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54" r:id="rId4"/>
  </p:sldMasterIdLst>
  <p:notesMasterIdLst>
    <p:notesMasterId r:id="rId95"/>
  </p:notesMasterIdLst>
  <p:handoutMasterIdLst>
    <p:handoutMasterId r:id="rId96"/>
  </p:handoutMasterIdLst>
  <p:sldIdLst>
    <p:sldId id="256" r:id="rId5"/>
    <p:sldId id="257" r:id="rId6"/>
    <p:sldId id="292" r:id="rId7"/>
    <p:sldId id="306" r:id="rId8"/>
    <p:sldId id="314" r:id="rId9"/>
    <p:sldId id="470" r:id="rId10"/>
    <p:sldId id="511" r:id="rId11"/>
    <p:sldId id="512" r:id="rId12"/>
    <p:sldId id="513" r:id="rId13"/>
    <p:sldId id="514" r:id="rId14"/>
    <p:sldId id="515" r:id="rId15"/>
    <p:sldId id="451" r:id="rId16"/>
    <p:sldId id="307" r:id="rId17"/>
    <p:sldId id="315" r:id="rId18"/>
    <p:sldId id="429" r:id="rId19"/>
    <p:sldId id="400" r:id="rId20"/>
    <p:sldId id="316" r:id="rId21"/>
    <p:sldId id="452" r:id="rId22"/>
    <p:sldId id="510" r:id="rId23"/>
    <p:sldId id="444" r:id="rId24"/>
    <p:sldId id="477" r:id="rId25"/>
    <p:sldId id="308" r:id="rId26"/>
    <p:sldId id="469" r:id="rId27"/>
    <p:sldId id="467" r:id="rId28"/>
    <p:sldId id="468" r:id="rId29"/>
    <p:sldId id="449" r:id="rId30"/>
    <p:sldId id="455" r:id="rId31"/>
    <p:sldId id="402" r:id="rId32"/>
    <p:sldId id="407" r:id="rId33"/>
    <p:sldId id="408" r:id="rId34"/>
    <p:sldId id="409" r:id="rId35"/>
    <p:sldId id="410" r:id="rId36"/>
    <p:sldId id="480" r:id="rId37"/>
    <p:sldId id="333" r:id="rId38"/>
    <p:sldId id="334" r:id="rId39"/>
    <p:sldId id="335" r:id="rId40"/>
    <p:sldId id="450" r:id="rId41"/>
    <p:sldId id="481" r:id="rId42"/>
    <p:sldId id="339" r:id="rId43"/>
    <p:sldId id="414" r:id="rId44"/>
    <p:sldId id="341" r:id="rId45"/>
    <p:sldId id="484" r:id="rId46"/>
    <p:sldId id="337" r:id="rId47"/>
    <p:sldId id="462" r:id="rId48"/>
    <p:sldId id="488" r:id="rId49"/>
    <p:sldId id="342" r:id="rId50"/>
    <p:sldId id="393" r:id="rId51"/>
    <p:sldId id="302" r:id="rId52"/>
    <p:sldId id="475" r:id="rId53"/>
    <p:sldId id="476" r:id="rId54"/>
    <p:sldId id="495" r:id="rId55"/>
    <p:sldId id="436" r:id="rId56"/>
    <p:sldId id="464" r:id="rId57"/>
    <p:sldId id="437" r:id="rId58"/>
    <p:sldId id="438" r:id="rId59"/>
    <p:sldId id="496" r:id="rId60"/>
    <p:sldId id="345" r:id="rId61"/>
    <p:sldId id="508" r:id="rId62"/>
    <p:sldId id="347" r:id="rId63"/>
    <p:sldId id="500" r:id="rId64"/>
    <p:sldId id="349" r:id="rId65"/>
    <p:sldId id="351" r:id="rId66"/>
    <p:sldId id="463" r:id="rId67"/>
    <p:sldId id="503" r:id="rId68"/>
    <p:sldId id="352" r:id="rId69"/>
    <p:sldId id="394" r:id="rId70"/>
    <p:sldId id="507" r:id="rId71"/>
    <p:sldId id="423" r:id="rId72"/>
    <p:sldId id="420" r:id="rId73"/>
    <p:sldId id="421" r:id="rId74"/>
    <p:sldId id="354" r:id="rId75"/>
    <p:sldId id="395" r:id="rId76"/>
    <p:sldId id="303" r:id="rId77"/>
    <p:sldId id="310" r:id="rId78"/>
    <p:sldId id="355" r:id="rId79"/>
    <p:sldId id="439" r:id="rId80"/>
    <p:sldId id="356" r:id="rId81"/>
    <p:sldId id="441" r:id="rId82"/>
    <p:sldId id="442" r:id="rId83"/>
    <p:sldId id="304" r:id="rId84"/>
    <p:sldId id="311" r:id="rId85"/>
    <p:sldId id="359" r:id="rId86"/>
    <p:sldId id="465" r:id="rId87"/>
    <p:sldId id="305" r:id="rId88"/>
    <p:sldId id="312" r:id="rId89"/>
    <p:sldId id="361" r:id="rId90"/>
    <p:sldId id="362" r:id="rId91"/>
    <p:sldId id="363" r:id="rId92"/>
    <p:sldId id="364" r:id="rId93"/>
    <p:sldId id="454" r:id="rId94"/>
  </p:sldIdLst>
  <p:sldSz cx="9906000" cy="6858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20" userDrawn="1">
          <p15:clr>
            <a:srgbClr val="A4A3A4"/>
          </p15:clr>
        </p15:guide>
        <p15:guide id="2" pos="262" userDrawn="1">
          <p15:clr>
            <a:srgbClr val="A4A3A4"/>
          </p15:clr>
        </p15:guide>
        <p15:guide id="4" pos="5978" userDrawn="1">
          <p15:clr>
            <a:srgbClr val="A4A3A4"/>
          </p15:clr>
        </p15:guide>
        <p15:guide id="5" orient="horz" pos="93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피티위즈(주)" initials="피" lastIdx="1" clrIdx="0">
    <p:extLst>
      <p:ext uri="{19B8F6BF-5375-455C-9EA6-DF929625EA0E}">
        <p15:presenceInfo xmlns:p15="http://schemas.microsoft.com/office/powerpoint/2012/main" userId="피티위즈(주)" providerId="None"/>
      </p:ext>
    </p:extLst>
  </p:cmAuthor>
  <p:cmAuthor id="2" name="USER" initials="U" lastIdx="1" clrIdx="1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6046"/>
    <a:srgbClr val="2F5A97"/>
    <a:srgbClr val="DFE4EB"/>
    <a:srgbClr val="BFBFBF"/>
    <a:srgbClr val="2F6894"/>
    <a:srgbClr val="D9D9D9"/>
    <a:srgbClr val="B4C7E7"/>
    <a:srgbClr val="A54B45"/>
    <a:srgbClr val="A6A6A6"/>
    <a:srgbClr val="B987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BAABB1-37F4-43D9-B3DD-F84710CB01C2}" v="1002" dt="2021-07-13T08:58:17.446"/>
    <p1510:client id="{27AD292E-D4C6-4A33-834E-C2C6B9EBCBFC}" vWet="4" dt="2021-07-13T08:19:49.158"/>
    <p1510:client id="{E5B6E754-36A5-4146-9A09-5A9A1D9E2557}" v="335" dt="2021-07-14T05:28:52.104"/>
    <p1510:client id="{8919F3CE-B074-4DB1-8108-347BA70163A7}" vWet="6" dt="2021-07-14T05:10:27.470"/>
  </p1510:revLst>
</p1510:revInfo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60" autoAdjust="0"/>
    <p:restoredTop sz="79325" autoAdjust="0"/>
  </p:normalViewPr>
  <p:slideViewPr>
    <p:cSldViewPr snapToGrid="0">
      <p:cViewPr varScale="1">
        <p:scale>
          <a:sx n="61" d="100"/>
          <a:sy n="61" d="100"/>
        </p:scale>
        <p:origin x="1740" y="66"/>
      </p:cViewPr>
      <p:guideLst>
        <p:guide orient="horz" pos="4020"/>
        <p:guide pos="262"/>
        <p:guide pos="5978"/>
        <p:guide orient="horz" pos="93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102" Type="http://schemas.microsoft.com/office/2016/11/relationships/changesInfo" Target="changesInfos/changesInfo1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notesMaster" Target="notesMasters/notesMaster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103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slide" Target="slides/slide87.xml"/><Relationship Id="rId96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slide" Target="slides/slide90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commentAuthors" Target="commentAuthor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presProps" Target="presProps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피티위즈(주)" userId="be105a1e-ef17-475a-a144-a250c389e8ce" providerId="ADAL" clId="{E5B6E754-36A5-4146-9A09-5A9A1D9E2557}"/>
    <pc:docChg chg="undo custSel modSld sldOrd">
      <pc:chgData name="피티위즈(주)" userId="be105a1e-ef17-475a-a144-a250c389e8ce" providerId="ADAL" clId="{E5B6E754-36A5-4146-9A09-5A9A1D9E2557}" dt="2021-07-14T05:28:52.103" v="307" actId="108"/>
      <pc:docMkLst>
        <pc:docMk/>
      </pc:docMkLst>
      <pc:sldChg chg="modNotesTx">
        <pc:chgData name="피티위즈(주)" userId="be105a1e-ef17-475a-a144-a250c389e8ce" providerId="ADAL" clId="{E5B6E754-36A5-4146-9A09-5A9A1D9E2557}" dt="2021-07-14T05:23:38.616" v="279" actId="108"/>
        <pc:sldMkLst>
          <pc:docMk/>
          <pc:sldMk cId="3975460313" sldId="256"/>
        </pc:sldMkLst>
      </pc:sldChg>
      <pc:sldChg chg="modNotesTx">
        <pc:chgData name="피티위즈(주)" userId="be105a1e-ef17-475a-a144-a250c389e8ce" providerId="ADAL" clId="{E5B6E754-36A5-4146-9A09-5A9A1D9E2557}" dt="2021-07-14T05:26:07.103" v="283" actId="108"/>
        <pc:sldMkLst>
          <pc:docMk/>
          <pc:sldMk cId="2277602456" sldId="308"/>
        </pc:sldMkLst>
      </pc:sldChg>
      <pc:sldChg chg="modNotesTx">
        <pc:chgData name="피티위즈(주)" userId="be105a1e-ef17-475a-a144-a250c389e8ce" providerId="ADAL" clId="{E5B6E754-36A5-4146-9A09-5A9A1D9E2557}" dt="2021-07-14T05:28:48.342" v="306" actId="108"/>
        <pc:sldMkLst>
          <pc:docMk/>
          <pc:sldMk cId="3200171904" sldId="310"/>
        </pc:sldMkLst>
      </pc:sldChg>
      <pc:sldChg chg="delSp modSp">
        <pc:chgData name="피티위즈(주)" userId="be105a1e-ef17-475a-a144-a250c389e8ce" providerId="ADAL" clId="{E5B6E754-36A5-4146-9A09-5A9A1D9E2557}" dt="2021-07-14T02:58:02.958" v="29" actId="1076"/>
        <pc:sldMkLst>
          <pc:docMk/>
          <pc:sldMk cId="196839123" sldId="311"/>
        </pc:sldMkLst>
        <pc:spChg chg="del mod">
          <ac:chgData name="피티위즈(주)" userId="be105a1e-ef17-475a-a144-a250c389e8ce" providerId="ADAL" clId="{E5B6E754-36A5-4146-9A09-5A9A1D9E2557}" dt="2021-07-14T02:58:00.786" v="27" actId="478"/>
          <ac:spMkLst>
            <pc:docMk/>
            <pc:sldMk cId="196839123" sldId="311"/>
            <ac:spMk id="2" creationId="{BCBFB11E-D7B8-46E6-8E65-4EE0E9883D17}"/>
          </ac:spMkLst>
        </pc:spChg>
        <pc:spChg chg="mod">
          <ac:chgData name="피티위즈(주)" userId="be105a1e-ef17-475a-a144-a250c389e8ce" providerId="ADAL" clId="{E5B6E754-36A5-4146-9A09-5A9A1D9E2557}" dt="2021-07-14T02:58:02.958" v="29" actId="1076"/>
          <ac:spMkLst>
            <pc:docMk/>
            <pc:sldMk cId="196839123" sldId="311"/>
            <ac:spMk id="35" creationId="{FE1DB858-D7DE-4425-8F96-FCD34864AE39}"/>
          </ac:spMkLst>
        </pc:spChg>
      </pc:sldChg>
      <pc:sldChg chg="addSp delSp modSp">
        <pc:chgData name="피티위즈(주)" userId="be105a1e-ef17-475a-a144-a250c389e8ce" providerId="ADAL" clId="{E5B6E754-36A5-4146-9A09-5A9A1D9E2557}" dt="2021-07-14T04:37:19.380" v="177" actId="12788"/>
        <pc:sldMkLst>
          <pc:docMk/>
          <pc:sldMk cId="3768369329" sldId="312"/>
        </pc:sldMkLst>
        <pc:spChg chg="mod">
          <ac:chgData name="피티위즈(주)" userId="be105a1e-ef17-475a-a144-a250c389e8ce" providerId="ADAL" clId="{E5B6E754-36A5-4146-9A09-5A9A1D9E2557}" dt="2021-07-14T04:33:18.735" v="136" actId="164"/>
          <ac:spMkLst>
            <pc:docMk/>
            <pc:sldMk cId="3768369329" sldId="312"/>
            <ac:spMk id="46" creationId="{4D7030DE-CFBE-4E7F-848E-EC35CCB6E07A}"/>
          </ac:spMkLst>
        </pc:spChg>
        <pc:spChg chg="mod">
          <ac:chgData name="피티위즈(주)" userId="be105a1e-ef17-475a-a144-a250c389e8ce" providerId="ADAL" clId="{E5B6E754-36A5-4146-9A09-5A9A1D9E2557}" dt="2021-07-14T04:33:18.735" v="136" actId="164"/>
          <ac:spMkLst>
            <pc:docMk/>
            <pc:sldMk cId="3768369329" sldId="312"/>
            <ac:spMk id="47" creationId="{65F7744B-0BB9-462B-BE10-A22BF5AEBA78}"/>
          </ac:spMkLst>
        </pc:spChg>
        <pc:spChg chg="mod topLvl">
          <ac:chgData name="피티위즈(주)" userId="be105a1e-ef17-475a-a144-a250c389e8ce" providerId="ADAL" clId="{E5B6E754-36A5-4146-9A09-5A9A1D9E2557}" dt="2021-07-14T04:34:54.787" v="159" actId="165"/>
          <ac:spMkLst>
            <pc:docMk/>
            <pc:sldMk cId="3768369329" sldId="312"/>
            <ac:spMk id="70" creationId="{86F0FA8C-B1F9-4FED-B689-6D4686442C22}"/>
          </ac:spMkLst>
        </pc:spChg>
        <pc:spChg chg="mod topLvl">
          <ac:chgData name="피티위즈(주)" userId="be105a1e-ef17-475a-a144-a250c389e8ce" providerId="ADAL" clId="{E5B6E754-36A5-4146-9A09-5A9A1D9E2557}" dt="2021-07-14T04:34:54.787" v="159" actId="165"/>
          <ac:spMkLst>
            <pc:docMk/>
            <pc:sldMk cId="3768369329" sldId="312"/>
            <ac:spMk id="71" creationId="{6FA8588B-E98F-4A33-9904-85261DCB83D9}"/>
          </ac:spMkLst>
        </pc:spChg>
        <pc:spChg chg="del mod topLvl">
          <ac:chgData name="피티위즈(주)" userId="be105a1e-ef17-475a-a144-a250c389e8ce" providerId="ADAL" clId="{E5B6E754-36A5-4146-9A09-5A9A1D9E2557}" dt="2021-07-14T04:34:56.494" v="160" actId="478"/>
          <ac:spMkLst>
            <pc:docMk/>
            <pc:sldMk cId="3768369329" sldId="312"/>
            <ac:spMk id="133" creationId="{C93A98B4-6A64-4041-9D8B-5CE0B2402137}"/>
          </ac:spMkLst>
        </pc:spChg>
        <pc:spChg chg="mod ord topLvl">
          <ac:chgData name="피티위즈(주)" userId="be105a1e-ef17-475a-a144-a250c389e8ce" providerId="ADAL" clId="{E5B6E754-36A5-4146-9A09-5A9A1D9E2557}" dt="2021-07-14T04:37:19.380" v="177" actId="12788"/>
          <ac:spMkLst>
            <pc:docMk/>
            <pc:sldMk cId="3768369329" sldId="312"/>
            <ac:spMk id="134" creationId="{64B07874-05AC-4D9A-9647-015E23B3AE06}"/>
          </ac:spMkLst>
        </pc:spChg>
        <pc:grpChg chg="del">
          <ac:chgData name="피티위즈(주)" userId="be105a1e-ef17-475a-a144-a250c389e8ce" providerId="ADAL" clId="{E5B6E754-36A5-4146-9A09-5A9A1D9E2557}" dt="2021-07-14T04:34:54.787" v="159" actId="165"/>
          <ac:grpSpMkLst>
            <pc:docMk/>
            <pc:sldMk cId="3768369329" sldId="312"/>
            <ac:grpSpMk id="2" creationId="{9B4BBC25-1BCB-455D-AC59-77D9736A4B78}"/>
          </ac:grpSpMkLst>
        </pc:grpChg>
        <pc:grpChg chg="add mod">
          <ac:chgData name="피티위즈(주)" userId="be105a1e-ef17-475a-a144-a250c389e8ce" providerId="ADAL" clId="{E5B6E754-36A5-4146-9A09-5A9A1D9E2557}" dt="2021-07-14T04:33:19.276" v="137" actId="12788"/>
          <ac:grpSpMkLst>
            <pc:docMk/>
            <pc:sldMk cId="3768369329" sldId="312"/>
            <ac:grpSpMk id="4" creationId="{B69722AC-0EF9-474D-9B69-1CB11C926175}"/>
          </ac:grpSpMkLst>
        </pc:grpChg>
        <pc:grpChg chg="mod topLvl">
          <ac:chgData name="피티위즈(주)" userId="be105a1e-ef17-475a-a144-a250c389e8ce" providerId="ADAL" clId="{E5B6E754-36A5-4146-9A09-5A9A1D9E2557}" dt="2021-07-14T04:34:54.787" v="159" actId="165"/>
          <ac:grpSpMkLst>
            <pc:docMk/>
            <pc:sldMk cId="3768369329" sldId="312"/>
            <ac:grpSpMk id="50" creationId="{273A27E9-8FFA-461C-8848-BAFB178CC81D}"/>
          </ac:grpSpMkLst>
        </pc:grpChg>
        <pc:grpChg chg="mod topLvl">
          <ac:chgData name="피티위즈(주)" userId="be105a1e-ef17-475a-a144-a250c389e8ce" providerId="ADAL" clId="{E5B6E754-36A5-4146-9A09-5A9A1D9E2557}" dt="2021-07-14T04:34:54.787" v="159" actId="165"/>
          <ac:grpSpMkLst>
            <pc:docMk/>
            <pc:sldMk cId="3768369329" sldId="312"/>
            <ac:grpSpMk id="62" creationId="{791AC3D2-364D-43D1-909D-EEDA20115992}"/>
          </ac:grpSpMkLst>
        </pc:grpChg>
        <pc:grpChg chg="mod topLvl">
          <ac:chgData name="피티위즈(주)" userId="be105a1e-ef17-475a-a144-a250c389e8ce" providerId="ADAL" clId="{E5B6E754-36A5-4146-9A09-5A9A1D9E2557}" dt="2021-07-14T04:34:54.787" v="159" actId="165"/>
          <ac:grpSpMkLst>
            <pc:docMk/>
            <pc:sldMk cId="3768369329" sldId="312"/>
            <ac:grpSpMk id="78" creationId="{07D7ADFA-533B-44D7-8386-9ACF686F0E1E}"/>
          </ac:grpSpMkLst>
        </pc:grpChg>
        <pc:grpChg chg="add del mod ord">
          <ac:chgData name="피티위즈(주)" userId="be105a1e-ef17-475a-a144-a250c389e8ce" providerId="ADAL" clId="{E5B6E754-36A5-4146-9A09-5A9A1D9E2557}" dt="2021-07-14T04:35:12.445" v="168" actId="478"/>
          <ac:grpSpMkLst>
            <pc:docMk/>
            <pc:sldMk cId="3768369329" sldId="312"/>
            <ac:grpSpMk id="94" creationId="{04752B8E-1470-44E6-B802-56740D801E1C}"/>
          </ac:grpSpMkLst>
        </pc:grpChg>
        <pc:grpChg chg="add mod">
          <ac:chgData name="피티위즈(주)" userId="be105a1e-ef17-475a-a144-a250c389e8ce" providerId="ADAL" clId="{E5B6E754-36A5-4146-9A09-5A9A1D9E2557}" dt="2021-07-14T04:37:19.380" v="177" actId="12788"/>
          <ac:grpSpMkLst>
            <pc:docMk/>
            <pc:sldMk cId="3768369329" sldId="312"/>
            <ac:grpSpMk id="97" creationId="{4DB1C79D-663F-4351-903A-45A822D3BD02}"/>
          </ac:grpSpMkLst>
        </pc:grpChg>
        <pc:grpChg chg="ord">
          <ac:chgData name="피티위즈(주)" userId="be105a1e-ef17-475a-a144-a250c389e8ce" providerId="ADAL" clId="{E5B6E754-36A5-4146-9A09-5A9A1D9E2557}" dt="2021-07-14T04:35:04.879" v="165" actId="167"/>
          <ac:grpSpMkLst>
            <pc:docMk/>
            <pc:sldMk cId="3768369329" sldId="312"/>
            <ac:grpSpMk id="135" creationId="{DFC37A6E-F535-4D3A-A8A3-D0E210BABB4D}"/>
          </ac:grpSpMkLst>
        </pc:grpChg>
      </pc:sldChg>
      <pc:sldChg chg="modSp">
        <pc:chgData name="피티위즈(주)" userId="be105a1e-ef17-475a-a144-a250c389e8ce" providerId="ADAL" clId="{E5B6E754-36A5-4146-9A09-5A9A1D9E2557}" dt="2021-07-14T05:25:46.895" v="282" actId="14100"/>
        <pc:sldMkLst>
          <pc:docMk/>
          <pc:sldMk cId="2638891040" sldId="316"/>
        </pc:sldMkLst>
        <pc:spChg chg="mod">
          <ac:chgData name="피티위즈(주)" userId="be105a1e-ef17-475a-a144-a250c389e8ce" providerId="ADAL" clId="{E5B6E754-36A5-4146-9A09-5A9A1D9E2557}" dt="2021-07-14T05:25:46.895" v="282" actId="14100"/>
          <ac:spMkLst>
            <pc:docMk/>
            <pc:sldMk cId="2638891040" sldId="316"/>
            <ac:spMk id="58" creationId="{0E2B0C01-28D8-41E6-9288-D04742C1DA04}"/>
          </ac:spMkLst>
        </pc:spChg>
      </pc:sldChg>
      <pc:sldChg chg="modNotesTx">
        <pc:chgData name="피티위즈(주)" userId="be105a1e-ef17-475a-a144-a250c389e8ce" providerId="ADAL" clId="{E5B6E754-36A5-4146-9A09-5A9A1D9E2557}" dt="2021-07-14T05:26:42.846" v="289" actId="108"/>
        <pc:sldMkLst>
          <pc:docMk/>
          <pc:sldMk cId="2573076761" sldId="335"/>
        </pc:sldMkLst>
      </pc:sldChg>
      <pc:sldChg chg="modNotesTx">
        <pc:chgData name="피티위즈(주)" userId="be105a1e-ef17-475a-a144-a250c389e8ce" providerId="ADAL" clId="{E5B6E754-36A5-4146-9A09-5A9A1D9E2557}" dt="2021-07-14T05:27:01.949" v="294" actId="108"/>
        <pc:sldMkLst>
          <pc:docMk/>
          <pc:sldMk cId="1940326317" sldId="337"/>
        </pc:sldMkLst>
      </pc:sldChg>
      <pc:sldChg chg="modNotesTx">
        <pc:chgData name="피티위즈(주)" userId="be105a1e-ef17-475a-a144-a250c389e8ce" providerId="ADAL" clId="{E5B6E754-36A5-4146-9A09-5A9A1D9E2557}" dt="2021-07-14T05:26:50.997" v="291" actId="108"/>
        <pc:sldMkLst>
          <pc:docMk/>
          <pc:sldMk cId="1626668379" sldId="339"/>
        </pc:sldMkLst>
      </pc:sldChg>
      <pc:sldChg chg="modNotesTx">
        <pc:chgData name="피티위즈(주)" userId="be105a1e-ef17-475a-a144-a250c389e8ce" providerId="ADAL" clId="{E5B6E754-36A5-4146-9A09-5A9A1D9E2557}" dt="2021-07-14T05:26:55.126" v="292" actId="108"/>
        <pc:sldMkLst>
          <pc:docMk/>
          <pc:sldMk cId="1551283678" sldId="341"/>
        </pc:sldMkLst>
      </pc:sldChg>
      <pc:sldChg chg="modNotesTx">
        <pc:chgData name="피티위즈(주)" userId="be105a1e-ef17-475a-a144-a250c389e8ce" providerId="ADAL" clId="{E5B6E754-36A5-4146-9A09-5A9A1D9E2557}" dt="2021-07-14T05:27:05.595" v="295" actId="108"/>
        <pc:sldMkLst>
          <pc:docMk/>
          <pc:sldMk cId="1539348303" sldId="342"/>
        </pc:sldMkLst>
      </pc:sldChg>
      <pc:sldChg chg="addSp delSp modSp modNotesTx">
        <pc:chgData name="피티위즈(주)" userId="be105a1e-ef17-475a-a144-a250c389e8ce" providerId="ADAL" clId="{E5B6E754-36A5-4146-9A09-5A9A1D9E2557}" dt="2021-07-14T05:27:28.006" v="301" actId="108"/>
        <pc:sldMkLst>
          <pc:docMk/>
          <pc:sldMk cId="4027126425" sldId="345"/>
        </pc:sldMkLst>
        <pc:spChg chg="mod">
          <ac:chgData name="피티위즈(주)" userId="be105a1e-ef17-475a-a144-a250c389e8ce" providerId="ADAL" clId="{E5B6E754-36A5-4146-9A09-5A9A1D9E2557}" dt="2021-07-14T04:26:47.665" v="53" actId="164"/>
          <ac:spMkLst>
            <pc:docMk/>
            <pc:sldMk cId="4027126425" sldId="345"/>
            <ac:spMk id="36" creationId="{89C5BF84-5096-4232-8FE2-E55AF3F0A59B}"/>
          </ac:spMkLst>
        </pc:spChg>
        <pc:spChg chg="add del ord">
          <ac:chgData name="피티위즈(주)" userId="be105a1e-ef17-475a-a144-a250c389e8ce" providerId="ADAL" clId="{E5B6E754-36A5-4146-9A09-5A9A1D9E2557}" dt="2021-07-14T04:26:32.309" v="50"/>
          <ac:spMkLst>
            <pc:docMk/>
            <pc:sldMk cId="4027126425" sldId="345"/>
            <ac:spMk id="59" creationId="{17CF8407-4806-4197-BA64-CD746A5DFF41}"/>
          </ac:spMkLst>
        </pc:spChg>
        <pc:spChg chg="mod">
          <ac:chgData name="피티위즈(주)" userId="be105a1e-ef17-475a-a144-a250c389e8ce" providerId="ADAL" clId="{E5B6E754-36A5-4146-9A09-5A9A1D9E2557}" dt="2021-07-14T04:26:22.556" v="45" actId="1076"/>
          <ac:spMkLst>
            <pc:docMk/>
            <pc:sldMk cId="4027126425" sldId="345"/>
            <ac:spMk id="117" creationId="{CF231D09-FBCD-4BE9-BE35-AEDE717549F3}"/>
          </ac:spMkLst>
        </pc:spChg>
        <pc:spChg chg="del">
          <ac:chgData name="피티위즈(주)" userId="be105a1e-ef17-475a-a144-a250c389e8ce" providerId="ADAL" clId="{E5B6E754-36A5-4146-9A09-5A9A1D9E2557}" dt="2021-07-14T04:26:26.662" v="46" actId="478"/>
          <ac:spMkLst>
            <pc:docMk/>
            <pc:sldMk cId="4027126425" sldId="345"/>
            <ac:spMk id="142" creationId="{DA9A7D17-3E6B-4F12-A0B9-3A803AA8E4DD}"/>
          </ac:spMkLst>
        </pc:spChg>
        <pc:grpChg chg="add mod">
          <ac:chgData name="피티위즈(주)" userId="be105a1e-ef17-475a-a144-a250c389e8ce" providerId="ADAL" clId="{E5B6E754-36A5-4146-9A09-5A9A1D9E2557}" dt="2021-07-14T04:26:56.027" v="55" actId="1076"/>
          <ac:grpSpMkLst>
            <pc:docMk/>
            <pc:sldMk cId="4027126425" sldId="345"/>
            <ac:grpSpMk id="3" creationId="{9E600068-C33E-426A-9A21-0AD4DBBAC17D}"/>
          </ac:grpSpMkLst>
        </pc:grpChg>
        <pc:grpChg chg="mod">
          <ac:chgData name="피티위즈(주)" userId="be105a1e-ef17-475a-a144-a250c389e8ce" providerId="ADAL" clId="{E5B6E754-36A5-4146-9A09-5A9A1D9E2557}" dt="2021-07-14T04:26:47.665" v="53" actId="164"/>
          <ac:grpSpMkLst>
            <pc:docMk/>
            <pc:sldMk cId="4027126425" sldId="345"/>
            <ac:grpSpMk id="34" creationId="{3172F55A-07CF-4448-B7D9-0043AD7D687D}"/>
          </ac:grpSpMkLst>
        </pc:grpChg>
        <pc:grpChg chg="mod">
          <ac:chgData name="피티위즈(주)" userId="be105a1e-ef17-475a-a144-a250c389e8ce" providerId="ADAL" clId="{E5B6E754-36A5-4146-9A09-5A9A1D9E2557}" dt="2021-07-14T04:26:59.386" v="57" actId="1076"/>
          <ac:grpSpMkLst>
            <pc:docMk/>
            <pc:sldMk cId="4027126425" sldId="345"/>
            <ac:grpSpMk id="37" creationId="{BB224CAF-1438-4C99-BC64-4F6186CC12EE}"/>
          </ac:grpSpMkLst>
        </pc:grpChg>
        <pc:picChg chg="mod">
          <ac:chgData name="피티위즈(주)" userId="be105a1e-ef17-475a-a144-a250c389e8ce" providerId="ADAL" clId="{E5B6E754-36A5-4146-9A09-5A9A1D9E2557}" dt="2021-07-14T04:26:01.480" v="40" actId="1076"/>
          <ac:picMkLst>
            <pc:docMk/>
            <pc:sldMk cId="4027126425" sldId="345"/>
            <ac:picMk id="118" creationId="{FA97BA2D-0CEA-4837-9143-53B826820799}"/>
          </ac:picMkLst>
        </pc:picChg>
        <pc:cxnChg chg="mod">
          <ac:chgData name="피티위즈(주)" userId="be105a1e-ef17-475a-a144-a250c389e8ce" providerId="ADAL" clId="{E5B6E754-36A5-4146-9A09-5A9A1D9E2557}" dt="2021-07-14T04:26:06.238" v="41" actId="1076"/>
          <ac:cxnSpMkLst>
            <pc:docMk/>
            <pc:sldMk cId="4027126425" sldId="345"/>
            <ac:cxnSpMk id="25" creationId="{0713C37E-67D3-422A-8091-54E44811FA34}"/>
          </ac:cxnSpMkLst>
        </pc:cxnChg>
      </pc:sldChg>
      <pc:sldChg chg="modSp modNotesTx">
        <pc:chgData name="피티위즈(주)" userId="be105a1e-ef17-475a-a144-a250c389e8ce" providerId="ADAL" clId="{E5B6E754-36A5-4146-9A09-5A9A1D9E2557}" dt="2021-07-14T05:27:35.286" v="302" actId="108"/>
        <pc:sldMkLst>
          <pc:docMk/>
          <pc:sldMk cId="527958589" sldId="351"/>
        </pc:sldMkLst>
        <pc:grpChg chg="mod">
          <ac:chgData name="피티위즈(주)" userId="be105a1e-ef17-475a-a144-a250c389e8ce" providerId="ADAL" clId="{E5B6E754-36A5-4146-9A09-5A9A1D9E2557}" dt="2021-07-14T02:53:10.998" v="3" actId="1076"/>
          <ac:grpSpMkLst>
            <pc:docMk/>
            <pc:sldMk cId="527958589" sldId="351"/>
            <ac:grpSpMk id="128" creationId="{4B1E3A32-23F6-410E-AE1A-32C331369035}"/>
          </ac:grpSpMkLst>
        </pc:grpChg>
      </pc:sldChg>
      <pc:sldChg chg="modNotesTx">
        <pc:chgData name="피티위즈(주)" userId="be105a1e-ef17-475a-a144-a250c389e8ce" providerId="ADAL" clId="{E5B6E754-36A5-4146-9A09-5A9A1D9E2557}" dt="2021-07-14T05:27:44.502" v="303" actId="108"/>
        <pc:sldMkLst>
          <pc:docMk/>
          <pc:sldMk cId="773087491" sldId="352"/>
        </pc:sldMkLst>
      </pc:sldChg>
      <pc:sldChg chg="modSp">
        <pc:chgData name="피티위즈(주)" userId="be105a1e-ef17-475a-a144-a250c389e8ce" providerId="ADAL" clId="{E5B6E754-36A5-4146-9A09-5A9A1D9E2557}" dt="2021-07-14T02:53:42.717" v="5" actId="465"/>
        <pc:sldMkLst>
          <pc:docMk/>
          <pc:sldMk cId="2663826793" sldId="356"/>
        </pc:sldMkLst>
        <pc:grpChg chg="mod">
          <ac:chgData name="피티위즈(주)" userId="be105a1e-ef17-475a-a144-a250c389e8ce" providerId="ADAL" clId="{E5B6E754-36A5-4146-9A09-5A9A1D9E2557}" dt="2021-07-14T02:53:42.717" v="5" actId="465"/>
          <ac:grpSpMkLst>
            <pc:docMk/>
            <pc:sldMk cId="2663826793" sldId="356"/>
            <ac:grpSpMk id="6" creationId="{DDC03DA7-71C2-4754-B6A2-DDC97F0A9AB8}"/>
          </ac:grpSpMkLst>
        </pc:grpChg>
        <pc:grpChg chg="mod">
          <ac:chgData name="피티위즈(주)" userId="be105a1e-ef17-475a-a144-a250c389e8ce" providerId="ADAL" clId="{E5B6E754-36A5-4146-9A09-5A9A1D9E2557}" dt="2021-07-14T02:53:42.717" v="5" actId="465"/>
          <ac:grpSpMkLst>
            <pc:docMk/>
            <pc:sldMk cId="2663826793" sldId="356"/>
            <ac:grpSpMk id="7" creationId="{92FAAD91-C5F1-4FA1-8185-7DC28940F816}"/>
          </ac:grpSpMkLst>
        </pc:grpChg>
        <pc:grpChg chg="mod">
          <ac:chgData name="피티위즈(주)" userId="be105a1e-ef17-475a-a144-a250c389e8ce" providerId="ADAL" clId="{E5B6E754-36A5-4146-9A09-5A9A1D9E2557}" dt="2021-07-14T02:53:42.717" v="5" actId="465"/>
          <ac:grpSpMkLst>
            <pc:docMk/>
            <pc:sldMk cId="2663826793" sldId="356"/>
            <ac:grpSpMk id="8" creationId="{9356B649-252F-415F-99B5-1CD96A958647}"/>
          </ac:grpSpMkLst>
        </pc:grpChg>
      </pc:sldChg>
      <pc:sldChg chg="modSp">
        <pc:chgData name="피티위즈(주)" userId="be105a1e-ef17-475a-a144-a250c389e8ce" providerId="ADAL" clId="{E5B6E754-36A5-4146-9A09-5A9A1D9E2557}" dt="2021-07-14T05:10:11.008" v="271" actId="12788"/>
        <pc:sldMkLst>
          <pc:docMk/>
          <pc:sldMk cId="3921425599" sldId="359"/>
        </pc:sldMkLst>
        <pc:spChg chg="mod">
          <ac:chgData name="피티위즈(주)" userId="be105a1e-ef17-475a-a144-a250c389e8ce" providerId="ADAL" clId="{E5B6E754-36A5-4146-9A09-5A9A1D9E2557}" dt="2021-07-14T05:10:08.289" v="269" actId="12788"/>
          <ac:spMkLst>
            <pc:docMk/>
            <pc:sldMk cId="3921425599" sldId="359"/>
            <ac:spMk id="49" creationId="{3D7AC28A-6432-4EBD-A3D6-1DC31A1467BC}"/>
          </ac:spMkLst>
        </pc:spChg>
        <pc:spChg chg="mod">
          <ac:chgData name="피티위즈(주)" userId="be105a1e-ef17-475a-a144-a250c389e8ce" providerId="ADAL" clId="{E5B6E754-36A5-4146-9A09-5A9A1D9E2557}" dt="2021-07-14T05:10:11.008" v="271" actId="12788"/>
          <ac:spMkLst>
            <pc:docMk/>
            <pc:sldMk cId="3921425599" sldId="359"/>
            <ac:spMk id="90" creationId="{C7B5A632-1D0E-47F0-858A-06D24FA5870C}"/>
          </ac:spMkLst>
        </pc:spChg>
        <pc:spChg chg="mod">
          <ac:chgData name="피티위즈(주)" userId="be105a1e-ef17-475a-a144-a250c389e8ce" providerId="ADAL" clId="{E5B6E754-36A5-4146-9A09-5A9A1D9E2557}" dt="2021-07-14T04:24:32.193" v="34" actId="12788"/>
          <ac:spMkLst>
            <pc:docMk/>
            <pc:sldMk cId="3921425599" sldId="359"/>
            <ac:spMk id="91" creationId="{2CB56036-CFB4-410B-96F7-668B4522F75B}"/>
          </ac:spMkLst>
        </pc:spChg>
        <pc:grpChg chg="mod">
          <ac:chgData name="피티위즈(주)" userId="be105a1e-ef17-475a-a144-a250c389e8ce" providerId="ADAL" clId="{E5B6E754-36A5-4146-9A09-5A9A1D9E2557}" dt="2021-07-14T05:10:09.149" v="270" actId="12788"/>
          <ac:grpSpMkLst>
            <pc:docMk/>
            <pc:sldMk cId="3921425599" sldId="359"/>
            <ac:grpSpMk id="2" creationId="{C7ACF53A-3C6D-46DE-B67E-1B6A199D8602}"/>
          </ac:grpSpMkLst>
        </pc:grpChg>
      </pc:sldChg>
      <pc:sldChg chg="modSp">
        <pc:chgData name="피티위즈(주)" userId="be105a1e-ef17-475a-a144-a250c389e8ce" providerId="ADAL" clId="{E5B6E754-36A5-4146-9A09-5A9A1D9E2557}" dt="2021-07-14T04:33:10.168" v="134" actId="12788"/>
        <pc:sldMkLst>
          <pc:docMk/>
          <pc:sldMk cId="113773900" sldId="361"/>
        </pc:sldMkLst>
        <pc:graphicFrameChg chg="mod">
          <ac:chgData name="피티위즈(주)" userId="be105a1e-ef17-475a-a144-a250c389e8ce" providerId="ADAL" clId="{E5B6E754-36A5-4146-9A09-5A9A1D9E2557}" dt="2021-07-14T04:33:10.168" v="134" actId="12788"/>
          <ac:graphicFrameMkLst>
            <pc:docMk/>
            <pc:sldMk cId="113773900" sldId="361"/>
            <ac:graphicFrameMk id="51" creationId="{6913D30A-FFDA-4E9F-A203-AF9988A2EC4C}"/>
          </ac:graphicFrameMkLst>
        </pc:graphicFrameChg>
      </pc:sldChg>
      <pc:sldChg chg="modSp">
        <pc:chgData name="피티위즈(주)" userId="be105a1e-ef17-475a-a144-a250c389e8ce" providerId="ADAL" clId="{E5B6E754-36A5-4146-9A09-5A9A1D9E2557}" dt="2021-07-14T05:11:23.795" v="275" actId="12788"/>
        <pc:sldMkLst>
          <pc:docMk/>
          <pc:sldMk cId="2355028902" sldId="362"/>
        </pc:sldMkLst>
        <pc:graphicFrameChg chg="mod">
          <ac:chgData name="피티위즈(주)" userId="be105a1e-ef17-475a-a144-a250c389e8ce" providerId="ADAL" clId="{E5B6E754-36A5-4146-9A09-5A9A1D9E2557}" dt="2021-07-14T05:11:23.795" v="275" actId="12788"/>
          <ac:graphicFrameMkLst>
            <pc:docMk/>
            <pc:sldMk cId="2355028902" sldId="362"/>
            <ac:graphicFrameMk id="47" creationId="{3EFEAA1C-9E1F-4CFD-9B0A-CF8D975F0763}"/>
          </ac:graphicFrameMkLst>
        </pc:graphicFrameChg>
      </pc:sldChg>
      <pc:sldChg chg="modSp">
        <pc:chgData name="피티위즈(주)" userId="be105a1e-ef17-475a-a144-a250c389e8ce" providerId="ADAL" clId="{E5B6E754-36A5-4146-9A09-5A9A1D9E2557}" dt="2021-07-14T04:33:13.590" v="135" actId="12788"/>
        <pc:sldMkLst>
          <pc:docMk/>
          <pc:sldMk cId="1842601630" sldId="363"/>
        </pc:sldMkLst>
        <pc:graphicFrameChg chg="mod">
          <ac:chgData name="피티위즈(주)" userId="be105a1e-ef17-475a-a144-a250c389e8ce" providerId="ADAL" clId="{E5B6E754-36A5-4146-9A09-5A9A1D9E2557}" dt="2021-07-14T04:33:13.590" v="135" actId="12788"/>
          <ac:graphicFrameMkLst>
            <pc:docMk/>
            <pc:sldMk cId="1842601630" sldId="363"/>
            <ac:graphicFrameMk id="40" creationId="{CE5FF45D-37B2-49A1-8010-13EBA74642A1}"/>
          </ac:graphicFrameMkLst>
        </pc:graphicFrameChg>
      </pc:sldChg>
      <pc:sldChg chg="modNotesTx">
        <pc:chgData name="피티위즈(주)" userId="be105a1e-ef17-475a-a144-a250c389e8ce" providerId="ADAL" clId="{E5B6E754-36A5-4146-9A09-5A9A1D9E2557}" dt="2021-07-14T05:27:07.680" v="296" actId="108"/>
        <pc:sldMkLst>
          <pc:docMk/>
          <pc:sldMk cId="245874415" sldId="393"/>
        </pc:sldMkLst>
      </pc:sldChg>
      <pc:sldChg chg="modNotesTx">
        <pc:chgData name="피티위즈(주)" userId="be105a1e-ef17-475a-a144-a250c389e8ce" providerId="ADAL" clId="{E5B6E754-36A5-4146-9A09-5A9A1D9E2557}" dt="2021-07-14T05:27:47.222" v="304" actId="108"/>
        <pc:sldMkLst>
          <pc:docMk/>
          <pc:sldMk cId="216710375" sldId="394"/>
        </pc:sldMkLst>
      </pc:sldChg>
      <pc:sldChg chg="addSp delSp modSp modNotesTx">
        <pc:chgData name="피티위즈(주)" userId="be105a1e-ef17-475a-a144-a250c389e8ce" providerId="ADAL" clId="{E5B6E754-36A5-4146-9A09-5A9A1D9E2557}" dt="2021-07-14T05:26:22.286" v="285" actId="108"/>
        <pc:sldMkLst>
          <pc:docMk/>
          <pc:sldMk cId="2668424832" sldId="402"/>
        </pc:sldMkLst>
        <pc:spChg chg="mod">
          <ac:chgData name="피티위즈(주)" userId="be105a1e-ef17-475a-a144-a250c389e8ce" providerId="ADAL" clId="{E5B6E754-36A5-4146-9A09-5A9A1D9E2557}" dt="2021-07-14T04:58:22.437" v="238" actId="555"/>
          <ac:spMkLst>
            <pc:docMk/>
            <pc:sldMk cId="2668424832" sldId="402"/>
            <ac:spMk id="86" creationId="{5FAE2A5D-202B-4464-868C-F74256934529}"/>
          </ac:spMkLst>
        </pc:spChg>
        <pc:spChg chg="mod ord topLvl">
          <ac:chgData name="피티위즈(주)" userId="be105a1e-ef17-475a-a144-a250c389e8ce" providerId="ADAL" clId="{E5B6E754-36A5-4146-9A09-5A9A1D9E2557}" dt="2021-07-14T04:58:34.172" v="242" actId="1076"/>
          <ac:spMkLst>
            <pc:docMk/>
            <pc:sldMk cId="2668424832" sldId="402"/>
            <ac:spMk id="135" creationId="{585B4CD9-75CB-479B-867A-4080A04737E8}"/>
          </ac:spMkLst>
        </pc:spChg>
        <pc:grpChg chg="mod">
          <ac:chgData name="피티위즈(주)" userId="be105a1e-ef17-475a-a144-a250c389e8ce" providerId="ADAL" clId="{E5B6E754-36A5-4146-9A09-5A9A1D9E2557}" dt="2021-07-14T04:58:16.140" v="234" actId="555"/>
          <ac:grpSpMkLst>
            <pc:docMk/>
            <pc:sldMk cId="2668424832" sldId="402"/>
            <ac:grpSpMk id="2" creationId="{91ABFAA3-BBE1-4091-88F7-619176090527}"/>
          </ac:grpSpMkLst>
        </pc:grpChg>
        <pc:grpChg chg="add del mod">
          <ac:chgData name="피티위즈(주)" userId="be105a1e-ef17-475a-a144-a250c389e8ce" providerId="ADAL" clId="{E5B6E754-36A5-4146-9A09-5A9A1D9E2557}" dt="2021-07-14T04:56:36.458" v="198" actId="165"/>
          <ac:grpSpMkLst>
            <pc:docMk/>
            <pc:sldMk cId="2668424832" sldId="402"/>
            <ac:grpSpMk id="5" creationId="{1DD42927-56AC-4A4F-8518-49AC603C67A5}"/>
          </ac:grpSpMkLst>
        </pc:grpChg>
        <pc:grpChg chg="add del mod">
          <ac:chgData name="피티위즈(주)" userId="be105a1e-ef17-475a-a144-a250c389e8ce" providerId="ADAL" clId="{E5B6E754-36A5-4146-9A09-5A9A1D9E2557}" dt="2021-07-14T04:56:47.756" v="203" actId="165"/>
          <ac:grpSpMkLst>
            <pc:docMk/>
            <pc:sldMk cId="2668424832" sldId="402"/>
            <ac:grpSpMk id="8" creationId="{531C272F-AF03-4F05-BB6D-34681D81E634}"/>
          </ac:grpSpMkLst>
        </pc:grpChg>
        <pc:grpChg chg="add mod">
          <ac:chgData name="피티위즈(주)" userId="be105a1e-ef17-475a-a144-a250c389e8ce" providerId="ADAL" clId="{E5B6E754-36A5-4146-9A09-5A9A1D9E2557}" dt="2021-07-14T04:58:34.172" v="242" actId="1076"/>
          <ac:grpSpMkLst>
            <pc:docMk/>
            <pc:sldMk cId="2668424832" sldId="402"/>
            <ac:grpSpMk id="9" creationId="{5D79D84C-DF2E-4122-AEFC-E782DFE4C33E}"/>
          </ac:grpSpMkLst>
        </pc:grpChg>
        <pc:grpChg chg="del">
          <ac:chgData name="피티위즈(주)" userId="be105a1e-ef17-475a-a144-a250c389e8ce" providerId="ADAL" clId="{E5B6E754-36A5-4146-9A09-5A9A1D9E2557}" dt="2021-07-14T04:57:44.622" v="217" actId="165"/>
          <ac:grpSpMkLst>
            <pc:docMk/>
            <pc:sldMk cId="2668424832" sldId="402"/>
            <ac:grpSpMk id="20" creationId="{6BE04DC7-3008-4E5B-8A2D-FE450F24D151}"/>
          </ac:grpSpMkLst>
        </pc:grpChg>
        <pc:grpChg chg="del mod topLvl">
          <ac:chgData name="피티위즈(주)" userId="be105a1e-ef17-475a-a144-a250c389e8ce" providerId="ADAL" clId="{E5B6E754-36A5-4146-9A09-5A9A1D9E2557}" dt="2021-07-14T04:57:46.434" v="218" actId="165"/>
          <ac:grpSpMkLst>
            <pc:docMk/>
            <pc:sldMk cId="2668424832" sldId="402"/>
            <ac:grpSpMk id="22" creationId="{CC459D2C-A68B-4493-9C4A-714AB9C99C43}"/>
          </ac:grpSpMkLst>
        </pc:grpChg>
        <pc:grpChg chg="mod topLvl">
          <ac:chgData name="피티위즈(주)" userId="be105a1e-ef17-475a-a144-a250c389e8ce" providerId="ADAL" clId="{E5B6E754-36A5-4146-9A09-5A9A1D9E2557}" dt="2021-07-14T04:57:46.434" v="218" actId="165"/>
          <ac:grpSpMkLst>
            <pc:docMk/>
            <pc:sldMk cId="2668424832" sldId="402"/>
            <ac:grpSpMk id="65" creationId="{00000000-0000-0000-0000-000000000000}"/>
          </ac:grpSpMkLst>
        </pc:grpChg>
        <pc:grpChg chg="del mod topLvl">
          <ac:chgData name="피티위즈(주)" userId="be105a1e-ef17-475a-a144-a250c389e8ce" providerId="ADAL" clId="{E5B6E754-36A5-4146-9A09-5A9A1D9E2557}" dt="2021-07-14T04:57:48.294" v="220" actId="478"/>
          <ac:grpSpMkLst>
            <pc:docMk/>
            <pc:sldMk cId="2668424832" sldId="402"/>
            <ac:grpSpMk id="66" creationId="{00000000-0000-0000-0000-000000000000}"/>
          </ac:grpSpMkLst>
        </pc:grpChg>
        <pc:grpChg chg="add mod topLvl">
          <ac:chgData name="피티위즈(주)" userId="be105a1e-ef17-475a-a144-a250c389e8ce" providerId="ADAL" clId="{E5B6E754-36A5-4146-9A09-5A9A1D9E2557}" dt="2021-07-14T04:58:16.140" v="234" actId="555"/>
          <ac:grpSpMkLst>
            <pc:docMk/>
            <pc:sldMk cId="2668424832" sldId="402"/>
            <ac:grpSpMk id="88" creationId="{A2516CE5-18D3-4B5A-BEEF-F6B0289F0912}"/>
          </ac:grpSpMkLst>
        </pc:grpChg>
        <pc:grpChg chg="add mod topLvl">
          <ac:chgData name="피티위즈(주)" userId="be105a1e-ef17-475a-a144-a250c389e8ce" providerId="ADAL" clId="{E5B6E754-36A5-4146-9A09-5A9A1D9E2557}" dt="2021-07-14T04:58:16.140" v="234" actId="555"/>
          <ac:grpSpMkLst>
            <pc:docMk/>
            <pc:sldMk cId="2668424832" sldId="402"/>
            <ac:grpSpMk id="93" creationId="{DF28CB0A-6349-418E-A87C-F9D24970AB91}"/>
          </ac:grpSpMkLst>
        </pc:grpChg>
        <pc:grpChg chg="add del mod topLvl">
          <ac:chgData name="피티위즈(주)" userId="be105a1e-ef17-475a-a144-a250c389e8ce" providerId="ADAL" clId="{E5B6E754-36A5-4146-9A09-5A9A1D9E2557}" dt="2021-07-14T04:56:38.442" v="199" actId="478"/>
          <ac:grpSpMkLst>
            <pc:docMk/>
            <pc:sldMk cId="2668424832" sldId="402"/>
            <ac:grpSpMk id="98" creationId="{55E64F10-CB5A-408F-BE8E-2BA258C25EC5}"/>
          </ac:grpSpMkLst>
        </pc:grpChg>
      </pc:sldChg>
      <pc:sldChg chg="addSp delSp modSp modNotesTx">
        <pc:chgData name="피티위즈(주)" userId="be105a1e-ef17-475a-a144-a250c389e8ce" providerId="ADAL" clId="{E5B6E754-36A5-4146-9A09-5A9A1D9E2557}" dt="2021-07-14T05:26:26.880" v="286" actId="108"/>
        <pc:sldMkLst>
          <pc:docMk/>
          <pc:sldMk cId="4005876864" sldId="407"/>
        </pc:sldMkLst>
        <pc:spChg chg="mod ord">
          <ac:chgData name="피티위즈(주)" userId="be105a1e-ef17-475a-a144-a250c389e8ce" providerId="ADAL" clId="{E5B6E754-36A5-4146-9A09-5A9A1D9E2557}" dt="2021-07-14T04:55:50.454" v="185" actId="12788"/>
          <ac:spMkLst>
            <pc:docMk/>
            <pc:sldMk cId="4005876864" sldId="407"/>
            <ac:spMk id="10" creationId="{B074C7F4-5E66-4B14-AE0D-F08CA02A24F7}"/>
          </ac:spMkLst>
        </pc:spChg>
        <pc:spChg chg="del mod">
          <ac:chgData name="피티위즈(주)" userId="be105a1e-ef17-475a-a144-a250c389e8ce" providerId="ADAL" clId="{E5B6E754-36A5-4146-9A09-5A9A1D9E2557}" dt="2021-07-14T04:55:48.298" v="183" actId="478"/>
          <ac:spMkLst>
            <pc:docMk/>
            <pc:sldMk cId="4005876864" sldId="407"/>
            <ac:spMk id="173" creationId="{2096C541-4FE0-4110-AB2C-F15D07C92F66}"/>
          </ac:spMkLst>
        </pc:spChg>
        <pc:grpChg chg="mod">
          <ac:chgData name="피티위즈(주)" userId="be105a1e-ef17-475a-a144-a250c389e8ce" providerId="ADAL" clId="{E5B6E754-36A5-4146-9A09-5A9A1D9E2557}" dt="2021-07-14T04:55:52.095" v="186" actId="555"/>
          <ac:grpSpMkLst>
            <pc:docMk/>
            <pc:sldMk cId="4005876864" sldId="407"/>
            <ac:grpSpMk id="71" creationId="{C97873EF-9071-488F-8135-DB5516B26CA5}"/>
          </ac:grpSpMkLst>
        </pc:grpChg>
        <pc:grpChg chg="add mod ord">
          <ac:chgData name="피티위즈(주)" userId="be105a1e-ef17-475a-a144-a250c389e8ce" providerId="ADAL" clId="{E5B6E754-36A5-4146-9A09-5A9A1D9E2557}" dt="2021-07-14T04:55:52.095" v="186" actId="555"/>
          <ac:grpSpMkLst>
            <pc:docMk/>
            <pc:sldMk cId="4005876864" sldId="407"/>
            <ac:grpSpMk id="80" creationId="{887F2ABC-CA47-4572-9973-67BC63E9B9BF}"/>
          </ac:grpSpMkLst>
        </pc:grpChg>
        <pc:grpChg chg="ord">
          <ac:chgData name="피티위즈(주)" userId="be105a1e-ef17-475a-a144-a250c389e8ce" providerId="ADAL" clId="{E5B6E754-36A5-4146-9A09-5A9A1D9E2557}" dt="2021-07-14T04:57:22.682" v="213" actId="167"/>
          <ac:grpSpMkLst>
            <pc:docMk/>
            <pc:sldMk cId="4005876864" sldId="407"/>
            <ac:grpSpMk id="188" creationId="{6A547825-82A4-441F-B520-DEF35D354870}"/>
          </ac:grpSpMkLst>
        </pc:grpChg>
      </pc:sldChg>
      <pc:sldChg chg="modNotesTx">
        <pc:chgData name="피티위즈(주)" userId="be105a1e-ef17-475a-a144-a250c389e8ce" providerId="ADAL" clId="{E5B6E754-36A5-4146-9A09-5A9A1D9E2557}" dt="2021-07-14T05:26:29.847" v="287" actId="108"/>
        <pc:sldMkLst>
          <pc:docMk/>
          <pc:sldMk cId="1422332181" sldId="408"/>
        </pc:sldMkLst>
      </pc:sldChg>
      <pc:sldChg chg="addSp delSp modSp">
        <pc:chgData name="피티위즈(주)" userId="be105a1e-ef17-475a-a144-a250c389e8ce" providerId="ADAL" clId="{E5B6E754-36A5-4146-9A09-5A9A1D9E2557}" dt="2021-07-14T04:57:12.134" v="212" actId="167"/>
        <pc:sldMkLst>
          <pc:docMk/>
          <pc:sldMk cId="3907128905" sldId="409"/>
        </pc:sldMkLst>
        <pc:spChg chg="del topLvl">
          <ac:chgData name="피티위즈(주)" userId="be105a1e-ef17-475a-a144-a250c389e8ce" providerId="ADAL" clId="{E5B6E754-36A5-4146-9A09-5A9A1D9E2557}" dt="2021-07-14T04:57:10.679" v="211" actId="478"/>
          <ac:spMkLst>
            <pc:docMk/>
            <pc:sldMk cId="3907128905" sldId="409"/>
            <ac:spMk id="228" creationId="{0AB91D43-4639-4A9B-834D-68F3C63C42A4}"/>
          </ac:spMkLst>
        </pc:spChg>
        <pc:spChg chg="ord topLvl">
          <ac:chgData name="피티위즈(주)" userId="be105a1e-ef17-475a-a144-a250c389e8ce" providerId="ADAL" clId="{E5B6E754-36A5-4146-9A09-5A9A1D9E2557}" dt="2021-07-14T04:57:12.134" v="212" actId="167"/>
          <ac:spMkLst>
            <pc:docMk/>
            <pc:sldMk cId="3907128905" sldId="409"/>
            <ac:spMk id="229" creationId="{3220D88F-7F13-48A7-B463-37B9E61A3F6A}"/>
          </ac:spMkLst>
        </pc:spChg>
        <pc:grpChg chg="del mod">
          <ac:chgData name="피티위즈(주)" userId="be105a1e-ef17-475a-a144-a250c389e8ce" providerId="ADAL" clId="{E5B6E754-36A5-4146-9A09-5A9A1D9E2557}" dt="2021-07-14T04:57:10.679" v="211" actId="478"/>
          <ac:grpSpMkLst>
            <pc:docMk/>
            <pc:sldMk cId="3907128905" sldId="409"/>
            <ac:grpSpMk id="20" creationId="{56FBBF12-E874-496D-972B-9631E3847F13}"/>
          </ac:grpSpMkLst>
        </pc:grpChg>
        <pc:grpChg chg="add mod ord">
          <ac:chgData name="피티위즈(주)" userId="be105a1e-ef17-475a-a144-a250c389e8ce" providerId="ADAL" clId="{E5B6E754-36A5-4146-9A09-5A9A1D9E2557}" dt="2021-07-14T04:57:09.398" v="210" actId="167"/>
          <ac:grpSpMkLst>
            <pc:docMk/>
            <pc:sldMk cId="3907128905" sldId="409"/>
            <ac:grpSpMk id="53" creationId="{14D1E10D-EDE8-4BC6-96B0-258B295FDCF3}"/>
          </ac:grpSpMkLst>
        </pc:grpChg>
      </pc:sldChg>
      <pc:sldChg chg="modNotesTx">
        <pc:chgData name="피티위즈(주)" userId="be105a1e-ef17-475a-a144-a250c389e8ce" providerId="ADAL" clId="{E5B6E754-36A5-4146-9A09-5A9A1D9E2557}" dt="2021-07-14T05:26:33.622" v="288" actId="108"/>
        <pc:sldMkLst>
          <pc:docMk/>
          <pc:sldMk cId="3769261430" sldId="410"/>
        </pc:sldMkLst>
      </pc:sldChg>
      <pc:sldChg chg="modNotesTx">
        <pc:chgData name="피티위즈(주)" userId="be105a1e-ef17-475a-a144-a250c389e8ce" providerId="ADAL" clId="{E5B6E754-36A5-4146-9A09-5A9A1D9E2557}" dt="2021-07-14T05:26:58.397" v="293" actId="108"/>
        <pc:sldMkLst>
          <pc:docMk/>
          <pc:sldMk cId="453482234" sldId="414"/>
        </pc:sldMkLst>
      </pc:sldChg>
      <pc:sldChg chg="modNotesTx">
        <pc:chgData name="피티위즈(주)" userId="be105a1e-ef17-475a-a144-a250c389e8ce" providerId="ADAL" clId="{E5B6E754-36A5-4146-9A09-5A9A1D9E2557}" dt="2021-07-14T05:27:51.861" v="305" actId="108"/>
        <pc:sldMkLst>
          <pc:docMk/>
          <pc:sldMk cId="1077344431" sldId="420"/>
        </pc:sldMkLst>
      </pc:sldChg>
      <pc:sldChg chg="modSp">
        <pc:chgData name="피티위즈(주)" userId="be105a1e-ef17-475a-a144-a250c389e8ce" providerId="ADAL" clId="{E5B6E754-36A5-4146-9A09-5A9A1D9E2557}" dt="2021-07-14T04:25:27.360" v="38" actId="12788"/>
        <pc:sldMkLst>
          <pc:docMk/>
          <pc:sldMk cId="1476038709" sldId="423"/>
        </pc:sldMkLst>
        <pc:spChg chg="mod">
          <ac:chgData name="피티위즈(주)" userId="be105a1e-ef17-475a-a144-a250c389e8ce" providerId="ADAL" clId="{E5B6E754-36A5-4146-9A09-5A9A1D9E2557}" dt="2021-07-14T04:25:27.360" v="38" actId="12788"/>
          <ac:spMkLst>
            <pc:docMk/>
            <pc:sldMk cId="1476038709" sldId="423"/>
            <ac:spMk id="49" creationId="{0E47A8A8-607A-4285-AEA2-042C4D0B6FF1}"/>
          </ac:spMkLst>
        </pc:spChg>
      </pc:sldChg>
      <pc:sldChg chg="modNotesTx">
        <pc:chgData name="피티위즈(주)" userId="be105a1e-ef17-475a-a144-a250c389e8ce" providerId="ADAL" clId="{E5B6E754-36A5-4146-9A09-5A9A1D9E2557}" dt="2021-07-14T05:27:15.974" v="298" actId="108"/>
        <pc:sldMkLst>
          <pc:docMk/>
          <pc:sldMk cId="1309279513" sldId="437"/>
        </pc:sldMkLst>
      </pc:sldChg>
      <pc:sldChg chg="modNotesTx">
        <pc:chgData name="피티위즈(주)" userId="be105a1e-ef17-475a-a144-a250c389e8ce" providerId="ADAL" clId="{E5B6E754-36A5-4146-9A09-5A9A1D9E2557}" dt="2021-07-14T05:27:17.551" v="299" actId="108"/>
        <pc:sldMkLst>
          <pc:docMk/>
          <pc:sldMk cId="2179557619" sldId="438"/>
        </pc:sldMkLst>
      </pc:sldChg>
      <pc:sldChg chg="modSp">
        <pc:chgData name="피티위즈(주)" userId="be105a1e-ef17-475a-a144-a250c389e8ce" providerId="ADAL" clId="{E5B6E754-36A5-4146-9A09-5A9A1D9E2557}" dt="2021-07-14T02:53:24.013" v="4" actId="555"/>
        <pc:sldMkLst>
          <pc:docMk/>
          <pc:sldMk cId="3622786991" sldId="439"/>
        </pc:sldMkLst>
        <pc:grpChg chg="mod">
          <ac:chgData name="피티위즈(주)" userId="be105a1e-ef17-475a-a144-a250c389e8ce" providerId="ADAL" clId="{E5B6E754-36A5-4146-9A09-5A9A1D9E2557}" dt="2021-07-14T02:53:24.013" v="4" actId="555"/>
          <ac:grpSpMkLst>
            <pc:docMk/>
            <pc:sldMk cId="3622786991" sldId="439"/>
            <ac:grpSpMk id="13" creationId="{3C6BE523-649D-4634-B501-3945B4E0F296}"/>
          </ac:grpSpMkLst>
        </pc:grpChg>
        <pc:grpChg chg="mod">
          <ac:chgData name="피티위즈(주)" userId="be105a1e-ef17-475a-a144-a250c389e8ce" providerId="ADAL" clId="{E5B6E754-36A5-4146-9A09-5A9A1D9E2557}" dt="2021-07-14T02:53:24.013" v="4" actId="555"/>
          <ac:grpSpMkLst>
            <pc:docMk/>
            <pc:sldMk cId="3622786991" sldId="439"/>
            <ac:grpSpMk id="62" creationId="{5467D2B3-A21C-41D8-B361-9CFE4E95220C}"/>
          </ac:grpSpMkLst>
        </pc:grpChg>
        <pc:grpChg chg="mod">
          <ac:chgData name="피티위즈(주)" userId="be105a1e-ef17-475a-a144-a250c389e8ce" providerId="ADAL" clId="{E5B6E754-36A5-4146-9A09-5A9A1D9E2557}" dt="2021-07-14T02:53:24.013" v="4" actId="555"/>
          <ac:grpSpMkLst>
            <pc:docMk/>
            <pc:sldMk cId="3622786991" sldId="439"/>
            <ac:grpSpMk id="99" creationId="{BEB57F6E-CC99-4EB0-9D47-DEE5328A326D}"/>
          </ac:grpSpMkLst>
        </pc:grpChg>
      </pc:sldChg>
      <pc:sldChg chg="addSp modSp ord modNotesTx">
        <pc:chgData name="피티위즈(주)" userId="be105a1e-ef17-475a-a144-a250c389e8ce" providerId="ADAL" clId="{E5B6E754-36A5-4146-9A09-5A9A1D9E2557}" dt="2021-07-14T05:28:52.103" v="307" actId="108"/>
        <pc:sldMkLst>
          <pc:docMk/>
          <pc:sldMk cId="501493270" sldId="441"/>
        </pc:sldMkLst>
        <pc:spChg chg="mod">
          <ac:chgData name="피티위즈(주)" userId="be105a1e-ef17-475a-a144-a250c389e8ce" providerId="ADAL" clId="{E5B6E754-36A5-4146-9A09-5A9A1D9E2557}" dt="2021-07-14T02:54:02.704" v="13" actId="12788"/>
          <ac:spMkLst>
            <pc:docMk/>
            <pc:sldMk cId="501493270" sldId="441"/>
            <ac:spMk id="61" creationId="{2ACEE454-1345-4E3E-ACAF-8E5730598414}"/>
          </ac:spMkLst>
        </pc:spChg>
        <pc:spChg chg="mod">
          <ac:chgData name="피티위즈(주)" userId="be105a1e-ef17-475a-a144-a250c389e8ce" providerId="ADAL" clId="{E5B6E754-36A5-4146-9A09-5A9A1D9E2557}" dt="2021-07-14T02:54:02.704" v="13" actId="12788"/>
          <ac:spMkLst>
            <pc:docMk/>
            <pc:sldMk cId="501493270" sldId="441"/>
            <ac:spMk id="63" creationId="{B743F240-899D-461B-BE96-C9104EB0C45B}"/>
          </ac:spMkLst>
        </pc:spChg>
        <pc:spChg chg="mod">
          <ac:chgData name="피티위즈(주)" userId="be105a1e-ef17-475a-a144-a250c389e8ce" providerId="ADAL" clId="{E5B6E754-36A5-4146-9A09-5A9A1D9E2557}" dt="2021-07-14T02:53:54.203" v="9" actId="12788"/>
          <ac:spMkLst>
            <pc:docMk/>
            <pc:sldMk cId="501493270" sldId="441"/>
            <ac:spMk id="66" creationId="{C9D3E2E6-CB2F-41F1-AD65-9477DD176EDA}"/>
          </ac:spMkLst>
        </pc:spChg>
        <pc:spChg chg="mod">
          <ac:chgData name="피티위즈(주)" userId="be105a1e-ef17-475a-a144-a250c389e8ce" providerId="ADAL" clId="{E5B6E754-36A5-4146-9A09-5A9A1D9E2557}" dt="2021-07-14T02:53:54.203" v="9" actId="12788"/>
          <ac:spMkLst>
            <pc:docMk/>
            <pc:sldMk cId="501493270" sldId="441"/>
            <ac:spMk id="77" creationId="{9D03AB90-80E7-4CE3-8AD7-66BE1C9FBAA5}"/>
          </ac:spMkLst>
        </pc:spChg>
        <pc:spChg chg="mod">
          <ac:chgData name="피티위즈(주)" userId="be105a1e-ef17-475a-a144-a250c389e8ce" providerId="ADAL" clId="{E5B6E754-36A5-4146-9A09-5A9A1D9E2557}" dt="2021-07-14T02:54:00.017" v="11" actId="164"/>
          <ac:spMkLst>
            <pc:docMk/>
            <pc:sldMk cId="501493270" sldId="441"/>
            <ac:spMk id="110" creationId="{7990C695-A0F3-428B-B1CD-A50FF69CEBBB}"/>
          </ac:spMkLst>
        </pc:spChg>
        <pc:spChg chg="mod">
          <ac:chgData name="피티위즈(주)" userId="be105a1e-ef17-475a-a144-a250c389e8ce" providerId="ADAL" clId="{E5B6E754-36A5-4146-9A09-5A9A1D9E2557}" dt="2021-07-14T02:53:54.203" v="9" actId="12788"/>
          <ac:spMkLst>
            <pc:docMk/>
            <pc:sldMk cId="501493270" sldId="441"/>
            <ac:spMk id="117" creationId="{D897205A-7D0A-43D4-B671-36640A59577F}"/>
          </ac:spMkLst>
        </pc:spChg>
        <pc:spChg chg="mod">
          <ac:chgData name="피티위즈(주)" userId="be105a1e-ef17-475a-a144-a250c389e8ce" providerId="ADAL" clId="{E5B6E754-36A5-4146-9A09-5A9A1D9E2557}" dt="2021-07-14T02:53:54.203" v="9" actId="12788"/>
          <ac:spMkLst>
            <pc:docMk/>
            <pc:sldMk cId="501493270" sldId="441"/>
            <ac:spMk id="118" creationId="{91170228-C4C3-4C4D-9742-085EBD138014}"/>
          </ac:spMkLst>
        </pc:spChg>
        <pc:spChg chg="mod">
          <ac:chgData name="피티위즈(주)" userId="be105a1e-ef17-475a-a144-a250c389e8ce" providerId="ADAL" clId="{E5B6E754-36A5-4146-9A09-5A9A1D9E2557}" dt="2021-07-14T02:53:54.203" v="9" actId="12788"/>
          <ac:spMkLst>
            <pc:docMk/>
            <pc:sldMk cId="501493270" sldId="441"/>
            <ac:spMk id="119" creationId="{0DC096AA-C9D5-486A-BB10-4927779C6330}"/>
          </ac:spMkLst>
        </pc:spChg>
        <pc:spChg chg="mod">
          <ac:chgData name="피티위즈(주)" userId="be105a1e-ef17-475a-a144-a250c389e8ce" providerId="ADAL" clId="{E5B6E754-36A5-4146-9A09-5A9A1D9E2557}" dt="2021-07-14T02:53:54.203" v="9" actId="12788"/>
          <ac:spMkLst>
            <pc:docMk/>
            <pc:sldMk cId="501493270" sldId="441"/>
            <ac:spMk id="120" creationId="{1F88E23C-620B-48D5-A1AA-636494907CA5}"/>
          </ac:spMkLst>
        </pc:spChg>
        <pc:spChg chg="mod">
          <ac:chgData name="피티위즈(주)" userId="be105a1e-ef17-475a-a144-a250c389e8ce" providerId="ADAL" clId="{E5B6E754-36A5-4146-9A09-5A9A1D9E2557}" dt="2021-07-14T02:53:54.203" v="9" actId="12788"/>
          <ac:spMkLst>
            <pc:docMk/>
            <pc:sldMk cId="501493270" sldId="441"/>
            <ac:spMk id="121" creationId="{BFBF7EA7-2C22-4C7A-B44F-E98ED7E829D5}"/>
          </ac:spMkLst>
        </pc:spChg>
        <pc:spChg chg="mod">
          <ac:chgData name="피티위즈(주)" userId="be105a1e-ef17-475a-a144-a250c389e8ce" providerId="ADAL" clId="{E5B6E754-36A5-4146-9A09-5A9A1D9E2557}" dt="2021-07-14T02:53:54.203" v="9" actId="12788"/>
          <ac:spMkLst>
            <pc:docMk/>
            <pc:sldMk cId="501493270" sldId="441"/>
            <ac:spMk id="122" creationId="{376197DA-25E5-4BF4-8DB6-70B867CB46D7}"/>
          </ac:spMkLst>
        </pc:spChg>
        <pc:spChg chg="mod">
          <ac:chgData name="피티위즈(주)" userId="be105a1e-ef17-475a-a144-a250c389e8ce" providerId="ADAL" clId="{E5B6E754-36A5-4146-9A09-5A9A1D9E2557}" dt="2021-07-14T02:53:54.203" v="9" actId="12788"/>
          <ac:spMkLst>
            <pc:docMk/>
            <pc:sldMk cId="501493270" sldId="441"/>
            <ac:spMk id="123" creationId="{7666BADE-0CD8-438F-88CC-841F2D0D284F}"/>
          </ac:spMkLst>
        </pc:spChg>
        <pc:spChg chg="mod">
          <ac:chgData name="피티위즈(주)" userId="be105a1e-ef17-475a-a144-a250c389e8ce" providerId="ADAL" clId="{E5B6E754-36A5-4146-9A09-5A9A1D9E2557}" dt="2021-07-14T02:53:54.203" v="9" actId="12788"/>
          <ac:spMkLst>
            <pc:docMk/>
            <pc:sldMk cId="501493270" sldId="441"/>
            <ac:spMk id="124" creationId="{11807D65-A09C-4D71-94B9-3935244FA3FC}"/>
          </ac:spMkLst>
        </pc:spChg>
        <pc:spChg chg="mod">
          <ac:chgData name="피티위즈(주)" userId="be105a1e-ef17-475a-a144-a250c389e8ce" providerId="ADAL" clId="{E5B6E754-36A5-4146-9A09-5A9A1D9E2557}" dt="2021-07-14T02:53:54.203" v="9" actId="12788"/>
          <ac:spMkLst>
            <pc:docMk/>
            <pc:sldMk cId="501493270" sldId="441"/>
            <ac:spMk id="125" creationId="{7F3E0BD6-FDA2-4E4D-9EF9-5E527767241A}"/>
          </ac:spMkLst>
        </pc:spChg>
        <pc:grpChg chg="mod">
          <ac:chgData name="피티위즈(주)" userId="be105a1e-ef17-475a-a144-a250c389e8ce" providerId="ADAL" clId="{E5B6E754-36A5-4146-9A09-5A9A1D9E2557}" dt="2021-07-14T02:54:00.923" v="12" actId="12788"/>
          <ac:grpSpMkLst>
            <pc:docMk/>
            <pc:sldMk cId="501493270" sldId="441"/>
            <ac:grpSpMk id="3" creationId="{B2EB7FF6-92B8-4554-93AE-7F0D0BCB8EF1}"/>
          </ac:grpSpMkLst>
        </pc:grpChg>
        <pc:grpChg chg="add mod">
          <ac:chgData name="피티위즈(주)" userId="be105a1e-ef17-475a-a144-a250c389e8ce" providerId="ADAL" clId="{E5B6E754-36A5-4146-9A09-5A9A1D9E2557}" dt="2021-07-14T02:54:02.704" v="13" actId="12788"/>
          <ac:grpSpMkLst>
            <pc:docMk/>
            <pc:sldMk cId="501493270" sldId="441"/>
            <ac:grpSpMk id="4" creationId="{E2695745-2AF7-4CB4-BCE6-629689D30A36}"/>
          </ac:grpSpMkLst>
        </pc:grpChg>
        <pc:grpChg chg="mod">
          <ac:chgData name="피티위즈(주)" userId="be105a1e-ef17-475a-a144-a250c389e8ce" providerId="ADAL" clId="{E5B6E754-36A5-4146-9A09-5A9A1D9E2557}" dt="2021-07-14T02:54:00.923" v="12" actId="12788"/>
          <ac:grpSpMkLst>
            <pc:docMk/>
            <pc:sldMk cId="501493270" sldId="441"/>
            <ac:grpSpMk id="53" creationId="{17DB15E7-8FD9-4076-BC72-9A8BF1B6A012}"/>
          </ac:grpSpMkLst>
        </pc:grpChg>
        <pc:grpChg chg="mod">
          <ac:chgData name="피티위즈(주)" userId="be105a1e-ef17-475a-a144-a250c389e8ce" providerId="ADAL" clId="{E5B6E754-36A5-4146-9A09-5A9A1D9E2557}" dt="2021-07-14T02:54:00.923" v="12" actId="12788"/>
          <ac:grpSpMkLst>
            <pc:docMk/>
            <pc:sldMk cId="501493270" sldId="441"/>
            <ac:grpSpMk id="137" creationId="{E4345483-2C15-491E-AACB-9806FD0246BB}"/>
          </ac:grpSpMkLst>
        </pc:grpChg>
        <pc:picChg chg="mod">
          <ac:chgData name="피티위즈(주)" userId="be105a1e-ef17-475a-a144-a250c389e8ce" providerId="ADAL" clId="{E5B6E754-36A5-4146-9A09-5A9A1D9E2557}" dt="2021-07-14T02:54:04.688" v="14" actId="1076"/>
          <ac:picMkLst>
            <pc:docMk/>
            <pc:sldMk cId="501493270" sldId="441"/>
            <ac:picMk id="62" creationId="{832CE0AB-9F44-496A-A27E-92390CFA88D2}"/>
          </ac:picMkLst>
        </pc:picChg>
        <pc:picChg chg="mod">
          <ac:chgData name="피티위즈(주)" userId="be105a1e-ef17-475a-a144-a250c389e8ce" providerId="ADAL" clId="{E5B6E754-36A5-4146-9A09-5A9A1D9E2557}" dt="2021-07-14T02:54:00.017" v="11" actId="164"/>
          <ac:picMkLst>
            <pc:docMk/>
            <pc:sldMk cId="501493270" sldId="441"/>
            <ac:picMk id="112" creationId="{69BECD9D-97DA-4BC3-B382-4FA12096BE75}"/>
          </ac:picMkLst>
        </pc:picChg>
        <pc:picChg chg="mod">
          <ac:chgData name="피티위즈(주)" userId="be105a1e-ef17-475a-a144-a250c389e8ce" providerId="ADAL" clId="{E5B6E754-36A5-4146-9A09-5A9A1D9E2557}" dt="2021-07-14T02:54:00.017" v="11" actId="164"/>
          <ac:picMkLst>
            <pc:docMk/>
            <pc:sldMk cId="501493270" sldId="441"/>
            <ac:picMk id="113" creationId="{09EAF85C-D8E8-46CD-976C-BFCB697EB5B5}"/>
          </ac:picMkLst>
        </pc:picChg>
        <pc:cxnChg chg="mod">
          <ac:chgData name="피티위즈(주)" userId="be105a1e-ef17-475a-a144-a250c389e8ce" providerId="ADAL" clId="{E5B6E754-36A5-4146-9A09-5A9A1D9E2557}" dt="2021-07-14T02:54:02.704" v="13" actId="12788"/>
          <ac:cxnSpMkLst>
            <pc:docMk/>
            <pc:sldMk cId="501493270" sldId="441"/>
            <ac:cxnSpMk id="73" creationId="{64B4FCD9-A4D0-438B-B353-35A6F1FD072E}"/>
          </ac:cxnSpMkLst>
        </pc:cxnChg>
      </pc:sldChg>
      <pc:sldChg chg="addSp modSp">
        <pc:chgData name="피티위즈(주)" userId="be105a1e-ef17-475a-a144-a250c389e8ce" providerId="ADAL" clId="{E5B6E754-36A5-4146-9A09-5A9A1D9E2557}" dt="2021-07-14T02:54:20.412" v="23" actId="12788"/>
        <pc:sldMkLst>
          <pc:docMk/>
          <pc:sldMk cId="3014523245" sldId="442"/>
        </pc:sldMkLst>
        <pc:spChg chg="mod">
          <ac:chgData name="피티위즈(주)" userId="be105a1e-ef17-475a-a144-a250c389e8ce" providerId="ADAL" clId="{E5B6E754-36A5-4146-9A09-5A9A1D9E2557}" dt="2021-07-14T02:54:20.412" v="23" actId="12788"/>
          <ac:spMkLst>
            <pc:docMk/>
            <pc:sldMk cId="3014523245" sldId="442"/>
            <ac:spMk id="10" creationId="{BF4B5699-CDA7-4129-95F5-2C0BA6BC7021}"/>
          </ac:spMkLst>
        </pc:spChg>
        <pc:spChg chg="mod">
          <ac:chgData name="피티위즈(주)" userId="be105a1e-ef17-475a-a144-a250c389e8ce" providerId="ADAL" clId="{E5B6E754-36A5-4146-9A09-5A9A1D9E2557}" dt="2021-07-14T02:54:09.300" v="15" actId="164"/>
          <ac:spMkLst>
            <pc:docMk/>
            <pc:sldMk cId="3014523245" sldId="442"/>
            <ac:spMk id="43" creationId="{C22A9069-0A41-41BE-9383-D4294685C674}"/>
          </ac:spMkLst>
        </pc:spChg>
        <pc:spChg chg="mod">
          <ac:chgData name="피티위즈(주)" userId="be105a1e-ef17-475a-a144-a250c389e8ce" providerId="ADAL" clId="{E5B6E754-36A5-4146-9A09-5A9A1D9E2557}" dt="2021-07-14T02:54:09.300" v="15" actId="164"/>
          <ac:spMkLst>
            <pc:docMk/>
            <pc:sldMk cId="3014523245" sldId="442"/>
            <ac:spMk id="44" creationId="{F8FF954E-E1C6-44D5-93D9-08E20A4B37B8}"/>
          </ac:spMkLst>
        </pc:spChg>
        <pc:spChg chg="mod">
          <ac:chgData name="피티위즈(주)" userId="be105a1e-ef17-475a-a144-a250c389e8ce" providerId="ADAL" clId="{E5B6E754-36A5-4146-9A09-5A9A1D9E2557}" dt="2021-07-14T02:54:20.412" v="23" actId="12788"/>
          <ac:spMkLst>
            <pc:docMk/>
            <pc:sldMk cId="3014523245" sldId="442"/>
            <ac:spMk id="45" creationId="{78EDD4BD-12F3-4531-B5D5-AAC0D0609FF0}"/>
          </ac:spMkLst>
        </pc:spChg>
        <pc:spChg chg="mod">
          <ac:chgData name="피티위즈(주)" userId="be105a1e-ef17-475a-a144-a250c389e8ce" providerId="ADAL" clId="{E5B6E754-36A5-4146-9A09-5A9A1D9E2557}" dt="2021-07-14T02:54:20.412" v="23" actId="12788"/>
          <ac:spMkLst>
            <pc:docMk/>
            <pc:sldMk cId="3014523245" sldId="442"/>
            <ac:spMk id="46" creationId="{DF57256D-A31D-4F19-8187-B71EB516029B}"/>
          </ac:spMkLst>
        </pc:spChg>
        <pc:spChg chg="mod">
          <ac:chgData name="피티위즈(주)" userId="be105a1e-ef17-475a-a144-a250c389e8ce" providerId="ADAL" clId="{E5B6E754-36A5-4146-9A09-5A9A1D9E2557}" dt="2021-07-14T02:54:20.412" v="23" actId="12788"/>
          <ac:spMkLst>
            <pc:docMk/>
            <pc:sldMk cId="3014523245" sldId="442"/>
            <ac:spMk id="47" creationId="{1E357D65-08DD-4CEB-BA9E-24E7E07E2451}"/>
          </ac:spMkLst>
        </pc:spChg>
        <pc:spChg chg="mod">
          <ac:chgData name="피티위즈(주)" userId="be105a1e-ef17-475a-a144-a250c389e8ce" providerId="ADAL" clId="{E5B6E754-36A5-4146-9A09-5A9A1D9E2557}" dt="2021-07-14T02:54:20.412" v="23" actId="12788"/>
          <ac:spMkLst>
            <pc:docMk/>
            <pc:sldMk cId="3014523245" sldId="442"/>
            <ac:spMk id="48" creationId="{D6D462B8-AB53-4F2B-BE63-3A403ABF7D45}"/>
          </ac:spMkLst>
        </pc:spChg>
        <pc:spChg chg="mod">
          <ac:chgData name="피티위즈(주)" userId="be105a1e-ef17-475a-a144-a250c389e8ce" providerId="ADAL" clId="{E5B6E754-36A5-4146-9A09-5A9A1D9E2557}" dt="2021-07-14T02:54:09.300" v="15" actId="164"/>
          <ac:spMkLst>
            <pc:docMk/>
            <pc:sldMk cId="3014523245" sldId="442"/>
            <ac:spMk id="49" creationId="{DC6F8681-9054-4198-835B-4055DEF65027}"/>
          </ac:spMkLst>
        </pc:spChg>
        <pc:grpChg chg="add mod">
          <ac:chgData name="피티위즈(주)" userId="be105a1e-ef17-475a-a144-a250c389e8ce" providerId="ADAL" clId="{E5B6E754-36A5-4146-9A09-5A9A1D9E2557}" dt="2021-07-14T02:54:20.412" v="23" actId="12788"/>
          <ac:grpSpMkLst>
            <pc:docMk/>
            <pc:sldMk cId="3014523245" sldId="442"/>
            <ac:grpSpMk id="3" creationId="{0E85072E-95D5-447B-8B39-44FE8DA0B70C}"/>
          </ac:grpSpMkLst>
        </pc:grpChg>
        <pc:grpChg chg="mod">
          <ac:chgData name="피티위즈(주)" userId="be105a1e-ef17-475a-a144-a250c389e8ce" providerId="ADAL" clId="{E5B6E754-36A5-4146-9A09-5A9A1D9E2557}" dt="2021-07-14T02:54:20.412" v="23" actId="12788"/>
          <ac:grpSpMkLst>
            <pc:docMk/>
            <pc:sldMk cId="3014523245" sldId="442"/>
            <ac:grpSpMk id="14" creationId="{0657D855-12E8-45F8-84AE-E64C1E4CB666}"/>
          </ac:grpSpMkLst>
        </pc:grpChg>
        <pc:grpChg chg="mod">
          <ac:chgData name="피티위즈(주)" userId="be105a1e-ef17-475a-a144-a250c389e8ce" providerId="ADAL" clId="{E5B6E754-36A5-4146-9A09-5A9A1D9E2557}" dt="2021-07-14T02:54:10.956" v="17" actId="12788"/>
          <ac:grpSpMkLst>
            <pc:docMk/>
            <pc:sldMk cId="3014523245" sldId="442"/>
            <ac:grpSpMk id="27" creationId="{8C484DAE-D74A-42AC-9F55-4AD94A82CD6A}"/>
          </ac:grpSpMkLst>
        </pc:grpChg>
      </pc:sldChg>
      <pc:sldChg chg="modNotesTx">
        <pc:chgData name="피티위즈(주)" userId="be105a1e-ef17-475a-a144-a250c389e8ce" providerId="ADAL" clId="{E5B6E754-36A5-4146-9A09-5A9A1D9E2557}" dt="2021-07-14T05:23:04.402" v="277" actId="400"/>
        <pc:sldMkLst>
          <pc:docMk/>
          <pc:sldMk cId="3875188530" sldId="449"/>
        </pc:sldMkLst>
      </pc:sldChg>
      <pc:sldChg chg="modNotesTx">
        <pc:chgData name="피티위즈(주)" userId="be105a1e-ef17-475a-a144-a250c389e8ce" providerId="ADAL" clId="{E5B6E754-36A5-4146-9A09-5A9A1D9E2557}" dt="2021-07-14T05:26:45.535" v="290" actId="108"/>
        <pc:sldMkLst>
          <pc:docMk/>
          <pc:sldMk cId="496843903" sldId="450"/>
        </pc:sldMkLst>
      </pc:sldChg>
      <pc:sldChg chg="addSp delSp modSp">
        <pc:chgData name="피티위즈(주)" userId="be105a1e-ef17-475a-a144-a250c389e8ce" providerId="ADAL" clId="{E5B6E754-36A5-4146-9A09-5A9A1D9E2557}" dt="2021-07-14T05:10:02.649" v="268" actId="555"/>
        <pc:sldMkLst>
          <pc:docMk/>
          <pc:sldMk cId="2394012841" sldId="454"/>
        </pc:sldMkLst>
        <pc:spChg chg="mod">
          <ac:chgData name="피티위즈(주)" userId="be105a1e-ef17-475a-a144-a250c389e8ce" providerId="ADAL" clId="{E5B6E754-36A5-4146-9A09-5A9A1D9E2557}" dt="2021-07-14T05:10:02.649" v="268" actId="555"/>
          <ac:spMkLst>
            <pc:docMk/>
            <pc:sldMk cId="2394012841" sldId="454"/>
            <ac:spMk id="6" creationId="{A5CCE77D-5150-4F4D-80EE-3FE6BF28C5A4}"/>
          </ac:spMkLst>
        </pc:spChg>
        <pc:spChg chg="del">
          <ac:chgData name="피티위즈(주)" userId="be105a1e-ef17-475a-a144-a250c389e8ce" providerId="ADAL" clId="{E5B6E754-36A5-4146-9A09-5A9A1D9E2557}" dt="2021-07-14T04:34:01.506" v="140" actId="478"/>
          <ac:spMkLst>
            <pc:docMk/>
            <pc:sldMk cId="2394012841" sldId="454"/>
            <ac:spMk id="83" creationId="{227B22B3-84F3-4E94-A700-318A0B0D544D}"/>
          </ac:spMkLst>
        </pc:spChg>
        <pc:spChg chg="del">
          <ac:chgData name="피티위즈(주)" userId="be105a1e-ef17-475a-a144-a250c389e8ce" providerId="ADAL" clId="{E5B6E754-36A5-4146-9A09-5A9A1D9E2557}" dt="2021-07-14T04:34:01.506" v="140" actId="478"/>
          <ac:spMkLst>
            <pc:docMk/>
            <pc:sldMk cId="2394012841" sldId="454"/>
            <ac:spMk id="111" creationId="{98348123-D6D9-4BF9-9DF8-27206B0C4EC5}"/>
          </ac:spMkLst>
        </pc:spChg>
        <pc:spChg chg="del">
          <ac:chgData name="피티위즈(주)" userId="be105a1e-ef17-475a-a144-a250c389e8ce" providerId="ADAL" clId="{E5B6E754-36A5-4146-9A09-5A9A1D9E2557}" dt="2021-07-14T04:34:01.506" v="140" actId="478"/>
          <ac:spMkLst>
            <pc:docMk/>
            <pc:sldMk cId="2394012841" sldId="454"/>
            <ac:spMk id="112" creationId="{E2D0400B-E10C-4942-AD1C-E378EBF48F3B}"/>
          </ac:spMkLst>
        </pc:spChg>
        <pc:grpChg chg="del">
          <ac:chgData name="피티위즈(주)" userId="be105a1e-ef17-475a-a144-a250c389e8ce" providerId="ADAL" clId="{E5B6E754-36A5-4146-9A09-5A9A1D9E2557}" dt="2021-07-14T04:34:01.506" v="140" actId="478"/>
          <ac:grpSpMkLst>
            <pc:docMk/>
            <pc:sldMk cId="2394012841" sldId="454"/>
            <ac:grpSpMk id="69" creationId="{A31C77AE-D64E-41BE-8D06-D1CB62D12A4D}"/>
          </ac:grpSpMkLst>
        </pc:grpChg>
        <pc:grpChg chg="del">
          <ac:chgData name="피티위즈(주)" userId="be105a1e-ef17-475a-a144-a250c389e8ce" providerId="ADAL" clId="{E5B6E754-36A5-4146-9A09-5A9A1D9E2557}" dt="2021-07-14T04:34:01.506" v="140" actId="478"/>
          <ac:grpSpMkLst>
            <pc:docMk/>
            <pc:sldMk cId="2394012841" sldId="454"/>
            <ac:grpSpMk id="77" creationId="{1AE9CD5E-A23B-4D2E-B925-FC09BD7E5451}"/>
          </ac:grpSpMkLst>
        </pc:grpChg>
        <pc:grpChg chg="del">
          <ac:chgData name="피티위즈(주)" userId="be105a1e-ef17-475a-a144-a250c389e8ce" providerId="ADAL" clId="{E5B6E754-36A5-4146-9A09-5A9A1D9E2557}" dt="2021-07-14T04:34:01.506" v="140" actId="478"/>
          <ac:grpSpMkLst>
            <pc:docMk/>
            <pc:sldMk cId="2394012841" sldId="454"/>
            <ac:grpSpMk id="84" creationId="{221AA13F-95C5-4B84-B78B-66D2576DE1AB}"/>
          </ac:grpSpMkLst>
        </pc:grpChg>
        <pc:grpChg chg="del">
          <ac:chgData name="피티위즈(주)" userId="be105a1e-ef17-475a-a144-a250c389e8ce" providerId="ADAL" clId="{E5B6E754-36A5-4146-9A09-5A9A1D9E2557}" dt="2021-07-14T04:34:01.506" v="140" actId="478"/>
          <ac:grpSpMkLst>
            <pc:docMk/>
            <pc:sldMk cId="2394012841" sldId="454"/>
            <ac:grpSpMk id="92" creationId="{65A8C46D-D026-44D5-824A-7B7D21CBC620}"/>
          </ac:grpSpMkLst>
        </pc:grpChg>
        <pc:grpChg chg="del">
          <ac:chgData name="피티위즈(주)" userId="be105a1e-ef17-475a-a144-a250c389e8ce" providerId="ADAL" clId="{E5B6E754-36A5-4146-9A09-5A9A1D9E2557}" dt="2021-07-14T04:34:01.506" v="140" actId="478"/>
          <ac:grpSpMkLst>
            <pc:docMk/>
            <pc:sldMk cId="2394012841" sldId="454"/>
            <ac:grpSpMk id="99" creationId="{010AABE3-5C37-4F43-803E-1CDDB66E3B4E}"/>
          </ac:grpSpMkLst>
        </pc:grpChg>
        <pc:grpChg chg="del">
          <ac:chgData name="피티위즈(주)" userId="be105a1e-ef17-475a-a144-a250c389e8ce" providerId="ADAL" clId="{E5B6E754-36A5-4146-9A09-5A9A1D9E2557}" dt="2021-07-14T04:34:01.506" v="140" actId="478"/>
          <ac:grpSpMkLst>
            <pc:docMk/>
            <pc:sldMk cId="2394012841" sldId="454"/>
            <ac:grpSpMk id="107" creationId="{5B75FC3A-FFD7-45EE-BE95-8A2F7F1D7091}"/>
          </ac:grpSpMkLst>
        </pc:grpChg>
        <pc:grpChg chg="add mod">
          <ac:chgData name="피티위즈(주)" userId="be105a1e-ef17-475a-a144-a250c389e8ce" providerId="ADAL" clId="{E5B6E754-36A5-4146-9A09-5A9A1D9E2557}" dt="2021-07-14T04:34:13.712" v="155" actId="12788"/>
          <ac:grpSpMkLst>
            <pc:docMk/>
            <pc:sldMk cId="2394012841" sldId="454"/>
            <ac:grpSpMk id="113" creationId="{2181F1EB-61CA-4C3E-BDF7-2D5AE972D1F3}"/>
          </ac:grpSpMkLst>
        </pc:grpChg>
        <pc:grpChg chg="mod">
          <ac:chgData name="피티위즈(주)" userId="be105a1e-ef17-475a-a144-a250c389e8ce" providerId="ADAL" clId="{E5B6E754-36A5-4146-9A09-5A9A1D9E2557}" dt="2021-07-14T04:34:13.712" v="155" actId="12788"/>
          <ac:grpSpMkLst>
            <pc:docMk/>
            <pc:sldMk cId="2394012841" sldId="454"/>
            <ac:grpSpMk id="114" creationId="{A8A86F92-9BC8-4974-B81E-6DAA3660FE7B}"/>
          </ac:grpSpMkLst>
        </pc:grpChg>
        <pc:grpChg chg="mod">
          <ac:chgData name="피티위즈(주)" userId="be105a1e-ef17-475a-a144-a250c389e8ce" providerId="ADAL" clId="{E5B6E754-36A5-4146-9A09-5A9A1D9E2557}" dt="2021-07-14T04:34:13.712" v="155" actId="12788"/>
          <ac:grpSpMkLst>
            <pc:docMk/>
            <pc:sldMk cId="2394012841" sldId="454"/>
            <ac:grpSpMk id="115" creationId="{D11394F6-70B1-4E73-81CB-23DA1B4DF14D}"/>
          </ac:grpSpMkLst>
        </pc:grpChg>
        <pc:grpChg chg="mod">
          <ac:chgData name="피티위즈(주)" userId="be105a1e-ef17-475a-a144-a250c389e8ce" providerId="ADAL" clId="{E5B6E754-36A5-4146-9A09-5A9A1D9E2557}" dt="2021-07-14T04:34:13.712" v="155" actId="12788"/>
          <ac:grpSpMkLst>
            <pc:docMk/>
            <pc:sldMk cId="2394012841" sldId="454"/>
            <ac:grpSpMk id="117" creationId="{5B4284CE-A145-46DE-B87A-191DA429FD42}"/>
          </ac:grpSpMkLst>
        </pc:grpChg>
        <pc:grpChg chg="mod">
          <ac:chgData name="피티위즈(주)" userId="be105a1e-ef17-475a-a144-a250c389e8ce" providerId="ADAL" clId="{E5B6E754-36A5-4146-9A09-5A9A1D9E2557}" dt="2021-07-14T04:34:13.712" v="155" actId="12788"/>
          <ac:grpSpMkLst>
            <pc:docMk/>
            <pc:sldMk cId="2394012841" sldId="454"/>
            <ac:grpSpMk id="133" creationId="{5C0397CD-0004-4D2C-9344-E102A2B3BAD8}"/>
          </ac:grpSpMkLst>
        </pc:grpChg>
        <pc:grpChg chg="mod">
          <ac:chgData name="피티위즈(주)" userId="be105a1e-ef17-475a-a144-a250c389e8ce" providerId="ADAL" clId="{E5B6E754-36A5-4146-9A09-5A9A1D9E2557}" dt="2021-07-14T04:34:13.712" v="155" actId="12788"/>
          <ac:grpSpMkLst>
            <pc:docMk/>
            <pc:sldMk cId="2394012841" sldId="454"/>
            <ac:grpSpMk id="134" creationId="{052DBA44-F190-4226-A827-5B678ABD8CD8}"/>
          </ac:grpSpMkLst>
        </pc:grpChg>
        <pc:grpChg chg="mod">
          <ac:chgData name="피티위즈(주)" userId="be105a1e-ef17-475a-a144-a250c389e8ce" providerId="ADAL" clId="{E5B6E754-36A5-4146-9A09-5A9A1D9E2557}" dt="2021-07-14T04:34:13.712" v="155" actId="12788"/>
          <ac:grpSpMkLst>
            <pc:docMk/>
            <pc:sldMk cId="2394012841" sldId="454"/>
            <ac:grpSpMk id="136" creationId="{E67F019E-B30C-4B8E-B0FE-AE50874B1CAE}"/>
          </ac:grpSpMkLst>
        </pc:grpChg>
        <pc:grpChg chg="mod">
          <ac:chgData name="피티위즈(주)" userId="be105a1e-ef17-475a-a144-a250c389e8ce" providerId="ADAL" clId="{E5B6E754-36A5-4146-9A09-5A9A1D9E2557}" dt="2021-07-14T04:34:13.712" v="155" actId="12788"/>
          <ac:grpSpMkLst>
            <pc:docMk/>
            <pc:sldMk cId="2394012841" sldId="454"/>
            <ac:grpSpMk id="137" creationId="{41ABD70D-3993-4A8E-8BE2-6C2B62A5A277}"/>
          </ac:grpSpMkLst>
        </pc:grpChg>
        <pc:grpChg chg="mod">
          <ac:chgData name="피티위즈(주)" userId="be105a1e-ef17-475a-a144-a250c389e8ce" providerId="ADAL" clId="{E5B6E754-36A5-4146-9A09-5A9A1D9E2557}" dt="2021-07-14T04:34:13.712" v="155" actId="12788"/>
          <ac:grpSpMkLst>
            <pc:docMk/>
            <pc:sldMk cId="2394012841" sldId="454"/>
            <ac:grpSpMk id="142" creationId="{859960B9-AD94-4585-92AC-34DE0B56CFC0}"/>
          </ac:grpSpMkLst>
        </pc:grpChg>
        <pc:grpChg chg="mod">
          <ac:chgData name="피티위즈(주)" userId="be105a1e-ef17-475a-a144-a250c389e8ce" providerId="ADAL" clId="{E5B6E754-36A5-4146-9A09-5A9A1D9E2557}" dt="2021-07-14T04:34:13.712" v="155" actId="12788"/>
          <ac:grpSpMkLst>
            <pc:docMk/>
            <pc:sldMk cId="2394012841" sldId="454"/>
            <ac:grpSpMk id="154" creationId="{A086ABDD-01A6-4258-BDB2-04325B5DC611}"/>
          </ac:grpSpMkLst>
        </pc:grpChg>
      </pc:sldChg>
      <pc:sldChg chg="modNotesTx">
        <pc:chgData name="피티위즈(주)" userId="be105a1e-ef17-475a-a144-a250c389e8ce" providerId="ADAL" clId="{E5B6E754-36A5-4146-9A09-5A9A1D9E2557}" dt="2021-07-14T05:26:19.181" v="284" actId="108"/>
        <pc:sldMkLst>
          <pc:docMk/>
          <pc:sldMk cId="1472088644" sldId="455"/>
        </pc:sldMkLst>
      </pc:sldChg>
      <pc:sldChg chg="modSp modNotesTx">
        <pc:chgData name="피티위즈(주)" userId="be105a1e-ef17-475a-a144-a250c389e8ce" providerId="ADAL" clId="{E5B6E754-36A5-4146-9A09-5A9A1D9E2557}" dt="2021-07-14T05:27:14.591" v="297" actId="108"/>
        <pc:sldMkLst>
          <pc:docMk/>
          <pc:sldMk cId="3590720746" sldId="464"/>
        </pc:sldMkLst>
        <pc:spChg chg="mod">
          <ac:chgData name="피티위즈(주)" userId="be105a1e-ef17-475a-a144-a250c389e8ce" providerId="ADAL" clId="{E5B6E754-36A5-4146-9A09-5A9A1D9E2557}" dt="2021-07-14T05:03:02.454" v="247" actId="1036"/>
          <ac:spMkLst>
            <pc:docMk/>
            <pc:sldMk cId="3590720746" sldId="464"/>
            <ac:spMk id="67" creationId="{288F4FD3-5F25-425B-936F-42ECBAC03DD9}"/>
          </ac:spMkLst>
        </pc:spChg>
      </pc:sldChg>
      <pc:sldChg chg="modSp">
        <pc:chgData name="피티위즈(주)" userId="be105a1e-ef17-475a-a144-a250c389e8ce" providerId="ADAL" clId="{E5B6E754-36A5-4146-9A09-5A9A1D9E2557}" dt="2021-07-14T05:10:19.900" v="274"/>
        <pc:sldMkLst>
          <pc:docMk/>
          <pc:sldMk cId="92815604" sldId="465"/>
        </pc:sldMkLst>
        <pc:spChg chg="mod">
          <ac:chgData name="피티위즈(주)" userId="be105a1e-ef17-475a-a144-a250c389e8ce" providerId="ADAL" clId="{E5B6E754-36A5-4146-9A09-5A9A1D9E2557}" dt="2021-07-14T04:31:27.965" v="119" actId="555"/>
          <ac:spMkLst>
            <pc:docMk/>
            <pc:sldMk cId="92815604" sldId="465"/>
            <ac:spMk id="28" creationId="{3575386E-BE13-4024-AB8C-F595AA6DBC1F}"/>
          </ac:spMkLst>
        </pc:spChg>
        <pc:spChg chg="mod">
          <ac:chgData name="피티위즈(주)" userId="be105a1e-ef17-475a-a144-a250c389e8ce" providerId="ADAL" clId="{E5B6E754-36A5-4146-9A09-5A9A1D9E2557}" dt="2021-07-14T04:31:33.252" v="120" actId="554"/>
          <ac:spMkLst>
            <pc:docMk/>
            <pc:sldMk cId="92815604" sldId="465"/>
            <ac:spMk id="30" creationId="{AC6AACDA-8A70-4AC9-AA42-358FD5EE41F2}"/>
          </ac:spMkLst>
        </pc:spChg>
        <pc:spChg chg="mod">
          <ac:chgData name="피티위즈(주)" userId="be105a1e-ef17-475a-a144-a250c389e8ce" providerId="ADAL" clId="{E5B6E754-36A5-4146-9A09-5A9A1D9E2557}" dt="2021-07-14T04:31:33.252" v="120" actId="554"/>
          <ac:spMkLst>
            <pc:docMk/>
            <pc:sldMk cId="92815604" sldId="465"/>
            <ac:spMk id="31" creationId="{009C6E94-D0DF-443A-A3D7-4CB9B47B9F3C}"/>
          </ac:spMkLst>
        </pc:spChg>
        <pc:spChg chg="mod">
          <ac:chgData name="피티위즈(주)" userId="be105a1e-ef17-475a-a144-a250c389e8ce" providerId="ADAL" clId="{E5B6E754-36A5-4146-9A09-5A9A1D9E2557}" dt="2021-07-14T04:28:12.688" v="116" actId="14100"/>
          <ac:spMkLst>
            <pc:docMk/>
            <pc:sldMk cId="92815604" sldId="465"/>
            <ac:spMk id="39" creationId="{A22D6534-7AAA-4014-9E74-2757B0DE32E3}"/>
          </ac:spMkLst>
        </pc:spChg>
        <pc:spChg chg="mod">
          <ac:chgData name="피티위즈(주)" userId="be105a1e-ef17-475a-a144-a250c389e8ce" providerId="ADAL" clId="{E5B6E754-36A5-4146-9A09-5A9A1D9E2557}" dt="2021-07-14T05:10:19.900" v="274"/>
          <ac:spMkLst>
            <pc:docMk/>
            <pc:sldMk cId="92815604" sldId="465"/>
            <ac:spMk id="41" creationId="{9DF3C3EC-4984-4C5E-9A48-71BCA7646339}"/>
          </ac:spMkLst>
        </pc:spChg>
        <pc:spChg chg="mod">
          <ac:chgData name="피티위즈(주)" userId="be105a1e-ef17-475a-a144-a250c389e8ce" providerId="ADAL" clId="{E5B6E754-36A5-4146-9A09-5A9A1D9E2557}" dt="2021-07-14T04:31:37.833" v="122" actId="12788"/>
          <ac:spMkLst>
            <pc:docMk/>
            <pc:sldMk cId="92815604" sldId="465"/>
            <ac:spMk id="43" creationId="{4846170F-A67B-4A25-9662-F76926E78F69}"/>
          </ac:spMkLst>
        </pc:spChg>
        <pc:spChg chg="mod">
          <ac:chgData name="피티위즈(주)" userId="be105a1e-ef17-475a-a144-a250c389e8ce" providerId="ADAL" clId="{E5B6E754-36A5-4146-9A09-5A9A1D9E2557}" dt="2021-07-14T04:31:27.965" v="119" actId="555"/>
          <ac:spMkLst>
            <pc:docMk/>
            <pc:sldMk cId="92815604" sldId="465"/>
            <ac:spMk id="54" creationId="{3575386E-BE13-4024-AB8C-F595AA6DBC1F}"/>
          </ac:spMkLst>
        </pc:spChg>
        <pc:spChg chg="mod">
          <ac:chgData name="피티위즈(주)" userId="be105a1e-ef17-475a-a144-a250c389e8ce" providerId="ADAL" clId="{E5B6E754-36A5-4146-9A09-5A9A1D9E2557}" dt="2021-07-14T04:31:33.252" v="120" actId="554"/>
          <ac:spMkLst>
            <pc:docMk/>
            <pc:sldMk cId="92815604" sldId="465"/>
            <ac:spMk id="62" creationId="{AC6AACDA-8A70-4AC9-AA42-358FD5EE41F2}"/>
          </ac:spMkLst>
        </pc:spChg>
        <pc:spChg chg="mod">
          <ac:chgData name="피티위즈(주)" userId="be105a1e-ef17-475a-a144-a250c389e8ce" providerId="ADAL" clId="{E5B6E754-36A5-4146-9A09-5A9A1D9E2557}" dt="2021-07-14T04:31:33.252" v="120" actId="554"/>
          <ac:spMkLst>
            <pc:docMk/>
            <pc:sldMk cId="92815604" sldId="465"/>
            <ac:spMk id="63" creationId="{009C6E94-D0DF-443A-A3D7-4CB9B47B9F3C}"/>
          </ac:spMkLst>
        </pc:spChg>
        <pc:grpChg chg="mod">
          <ac:chgData name="피티위즈(주)" userId="be105a1e-ef17-475a-a144-a250c389e8ce" providerId="ADAL" clId="{E5B6E754-36A5-4146-9A09-5A9A1D9E2557}" dt="2021-07-14T04:31:54.063" v="130" actId="1076"/>
          <ac:grpSpMkLst>
            <pc:docMk/>
            <pc:sldMk cId="92815604" sldId="465"/>
            <ac:grpSpMk id="2" creationId="{384E6811-B2C9-4CA4-A43B-017B8E74CF2D}"/>
          </ac:grpSpMkLst>
        </pc:grpChg>
        <pc:grpChg chg="mod">
          <ac:chgData name="피티위즈(주)" userId="be105a1e-ef17-475a-a144-a250c389e8ce" providerId="ADAL" clId="{E5B6E754-36A5-4146-9A09-5A9A1D9E2557}" dt="2021-07-14T04:31:33.252" v="120" actId="554"/>
          <ac:grpSpMkLst>
            <pc:docMk/>
            <pc:sldMk cId="92815604" sldId="465"/>
            <ac:grpSpMk id="5" creationId="{19FBED34-98F2-49A6-88FA-B5F8B3F5B380}"/>
          </ac:grpSpMkLst>
        </pc:grpChg>
        <pc:grpChg chg="mod">
          <ac:chgData name="피티위즈(주)" userId="be105a1e-ef17-475a-a144-a250c389e8ce" providerId="ADAL" clId="{E5B6E754-36A5-4146-9A09-5A9A1D9E2557}" dt="2021-07-14T04:31:33.252" v="120" actId="554"/>
          <ac:grpSpMkLst>
            <pc:docMk/>
            <pc:sldMk cId="92815604" sldId="465"/>
            <ac:grpSpMk id="6" creationId="{90B4C221-93AB-4BD5-B43F-1972BD47C57F}"/>
          </ac:grpSpMkLst>
        </pc:grpChg>
        <pc:grpChg chg="mod">
          <ac:chgData name="피티위즈(주)" userId="be105a1e-ef17-475a-a144-a250c389e8ce" providerId="ADAL" clId="{E5B6E754-36A5-4146-9A09-5A9A1D9E2557}" dt="2021-07-14T04:31:33.252" v="120" actId="554"/>
          <ac:grpSpMkLst>
            <pc:docMk/>
            <pc:sldMk cId="92815604" sldId="465"/>
            <ac:grpSpMk id="7" creationId="{55592E8F-3031-4732-832C-25E7B9950739}"/>
          </ac:grpSpMkLst>
        </pc:grpChg>
      </pc:sldChg>
      <pc:sldChg chg="modNotesTx">
        <pc:chgData name="피티위즈(주)" userId="be105a1e-ef17-475a-a144-a250c389e8ce" providerId="ADAL" clId="{E5B6E754-36A5-4146-9A09-5A9A1D9E2557}" dt="2021-07-14T05:23:22.367" v="278" actId="108"/>
        <pc:sldMkLst>
          <pc:docMk/>
          <pc:sldMk cId="2831051977" sldId="468"/>
        </pc:sldMkLst>
      </pc:sldChg>
    </pc:docChg>
  </pc:docChgLst>
  <pc:docChgLst>
    <pc:chgData name="피티위즈(주)" userId="be105a1e-ef17-475a-a144-a250c389e8ce" providerId="ADAL" clId="{91BAABB1-37F4-43D9-B3DD-F84710CB01C2}"/>
    <pc:docChg chg="undo custSel modSld">
      <pc:chgData name="피티위즈(주)" userId="be105a1e-ef17-475a-a144-a250c389e8ce" providerId="ADAL" clId="{91BAABB1-37F4-43D9-B3DD-F84710CB01C2}" dt="2021-07-13T08:58:17.446" v="993" actId="12789"/>
      <pc:docMkLst>
        <pc:docMk/>
      </pc:docMkLst>
      <pc:sldChg chg="addSp delSp">
        <pc:chgData name="피티위즈(주)" userId="be105a1e-ef17-475a-a144-a250c389e8ce" providerId="ADAL" clId="{91BAABB1-37F4-43D9-B3DD-F84710CB01C2}" dt="2021-07-13T08:17:54.525" v="687"/>
        <pc:sldMkLst>
          <pc:docMk/>
          <pc:sldMk cId="3975460313" sldId="256"/>
        </pc:sldMkLst>
        <pc:spChg chg="del">
          <ac:chgData name="피티위즈(주)" userId="be105a1e-ef17-475a-a144-a250c389e8ce" providerId="ADAL" clId="{91BAABB1-37F4-43D9-B3DD-F84710CB01C2}" dt="2021-07-13T08:17:54.243" v="686" actId="478"/>
          <ac:spMkLst>
            <pc:docMk/>
            <pc:sldMk cId="3975460313" sldId="256"/>
            <ac:spMk id="43" creationId="{C23A84C6-838C-4986-8498-AC3953439098}"/>
          </ac:spMkLst>
        </pc:spChg>
        <pc:spChg chg="del">
          <ac:chgData name="피티위즈(주)" userId="be105a1e-ef17-475a-a144-a250c389e8ce" providerId="ADAL" clId="{91BAABB1-37F4-43D9-B3DD-F84710CB01C2}" dt="2021-07-13T08:17:54.243" v="686" actId="478"/>
          <ac:spMkLst>
            <pc:docMk/>
            <pc:sldMk cId="3975460313" sldId="256"/>
            <ac:spMk id="75" creationId="{DE160631-7D1E-4C6B-8A3D-5E82EEE9BECD}"/>
          </ac:spMkLst>
        </pc:spChg>
        <pc:spChg chg="add">
          <ac:chgData name="피티위즈(주)" userId="be105a1e-ef17-475a-a144-a250c389e8ce" providerId="ADAL" clId="{91BAABB1-37F4-43D9-B3DD-F84710CB01C2}" dt="2021-07-13T08:17:54.525" v="687"/>
          <ac:spMkLst>
            <pc:docMk/>
            <pc:sldMk cId="3975460313" sldId="256"/>
            <ac:spMk id="77" creationId="{02BD14DE-DE8C-4ED5-BD5D-02AD0A66F966}"/>
          </ac:spMkLst>
        </pc:spChg>
        <pc:spChg chg="del">
          <ac:chgData name="피티위즈(주)" userId="be105a1e-ef17-475a-a144-a250c389e8ce" providerId="ADAL" clId="{91BAABB1-37F4-43D9-B3DD-F84710CB01C2}" dt="2021-07-13T08:17:54.243" v="686" actId="478"/>
          <ac:spMkLst>
            <pc:docMk/>
            <pc:sldMk cId="3975460313" sldId="256"/>
            <ac:spMk id="78" creationId="{C41D0EEB-FE49-4E0E-975D-95983125B440}"/>
          </ac:spMkLst>
        </pc:spChg>
        <pc:spChg chg="add">
          <ac:chgData name="피티위즈(주)" userId="be105a1e-ef17-475a-a144-a250c389e8ce" providerId="ADAL" clId="{91BAABB1-37F4-43D9-B3DD-F84710CB01C2}" dt="2021-07-13T08:17:54.525" v="687"/>
          <ac:spMkLst>
            <pc:docMk/>
            <pc:sldMk cId="3975460313" sldId="256"/>
            <ac:spMk id="79" creationId="{1ABF855B-38BC-4440-BECC-008CFB949EF0}"/>
          </ac:spMkLst>
        </pc:spChg>
        <pc:spChg chg="add">
          <ac:chgData name="피티위즈(주)" userId="be105a1e-ef17-475a-a144-a250c389e8ce" providerId="ADAL" clId="{91BAABB1-37F4-43D9-B3DD-F84710CB01C2}" dt="2021-07-13T08:17:54.525" v="687"/>
          <ac:spMkLst>
            <pc:docMk/>
            <pc:sldMk cId="3975460313" sldId="256"/>
            <ac:spMk id="80" creationId="{FD2A6695-F6A1-48C8-B6DE-6029277E5D20}"/>
          </ac:spMkLst>
        </pc:spChg>
        <pc:spChg chg="del">
          <ac:chgData name="피티위즈(주)" userId="be105a1e-ef17-475a-a144-a250c389e8ce" providerId="ADAL" clId="{91BAABB1-37F4-43D9-B3DD-F84710CB01C2}" dt="2021-07-13T08:17:54.243" v="686" actId="478"/>
          <ac:spMkLst>
            <pc:docMk/>
            <pc:sldMk cId="3975460313" sldId="256"/>
            <ac:spMk id="82" creationId="{E8F7C66C-1843-49E0-9B7E-B2CBC47A9BDE}"/>
          </ac:spMkLst>
        </pc:spChg>
        <pc:spChg chg="del">
          <ac:chgData name="피티위즈(주)" userId="be105a1e-ef17-475a-a144-a250c389e8ce" providerId="ADAL" clId="{91BAABB1-37F4-43D9-B3DD-F84710CB01C2}" dt="2021-07-13T08:17:54.243" v="686" actId="478"/>
          <ac:spMkLst>
            <pc:docMk/>
            <pc:sldMk cId="3975460313" sldId="256"/>
            <ac:spMk id="95" creationId="{49DBC81F-BCE4-4ECE-9407-563AF0A9A2CE}"/>
          </ac:spMkLst>
        </pc:spChg>
        <pc:spChg chg="del">
          <ac:chgData name="피티위즈(주)" userId="be105a1e-ef17-475a-a144-a250c389e8ce" providerId="ADAL" clId="{91BAABB1-37F4-43D9-B3DD-F84710CB01C2}" dt="2021-07-13T08:17:54.243" v="686" actId="478"/>
          <ac:spMkLst>
            <pc:docMk/>
            <pc:sldMk cId="3975460313" sldId="256"/>
            <ac:spMk id="102" creationId="{F34857FC-665E-4EB6-B4C2-0EEFB207084D}"/>
          </ac:spMkLst>
        </pc:spChg>
        <pc:spChg chg="add">
          <ac:chgData name="피티위즈(주)" userId="be105a1e-ef17-475a-a144-a250c389e8ce" providerId="ADAL" clId="{91BAABB1-37F4-43D9-B3DD-F84710CB01C2}" dt="2021-07-13T08:17:54.525" v="687"/>
          <ac:spMkLst>
            <pc:docMk/>
            <pc:sldMk cId="3975460313" sldId="256"/>
            <ac:spMk id="132" creationId="{2AA04E84-6288-486D-B6F2-8DD7AA40FD12}"/>
          </ac:spMkLst>
        </pc:spChg>
        <pc:spChg chg="del">
          <ac:chgData name="피티위즈(주)" userId="be105a1e-ef17-475a-a144-a250c389e8ce" providerId="ADAL" clId="{91BAABB1-37F4-43D9-B3DD-F84710CB01C2}" dt="2021-07-13T08:17:54.243" v="686" actId="478"/>
          <ac:spMkLst>
            <pc:docMk/>
            <pc:sldMk cId="3975460313" sldId="256"/>
            <ac:spMk id="144" creationId="{CFACF329-A182-42E9-B60F-450A05EF96BD}"/>
          </ac:spMkLst>
        </pc:spChg>
        <pc:grpChg chg="del">
          <ac:chgData name="피티위즈(주)" userId="be105a1e-ef17-475a-a144-a250c389e8ce" providerId="ADAL" clId="{91BAABB1-37F4-43D9-B3DD-F84710CB01C2}" dt="2021-07-13T08:17:54.243" v="686" actId="478"/>
          <ac:grpSpMkLst>
            <pc:docMk/>
            <pc:sldMk cId="3975460313" sldId="256"/>
            <ac:grpSpMk id="3" creationId="{413D99FE-C59C-4E83-9F60-E5711110673D}"/>
          </ac:grpSpMkLst>
        </pc:grpChg>
        <pc:grpChg chg="del">
          <ac:chgData name="피티위즈(주)" userId="be105a1e-ef17-475a-a144-a250c389e8ce" providerId="ADAL" clId="{91BAABB1-37F4-43D9-B3DD-F84710CB01C2}" dt="2021-07-13T08:17:54.243" v="686" actId="478"/>
          <ac:grpSpMkLst>
            <pc:docMk/>
            <pc:sldMk cId="3975460313" sldId="256"/>
            <ac:grpSpMk id="4" creationId="{9D19A506-601E-4C1C-870F-A8DF285D675D}"/>
          </ac:grpSpMkLst>
        </pc:grpChg>
        <pc:grpChg chg="del">
          <ac:chgData name="피티위즈(주)" userId="be105a1e-ef17-475a-a144-a250c389e8ce" providerId="ADAL" clId="{91BAABB1-37F4-43D9-B3DD-F84710CB01C2}" dt="2021-07-13T08:17:54.243" v="686" actId="478"/>
          <ac:grpSpMkLst>
            <pc:docMk/>
            <pc:sldMk cId="3975460313" sldId="256"/>
            <ac:grpSpMk id="7" creationId="{A5BBB87A-DE3D-49AC-A7B5-2AC33A7D3FD1}"/>
          </ac:grpSpMkLst>
        </pc:grpChg>
        <pc:grpChg chg="del">
          <ac:chgData name="피티위즈(주)" userId="be105a1e-ef17-475a-a144-a250c389e8ce" providerId="ADAL" clId="{91BAABB1-37F4-43D9-B3DD-F84710CB01C2}" dt="2021-07-13T08:17:54.243" v="686" actId="478"/>
          <ac:grpSpMkLst>
            <pc:docMk/>
            <pc:sldMk cId="3975460313" sldId="256"/>
            <ac:grpSpMk id="60" creationId="{808E7C36-8C3D-4252-9BA9-6C451DAFE301}"/>
          </ac:grpSpMkLst>
        </pc:grpChg>
        <pc:grpChg chg="del">
          <ac:chgData name="피티위즈(주)" userId="be105a1e-ef17-475a-a144-a250c389e8ce" providerId="ADAL" clId="{91BAABB1-37F4-43D9-B3DD-F84710CB01C2}" dt="2021-07-13T08:17:54.243" v="686" actId="478"/>
          <ac:grpSpMkLst>
            <pc:docMk/>
            <pc:sldMk cId="3975460313" sldId="256"/>
            <ac:grpSpMk id="73" creationId="{11C5DFEE-070E-44FC-8FD6-5A6D398280D7}"/>
          </ac:grpSpMkLst>
        </pc:grpChg>
        <pc:grpChg chg="add">
          <ac:chgData name="피티위즈(주)" userId="be105a1e-ef17-475a-a144-a250c389e8ce" providerId="ADAL" clId="{91BAABB1-37F4-43D9-B3DD-F84710CB01C2}" dt="2021-07-13T08:17:54.525" v="687"/>
          <ac:grpSpMkLst>
            <pc:docMk/>
            <pc:sldMk cId="3975460313" sldId="256"/>
            <ac:grpSpMk id="83" creationId="{C24768B4-3F37-4258-B151-8D071755FF21}"/>
          </ac:grpSpMkLst>
        </pc:grpChg>
        <pc:grpChg chg="add">
          <ac:chgData name="피티위즈(주)" userId="be105a1e-ef17-475a-a144-a250c389e8ce" providerId="ADAL" clId="{91BAABB1-37F4-43D9-B3DD-F84710CB01C2}" dt="2021-07-13T08:17:54.525" v="687"/>
          <ac:grpSpMkLst>
            <pc:docMk/>
            <pc:sldMk cId="3975460313" sldId="256"/>
            <ac:grpSpMk id="87" creationId="{44518C0D-DC80-456C-99DD-1655C55B5F1D}"/>
          </ac:grpSpMkLst>
        </pc:grpChg>
        <pc:grpChg chg="del">
          <ac:chgData name="피티위즈(주)" userId="be105a1e-ef17-475a-a144-a250c389e8ce" providerId="ADAL" clId="{91BAABB1-37F4-43D9-B3DD-F84710CB01C2}" dt="2021-07-13T08:17:54.243" v="686" actId="478"/>
          <ac:grpSpMkLst>
            <pc:docMk/>
            <pc:sldMk cId="3975460313" sldId="256"/>
            <ac:grpSpMk id="88" creationId="{A6462B84-3679-4282-9FD2-ECFE93E071B1}"/>
          </ac:grpSpMkLst>
        </pc:grpChg>
        <pc:grpChg chg="del">
          <ac:chgData name="피티위즈(주)" userId="be105a1e-ef17-475a-a144-a250c389e8ce" providerId="ADAL" clId="{91BAABB1-37F4-43D9-B3DD-F84710CB01C2}" dt="2021-07-13T08:17:54.243" v="686" actId="478"/>
          <ac:grpSpMkLst>
            <pc:docMk/>
            <pc:sldMk cId="3975460313" sldId="256"/>
            <ac:grpSpMk id="96" creationId="{AC799B07-CA89-4ADA-9648-3B5F2BA55EF3}"/>
          </ac:grpSpMkLst>
        </pc:grpChg>
        <pc:grpChg chg="del">
          <ac:chgData name="피티위즈(주)" userId="be105a1e-ef17-475a-a144-a250c389e8ce" providerId="ADAL" clId="{91BAABB1-37F4-43D9-B3DD-F84710CB01C2}" dt="2021-07-13T08:17:54.243" v="686" actId="478"/>
          <ac:grpSpMkLst>
            <pc:docMk/>
            <pc:sldMk cId="3975460313" sldId="256"/>
            <ac:grpSpMk id="97" creationId="{22F42E1A-42A6-4835-9AAA-76334782DBE6}"/>
          </ac:grpSpMkLst>
        </pc:grpChg>
        <pc:grpChg chg="add">
          <ac:chgData name="피티위즈(주)" userId="be105a1e-ef17-475a-a144-a250c389e8ce" providerId="ADAL" clId="{91BAABB1-37F4-43D9-B3DD-F84710CB01C2}" dt="2021-07-13T08:17:54.525" v="687"/>
          <ac:grpSpMkLst>
            <pc:docMk/>
            <pc:sldMk cId="3975460313" sldId="256"/>
            <ac:grpSpMk id="133" creationId="{2CF207F4-4A09-4561-9D20-08F5FED585A6}"/>
          </ac:grpSpMkLst>
        </pc:grpChg>
        <pc:grpChg chg="add">
          <ac:chgData name="피티위즈(주)" userId="be105a1e-ef17-475a-a144-a250c389e8ce" providerId="ADAL" clId="{91BAABB1-37F4-43D9-B3DD-F84710CB01C2}" dt="2021-07-13T08:17:54.525" v="687"/>
          <ac:grpSpMkLst>
            <pc:docMk/>
            <pc:sldMk cId="3975460313" sldId="256"/>
            <ac:grpSpMk id="136" creationId="{8C3E1AC5-542E-48AC-8D07-E1C9C471FE81}"/>
          </ac:grpSpMkLst>
        </pc:grpChg>
        <pc:grpChg chg="del">
          <ac:chgData name="피티위즈(주)" userId="be105a1e-ef17-475a-a144-a250c389e8ce" providerId="ADAL" clId="{91BAABB1-37F4-43D9-B3DD-F84710CB01C2}" dt="2021-07-13T08:17:54.243" v="686" actId="478"/>
          <ac:grpSpMkLst>
            <pc:docMk/>
            <pc:sldMk cId="3975460313" sldId="256"/>
            <ac:grpSpMk id="146" creationId="{5D9CA5FD-A7D2-472B-8CAC-7D4409D8D627}"/>
          </ac:grpSpMkLst>
        </pc:grpChg>
        <pc:grpChg chg="del">
          <ac:chgData name="피티위즈(주)" userId="be105a1e-ef17-475a-a144-a250c389e8ce" providerId="ADAL" clId="{91BAABB1-37F4-43D9-B3DD-F84710CB01C2}" dt="2021-07-13T08:17:54.243" v="686" actId="478"/>
          <ac:grpSpMkLst>
            <pc:docMk/>
            <pc:sldMk cId="3975460313" sldId="256"/>
            <ac:grpSpMk id="147" creationId="{28F98AC9-8300-4A6F-AC35-9D0814026820}"/>
          </ac:grpSpMkLst>
        </pc:grpChg>
        <pc:grpChg chg="add">
          <ac:chgData name="피티위즈(주)" userId="be105a1e-ef17-475a-a144-a250c389e8ce" providerId="ADAL" clId="{91BAABB1-37F4-43D9-B3DD-F84710CB01C2}" dt="2021-07-13T08:17:54.525" v="687"/>
          <ac:grpSpMkLst>
            <pc:docMk/>
            <pc:sldMk cId="3975460313" sldId="256"/>
            <ac:grpSpMk id="192" creationId="{CC19B780-CFCA-4059-8F92-210B9EDF668C}"/>
          </ac:grpSpMkLst>
        </pc:grpChg>
      </pc:sldChg>
      <pc:sldChg chg="addSp delSp">
        <pc:chgData name="피티위즈(주)" userId="be105a1e-ef17-475a-a144-a250c389e8ce" providerId="ADAL" clId="{91BAABB1-37F4-43D9-B3DD-F84710CB01C2}" dt="2021-07-13T08:18:05.421" v="689"/>
        <pc:sldMkLst>
          <pc:docMk/>
          <pc:sldMk cId="2689439245" sldId="292"/>
        </pc:sldMkLst>
        <pc:grpChg chg="del">
          <ac:chgData name="피티위즈(주)" userId="be105a1e-ef17-475a-a144-a250c389e8ce" providerId="ADAL" clId="{91BAABB1-37F4-43D9-B3DD-F84710CB01C2}" dt="2021-07-13T08:18:04.995" v="688" actId="478"/>
          <ac:grpSpMkLst>
            <pc:docMk/>
            <pc:sldMk cId="2689439245" sldId="292"/>
            <ac:grpSpMk id="15" creationId="{A0E331E6-E71E-48D2-99B9-48645B7AF7C7}"/>
          </ac:grpSpMkLst>
        </pc:grpChg>
        <pc:grpChg chg="add">
          <ac:chgData name="피티위즈(주)" userId="be105a1e-ef17-475a-a144-a250c389e8ce" providerId="ADAL" clId="{91BAABB1-37F4-43D9-B3DD-F84710CB01C2}" dt="2021-07-13T08:18:05.421" v="689"/>
          <ac:grpSpMkLst>
            <pc:docMk/>
            <pc:sldMk cId="2689439245" sldId="292"/>
            <ac:grpSpMk id="91" creationId="{25DC2671-0285-432A-BFF5-5FC1F5600C19}"/>
          </ac:grpSpMkLst>
        </pc:grpChg>
      </pc:sldChg>
      <pc:sldChg chg="addSp delSp">
        <pc:chgData name="피티위즈(주)" userId="be105a1e-ef17-475a-a144-a250c389e8ce" providerId="ADAL" clId="{91BAABB1-37F4-43D9-B3DD-F84710CB01C2}" dt="2021-07-13T08:18:56.268" v="697"/>
        <pc:sldMkLst>
          <pc:docMk/>
          <pc:sldMk cId="170601304" sldId="302"/>
        </pc:sldMkLst>
        <pc:grpChg chg="add">
          <ac:chgData name="피티위즈(주)" userId="be105a1e-ef17-475a-a144-a250c389e8ce" providerId="ADAL" clId="{91BAABB1-37F4-43D9-B3DD-F84710CB01C2}" dt="2021-07-13T08:18:56.268" v="697"/>
          <ac:grpSpMkLst>
            <pc:docMk/>
            <pc:sldMk cId="170601304" sldId="302"/>
            <ac:grpSpMk id="69" creationId="{61E02D1F-DD3B-4356-86AB-94C61EB73BAB}"/>
          </ac:grpSpMkLst>
        </pc:grpChg>
        <pc:grpChg chg="del">
          <ac:chgData name="피티위즈(주)" userId="be105a1e-ef17-475a-a144-a250c389e8ce" providerId="ADAL" clId="{91BAABB1-37F4-43D9-B3DD-F84710CB01C2}" dt="2021-07-13T08:18:55.541" v="696" actId="478"/>
          <ac:grpSpMkLst>
            <pc:docMk/>
            <pc:sldMk cId="170601304" sldId="302"/>
            <ac:grpSpMk id="82" creationId="{934D8845-B703-4202-ADA4-5BB750C57B8F}"/>
          </ac:grpSpMkLst>
        </pc:grpChg>
      </pc:sldChg>
      <pc:sldChg chg="addSp delSp">
        <pc:chgData name="피티위즈(주)" userId="be105a1e-ef17-475a-a144-a250c389e8ce" providerId="ADAL" clId="{91BAABB1-37F4-43D9-B3DD-F84710CB01C2}" dt="2021-07-13T08:38:12.139" v="927"/>
        <pc:sldMkLst>
          <pc:docMk/>
          <pc:sldMk cId="508477038" sldId="303"/>
        </pc:sldMkLst>
        <pc:grpChg chg="add">
          <ac:chgData name="피티위즈(주)" userId="be105a1e-ef17-475a-a144-a250c389e8ce" providerId="ADAL" clId="{91BAABB1-37F4-43D9-B3DD-F84710CB01C2}" dt="2021-07-13T08:38:12.139" v="927"/>
          <ac:grpSpMkLst>
            <pc:docMk/>
            <pc:sldMk cId="508477038" sldId="303"/>
            <ac:grpSpMk id="68" creationId="{7E33940B-594C-4A72-BD2E-CD62BEABB4F4}"/>
          </ac:grpSpMkLst>
        </pc:grpChg>
        <pc:grpChg chg="del">
          <ac:chgData name="피티위즈(주)" userId="be105a1e-ef17-475a-a144-a250c389e8ce" providerId="ADAL" clId="{91BAABB1-37F4-43D9-B3DD-F84710CB01C2}" dt="2021-07-13T08:38:11.825" v="926" actId="478"/>
          <ac:grpSpMkLst>
            <pc:docMk/>
            <pc:sldMk cId="508477038" sldId="303"/>
            <ac:grpSpMk id="144" creationId="{8A3F0779-CB03-454B-B3D5-12B93FA4C59B}"/>
          </ac:grpSpMkLst>
        </pc:grpChg>
      </pc:sldChg>
      <pc:sldChg chg="addSp delSp">
        <pc:chgData name="피티위즈(주)" userId="be105a1e-ef17-475a-a144-a250c389e8ce" providerId="ADAL" clId="{91BAABB1-37F4-43D9-B3DD-F84710CB01C2}" dt="2021-07-13T08:47:42.898" v="989"/>
        <pc:sldMkLst>
          <pc:docMk/>
          <pc:sldMk cId="2371284394" sldId="304"/>
        </pc:sldMkLst>
        <pc:grpChg chg="add">
          <ac:chgData name="피티위즈(주)" userId="be105a1e-ef17-475a-a144-a250c389e8ce" providerId="ADAL" clId="{91BAABB1-37F4-43D9-B3DD-F84710CB01C2}" dt="2021-07-13T08:47:42.898" v="989"/>
          <ac:grpSpMkLst>
            <pc:docMk/>
            <pc:sldMk cId="2371284394" sldId="304"/>
            <ac:grpSpMk id="68" creationId="{FB608839-5096-4C93-ACEE-D6B68B3E1A04}"/>
          </ac:grpSpMkLst>
        </pc:grpChg>
        <pc:grpChg chg="del">
          <ac:chgData name="피티위즈(주)" userId="be105a1e-ef17-475a-a144-a250c389e8ce" providerId="ADAL" clId="{91BAABB1-37F4-43D9-B3DD-F84710CB01C2}" dt="2021-07-13T08:47:42.116" v="988" actId="478"/>
          <ac:grpSpMkLst>
            <pc:docMk/>
            <pc:sldMk cId="2371284394" sldId="304"/>
            <ac:grpSpMk id="79" creationId="{F00034AE-6765-4261-9107-8FE1E76134DA}"/>
          </ac:grpSpMkLst>
        </pc:grpChg>
      </pc:sldChg>
      <pc:sldChg chg="addSp delSp">
        <pc:chgData name="피티위즈(주)" userId="be105a1e-ef17-475a-a144-a250c389e8ce" providerId="ADAL" clId="{91BAABB1-37F4-43D9-B3DD-F84710CB01C2}" dt="2021-07-13T08:18:19.829" v="693"/>
        <pc:sldMkLst>
          <pc:docMk/>
          <pc:sldMk cId="3452312690" sldId="306"/>
        </pc:sldMkLst>
        <pc:grpChg chg="add">
          <ac:chgData name="피티위즈(주)" userId="be105a1e-ef17-475a-a144-a250c389e8ce" providerId="ADAL" clId="{91BAABB1-37F4-43D9-B3DD-F84710CB01C2}" dt="2021-07-13T08:18:19.829" v="693"/>
          <ac:grpSpMkLst>
            <pc:docMk/>
            <pc:sldMk cId="3452312690" sldId="306"/>
            <ac:grpSpMk id="79" creationId="{DBDAD0A4-6031-4999-A089-9DA6D210D351}"/>
          </ac:grpSpMkLst>
        </pc:grpChg>
        <pc:grpChg chg="del">
          <ac:chgData name="피티위즈(주)" userId="be105a1e-ef17-475a-a144-a250c389e8ce" providerId="ADAL" clId="{91BAABB1-37F4-43D9-B3DD-F84710CB01C2}" dt="2021-07-13T08:18:19.147" v="692" actId="478"/>
          <ac:grpSpMkLst>
            <pc:docMk/>
            <pc:sldMk cId="3452312690" sldId="306"/>
            <ac:grpSpMk id="197" creationId="{76E2A62D-7CC2-4094-B313-020AB509D4FA}"/>
          </ac:grpSpMkLst>
        </pc:grpChg>
        <pc:grpChg chg="del">
          <ac:chgData name="피티위즈(주)" userId="be105a1e-ef17-475a-a144-a250c389e8ce" providerId="ADAL" clId="{91BAABB1-37F4-43D9-B3DD-F84710CB01C2}" dt="2021-07-13T08:18:19.147" v="692" actId="478"/>
          <ac:grpSpMkLst>
            <pc:docMk/>
            <pc:sldMk cId="3452312690" sldId="306"/>
            <ac:grpSpMk id="201" creationId="{CBE6A4FE-5E2F-40A8-A02A-34EFBCE5F035}"/>
          </ac:grpSpMkLst>
        </pc:grpChg>
      </pc:sldChg>
      <pc:sldChg chg="addSp delSp">
        <pc:chgData name="피티위즈(주)" userId="be105a1e-ef17-475a-a144-a250c389e8ce" providerId="ADAL" clId="{91BAABB1-37F4-43D9-B3DD-F84710CB01C2}" dt="2021-07-13T07:20:28.312" v="1"/>
        <pc:sldMkLst>
          <pc:docMk/>
          <pc:sldMk cId="2150172494" sldId="307"/>
        </pc:sldMkLst>
        <pc:spChg chg="add">
          <ac:chgData name="피티위즈(주)" userId="be105a1e-ef17-475a-a144-a250c389e8ce" providerId="ADAL" clId="{91BAABB1-37F4-43D9-B3DD-F84710CB01C2}" dt="2021-07-13T07:20:28.312" v="1"/>
          <ac:spMkLst>
            <pc:docMk/>
            <pc:sldMk cId="2150172494" sldId="307"/>
            <ac:spMk id="54" creationId="{492F2CD7-C045-4FB9-A515-6AB704ADA7E7}"/>
          </ac:spMkLst>
        </pc:spChg>
        <pc:spChg chg="add">
          <ac:chgData name="피티위즈(주)" userId="be105a1e-ef17-475a-a144-a250c389e8ce" providerId="ADAL" clId="{91BAABB1-37F4-43D9-B3DD-F84710CB01C2}" dt="2021-07-13T07:20:28.312" v="1"/>
          <ac:spMkLst>
            <pc:docMk/>
            <pc:sldMk cId="2150172494" sldId="307"/>
            <ac:spMk id="59" creationId="{DE959E31-4529-43AC-804F-F35270EFC564}"/>
          </ac:spMkLst>
        </pc:spChg>
        <pc:spChg chg="add">
          <ac:chgData name="피티위즈(주)" userId="be105a1e-ef17-475a-a144-a250c389e8ce" providerId="ADAL" clId="{91BAABB1-37F4-43D9-B3DD-F84710CB01C2}" dt="2021-07-13T07:20:28.312" v="1"/>
          <ac:spMkLst>
            <pc:docMk/>
            <pc:sldMk cId="2150172494" sldId="307"/>
            <ac:spMk id="60" creationId="{15DD82D8-805A-4D31-9788-B35AE6037DD0}"/>
          </ac:spMkLst>
        </pc:spChg>
        <pc:spChg chg="add">
          <ac:chgData name="피티위즈(주)" userId="be105a1e-ef17-475a-a144-a250c389e8ce" providerId="ADAL" clId="{91BAABB1-37F4-43D9-B3DD-F84710CB01C2}" dt="2021-07-13T07:20:28.312" v="1"/>
          <ac:spMkLst>
            <pc:docMk/>
            <pc:sldMk cId="2150172494" sldId="307"/>
            <ac:spMk id="61" creationId="{875BCB7E-B3A1-4B7E-94A7-83314049F7C2}"/>
          </ac:spMkLst>
        </pc:spChg>
        <pc:spChg chg="add">
          <ac:chgData name="피티위즈(주)" userId="be105a1e-ef17-475a-a144-a250c389e8ce" providerId="ADAL" clId="{91BAABB1-37F4-43D9-B3DD-F84710CB01C2}" dt="2021-07-13T07:20:28.312" v="1"/>
          <ac:spMkLst>
            <pc:docMk/>
            <pc:sldMk cId="2150172494" sldId="307"/>
            <ac:spMk id="62" creationId="{67B53D6A-1CAE-444A-BA17-AA8A8E2946A1}"/>
          </ac:spMkLst>
        </pc:spChg>
        <pc:spChg chg="add">
          <ac:chgData name="피티위즈(주)" userId="be105a1e-ef17-475a-a144-a250c389e8ce" providerId="ADAL" clId="{91BAABB1-37F4-43D9-B3DD-F84710CB01C2}" dt="2021-07-13T07:20:28.312" v="1"/>
          <ac:spMkLst>
            <pc:docMk/>
            <pc:sldMk cId="2150172494" sldId="307"/>
            <ac:spMk id="67" creationId="{E44421D9-CEBC-43D2-B04C-631D5F1FCB09}"/>
          </ac:spMkLst>
        </pc:spChg>
        <pc:spChg chg="add">
          <ac:chgData name="피티위즈(주)" userId="be105a1e-ef17-475a-a144-a250c389e8ce" providerId="ADAL" clId="{91BAABB1-37F4-43D9-B3DD-F84710CB01C2}" dt="2021-07-13T07:20:28.312" v="1"/>
          <ac:spMkLst>
            <pc:docMk/>
            <pc:sldMk cId="2150172494" sldId="307"/>
            <ac:spMk id="69" creationId="{5E1C1829-4D6E-42A1-A3F3-5B69EB54D0D2}"/>
          </ac:spMkLst>
        </pc:spChg>
        <pc:spChg chg="del">
          <ac:chgData name="피티위즈(주)" userId="be105a1e-ef17-475a-a144-a250c389e8ce" providerId="ADAL" clId="{91BAABB1-37F4-43D9-B3DD-F84710CB01C2}" dt="2021-07-13T07:20:25.722" v="0" actId="478"/>
          <ac:spMkLst>
            <pc:docMk/>
            <pc:sldMk cId="2150172494" sldId="307"/>
            <ac:spMk id="167" creationId="{FB0EFD6D-3B29-409B-9E2B-07071CC489BA}"/>
          </ac:spMkLst>
        </pc:spChg>
        <pc:grpChg chg="del">
          <ac:chgData name="피티위즈(주)" userId="be105a1e-ef17-475a-a144-a250c389e8ce" providerId="ADAL" clId="{91BAABB1-37F4-43D9-B3DD-F84710CB01C2}" dt="2021-07-13T07:20:25.722" v="0" actId="478"/>
          <ac:grpSpMkLst>
            <pc:docMk/>
            <pc:sldMk cId="2150172494" sldId="307"/>
            <ac:grpSpMk id="4" creationId="{254513BA-EBEA-47BE-AB4D-5A0AD2CCAA85}"/>
          </ac:grpSpMkLst>
        </pc:grpChg>
        <pc:grpChg chg="add">
          <ac:chgData name="피티위즈(주)" userId="be105a1e-ef17-475a-a144-a250c389e8ce" providerId="ADAL" clId="{91BAABB1-37F4-43D9-B3DD-F84710CB01C2}" dt="2021-07-13T07:20:28.312" v="1"/>
          <ac:grpSpMkLst>
            <pc:docMk/>
            <pc:sldMk cId="2150172494" sldId="307"/>
            <ac:grpSpMk id="55" creationId="{B6A8F830-70C6-4223-8F1E-DAD46C470666}"/>
          </ac:grpSpMkLst>
        </pc:grpChg>
        <pc:grpChg chg="add">
          <ac:chgData name="피티위즈(주)" userId="be105a1e-ef17-475a-a144-a250c389e8ce" providerId="ADAL" clId="{91BAABB1-37F4-43D9-B3DD-F84710CB01C2}" dt="2021-07-13T07:20:28.312" v="1"/>
          <ac:grpSpMkLst>
            <pc:docMk/>
            <pc:sldMk cId="2150172494" sldId="307"/>
            <ac:grpSpMk id="63" creationId="{8A9E7CBE-E4D8-4CF4-BA3B-51580B5DBC8F}"/>
          </ac:grpSpMkLst>
        </pc:grpChg>
        <pc:grpChg chg="add">
          <ac:chgData name="피티위즈(주)" userId="be105a1e-ef17-475a-a144-a250c389e8ce" providerId="ADAL" clId="{91BAABB1-37F4-43D9-B3DD-F84710CB01C2}" dt="2021-07-13T07:20:28.312" v="1"/>
          <ac:grpSpMkLst>
            <pc:docMk/>
            <pc:sldMk cId="2150172494" sldId="307"/>
            <ac:grpSpMk id="70" creationId="{5D896C73-EF5A-4FF4-A984-84832896223C}"/>
          </ac:grpSpMkLst>
        </pc:grpChg>
        <pc:grpChg chg="add">
          <ac:chgData name="피티위즈(주)" userId="be105a1e-ef17-475a-a144-a250c389e8ce" providerId="ADAL" clId="{91BAABB1-37F4-43D9-B3DD-F84710CB01C2}" dt="2021-07-13T07:20:28.312" v="1"/>
          <ac:grpSpMkLst>
            <pc:docMk/>
            <pc:sldMk cId="2150172494" sldId="307"/>
            <ac:grpSpMk id="78" creationId="{EAE06163-CF55-46A2-B0DF-BAC112AEDC38}"/>
          </ac:grpSpMkLst>
        </pc:grpChg>
        <pc:grpChg chg="add">
          <ac:chgData name="피티위즈(주)" userId="be105a1e-ef17-475a-a144-a250c389e8ce" providerId="ADAL" clId="{91BAABB1-37F4-43D9-B3DD-F84710CB01C2}" dt="2021-07-13T07:20:28.312" v="1"/>
          <ac:grpSpMkLst>
            <pc:docMk/>
            <pc:sldMk cId="2150172494" sldId="307"/>
            <ac:grpSpMk id="81" creationId="{58556958-AA6C-45DF-B264-2C80FE4F168E}"/>
          </ac:grpSpMkLst>
        </pc:grpChg>
        <pc:picChg chg="add">
          <ac:chgData name="피티위즈(주)" userId="be105a1e-ef17-475a-a144-a250c389e8ce" providerId="ADAL" clId="{91BAABB1-37F4-43D9-B3DD-F84710CB01C2}" dt="2021-07-13T07:20:28.312" v="1"/>
          <ac:picMkLst>
            <pc:docMk/>
            <pc:sldMk cId="2150172494" sldId="307"/>
            <ac:picMk id="68" creationId="{DF8C699F-ED00-40EA-AB2C-133BA701AF75}"/>
          </ac:picMkLst>
        </pc:picChg>
      </pc:sldChg>
      <pc:sldChg chg="addSp delSp modSp">
        <pc:chgData name="피티위즈(주)" userId="be105a1e-ef17-475a-a144-a250c389e8ce" providerId="ADAL" clId="{91BAABB1-37F4-43D9-B3DD-F84710CB01C2}" dt="2021-07-13T07:23:55.109" v="5" actId="478"/>
        <pc:sldMkLst>
          <pc:docMk/>
          <pc:sldMk cId="2277602456" sldId="308"/>
        </pc:sldMkLst>
        <pc:spChg chg="add">
          <ac:chgData name="피티위즈(주)" userId="be105a1e-ef17-475a-a144-a250c389e8ce" providerId="ADAL" clId="{91BAABB1-37F4-43D9-B3DD-F84710CB01C2}" dt="2021-07-13T07:23:47.616" v="3"/>
          <ac:spMkLst>
            <pc:docMk/>
            <pc:sldMk cId="2277602456" sldId="308"/>
            <ac:spMk id="61" creationId="{DF3ECE5A-FCDC-4665-839C-45A74A8F2C4D}"/>
          </ac:spMkLst>
        </pc:spChg>
        <pc:spChg chg="add">
          <ac:chgData name="피티위즈(주)" userId="be105a1e-ef17-475a-a144-a250c389e8ce" providerId="ADAL" clId="{91BAABB1-37F4-43D9-B3DD-F84710CB01C2}" dt="2021-07-13T07:23:47.616" v="3"/>
          <ac:spMkLst>
            <pc:docMk/>
            <pc:sldMk cId="2277602456" sldId="308"/>
            <ac:spMk id="64" creationId="{D1086A80-B83F-44CA-883B-033FF386BD1D}"/>
          </ac:spMkLst>
        </pc:spChg>
        <pc:spChg chg="del mod">
          <ac:chgData name="피티위즈(주)" userId="be105a1e-ef17-475a-a144-a250c389e8ce" providerId="ADAL" clId="{91BAABB1-37F4-43D9-B3DD-F84710CB01C2}" dt="2021-07-13T07:23:55.109" v="5" actId="478"/>
          <ac:spMkLst>
            <pc:docMk/>
            <pc:sldMk cId="2277602456" sldId="308"/>
            <ac:spMk id="66" creationId="{A55C68D1-0104-4E71-BD10-FB1A37374D1A}"/>
          </ac:spMkLst>
        </pc:spChg>
        <pc:spChg chg="add">
          <ac:chgData name="피티위즈(주)" userId="be105a1e-ef17-475a-a144-a250c389e8ce" providerId="ADAL" clId="{91BAABB1-37F4-43D9-B3DD-F84710CB01C2}" dt="2021-07-13T07:23:47.616" v="3"/>
          <ac:spMkLst>
            <pc:docMk/>
            <pc:sldMk cId="2277602456" sldId="308"/>
            <ac:spMk id="69" creationId="{A17F6047-BD74-4F54-9126-0EAA8BCEDA90}"/>
          </ac:spMkLst>
        </pc:spChg>
        <pc:spChg chg="add">
          <ac:chgData name="피티위즈(주)" userId="be105a1e-ef17-475a-a144-a250c389e8ce" providerId="ADAL" clId="{91BAABB1-37F4-43D9-B3DD-F84710CB01C2}" dt="2021-07-13T07:23:47.616" v="3"/>
          <ac:spMkLst>
            <pc:docMk/>
            <pc:sldMk cId="2277602456" sldId="308"/>
            <ac:spMk id="72" creationId="{BBF9FF8D-8107-4873-A7FD-9F3F44F79CCC}"/>
          </ac:spMkLst>
        </pc:spChg>
        <pc:spChg chg="add">
          <ac:chgData name="피티위즈(주)" userId="be105a1e-ef17-475a-a144-a250c389e8ce" providerId="ADAL" clId="{91BAABB1-37F4-43D9-B3DD-F84710CB01C2}" dt="2021-07-13T07:23:47.616" v="3"/>
          <ac:spMkLst>
            <pc:docMk/>
            <pc:sldMk cId="2277602456" sldId="308"/>
            <ac:spMk id="77" creationId="{84F1B1CB-E2B6-4FC1-AD78-38676E975E71}"/>
          </ac:spMkLst>
        </pc:spChg>
        <pc:spChg chg="add">
          <ac:chgData name="피티위즈(주)" userId="be105a1e-ef17-475a-a144-a250c389e8ce" providerId="ADAL" clId="{91BAABB1-37F4-43D9-B3DD-F84710CB01C2}" dt="2021-07-13T07:23:47.616" v="3"/>
          <ac:spMkLst>
            <pc:docMk/>
            <pc:sldMk cId="2277602456" sldId="308"/>
            <ac:spMk id="78" creationId="{31050541-7AF3-4134-93B8-A7CB375BC2FC}"/>
          </ac:spMkLst>
        </pc:spChg>
        <pc:spChg chg="del mod">
          <ac:chgData name="피티위즈(주)" userId="be105a1e-ef17-475a-a144-a250c389e8ce" providerId="ADAL" clId="{91BAABB1-37F4-43D9-B3DD-F84710CB01C2}" dt="2021-07-13T07:23:55.109" v="5" actId="478"/>
          <ac:spMkLst>
            <pc:docMk/>
            <pc:sldMk cId="2277602456" sldId="308"/>
            <ac:spMk id="80" creationId="{0FC88E3C-4926-4E6D-B48F-81BB54A3F015}"/>
          </ac:spMkLst>
        </pc:spChg>
        <pc:spChg chg="del mod">
          <ac:chgData name="피티위즈(주)" userId="be105a1e-ef17-475a-a144-a250c389e8ce" providerId="ADAL" clId="{91BAABB1-37F4-43D9-B3DD-F84710CB01C2}" dt="2021-07-13T07:23:55.109" v="5" actId="478"/>
          <ac:spMkLst>
            <pc:docMk/>
            <pc:sldMk cId="2277602456" sldId="308"/>
            <ac:spMk id="81" creationId="{3F5B342D-8708-4C9E-BA13-F336D1AE09F2}"/>
          </ac:spMkLst>
        </pc:spChg>
        <pc:spChg chg="add">
          <ac:chgData name="피티위즈(주)" userId="be105a1e-ef17-475a-a144-a250c389e8ce" providerId="ADAL" clId="{91BAABB1-37F4-43D9-B3DD-F84710CB01C2}" dt="2021-07-13T07:23:47.616" v="3"/>
          <ac:spMkLst>
            <pc:docMk/>
            <pc:sldMk cId="2277602456" sldId="308"/>
            <ac:spMk id="82" creationId="{FD12D6B3-635C-47B1-959D-66C0D7DA9672}"/>
          </ac:spMkLst>
        </pc:spChg>
        <pc:spChg chg="del mod">
          <ac:chgData name="피티위즈(주)" userId="be105a1e-ef17-475a-a144-a250c389e8ce" providerId="ADAL" clId="{91BAABB1-37F4-43D9-B3DD-F84710CB01C2}" dt="2021-07-13T07:23:55.109" v="5" actId="478"/>
          <ac:spMkLst>
            <pc:docMk/>
            <pc:sldMk cId="2277602456" sldId="308"/>
            <ac:spMk id="93" creationId="{2B4B4D3D-736B-4948-95B1-B5FFEEE64360}"/>
          </ac:spMkLst>
        </pc:spChg>
        <pc:grpChg chg="del mod">
          <ac:chgData name="피티위즈(주)" userId="be105a1e-ef17-475a-a144-a250c389e8ce" providerId="ADAL" clId="{91BAABB1-37F4-43D9-B3DD-F84710CB01C2}" dt="2021-07-13T07:23:55.109" v="5" actId="478"/>
          <ac:grpSpMkLst>
            <pc:docMk/>
            <pc:sldMk cId="2277602456" sldId="308"/>
            <ac:grpSpMk id="8" creationId="{50CBEEB7-963D-49AE-8AF0-5780BDB1FC08}"/>
          </ac:grpSpMkLst>
        </pc:grpChg>
        <pc:grpChg chg="add">
          <ac:chgData name="피티위즈(주)" userId="be105a1e-ef17-475a-a144-a250c389e8ce" providerId="ADAL" clId="{91BAABB1-37F4-43D9-B3DD-F84710CB01C2}" dt="2021-07-13T07:23:47.616" v="3"/>
          <ac:grpSpMkLst>
            <pc:docMk/>
            <pc:sldMk cId="2277602456" sldId="308"/>
            <ac:grpSpMk id="55" creationId="{60ED1312-C421-4431-9282-A8A835AF4595}"/>
          </ac:grpSpMkLst>
        </pc:grpChg>
        <pc:grpChg chg="add">
          <ac:chgData name="피티위즈(주)" userId="be105a1e-ef17-475a-a144-a250c389e8ce" providerId="ADAL" clId="{91BAABB1-37F4-43D9-B3DD-F84710CB01C2}" dt="2021-07-13T07:23:47.616" v="3"/>
          <ac:grpSpMkLst>
            <pc:docMk/>
            <pc:sldMk cId="2277602456" sldId="308"/>
            <ac:grpSpMk id="86" creationId="{E6443983-38BC-491E-89F9-C495FC44FE1A}"/>
          </ac:grpSpMkLst>
        </pc:grpChg>
        <pc:grpChg chg="add">
          <ac:chgData name="피티위즈(주)" userId="be105a1e-ef17-475a-a144-a250c389e8ce" providerId="ADAL" clId="{91BAABB1-37F4-43D9-B3DD-F84710CB01C2}" dt="2021-07-13T07:23:47.616" v="3"/>
          <ac:grpSpMkLst>
            <pc:docMk/>
            <pc:sldMk cId="2277602456" sldId="308"/>
            <ac:grpSpMk id="91" creationId="{D4E40AE0-C147-4F75-9594-CD1B9E386FC9}"/>
          </ac:grpSpMkLst>
        </pc:grpChg>
        <pc:grpChg chg="del mod">
          <ac:chgData name="피티위즈(주)" userId="be105a1e-ef17-475a-a144-a250c389e8ce" providerId="ADAL" clId="{91BAABB1-37F4-43D9-B3DD-F84710CB01C2}" dt="2021-07-13T07:23:55.109" v="5" actId="478"/>
          <ac:grpSpMkLst>
            <pc:docMk/>
            <pc:sldMk cId="2277602456" sldId="308"/>
            <ac:grpSpMk id="96" creationId="{D9D9EAED-B456-428F-90BC-90360B27D523}"/>
          </ac:grpSpMkLst>
        </pc:grpChg>
        <pc:grpChg chg="del mod">
          <ac:chgData name="피티위즈(주)" userId="be105a1e-ef17-475a-a144-a250c389e8ce" providerId="ADAL" clId="{91BAABB1-37F4-43D9-B3DD-F84710CB01C2}" dt="2021-07-13T07:23:55.109" v="5" actId="478"/>
          <ac:grpSpMkLst>
            <pc:docMk/>
            <pc:sldMk cId="2277602456" sldId="308"/>
            <ac:grpSpMk id="97" creationId="{0148C25D-C439-4AFE-AC1A-C2DABD1F55A5}"/>
          </ac:grpSpMkLst>
        </pc:grpChg>
        <pc:grpChg chg="add">
          <ac:chgData name="피티위즈(주)" userId="be105a1e-ef17-475a-a144-a250c389e8ce" providerId="ADAL" clId="{91BAABB1-37F4-43D9-B3DD-F84710CB01C2}" dt="2021-07-13T07:23:47.616" v="3"/>
          <ac:grpSpMkLst>
            <pc:docMk/>
            <pc:sldMk cId="2277602456" sldId="308"/>
            <ac:grpSpMk id="99" creationId="{38870FE6-6FA5-408A-8318-F545AFAF2A14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8:45:57.058" v="955" actId="478"/>
        <pc:sldMkLst>
          <pc:docMk/>
          <pc:sldMk cId="3200171904" sldId="310"/>
        </pc:sldMkLst>
        <pc:spChg chg="del mod topLvl">
          <ac:chgData name="피티위즈(주)" userId="be105a1e-ef17-475a-a144-a250c389e8ce" providerId="ADAL" clId="{91BAABB1-37F4-43D9-B3DD-F84710CB01C2}" dt="2021-07-13T08:45:34.879" v="946" actId="478"/>
          <ac:spMkLst>
            <pc:docMk/>
            <pc:sldMk cId="3200171904" sldId="310"/>
            <ac:spMk id="20" creationId="{8CCE519E-5CE0-4130-8B04-43115AC878AB}"/>
          </ac:spMkLst>
        </pc:spChg>
        <pc:spChg chg="mod topLvl">
          <ac:chgData name="피티위즈(주)" userId="be105a1e-ef17-475a-a144-a250c389e8ce" providerId="ADAL" clId="{91BAABB1-37F4-43D9-B3DD-F84710CB01C2}" dt="2021-07-13T08:45:52.432" v="951" actId="164"/>
          <ac:spMkLst>
            <pc:docMk/>
            <pc:sldMk cId="3200171904" sldId="310"/>
            <ac:spMk id="21" creationId="{13CF79DC-F2AB-4759-8F75-4116831AA7E1}"/>
          </ac:spMkLst>
        </pc:spChg>
        <pc:spChg chg="del mod topLvl">
          <ac:chgData name="피티위즈(주)" userId="be105a1e-ef17-475a-a144-a250c389e8ce" providerId="ADAL" clId="{91BAABB1-37F4-43D9-B3DD-F84710CB01C2}" dt="2021-07-13T08:45:34.879" v="946" actId="478"/>
          <ac:spMkLst>
            <pc:docMk/>
            <pc:sldMk cId="3200171904" sldId="310"/>
            <ac:spMk id="22" creationId="{C257E4C1-384C-4DF5-B6E2-ECC3C6C3473F}"/>
          </ac:spMkLst>
        </pc:spChg>
        <pc:spChg chg="ord">
          <ac:chgData name="피티위즈(주)" userId="be105a1e-ef17-475a-a144-a250c389e8ce" providerId="ADAL" clId="{91BAABB1-37F4-43D9-B3DD-F84710CB01C2}" dt="2021-07-13T08:45:54.355" v="954" actId="167"/>
          <ac:spMkLst>
            <pc:docMk/>
            <pc:sldMk cId="3200171904" sldId="310"/>
            <ac:spMk id="36" creationId="{1768C5B0-2A22-4B84-B6F4-D95A315B5DBF}"/>
          </ac:spMkLst>
        </pc:spChg>
        <pc:spChg chg="del mod topLvl">
          <ac:chgData name="피티위즈(주)" userId="be105a1e-ef17-475a-a144-a250c389e8ce" providerId="ADAL" clId="{91BAABB1-37F4-43D9-B3DD-F84710CB01C2}" dt="2021-07-13T08:45:29.395" v="943" actId="478"/>
          <ac:spMkLst>
            <pc:docMk/>
            <pc:sldMk cId="3200171904" sldId="310"/>
            <ac:spMk id="60" creationId="{3D86A0CA-EFF7-41C3-85EB-2F9772348457}"/>
          </ac:spMkLst>
        </pc:spChg>
        <pc:spChg chg="del mod topLvl">
          <ac:chgData name="피티위즈(주)" userId="be105a1e-ef17-475a-a144-a250c389e8ce" providerId="ADAL" clId="{91BAABB1-37F4-43D9-B3DD-F84710CB01C2}" dt="2021-07-13T08:45:29.395" v="943" actId="478"/>
          <ac:spMkLst>
            <pc:docMk/>
            <pc:sldMk cId="3200171904" sldId="310"/>
            <ac:spMk id="61" creationId="{F71EABF7-4A02-4058-96A9-966E03AE036B}"/>
          </ac:spMkLst>
        </pc:spChg>
        <pc:spChg chg="del mod topLvl">
          <ac:chgData name="피티위즈(주)" userId="be105a1e-ef17-475a-a144-a250c389e8ce" providerId="ADAL" clId="{91BAABB1-37F4-43D9-B3DD-F84710CB01C2}" dt="2021-07-13T08:45:29.395" v="943" actId="478"/>
          <ac:spMkLst>
            <pc:docMk/>
            <pc:sldMk cId="3200171904" sldId="310"/>
            <ac:spMk id="77" creationId="{4D41C66C-38C2-43F2-B1F5-A378C35674E6}"/>
          </ac:spMkLst>
        </pc:spChg>
        <pc:spChg chg="del mod topLvl">
          <ac:chgData name="피티위즈(주)" userId="be105a1e-ef17-475a-a144-a250c389e8ce" providerId="ADAL" clId="{91BAABB1-37F4-43D9-B3DD-F84710CB01C2}" dt="2021-07-13T08:45:57.058" v="955" actId="478"/>
          <ac:spMkLst>
            <pc:docMk/>
            <pc:sldMk cId="3200171904" sldId="310"/>
            <ac:spMk id="78" creationId="{4B624291-2D86-4F07-A3E2-4E5B23E757B1}"/>
          </ac:spMkLst>
        </pc:spChg>
        <pc:spChg chg="del mod topLvl">
          <ac:chgData name="피티위즈(주)" userId="be105a1e-ef17-475a-a144-a250c389e8ce" providerId="ADAL" clId="{91BAABB1-37F4-43D9-B3DD-F84710CB01C2}" dt="2021-07-13T08:45:29.395" v="943" actId="478"/>
          <ac:spMkLst>
            <pc:docMk/>
            <pc:sldMk cId="3200171904" sldId="310"/>
            <ac:spMk id="79" creationId="{71465F24-D672-489A-8505-3911F638DB4F}"/>
          </ac:spMkLst>
        </pc:spChg>
        <pc:spChg chg="del mod topLvl">
          <ac:chgData name="피티위즈(주)" userId="be105a1e-ef17-475a-a144-a250c389e8ce" providerId="ADAL" clId="{91BAABB1-37F4-43D9-B3DD-F84710CB01C2}" dt="2021-07-13T08:45:29.395" v="943" actId="478"/>
          <ac:spMkLst>
            <pc:docMk/>
            <pc:sldMk cId="3200171904" sldId="310"/>
            <ac:spMk id="80" creationId="{122A6F13-274C-426A-B884-EF540B0C6D8F}"/>
          </ac:spMkLst>
        </pc:spChg>
        <pc:spChg chg="add mod">
          <ac:chgData name="피티위즈(주)" userId="be105a1e-ef17-475a-a144-a250c389e8ce" providerId="ADAL" clId="{91BAABB1-37F4-43D9-B3DD-F84710CB01C2}" dt="2021-07-13T08:45:02.468" v="930" actId="164"/>
          <ac:spMkLst>
            <pc:docMk/>
            <pc:sldMk cId="3200171904" sldId="310"/>
            <ac:spMk id="84" creationId="{F290378C-D895-41DC-B240-87DD97F3A3B3}"/>
          </ac:spMkLst>
        </pc:spChg>
        <pc:grpChg chg="add mod ord">
          <ac:chgData name="피티위즈(주)" userId="be105a1e-ef17-475a-a144-a250c389e8ce" providerId="ADAL" clId="{91BAABB1-37F4-43D9-B3DD-F84710CB01C2}" dt="2021-07-13T08:45:19.271" v="938" actId="167"/>
          <ac:grpSpMkLst>
            <pc:docMk/>
            <pc:sldMk cId="3200171904" sldId="310"/>
            <ac:grpSpMk id="3" creationId="{D836CD29-6416-4740-80F5-FEEC21C6E749}"/>
          </ac:grpSpMkLst>
        </pc:grpChg>
        <pc:grpChg chg="del">
          <ac:chgData name="피티위즈(주)" userId="be105a1e-ef17-475a-a144-a250c389e8ce" providerId="ADAL" clId="{91BAABB1-37F4-43D9-B3DD-F84710CB01C2}" dt="2021-07-13T08:45:21.073" v="939" actId="165"/>
          <ac:grpSpMkLst>
            <pc:docMk/>
            <pc:sldMk cId="3200171904" sldId="310"/>
            <ac:grpSpMk id="4" creationId="{1E3A526E-B962-4D21-8EBA-679E9924850B}"/>
          </ac:grpSpMkLst>
        </pc:grpChg>
        <pc:grpChg chg="add mod ord">
          <ac:chgData name="피티위즈(주)" userId="be105a1e-ef17-475a-a144-a250c389e8ce" providerId="ADAL" clId="{91BAABB1-37F4-43D9-B3DD-F84710CB01C2}" dt="2021-07-13T08:45:53.803" v="953" actId="167"/>
          <ac:grpSpMkLst>
            <pc:docMk/>
            <pc:sldMk cId="3200171904" sldId="310"/>
            <ac:grpSpMk id="5" creationId="{89A37261-DDDA-4C0F-A618-BE9CB28CD53B}"/>
          </ac:grpSpMkLst>
        </pc:grpChg>
        <pc:grpChg chg="del mod topLvl">
          <ac:chgData name="피티위즈(주)" userId="be105a1e-ef17-475a-a144-a250c389e8ce" providerId="ADAL" clId="{91BAABB1-37F4-43D9-B3DD-F84710CB01C2}" dt="2021-07-13T08:45:32.775" v="945" actId="165"/>
          <ac:grpSpMkLst>
            <pc:docMk/>
            <pc:sldMk cId="3200171904" sldId="310"/>
            <ac:grpSpMk id="19" creationId="{344065BE-6BD9-4FB6-8648-01B07E3A0420}"/>
          </ac:grpSpMkLst>
        </pc:grpChg>
        <pc:grpChg chg="del mod topLvl">
          <ac:chgData name="피티위즈(주)" userId="be105a1e-ef17-475a-a144-a250c389e8ce" providerId="ADAL" clId="{91BAABB1-37F4-43D9-B3DD-F84710CB01C2}" dt="2021-07-13T08:45:23.207" v="940" actId="478"/>
          <ac:grpSpMkLst>
            <pc:docMk/>
            <pc:sldMk cId="3200171904" sldId="310"/>
            <ac:grpSpMk id="23" creationId="{1A5A927C-1AEE-46BC-BF0B-E5EAC8AD407E}"/>
          </ac:grpSpMkLst>
        </pc:grpChg>
        <pc:grpChg chg="add mod">
          <ac:chgData name="피티위즈(주)" userId="be105a1e-ef17-475a-a144-a250c389e8ce" providerId="ADAL" clId="{91BAABB1-37F4-43D9-B3DD-F84710CB01C2}" dt="2021-07-13T08:45:02.468" v="930" actId="164"/>
          <ac:grpSpMkLst>
            <pc:docMk/>
            <pc:sldMk cId="3200171904" sldId="310"/>
            <ac:grpSpMk id="45" creationId="{74E94585-9E13-4A22-93E2-1C6776765A11}"/>
          </ac:grpSpMkLst>
        </pc:grpChg>
        <pc:grpChg chg="add del mod">
          <ac:chgData name="피티위즈(주)" userId="be105a1e-ef17-475a-a144-a250c389e8ce" providerId="ADAL" clId="{91BAABB1-37F4-43D9-B3DD-F84710CB01C2}" dt="2021-07-13T08:45:28.153" v="942" actId="165"/>
          <ac:grpSpMkLst>
            <pc:docMk/>
            <pc:sldMk cId="3200171904" sldId="310"/>
            <ac:grpSpMk id="52" creationId="{204B8F19-AB92-462C-ADDC-B1842EC798E7}"/>
          </ac:grpSpMkLst>
        </pc:grpChg>
        <pc:grpChg chg="mod topLvl">
          <ac:chgData name="피티위즈(주)" userId="be105a1e-ef17-475a-a144-a250c389e8ce" providerId="ADAL" clId="{91BAABB1-37F4-43D9-B3DD-F84710CB01C2}" dt="2021-07-13T08:45:52.432" v="951" actId="164"/>
          <ac:grpSpMkLst>
            <pc:docMk/>
            <pc:sldMk cId="3200171904" sldId="310"/>
            <ac:grpSpMk id="81" creationId="{4DB1FE7C-7B32-49FD-9534-3B01B9EB7523}"/>
          </ac:grpSpMkLst>
        </pc:grpChg>
      </pc:sldChg>
      <pc:sldChg chg="addSp modSp">
        <pc:chgData name="피티위즈(주)" userId="be105a1e-ef17-475a-a144-a250c389e8ce" providerId="ADAL" clId="{91BAABB1-37F4-43D9-B3DD-F84710CB01C2}" dt="2021-07-13T08:58:17.446" v="993" actId="12789"/>
        <pc:sldMkLst>
          <pc:docMk/>
          <pc:sldMk cId="196839123" sldId="311"/>
        </pc:sldMkLst>
        <pc:spChg chg="add mod">
          <ac:chgData name="피티위즈(주)" userId="be105a1e-ef17-475a-a144-a250c389e8ce" providerId="ADAL" clId="{91BAABB1-37F4-43D9-B3DD-F84710CB01C2}" dt="2021-07-13T08:58:17.446" v="993" actId="12789"/>
          <ac:spMkLst>
            <pc:docMk/>
            <pc:sldMk cId="196839123" sldId="311"/>
            <ac:spMk id="2" creationId="{BCBFB11E-D7B8-46E6-8E65-4EE0E9883D17}"/>
          </ac:spMkLst>
        </pc:spChg>
      </pc:sldChg>
      <pc:sldChg chg="addSp delSp modSp">
        <pc:chgData name="피티위즈(주)" userId="be105a1e-ef17-475a-a144-a250c389e8ce" providerId="ADAL" clId="{91BAABB1-37F4-43D9-B3DD-F84710CB01C2}" dt="2021-07-13T07:37:01.024" v="212" actId="1036"/>
        <pc:sldMkLst>
          <pc:docMk/>
          <pc:sldMk cId="1010397645" sldId="333"/>
        </pc:sldMkLst>
        <pc:spChg chg="mod">
          <ac:chgData name="피티위즈(주)" userId="be105a1e-ef17-475a-a144-a250c389e8ce" providerId="ADAL" clId="{91BAABB1-37F4-43D9-B3DD-F84710CB01C2}" dt="2021-07-13T07:37:01.024" v="212" actId="1036"/>
          <ac:spMkLst>
            <pc:docMk/>
            <pc:sldMk cId="1010397645" sldId="333"/>
            <ac:spMk id="52" creationId="{CBB1E62D-7561-4608-8D46-F67007520180}"/>
          </ac:spMkLst>
        </pc:spChg>
        <pc:spChg chg="add del">
          <ac:chgData name="피티위즈(주)" userId="be105a1e-ef17-475a-a144-a250c389e8ce" providerId="ADAL" clId="{91BAABB1-37F4-43D9-B3DD-F84710CB01C2}" dt="2021-07-13T07:36:45.859" v="201"/>
          <ac:spMkLst>
            <pc:docMk/>
            <pc:sldMk cId="1010397645" sldId="333"/>
            <ac:spMk id="53" creationId="{7414F1A6-1A44-4441-87B1-573FC8BF73E2}"/>
          </ac:spMkLst>
        </pc:spChg>
        <pc:spChg chg="add del">
          <ac:chgData name="피티위즈(주)" userId="be105a1e-ef17-475a-a144-a250c389e8ce" providerId="ADAL" clId="{91BAABB1-37F4-43D9-B3DD-F84710CB01C2}" dt="2021-07-13T07:36:45.859" v="201"/>
          <ac:spMkLst>
            <pc:docMk/>
            <pc:sldMk cId="1010397645" sldId="333"/>
            <ac:spMk id="54" creationId="{FFA8142A-140A-4873-9A07-5F893E2997F1}"/>
          </ac:spMkLst>
        </pc:spChg>
      </pc:sldChg>
      <pc:sldChg chg="addSp delSp modSp">
        <pc:chgData name="피티위즈(주)" userId="be105a1e-ef17-475a-a144-a250c389e8ce" providerId="ADAL" clId="{91BAABB1-37F4-43D9-B3DD-F84710CB01C2}" dt="2021-07-13T07:38:58.083" v="224" actId="1076"/>
        <pc:sldMkLst>
          <pc:docMk/>
          <pc:sldMk cId="2573076761" sldId="335"/>
        </pc:sldMkLst>
        <pc:spChg chg="add mod">
          <ac:chgData name="피티위즈(주)" userId="be105a1e-ef17-475a-a144-a250c389e8ce" providerId="ADAL" clId="{91BAABB1-37F4-43D9-B3DD-F84710CB01C2}" dt="2021-07-13T07:38:52.811" v="223" actId="14100"/>
          <ac:spMkLst>
            <pc:docMk/>
            <pc:sldMk cId="2573076761" sldId="335"/>
            <ac:spMk id="115" creationId="{288258F3-EE62-4A00-A6F7-27C7F39C9869}"/>
          </ac:spMkLst>
        </pc:spChg>
        <pc:spChg chg="add mod">
          <ac:chgData name="피티위즈(주)" userId="be105a1e-ef17-475a-a144-a250c389e8ce" providerId="ADAL" clId="{91BAABB1-37F4-43D9-B3DD-F84710CB01C2}" dt="2021-07-13T07:38:58.083" v="224" actId="1076"/>
          <ac:spMkLst>
            <pc:docMk/>
            <pc:sldMk cId="2573076761" sldId="335"/>
            <ac:spMk id="116" creationId="{B425EA27-81C5-4841-8EC2-0548441F8F25}"/>
          </ac:spMkLst>
        </pc:spChg>
        <pc:spChg chg="add mod">
          <ac:chgData name="피티위즈(주)" userId="be105a1e-ef17-475a-a144-a250c389e8ce" providerId="ADAL" clId="{91BAABB1-37F4-43D9-B3DD-F84710CB01C2}" dt="2021-07-13T07:38:52.811" v="223" actId="14100"/>
          <ac:spMkLst>
            <pc:docMk/>
            <pc:sldMk cId="2573076761" sldId="335"/>
            <ac:spMk id="117" creationId="{4CD29C2F-ECA4-4F81-A25D-FF78B2FBD812}"/>
          </ac:spMkLst>
        </pc:spChg>
        <pc:spChg chg="del">
          <ac:chgData name="피티위즈(주)" userId="be105a1e-ef17-475a-a144-a250c389e8ce" providerId="ADAL" clId="{91BAABB1-37F4-43D9-B3DD-F84710CB01C2}" dt="2021-07-13T07:37:41.621" v="215" actId="478"/>
          <ac:spMkLst>
            <pc:docMk/>
            <pc:sldMk cId="2573076761" sldId="335"/>
            <ac:spMk id="133" creationId="{91E40426-5BC2-4C24-BE6B-3250CC58E2E3}"/>
          </ac:spMkLst>
        </pc:spChg>
        <pc:grpChg chg="add del mod ord">
          <ac:chgData name="피티위즈(주)" userId="be105a1e-ef17-475a-a144-a250c389e8ce" providerId="ADAL" clId="{91BAABB1-37F4-43D9-B3DD-F84710CB01C2}" dt="2021-07-13T07:38:48.286" v="222" actId="478"/>
          <ac:grpSpMkLst>
            <pc:docMk/>
            <pc:sldMk cId="2573076761" sldId="335"/>
            <ac:grpSpMk id="3" creationId="{A390A7F3-14FF-42B5-99E7-B7DA71BB5A4B}"/>
          </ac:grpSpMkLst>
        </pc:grpChg>
        <pc:grpChg chg="mod">
          <ac:chgData name="피티위즈(주)" userId="be105a1e-ef17-475a-a144-a250c389e8ce" providerId="ADAL" clId="{91BAABB1-37F4-43D9-B3DD-F84710CB01C2}" dt="2021-07-13T07:38:05.046" v="217" actId="164"/>
          <ac:grpSpMkLst>
            <pc:docMk/>
            <pc:sldMk cId="2573076761" sldId="335"/>
            <ac:grpSpMk id="4" creationId="{274EAB3E-84A9-4ACD-9054-6696A71DA346}"/>
          </ac:grpSpMkLst>
        </pc:grpChg>
        <pc:grpChg chg="add mod ord">
          <ac:chgData name="피티위즈(주)" userId="be105a1e-ef17-475a-a144-a250c389e8ce" providerId="ADAL" clId="{91BAABB1-37F4-43D9-B3DD-F84710CB01C2}" dt="2021-07-13T07:38:05.046" v="217" actId="164"/>
          <ac:grpSpMkLst>
            <pc:docMk/>
            <pc:sldMk cId="2573076761" sldId="335"/>
            <ac:grpSpMk id="61" creationId="{F5E5C613-6474-4523-81FE-5F65C008D6F7}"/>
          </ac:grpSpMkLst>
        </pc:grpChg>
        <pc:grpChg chg="add">
          <ac:chgData name="피티위즈(주)" userId="be105a1e-ef17-475a-a144-a250c389e8ce" providerId="ADAL" clId="{91BAABB1-37F4-43D9-B3DD-F84710CB01C2}" dt="2021-07-13T07:38:07.606" v="220"/>
          <ac:grpSpMkLst>
            <pc:docMk/>
            <pc:sldMk cId="2573076761" sldId="335"/>
            <ac:grpSpMk id="75" creationId="{3F1C3A40-252C-4685-B2D4-C5A0CCBE0464}"/>
          </ac:grpSpMkLst>
        </pc:grpChg>
        <pc:grpChg chg="add">
          <ac:chgData name="피티위즈(주)" userId="be105a1e-ef17-475a-a144-a250c389e8ce" providerId="ADAL" clId="{91BAABB1-37F4-43D9-B3DD-F84710CB01C2}" dt="2021-07-13T07:38:07.606" v="220"/>
          <ac:grpSpMkLst>
            <pc:docMk/>
            <pc:sldMk cId="2573076761" sldId="335"/>
            <ac:grpSpMk id="107" creationId="{F555A391-5B3B-4855-AAFB-1A3B6F435886}"/>
          </ac:grpSpMkLst>
        </pc:grpChg>
        <pc:grpChg chg="add">
          <ac:chgData name="피티위즈(주)" userId="be105a1e-ef17-475a-a144-a250c389e8ce" providerId="ADAL" clId="{91BAABB1-37F4-43D9-B3DD-F84710CB01C2}" dt="2021-07-13T07:38:07.606" v="220"/>
          <ac:grpSpMkLst>
            <pc:docMk/>
            <pc:sldMk cId="2573076761" sldId="335"/>
            <ac:grpSpMk id="120" creationId="{BD9A3149-6644-47BE-93AE-FDE626466943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7:48:23.477" v="599" actId="12788"/>
        <pc:sldMkLst>
          <pc:docMk/>
          <pc:sldMk cId="1940326317" sldId="337"/>
        </pc:sldMkLst>
        <pc:spChg chg="del mod topLvl">
          <ac:chgData name="피티위즈(주)" userId="be105a1e-ef17-475a-a144-a250c389e8ce" providerId="ADAL" clId="{91BAABB1-37F4-43D9-B3DD-F84710CB01C2}" dt="2021-07-13T07:48:21.780" v="598" actId="478"/>
          <ac:spMkLst>
            <pc:docMk/>
            <pc:sldMk cId="1940326317" sldId="337"/>
            <ac:spMk id="20" creationId="{609E5DA9-EFFC-48DA-B8B4-272486C1ACDE}"/>
          </ac:spMkLst>
        </pc:spChg>
        <pc:spChg chg="mod">
          <ac:chgData name="피티위즈(주)" userId="be105a1e-ef17-475a-a144-a250c389e8ce" providerId="ADAL" clId="{91BAABB1-37F4-43D9-B3DD-F84710CB01C2}" dt="2021-07-13T07:48:18.836" v="596" actId="207"/>
          <ac:spMkLst>
            <pc:docMk/>
            <pc:sldMk cId="1940326317" sldId="337"/>
            <ac:spMk id="36" creationId="{33C6DF21-592E-45C3-912B-7843A94E0521}"/>
          </ac:spMkLst>
        </pc:spChg>
        <pc:spChg chg="mod topLvl">
          <ac:chgData name="피티위즈(주)" userId="be105a1e-ef17-475a-a144-a250c389e8ce" providerId="ADAL" clId="{91BAABB1-37F4-43D9-B3DD-F84710CB01C2}" dt="2021-07-13T07:47:35.035" v="564" actId="165"/>
          <ac:spMkLst>
            <pc:docMk/>
            <pc:sldMk cId="1940326317" sldId="337"/>
            <ac:spMk id="77" creationId="{863E7B84-156C-4BC4-85B8-D7083F5DB2F3}"/>
          </ac:spMkLst>
        </pc:spChg>
        <pc:spChg chg="mod topLvl">
          <ac:chgData name="피티위즈(주)" userId="be105a1e-ef17-475a-a144-a250c389e8ce" providerId="ADAL" clId="{91BAABB1-37F4-43D9-B3DD-F84710CB01C2}" dt="2021-07-13T07:48:23.477" v="599" actId="12788"/>
          <ac:spMkLst>
            <pc:docMk/>
            <pc:sldMk cId="1940326317" sldId="337"/>
            <ac:spMk id="78" creationId="{6ADB2A9A-124E-4D1C-82BB-8C8C885EB1EA}"/>
          </ac:spMkLst>
        </pc:spChg>
        <pc:spChg chg="mod topLvl">
          <ac:chgData name="피티위즈(주)" userId="be105a1e-ef17-475a-a144-a250c389e8ce" providerId="ADAL" clId="{91BAABB1-37F4-43D9-B3DD-F84710CB01C2}" dt="2021-07-13T07:47:35.035" v="564" actId="165"/>
          <ac:spMkLst>
            <pc:docMk/>
            <pc:sldMk cId="1940326317" sldId="337"/>
            <ac:spMk id="79" creationId="{0E6E9D2F-5740-4498-95B8-5BD7346E2C64}"/>
          </ac:spMkLst>
        </pc:spChg>
        <pc:spChg chg="mod topLvl">
          <ac:chgData name="피티위즈(주)" userId="be105a1e-ef17-475a-a144-a250c389e8ce" providerId="ADAL" clId="{91BAABB1-37F4-43D9-B3DD-F84710CB01C2}" dt="2021-07-13T07:47:35.035" v="564" actId="165"/>
          <ac:spMkLst>
            <pc:docMk/>
            <pc:sldMk cId="1940326317" sldId="337"/>
            <ac:spMk id="88" creationId="{6C647D1C-F027-49B0-86D4-45617E3C5D87}"/>
          </ac:spMkLst>
        </pc:spChg>
        <pc:spChg chg="mod topLvl">
          <ac:chgData name="피티위즈(주)" userId="be105a1e-ef17-475a-a144-a250c389e8ce" providerId="ADAL" clId="{91BAABB1-37F4-43D9-B3DD-F84710CB01C2}" dt="2021-07-13T07:47:35.035" v="564" actId="165"/>
          <ac:spMkLst>
            <pc:docMk/>
            <pc:sldMk cId="1940326317" sldId="337"/>
            <ac:spMk id="89" creationId="{514C0D1F-AB4E-4B3B-B111-92804F23A14C}"/>
          </ac:spMkLst>
        </pc:spChg>
        <pc:spChg chg="mod topLvl">
          <ac:chgData name="피티위즈(주)" userId="be105a1e-ef17-475a-a144-a250c389e8ce" providerId="ADAL" clId="{91BAABB1-37F4-43D9-B3DD-F84710CB01C2}" dt="2021-07-13T07:47:35.035" v="564" actId="165"/>
          <ac:spMkLst>
            <pc:docMk/>
            <pc:sldMk cId="1940326317" sldId="337"/>
            <ac:spMk id="91" creationId="{FB46D05E-1790-417A-822B-0315774CE36D}"/>
          </ac:spMkLst>
        </pc:spChg>
        <pc:spChg chg="mod topLvl">
          <ac:chgData name="피티위즈(주)" userId="be105a1e-ef17-475a-a144-a250c389e8ce" providerId="ADAL" clId="{91BAABB1-37F4-43D9-B3DD-F84710CB01C2}" dt="2021-07-13T07:47:35.035" v="564" actId="165"/>
          <ac:spMkLst>
            <pc:docMk/>
            <pc:sldMk cId="1940326317" sldId="337"/>
            <ac:spMk id="97" creationId="{3117ADDE-EC64-47B7-95ED-554FBBF55CAF}"/>
          </ac:spMkLst>
        </pc:spChg>
        <pc:grpChg chg="del">
          <ac:chgData name="피티위즈(주)" userId="be105a1e-ef17-475a-a144-a250c389e8ce" providerId="ADAL" clId="{91BAABB1-37F4-43D9-B3DD-F84710CB01C2}" dt="2021-07-13T07:47:35.035" v="564" actId="165"/>
          <ac:grpSpMkLst>
            <pc:docMk/>
            <pc:sldMk cId="1940326317" sldId="337"/>
            <ac:grpSpMk id="27" creationId="{D3ADF18D-A6C4-4BC3-B8ED-5D4EDE69988D}"/>
          </ac:grpSpMkLst>
        </pc:grpChg>
        <pc:grpChg chg="add mod">
          <ac:chgData name="피티위즈(주)" userId="be105a1e-ef17-475a-a144-a250c389e8ce" providerId="ADAL" clId="{91BAABB1-37F4-43D9-B3DD-F84710CB01C2}" dt="2021-07-13T07:48:23.477" v="599" actId="12788"/>
          <ac:grpSpMkLst>
            <pc:docMk/>
            <pc:sldMk cId="1940326317" sldId="337"/>
            <ac:grpSpMk id="35" creationId="{D3EE292B-B945-40D0-B020-6C12CACC90DC}"/>
          </ac:grpSpMkLst>
        </pc:grpChg>
        <pc:grpChg chg="add del mod">
          <ac:chgData name="피티위즈(주)" userId="be105a1e-ef17-475a-a144-a250c389e8ce" providerId="ADAL" clId="{91BAABB1-37F4-43D9-B3DD-F84710CB01C2}" dt="2021-07-13T07:48:20.779" v="597" actId="478"/>
          <ac:grpSpMkLst>
            <pc:docMk/>
            <pc:sldMk cId="1940326317" sldId="337"/>
            <ac:grpSpMk id="38" creationId="{2546C49A-A07D-43A2-89D8-49B7A6447888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8:37:39.782" v="925" actId="14100"/>
        <pc:sldMkLst>
          <pc:docMk/>
          <pc:sldMk cId="1626668379" sldId="339"/>
        </pc:sldMkLst>
        <pc:spChg chg="mod topLvl">
          <ac:chgData name="피티위즈(주)" userId="be105a1e-ef17-475a-a144-a250c389e8ce" providerId="ADAL" clId="{91BAABB1-37F4-43D9-B3DD-F84710CB01C2}" dt="2021-07-13T08:37:39.782" v="925" actId="14100"/>
          <ac:spMkLst>
            <pc:docMk/>
            <pc:sldMk cId="1626668379" sldId="339"/>
            <ac:spMk id="6" creationId="{77147018-CF13-4D93-812B-E0278CC23478}"/>
          </ac:spMkLst>
        </pc:spChg>
        <pc:spChg chg="mod topLvl">
          <ac:chgData name="피티위즈(주)" userId="be105a1e-ef17-475a-a144-a250c389e8ce" providerId="ADAL" clId="{91BAABB1-37F4-43D9-B3DD-F84710CB01C2}" dt="2021-07-13T07:40:54.366" v="249" actId="164"/>
          <ac:spMkLst>
            <pc:docMk/>
            <pc:sldMk cId="1626668379" sldId="339"/>
            <ac:spMk id="71" creationId="{4520BA55-3436-4B08-A144-4CD064DFE4F4}"/>
          </ac:spMkLst>
        </pc:spChg>
        <pc:spChg chg="mod topLvl">
          <ac:chgData name="피티위즈(주)" userId="be105a1e-ef17-475a-a144-a250c389e8ce" providerId="ADAL" clId="{91BAABB1-37F4-43D9-B3DD-F84710CB01C2}" dt="2021-07-13T07:40:54.366" v="249" actId="164"/>
          <ac:spMkLst>
            <pc:docMk/>
            <pc:sldMk cId="1626668379" sldId="339"/>
            <ac:spMk id="72" creationId="{ABD7E809-39DD-40CD-A9EB-995632B6B4F1}"/>
          </ac:spMkLst>
        </pc:spChg>
        <pc:spChg chg="mod topLvl">
          <ac:chgData name="피티위즈(주)" userId="be105a1e-ef17-475a-a144-a250c389e8ce" providerId="ADAL" clId="{91BAABB1-37F4-43D9-B3DD-F84710CB01C2}" dt="2021-07-13T07:41:21.239" v="263" actId="165"/>
          <ac:spMkLst>
            <pc:docMk/>
            <pc:sldMk cId="1626668379" sldId="339"/>
            <ac:spMk id="100" creationId="{74214EA3-32C5-4184-83B2-1AE2E0B24108}"/>
          </ac:spMkLst>
        </pc:spChg>
        <pc:spChg chg="mod topLvl">
          <ac:chgData name="피티위즈(주)" userId="be105a1e-ef17-475a-a144-a250c389e8ce" providerId="ADAL" clId="{91BAABB1-37F4-43D9-B3DD-F84710CB01C2}" dt="2021-07-13T07:41:21.239" v="263" actId="165"/>
          <ac:spMkLst>
            <pc:docMk/>
            <pc:sldMk cId="1626668379" sldId="339"/>
            <ac:spMk id="101" creationId="{1B4CC86E-8704-45AD-8AB9-2722B84F7D7D}"/>
          </ac:spMkLst>
        </pc:spChg>
        <pc:spChg chg="mod topLvl">
          <ac:chgData name="피티위즈(주)" userId="be105a1e-ef17-475a-a144-a250c389e8ce" providerId="ADAL" clId="{91BAABB1-37F4-43D9-B3DD-F84710CB01C2}" dt="2021-07-13T07:40:47.535" v="248" actId="165"/>
          <ac:spMkLst>
            <pc:docMk/>
            <pc:sldMk cId="1626668379" sldId="339"/>
            <ac:spMk id="110" creationId="{BBFCEB20-1D94-4C52-A2A9-3F5276285A63}"/>
          </ac:spMkLst>
        </pc:spChg>
        <pc:grpChg chg="add mod">
          <ac:chgData name="피티위즈(주)" userId="be105a1e-ef17-475a-a144-a250c389e8ce" providerId="ADAL" clId="{91BAABB1-37F4-43D9-B3DD-F84710CB01C2}" dt="2021-07-13T07:42:33.772" v="280" actId="164"/>
          <ac:grpSpMkLst>
            <pc:docMk/>
            <pc:sldMk cId="1626668379" sldId="339"/>
            <ac:grpSpMk id="2" creationId="{3841F660-B1BB-4A69-8242-BD997B9EF22C}"/>
          </ac:grpSpMkLst>
        </pc:grpChg>
        <pc:grpChg chg="add mod">
          <ac:chgData name="피티위즈(주)" userId="be105a1e-ef17-475a-a144-a250c389e8ce" providerId="ADAL" clId="{91BAABB1-37F4-43D9-B3DD-F84710CB01C2}" dt="2021-07-13T07:42:35.620" v="281" actId="164"/>
          <ac:grpSpMkLst>
            <pc:docMk/>
            <pc:sldMk cId="1626668379" sldId="339"/>
            <ac:grpSpMk id="5" creationId="{1D66A840-8936-4314-B8CB-C1427A8D9987}"/>
          </ac:grpSpMkLst>
        </pc:grpChg>
        <pc:grpChg chg="del">
          <ac:chgData name="피티위즈(주)" userId="be105a1e-ef17-475a-a144-a250c389e8ce" providerId="ADAL" clId="{91BAABB1-37F4-43D9-B3DD-F84710CB01C2}" dt="2021-07-13T07:40:47.535" v="248" actId="165"/>
          <ac:grpSpMkLst>
            <pc:docMk/>
            <pc:sldMk cId="1626668379" sldId="339"/>
            <ac:grpSpMk id="8" creationId="{B530B77B-4FDB-4F33-80B3-8D0D015715B5}"/>
          </ac:grpSpMkLst>
        </pc:grpChg>
        <pc:grpChg chg="add mod">
          <ac:chgData name="피티위즈(주)" userId="be105a1e-ef17-475a-a144-a250c389e8ce" providerId="ADAL" clId="{91BAABB1-37F4-43D9-B3DD-F84710CB01C2}" dt="2021-07-13T08:37:30.316" v="923" actId="1076"/>
          <ac:grpSpMkLst>
            <pc:docMk/>
            <pc:sldMk cId="1626668379" sldId="339"/>
            <ac:grpSpMk id="9" creationId="{1423F7FB-A0F5-4785-9614-BF83E6604733}"/>
          </ac:grpSpMkLst>
        </pc:grpChg>
        <pc:grpChg chg="mod topLvl">
          <ac:chgData name="피티위즈(주)" userId="be105a1e-ef17-475a-a144-a250c389e8ce" providerId="ADAL" clId="{91BAABB1-37F4-43D9-B3DD-F84710CB01C2}" dt="2021-07-13T07:40:47.535" v="248" actId="165"/>
          <ac:grpSpMkLst>
            <pc:docMk/>
            <pc:sldMk cId="1626668379" sldId="339"/>
            <ac:grpSpMk id="61" creationId="{24132508-9AAA-4667-B452-E435FEC91653}"/>
          </ac:grpSpMkLst>
        </pc:grpChg>
        <pc:grpChg chg="add del mod">
          <ac:chgData name="피티위즈(주)" userId="be105a1e-ef17-475a-a144-a250c389e8ce" providerId="ADAL" clId="{91BAABB1-37F4-43D9-B3DD-F84710CB01C2}" dt="2021-07-13T07:40:47.535" v="248" actId="165"/>
          <ac:grpSpMkLst>
            <pc:docMk/>
            <pc:sldMk cId="1626668379" sldId="339"/>
            <ac:grpSpMk id="70" creationId="{B2048977-3D1D-4333-8278-6CDE966037EE}"/>
          </ac:grpSpMkLst>
        </pc:grpChg>
        <pc:grpChg chg="add mod ord">
          <ac:chgData name="피티위즈(주)" userId="be105a1e-ef17-475a-a144-a250c389e8ce" providerId="ADAL" clId="{91BAABB1-37F4-43D9-B3DD-F84710CB01C2}" dt="2021-07-13T08:37:35.846" v="924" actId="14100"/>
          <ac:grpSpMkLst>
            <pc:docMk/>
            <pc:sldMk cId="1626668379" sldId="339"/>
            <ac:grpSpMk id="73" creationId="{0132E716-EE2D-419D-860B-3373C9F0959C}"/>
          </ac:grpSpMkLst>
        </pc:grpChg>
        <pc:grpChg chg="mod topLvl">
          <ac:chgData name="피티위즈(주)" userId="be105a1e-ef17-475a-a144-a250c389e8ce" providerId="ADAL" clId="{91BAABB1-37F4-43D9-B3DD-F84710CB01C2}" dt="2021-07-13T07:40:47.535" v="248" actId="165"/>
          <ac:grpSpMkLst>
            <pc:docMk/>
            <pc:sldMk cId="1626668379" sldId="339"/>
            <ac:grpSpMk id="87" creationId="{F411E4D5-97AA-4641-87BC-21238758B164}"/>
          </ac:grpSpMkLst>
        </pc:grpChg>
        <pc:grpChg chg="add del mod topLvl">
          <ac:chgData name="피티위즈(주)" userId="be105a1e-ef17-475a-a144-a250c389e8ce" providerId="ADAL" clId="{91BAABB1-37F4-43D9-B3DD-F84710CB01C2}" dt="2021-07-13T07:42:33.772" v="280" actId="164"/>
          <ac:grpSpMkLst>
            <pc:docMk/>
            <pc:sldMk cId="1626668379" sldId="339"/>
            <ac:grpSpMk id="99" creationId="{D2EC5009-A4D0-419B-A49F-98B8CFE7C098}"/>
          </ac:grpSpMkLst>
        </pc:grpChg>
        <pc:grpChg chg="mod topLvl">
          <ac:chgData name="피티위즈(주)" userId="be105a1e-ef17-475a-a144-a250c389e8ce" providerId="ADAL" clId="{91BAABB1-37F4-43D9-B3DD-F84710CB01C2}" dt="2021-07-13T07:40:47.535" v="248" actId="165"/>
          <ac:grpSpMkLst>
            <pc:docMk/>
            <pc:sldMk cId="1626668379" sldId="339"/>
            <ac:grpSpMk id="102" creationId="{F7332713-53EB-4B5F-9F29-F024F4A3AFF9}"/>
          </ac:grpSpMkLst>
        </pc:grpChg>
        <pc:grpChg chg="del mod topLvl">
          <ac:chgData name="피티위즈(주)" userId="be105a1e-ef17-475a-a144-a250c389e8ce" providerId="ADAL" clId="{91BAABB1-37F4-43D9-B3DD-F84710CB01C2}" dt="2021-07-13T08:37:20.506" v="922" actId="478"/>
          <ac:grpSpMkLst>
            <pc:docMk/>
            <pc:sldMk cId="1626668379" sldId="339"/>
            <ac:grpSpMk id="119" creationId="{016D0215-B003-4AF0-A6BA-FBB55267322A}"/>
          </ac:grpSpMkLst>
        </pc:grpChg>
        <pc:grpChg chg="mod topLvl">
          <ac:chgData name="피티위즈(주)" userId="be105a1e-ef17-475a-a144-a250c389e8ce" providerId="ADAL" clId="{91BAABB1-37F4-43D9-B3DD-F84710CB01C2}" dt="2021-07-13T07:42:35.620" v="281" actId="164"/>
          <ac:grpSpMkLst>
            <pc:docMk/>
            <pc:sldMk cId="1626668379" sldId="339"/>
            <ac:grpSpMk id="124" creationId="{1AD91AB5-312E-4BEB-BD9E-378D2B272E3A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8:36:36.974" v="914" actId="12788"/>
        <pc:sldMkLst>
          <pc:docMk/>
          <pc:sldMk cId="1551283678" sldId="341"/>
        </pc:sldMkLst>
        <pc:spChg chg="mod topLvl">
          <ac:chgData name="피티위즈(주)" userId="be105a1e-ef17-475a-a144-a250c389e8ce" providerId="ADAL" clId="{91BAABB1-37F4-43D9-B3DD-F84710CB01C2}" dt="2021-07-13T07:44:36.093" v="313" actId="165"/>
          <ac:spMkLst>
            <pc:docMk/>
            <pc:sldMk cId="1551283678" sldId="341"/>
            <ac:spMk id="6" creationId="{E724C25E-5511-4749-B864-0F53E4A930A7}"/>
          </ac:spMkLst>
        </pc:spChg>
        <pc:spChg chg="mod topLvl">
          <ac:chgData name="피티위즈(주)" userId="be105a1e-ef17-475a-a144-a250c389e8ce" providerId="ADAL" clId="{91BAABB1-37F4-43D9-B3DD-F84710CB01C2}" dt="2021-07-13T07:46:30.606" v="557" actId="207"/>
          <ac:spMkLst>
            <pc:docMk/>
            <pc:sldMk cId="1551283678" sldId="341"/>
            <ac:spMk id="164" creationId="{D9327BC5-1D9A-4E8B-B5C4-2776AB25786C}"/>
          </ac:spMkLst>
        </pc:spChg>
        <pc:spChg chg="mod topLvl">
          <ac:chgData name="피티위즈(주)" userId="be105a1e-ef17-475a-a144-a250c389e8ce" providerId="ADAL" clId="{91BAABB1-37F4-43D9-B3DD-F84710CB01C2}" dt="2021-07-13T07:46:33.853" v="558" actId="207"/>
          <ac:spMkLst>
            <pc:docMk/>
            <pc:sldMk cId="1551283678" sldId="341"/>
            <ac:spMk id="165" creationId="{BE431CF9-91CD-453A-97DB-EF94BE8552B8}"/>
          </ac:spMkLst>
        </pc:spChg>
        <pc:spChg chg="mod topLvl">
          <ac:chgData name="피티위즈(주)" userId="be105a1e-ef17-475a-a144-a250c389e8ce" providerId="ADAL" clId="{91BAABB1-37F4-43D9-B3DD-F84710CB01C2}" dt="2021-07-13T07:44:36.093" v="313" actId="165"/>
          <ac:spMkLst>
            <pc:docMk/>
            <pc:sldMk cId="1551283678" sldId="341"/>
            <ac:spMk id="216" creationId="{49A36C16-2E89-4A1D-9A3C-D9AAC4F8FAD6}"/>
          </ac:spMkLst>
        </pc:spChg>
        <pc:spChg chg="mod topLvl">
          <ac:chgData name="피티위즈(주)" userId="be105a1e-ef17-475a-a144-a250c389e8ce" providerId="ADAL" clId="{91BAABB1-37F4-43D9-B3DD-F84710CB01C2}" dt="2021-07-13T07:44:36.093" v="313" actId="165"/>
          <ac:spMkLst>
            <pc:docMk/>
            <pc:sldMk cId="1551283678" sldId="341"/>
            <ac:spMk id="217" creationId="{8E01C9BF-F2E4-4965-AAC8-C192891141D1}"/>
          </ac:spMkLst>
        </pc:spChg>
        <pc:spChg chg="mod topLvl">
          <ac:chgData name="피티위즈(주)" userId="be105a1e-ef17-475a-a144-a250c389e8ce" providerId="ADAL" clId="{91BAABB1-37F4-43D9-B3DD-F84710CB01C2}" dt="2021-07-13T08:36:36.974" v="914" actId="12788"/>
          <ac:spMkLst>
            <pc:docMk/>
            <pc:sldMk cId="1551283678" sldId="341"/>
            <ac:spMk id="241" creationId="{6493230B-DA44-4A59-B53D-1E7ECDC4685D}"/>
          </ac:spMkLst>
        </pc:spChg>
        <pc:spChg chg="mod topLvl">
          <ac:chgData name="피티위즈(주)" userId="be105a1e-ef17-475a-a144-a250c389e8ce" providerId="ADAL" clId="{91BAABB1-37F4-43D9-B3DD-F84710CB01C2}" dt="2021-07-13T07:44:49.163" v="320" actId="12788"/>
          <ac:spMkLst>
            <pc:docMk/>
            <pc:sldMk cId="1551283678" sldId="341"/>
            <ac:spMk id="243" creationId="{E2E5214A-9082-4E7C-89AE-59C94C7E4AA3}"/>
          </ac:spMkLst>
        </pc:spChg>
        <pc:spChg chg="mod topLvl">
          <ac:chgData name="피티위즈(주)" userId="be105a1e-ef17-475a-a144-a250c389e8ce" providerId="ADAL" clId="{91BAABB1-37F4-43D9-B3DD-F84710CB01C2}" dt="2021-07-13T07:44:36.093" v="313" actId="165"/>
          <ac:spMkLst>
            <pc:docMk/>
            <pc:sldMk cId="1551283678" sldId="341"/>
            <ac:spMk id="249" creationId="{ACCBEBE1-2CAE-4830-B692-572C514488B5}"/>
          </ac:spMkLst>
        </pc:spChg>
        <pc:spChg chg="mod topLvl">
          <ac:chgData name="피티위즈(주)" userId="be105a1e-ef17-475a-a144-a250c389e8ce" providerId="ADAL" clId="{91BAABB1-37F4-43D9-B3DD-F84710CB01C2}" dt="2021-07-13T07:44:36.093" v="313" actId="165"/>
          <ac:spMkLst>
            <pc:docMk/>
            <pc:sldMk cId="1551283678" sldId="341"/>
            <ac:spMk id="252" creationId="{365F7B68-B777-4684-8C14-4F0CBA48F483}"/>
          </ac:spMkLst>
        </pc:spChg>
        <pc:grpChg chg="mod topLvl">
          <ac:chgData name="피티위즈(주)" userId="be105a1e-ef17-475a-a144-a250c389e8ce" providerId="ADAL" clId="{91BAABB1-37F4-43D9-B3DD-F84710CB01C2}" dt="2021-07-13T07:44:36.093" v="313" actId="165"/>
          <ac:grpSpMkLst>
            <pc:docMk/>
            <pc:sldMk cId="1551283678" sldId="341"/>
            <ac:grpSpMk id="8" creationId="{71E05C44-0838-459F-A9F3-F0EC851A5AC2}"/>
          </ac:grpSpMkLst>
        </pc:grpChg>
        <pc:grpChg chg="del">
          <ac:chgData name="피티위즈(주)" userId="be105a1e-ef17-475a-a144-a250c389e8ce" providerId="ADAL" clId="{91BAABB1-37F4-43D9-B3DD-F84710CB01C2}" dt="2021-07-13T07:44:36.093" v="313" actId="165"/>
          <ac:grpSpMkLst>
            <pc:docMk/>
            <pc:sldMk cId="1551283678" sldId="341"/>
            <ac:grpSpMk id="9" creationId="{A297AD04-4228-4954-A196-A1E69FD2D4B9}"/>
          </ac:grpSpMkLst>
        </pc:grpChg>
        <pc:grpChg chg="del mod topLvl">
          <ac:chgData name="피티위즈(주)" userId="be105a1e-ef17-475a-a144-a250c389e8ce" providerId="ADAL" clId="{91BAABB1-37F4-43D9-B3DD-F84710CB01C2}" dt="2021-07-13T07:44:47.083" v="318" actId="478"/>
          <ac:grpSpMkLst>
            <pc:docMk/>
            <pc:sldMk cId="1551283678" sldId="341"/>
            <ac:grpSpMk id="22" creationId="{0F97D087-7CBB-43F4-9270-14EECC95BF84}"/>
          </ac:grpSpMkLst>
        </pc:grpChg>
        <pc:grpChg chg="mod topLvl">
          <ac:chgData name="피티위즈(주)" userId="be105a1e-ef17-475a-a144-a250c389e8ce" providerId="ADAL" clId="{91BAABB1-37F4-43D9-B3DD-F84710CB01C2}" dt="2021-07-13T07:44:36.093" v="313" actId="165"/>
          <ac:grpSpMkLst>
            <pc:docMk/>
            <pc:sldMk cId="1551283678" sldId="341"/>
            <ac:grpSpMk id="27" creationId="{60DB86DC-5B4C-4D35-9073-9183F82EB11C}"/>
          </ac:grpSpMkLst>
        </pc:grpChg>
        <pc:grpChg chg="mod topLvl">
          <ac:chgData name="피티위즈(주)" userId="be105a1e-ef17-475a-a144-a250c389e8ce" providerId="ADAL" clId="{91BAABB1-37F4-43D9-B3DD-F84710CB01C2}" dt="2021-07-13T07:44:36.093" v="313" actId="165"/>
          <ac:grpSpMkLst>
            <pc:docMk/>
            <pc:sldMk cId="1551283678" sldId="341"/>
            <ac:grpSpMk id="126" creationId="{CEEA990E-3722-4C58-A5CD-1F414EEF4828}"/>
          </ac:grpSpMkLst>
        </pc:grpChg>
        <pc:grpChg chg="del">
          <ac:chgData name="피티위즈(주)" userId="be105a1e-ef17-475a-a144-a250c389e8ce" providerId="ADAL" clId="{91BAABB1-37F4-43D9-B3DD-F84710CB01C2}" dt="2021-07-13T07:45:41.855" v="379" actId="165"/>
          <ac:grpSpMkLst>
            <pc:docMk/>
            <pc:sldMk cId="1551283678" sldId="341"/>
            <ac:grpSpMk id="163" creationId="{00000000-0000-0000-0000-000000000000}"/>
          </ac:grpSpMkLst>
        </pc:grpChg>
        <pc:grpChg chg="add mod">
          <ac:chgData name="피티위즈(주)" userId="be105a1e-ef17-475a-a144-a250c389e8ce" providerId="ADAL" clId="{91BAABB1-37F4-43D9-B3DD-F84710CB01C2}" dt="2021-07-13T07:44:49.163" v="320" actId="12788"/>
          <ac:grpSpMkLst>
            <pc:docMk/>
            <pc:sldMk cId="1551283678" sldId="341"/>
            <ac:grpSpMk id="166" creationId="{D08F82C2-3451-470F-986D-73833C3FA704}"/>
          </ac:grpSpMkLst>
        </pc:grpChg>
        <pc:grpChg chg="add del mod">
          <ac:chgData name="피티위즈(주)" userId="be105a1e-ef17-475a-a144-a250c389e8ce" providerId="ADAL" clId="{91BAABB1-37F4-43D9-B3DD-F84710CB01C2}" dt="2021-07-13T07:46:49.115" v="561" actId="478"/>
          <ac:grpSpMkLst>
            <pc:docMk/>
            <pc:sldMk cId="1551283678" sldId="341"/>
            <ac:grpSpMk id="169" creationId="{1E74C3B4-2C00-45FF-BCCD-11304B5E69FB}"/>
          </ac:grpSpMkLst>
        </pc:grpChg>
        <pc:grpChg chg="add mod">
          <ac:chgData name="피티위즈(주)" userId="be105a1e-ef17-475a-a144-a250c389e8ce" providerId="ADAL" clId="{91BAABB1-37F4-43D9-B3DD-F84710CB01C2}" dt="2021-07-13T08:36:36.974" v="914" actId="12788"/>
          <ac:grpSpMkLst>
            <pc:docMk/>
            <pc:sldMk cId="1551283678" sldId="341"/>
            <ac:grpSpMk id="172" creationId="{2BAF582D-A231-4330-9D06-F8904B536F05}"/>
          </ac:grpSpMkLst>
        </pc:grpChg>
        <pc:grpChg chg="del mod topLvl">
          <ac:chgData name="피티위즈(주)" userId="be105a1e-ef17-475a-a144-a250c389e8ce" providerId="ADAL" clId="{91BAABB1-37F4-43D9-B3DD-F84710CB01C2}" dt="2021-07-13T08:36:33.432" v="912" actId="478"/>
          <ac:grpSpMkLst>
            <pc:docMk/>
            <pc:sldMk cId="1551283678" sldId="341"/>
            <ac:grpSpMk id="237" creationId="{D0E43C05-86D0-4859-A762-644112ACEFEE}"/>
          </ac:grpSpMkLst>
        </pc:grpChg>
        <pc:grpChg chg="mod topLvl">
          <ac:chgData name="피티위즈(주)" userId="be105a1e-ef17-475a-a144-a250c389e8ce" providerId="ADAL" clId="{91BAABB1-37F4-43D9-B3DD-F84710CB01C2}" dt="2021-07-13T07:44:36.093" v="313" actId="165"/>
          <ac:grpSpMkLst>
            <pc:docMk/>
            <pc:sldMk cId="1551283678" sldId="341"/>
            <ac:grpSpMk id="279" creationId="{BFE49BCE-34BA-45D7-9525-60E00A22F91E}"/>
          </ac:grpSpMkLst>
        </pc:grpChg>
        <pc:cxnChg chg="mod topLvl">
          <ac:chgData name="피티위즈(주)" userId="be105a1e-ef17-475a-a144-a250c389e8ce" providerId="ADAL" clId="{91BAABB1-37F4-43D9-B3DD-F84710CB01C2}" dt="2021-07-13T07:44:36.093" v="313" actId="165"/>
          <ac:cxnSpMkLst>
            <pc:docMk/>
            <pc:sldMk cId="1551283678" sldId="341"/>
            <ac:cxnSpMk id="5" creationId="{4D203781-0A81-497C-9423-2E8FC20CEBD3}"/>
          </ac:cxnSpMkLst>
        </pc:cxnChg>
      </pc:sldChg>
      <pc:sldChg chg="addSp delSp modSp">
        <pc:chgData name="피티위즈(주)" userId="be105a1e-ef17-475a-a144-a250c389e8ce" providerId="ADAL" clId="{91BAABB1-37F4-43D9-B3DD-F84710CB01C2}" dt="2021-07-13T08:02:27.723" v="616" actId="1076"/>
        <pc:sldMkLst>
          <pc:docMk/>
          <pc:sldMk cId="1539348303" sldId="342"/>
        </pc:sldMkLst>
        <pc:spChg chg="mod topLvl">
          <ac:chgData name="피티위즈(주)" userId="be105a1e-ef17-475a-a144-a250c389e8ce" providerId="ADAL" clId="{91BAABB1-37F4-43D9-B3DD-F84710CB01C2}" dt="2021-07-13T08:02:00.661" v="602" actId="165"/>
          <ac:spMkLst>
            <pc:docMk/>
            <pc:sldMk cId="1539348303" sldId="342"/>
            <ac:spMk id="41" creationId="{BFB1D149-1D9D-40E1-B4C2-C81A42F7F0A8}"/>
          </ac:spMkLst>
        </pc:spChg>
        <pc:spChg chg="mod topLvl">
          <ac:chgData name="피티위즈(주)" userId="be105a1e-ef17-475a-a144-a250c389e8ce" providerId="ADAL" clId="{91BAABB1-37F4-43D9-B3DD-F84710CB01C2}" dt="2021-07-13T08:02:00.661" v="602" actId="165"/>
          <ac:spMkLst>
            <pc:docMk/>
            <pc:sldMk cId="1539348303" sldId="342"/>
            <ac:spMk id="42" creationId="{00000000-0000-0000-0000-000000000000}"/>
          </ac:spMkLst>
        </pc:spChg>
        <pc:spChg chg="mod topLvl">
          <ac:chgData name="피티위즈(주)" userId="be105a1e-ef17-475a-a144-a250c389e8ce" providerId="ADAL" clId="{91BAABB1-37F4-43D9-B3DD-F84710CB01C2}" dt="2021-07-13T08:02:00.661" v="602" actId="165"/>
          <ac:spMkLst>
            <pc:docMk/>
            <pc:sldMk cId="1539348303" sldId="342"/>
            <ac:spMk id="45" creationId="{4EB185DB-4EC0-4511-B137-1E46F9D81D33}"/>
          </ac:spMkLst>
        </pc:spChg>
        <pc:spChg chg="mod topLvl">
          <ac:chgData name="피티위즈(주)" userId="be105a1e-ef17-475a-a144-a250c389e8ce" providerId="ADAL" clId="{91BAABB1-37F4-43D9-B3DD-F84710CB01C2}" dt="2021-07-13T08:02:00.661" v="602" actId="165"/>
          <ac:spMkLst>
            <pc:docMk/>
            <pc:sldMk cId="1539348303" sldId="342"/>
            <ac:spMk id="46" creationId="{4EB185DB-4EC0-4511-B137-1E46F9D81D33}"/>
          </ac:spMkLst>
        </pc:spChg>
        <pc:grpChg chg="del">
          <ac:chgData name="피티위즈(주)" userId="be105a1e-ef17-475a-a144-a250c389e8ce" providerId="ADAL" clId="{91BAABB1-37F4-43D9-B3DD-F84710CB01C2}" dt="2021-07-13T08:02:00.661" v="602" actId="165"/>
          <ac:grpSpMkLst>
            <pc:docMk/>
            <pc:sldMk cId="1539348303" sldId="342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91BAABB1-37F4-43D9-B3DD-F84710CB01C2}" dt="2021-07-13T08:02:27.723" v="616" actId="1076"/>
          <ac:grpSpMkLst>
            <pc:docMk/>
            <pc:sldMk cId="1539348303" sldId="342"/>
            <ac:grpSpMk id="40" creationId="{3DD75723-4947-42C6-B765-70A4B3598386}"/>
          </ac:grpSpMkLst>
        </pc:grpChg>
        <pc:grpChg chg="del mod topLvl">
          <ac:chgData name="피티위즈(주)" userId="be105a1e-ef17-475a-a144-a250c389e8ce" providerId="ADAL" clId="{91BAABB1-37F4-43D9-B3DD-F84710CB01C2}" dt="2021-07-13T08:02:13.019" v="608" actId="478"/>
          <ac:grpSpMkLst>
            <pc:docMk/>
            <pc:sldMk cId="1539348303" sldId="342"/>
            <ac:grpSpMk id="44" creationId="{3C88228A-560F-4BAE-83F7-3FDC0946D759}"/>
          </ac:grpSpMkLst>
        </pc:grpChg>
        <pc:grpChg chg="mod topLvl">
          <ac:chgData name="피티위즈(주)" userId="be105a1e-ef17-475a-a144-a250c389e8ce" providerId="ADAL" clId="{91BAABB1-37F4-43D9-B3DD-F84710CB01C2}" dt="2021-07-13T08:02:17.351" v="610" actId="554"/>
          <ac:grpSpMkLst>
            <pc:docMk/>
            <pc:sldMk cId="1539348303" sldId="342"/>
            <ac:grpSpMk id="47" creationId="{0226860C-37FC-4C2E-BDE4-2E47C4350934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8:23:14.868" v="725" actId="12788"/>
        <pc:sldMkLst>
          <pc:docMk/>
          <pc:sldMk cId="4027126425" sldId="345"/>
        </pc:sldMkLst>
        <pc:spChg chg="add mod">
          <ac:chgData name="피티위즈(주)" userId="be105a1e-ef17-475a-a144-a250c389e8ce" providerId="ADAL" clId="{91BAABB1-37F4-43D9-B3DD-F84710CB01C2}" dt="2021-07-13T08:22:49.849" v="710" actId="164"/>
          <ac:spMkLst>
            <pc:docMk/>
            <pc:sldMk cId="4027126425" sldId="345"/>
            <ac:spMk id="59" creationId="{8CABBADC-E294-48EE-93FE-6D6D66068FD6}"/>
          </ac:spMkLst>
        </pc:spChg>
        <pc:spChg chg="add mod">
          <ac:chgData name="피티위즈(주)" userId="be105a1e-ef17-475a-a144-a250c389e8ce" providerId="ADAL" clId="{91BAABB1-37F4-43D9-B3DD-F84710CB01C2}" dt="2021-07-13T08:22:49.849" v="710" actId="164"/>
          <ac:spMkLst>
            <pc:docMk/>
            <pc:sldMk cId="4027126425" sldId="345"/>
            <ac:spMk id="60" creationId="{B4041B9C-19E8-4489-81C7-FBD03F029BB6}"/>
          </ac:spMkLst>
        </pc:spChg>
        <pc:spChg chg="add mod">
          <ac:chgData name="피티위즈(주)" userId="be105a1e-ef17-475a-a144-a250c389e8ce" providerId="ADAL" clId="{91BAABB1-37F4-43D9-B3DD-F84710CB01C2}" dt="2021-07-13T08:23:04.265" v="717" actId="164"/>
          <ac:spMkLst>
            <pc:docMk/>
            <pc:sldMk cId="4027126425" sldId="345"/>
            <ac:spMk id="61" creationId="{472D6BC2-9CA6-4857-9ACB-272547F342CC}"/>
          </ac:spMkLst>
        </pc:spChg>
        <pc:spChg chg="add mod">
          <ac:chgData name="피티위즈(주)" userId="be105a1e-ef17-475a-a144-a250c389e8ce" providerId="ADAL" clId="{91BAABB1-37F4-43D9-B3DD-F84710CB01C2}" dt="2021-07-13T08:23:04.265" v="717" actId="164"/>
          <ac:spMkLst>
            <pc:docMk/>
            <pc:sldMk cId="4027126425" sldId="345"/>
            <ac:spMk id="62" creationId="{21471DDB-8A25-4933-BCBC-1D48BCD7BF11}"/>
          </ac:spMkLst>
        </pc:spChg>
        <pc:spChg chg="mod ord topLvl">
          <ac:chgData name="피티위즈(주)" userId="be105a1e-ef17-475a-a144-a250c389e8ce" providerId="ADAL" clId="{91BAABB1-37F4-43D9-B3DD-F84710CB01C2}" dt="2021-07-13T08:23:14.868" v="725" actId="12788"/>
          <ac:spMkLst>
            <pc:docMk/>
            <pc:sldMk cId="4027126425" sldId="345"/>
            <ac:spMk id="139" creationId="{057DE52D-B017-460C-8737-CF8154A3DF83}"/>
          </ac:spMkLst>
        </pc:spChg>
        <pc:spChg chg="del mod topLvl">
          <ac:chgData name="피티위즈(주)" userId="be105a1e-ef17-475a-a144-a250c389e8ce" providerId="ADAL" clId="{91BAABB1-37F4-43D9-B3DD-F84710CB01C2}" dt="2021-07-13T08:22:54.625" v="713" actId="478"/>
          <ac:spMkLst>
            <pc:docMk/>
            <pc:sldMk cId="4027126425" sldId="345"/>
            <ac:spMk id="140" creationId="{A4465F19-645E-43A0-9CDA-39938E72F89D}"/>
          </ac:spMkLst>
        </pc:spChg>
        <pc:grpChg chg="add del mod">
          <ac:chgData name="피티위즈(주)" userId="be105a1e-ef17-475a-a144-a250c389e8ce" providerId="ADAL" clId="{91BAABB1-37F4-43D9-B3DD-F84710CB01C2}" dt="2021-07-13T08:23:10.105" v="722" actId="478"/>
          <ac:grpSpMkLst>
            <pc:docMk/>
            <pc:sldMk cId="4027126425" sldId="345"/>
            <ac:grpSpMk id="3" creationId="{61564CFC-7D58-4F4E-A426-B83DDECCE43B}"/>
          </ac:grpSpMkLst>
        </pc:grpChg>
        <pc:grpChg chg="add mod ord">
          <ac:chgData name="피티위즈(주)" userId="be105a1e-ef17-475a-a144-a250c389e8ce" providerId="ADAL" clId="{91BAABB1-37F4-43D9-B3DD-F84710CB01C2}" dt="2021-07-13T08:23:14.868" v="725" actId="12788"/>
          <ac:grpSpMkLst>
            <pc:docMk/>
            <pc:sldMk cId="4027126425" sldId="345"/>
            <ac:grpSpMk id="4" creationId="{1B20D3F4-EE91-43D6-AEE6-6FBB42FB77E1}"/>
          </ac:grpSpMkLst>
        </pc:grpChg>
        <pc:grpChg chg="del">
          <ac:chgData name="피티위즈(주)" userId="be105a1e-ef17-475a-a144-a250c389e8ce" providerId="ADAL" clId="{91BAABB1-37F4-43D9-B3DD-F84710CB01C2}" dt="2021-07-13T08:20:04.743" v="700" actId="165"/>
          <ac:grpSpMkLst>
            <pc:docMk/>
            <pc:sldMk cId="4027126425" sldId="345"/>
            <ac:grpSpMk id="15" creationId="{45151D1A-3AE4-4405-9DAB-B6B433D221E7}"/>
          </ac:grpSpMkLst>
        </pc:grpChg>
        <pc:grpChg chg="add mod">
          <ac:chgData name="피티위즈(주)" userId="be105a1e-ef17-475a-a144-a250c389e8ce" providerId="ADAL" clId="{91BAABB1-37F4-43D9-B3DD-F84710CB01C2}" dt="2021-07-13T08:20:23.310" v="707" actId="1076"/>
          <ac:grpSpMkLst>
            <pc:docMk/>
            <pc:sldMk cId="4027126425" sldId="345"/>
            <ac:grpSpMk id="53" creationId="{3CE226A3-94B7-42E7-BF8F-274650627BD9}"/>
          </ac:grpSpMkLst>
        </pc:grpChg>
        <pc:grpChg chg="mod topLvl">
          <ac:chgData name="피티위즈(주)" userId="be105a1e-ef17-475a-a144-a250c389e8ce" providerId="ADAL" clId="{91BAABB1-37F4-43D9-B3DD-F84710CB01C2}" dt="2021-07-13T08:20:04.743" v="700" actId="165"/>
          <ac:grpSpMkLst>
            <pc:docMk/>
            <pc:sldMk cId="4027126425" sldId="345"/>
            <ac:grpSpMk id="128" creationId="{0A609519-D593-4729-83B1-DD26E0B9691E}"/>
          </ac:grpSpMkLst>
        </pc:grpChg>
        <pc:grpChg chg="del mod topLvl">
          <ac:chgData name="피티위즈(주)" userId="be105a1e-ef17-475a-a144-a250c389e8ce" providerId="ADAL" clId="{91BAABB1-37F4-43D9-B3DD-F84710CB01C2}" dt="2021-07-13T08:20:19.835" v="706" actId="478"/>
          <ac:grpSpMkLst>
            <pc:docMk/>
            <pc:sldMk cId="4027126425" sldId="345"/>
            <ac:grpSpMk id="129" creationId="{CD9D12EB-E55F-4A5B-9AE0-D58C5EA9D23F}"/>
          </ac:grpSpMkLst>
        </pc:grpChg>
      </pc:sldChg>
      <pc:sldChg chg="modSp">
        <pc:chgData name="피티위즈(주)" userId="be105a1e-ef17-475a-a144-a250c389e8ce" providerId="ADAL" clId="{91BAABB1-37F4-43D9-B3DD-F84710CB01C2}" dt="2021-07-13T08:26:37.762" v="800"/>
        <pc:sldMkLst>
          <pc:docMk/>
          <pc:sldMk cId="2783260622" sldId="347"/>
        </pc:sldMkLst>
        <pc:spChg chg="mod">
          <ac:chgData name="피티위즈(주)" userId="be105a1e-ef17-475a-a144-a250c389e8ce" providerId="ADAL" clId="{91BAABB1-37F4-43D9-B3DD-F84710CB01C2}" dt="2021-07-13T08:26:37.762" v="800"/>
          <ac:spMkLst>
            <pc:docMk/>
            <pc:sldMk cId="2783260622" sldId="347"/>
            <ac:spMk id="37" creationId="{D9327BC5-1D9A-4E8B-B5C4-2776AB25786C}"/>
          </ac:spMkLst>
        </pc:spChg>
      </pc:sldChg>
      <pc:sldChg chg="addSp delSp modSp">
        <pc:chgData name="피티위즈(주)" userId="be105a1e-ef17-475a-a144-a250c389e8ce" providerId="ADAL" clId="{91BAABB1-37F4-43D9-B3DD-F84710CB01C2}" dt="2021-07-13T08:26:44.369" v="802"/>
        <pc:sldMkLst>
          <pc:docMk/>
          <pc:sldMk cId="527958589" sldId="351"/>
        </pc:sldMkLst>
        <pc:spChg chg="mod">
          <ac:chgData name="피티위즈(주)" userId="be105a1e-ef17-475a-a144-a250c389e8ce" providerId="ADAL" clId="{91BAABB1-37F4-43D9-B3DD-F84710CB01C2}" dt="2021-07-13T08:26:44.369" v="802"/>
          <ac:spMkLst>
            <pc:docMk/>
            <pc:sldMk cId="527958589" sldId="351"/>
            <ac:spMk id="63" creationId="{D9327BC5-1D9A-4E8B-B5C4-2776AB25786C}"/>
          </ac:spMkLst>
        </pc:spChg>
        <pc:spChg chg="mod topLvl">
          <ac:chgData name="피티위즈(주)" userId="be105a1e-ef17-475a-a144-a250c389e8ce" providerId="ADAL" clId="{91BAABB1-37F4-43D9-B3DD-F84710CB01C2}" dt="2021-07-13T08:25:21.529" v="775" actId="164"/>
          <ac:spMkLst>
            <pc:docMk/>
            <pc:sldMk cId="527958589" sldId="351"/>
            <ac:spMk id="79" creationId="{CD1A2010-4147-46E2-BCCF-E43A3865B196}"/>
          </ac:spMkLst>
        </pc:spChg>
        <pc:spChg chg="mod topLvl">
          <ac:chgData name="피티위즈(주)" userId="be105a1e-ef17-475a-a144-a250c389e8ce" providerId="ADAL" clId="{91BAABB1-37F4-43D9-B3DD-F84710CB01C2}" dt="2021-07-13T08:25:21.529" v="775" actId="164"/>
          <ac:spMkLst>
            <pc:docMk/>
            <pc:sldMk cId="527958589" sldId="351"/>
            <ac:spMk id="80" creationId="{09DDB396-B14B-4D92-B73F-BAD52EBE4C6A}"/>
          </ac:spMkLst>
        </pc:spChg>
        <pc:spChg chg="mod topLvl">
          <ac:chgData name="피티위즈(주)" userId="be105a1e-ef17-475a-a144-a250c389e8ce" providerId="ADAL" clId="{91BAABB1-37F4-43D9-B3DD-F84710CB01C2}" dt="2021-07-13T08:25:21.529" v="775" actId="164"/>
          <ac:spMkLst>
            <pc:docMk/>
            <pc:sldMk cId="527958589" sldId="351"/>
            <ac:spMk id="81" creationId="{44B76DAC-4CC0-4C8E-9F76-63B9870C8C56}"/>
          </ac:spMkLst>
        </pc:spChg>
        <pc:spChg chg="mod topLvl">
          <ac:chgData name="피티위즈(주)" userId="be105a1e-ef17-475a-a144-a250c389e8ce" providerId="ADAL" clId="{91BAABB1-37F4-43D9-B3DD-F84710CB01C2}" dt="2021-07-13T08:25:21.529" v="775" actId="164"/>
          <ac:spMkLst>
            <pc:docMk/>
            <pc:sldMk cId="527958589" sldId="351"/>
            <ac:spMk id="82" creationId="{41CFB989-5597-4632-8BEA-E2F55E75CBB3}"/>
          </ac:spMkLst>
        </pc:spChg>
        <pc:spChg chg="del mod topLvl">
          <ac:chgData name="피티위즈(주)" userId="be105a1e-ef17-475a-a144-a250c389e8ce" providerId="ADAL" clId="{91BAABB1-37F4-43D9-B3DD-F84710CB01C2}" dt="2021-07-13T08:24:44.417" v="757" actId="478"/>
          <ac:spMkLst>
            <pc:docMk/>
            <pc:sldMk cId="527958589" sldId="351"/>
            <ac:spMk id="88" creationId="{21085DF6-B295-4BC4-B813-045ED266D507}"/>
          </ac:spMkLst>
        </pc:spChg>
        <pc:spChg chg="del mod topLvl">
          <ac:chgData name="피티위즈(주)" userId="be105a1e-ef17-475a-a144-a250c389e8ce" providerId="ADAL" clId="{91BAABB1-37F4-43D9-B3DD-F84710CB01C2}" dt="2021-07-13T08:24:44.417" v="757" actId="478"/>
          <ac:spMkLst>
            <pc:docMk/>
            <pc:sldMk cId="527958589" sldId="351"/>
            <ac:spMk id="89" creationId="{D5E7E7DB-98D8-495C-8502-50D32740CB36}"/>
          </ac:spMkLst>
        </pc:spChg>
        <pc:spChg chg="del mod topLvl">
          <ac:chgData name="피티위즈(주)" userId="be105a1e-ef17-475a-a144-a250c389e8ce" providerId="ADAL" clId="{91BAABB1-37F4-43D9-B3DD-F84710CB01C2}" dt="2021-07-13T08:24:44.417" v="757" actId="478"/>
          <ac:spMkLst>
            <pc:docMk/>
            <pc:sldMk cId="527958589" sldId="351"/>
            <ac:spMk id="90" creationId="{B86164E2-EDE8-490D-B332-99A5674FA77E}"/>
          </ac:spMkLst>
        </pc:spChg>
        <pc:spChg chg="mod topLvl">
          <ac:chgData name="피티위즈(주)" userId="be105a1e-ef17-475a-a144-a250c389e8ce" providerId="ADAL" clId="{91BAABB1-37F4-43D9-B3DD-F84710CB01C2}" dt="2021-07-13T08:24:45.495" v="758" actId="164"/>
          <ac:spMkLst>
            <pc:docMk/>
            <pc:sldMk cId="527958589" sldId="351"/>
            <ac:spMk id="91" creationId="{3AA845C0-19CA-476D-AF52-4C84FA28F43D}"/>
          </ac:spMkLst>
        </pc:spChg>
        <pc:spChg chg="del mod topLvl">
          <ac:chgData name="피티위즈(주)" userId="be105a1e-ef17-475a-a144-a250c389e8ce" providerId="ADAL" clId="{91BAABB1-37F4-43D9-B3DD-F84710CB01C2}" dt="2021-07-13T08:24:44.417" v="757" actId="478"/>
          <ac:spMkLst>
            <pc:docMk/>
            <pc:sldMk cId="527958589" sldId="351"/>
            <ac:spMk id="92" creationId="{1FCD0E95-0D11-4847-AD52-2694A6551723}"/>
          </ac:spMkLst>
        </pc:spChg>
        <pc:spChg chg="del mod topLvl">
          <ac:chgData name="피티위즈(주)" userId="be105a1e-ef17-475a-a144-a250c389e8ce" providerId="ADAL" clId="{91BAABB1-37F4-43D9-B3DD-F84710CB01C2}" dt="2021-07-13T08:24:44.417" v="757" actId="478"/>
          <ac:spMkLst>
            <pc:docMk/>
            <pc:sldMk cId="527958589" sldId="351"/>
            <ac:spMk id="93" creationId="{A4C04761-EE38-4CC0-9496-B46AA02ECB5C}"/>
          </ac:spMkLst>
        </pc:spChg>
        <pc:spChg chg="del mod topLvl">
          <ac:chgData name="피티위즈(주)" userId="be105a1e-ef17-475a-a144-a250c389e8ce" providerId="ADAL" clId="{91BAABB1-37F4-43D9-B3DD-F84710CB01C2}" dt="2021-07-13T08:26:03.287" v="790" actId="478"/>
          <ac:spMkLst>
            <pc:docMk/>
            <pc:sldMk cId="527958589" sldId="351"/>
            <ac:spMk id="100" creationId="{3C27CDD4-2678-4B20-B305-AE0CD49F27AF}"/>
          </ac:spMkLst>
        </pc:spChg>
        <pc:spChg chg="del mod topLvl">
          <ac:chgData name="피티위즈(주)" userId="be105a1e-ef17-475a-a144-a250c389e8ce" providerId="ADAL" clId="{91BAABB1-37F4-43D9-B3DD-F84710CB01C2}" dt="2021-07-13T08:26:03.287" v="790" actId="478"/>
          <ac:spMkLst>
            <pc:docMk/>
            <pc:sldMk cId="527958589" sldId="351"/>
            <ac:spMk id="101" creationId="{CF912730-BF03-422A-BEBC-5A0B6CF576BA}"/>
          </ac:spMkLst>
        </pc:spChg>
        <pc:spChg chg="mod topLvl">
          <ac:chgData name="피티위즈(주)" userId="be105a1e-ef17-475a-a144-a250c389e8ce" providerId="ADAL" clId="{91BAABB1-37F4-43D9-B3DD-F84710CB01C2}" dt="2021-07-13T08:26:01.321" v="789" actId="165"/>
          <ac:spMkLst>
            <pc:docMk/>
            <pc:sldMk cId="527958589" sldId="351"/>
            <ac:spMk id="102" creationId="{A1BB3C63-ED73-4F73-831E-59DC42424EF6}"/>
          </ac:spMkLst>
        </pc:spChg>
        <pc:spChg chg="mod topLvl">
          <ac:chgData name="피티위즈(주)" userId="be105a1e-ef17-475a-a144-a250c389e8ce" providerId="ADAL" clId="{91BAABB1-37F4-43D9-B3DD-F84710CB01C2}" dt="2021-07-13T08:25:21.529" v="775" actId="164"/>
          <ac:spMkLst>
            <pc:docMk/>
            <pc:sldMk cId="527958589" sldId="351"/>
            <ac:spMk id="112" creationId="{FC0B0FAC-C9EB-4BF6-A464-A57D97C6CB6B}"/>
          </ac:spMkLst>
        </pc:spChg>
        <pc:spChg chg="mod topLvl">
          <ac:chgData name="피티위즈(주)" userId="be105a1e-ef17-475a-a144-a250c389e8ce" providerId="ADAL" clId="{91BAABB1-37F4-43D9-B3DD-F84710CB01C2}" dt="2021-07-13T08:25:21.529" v="775" actId="164"/>
          <ac:spMkLst>
            <pc:docMk/>
            <pc:sldMk cId="527958589" sldId="351"/>
            <ac:spMk id="113" creationId="{F89F6075-C73A-411A-8FF3-C26A0310F70D}"/>
          </ac:spMkLst>
        </pc:spChg>
        <pc:spChg chg="mod topLvl">
          <ac:chgData name="피티위즈(주)" userId="be105a1e-ef17-475a-a144-a250c389e8ce" providerId="ADAL" clId="{91BAABB1-37F4-43D9-B3DD-F84710CB01C2}" dt="2021-07-13T08:25:21.529" v="775" actId="164"/>
          <ac:spMkLst>
            <pc:docMk/>
            <pc:sldMk cId="527958589" sldId="351"/>
            <ac:spMk id="114" creationId="{D5EE329B-0E37-41B7-AF6C-D7B90A916397}"/>
          </ac:spMkLst>
        </pc:spChg>
        <pc:spChg chg="mod topLvl">
          <ac:chgData name="피티위즈(주)" userId="be105a1e-ef17-475a-a144-a250c389e8ce" providerId="ADAL" clId="{91BAABB1-37F4-43D9-B3DD-F84710CB01C2}" dt="2021-07-13T08:24:54.099" v="761" actId="164"/>
          <ac:spMkLst>
            <pc:docMk/>
            <pc:sldMk cId="527958589" sldId="351"/>
            <ac:spMk id="115" creationId="{2B9B4C1A-DD5C-49CE-941B-2C8196310D4A}"/>
          </ac:spMkLst>
        </pc:spChg>
        <pc:spChg chg="mod topLvl">
          <ac:chgData name="피티위즈(주)" userId="be105a1e-ef17-475a-a144-a250c389e8ce" providerId="ADAL" clId="{91BAABB1-37F4-43D9-B3DD-F84710CB01C2}" dt="2021-07-13T08:24:54.099" v="761" actId="164"/>
          <ac:spMkLst>
            <pc:docMk/>
            <pc:sldMk cId="527958589" sldId="351"/>
            <ac:spMk id="116" creationId="{58AB18C1-74F4-4EA7-BACC-F300F2AF45CB}"/>
          </ac:spMkLst>
        </pc:spChg>
        <pc:spChg chg="mod topLvl">
          <ac:chgData name="피티위즈(주)" userId="be105a1e-ef17-475a-a144-a250c389e8ce" providerId="ADAL" clId="{91BAABB1-37F4-43D9-B3DD-F84710CB01C2}" dt="2021-07-13T08:24:54.099" v="761" actId="164"/>
          <ac:spMkLst>
            <pc:docMk/>
            <pc:sldMk cId="527958589" sldId="351"/>
            <ac:spMk id="117" creationId="{545E99A5-1800-4C31-83A4-FF69D34F7A35}"/>
          </ac:spMkLst>
        </pc:spChg>
        <pc:spChg chg="mod topLvl">
          <ac:chgData name="피티위즈(주)" userId="be105a1e-ef17-475a-a144-a250c389e8ce" providerId="ADAL" clId="{91BAABB1-37F4-43D9-B3DD-F84710CB01C2}" dt="2021-07-13T08:24:54.099" v="761" actId="164"/>
          <ac:spMkLst>
            <pc:docMk/>
            <pc:sldMk cId="527958589" sldId="351"/>
            <ac:spMk id="118" creationId="{7B065264-4D1C-4B19-B99F-AA580FCBA703}"/>
          </ac:spMkLst>
        </pc:spChg>
        <pc:spChg chg="mod topLvl">
          <ac:chgData name="피티위즈(주)" userId="be105a1e-ef17-475a-a144-a250c389e8ce" providerId="ADAL" clId="{91BAABB1-37F4-43D9-B3DD-F84710CB01C2}" dt="2021-07-13T08:24:54.099" v="761" actId="164"/>
          <ac:spMkLst>
            <pc:docMk/>
            <pc:sldMk cId="527958589" sldId="351"/>
            <ac:spMk id="119" creationId="{3D6A92E7-3BCE-488D-B592-A84A9D4E12CC}"/>
          </ac:spMkLst>
        </pc:spChg>
        <pc:spChg chg="mod topLvl">
          <ac:chgData name="피티위즈(주)" userId="be105a1e-ef17-475a-a144-a250c389e8ce" providerId="ADAL" clId="{91BAABB1-37F4-43D9-B3DD-F84710CB01C2}" dt="2021-07-13T08:24:54.099" v="761" actId="164"/>
          <ac:spMkLst>
            <pc:docMk/>
            <pc:sldMk cId="527958589" sldId="351"/>
            <ac:spMk id="120" creationId="{8BC5B69E-71C4-47D4-93DB-4D29E62B77D0}"/>
          </ac:spMkLst>
        </pc:spChg>
        <pc:spChg chg="mod topLvl">
          <ac:chgData name="피티위즈(주)" userId="be105a1e-ef17-475a-a144-a250c389e8ce" providerId="ADAL" clId="{91BAABB1-37F4-43D9-B3DD-F84710CB01C2}" dt="2021-07-13T08:24:54.099" v="761" actId="164"/>
          <ac:spMkLst>
            <pc:docMk/>
            <pc:sldMk cId="527958589" sldId="351"/>
            <ac:spMk id="121" creationId="{8D54C3A6-E545-43F1-88B9-0E08F2693DDE}"/>
          </ac:spMkLst>
        </pc:spChg>
        <pc:spChg chg="mod topLvl">
          <ac:chgData name="피티위즈(주)" userId="be105a1e-ef17-475a-a144-a250c389e8ce" providerId="ADAL" clId="{91BAABB1-37F4-43D9-B3DD-F84710CB01C2}" dt="2021-07-13T08:24:54.099" v="761" actId="164"/>
          <ac:spMkLst>
            <pc:docMk/>
            <pc:sldMk cId="527958589" sldId="351"/>
            <ac:spMk id="122" creationId="{DAC6FD00-6A78-4079-8A86-364972DB7140}"/>
          </ac:spMkLst>
        </pc:spChg>
        <pc:spChg chg="mod topLvl">
          <ac:chgData name="피티위즈(주)" userId="be105a1e-ef17-475a-a144-a250c389e8ce" providerId="ADAL" clId="{91BAABB1-37F4-43D9-B3DD-F84710CB01C2}" dt="2021-07-13T08:25:21.529" v="775" actId="164"/>
          <ac:spMkLst>
            <pc:docMk/>
            <pc:sldMk cId="527958589" sldId="351"/>
            <ac:spMk id="123" creationId="{524A7C8B-89EF-4315-8DDB-D3300F161F82}"/>
          </ac:spMkLst>
        </pc:spChg>
        <pc:grpChg chg="del mod topLvl">
          <ac:chgData name="피티위즈(주)" userId="be105a1e-ef17-475a-a144-a250c389e8ce" providerId="ADAL" clId="{91BAABB1-37F4-43D9-B3DD-F84710CB01C2}" dt="2021-07-13T08:24:19.965" v="735" actId="165"/>
          <ac:grpSpMkLst>
            <pc:docMk/>
            <pc:sldMk cId="527958589" sldId="351"/>
            <ac:grpSpMk id="2" creationId="{2D59B65E-999E-48EF-9F76-CC60D110F77D}"/>
          </ac:grpSpMkLst>
        </pc:grpChg>
        <pc:grpChg chg="del mod topLvl">
          <ac:chgData name="피티위즈(주)" userId="be105a1e-ef17-475a-a144-a250c389e8ce" providerId="ADAL" clId="{91BAABB1-37F4-43D9-B3DD-F84710CB01C2}" dt="2021-07-13T08:24:46.702" v="759" actId="165"/>
          <ac:grpSpMkLst>
            <pc:docMk/>
            <pc:sldMk cId="527958589" sldId="351"/>
            <ac:grpSpMk id="3" creationId="{356185F2-0392-4DEA-81EE-5583115E3C02}"/>
          </ac:grpSpMkLst>
        </pc:grpChg>
        <pc:grpChg chg="add mod ord">
          <ac:chgData name="피티위즈(주)" userId="be105a1e-ef17-475a-a144-a250c389e8ce" providerId="ADAL" clId="{91BAABB1-37F4-43D9-B3DD-F84710CB01C2}" dt="2021-07-13T08:25:46.885" v="785" actId="555"/>
          <ac:grpSpMkLst>
            <pc:docMk/>
            <pc:sldMk cId="527958589" sldId="351"/>
            <ac:grpSpMk id="5" creationId="{D8BF7CF7-3BAB-491A-AA64-1072FDF40D73}"/>
          </ac:grpSpMkLst>
        </pc:grpChg>
        <pc:grpChg chg="add del mod ord">
          <ac:chgData name="피티위즈(주)" userId="be105a1e-ef17-475a-a144-a250c389e8ce" providerId="ADAL" clId="{91BAABB1-37F4-43D9-B3DD-F84710CB01C2}" dt="2021-07-13T08:25:13.087" v="773" actId="478"/>
          <ac:grpSpMkLst>
            <pc:docMk/>
            <pc:sldMk cId="527958589" sldId="351"/>
            <ac:grpSpMk id="6" creationId="{22B245C1-8BFB-489F-AC49-B752E0A7501C}"/>
          </ac:grpSpMkLst>
        </pc:grpChg>
        <pc:grpChg chg="add mod ord">
          <ac:chgData name="피티위즈(주)" userId="be105a1e-ef17-475a-a144-a250c389e8ce" providerId="ADAL" clId="{91BAABB1-37F4-43D9-B3DD-F84710CB01C2}" dt="2021-07-13T08:25:46.885" v="785" actId="555"/>
          <ac:grpSpMkLst>
            <pc:docMk/>
            <pc:sldMk cId="527958589" sldId="351"/>
            <ac:grpSpMk id="7" creationId="{5AF807A7-CDC4-49D9-A329-7EC235030CEA}"/>
          </ac:grpSpMkLst>
        </pc:grpChg>
        <pc:grpChg chg="del mod topLvl">
          <ac:chgData name="피티위즈(주)" userId="be105a1e-ef17-475a-a144-a250c389e8ce" providerId="ADAL" clId="{91BAABB1-37F4-43D9-B3DD-F84710CB01C2}" dt="2021-07-13T08:24:14.459" v="732" actId="165"/>
          <ac:grpSpMkLst>
            <pc:docMk/>
            <pc:sldMk cId="527958589" sldId="351"/>
            <ac:grpSpMk id="11" creationId="{2127953F-0ABF-467E-BE05-602FDE0D9BE1}"/>
          </ac:grpSpMkLst>
        </pc:grpChg>
        <pc:grpChg chg="del">
          <ac:chgData name="피티위즈(주)" userId="be105a1e-ef17-475a-a144-a250c389e8ce" providerId="ADAL" clId="{91BAABB1-37F4-43D9-B3DD-F84710CB01C2}" dt="2021-07-13T08:24:12.041" v="731" actId="165"/>
          <ac:grpSpMkLst>
            <pc:docMk/>
            <pc:sldMk cId="527958589" sldId="351"/>
            <ac:grpSpMk id="15" creationId="{A112D106-07FA-4185-AF70-9344D7CEFAD9}"/>
          </ac:grpSpMkLst>
        </pc:grpChg>
        <pc:grpChg chg="add mod ord">
          <ac:chgData name="피티위즈(주)" userId="be105a1e-ef17-475a-a144-a250c389e8ce" providerId="ADAL" clId="{91BAABB1-37F4-43D9-B3DD-F84710CB01C2}" dt="2021-07-13T08:24:37.510" v="752" actId="1038"/>
          <ac:grpSpMkLst>
            <pc:docMk/>
            <pc:sldMk cId="527958589" sldId="351"/>
            <ac:grpSpMk id="65" creationId="{3C3C4FE0-684E-4A31-A427-AEA1E4EE5A74}"/>
          </ac:grpSpMkLst>
        </pc:grpChg>
        <pc:grpChg chg="del mod topLvl">
          <ac:chgData name="피티위즈(주)" userId="be105a1e-ef17-475a-a144-a250c389e8ce" providerId="ADAL" clId="{91BAABB1-37F4-43D9-B3DD-F84710CB01C2}" dt="2021-07-13T08:25:43.562" v="783" actId="478"/>
          <ac:grpSpMkLst>
            <pc:docMk/>
            <pc:sldMk cId="527958589" sldId="351"/>
            <ac:grpSpMk id="75" creationId="{67744791-7735-47A2-815B-51C913E67D72}"/>
          </ac:grpSpMkLst>
        </pc:grpChg>
        <pc:grpChg chg="del mod topLvl">
          <ac:chgData name="피티위즈(주)" userId="be105a1e-ef17-475a-a144-a250c389e8ce" providerId="ADAL" clId="{91BAABB1-37F4-43D9-B3DD-F84710CB01C2}" dt="2021-07-13T08:24:47.941" v="760" actId="165"/>
          <ac:grpSpMkLst>
            <pc:docMk/>
            <pc:sldMk cId="527958589" sldId="351"/>
            <ac:grpSpMk id="78" creationId="{1CE20B45-FBC9-40CF-BF64-14133C42E725}"/>
          </ac:grpSpMkLst>
        </pc:grpChg>
        <pc:grpChg chg="add del mod">
          <ac:chgData name="피티위즈(주)" userId="be105a1e-ef17-475a-a144-a250c389e8ce" providerId="ADAL" clId="{91BAABB1-37F4-43D9-B3DD-F84710CB01C2}" dt="2021-07-13T08:24:42.699" v="756" actId="165"/>
          <ac:grpSpMkLst>
            <pc:docMk/>
            <pc:sldMk cId="527958589" sldId="351"/>
            <ac:grpSpMk id="87" creationId="{BEC01441-B988-40A9-B049-DBEBF1681B72}"/>
          </ac:grpSpMkLst>
        </pc:grpChg>
        <pc:grpChg chg="mod topLvl">
          <ac:chgData name="피티위즈(주)" userId="be105a1e-ef17-475a-a144-a250c389e8ce" providerId="ADAL" clId="{91BAABB1-37F4-43D9-B3DD-F84710CB01C2}" dt="2021-07-13T08:25:46.885" v="785" actId="555"/>
          <ac:grpSpMkLst>
            <pc:docMk/>
            <pc:sldMk cId="527958589" sldId="351"/>
            <ac:grpSpMk id="94" creationId="{A2CA01D1-F1E6-4957-B786-10105D23852E}"/>
          </ac:grpSpMkLst>
        </pc:grpChg>
        <pc:grpChg chg="add mod">
          <ac:chgData name="피티위즈(주)" userId="be105a1e-ef17-475a-a144-a250c389e8ce" providerId="ADAL" clId="{91BAABB1-37F4-43D9-B3DD-F84710CB01C2}" dt="2021-07-13T08:25:49.086" v="786" actId="1076"/>
          <ac:grpSpMkLst>
            <pc:docMk/>
            <pc:sldMk cId="527958589" sldId="351"/>
            <ac:grpSpMk id="97" creationId="{EB2FD041-3FF7-4068-899F-8C0F23CB83EA}"/>
          </ac:grpSpMkLst>
        </pc:grpChg>
        <pc:grpChg chg="del mod topLvl">
          <ac:chgData name="피티위즈(주)" userId="be105a1e-ef17-475a-a144-a250c389e8ce" providerId="ADAL" clId="{91BAABB1-37F4-43D9-B3DD-F84710CB01C2}" dt="2021-07-13T08:24:22.060" v="736" actId="478"/>
          <ac:grpSpMkLst>
            <pc:docMk/>
            <pc:sldMk cId="527958589" sldId="351"/>
            <ac:grpSpMk id="98" creationId="{8A749D1F-D6D8-452B-ACB0-4FBEAA3610FE}"/>
          </ac:grpSpMkLst>
        </pc:grpChg>
        <pc:grpChg chg="del mod topLvl">
          <ac:chgData name="피티위즈(주)" userId="be105a1e-ef17-475a-a144-a250c389e8ce" providerId="ADAL" clId="{91BAABB1-37F4-43D9-B3DD-F84710CB01C2}" dt="2021-07-13T08:26:01.321" v="789" actId="165"/>
          <ac:grpSpMkLst>
            <pc:docMk/>
            <pc:sldMk cId="527958589" sldId="351"/>
            <ac:grpSpMk id="99" creationId="{95A694D2-5A7F-4ECE-B7DD-791D29578D00}"/>
          </ac:grpSpMkLst>
        </pc:grpChg>
        <pc:grpChg chg="add mod ord">
          <ac:chgData name="피티위즈(주)" userId="be105a1e-ef17-475a-a144-a250c389e8ce" providerId="ADAL" clId="{91BAABB1-37F4-43D9-B3DD-F84710CB01C2}" dt="2021-07-13T08:25:58.841" v="788" actId="167"/>
          <ac:grpSpMkLst>
            <pc:docMk/>
            <pc:sldMk cId="527958589" sldId="351"/>
            <ac:grpSpMk id="128" creationId="{4B1E3A32-23F6-410E-AE1A-32C331369035}"/>
          </ac:grpSpMkLst>
        </pc:grpChg>
        <pc:picChg chg="ord">
          <ac:chgData name="피티위즈(주)" userId="be105a1e-ef17-475a-a144-a250c389e8ce" providerId="ADAL" clId="{91BAABB1-37F4-43D9-B3DD-F84710CB01C2}" dt="2021-07-13T08:24:26.847" v="737" actId="167"/>
          <ac:picMkLst>
            <pc:docMk/>
            <pc:sldMk cId="527958589" sldId="351"/>
            <ac:picMk id="14" creationId="{B18A5BD1-9C54-4997-81D5-A83A488DE506}"/>
          </ac:picMkLst>
        </pc:picChg>
        <pc:picChg chg="mod topLvl">
          <ac:chgData name="피티위즈(주)" userId="be105a1e-ef17-475a-a144-a250c389e8ce" providerId="ADAL" clId="{91BAABB1-37F4-43D9-B3DD-F84710CB01C2}" dt="2021-07-13T08:24:14.459" v="732" actId="165"/>
          <ac:picMkLst>
            <pc:docMk/>
            <pc:sldMk cId="527958589" sldId="351"/>
            <ac:picMk id="72" creationId="{86940B29-D277-40C4-9919-9FB33949C809}"/>
          </ac:picMkLst>
        </pc:picChg>
        <pc:picChg chg="mod topLvl">
          <ac:chgData name="피티위즈(주)" userId="be105a1e-ef17-475a-a144-a250c389e8ce" providerId="ADAL" clId="{91BAABB1-37F4-43D9-B3DD-F84710CB01C2}" dt="2021-07-13T08:24:14.459" v="732" actId="165"/>
          <ac:picMkLst>
            <pc:docMk/>
            <pc:sldMk cId="527958589" sldId="351"/>
            <ac:picMk id="73" creationId="{0215B013-11A2-4EF3-A82A-430AE454F9ED}"/>
          </ac:picMkLst>
        </pc:picChg>
        <pc:picChg chg="mod topLvl">
          <ac:chgData name="피티위즈(주)" userId="be105a1e-ef17-475a-a144-a250c389e8ce" providerId="ADAL" clId="{91BAABB1-37F4-43D9-B3DD-F84710CB01C2}" dt="2021-07-13T08:24:46.702" v="759" actId="165"/>
          <ac:picMkLst>
            <pc:docMk/>
            <pc:sldMk cId="527958589" sldId="351"/>
            <ac:picMk id="74" creationId="{5EED7A09-D421-4B24-85D5-F3F2C26B5848}"/>
          </ac:picMkLst>
        </pc:picChg>
        <pc:picChg chg="mod topLvl">
          <ac:chgData name="피티위즈(주)" userId="be105a1e-ef17-475a-a144-a250c389e8ce" providerId="ADAL" clId="{91BAABB1-37F4-43D9-B3DD-F84710CB01C2}" dt="2021-07-13T08:24:46.702" v="759" actId="165"/>
          <ac:picMkLst>
            <pc:docMk/>
            <pc:sldMk cId="527958589" sldId="351"/>
            <ac:picMk id="124" creationId="{937E1199-DB83-4A55-93BA-89066749F8D8}"/>
          </ac:picMkLst>
        </pc:picChg>
      </pc:sldChg>
      <pc:sldChg chg="addSp delSp modSp">
        <pc:chgData name="피티위즈(주)" userId="be105a1e-ef17-475a-a144-a250c389e8ce" providerId="ADAL" clId="{91BAABB1-37F4-43D9-B3DD-F84710CB01C2}" dt="2021-07-13T08:35:47.098" v="911" actId="478"/>
        <pc:sldMkLst>
          <pc:docMk/>
          <pc:sldMk cId="773087491" sldId="352"/>
        </pc:sldMkLst>
        <pc:spChg chg="mod topLvl">
          <ac:chgData name="피티위즈(주)" userId="be105a1e-ef17-475a-a144-a250c389e8ce" providerId="ADAL" clId="{91BAABB1-37F4-43D9-B3DD-F84710CB01C2}" dt="2021-07-13T08:27:36.690" v="808" actId="164"/>
          <ac:spMkLst>
            <pc:docMk/>
            <pc:sldMk cId="773087491" sldId="352"/>
            <ac:spMk id="68" creationId="{6DED41F8-3B1F-44BF-AD97-939E796653C4}"/>
          </ac:spMkLst>
        </pc:spChg>
        <pc:spChg chg="mod topLvl">
          <ac:chgData name="피티위즈(주)" userId="be105a1e-ef17-475a-a144-a250c389e8ce" providerId="ADAL" clId="{91BAABB1-37F4-43D9-B3DD-F84710CB01C2}" dt="2021-07-13T08:27:36.690" v="808" actId="164"/>
          <ac:spMkLst>
            <pc:docMk/>
            <pc:sldMk cId="773087491" sldId="352"/>
            <ac:spMk id="69" creationId="{17934C4C-C490-4DD3-BE7A-9033162CF215}"/>
          </ac:spMkLst>
        </pc:spChg>
        <pc:spChg chg="mod topLvl">
          <ac:chgData name="피티위즈(주)" userId="be105a1e-ef17-475a-a144-a250c389e8ce" providerId="ADAL" clId="{91BAABB1-37F4-43D9-B3DD-F84710CB01C2}" dt="2021-07-13T08:27:41.655" v="813" actId="164"/>
          <ac:spMkLst>
            <pc:docMk/>
            <pc:sldMk cId="773087491" sldId="352"/>
            <ac:spMk id="70" creationId="{6F45C24E-7A0A-4910-B003-22ECEBCF51C7}"/>
          </ac:spMkLst>
        </pc:spChg>
        <pc:spChg chg="mod topLvl">
          <ac:chgData name="피티위즈(주)" userId="be105a1e-ef17-475a-a144-a250c389e8ce" providerId="ADAL" clId="{91BAABB1-37F4-43D9-B3DD-F84710CB01C2}" dt="2021-07-13T08:27:41.655" v="813" actId="164"/>
          <ac:spMkLst>
            <pc:docMk/>
            <pc:sldMk cId="773087491" sldId="352"/>
            <ac:spMk id="71" creationId="{B612A85C-3E12-4AC8-9281-4FC752F4CE99}"/>
          </ac:spMkLst>
        </pc:spChg>
        <pc:spChg chg="mod topLvl">
          <ac:chgData name="피티위즈(주)" userId="be105a1e-ef17-475a-a144-a250c389e8ce" providerId="ADAL" clId="{91BAABB1-37F4-43D9-B3DD-F84710CB01C2}" dt="2021-07-13T08:27:34.326" v="807" actId="165"/>
          <ac:spMkLst>
            <pc:docMk/>
            <pc:sldMk cId="773087491" sldId="352"/>
            <ac:spMk id="88" creationId="{E0CD5CD4-E7A8-4216-BDCE-29726B8F2A3C}"/>
          </ac:spMkLst>
        </pc:spChg>
        <pc:spChg chg="mod topLvl">
          <ac:chgData name="피티위즈(주)" userId="be105a1e-ef17-475a-a144-a250c389e8ce" providerId="ADAL" clId="{91BAABB1-37F4-43D9-B3DD-F84710CB01C2}" dt="2021-07-13T08:27:34.326" v="807" actId="165"/>
          <ac:spMkLst>
            <pc:docMk/>
            <pc:sldMk cId="773087491" sldId="352"/>
            <ac:spMk id="150" creationId="{FE193261-CF14-4C61-95D2-BCF2AA762FE1}"/>
          </ac:spMkLst>
        </pc:spChg>
        <pc:spChg chg="mod topLvl">
          <ac:chgData name="피티위즈(주)" userId="be105a1e-ef17-475a-a144-a250c389e8ce" providerId="ADAL" clId="{91BAABB1-37F4-43D9-B3DD-F84710CB01C2}" dt="2021-07-13T08:27:34.326" v="807" actId="165"/>
          <ac:spMkLst>
            <pc:docMk/>
            <pc:sldMk cId="773087491" sldId="352"/>
            <ac:spMk id="151" creationId="{DE84246D-6601-4434-8079-5449610746D7}"/>
          </ac:spMkLst>
        </pc:spChg>
        <pc:grpChg chg="add mod">
          <ac:chgData name="피티위즈(주)" userId="be105a1e-ef17-475a-a144-a250c389e8ce" providerId="ADAL" clId="{91BAABB1-37F4-43D9-B3DD-F84710CB01C2}" dt="2021-07-13T08:27:43.189" v="815" actId="555"/>
          <ac:grpSpMkLst>
            <pc:docMk/>
            <pc:sldMk cId="773087491" sldId="352"/>
            <ac:grpSpMk id="4" creationId="{8CACC193-AFF5-4110-9CA5-2DE4BEF0FA0D}"/>
          </ac:grpSpMkLst>
        </pc:grpChg>
        <pc:grpChg chg="add mod">
          <ac:chgData name="피티위즈(주)" userId="be105a1e-ef17-475a-a144-a250c389e8ce" providerId="ADAL" clId="{91BAABB1-37F4-43D9-B3DD-F84710CB01C2}" dt="2021-07-13T08:27:54.751" v="821" actId="1076"/>
          <ac:grpSpMkLst>
            <pc:docMk/>
            <pc:sldMk cId="773087491" sldId="352"/>
            <ac:grpSpMk id="5" creationId="{C4BBF292-9A39-48C3-A577-DC8E281E8B62}"/>
          </ac:grpSpMkLst>
        </pc:grpChg>
        <pc:grpChg chg="del">
          <ac:chgData name="피티위즈(주)" userId="be105a1e-ef17-475a-a144-a250c389e8ce" providerId="ADAL" clId="{91BAABB1-37F4-43D9-B3DD-F84710CB01C2}" dt="2021-07-13T08:27:34.326" v="807" actId="165"/>
          <ac:grpSpMkLst>
            <pc:docMk/>
            <pc:sldMk cId="773087491" sldId="352"/>
            <ac:grpSpMk id="8" creationId="{81134DE5-16FF-44B8-B8D8-87851B63D168}"/>
          </ac:grpSpMkLst>
        </pc:grpChg>
        <pc:grpChg chg="add del mod">
          <ac:chgData name="피티위즈(주)" userId="be105a1e-ef17-475a-a144-a250c389e8ce" providerId="ADAL" clId="{91BAABB1-37F4-43D9-B3DD-F84710CB01C2}" dt="2021-07-13T08:27:34.326" v="807" actId="165"/>
          <ac:grpSpMkLst>
            <pc:docMk/>
            <pc:sldMk cId="773087491" sldId="352"/>
            <ac:grpSpMk id="67" creationId="{4C99EC5F-A3A1-44B0-9E9E-9A003558F058}"/>
          </ac:grpSpMkLst>
        </pc:grpChg>
        <pc:grpChg chg="add mod">
          <ac:chgData name="피티위즈(주)" userId="be105a1e-ef17-475a-a144-a250c389e8ce" providerId="ADAL" clId="{91BAABB1-37F4-43D9-B3DD-F84710CB01C2}" dt="2021-07-13T08:35:45.352" v="910" actId="1076"/>
          <ac:grpSpMkLst>
            <pc:docMk/>
            <pc:sldMk cId="773087491" sldId="352"/>
            <ac:grpSpMk id="74" creationId="{03C1A355-D27E-4FBB-B88C-AF6D96047649}"/>
          </ac:grpSpMkLst>
        </pc:grpChg>
        <pc:grpChg chg="mod">
          <ac:chgData name="피티위즈(주)" userId="be105a1e-ef17-475a-a144-a250c389e8ce" providerId="ADAL" clId="{91BAABB1-37F4-43D9-B3DD-F84710CB01C2}" dt="2021-07-13T08:35:37.384" v="908" actId="555"/>
          <ac:grpSpMkLst>
            <pc:docMk/>
            <pc:sldMk cId="773087491" sldId="352"/>
            <ac:grpSpMk id="75" creationId="{13DB276E-1AA8-4A0F-ACFA-D75ED85A40F2}"/>
          </ac:grpSpMkLst>
        </pc:grpChg>
        <pc:grpChg chg="mod">
          <ac:chgData name="피티위즈(주)" userId="be105a1e-ef17-475a-a144-a250c389e8ce" providerId="ADAL" clId="{91BAABB1-37F4-43D9-B3DD-F84710CB01C2}" dt="2021-07-13T08:35:37.384" v="908" actId="555"/>
          <ac:grpSpMkLst>
            <pc:docMk/>
            <pc:sldMk cId="773087491" sldId="352"/>
            <ac:grpSpMk id="76" creationId="{DFCF86DE-E7C6-4A05-A27E-314391ABD26C}"/>
          </ac:grpSpMkLst>
        </pc:grpChg>
        <pc:grpChg chg="del mod topLvl">
          <ac:chgData name="피티위즈(주)" userId="be105a1e-ef17-475a-a144-a250c389e8ce" providerId="ADAL" clId="{91BAABB1-37F4-43D9-B3DD-F84710CB01C2}" dt="2021-07-13T08:27:52.731" v="820" actId="478"/>
          <ac:grpSpMkLst>
            <pc:docMk/>
            <pc:sldMk cId="773087491" sldId="352"/>
            <ac:grpSpMk id="98" creationId="{75C9627E-530A-4581-AFDD-2CE4DC897C87}"/>
          </ac:grpSpMkLst>
        </pc:grpChg>
        <pc:grpChg chg="mod topLvl">
          <ac:chgData name="피티위즈(주)" userId="be105a1e-ef17-475a-a144-a250c389e8ce" providerId="ADAL" clId="{91BAABB1-37F4-43D9-B3DD-F84710CB01C2}" dt="2021-07-13T08:27:34.326" v="807" actId="165"/>
          <ac:grpSpMkLst>
            <pc:docMk/>
            <pc:sldMk cId="773087491" sldId="352"/>
            <ac:grpSpMk id="111" creationId="{6057E8D2-296D-434D-BA5B-AB93983E5179}"/>
          </ac:grpSpMkLst>
        </pc:grpChg>
        <pc:grpChg chg="del mod topLvl">
          <ac:chgData name="피티위즈(주)" userId="be105a1e-ef17-475a-a144-a250c389e8ce" providerId="ADAL" clId="{91BAABB1-37F4-43D9-B3DD-F84710CB01C2}" dt="2021-07-13T08:35:47.098" v="911" actId="478"/>
          <ac:grpSpMkLst>
            <pc:docMk/>
            <pc:sldMk cId="773087491" sldId="352"/>
            <ac:grpSpMk id="115" creationId="{F59B227D-20D0-4E39-8B33-0056BEEB1E61}"/>
          </ac:grpSpMkLst>
        </pc:grpChg>
        <pc:grpChg chg="mod topLvl">
          <ac:chgData name="피티위즈(주)" userId="be105a1e-ef17-475a-a144-a250c389e8ce" providerId="ADAL" clId="{91BAABB1-37F4-43D9-B3DD-F84710CB01C2}" dt="2021-07-13T08:27:34.326" v="807" actId="165"/>
          <ac:grpSpMkLst>
            <pc:docMk/>
            <pc:sldMk cId="773087491" sldId="352"/>
            <ac:grpSpMk id="126" creationId="{2245C24D-1957-4EC9-AC1B-29DBB6A3324D}"/>
          </ac:grpSpMkLst>
        </pc:grpChg>
        <pc:grpChg chg="mod topLvl">
          <ac:chgData name="피티위즈(주)" userId="be105a1e-ef17-475a-a144-a250c389e8ce" providerId="ADAL" clId="{91BAABB1-37F4-43D9-B3DD-F84710CB01C2}" dt="2021-07-13T08:27:34.326" v="807" actId="165"/>
          <ac:grpSpMkLst>
            <pc:docMk/>
            <pc:sldMk cId="773087491" sldId="352"/>
            <ac:grpSpMk id="140" creationId="{59E30DD9-6BE9-44A2-BBBF-D5FD0D191A54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8:11:52.381" v="649" actId="12788"/>
        <pc:sldMkLst>
          <pc:docMk/>
          <pc:sldMk cId="245874415" sldId="393"/>
        </pc:sldMkLst>
        <pc:spChg chg="mod">
          <ac:chgData name="피티위즈(주)" userId="be105a1e-ef17-475a-a144-a250c389e8ce" providerId="ADAL" clId="{91BAABB1-37F4-43D9-B3DD-F84710CB01C2}" dt="2021-07-13T08:11:07.556" v="637" actId="207"/>
          <ac:spMkLst>
            <pc:docMk/>
            <pc:sldMk cId="245874415" sldId="393"/>
            <ac:spMk id="70" creationId="{72789A81-D054-4ED9-B1AC-F357FB6F26FB}"/>
          </ac:spMkLst>
        </pc:spChg>
        <pc:spChg chg="mod">
          <ac:chgData name="피티위즈(주)" userId="be105a1e-ef17-475a-a144-a250c389e8ce" providerId="ADAL" clId="{91BAABB1-37F4-43D9-B3DD-F84710CB01C2}" dt="2021-07-13T08:11:11.292" v="638" actId="207"/>
          <ac:spMkLst>
            <pc:docMk/>
            <pc:sldMk cId="245874415" sldId="393"/>
            <ac:spMk id="71" creationId="{206E0300-5D17-4FAC-A752-FF44057D4553}"/>
          </ac:spMkLst>
        </pc:spChg>
        <pc:spChg chg="del mod topLvl">
          <ac:chgData name="피티위즈(주)" userId="be105a1e-ef17-475a-a144-a250c389e8ce" providerId="ADAL" clId="{91BAABB1-37F4-43D9-B3DD-F84710CB01C2}" dt="2021-07-13T08:10:59.721" v="627" actId="478"/>
          <ac:spMkLst>
            <pc:docMk/>
            <pc:sldMk cId="245874415" sldId="393"/>
            <ac:spMk id="296" creationId="{AE1C1FEB-9BE2-4FD2-8C00-40E07AF02683}"/>
          </ac:spMkLst>
        </pc:spChg>
        <pc:spChg chg="mod topLvl">
          <ac:chgData name="피티위즈(주)" userId="be105a1e-ef17-475a-a144-a250c389e8ce" providerId="ADAL" clId="{91BAABB1-37F4-43D9-B3DD-F84710CB01C2}" dt="2021-07-13T08:10:44.171" v="619" actId="165"/>
          <ac:spMkLst>
            <pc:docMk/>
            <pc:sldMk cId="245874415" sldId="393"/>
            <ac:spMk id="297" creationId="{7584B90C-67CC-4BDC-BFA2-C88CC7B08F7B}"/>
          </ac:spMkLst>
        </pc:spChg>
        <pc:spChg chg="mod topLvl">
          <ac:chgData name="피티위즈(주)" userId="be105a1e-ef17-475a-a144-a250c389e8ce" providerId="ADAL" clId="{91BAABB1-37F4-43D9-B3DD-F84710CB01C2}" dt="2021-07-13T08:11:51.559" v="648" actId="164"/>
          <ac:spMkLst>
            <pc:docMk/>
            <pc:sldMk cId="245874415" sldId="393"/>
            <ac:spMk id="298" creationId="{78C398CD-92F0-456A-9043-605ED8E841CB}"/>
          </ac:spMkLst>
        </pc:spChg>
        <pc:spChg chg="mod topLvl">
          <ac:chgData name="피티위즈(주)" userId="be105a1e-ef17-475a-a144-a250c389e8ce" providerId="ADAL" clId="{91BAABB1-37F4-43D9-B3DD-F84710CB01C2}" dt="2021-07-13T08:11:51.559" v="648" actId="164"/>
          <ac:spMkLst>
            <pc:docMk/>
            <pc:sldMk cId="245874415" sldId="393"/>
            <ac:spMk id="299" creationId="{6CF53845-4616-44EC-B6B7-364D217BFF8B}"/>
          </ac:spMkLst>
        </pc:spChg>
        <pc:spChg chg="mod topLvl">
          <ac:chgData name="피티위즈(주)" userId="be105a1e-ef17-475a-a144-a250c389e8ce" providerId="ADAL" clId="{91BAABB1-37F4-43D9-B3DD-F84710CB01C2}" dt="2021-07-13T08:11:51.559" v="648" actId="164"/>
          <ac:spMkLst>
            <pc:docMk/>
            <pc:sldMk cId="245874415" sldId="393"/>
            <ac:spMk id="300" creationId="{42574D9E-AD74-4BEE-97F0-071E85D4CCAD}"/>
          </ac:spMkLst>
        </pc:spChg>
        <pc:spChg chg="mod topLvl">
          <ac:chgData name="피티위즈(주)" userId="be105a1e-ef17-475a-a144-a250c389e8ce" providerId="ADAL" clId="{91BAABB1-37F4-43D9-B3DD-F84710CB01C2}" dt="2021-07-13T08:11:51.559" v="648" actId="164"/>
          <ac:spMkLst>
            <pc:docMk/>
            <pc:sldMk cId="245874415" sldId="393"/>
            <ac:spMk id="301" creationId="{33130C29-76BB-4702-BE10-77FD8C4F442F}"/>
          </ac:spMkLst>
        </pc:spChg>
        <pc:spChg chg="del mod topLvl">
          <ac:chgData name="피티위즈(주)" userId="be105a1e-ef17-475a-a144-a250c389e8ce" providerId="ADAL" clId="{91BAABB1-37F4-43D9-B3DD-F84710CB01C2}" dt="2021-07-13T08:11:43.638" v="645" actId="478"/>
          <ac:spMkLst>
            <pc:docMk/>
            <pc:sldMk cId="245874415" sldId="393"/>
            <ac:spMk id="302" creationId="{E0AD2FC8-E843-4C7D-BB8C-924688F0E00C}"/>
          </ac:spMkLst>
        </pc:spChg>
        <pc:spChg chg="mod topLvl">
          <ac:chgData name="피티위즈(주)" userId="be105a1e-ef17-475a-a144-a250c389e8ce" providerId="ADAL" clId="{91BAABB1-37F4-43D9-B3DD-F84710CB01C2}" dt="2021-07-13T08:11:51.559" v="648" actId="164"/>
          <ac:spMkLst>
            <pc:docMk/>
            <pc:sldMk cId="245874415" sldId="393"/>
            <ac:spMk id="303" creationId="{46C62C28-E1AC-462A-9503-0E22BA3C7487}"/>
          </ac:spMkLst>
        </pc:spChg>
        <pc:spChg chg="mod topLvl">
          <ac:chgData name="피티위즈(주)" userId="be105a1e-ef17-475a-a144-a250c389e8ce" providerId="ADAL" clId="{91BAABB1-37F4-43D9-B3DD-F84710CB01C2}" dt="2021-07-13T08:11:51.559" v="648" actId="164"/>
          <ac:spMkLst>
            <pc:docMk/>
            <pc:sldMk cId="245874415" sldId="393"/>
            <ac:spMk id="304" creationId="{7EF004A9-CAE3-441C-AD47-3BF60B059AF0}"/>
          </ac:spMkLst>
        </pc:spChg>
        <pc:spChg chg="del mod topLvl">
          <ac:chgData name="피티위즈(주)" userId="be105a1e-ef17-475a-a144-a250c389e8ce" providerId="ADAL" clId="{91BAABB1-37F4-43D9-B3DD-F84710CB01C2}" dt="2021-07-13T08:11:43.638" v="645" actId="478"/>
          <ac:spMkLst>
            <pc:docMk/>
            <pc:sldMk cId="245874415" sldId="393"/>
            <ac:spMk id="305" creationId="{4FEB4204-6E29-4B18-9F9B-527FEBB96863}"/>
          </ac:spMkLst>
        </pc:spChg>
        <pc:spChg chg="mod">
          <ac:chgData name="피티위즈(주)" userId="be105a1e-ef17-475a-a144-a250c389e8ce" providerId="ADAL" clId="{91BAABB1-37F4-43D9-B3DD-F84710CB01C2}" dt="2021-07-13T08:11:52.381" v="649" actId="12788"/>
          <ac:spMkLst>
            <pc:docMk/>
            <pc:sldMk cId="245874415" sldId="393"/>
            <ac:spMk id="323" creationId="{EED7D072-694A-47B5-8CEE-B3C1FF1EA86C}"/>
          </ac:spMkLst>
        </pc:spChg>
        <pc:grpChg chg="add mod">
          <ac:chgData name="피티위즈(주)" userId="be105a1e-ef17-475a-a144-a250c389e8ce" providerId="ADAL" clId="{91BAABB1-37F4-43D9-B3DD-F84710CB01C2}" dt="2021-07-13T08:11:52.381" v="649" actId="12788"/>
          <ac:grpSpMkLst>
            <pc:docMk/>
            <pc:sldMk cId="245874415" sldId="393"/>
            <ac:grpSpMk id="3" creationId="{AB835BBC-4C7B-4F2C-BD67-C7BF8B70D4C9}"/>
          </ac:grpSpMkLst>
        </pc:grpChg>
        <pc:grpChg chg="add mod">
          <ac:chgData name="피티위즈(주)" userId="be105a1e-ef17-475a-a144-a250c389e8ce" providerId="ADAL" clId="{91BAABB1-37F4-43D9-B3DD-F84710CB01C2}" dt="2021-07-13T08:10:53.519" v="624" actId="12788"/>
          <ac:grpSpMkLst>
            <pc:docMk/>
            <pc:sldMk cId="245874415" sldId="393"/>
            <ac:grpSpMk id="69" creationId="{B5C7A3CB-A7BB-4835-AFEA-689CE7190FC4}"/>
          </ac:grpSpMkLst>
        </pc:grpChg>
        <pc:grpChg chg="add mod">
          <ac:chgData name="피티위즈(주)" userId="be105a1e-ef17-475a-a144-a250c389e8ce" providerId="ADAL" clId="{91BAABB1-37F4-43D9-B3DD-F84710CB01C2}" dt="2021-07-13T08:11:52.381" v="649" actId="12788"/>
          <ac:grpSpMkLst>
            <pc:docMk/>
            <pc:sldMk cId="245874415" sldId="393"/>
            <ac:grpSpMk id="72" creationId="{22ADB14F-933B-4DBA-B144-0103A042C501}"/>
          </ac:grpSpMkLst>
        </pc:grpChg>
        <pc:grpChg chg="del mod">
          <ac:chgData name="피티위즈(주)" userId="be105a1e-ef17-475a-a144-a250c389e8ce" providerId="ADAL" clId="{91BAABB1-37F4-43D9-B3DD-F84710CB01C2}" dt="2021-07-13T08:11:40.744" v="644" actId="165"/>
          <ac:grpSpMkLst>
            <pc:docMk/>
            <pc:sldMk cId="245874415" sldId="393"/>
            <ac:grpSpMk id="294" creationId="{4A2F6FFC-601A-43B1-AA65-D2AA961E97D8}"/>
          </ac:grpSpMkLst>
        </pc:grpChg>
        <pc:grpChg chg="del">
          <ac:chgData name="피티위즈(주)" userId="be105a1e-ef17-475a-a144-a250c389e8ce" providerId="ADAL" clId="{91BAABB1-37F4-43D9-B3DD-F84710CB01C2}" dt="2021-07-13T08:10:44.171" v="619" actId="165"/>
          <ac:grpSpMkLst>
            <pc:docMk/>
            <pc:sldMk cId="245874415" sldId="393"/>
            <ac:grpSpMk id="295" creationId="{DCEDCCAC-19BB-4A2D-80D0-60751B12224D}"/>
          </ac:grpSpMkLst>
        </pc:grpChg>
        <pc:cxnChg chg="mod">
          <ac:chgData name="피티위즈(주)" userId="be105a1e-ef17-475a-a144-a250c389e8ce" providerId="ADAL" clId="{91BAABB1-37F4-43D9-B3DD-F84710CB01C2}" dt="2021-07-13T08:10:59.721" v="627" actId="478"/>
          <ac:cxnSpMkLst>
            <pc:docMk/>
            <pc:sldMk cId="245874415" sldId="393"/>
            <ac:cxnSpMk id="65" creationId="{0AD99B76-464B-42D9-9005-3761DD58E158}"/>
          </ac:cxnSpMkLst>
        </pc:cxnChg>
        <pc:cxnChg chg="mod">
          <ac:chgData name="피티위즈(주)" userId="be105a1e-ef17-475a-a144-a250c389e8ce" providerId="ADAL" clId="{91BAABB1-37F4-43D9-B3DD-F84710CB01C2}" dt="2021-07-13T08:11:52.381" v="649" actId="12788"/>
          <ac:cxnSpMkLst>
            <pc:docMk/>
            <pc:sldMk cId="245874415" sldId="393"/>
            <ac:cxnSpMk id="312" creationId="{0AD99B76-464B-42D9-9005-3761DD58E158}"/>
          </ac:cxnSpMkLst>
        </pc:cxnChg>
      </pc:sldChg>
      <pc:sldChg chg="addSp delSp modSp">
        <pc:chgData name="피티위즈(주)" userId="be105a1e-ef17-475a-a144-a250c389e8ce" providerId="ADAL" clId="{91BAABB1-37F4-43D9-B3DD-F84710CB01C2}" dt="2021-07-13T08:35:30.211" v="906" actId="1037"/>
        <pc:sldMkLst>
          <pc:docMk/>
          <pc:sldMk cId="216710375" sldId="394"/>
        </pc:sldMkLst>
        <pc:spChg chg="mod">
          <ac:chgData name="피티위즈(주)" userId="be105a1e-ef17-475a-a144-a250c389e8ce" providerId="ADAL" clId="{91BAABB1-37F4-43D9-B3DD-F84710CB01C2}" dt="2021-07-13T08:27:19.106" v="804"/>
          <ac:spMkLst>
            <pc:docMk/>
            <pc:sldMk cId="216710375" sldId="394"/>
            <ac:spMk id="94" creationId="{D9327BC5-1D9A-4E8B-B5C4-2776AB25786C}"/>
          </ac:spMkLst>
        </pc:spChg>
        <pc:grpChg chg="add mod">
          <ac:chgData name="피티위즈(주)" userId="be105a1e-ef17-475a-a144-a250c389e8ce" providerId="ADAL" clId="{91BAABB1-37F4-43D9-B3DD-F84710CB01C2}" dt="2021-07-13T08:35:20.707" v="888" actId="555"/>
          <ac:grpSpMkLst>
            <pc:docMk/>
            <pc:sldMk cId="216710375" sldId="394"/>
            <ac:grpSpMk id="3" creationId="{8FBE7BDA-6861-4DF3-BCE1-C4CE47A29427}"/>
          </ac:grpSpMkLst>
        </pc:grpChg>
        <pc:grpChg chg="del">
          <ac:chgData name="피티위즈(주)" userId="be105a1e-ef17-475a-a144-a250c389e8ce" providerId="ADAL" clId="{91BAABB1-37F4-43D9-B3DD-F84710CB01C2}" dt="2021-07-13T08:35:16.578" v="886" actId="478"/>
          <ac:grpSpMkLst>
            <pc:docMk/>
            <pc:sldMk cId="216710375" sldId="394"/>
            <ac:grpSpMk id="62" creationId="{E35A5690-BE27-4A94-9414-8B086A8925DF}"/>
          </ac:grpSpMkLst>
        </pc:grpChg>
        <pc:grpChg chg="mod">
          <ac:chgData name="피티위즈(주)" userId="be105a1e-ef17-475a-a144-a250c389e8ce" providerId="ADAL" clId="{91BAABB1-37F4-43D9-B3DD-F84710CB01C2}" dt="2021-07-13T08:35:30.211" v="906" actId="1037"/>
          <ac:grpSpMkLst>
            <pc:docMk/>
            <pc:sldMk cId="216710375" sldId="394"/>
            <ac:grpSpMk id="82" creationId="{4AFA41B4-11C0-4F1A-AC91-7FF615986682}"/>
          </ac:grpSpMkLst>
        </pc:grpChg>
        <pc:grpChg chg="mod">
          <ac:chgData name="피티위즈(주)" userId="be105a1e-ef17-475a-a144-a250c389e8ce" providerId="ADAL" clId="{91BAABB1-37F4-43D9-B3DD-F84710CB01C2}" dt="2021-07-13T08:35:30.211" v="906" actId="1037"/>
          <ac:grpSpMkLst>
            <pc:docMk/>
            <pc:sldMk cId="216710375" sldId="394"/>
            <ac:grpSpMk id="83" creationId="{342B28C6-572F-4B8A-9E78-16C2FD4B41A5}"/>
          </ac:grpSpMkLst>
        </pc:grpChg>
        <pc:grpChg chg="add mod">
          <ac:chgData name="피티위즈(주)" userId="be105a1e-ef17-475a-a144-a250c389e8ce" providerId="ADAL" clId="{91BAABB1-37F4-43D9-B3DD-F84710CB01C2}" dt="2021-07-13T08:35:20.707" v="888" actId="555"/>
          <ac:grpSpMkLst>
            <pc:docMk/>
            <pc:sldMk cId="216710375" sldId="394"/>
            <ac:grpSpMk id="96" creationId="{EB225D07-1F08-44D7-9DDF-4CA3E422645C}"/>
          </ac:grpSpMkLst>
        </pc:grpChg>
        <pc:grpChg chg="add mod">
          <ac:chgData name="피티위즈(주)" userId="be105a1e-ef17-475a-a144-a250c389e8ce" providerId="ADAL" clId="{91BAABB1-37F4-43D9-B3DD-F84710CB01C2}" dt="2021-07-13T08:35:20.707" v="888" actId="555"/>
          <ac:grpSpMkLst>
            <pc:docMk/>
            <pc:sldMk cId="216710375" sldId="394"/>
            <ac:grpSpMk id="104" creationId="{BEC42C27-B3B7-46E8-92B9-5DB5C9A3A816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8:46:12.666" v="956" actId="166"/>
        <pc:sldMkLst>
          <pc:docMk/>
          <pc:sldMk cId="1200258401" sldId="395"/>
        </pc:sldMkLst>
        <pc:spChg chg="mod">
          <ac:chgData name="피티위즈(주)" userId="be105a1e-ef17-475a-a144-a250c389e8ce" providerId="ADAL" clId="{91BAABB1-37F4-43D9-B3DD-F84710CB01C2}" dt="2021-07-13T08:33:38.308" v="864" actId="207"/>
          <ac:spMkLst>
            <pc:docMk/>
            <pc:sldMk cId="1200258401" sldId="395"/>
            <ac:spMk id="98" creationId="{C88DF7F0-FE67-4238-8537-669F86ABF3D2}"/>
          </ac:spMkLst>
        </pc:spChg>
        <pc:spChg chg="mod">
          <ac:chgData name="피티위즈(주)" userId="be105a1e-ef17-475a-a144-a250c389e8ce" providerId="ADAL" clId="{91BAABB1-37F4-43D9-B3DD-F84710CB01C2}" dt="2021-07-13T08:33:38.308" v="864" actId="207"/>
          <ac:spMkLst>
            <pc:docMk/>
            <pc:sldMk cId="1200258401" sldId="395"/>
            <ac:spMk id="99" creationId="{A7D0DCA6-C729-406D-A7F1-A166E2D6F02C}"/>
          </ac:spMkLst>
        </pc:spChg>
        <pc:grpChg chg="del mod">
          <ac:chgData name="피티위즈(주)" userId="be105a1e-ef17-475a-a144-a250c389e8ce" providerId="ADAL" clId="{91BAABB1-37F4-43D9-B3DD-F84710CB01C2}" dt="2021-07-13T08:34:26.419" v="869" actId="478"/>
          <ac:grpSpMkLst>
            <pc:docMk/>
            <pc:sldMk cId="1200258401" sldId="395"/>
            <ac:grpSpMk id="42" creationId="{B2262A1B-008F-479F-AB97-22BA8FE7E5D6}"/>
          </ac:grpSpMkLst>
        </pc:grpChg>
        <pc:grpChg chg="add mod ord">
          <ac:chgData name="피티위즈(주)" userId="be105a1e-ef17-475a-a144-a250c389e8ce" providerId="ADAL" clId="{91BAABB1-37F4-43D9-B3DD-F84710CB01C2}" dt="2021-07-13T08:46:12.666" v="956" actId="166"/>
          <ac:grpSpMkLst>
            <pc:docMk/>
            <pc:sldMk cId="1200258401" sldId="395"/>
            <ac:grpSpMk id="87" creationId="{46E8E676-B752-414D-BEDB-4884454ED6B4}"/>
          </ac:grpSpMkLst>
        </pc:grpChg>
        <pc:grpChg chg="mod">
          <ac:chgData name="피티위즈(주)" userId="be105a1e-ef17-475a-a144-a250c389e8ce" providerId="ADAL" clId="{91BAABB1-37F4-43D9-B3DD-F84710CB01C2}" dt="2021-07-13T08:34:22.569" v="866" actId="552"/>
          <ac:grpSpMkLst>
            <pc:docMk/>
            <pc:sldMk cId="1200258401" sldId="395"/>
            <ac:grpSpMk id="97" creationId="{4E086D5B-AD10-418A-B40E-C1E56EC4948C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7:33:05.508" v="156" actId="167"/>
        <pc:sldMkLst>
          <pc:docMk/>
          <pc:sldMk cId="2668424832" sldId="402"/>
        </pc:sldMkLst>
        <pc:spChg chg="del mod topLvl">
          <ac:chgData name="피티위즈(주)" userId="be105a1e-ef17-475a-a144-a250c389e8ce" providerId="ADAL" clId="{91BAABB1-37F4-43D9-B3DD-F84710CB01C2}" dt="2021-07-13T07:25:11.472" v="24" actId="478"/>
          <ac:spMkLst>
            <pc:docMk/>
            <pc:sldMk cId="2668424832" sldId="402"/>
            <ac:spMk id="85" creationId="{B369BE5D-4B18-4B33-8A8B-2C1B6301CC6C}"/>
          </ac:spMkLst>
        </pc:spChg>
        <pc:spChg chg="mod topLvl">
          <ac:chgData name="피티위즈(주)" userId="be105a1e-ef17-475a-a144-a250c389e8ce" providerId="ADAL" clId="{91BAABB1-37F4-43D9-B3DD-F84710CB01C2}" dt="2021-07-13T07:25:00.511" v="17" actId="165"/>
          <ac:spMkLst>
            <pc:docMk/>
            <pc:sldMk cId="2668424832" sldId="402"/>
            <ac:spMk id="86" creationId="{5FAE2A5D-202B-4464-868C-F74256934529}"/>
          </ac:spMkLst>
        </pc:spChg>
        <pc:spChg chg="del mod">
          <ac:chgData name="피티위즈(주)" userId="be105a1e-ef17-475a-a144-a250c389e8ce" providerId="ADAL" clId="{91BAABB1-37F4-43D9-B3DD-F84710CB01C2}" dt="2021-07-13T07:33:04.514" v="154" actId="478"/>
          <ac:spMkLst>
            <pc:docMk/>
            <pc:sldMk cId="2668424832" sldId="402"/>
            <ac:spMk id="91" creationId="{D9327BC5-1D9A-4E8B-B5C4-2776AB25786C}"/>
          </ac:spMkLst>
        </pc:spChg>
        <pc:spChg chg="del">
          <ac:chgData name="피티위즈(주)" userId="be105a1e-ef17-475a-a144-a250c389e8ce" providerId="ADAL" clId="{91BAABB1-37F4-43D9-B3DD-F84710CB01C2}" dt="2021-07-13T07:33:04.514" v="154" actId="478"/>
          <ac:spMkLst>
            <pc:docMk/>
            <pc:sldMk cId="2668424832" sldId="402"/>
            <ac:spMk id="92" creationId="{BE431CF9-91CD-453A-97DB-EF94BE8552B8}"/>
          </ac:spMkLst>
        </pc:spChg>
        <pc:spChg chg="del mod topLvl">
          <ac:chgData name="피티위즈(주)" userId="be105a1e-ef17-475a-a144-a250c389e8ce" providerId="ADAL" clId="{91BAABB1-37F4-43D9-B3DD-F84710CB01C2}" dt="2021-07-13T07:24:57.312" v="15" actId="478"/>
          <ac:spMkLst>
            <pc:docMk/>
            <pc:sldMk cId="2668424832" sldId="402"/>
            <ac:spMk id="94" creationId="{B4874854-AC6B-4978-AAE3-213F7027BBDB}"/>
          </ac:spMkLst>
        </pc:spChg>
        <pc:spChg chg="mod topLvl">
          <ac:chgData name="피티위즈(주)" userId="be105a1e-ef17-475a-a144-a250c389e8ce" providerId="ADAL" clId="{91BAABB1-37F4-43D9-B3DD-F84710CB01C2}" dt="2021-07-13T07:25:58.806" v="31" actId="108"/>
          <ac:spMkLst>
            <pc:docMk/>
            <pc:sldMk cId="2668424832" sldId="402"/>
            <ac:spMk id="95" creationId="{B01334F4-6FCF-4B05-943C-48D9CD7E002C}"/>
          </ac:spMkLst>
        </pc:spChg>
        <pc:spChg chg="mod topLvl">
          <ac:chgData name="피티위즈(주)" userId="be105a1e-ef17-475a-a144-a250c389e8ce" providerId="ADAL" clId="{91BAABB1-37F4-43D9-B3DD-F84710CB01C2}" dt="2021-07-13T07:25:58.806" v="31" actId="108"/>
          <ac:spMkLst>
            <pc:docMk/>
            <pc:sldMk cId="2668424832" sldId="402"/>
            <ac:spMk id="96" creationId="{6AF2DC81-C6DC-4796-9183-F17D8430A6BB}"/>
          </ac:spMkLst>
        </pc:spChg>
        <pc:spChg chg="add ord">
          <ac:chgData name="피티위즈(주)" userId="be105a1e-ef17-475a-a144-a250c389e8ce" providerId="ADAL" clId="{91BAABB1-37F4-43D9-B3DD-F84710CB01C2}" dt="2021-07-13T07:33:05.508" v="156" actId="167"/>
          <ac:spMkLst>
            <pc:docMk/>
            <pc:sldMk cId="2668424832" sldId="402"/>
            <ac:spMk id="100" creationId="{393C4873-97F6-41E8-98EE-6D006F03B61F}"/>
          </ac:spMkLst>
        </pc:spChg>
        <pc:spChg chg="add ord">
          <ac:chgData name="피티위즈(주)" userId="be105a1e-ef17-475a-a144-a250c389e8ce" providerId="ADAL" clId="{91BAABB1-37F4-43D9-B3DD-F84710CB01C2}" dt="2021-07-13T07:33:05.508" v="156" actId="167"/>
          <ac:spMkLst>
            <pc:docMk/>
            <pc:sldMk cId="2668424832" sldId="402"/>
            <ac:spMk id="101" creationId="{FE58A2CC-4090-4E86-8754-B8094B2B214C}"/>
          </ac:spMkLst>
        </pc:spChg>
        <pc:grpChg chg="add mod">
          <ac:chgData name="피티위즈(주)" userId="be105a1e-ef17-475a-a144-a250c389e8ce" providerId="ADAL" clId="{91BAABB1-37F4-43D9-B3DD-F84710CB01C2}" dt="2021-07-13T07:26:06.636" v="43" actId="207"/>
          <ac:grpSpMkLst>
            <pc:docMk/>
            <pc:sldMk cId="2668424832" sldId="402"/>
            <ac:grpSpMk id="2" creationId="{91ABFAA3-BBE1-4091-88F7-619176090527}"/>
          </ac:grpSpMkLst>
        </pc:grpChg>
        <pc:grpChg chg="del">
          <ac:chgData name="피티위즈(주)" userId="be105a1e-ef17-475a-a144-a250c389e8ce" providerId="ADAL" clId="{91BAABB1-37F4-43D9-B3DD-F84710CB01C2}" dt="2021-07-13T07:25:00.511" v="17" actId="165"/>
          <ac:grpSpMkLst>
            <pc:docMk/>
            <pc:sldMk cId="2668424832" sldId="402"/>
            <ac:grpSpMk id="21" creationId="{A620CF64-76FA-4595-8BB0-5949C569BDBA}"/>
          </ac:grpSpMkLst>
        </pc:grpChg>
        <pc:grpChg chg="mod topLvl">
          <ac:chgData name="피티위즈(주)" userId="be105a1e-ef17-475a-a144-a250c389e8ce" providerId="ADAL" clId="{91BAABB1-37F4-43D9-B3DD-F84710CB01C2}" dt="2021-07-13T07:25:28.015" v="27" actId="555"/>
          <ac:grpSpMkLst>
            <pc:docMk/>
            <pc:sldMk cId="2668424832" sldId="402"/>
            <ac:grpSpMk id="75" creationId="{3BAC1807-36B2-41FF-A50D-BA073A55E79A}"/>
          </ac:grpSpMkLst>
        </pc:grpChg>
        <pc:grpChg chg="mod topLvl">
          <ac:chgData name="피티위즈(주)" userId="be105a1e-ef17-475a-a144-a250c389e8ce" providerId="ADAL" clId="{91BAABB1-37F4-43D9-B3DD-F84710CB01C2}" dt="2021-07-13T07:25:00.511" v="17" actId="165"/>
          <ac:grpSpMkLst>
            <pc:docMk/>
            <pc:sldMk cId="2668424832" sldId="402"/>
            <ac:grpSpMk id="76" creationId="{00000000-0000-0000-0000-000000000000}"/>
          </ac:grpSpMkLst>
        </pc:grpChg>
        <pc:grpChg chg="add del mod">
          <ac:chgData name="피티위즈(주)" userId="be105a1e-ef17-475a-a144-a250c389e8ce" providerId="ADAL" clId="{91BAABB1-37F4-43D9-B3DD-F84710CB01C2}" dt="2021-07-13T07:24:54.845" v="14" actId="165"/>
          <ac:grpSpMkLst>
            <pc:docMk/>
            <pc:sldMk cId="2668424832" sldId="402"/>
            <ac:grpSpMk id="88" creationId="{F5FDBFAB-C513-4FBC-ADF9-7E1D4A768A84}"/>
          </ac:grpSpMkLst>
        </pc:grpChg>
        <pc:grpChg chg="del mod topLvl">
          <ac:chgData name="피티위즈(주)" userId="be105a1e-ef17-475a-a144-a250c389e8ce" providerId="ADAL" clId="{91BAABB1-37F4-43D9-B3DD-F84710CB01C2}" dt="2021-07-13T07:25:00.511" v="17" actId="165"/>
          <ac:grpSpMkLst>
            <pc:docMk/>
            <pc:sldMk cId="2668424832" sldId="402"/>
            <ac:grpSpMk id="93" creationId="{4164FF48-D8AB-42C2-821E-46150A4C260A}"/>
          </ac:grpSpMkLst>
        </pc:grpChg>
        <pc:grpChg chg="add del mod">
          <ac:chgData name="피티위즈(주)" userId="be105a1e-ef17-475a-a144-a250c389e8ce" providerId="ADAL" clId="{91BAABB1-37F4-43D9-B3DD-F84710CB01C2}" dt="2021-07-13T07:26:08.333" v="44" actId="478"/>
          <ac:grpSpMkLst>
            <pc:docMk/>
            <pc:sldMk cId="2668424832" sldId="402"/>
            <ac:grpSpMk id="97" creationId="{08C738D0-ED60-4E85-928E-F09EF6A0826A}"/>
          </ac:grpSpMkLst>
        </pc:grpChg>
        <pc:grpChg chg="mod topLvl">
          <ac:chgData name="피티위즈(주)" userId="be105a1e-ef17-475a-a144-a250c389e8ce" providerId="ADAL" clId="{91BAABB1-37F4-43D9-B3DD-F84710CB01C2}" dt="2021-07-13T07:25:00.511" v="17" actId="165"/>
          <ac:grpSpMkLst>
            <pc:docMk/>
            <pc:sldMk cId="2668424832" sldId="402"/>
            <ac:grpSpMk id="122" creationId="{66955A3D-2939-4FC6-99F0-3C341BEB59F6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7:33:22.468" v="160"/>
        <pc:sldMkLst>
          <pc:docMk/>
          <pc:sldMk cId="4005876864" sldId="407"/>
        </pc:sldMkLst>
        <pc:spChg chg="mod">
          <ac:chgData name="피티위즈(주)" userId="be105a1e-ef17-475a-a144-a250c389e8ce" providerId="ADAL" clId="{91BAABB1-37F4-43D9-B3DD-F84710CB01C2}" dt="2021-07-13T07:33:22.468" v="160"/>
          <ac:spMkLst>
            <pc:docMk/>
            <pc:sldMk cId="4005876864" sldId="407"/>
            <ac:spMk id="68" creationId="{D9327BC5-1D9A-4E8B-B5C4-2776AB25786C}"/>
          </ac:spMkLst>
        </pc:spChg>
        <pc:spChg chg="mod topLvl">
          <ac:chgData name="피티위즈(주)" userId="be105a1e-ef17-475a-a144-a250c389e8ce" providerId="ADAL" clId="{91BAABB1-37F4-43D9-B3DD-F84710CB01C2}" dt="2021-07-13T07:27:55.113" v="103" actId="12788"/>
          <ac:spMkLst>
            <pc:docMk/>
            <pc:sldMk cId="4005876864" sldId="407"/>
            <ac:spMk id="149" creationId="{744D5024-241E-4C6C-B664-24C104607FD6}"/>
          </ac:spMkLst>
        </pc:spChg>
        <pc:spChg chg="del mod">
          <ac:chgData name="피티위즈(주)" userId="be105a1e-ef17-475a-a144-a250c389e8ce" providerId="ADAL" clId="{91BAABB1-37F4-43D9-B3DD-F84710CB01C2}" dt="2021-07-13T07:26:45.102" v="60" actId="478"/>
          <ac:spMkLst>
            <pc:docMk/>
            <pc:sldMk cId="4005876864" sldId="407"/>
            <ac:spMk id="172" creationId="{ABFBDA10-4596-40BB-A039-D5ADD5E20731}"/>
          </ac:spMkLst>
        </pc:spChg>
        <pc:spChg chg="mod">
          <ac:chgData name="피티위즈(주)" userId="be105a1e-ef17-475a-a144-a250c389e8ce" providerId="ADAL" clId="{91BAABB1-37F4-43D9-B3DD-F84710CB01C2}" dt="2021-07-13T07:26:21.726" v="47" actId="1076"/>
          <ac:spMkLst>
            <pc:docMk/>
            <pc:sldMk cId="4005876864" sldId="407"/>
            <ac:spMk id="173" creationId="{2096C541-4FE0-4110-AB2C-F15D07C92F66}"/>
          </ac:spMkLst>
        </pc:spChg>
        <pc:spChg chg="mod">
          <ac:chgData name="피티위즈(주)" userId="be105a1e-ef17-475a-a144-a250c389e8ce" providerId="ADAL" clId="{91BAABB1-37F4-43D9-B3DD-F84710CB01C2}" dt="2021-07-13T07:26:36.792" v="55" actId="12788"/>
          <ac:spMkLst>
            <pc:docMk/>
            <pc:sldMk cId="4005876864" sldId="407"/>
            <ac:spMk id="174" creationId="{FCAFE387-53EF-4A65-BDFA-EEE3A2B34380}"/>
          </ac:spMkLst>
        </pc:spChg>
        <pc:spChg chg="add del mod topLvl">
          <ac:chgData name="피티위즈(주)" userId="be105a1e-ef17-475a-a144-a250c389e8ce" providerId="ADAL" clId="{91BAABB1-37F4-43D9-B3DD-F84710CB01C2}" dt="2021-07-13T07:27:08.313" v="70" actId="478"/>
          <ac:spMkLst>
            <pc:docMk/>
            <pc:sldMk cId="4005876864" sldId="407"/>
            <ac:spMk id="200" creationId="{7401B0E3-38E4-4323-A941-BBBC13EEB8DB}"/>
          </ac:spMkLst>
        </pc:spChg>
        <pc:spChg chg="mod topLvl">
          <ac:chgData name="피티위즈(주)" userId="be105a1e-ef17-475a-a144-a250c389e8ce" providerId="ADAL" clId="{91BAABB1-37F4-43D9-B3DD-F84710CB01C2}" dt="2021-07-13T07:26:54.413" v="63" actId="165"/>
          <ac:spMkLst>
            <pc:docMk/>
            <pc:sldMk cId="4005876864" sldId="407"/>
            <ac:spMk id="206" creationId="{208B4854-9B1C-45F2-98D7-B05E9638DED9}"/>
          </ac:spMkLst>
        </pc:spChg>
        <pc:grpChg chg="mod">
          <ac:chgData name="피티위즈(주)" userId="be105a1e-ef17-475a-a144-a250c389e8ce" providerId="ADAL" clId="{91BAABB1-37F4-43D9-B3DD-F84710CB01C2}" dt="2021-07-13T07:33:18.605" v="158" actId="1076"/>
          <ac:grpSpMkLst>
            <pc:docMk/>
            <pc:sldMk cId="4005876864" sldId="407"/>
            <ac:grpSpMk id="5" creationId="{00000000-0000-0000-0000-000000000000}"/>
          </ac:grpSpMkLst>
        </pc:grpChg>
        <pc:grpChg chg="mod topLvl">
          <ac:chgData name="피티위즈(주)" userId="be105a1e-ef17-475a-a144-a250c389e8ce" providerId="ADAL" clId="{91BAABB1-37F4-43D9-B3DD-F84710CB01C2}" dt="2021-07-13T07:26:54.413" v="63" actId="165"/>
          <ac:grpSpMkLst>
            <pc:docMk/>
            <pc:sldMk cId="4005876864" sldId="407"/>
            <ac:grpSpMk id="26" creationId="{A5244C7E-068F-430C-84CD-22B8B8A532B9}"/>
          </ac:grpSpMkLst>
        </pc:grpChg>
        <pc:grpChg chg="del">
          <ac:chgData name="피티위즈(주)" userId="be105a1e-ef17-475a-a144-a250c389e8ce" providerId="ADAL" clId="{91BAABB1-37F4-43D9-B3DD-F84710CB01C2}" dt="2021-07-13T07:26:54.413" v="63" actId="165"/>
          <ac:grpSpMkLst>
            <pc:docMk/>
            <pc:sldMk cId="4005876864" sldId="407"/>
            <ac:grpSpMk id="28" creationId="{7D978F18-1BCE-4309-AEA1-C2F3CE139527}"/>
          </ac:grpSpMkLst>
        </pc:grpChg>
        <pc:grpChg chg="add mod">
          <ac:chgData name="피티위즈(주)" userId="be105a1e-ef17-475a-a144-a250c389e8ce" providerId="ADAL" clId="{91BAABB1-37F4-43D9-B3DD-F84710CB01C2}" dt="2021-07-13T07:27:22.245" v="82" actId="207"/>
          <ac:grpSpMkLst>
            <pc:docMk/>
            <pc:sldMk cId="4005876864" sldId="407"/>
            <ac:grpSpMk id="71" creationId="{C97873EF-9071-488F-8135-DB5516B26CA5}"/>
          </ac:grpSpMkLst>
        </pc:grpChg>
        <pc:grpChg chg="add mod ord">
          <ac:chgData name="피티위즈(주)" userId="be105a1e-ef17-475a-a144-a250c389e8ce" providerId="ADAL" clId="{91BAABB1-37F4-43D9-B3DD-F84710CB01C2}" dt="2021-07-13T07:27:33.459" v="94" actId="207"/>
          <ac:grpSpMkLst>
            <pc:docMk/>
            <pc:sldMk cId="4005876864" sldId="407"/>
            <ac:grpSpMk id="74" creationId="{AD5DD994-DAA1-46D9-8604-65348218312E}"/>
          </ac:grpSpMkLst>
        </pc:grpChg>
        <pc:grpChg chg="add mod ord">
          <ac:chgData name="피티위즈(주)" userId="be105a1e-ef17-475a-a144-a250c389e8ce" providerId="ADAL" clId="{91BAABB1-37F4-43D9-B3DD-F84710CB01C2}" dt="2021-07-13T07:27:55.113" v="103" actId="12788"/>
          <ac:grpSpMkLst>
            <pc:docMk/>
            <pc:sldMk cId="4005876864" sldId="407"/>
            <ac:grpSpMk id="77" creationId="{AA52602B-18B8-4874-BDB4-C1333440899E}"/>
          </ac:grpSpMkLst>
        </pc:grpChg>
        <pc:grpChg chg="mod topLvl">
          <ac:chgData name="피티위즈(주)" userId="be105a1e-ef17-475a-a144-a250c389e8ce" providerId="ADAL" clId="{91BAABB1-37F4-43D9-B3DD-F84710CB01C2}" dt="2021-07-13T07:26:54.413" v="63" actId="165"/>
          <ac:grpSpMkLst>
            <pc:docMk/>
            <pc:sldMk cId="4005876864" sldId="407"/>
            <ac:grpSpMk id="180" creationId="{8617919A-4667-473E-8853-0375D552B9D1}"/>
          </ac:grpSpMkLst>
        </pc:grpChg>
        <pc:grpChg chg="mod topLvl">
          <ac:chgData name="피티위즈(주)" userId="be105a1e-ef17-475a-a144-a250c389e8ce" providerId="ADAL" clId="{91BAABB1-37F4-43D9-B3DD-F84710CB01C2}" dt="2021-07-13T07:26:54.413" v="63" actId="165"/>
          <ac:grpSpMkLst>
            <pc:docMk/>
            <pc:sldMk cId="4005876864" sldId="407"/>
            <ac:grpSpMk id="188" creationId="{6A547825-82A4-441F-B520-DEF35D354870}"/>
          </ac:grpSpMkLst>
        </pc:grpChg>
        <pc:grpChg chg="del mod topLvl">
          <ac:chgData name="피티위즈(주)" userId="be105a1e-ef17-475a-a144-a250c389e8ce" providerId="ADAL" clId="{91BAABB1-37F4-43D9-B3DD-F84710CB01C2}" dt="2021-07-13T07:27:46.763" v="101" actId="478"/>
          <ac:grpSpMkLst>
            <pc:docMk/>
            <pc:sldMk cId="4005876864" sldId="407"/>
            <ac:grpSpMk id="201" creationId="{87AB6F5A-3BBC-47BA-B82E-5C6CCED10F59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7:34:06.884" v="173"/>
        <pc:sldMkLst>
          <pc:docMk/>
          <pc:sldMk cId="1422332181" sldId="408"/>
        </pc:sldMkLst>
        <pc:spChg chg="mod">
          <ac:chgData name="피티위즈(주)" userId="be105a1e-ef17-475a-a144-a250c389e8ce" providerId="ADAL" clId="{91BAABB1-37F4-43D9-B3DD-F84710CB01C2}" dt="2021-07-13T07:34:06.884" v="173"/>
          <ac:spMkLst>
            <pc:docMk/>
            <pc:sldMk cId="1422332181" sldId="408"/>
            <ac:spMk id="94" creationId="{D9327BC5-1D9A-4E8B-B5C4-2776AB25786C}"/>
          </ac:spMkLst>
        </pc:spChg>
        <pc:spChg chg="mod topLvl">
          <ac:chgData name="피티위즈(주)" userId="be105a1e-ef17-475a-a144-a250c389e8ce" providerId="ADAL" clId="{91BAABB1-37F4-43D9-B3DD-F84710CB01C2}" dt="2021-07-13T07:28:15.076" v="111" actId="164"/>
          <ac:spMkLst>
            <pc:docMk/>
            <pc:sldMk cId="1422332181" sldId="408"/>
            <ac:spMk id="100" creationId="{EC5907FF-307B-49AA-85B0-3513D3635926}"/>
          </ac:spMkLst>
        </pc:spChg>
        <pc:spChg chg="mod topLvl">
          <ac:chgData name="피티위즈(주)" userId="be105a1e-ef17-475a-a144-a250c389e8ce" providerId="ADAL" clId="{91BAABB1-37F4-43D9-B3DD-F84710CB01C2}" dt="2021-07-13T07:33:39.147" v="162" actId="207"/>
          <ac:spMkLst>
            <pc:docMk/>
            <pc:sldMk cId="1422332181" sldId="408"/>
            <ac:spMk id="101" creationId="{BEAA571C-8DF3-42A2-8AA2-DE44B66EA8BB}"/>
          </ac:spMkLst>
        </pc:spChg>
        <pc:spChg chg="mod">
          <ac:chgData name="피티위즈(주)" userId="be105a1e-ef17-475a-a144-a250c389e8ce" providerId="ADAL" clId="{91BAABB1-37F4-43D9-B3DD-F84710CB01C2}" dt="2021-07-13T07:28:08.383" v="108" actId="12788"/>
          <ac:spMkLst>
            <pc:docMk/>
            <pc:sldMk cId="1422332181" sldId="408"/>
            <ac:spMk id="145" creationId="{ED33A1EC-EE42-4630-9B8F-1B6B7033CD5D}"/>
          </ac:spMkLst>
        </pc:spChg>
        <pc:spChg chg="del mod ord">
          <ac:chgData name="피티위즈(주)" userId="be105a1e-ef17-475a-a144-a250c389e8ce" providerId="ADAL" clId="{91BAABB1-37F4-43D9-B3DD-F84710CB01C2}" dt="2021-07-13T07:28:25.070" v="116" actId="478"/>
          <ac:spMkLst>
            <pc:docMk/>
            <pc:sldMk cId="1422332181" sldId="408"/>
            <ac:spMk id="146" creationId="{39E1BD6C-0C8A-4F68-BFBD-D7012C1BEDB4}"/>
          </ac:spMkLst>
        </pc:spChg>
        <pc:spChg chg="mod topLvl">
          <ac:chgData name="피티위즈(주)" userId="be105a1e-ef17-475a-a144-a250c389e8ce" providerId="ADAL" clId="{91BAABB1-37F4-43D9-B3DD-F84710CB01C2}" dt="2021-07-13T07:28:12.021" v="110" actId="165"/>
          <ac:spMkLst>
            <pc:docMk/>
            <pc:sldMk cId="1422332181" sldId="408"/>
            <ac:spMk id="337" creationId="{AAD6D8C5-D018-42B9-BA86-6C2D7448EB47}"/>
          </ac:spMkLst>
        </pc:spChg>
        <pc:spChg chg="mod topLvl">
          <ac:chgData name="피티위즈(주)" userId="be105a1e-ef17-475a-a144-a250c389e8ce" providerId="ADAL" clId="{91BAABB1-37F4-43D9-B3DD-F84710CB01C2}" dt="2021-07-13T07:28:16.207" v="112" actId="12788"/>
          <ac:spMkLst>
            <pc:docMk/>
            <pc:sldMk cId="1422332181" sldId="408"/>
            <ac:spMk id="362" creationId="{8CFBFED9-1615-4C81-B284-FA000703C762}"/>
          </ac:spMkLst>
        </pc:spChg>
        <pc:spChg chg="del mod topLvl">
          <ac:chgData name="피티위즈(주)" userId="be105a1e-ef17-475a-a144-a250c389e8ce" providerId="ADAL" clId="{91BAABB1-37F4-43D9-B3DD-F84710CB01C2}" dt="2021-07-13T07:28:28.222" v="118" actId="478"/>
          <ac:spMkLst>
            <pc:docMk/>
            <pc:sldMk cId="1422332181" sldId="408"/>
            <ac:spMk id="363" creationId="{8AB6CF58-396A-47CB-986A-5E588DBF62F9}"/>
          </ac:spMkLst>
        </pc:spChg>
        <pc:spChg chg="del mod topLvl">
          <ac:chgData name="피티위즈(주)" userId="be105a1e-ef17-475a-a144-a250c389e8ce" providerId="ADAL" clId="{91BAABB1-37F4-43D9-B3DD-F84710CB01C2}" dt="2021-07-13T07:28:41.602" v="125" actId="478"/>
          <ac:spMkLst>
            <pc:docMk/>
            <pc:sldMk cId="1422332181" sldId="408"/>
            <ac:spMk id="414" creationId="{CFB1E948-353B-4E27-A55F-1D92F92B8147}"/>
          </ac:spMkLst>
        </pc:spChg>
        <pc:grpChg chg="add mod ord">
          <ac:chgData name="피티위즈(주)" userId="be105a1e-ef17-475a-a144-a250c389e8ce" providerId="ADAL" clId="{91BAABB1-37F4-43D9-B3DD-F84710CB01C2}" dt="2021-07-13T07:28:46.838" v="128" actId="554"/>
          <ac:grpSpMkLst>
            <pc:docMk/>
            <pc:sldMk cId="1422332181" sldId="408"/>
            <ac:grpSpMk id="2" creationId="{8FBC363E-59C8-4D16-ACB6-3315378AAB8A}"/>
          </ac:grpSpMkLst>
        </pc:grpChg>
        <pc:grpChg chg="del">
          <ac:chgData name="피티위즈(주)" userId="be105a1e-ef17-475a-a144-a250c389e8ce" providerId="ADAL" clId="{91BAABB1-37F4-43D9-B3DD-F84710CB01C2}" dt="2021-07-13T07:28:12.021" v="110" actId="165"/>
          <ac:grpSpMkLst>
            <pc:docMk/>
            <pc:sldMk cId="1422332181" sldId="408"/>
            <ac:grpSpMk id="4" creationId="{AF84E471-E1DB-46C5-8907-667D1E3DA0FB}"/>
          </ac:grpSpMkLst>
        </pc:grpChg>
        <pc:grpChg chg="mod topLvl">
          <ac:chgData name="피티위즈(주)" userId="be105a1e-ef17-475a-a144-a250c389e8ce" providerId="ADAL" clId="{91BAABB1-37F4-43D9-B3DD-F84710CB01C2}" dt="2021-07-13T07:28:12.021" v="110" actId="165"/>
          <ac:grpSpMkLst>
            <pc:docMk/>
            <pc:sldMk cId="1422332181" sldId="408"/>
            <ac:grpSpMk id="38" creationId="{56269490-ED5F-445C-96AB-A6D165B6235F}"/>
          </ac:grpSpMkLst>
        </pc:grpChg>
        <pc:grpChg chg="add mod ord">
          <ac:chgData name="피티위즈(주)" userId="be105a1e-ef17-475a-a144-a250c389e8ce" providerId="ADAL" clId="{91BAABB1-37F4-43D9-B3DD-F84710CB01C2}" dt="2021-07-13T07:28:22.129" v="114" actId="167"/>
          <ac:grpSpMkLst>
            <pc:docMk/>
            <pc:sldMk cId="1422332181" sldId="408"/>
            <ac:grpSpMk id="96" creationId="{7D3060AE-0953-4B52-B559-505023E2D192}"/>
          </ac:grpSpMkLst>
        </pc:grpChg>
        <pc:grpChg chg="add del mod">
          <ac:chgData name="피티위즈(주)" userId="be105a1e-ef17-475a-a144-a250c389e8ce" providerId="ADAL" clId="{91BAABB1-37F4-43D9-B3DD-F84710CB01C2}" dt="2021-07-13T07:28:12.021" v="110" actId="165"/>
          <ac:grpSpMkLst>
            <pc:docMk/>
            <pc:sldMk cId="1422332181" sldId="408"/>
            <ac:grpSpMk id="99" creationId="{2566412D-F050-4916-B38E-9FEA95281A92}"/>
          </ac:grpSpMkLst>
        </pc:grpChg>
        <pc:grpChg chg="add mod ord">
          <ac:chgData name="피티위즈(주)" userId="be105a1e-ef17-475a-a144-a250c389e8ce" providerId="ADAL" clId="{91BAABB1-37F4-43D9-B3DD-F84710CB01C2}" dt="2021-07-13T07:29:00.581" v="134" actId="14100"/>
          <ac:grpSpMkLst>
            <pc:docMk/>
            <pc:sldMk cId="1422332181" sldId="408"/>
            <ac:grpSpMk id="103" creationId="{1D8B1B8B-EC45-4A5C-A961-77FD519F52B0}"/>
          </ac:grpSpMkLst>
        </pc:grpChg>
        <pc:grpChg chg="mod topLvl">
          <ac:chgData name="피티위즈(주)" userId="be105a1e-ef17-475a-a144-a250c389e8ce" providerId="ADAL" clId="{91BAABB1-37F4-43D9-B3DD-F84710CB01C2}" dt="2021-07-13T07:28:12.021" v="110" actId="165"/>
          <ac:grpSpMkLst>
            <pc:docMk/>
            <pc:sldMk cId="1422332181" sldId="408"/>
            <ac:grpSpMk id="399" creationId="{5055835A-209B-4BBB-A39D-91DF3E2650CC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7:34:08.756" v="175"/>
        <pc:sldMkLst>
          <pc:docMk/>
          <pc:sldMk cId="3907128905" sldId="409"/>
        </pc:sldMkLst>
        <pc:spChg chg="mod">
          <ac:chgData name="피티위즈(주)" userId="be105a1e-ef17-475a-a144-a250c389e8ce" providerId="ADAL" clId="{91BAABB1-37F4-43D9-B3DD-F84710CB01C2}" dt="2021-07-13T07:34:08.756" v="175"/>
          <ac:spMkLst>
            <pc:docMk/>
            <pc:sldMk cId="3907128905" sldId="409"/>
            <ac:spMk id="51" creationId="{D9327BC5-1D9A-4E8B-B5C4-2776AB25786C}"/>
          </ac:spMkLst>
        </pc:spChg>
        <pc:spChg chg="mod topLvl">
          <ac:chgData name="피티위즈(주)" userId="be105a1e-ef17-475a-a144-a250c389e8ce" providerId="ADAL" clId="{91BAABB1-37F4-43D9-B3DD-F84710CB01C2}" dt="2021-07-13T07:29:17.357" v="139" actId="164"/>
          <ac:spMkLst>
            <pc:docMk/>
            <pc:sldMk cId="3907128905" sldId="409"/>
            <ac:spMk id="54" creationId="{A3985889-8037-47E0-81F4-DA4711C6EFFB}"/>
          </ac:spMkLst>
        </pc:spChg>
        <pc:spChg chg="mod topLvl">
          <ac:chgData name="피티위즈(주)" userId="be105a1e-ef17-475a-a144-a250c389e8ce" providerId="ADAL" clId="{91BAABB1-37F4-43D9-B3DD-F84710CB01C2}" dt="2021-07-13T07:29:34.312" v="151" actId="207"/>
          <ac:spMkLst>
            <pc:docMk/>
            <pc:sldMk cId="3907128905" sldId="409"/>
            <ac:spMk id="55" creationId="{1568F069-0699-4B9A-8302-52E8406FC4E1}"/>
          </ac:spMkLst>
        </pc:spChg>
        <pc:spChg chg="mod topLvl">
          <ac:chgData name="피티위즈(주)" userId="be105a1e-ef17-475a-a144-a250c389e8ce" providerId="ADAL" clId="{91BAABB1-37F4-43D9-B3DD-F84710CB01C2}" dt="2021-07-13T07:29:12.492" v="137" actId="165"/>
          <ac:spMkLst>
            <pc:docMk/>
            <pc:sldMk cId="3907128905" sldId="409"/>
            <ac:spMk id="151" creationId="{B6FF8B87-D809-4207-9158-A914802A2820}"/>
          </ac:spMkLst>
        </pc:spChg>
        <pc:spChg chg="mod topLvl">
          <ac:chgData name="피티위즈(주)" userId="be105a1e-ef17-475a-a144-a250c389e8ce" providerId="ADAL" clId="{91BAABB1-37F4-43D9-B3DD-F84710CB01C2}" dt="2021-07-13T07:29:12.492" v="137" actId="165"/>
          <ac:spMkLst>
            <pc:docMk/>
            <pc:sldMk cId="3907128905" sldId="409"/>
            <ac:spMk id="176" creationId="{14CD720A-D454-4C60-9362-463B2EB5DE0F}"/>
          </ac:spMkLst>
        </pc:spChg>
        <pc:spChg chg="del mod topLvl">
          <ac:chgData name="피티위즈(주)" userId="be105a1e-ef17-475a-a144-a250c389e8ce" providerId="ADAL" clId="{91BAABB1-37F4-43D9-B3DD-F84710CB01C2}" dt="2021-07-13T07:29:28.801" v="148" actId="478"/>
          <ac:spMkLst>
            <pc:docMk/>
            <pc:sldMk cId="3907128905" sldId="409"/>
            <ac:spMk id="227" creationId="{BBB18CB6-5BE7-4126-8C72-E8150CF73EBA}"/>
          </ac:spMkLst>
        </pc:spChg>
        <pc:grpChg chg="add mod ord">
          <ac:chgData name="피티위즈(주)" userId="be105a1e-ef17-475a-a144-a250c389e8ce" providerId="ADAL" clId="{91BAABB1-37F4-43D9-B3DD-F84710CB01C2}" dt="2021-07-13T07:29:29.904" v="149" actId="166"/>
          <ac:grpSpMkLst>
            <pc:docMk/>
            <pc:sldMk cId="3907128905" sldId="409"/>
            <ac:grpSpMk id="2" creationId="{BDB628DB-05C6-4516-B89E-2852298935B0}"/>
          </ac:grpSpMkLst>
        </pc:grpChg>
        <pc:grpChg chg="del">
          <ac:chgData name="피티위즈(주)" userId="be105a1e-ef17-475a-a144-a250c389e8ce" providerId="ADAL" clId="{91BAABB1-37F4-43D9-B3DD-F84710CB01C2}" dt="2021-07-13T07:29:12.492" v="137" actId="165"/>
          <ac:grpSpMkLst>
            <pc:docMk/>
            <pc:sldMk cId="3907128905" sldId="409"/>
            <ac:grpSpMk id="13" creationId="{16554707-4D74-4781-890B-CBA695FAFC7B}"/>
          </ac:grpSpMkLst>
        </pc:grpChg>
        <pc:grpChg chg="del mod topLvl">
          <ac:chgData name="피티위즈(주)" userId="be105a1e-ef17-475a-a144-a250c389e8ce" providerId="ADAL" clId="{91BAABB1-37F4-43D9-B3DD-F84710CB01C2}" dt="2021-07-13T07:29:13.821" v="138" actId="165"/>
          <ac:grpSpMkLst>
            <pc:docMk/>
            <pc:sldMk cId="3907128905" sldId="409"/>
            <ac:grpSpMk id="19" creationId="{782BC6D8-D317-44FF-A723-287489EED68B}"/>
          </ac:grpSpMkLst>
        </pc:grpChg>
        <pc:grpChg chg="mod topLvl">
          <ac:chgData name="피티위즈(주)" userId="be105a1e-ef17-475a-a144-a250c389e8ce" providerId="ADAL" clId="{91BAABB1-37F4-43D9-B3DD-F84710CB01C2}" dt="2021-07-13T07:29:12.492" v="137" actId="165"/>
          <ac:grpSpMkLst>
            <pc:docMk/>
            <pc:sldMk cId="3907128905" sldId="409"/>
            <ac:grpSpMk id="20" creationId="{56FBBF12-E874-496D-972B-9631E3847F13}"/>
          </ac:grpSpMkLst>
        </pc:grpChg>
        <pc:grpChg chg="add del mod">
          <ac:chgData name="피티위즈(주)" userId="be105a1e-ef17-475a-a144-a250c389e8ce" providerId="ADAL" clId="{91BAABB1-37F4-43D9-B3DD-F84710CB01C2}" dt="2021-07-13T07:29:12.492" v="137" actId="165"/>
          <ac:grpSpMkLst>
            <pc:docMk/>
            <pc:sldMk cId="3907128905" sldId="409"/>
            <ac:grpSpMk id="53" creationId="{07C34E77-9969-4A99-87C1-128F120B9CB5}"/>
          </ac:grpSpMkLst>
        </pc:grpChg>
        <pc:grpChg chg="mod topLvl">
          <ac:chgData name="피티위즈(주)" userId="be105a1e-ef17-475a-a144-a250c389e8ce" providerId="ADAL" clId="{91BAABB1-37F4-43D9-B3DD-F84710CB01C2}" dt="2021-07-13T07:29:12.492" v="137" actId="165"/>
          <ac:grpSpMkLst>
            <pc:docMk/>
            <pc:sldMk cId="3907128905" sldId="409"/>
            <ac:grpSpMk id="171" creationId="{EEE31B55-97B2-48E8-94AC-C1FD0F617E43}"/>
          </ac:grpSpMkLst>
        </pc:grpChg>
        <pc:grpChg chg="mod topLvl">
          <ac:chgData name="피티위즈(주)" userId="be105a1e-ef17-475a-a144-a250c389e8ce" providerId="ADAL" clId="{91BAABB1-37F4-43D9-B3DD-F84710CB01C2}" dt="2021-07-13T07:29:13.821" v="138" actId="165"/>
          <ac:grpSpMkLst>
            <pc:docMk/>
            <pc:sldMk cId="3907128905" sldId="409"/>
            <ac:grpSpMk id="230" creationId="{C88EF7E3-5531-4CDF-9347-2831F01D95A1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7:34:11.818" v="177"/>
        <pc:sldMkLst>
          <pc:docMk/>
          <pc:sldMk cId="3769261430" sldId="410"/>
        </pc:sldMkLst>
        <pc:spChg chg="mod">
          <ac:chgData name="피티위즈(주)" userId="be105a1e-ef17-475a-a144-a250c389e8ce" providerId="ADAL" clId="{91BAABB1-37F4-43D9-B3DD-F84710CB01C2}" dt="2021-07-13T07:34:11.818" v="177"/>
          <ac:spMkLst>
            <pc:docMk/>
            <pc:sldMk cId="3769261430" sldId="410"/>
            <ac:spMk id="67" creationId="{D9327BC5-1D9A-4E8B-B5C4-2776AB25786C}"/>
          </ac:spMkLst>
        </pc:spChg>
        <pc:spChg chg="del mod topLvl">
          <ac:chgData name="피티위즈(주)" userId="be105a1e-ef17-475a-a144-a250c389e8ce" providerId="ADAL" clId="{91BAABB1-37F4-43D9-B3DD-F84710CB01C2}" dt="2021-07-13T07:33:58.579" v="171" actId="478"/>
          <ac:spMkLst>
            <pc:docMk/>
            <pc:sldMk cId="3769261430" sldId="410"/>
            <ac:spMk id="152" creationId="{A691FC4E-1B2E-4FFA-B29D-B3009092DFB2}"/>
          </ac:spMkLst>
        </pc:spChg>
        <pc:grpChg chg="del">
          <ac:chgData name="피티위즈(주)" userId="be105a1e-ef17-475a-a144-a250c389e8ce" providerId="ADAL" clId="{91BAABB1-37F4-43D9-B3DD-F84710CB01C2}" dt="2021-07-13T07:33:49.235" v="165" actId="165"/>
          <ac:grpSpMkLst>
            <pc:docMk/>
            <pc:sldMk cId="3769261430" sldId="410"/>
            <ac:grpSpMk id="6" creationId="{684612B6-777A-4173-8119-88753D13E1CB}"/>
          </ac:grpSpMkLst>
        </pc:grpChg>
        <pc:grpChg chg="add mod">
          <ac:chgData name="피티위즈(주)" userId="be105a1e-ef17-475a-a144-a250c389e8ce" providerId="ADAL" clId="{91BAABB1-37F4-43D9-B3DD-F84710CB01C2}" dt="2021-07-13T07:33:57.293" v="170" actId="12788"/>
          <ac:grpSpMkLst>
            <pc:docMk/>
            <pc:sldMk cId="3769261430" sldId="410"/>
            <ac:grpSpMk id="69" creationId="{321832E7-6FF7-455C-9090-E8A68B488748}"/>
          </ac:grpSpMkLst>
        </pc:grpChg>
        <pc:grpChg chg="mod topLvl">
          <ac:chgData name="피티위즈(주)" userId="be105a1e-ef17-475a-a144-a250c389e8ce" providerId="ADAL" clId="{91BAABB1-37F4-43D9-B3DD-F84710CB01C2}" dt="2021-07-13T07:33:49.235" v="165" actId="165"/>
          <ac:grpSpMkLst>
            <pc:docMk/>
            <pc:sldMk cId="3769261430" sldId="410"/>
            <ac:grpSpMk id="141" creationId="{80840FD2-5D70-452B-837F-297562D594C6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7:44:05.640" v="310" actId="207"/>
        <pc:sldMkLst>
          <pc:docMk/>
          <pc:sldMk cId="453482234" sldId="414"/>
        </pc:sldMkLst>
        <pc:spChg chg="mod">
          <ac:chgData name="피티위즈(주)" userId="be105a1e-ef17-475a-a144-a250c389e8ce" providerId="ADAL" clId="{91BAABB1-37F4-43D9-B3DD-F84710CB01C2}" dt="2021-07-13T07:43:33.867" v="300" actId="207"/>
          <ac:spMkLst>
            <pc:docMk/>
            <pc:sldMk cId="453482234" sldId="414"/>
            <ac:spMk id="67" creationId="{E0CE3B0C-044C-406F-B4FE-DBFFD924C2FC}"/>
          </ac:spMkLst>
        </pc:spChg>
        <pc:spChg chg="mod">
          <ac:chgData name="피티위즈(주)" userId="be105a1e-ef17-475a-a144-a250c389e8ce" providerId="ADAL" clId="{91BAABB1-37F4-43D9-B3DD-F84710CB01C2}" dt="2021-07-13T07:43:38.507" v="301" actId="207"/>
          <ac:spMkLst>
            <pc:docMk/>
            <pc:sldMk cId="453482234" sldId="414"/>
            <ac:spMk id="68" creationId="{42519701-6224-44CD-B81E-FFC488D5D903}"/>
          </ac:spMkLst>
        </pc:spChg>
        <pc:spChg chg="mod">
          <ac:chgData name="피티위즈(주)" userId="be105a1e-ef17-475a-a144-a250c389e8ce" providerId="ADAL" clId="{91BAABB1-37F4-43D9-B3DD-F84710CB01C2}" dt="2021-07-13T07:44:02.757" v="309" actId="554"/>
          <ac:spMkLst>
            <pc:docMk/>
            <pc:sldMk cId="453482234" sldId="414"/>
            <ac:spMk id="146" creationId="{38FAFA53-3E37-4CEA-B37B-81E9AD1C8D67}"/>
          </ac:spMkLst>
        </pc:spChg>
        <pc:spChg chg="del mod">
          <ac:chgData name="피티위즈(주)" userId="be105a1e-ef17-475a-a144-a250c389e8ce" providerId="ADAL" clId="{91BAABB1-37F4-43D9-B3DD-F84710CB01C2}" dt="2021-07-13T07:43:41.417" v="303" actId="478"/>
          <ac:spMkLst>
            <pc:docMk/>
            <pc:sldMk cId="453482234" sldId="414"/>
            <ac:spMk id="153" creationId="{22E23E4C-1763-44BF-AF82-826D6A0A424D}"/>
          </ac:spMkLst>
        </pc:spChg>
        <pc:grpChg chg="add del mod">
          <ac:chgData name="피티위즈(주)" userId="be105a1e-ef17-475a-a144-a250c389e8ce" providerId="ADAL" clId="{91BAABB1-37F4-43D9-B3DD-F84710CB01C2}" dt="2021-07-13T07:43:53.734" v="306" actId="478"/>
          <ac:grpSpMkLst>
            <pc:docMk/>
            <pc:sldMk cId="453482234" sldId="414"/>
            <ac:grpSpMk id="66" creationId="{36C6E9E5-7AE9-458A-92BC-3C48C7DBFFC4}"/>
          </ac:grpSpMkLst>
        </pc:grpChg>
        <pc:grpChg chg="add mod">
          <ac:chgData name="피티위즈(주)" userId="be105a1e-ef17-475a-a144-a250c389e8ce" providerId="ADAL" clId="{91BAABB1-37F4-43D9-B3DD-F84710CB01C2}" dt="2021-07-13T07:44:05.640" v="310" actId="207"/>
          <ac:grpSpMkLst>
            <pc:docMk/>
            <pc:sldMk cId="453482234" sldId="414"/>
            <ac:grpSpMk id="69" creationId="{8E4B9AF6-3B84-45E4-B773-F13322A629FB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8:32:37.600" v="860" actId="1076"/>
        <pc:sldMkLst>
          <pc:docMk/>
          <pc:sldMk cId="1077344431" sldId="420"/>
        </pc:sldMkLst>
        <pc:spChg chg="mod topLvl">
          <ac:chgData name="피티위즈(주)" userId="be105a1e-ef17-475a-a144-a250c389e8ce" providerId="ADAL" clId="{91BAABB1-37F4-43D9-B3DD-F84710CB01C2}" dt="2021-07-13T08:31:51.281" v="845" actId="165"/>
          <ac:spMkLst>
            <pc:docMk/>
            <pc:sldMk cId="1077344431" sldId="420"/>
            <ac:spMk id="4" creationId="{40877B57-0332-4659-B007-F31D8885BEEE}"/>
          </ac:spMkLst>
        </pc:spChg>
        <pc:spChg chg="mod topLvl">
          <ac:chgData name="피티위즈(주)" userId="be105a1e-ef17-475a-a144-a250c389e8ce" providerId="ADAL" clId="{91BAABB1-37F4-43D9-B3DD-F84710CB01C2}" dt="2021-07-13T08:31:51.281" v="845" actId="165"/>
          <ac:spMkLst>
            <pc:docMk/>
            <pc:sldMk cId="1077344431" sldId="420"/>
            <ac:spMk id="5" creationId="{BC3A056C-C2B8-4E13-93DE-85C4BE26B03C}"/>
          </ac:spMkLst>
        </pc:spChg>
        <pc:spChg chg="mod topLvl">
          <ac:chgData name="피티위즈(주)" userId="be105a1e-ef17-475a-a144-a250c389e8ce" providerId="ADAL" clId="{91BAABB1-37F4-43D9-B3DD-F84710CB01C2}" dt="2021-07-13T08:31:51.281" v="845" actId="165"/>
          <ac:spMkLst>
            <pc:docMk/>
            <pc:sldMk cId="1077344431" sldId="420"/>
            <ac:spMk id="50" creationId="{00000000-0000-0000-0000-000000000000}"/>
          </ac:spMkLst>
        </pc:spChg>
        <pc:spChg chg="del mod topLvl">
          <ac:chgData name="피티위즈(주)" userId="be105a1e-ef17-475a-a144-a250c389e8ce" providerId="ADAL" clId="{91BAABB1-37F4-43D9-B3DD-F84710CB01C2}" dt="2021-07-13T08:31:46.431" v="843" actId="478"/>
          <ac:spMkLst>
            <pc:docMk/>
            <pc:sldMk cId="1077344431" sldId="420"/>
            <ac:spMk id="51" creationId="{AAABB455-B26A-499A-A614-14CE97CD3905}"/>
          </ac:spMkLst>
        </pc:spChg>
        <pc:spChg chg="del mod topLvl">
          <ac:chgData name="피티위즈(주)" userId="be105a1e-ef17-475a-a144-a250c389e8ce" providerId="ADAL" clId="{91BAABB1-37F4-43D9-B3DD-F84710CB01C2}" dt="2021-07-13T08:31:46.431" v="843" actId="478"/>
          <ac:spMkLst>
            <pc:docMk/>
            <pc:sldMk cId="1077344431" sldId="420"/>
            <ac:spMk id="52" creationId="{CF6B26A9-6091-4682-99B0-42D9A738E8BD}"/>
          </ac:spMkLst>
        </pc:spChg>
        <pc:spChg chg="mod topLvl">
          <ac:chgData name="피티위즈(주)" userId="be105a1e-ef17-475a-a144-a250c389e8ce" providerId="ADAL" clId="{91BAABB1-37F4-43D9-B3DD-F84710CB01C2}" dt="2021-07-13T08:31:51.281" v="845" actId="165"/>
          <ac:spMkLst>
            <pc:docMk/>
            <pc:sldMk cId="1077344431" sldId="420"/>
            <ac:spMk id="53" creationId="{00000000-0000-0000-0000-000000000000}"/>
          </ac:spMkLst>
        </pc:spChg>
        <pc:spChg chg="del mod topLvl">
          <ac:chgData name="피티위즈(주)" userId="be105a1e-ef17-475a-a144-a250c389e8ce" providerId="ADAL" clId="{91BAABB1-37F4-43D9-B3DD-F84710CB01C2}" dt="2021-07-13T08:31:46.431" v="843" actId="478"/>
          <ac:spMkLst>
            <pc:docMk/>
            <pc:sldMk cId="1077344431" sldId="420"/>
            <ac:spMk id="54" creationId="{CACDA6CA-0E7A-48D7-B813-76E163A0E029}"/>
          </ac:spMkLst>
        </pc:spChg>
        <pc:spChg chg="del mod topLvl">
          <ac:chgData name="피티위즈(주)" userId="be105a1e-ef17-475a-a144-a250c389e8ce" providerId="ADAL" clId="{91BAABB1-37F4-43D9-B3DD-F84710CB01C2}" dt="2021-07-13T08:31:46.431" v="843" actId="478"/>
          <ac:spMkLst>
            <pc:docMk/>
            <pc:sldMk cId="1077344431" sldId="420"/>
            <ac:spMk id="55" creationId="{1F97B8AB-9A9E-4C0F-9026-D3B67D113943}"/>
          </ac:spMkLst>
        </pc:spChg>
        <pc:spChg chg="add del mod topLvl">
          <ac:chgData name="피티위즈(주)" userId="be105a1e-ef17-475a-a144-a250c389e8ce" providerId="ADAL" clId="{91BAABB1-37F4-43D9-B3DD-F84710CB01C2}" dt="2021-07-13T08:32:31.602" v="858" actId="478"/>
          <ac:spMkLst>
            <pc:docMk/>
            <pc:sldMk cId="1077344431" sldId="420"/>
            <ac:spMk id="56" creationId="{00000000-0000-0000-0000-000000000000}"/>
          </ac:spMkLst>
        </pc:spChg>
        <pc:spChg chg="del mod topLvl">
          <ac:chgData name="피티위즈(주)" userId="be105a1e-ef17-475a-a144-a250c389e8ce" providerId="ADAL" clId="{91BAABB1-37F4-43D9-B3DD-F84710CB01C2}" dt="2021-07-13T08:31:46.431" v="843" actId="478"/>
          <ac:spMkLst>
            <pc:docMk/>
            <pc:sldMk cId="1077344431" sldId="420"/>
            <ac:spMk id="57" creationId="{53F28615-DCE9-4284-BEB9-B75364AF454E}"/>
          </ac:spMkLst>
        </pc:spChg>
        <pc:spChg chg="del mod topLvl">
          <ac:chgData name="피티위즈(주)" userId="be105a1e-ef17-475a-a144-a250c389e8ce" providerId="ADAL" clId="{91BAABB1-37F4-43D9-B3DD-F84710CB01C2}" dt="2021-07-13T08:31:46.431" v="843" actId="478"/>
          <ac:spMkLst>
            <pc:docMk/>
            <pc:sldMk cId="1077344431" sldId="420"/>
            <ac:spMk id="58" creationId="{A6E071B9-077B-42DA-B888-9A17486B0E14}"/>
          </ac:spMkLst>
        </pc:spChg>
        <pc:spChg chg="del mod topLvl">
          <ac:chgData name="피티위즈(주)" userId="be105a1e-ef17-475a-a144-a250c389e8ce" providerId="ADAL" clId="{91BAABB1-37F4-43D9-B3DD-F84710CB01C2}" dt="2021-07-13T08:31:46.431" v="843" actId="478"/>
          <ac:spMkLst>
            <pc:docMk/>
            <pc:sldMk cId="1077344431" sldId="420"/>
            <ac:spMk id="59" creationId="{A971074A-97FD-46AC-8DE1-F714B209824E}"/>
          </ac:spMkLst>
        </pc:spChg>
        <pc:spChg chg="del mod topLvl">
          <ac:chgData name="피티위즈(주)" userId="be105a1e-ef17-475a-a144-a250c389e8ce" providerId="ADAL" clId="{91BAABB1-37F4-43D9-B3DD-F84710CB01C2}" dt="2021-07-13T08:31:46.431" v="843" actId="478"/>
          <ac:spMkLst>
            <pc:docMk/>
            <pc:sldMk cId="1077344431" sldId="420"/>
            <ac:spMk id="60" creationId="{68358B5A-4C55-4A6D-A47A-F2EA88922511}"/>
          </ac:spMkLst>
        </pc:spChg>
        <pc:spChg chg="del mod topLvl">
          <ac:chgData name="피티위즈(주)" userId="be105a1e-ef17-475a-a144-a250c389e8ce" providerId="ADAL" clId="{91BAABB1-37F4-43D9-B3DD-F84710CB01C2}" dt="2021-07-13T08:32:07.399" v="853" actId="478"/>
          <ac:spMkLst>
            <pc:docMk/>
            <pc:sldMk cId="1077344431" sldId="420"/>
            <ac:spMk id="61" creationId="{378E4FE4-D099-4322-A145-5476E81032D1}"/>
          </ac:spMkLst>
        </pc:spChg>
        <pc:spChg chg="add mod ord">
          <ac:chgData name="피티위즈(주)" userId="be105a1e-ef17-475a-a144-a250c389e8ce" providerId="ADAL" clId="{91BAABB1-37F4-43D9-B3DD-F84710CB01C2}" dt="2021-07-13T08:32:37.600" v="860" actId="1076"/>
          <ac:spMkLst>
            <pc:docMk/>
            <pc:sldMk cId="1077344431" sldId="420"/>
            <ac:spMk id="71" creationId="{D98D8068-9567-47F5-A9F7-75DB5423CAD4}"/>
          </ac:spMkLst>
        </pc:spChg>
        <pc:grpChg chg="del">
          <ac:chgData name="피티위즈(주)" userId="be105a1e-ef17-475a-a144-a250c389e8ce" providerId="ADAL" clId="{91BAABB1-37F4-43D9-B3DD-F84710CB01C2}" dt="2021-07-13T08:31:51.281" v="845" actId="165"/>
          <ac:grpSpMkLst>
            <pc:docMk/>
            <pc:sldMk cId="1077344431" sldId="420"/>
            <ac:grpSpMk id="2" creationId="{29380E12-EAD5-4F9F-A3CC-C1FDCE93B837}"/>
          </ac:grpSpMkLst>
        </pc:grpChg>
        <pc:grpChg chg="add del">
          <ac:chgData name="피티위즈(주)" userId="be105a1e-ef17-475a-a144-a250c389e8ce" providerId="ADAL" clId="{91BAABB1-37F4-43D9-B3DD-F84710CB01C2}" dt="2021-07-13T08:31:33.716" v="839" actId="478"/>
          <ac:grpSpMkLst>
            <pc:docMk/>
            <pc:sldMk cId="1077344431" sldId="420"/>
            <ac:grpSpMk id="42" creationId="{DF37C8D9-D069-4F91-BBE8-8D4CE6288119}"/>
          </ac:grpSpMkLst>
        </pc:grpChg>
        <pc:grpChg chg="add del mod">
          <ac:chgData name="피티위즈(주)" userId="be105a1e-ef17-475a-a144-a250c389e8ce" providerId="ADAL" clId="{91BAABB1-37F4-43D9-B3DD-F84710CB01C2}" dt="2021-07-13T08:31:44.905" v="842" actId="165"/>
          <ac:grpSpMkLst>
            <pc:docMk/>
            <pc:sldMk cId="1077344431" sldId="420"/>
            <ac:grpSpMk id="48" creationId="{97C16962-8306-4D76-8954-91B5859379DE}"/>
          </ac:grpSpMkLst>
        </pc:grpChg>
        <pc:grpChg chg="del mod topLvl">
          <ac:chgData name="피티위즈(주)" userId="be105a1e-ef17-475a-a144-a250c389e8ce" providerId="ADAL" clId="{91BAABB1-37F4-43D9-B3DD-F84710CB01C2}" dt="2021-07-13T08:31:51.281" v="845" actId="165"/>
          <ac:grpSpMkLst>
            <pc:docMk/>
            <pc:sldMk cId="1077344431" sldId="420"/>
            <ac:grpSpMk id="49" creationId="{FEF78066-E6A0-416E-AE7A-549720756E22}"/>
          </ac:grpSpMkLst>
        </pc:grpChg>
        <pc:grpChg chg="mod topLvl">
          <ac:chgData name="피티위즈(주)" userId="be105a1e-ef17-475a-a144-a250c389e8ce" providerId="ADAL" clId="{91BAABB1-37F4-43D9-B3DD-F84710CB01C2}" dt="2021-07-13T08:31:51.281" v="845" actId="165"/>
          <ac:grpSpMkLst>
            <pc:docMk/>
            <pc:sldMk cId="1077344431" sldId="420"/>
            <ac:grpSpMk id="62" creationId="{19D4D95D-5DB4-450E-8158-3F06F69DEA57}"/>
          </ac:grpSpMkLst>
        </pc:grpChg>
        <pc:grpChg chg="mod topLvl">
          <ac:chgData name="피티위즈(주)" userId="be105a1e-ef17-475a-a144-a250c389e8ce" providerId="ADAL" clId="{91BAABB1-37F4-43D9-B3DD-F84710CB01C2}" dt="2021-07-13T08:32:02.405" v="850" actId="1076"/>
          <ac:grpSpMkLst>
            <pc:docMk/>
            <pc:sldMk cId="1077344431" sldId="420"/>
            <ac:grpSpMk id="68" creationId="{B99E3516-782C-4A5F-9A57-4450ED11D44B}"/>
          </ac:grpSpMkLst>
        </pc:grpChg>
        <pc:grpChg chg="mod topLvl">
          <ac:chgData name="피티위즈(주)" userId="be105a1e-ef17-475a-a144-a250c389e8ce" providerId="ADAL" clId="{91BAABB1-37F4-43D9-B3DD-F84710CB01C2}" dt="2021-07-13T08:31:51.281" v="845" actId="165"/>
          <ac:grpSpMkLst>
            <pc:docMk/>
            <pc:sldMk cId="1077344431" sldId="420"/>
            <ac:grpSpMk id="84" creationId="{56CE5717-B262-468D-BACC-DE29CC833C5A}"/>
          </ac:grpSpMkLst>
        </pc:grpChg>
        <pc:picChg chg="mod topLvl">
          <ac:chgData name="피티위즈(주)" userId="be105a1e-ef17-475a-a144-a250c389e8ce" providerId="ADAL" clId="{91BAABB1-37F4-43D9-B3DD-F84710CB01C2}" dt="2021-07-13T08:31:51.281" v="845" actId="165"/>
          <ac:picMkLst>
            <pc:docMk/>
            <pc:sldMk cId="1077344431" sldId="420"/>
            <ac:picMk id="87" creationId="{2088D3BC-1643-431F-B304-242ABC300CEE}"/>
          </ac:picMkLst>
        </pc:picChg>
      </pc:sldChg>
      <pc:sldChg chg="addSp delSp modSp">
        <pc:chgData name="피티위즈(주)" userId="be105a1e-ef17-475a-a144-a250c389e8ce" providerId="ADAL" clId="{91BAABB1-37F4-43D9-B3DD-F84710CB01C2}" dt="2021-07-13T08:31:26.454" v="837" actId="164"/>
        <pc:sldMkLst>
          <pc:docMk/>
          <pc:sldMk cId="1476038709" sldId="423"/>
        </pc:sldMkLst>
        <pc:spChg chg="mod topLvl">
          <ac:chgData name="피티위즈(주)" userId="be105a1e-ef17-475a-a144-a250c389e8ce" providerId="ADAL" clId="{91BAABB1-37F4-43D9-B3DD-F84710CB01C2}" dt="2021-07-13T08:31:26.454" v="837" actId="164"/>
          <ac:spMkLst>
            <pc:docMk/>
            <pc:sldMk cId="1476038709" sldId="423"/>
            <ac:spMk id="85" creationId="{EF5FC249-2832-4B0F-9521-D33F904A4683}"/>
          </ac:spMkLst>
        </pc:spChg>
        <pc:spChg chg="mod topLvl">
          <ac:chgData name="피티위즈(주)" userId="be105a1e-ef17-475a-a144-a250c389e8ce" providerId="ADAL" clId="{91BAABB1-37F4-43D9-B3DD-F84710CB01C2}" dt="2021-07-13T08:31:14.797" v="829" actId="164"/>
          <ac:spMkLst>
            <pc:docMk/>
            <pc:sldMk cId="1476038709" sldId="423"/>
            <ac:spMk id="98" creationId="{2A06BAFA-631F-4797-8F8B-7D4919B15B95}"/>
          </ac:spMkLst>
        </pc:spChg>
        <pc:spChg chg="mod topLvl">
          <ac:chgData name="피티위즈(주)" userId="be105a1e-ef17-475a-a144-a250c389e8ce" providerId="ADAL" clId="{91BAABB1-37F4-43D9-B3DD-F84710CB01C2}" dt="2021-07-13T08:31:14.797" v="829" actId="164"/>
          <ac:spMkLst>
            <pc:docMk/>
            <pc:sldMk cId="1476038709" sldId="423"/>
            <ac:spMk id="99" creationId="{CBD3EB5D-76BD-425E-9753-068D615516D5}"/>
          </ac:spMkLst>
        </pc:spChg>
        <pc:grpChg chg="add mod ord">
          <ac:chgData name="피티위즈(주)" userId="be105a1e-ef17-475a-a144-a250c389e8ce" providerId="ADAL" clId="{91BAABB1-37F4-43D9-B3DD-F84710CB01C2}" dt="2021-07-13T08:31:26.454" v="837" actId="164"/>
          <ac:grpSpMkLst>
            <pc:docMk/>
            <pc:sldMk cId="1476038709" sldId="423"/>
            <ac:grpSpMk id="4" creationId="{CBAC4E0A-51FF-4B14-B776-737B647CC964}"/>
          </ac:grpSpMkLst>
        </pc:grpChg>
        <pc:grpChg chg="add mod">
          <ac:chgData name="피티위즈(주)" userId="be105a1e-ef17-475a-a144-a250c389e8ce" providerId="ADAL" clId="{91BAABB1-37F4-43D9-B3DD-F84710CB01C2}" dt="2021-07-13T08:31:26.454" v="837" actId="164"/>
          <ac:grpSpMkLst>
            <pc:docMk/>
            <pc:sldMk cId="1476038709" sldId="423"/>
            <ac:grpSpMk id="5" creationId="{346D45E6-ED88-4C55-8B32-EA7EB8133BC1}"/>
          </ac:grpSpMkLst>
        </pc:grpChg>
        <pc:grpChg chg="del">
          <ac:chgData name="피티위즈(주)" userId="be105a1e-ef17-475a-a144-a250c389e8ce" providerId="ADAL" clId="{91BAABB1-37F4-43D9-B3DD-F84710CB01C2}" dt="2021-07-13T08:31:07.575" v="824" actId="165"/>
          <ac:grpSpMkLst>
            <pc:docMk/>
            <pc:sldMk cId="1476038709" sldId="423"/>
            <ac:grpSpMk id="7" creationId="{FC2A22BE-0C21-4791-B62A-4BC2B7C1AAFF}"/>
          </ac:grpSpMkLst>
        </pc:grpChg>
        <pc:grpChg chg="mod topLvl">
          <ac:chgData name="피티위즈(주)" userId="be105a1e-ef17-475a-a144-a250c389e8ce" providerId="ADAL" clId="{91BAABB1-37F4-43D9-B3DD-F84710CB01C2}" dt="2021-07-13T08:31:26.454" v="837" actId="164"/>
          <ac:grpSpMkLst>
            <pc:docMk/>
            <pc:sldMk cId="1476038709" sldId="423"/>
            <ac:grpSpMk id="56" creationId="{3CACF6A1-5DAE-4912-9915-B8E2EF96EA4C}"/>
          </ac:grpSpMkLst>
        </pc:grpChg>
        <pc:grpChg chg="del mod topLvl">
          <ac:chgData name="피티위즈(주)" userId="be105a1e-ef17-475a-a144-a250c389e8ce" providerId="ADAL" clId="{91BAABB1-37F4-43D9-B3DD-F84710CB01C2}" dt="2021-07-13T08:31:23.229" v="836" actId="478"/>
          <ac:grpSpMkLst>
            <pc:docMk/>
            <pc:sldMk cId="1476038709" sldId="423"/>
            <ac:grpSpMk id="82" creationId="{A3E3AEE6-1801-46A4-A979-0E2F98E00777}"/>
          </ac:grpSpMkLst>
        </pc:grpChg>
        <pc:grpChg chg="add del mod">
          <ac:chgData name="피티위즈(주)" userId="be105a1e-ef17-475a-a144-a250c389e8ce" providerId="ADAL" clId="{91BAABB1-37F4-43D9-B3DD-F84710CB01C2}" dt="2021-07-13T08:31:07.575" v="824" actId="165"/>
          <ac:grpSpMkLst>
            <pc:docMk/>
            <pc:sldMk cId="1476038709" sldId="423"/>
            <ac:grpSpMk id="96" creationId="{DC2A85A4-479A-4DC3-86EA-543900B3362D}"/>
          </ac:grpSpMkLst>
        </pc:grpChg>
        <pc:grpChg chg="mod topLvl">
          <ac:chgData name="피티위즈(주)" userId="be105a1e-ef17-475a-a144-a250c389e8ce" providerId="ADAL" clId="{91BAABB1-37F4-43D9-B3DD-F84710CB01C2}" dt="2021-07-13T08:31:16.454" v="831" actId="555"/>
          <ac:grpSpMkLst>
            <pc:docMk/>
            <pc:sldMk cId="1476038709" sldId="423"/>
            <ac:grpSpMk id="97" creationId="{17867414-AD97-449C-A165-3DA2F50EC2B5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8:15:21.819" v="669" actId="478"/>
        <pc:sldMkLst>
          <pc:docMk/>
          <pc:sldMk cId="1309279513" sldId="437"/>
        </pc:sldMkLst>
        <pc:spChg chg="del mod topLvl">
          <ac:chgData name="피티위즈(주)" userId="be105a1e-ef17-475a-a144-a250c389e8ce" providerId="ADAL" clId="{91BAABB1-37F4-43D9-B3DD-F84710CB01C2}" dt="2021-07-13T08:15:21.819" v="669" actId="478"/>
          <ac:spMkLst>
            <pc:docMk/>
            <pc:sldMk cId="1309279513" sldId="437"/>
            <ac:spMk id="127" creationId="{B168DE4B-7667-43FE-B52A-8987B4199528}"/>
          </ac:spMkLst>
        </pc:spChg>
        <pc:spChg chg="mod topLvl">
          <ac:chgData name="피티위즈(주)" userId="be105a1e-ef17-475a-a144-a250c389e8ce" providerId="ADAL" clId="{91BAABB1-37F4-43D9-B3DD-F84710CB01C2}" dt="2021-07-13T08:15:12.454" v="664" actId="165"/>
          <ac:spMkLst>
            <pc:docMk/>
            <pc:sldMk cId="1309279513" sldId="437"/>
            <ac:spMk id="130" creationId="{BAE3CFE8-42F9-4DE1-8E01-02F0C652F37D}"/>
          </ac:spMkLst>
        </pc:spChg>
        <pc:spChg chg="mod topLvl">
          <ac:chgData name="피티위즈(주)" userId="be105a1e-ef17-475a-a144-a250c389e8ce" providerId="ADAL" clId="{91BAABB1-37F4-43D9-B3DD-F84710CB01C2}" dt="2021-07-13T08:15:20.034" v="668" actId="12788"/>
          <ac:spMkLst>
            <pc:docMk/>
            <pc:sldMk cId="1309279513" sldId="437"/>
            <ac:spMk id="131" creationId="{4DB013EB-8F51-44ED-AF62-81C7B2E2300F}"/>
          </ac:spMkLst>
        </pc:spChg>
        <pc:spChg chg="mod topLvl">
          <ac:chgData name="피티위즈(주)" userId="be105a1e-ef17-475a-a144-a250c389e8ce" providerId="ADAL" clId="{91BAABB1-37F4-43D9-B3DD-F84710CB01C2}" dt="2021-07-13T08:15:12.454" v="664" actId="165"/>
          <ac:spMkLst>
            <pc:docMk/>
            <pc:sldMk cId="1309279513" sldId="437"/>
            <ac:spMk id="132" creationId="{0904F5F0-CB2A-4DAA-A281-9766B483C7C5}"/>
          </ac:spMkLst>
        </pc:spChg>
        <pc:grpChg chg="add mod ord">
          <ac:chgData name="피티위즈(주)" userId="be105a1e-ef17-475a-a144-a250c389e8ce" providerId="ADAL" clId="{91BAABB1-37F4-43D9-B3DD-F84710CB01C2}" dt="2021-07-13T08:15:20.034" v="668" actId="12788"/>
          <ac:grpSpMkLst>
            <pc:docMk/>
            <pc:sldMk cId="1309279513" sldId="437"/>
            <ac:grpSpMk id="71" creationId="{E83CDFA4-35C6-49B6-96E0-31222F67B9E4}"/>
          </ac:grpSpMkLst>
        </pc:grpChg>
        <pc:grpChg chg="mod">
          <ac:chgData name="피티위즈(주)" userId="be105a1e-ef17-475a-a144-a250c389e8ce" providerId="ADAL" clId="{91BAABB1-37F4-43D9-B3DD-F84710CB01C2}" dt="2021-07-13T08:15:20.034" v="668" actId="12788"/>
          <ac:grpSpMkLst>
            <pc:docMk/>
            <pc:sldMk cId="1309279513" sldId="437"/>
            <ac:grpSpMk id="72" creationId="{26B45D13-8C69-4EEF-94F6-2ADC6DF34E8F}"/>
          </ac:grpSpMkLst>
        </pc:grpChg>
        <pc:grpChg chg="del">
          <ac:chgData name="피티위즈(주)" userId="be105a1e-ef17-475a-a144-a250c389e8ce" providerId="ADAL" clId="{91BAABB1-37F4-43D9-B3DD-F84710CB01C2}" dt="2021-07-13T08:15:12.454" v="664" actId="165"/>
          <ac:grpSpMkLst>
            <pc:docMk/>
            <pc:sldMk cId="1309279513" sldId="437"/>
            <ac:grpSpMk id="126" creationId="{12FD5660-A776-49DF-B70E-B2BA204C3908}"/>
          </ac:grpSpMkLst>
        </pc:grpChg>
        <pc:grpChg chg="mod topLvl">
          <ac:chgData name="피티위즈(주)" userId="be105a1e-ef17-475a-a144-a250c389e8ce" providerId="ADAL" clId="{91BAABB1-37F4-43D9-B3DD-F84710CB01C2}" dt="2021-07-13T08:15:12.454" v="664" actId="165"/>
          <ac:grpSpMkLst>
            <pc:docMk/>
            <pc:sldMk cId="1309279513" sldId="437"/>
            <ac:grpSpMk id="128" creationId="{78F5E59B-237E-440E-893E-8251D430BDF3}"/>
          </ac:grpSpMkLst>
        </pc:grpChg>
        <pc:grpChg chg="mod topLvl">
          <ac:chgData name="피티위즈(주)" userId="be105a1e-ef17-475a-a144-a250c389e8ce" providerId="ADAL" clId="{91BAABB1-37F4-43D9-B3DD-F84710CB01C2}" dt="2021-07-13T08:15:12.454" v="664" actId="165"/>
          <ac:grpSpMkLst>
            <pc:docMk/>
            <pc:sldMk cId="1309279513" sldId="437"/>
            <ac:grpSpMk id="129" creationId="{94521CD8-FE3F-4AD9-987A-281E0B01F401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8:26:27.839" v="798" actId="207"/>
        <pc:sldMkLst>
          <pc:docMk/>
          <pc:sldMk cId="2179557619" sldId="438"/>
        </pc:sldMkLst>
        <pc:spChg chg="mod">
          <ac:chgData name="피티위즈(주)" userId="be105a1e-ef17-475a-a144-a250c389e8ce" providerId="ADAL" clId="{91BAABB1-37F4-43D9-B3DD-F84710CB01C2}" dt="2021-07-13T08:26:27.839" v="798" actId="207"/>
          <ac:spMkLst>
            <pc:docMk/>
            <pc:sldMk cId="2179557619" sldId="438"/>
            <ac:spMk id="63" creationId="{D9327BC5-1D9A-4E8B-B5C4-2776AB25786C}"/>
          </ac:spMkLst>
        </pc:spChg>
        <pc:spChg chg="mod topLvl">
          <ac:chgData name="피티위즈(주)" userId="be105a1e-ef17-475a-a144-a250c389e8ce" providerId="ADAL" clId="{91BAABB1-37F4-43D9-B3DD-F84710CB01C2}" dt="2021-07-13T08:16:09.999" v="674" actId="164"/>
          <ac:spMkLst>
            <pc:docMk/>
            <pc:sldMk cId="2179557619" sldId="438"/>
            <ac:spMk id="66" creationId="{F4707249-FA91-4DFF-A5CB-D34C42C3A2E9}"/>
          </ac:spMkLst>
        </pc:spChg>
        <pc:spChg chg="mod topLvl">
          <ac:chgData name="피티위즈(주)" userId="be105a1e-ef17-475a-a144-a250c389e8ce" providerId="ADAL" clId="{91BAABB1-37F4-43D9-B3DD-F84710CB01C2}" dt="2021-07-13T08:16:09.999" v="674" actId="164"/>
          <ac:spMkLst>
            <pc:docMk/>
            <pc:sldMk cId="2179557619" sldId="438"/>
            <ac:spMk id="67" creationId="{EA395A03-FED4-4DFB-AF0C-5906353910D1}"/>
          </ac:spMkLst>
        </pc:spChg>
        <pc:spChg chg="add mod">
          <ac:chgData name="피티위즈(주)" userId="be105a1e-ef17-475a-a144-a250c389e8ce" providerId="ADAL" clId="{91BAABB1-37F4-43D9-B3DD-F84710CB01C2}" dt="2021-07-13T08:16:30.132" v="685" actId="164"/>
          <ac:spMkLst>
            <pc:docMk/>
            <pc:sldMk cId="2179557619" sldId="438"/>
            <ac:spMk id="69" creationId="{F9EFB2F4-8BA5-419B-A883-3580C768754D}"/>
          </ac:spMkLst>
        </pc:spChg>
        <pc:grpChg chg="del mod topLvl">
          <ac:chgData name="피티위즈(주)" userId="be105a1e-ef17-475a-a144-a250c389e8ce" providerId="ADAL" clId="{91BAABB1-37F4-43D9-B3DD-F84710CB01C2}" dt="2021-07-13T08:16:25.924" v="683" actId="478"/>
          <ac:grpSpMkLst>
            <pc:docMk/>
            <pc:sldMk cId="2179557619" sldId="438"/>
            <ac:grpSpMk id="3" creationId="{8968824F-16C1-4534-AFC5-6B96B88139BD}"/>
          </ac:grpSpMkLst>
        </pc:grpChg>
        <pc:grpChg chg="add mod ord">
          <ac:chgData name="피티위즈(주)" userId="be105a1e-ef17-475a-a144-a250c389e8ce" providerId="ADAL" clId="{91BAABB1-37F4-43D9-B3DD-F84710CB01C2}" dt="2021-07-13T08:16:30.132" v="685" actId="164"/>
          <ac:grpSpMkLst>
            <pc:docMk/>
            <pc:sldMk cId="2179557619" sldId="438"/>
            <ac:grpSpMk id="5" creationId="{AFAEA681-92BD-48EA-B055-8D172F63DF59}"/>
          </ac:grpSpMkLst>
        </pc:grpChg>
        <pc:grpChg chg="mod topLvl">
          <ac:chgData name="피티위즈(주)" userId="be105a1e-ef17-475a-a144-a250c389e8ce" providerId="ADAL" clId="{91BAABB1-37F4-43D9-B3DD-F84710CB01C2}" dt="2021-07-13T08:16:07.313" v="673" actId="165"/>
          <ac:grpSpMkLst>
            <pc:docMk/>
            <pc:sldMk cId="2179557619" sldId="438"/>
            <ac:grpSpMk id="6" creationId="{0028C60B-8157-43F1-8C24-B8BB4C03B063}"/>
          </ac:grpSpMkLst>
        </pc:grpChg>
        <pc:grpChg chg="add mod">
          <ac:chgData name="피티위즈(주)" userId="be105a1e-ef17-475a-a144-a250c389e8ce" providerId="ADAL" clId="{91BAABB1-37F4-43D9-B3DD-F84710CB01C2}" dt="2021-07-13T08:16:30.132" v="685" actId="164"/>
          <ac:grpSpMkLst>
            <pc:docMk/>
            <pc:sldMk cId="2179557619" sldId="438"/>
            <ac:grpSpMk id="7" creationId="{6ECCE976-A746-4874-9037-6F1959995FC7}"/>
          </ac:grpSpMkLst>
        </pc:grpChg>
        <pc:grpChg chg="del mod topLvl">
          <ac:chgData name="피티위즈(주)" userId="be105a1e-ef17-475a-a144-a250c389e8ce" providerId="ADAL" clId="{91BAABB1-37F4-43D9-B3DD-F84710CB01C2}" dt="2021-07-13T08:16:07.313" v="673" actId="165"/>
          <ac:grpSpMkLst>
            <pc:docMk/>
            <pc:sldMk cId="2179557619" sldId="438"/>
            <ac:grpSpMk id="39" creationId="{AA44668C-268D-4611-B6A4-4D82914B7660}"/>
          </ac:grpSpMkLst>
        </pc:grpChg>
        <pc:grpChg chg="mod topLvl">
          <ac:chgData name="피티위즈(주)" userId="be105a1e-ef17-475a-a144-a250c389e8ce" providerId="ADAL" clId="{91BAABB1-37F4-43D9-B3DD-F84710CB01C2}" dt="2021-07-13T08:16:06.168" v="672" actId="165"/>
          <ac:grpSpMkLst>
            <pc:docMk/>
            <pc:sldMk cId="2179557619" sldId="438"/>
            <ac:grpSpMk id="53" creationId="{33E8FB65-AD8B-489E-BB09-B32D85BB0133}"/>
          </ac:grpSpMkLst>
        </pc:grpChg>
        <pc:grpChg chg="mod topLvl">
          <ac:chgData name="피티위즈(주)" userId="be105a1e-ef17-475a-a144-a250c389e8ce" providerId="ADAL" clId="{91BAABB1-37F4-43D9-B3DD-F84710CB01C2}" dt="2021-07-13T08:16:06.168" v="672" actId="165"/>
          <ac:grpSpMkLst>
            <pc:docMk/>
            <pc:sldMk cId="2179557619" sldId="438"/>
            <ac:grpSpMk id="55" creationId="{D4A7395F-EBE4-40E8-8C85-50D866C014D5}"/>
          </ac:grpSpMkLst>
        </pc:grpChg>
        <pc:grpChg chg="del">
          <ac:chgData name="피티위즈(주)" userId="be105a1e-ef17-475a-a144-a250c389e8ce" providerId="ADAL" clId="{91BAABB1-37F4-43D9-B3DD-F84710CB01C2}" dt="2021-07-13T08:16:06.168" v="672" actId="165"/>
          <ac:grpSpMkLst>
            <pc:docMk/>
            <pc:sldMk cId="2179557619" sldId="438"/>
            <ac:grpSpMk id="56" creationId="{962DBE08-5645-4938-8D1C-1005A4DD33AE}"/>
          </ac:grpSpMkLst>
        </pc:grpChg>
        <pc:grpChg chg="add del mod">
          <ac:chgData name="피티위즈(주)" userId="be105a1e-ef17-475a-a144-a250c389e8ce" providerId="ADAL" clId="{91BAABB1-37F4-43D9-B3DD-F84710CB01C2}" dt="2021-07-13T08:16:06.168" v="672" actId="165"/>
          <ac:grpSpMkLst>
            <pc:docMk/>
            <pc:sldMk cId="2179557619" sldId="438"/>
            <ac:grpSpMk id="65" creationId="{BD2F729B-61F8-4036-A503-8164754F3DE8}"/>
          </ac:grpSpMkLst>
        </pc:grpChg>
        <pc:picChg chg="mod topLvl">
          <ac:chgData name="피티위즈(주)" userId="be105a1e-ef17-475a-a144-a250c389e8ce" providerId="ADAL" clId="{91BAABB1-37F4-43D9-B3DD-F84710CB01C2}" dt="2021-07-13T08:16:07.313" v="673" actId="165"/>
          <ac:picMkLst>
            <pc:docMk/>
            <pc:sldMk cId="2179557619" sldId="438"/>
            <ac:picMk id="102" creationId="{0539B575-EA9C-4F78-AEB4-45EB5ADE3CA6}"/>
          </ac:picMkLst>
        </pc:picChg>
        <pc:picChg chg="mod topLvl">
          <ac:chgData name="피티위즈(주)" userId="be105a1e-ef17-475a-a144-a250c389e8ce" providerId="ADAL" clId="{91BAABB1-37F4-43D9-B3DD-F84710CB01C2}" dt="2021-07-13T08:16:07.313" v="673" actId="165"/>
          <ac:picMkLst>
            <pc:docMk/>
            <pc:sldMk cId="2179557619" sldId="438"/>
            <ac:picMk id="103" creationId="{BF0916C6-0380-40B9-B829-A8CE021D6F1E}"/>
          </ac:picMkLst>
        </pc:picChg>
      </pc:sldChg>
      <pc:sldChg chg="addSp delSp modSp">
        <pc:chgData name="피티위즈(주)" userId="be105a1e-ef17-475a-a144-a250c389e8ce" providerId="ADAL" clId="{91BAABB1-37F4-43D9-B3DD-F84710CB01C2}" dt="2021-07-13T08:47:26.241" v="987" actId="12788"/>
        <pc:sldMkLst>
          <pc:docMk/>
          <pc:sldMk cId="501493270" sldId="441"/>
        </pc:sldMkLst>
        <pc:spChg chg="del mod topLvl">
          <ac:chgData name="피티위즈(주)" userId="be105a1e-ef17-475a-a144-a250c389e8ce" providerId="ADAL" clId="{91BAABB1-37F4-43D9-B3DD-F84710CB01C2}" dt="2021-07-13T08:46:57.915" v="970" actId="478"/>
          <ac:spMkLst>
            <pc:docMk/>
            <pc:sldMk cId="501493270" sldId="441"/>
            <ac:spMk id="48" creationId="{136E7FED-AC3F-4E95-9D30-B93782FF4FE4}"/>
          </ac:spMkLst>
        </pc:spChg>
        <pc:spChg chg="mod topLvl">
          <ac:chgData name="피티위즈(주)" userId="be105a1e-ef17-475a-a144-a250c389e8ce" providerId="ADAL" clId="{91BAABB1-37F4-43D9-B3DD-F84710CB01C2}" dt="2021-07-13T08:46:57.144" v="969" actId="164"/>
          <ac:spMkLst>
            <pc:docMk/>
            <pc:sldMk cId="501493270" sldId="441"/>
            <ac:spMk id="50" creationId="{6005F8B4-01A4-47F4-B1ED-5DCC567683E7}"/>
          </ac:spMkLst>
        </pc:spChg>
        <pc:spChg chg="mod topLvl">
          <ac:chgData name="피티위즈(주)" userId="be105a1e-ef17-475a-a144-a250c389e8ce" providerId="ADAL" clId="{91BAABB1-37F4-43D9-B3DD-F84710CB01C2}" dt="2021-07-13T08:46:57.144" v="969" actId="164"/>
          <ac:spMkLst>
            <pc:docMk/>
            <pc:sldMk cId="501493270" sldId="441"/>
            <ac:spMk id="51" creationId="{575D264A-9168-4904-9C42-26DAA28A1F03}"/>
          </ac:spMkLst>
        </pc:spChg>
        <pc:spChg chg="del mod topLvl">
          <ac:chgData name="피티위즈(주)" userId="be105a1e-ef17-475a-a144-a250c389e8ce" providerId="ADAL" clId="{91BAABB1-37F4-43D9-B3DD-F84710CB01C2}" dt="2021-07-13T08:46:59.108" v="971" actId="478"/>
          <ac:spMkLst>
            <pc:docMk/>
            <pc:sldMk cId="501493270" sldId="441"/>
            <ac:spMk id="54" creationId="{B33D2886-C153-4889-AE65-0050631B3BB5}"/>
          </ac:spMkLst>
        </pc:spChg>
        <pc:spChg chg="del">
          <ac:chgData name="피티위즈(주)" userId="be105a1e-ef17-475a-a144-a250c389e8ce" providerId="ADAL" clId="{91BAABB1-37F4-43D9-B3DD-F84710CB01C2}" dt="2021-07-13T08:46:48.506" v="964" actId="478"/>
          <ac:spMkLst>
            <pc:docMk/>
            <pc:sldMk cId="501493270" sldId="441"/>
            <ac:spMk id="108" creationId="{CACBC44B-F0A5-45F5-BCCA-FBF2378FD18C}"/>
          </ac:spMkLst>
        </pc:spChg>
        <pc:spChg chg="del">
          <ac:chgData name="피티위즈(주)" userId="be105a1e-ef17-475a-a144-a250c389e8ce" providerId="ADAL" clId="{91BAABB1-37F4-43D9-B3DD-F84710CB01C2}" dt="2021-07-13T08:46:50.187" v="965" actId="478"/>
          <ac:spMkLst>
            <pc:docMk/>
            <pc:sldMk cId="501493270" sldId="441"/>
            <ac:spMk id="109" creationId="{54B2644D-996C-4656-B3F0-F6EDCC15F012}"/>
          </ac:spMkLst>
        </pc:spChg>
        <pc:spChg chg="mod ord topLvl">
          <ac:chgData name="피티위즈(주)" userId="be105a1e-ef17-475a-a144-a250c389e8ce" providerId="ADAL" clId="{91BAABB1-37F4-43D9-B3DD-F84710CB01C2}" dt="2021-07-13T08:47:14.576" v="982" actId="166"/>
          <ac:spMkLst>
            <pc:docMk/>
            <pc:sldMk cId="501493270" sldId="441"/>
            <ac:spMk id="110" creationId="{7990C695-A0F3-428B-B1CD-A50FF69CEBBB}"/>
          </ac:spMkLst>
        </pc:spChg>
        <pc:grpChg chg="add mod ord">
          <ac:chgData name="피티위즈(주)" userId="be105a1e-ef17-475a-a144-a250c389e8ce" providerId="ADAL" clId="{91BAABB1-37F4-43D9-B3DD-F84710CB01C2}" dt="2021-07-13T08:47:23.968" v="986" actId="12788"/>
          <ac:grpSpMkLst>
            <pc:docMk/>
            <pc:sldMk cId="501493270" sldId="441"/>
            <ac:grpSpMk id="3" creationId="{B2EB7FF6-92B8-4554-93AE-7F0D0BCB8EF1}"/>
          </ac:grpSpMkLst>
        </pc:grpChg>
        <pc:grpChg chg="add del mod">
          <ac:chgData name="피티위즈(주)" userId="be105a1e-ef17-475a-a144-a250c389e8ce" providerId="ADAL" clId="{91BAABB1-37F4-43D9-B3DD-F84710CB01C2}" dt="2021-07-13T08:46:22.553" v="959" actId="165"/>
          <ac:grpSpMkLst>
            <pc:docMk/>
            <pc:sldMk cId="501493270" sldId="441"/>
            <ac:grpSpMk id="47" creationId="{37E60173-6765-40FF-8467-B3415CECA9DF}"/>
          </ac:grpSpMkLst>
        </pc:grpChg>
        <pc:grpChg chg="del mod topLvl">
          <ac:chgData name="피티위즈(주)" userId="be105a1e-ef17-475a-a144-a250c389e8ce" providerId="ADAL" clId="{91BAABB1-37F4-43D9-B3DD-F84710CB01C2}" dt="2021-07-13T08:46:56.585" v="968" actId="165"/>
          <ac:grpSpMkLst>
            <pc:docMk/>
            <pc:sldMk cId="501493270" sldId="441"/>
            <ac:grpSpMk id="49" creationId="{B0A70185-D467-4FE7-B164-EB7A8B2253E7}"/>
          </ac:grpSpMkLst>
        </pc:grpChg>
        <pc:grpChg chg="add del mod">
          <ac:chgData name="피티위즈(주)" userId="be105a1e-ef17-475a-a144-a250c389e8ce" providerId="ADAL" clId="{91BAABB1-37F4-43D9-B3DD-F84710CB01C2}" dt="2021-07-13T08:46:22.553" v="959" actId="165"/>
          <ac:grpSpMkLst>
            <pc:docMk/>
            <pc:sldMk cId="501493270" sldId="441"/>
            <ac:grpSpMk id="52" creationId="{14E523C8-E9A6-4C40-BC13-7C882D2224C4}"/>
          </ac:grpSpMkLst>
        </pc:grpChg>
        <pc:grpChg chg="mod ord topLvl">
          <ac:chgData name="피티위즈(주)" userId="be105a1e-ef17-475a-a144-a250c389e8ce" providerId="ADAL" clId="{91BAABB1-37F4-43D9-B3DD-F84710CB01C2}" dt="2021-07-13T08:47:26.241" v="987" actId="12788"/>
          <ac:grpSpMkLst>
            <pc:docMk/>
            <pc:sldMk cId="501493270" sldId="441"/>
            <ac:grpSpMk id="53" creationId="{17DB15E7-8FD9-4076-BC72-9A8BF1B6A012}"/>
          </ac:grpSpMkLst>
        </pc:grpChg>
        <pc:grpChg chg="del">
          <ac:chgData name="피티위즈(주)" userId="be105a1e-ef17-475a-a144-a250c389e8ce" providerId="ADAL" clId="{91BAABB1-37F4-43D9-B3DD-F84710CB01C2}" dt="2021-07-13T08:47:08.566" v="976" actId="165"/>
          <ac:grpSpMkLst>
            <pc:docMk/>
            <pc:sldMk cId="501493270" sldId="441"/>
            <ac:grpSpMk id="69" creationId="{21CD4E42-F043-41BE-91EC-790CCE4A98D2}"/>
          </ac:grpSpMkLst>
        </pc:grpChg>
        <pc:grpChg chg="del mod topLvl">
          <ac:chgData name="피티위즈(주)" userId="be105a1e-ef17-475a-a144-a250c389e8ce" providerId="ADAL" clId="{91BAABB1-37F4-43D9-B3DD-F84710CB01C2}" dt="2021-07-13T08:47:20.621" v="985" actId="478"/>
          <ac:grpSpMkLst>
            <pc:docMk/>
            <pc:sldMk cId="501493270" sldId="441"/>
            <ac:grpSpMk id="103" creationId="{A64435A4-BFAF-417E-AA09-8EE44D45F090}"/>
          </ac:grpSpMkLst>
        </pc:grpChg>
        <pc:grpChg chg="del">
          <ac:chgData name="피티위즈(주)" userId="be105a1e-ef17-475a-a144-a250c389e8ce" providerId="ADAL" clId="{91BAABB1-37F4-43D9-B3DD-F84710CB01C2}" dt="2021-07-13T08:46:50.187" v="965" actId="478"/>
          <ac:grpSpMkLst>
            <pc:docMk/>
            <pc:sldMk cId="501493270" sldId="441"/>
            <ac:grpSpMk id="107" creationId="{7D3AC453-41C2-4672-BF32-CCA1928D349C}"/>
          </ac:grpSpMkLst>
        </pc:grpChg>
        <pc:grpChg chg="del mod topLvl">
          <ac:chgData name="피티위즈(주)" userId="be105a1e-ef17-475a-a144-a250c389e8ce" providerId="ADAL" clId="{91BAABB1-37F4-43D9-B3DD-F84710CB01C2}" dt="2021-07-13T08:47:09.866" v="977" actId="165"/>
          <ac:grpSpMkLst>
            <pc:docMk/>
            <pc:sldMk cId="501493270" sldId="441"/>
            <ac:grpSpMk id="115" creationId="{5E829C15-4AE9-4E3A-8A33-0F16DB420A72}"/>
          </ac:grpSpMkLst>
        </pc:grpChg>
        <pc:picChg chg="mod topLvl">
          <ac:chgData name="피티위즈(주)" userId="be105a1e-ef17-475a-a144-a250c389e8ce" providerId="ADAL" clId="{91BAABB1-37F4-43D9-B3DD-F84710CB01C2}" dt="2021-07-13T08:47:26.241" v="987" actId="12788"/>
          <ac:picMkLst>
            <pc:docMk/>
            <pc:sldMk cId="501493270" sldId="441"/>
            <ac:picMk id="112" creationId="{69BECD9D-97DA-4BC3-B382-4FA12096BE75}"/>
          </ac:picMkLst>
        </pc:picChg>
        <pc:picChg chg="mod topLvl">
          <ac:chgData name="피티위즈(주)" userId="be105a1e-ef17-475a-a144-a250c389e8ce" providerId="ADAL" clId="{91BAABB1-37F4-43D9-B3DD-F84710CB01C2}" dt="2021-07-13T08:47:23.968" v="986" actId="12788"/>
          <ac:picMkLst>
            <pc:docMk/>
            <pc:sldMk cId="501493270" sldId="441"/>
            <ac:picMk id="113" creationId="{09EAF85C-D8E8-46CD-976C-BFCB697EB5B5}"/>
          </ac:picMkLst>
        </pc:picChg>
      </pc:sldChg>
      <pc:sldChg chg="addSp delSp modSp">
        <pc:chgData name="피티위즈(주)" userId="be105a1e-ef17-475a-a144-a250c389e8ce" providerId="ADAL" clId="{91BAABB1-37F4-43D9-B3DD-F84710CB01C2}" dt="2021-07-13T07:40:25.780" v="245" actId="478"/>
        <pc:sldMkLst>
          <pc:docMk/>
          <pc:sldMk cId="496843903" sldId="450"/>
        </pc:sldMkLst>
        <pc:spChg chg="mod topLvl">
          <ac:chgData name="피티위즈(주)" userId="be105a1e-ef17-475a-a144-a250c389e8ce" providerId="ADAL" clId="{91BAABB1-37F4-43D9-B3DD-F84710CB01C2}" dt="2021-07-13T07:39:31.686" v="227" actId="164"/>
          <ac:spMkLst>
            <pc:docMk/>
            <pc:sldMk cId="496843903" sldId="450"/>
            <ac:spMk id="59" creationId="{7665A315-D179-49EA-8311-0739F9C2D8B4}"/>
          </ac:spMkLst>
        </pc:spChg>
        <pc:spChg chg="mod topLvl">
          <ac:chgData name="피티위즈(주)" userId="be105a1e-ef17-475a-a144-a250c389e8ce" providerId="ADAL" clId="{91BAABB1-37F4-43D9-B3DD-F84710CB01C2}" dt="2021-07-13T07:39:31.686" v="227" actId="164"/>
          <ac:spMkLst>
            <pc:docMk/>
            <pc:sldMk cId="496843903" sldId="450"/>
            <ac:spMk id="60" creationId="{77DEA368-6735-4569-90BA-07AE3862ADDD}"/>
          </ac:spMkLst>
        </pc:spChg>
        <pc:spChg chg="mod topLvl">
          <ac:chgData name="피티위즈(주)" userId="be105a1e-ef17-475a-a144-a250c389e8ce" providerId="ADAL" clId="{91BAABB1-37F4-43D9-B3DD-F84710CB01C2}" dt="2021-07-13T07:40:13.630" v="239" actId="164"/>
          <ac:spMkLst>
            <pc:docMk/>
            <pc:sldMk cId="496843903" sldId="450"/>
            <ac:spMk id="62" creationId="{85BDB744-C897-4EC2-AC63-0448EBD3AF69}"/>
          </ac:spMkLst>
        </pc:spChg>
        <pc:spChg chg="mod topLvl">
          <ac:chgData name="피티위즈(주)" userId="be105a1e-ef17-475a-a144-a250c389e8ce" providerId="ADAL" clId="{91BAABB1-37F4-43D9-B3DD-F84710CB01C2}" dt="2021-07-13T07:40:13.630" v="239" actId="164"/>
          <ac:spMkLst>
            <pc:docMk/>
            <pc:sldMk cId="496843903" sldId="450"/>
            <ac:spMk id="63" creationId="{CC513D8B-ECBD-4694-B653-541FFBFD41A0}"/>
          </ac:spMkLst>
        </pc:spChg>
        <pc:spChg chg="mod topLvl">
          <ac:chgData name="피티위즈(주)" userId="be105a1e-ef17-475a-a144-a250c389e8ce" providerId="ADAL" clId="{91BAABB1-37F4-43D9-B3DD-F84710CB01C2}" dt="2021-07-13T07:39:25.952" v="226" actId="165"/>
          <ac:spMkLst>
            <pc:docMk/>
            <pc:sldMk cId="496843903" sldId="450"/>
            <ac:spMk id="84" creationId="{00000000-0000-0000-0000-000000000000}"/>
          </ac:spMkLst>
        </pc:spChg>
        <pc:spChg chg="mod topLvl">
          <ac:chgData name="피티위즈(주)" userId="be105a1e-ef17-475a-a144-a250c389e8ce" providerId="ADAL" clId="{91BAABB1-37F4-43D9-B3DD-F84710CB01C2}" dt="2021-07-13T07:39:25.952" v="226" actId="165"/>
          <ac:spMkLst>
            <pc:docMk/>
            <pc:sldMk cId="496843903" sldId="450"/>
            <ac:spMk id="100" creationId="{5FAE2A5D-202B-4464-868C-F74256934529}"/>
          </ac:spMkLst>
        </pc:spChg>
        <pc:spChg chg="mod topLvl">
          <ac:chgData name="피티위즈(주)" userId="be105a1e-ef17-475a-a144-a250c389e8ce" providerId="ADAL" clId="{91BAABB1-37F4-43D9-B3DD-F84710CB01C2}" dt="2021-07-13T07:39:44.733" v="235" actId="12788"/>
          <ac:spMkLst>
            <pc:docMk/>
            <pc:sldMk cId="496843903" sldId="450"/>
            <ac:spMk id="102" creationId="{78AE5304-C41B-45A9-92B5-B1F1BAE71CFC}"/>
          </ac:spMkLst>
        </pc:spChg>
        <pc:spChg chg="mod topLvl">
          <ac:chgData name="피티위즈(주)" userId="be105a1e-ef17-475a-a144-a250c389e8ce" providerId="ADAL" clId="{91BAABB1-37F4-43D9-B3DD-F84710CB01C2}" dt="2021-07-13T07:39:25.952" v="226" actId="165"/>
          <ac:spMkLst>
            <pc:docMk/>
            <pc:sldMk cId="496843903" sldId="450"/>
            <ac:spMk id="103" creationId="{168AAAA5-7306-4801-A826-2F4A23DF96D5}"/>
          </ac:spMkLst>
        </pc:spChg>
        <pc:spChg chg="mod topLvl">
          <ac:chgData name="피티위즈(주)" userId="be105a1e-ef17-475a-a144-a250c389e8ce" providerId="ADAL" clId="{91BAABB1-37F4-43D9-B3DD-F84710CB01C2}" dt="2021-07-13T07:39:25.952" v="226" actId="165"/>
          <ac:spMkLst>
            <pc:docMk/>
            <pc:sldMk cId="496843903" sldId="450"/>
            <ac:spMk id="107" creationId="{F313ED9E-4C74-4406-91A0-207C86323149}"/>
          </ac:spMkLst>
        </pc:spChg>
        <pc:spChg chg="del mod topLvl">
          <ac:chgData name="피티위즈(주)" userId="be105a1e-ef17-475a-a144-a250c389e8ce" providerId="ADAL" clId="{91BAABB1-37F4-43D9-B3DD-F84710CB01C2}" dt="2021-07-13T07:39:42.873" v="234" actId="478"/>
          <ac:spMkLst>
            <pc:docMk/>
            <pc:sldMk cId="496843903" sldId="450"/>
            <ac:spMk id="111" creationId="{00000000-0000-0000-0000-000000000000}"/>
          </ac:spMkLst>
        </pc:spChg>
        <pc:spChg chg="del mod topLvl">
          <ac:chgData name="피티위즈(주)" userId="be105a1e-ef17-475a-a144-a250c389e8ce" providerId="ADAL" clId="{91BAABB1-37F4-43D9-B3DD-F84710CB01C2}" dt="2021-07-13T07:40:25.780" v="245" actId="478"/>
          <ac:spMkLst>
            <pc:docMk/>
            <pc:sldMk cId="496843903" sldId="450"/>
            <ac:spMk id="120" creationId="{E13F9377-4C3A-487B-A557-9F4F46E51AEB}"/>
          </ac:spMkLst>
        </pc:spChg>
        <pc:spChg chg="mod topLvl">
          <ac:chgData name="피티위즈(주)" userId="be105a1e-ef17-475a-a144-a250c389e8ce" providerId="ADAL" clId="{91BAABB1-37F4-43D9-B3DD-F84710CB01C2}" dt="2021-07-13T07:40:11.233" v="238" actId="165"/>
          <ac:spMkLst>
            <pc:docMk/>
            <pc:sldMk cId="496843903" sldId="450"/>
            <ac:spMk id="128" creationId="{9463B55F-6851-419E-8B84-B1643E07E2B4}"/>
          </ac:spMkLst>
        </pc:spChg>
        <pc:grpChg chg="add mod">
          <ac:chgData name="피티위즈(주)" userId="be105a1e-ef17-475a-a144-a250c389e8ce" providerId="ADAL" clId="{91BAABB1-37F4-43D9-B3DD-F84710CB01C2}" dt="2021-07-13T07:39:44.733" v="235" actId="12788"/>
          <ac:grpSpMkLst>
            <pc:docMk/>
            <pc:sldMk cId="496843903" sldId="450"/>
            <ac:grpSpMk id="3" creationId="{DAB19668-6C42-4ED3-8B9B-01AB0EFECE83}"/>
          </ac:grpSpMkLst>
        </pc:grpChg>
        <pc:grpChg chg="del">
          <ac:chgData name="피티위즈(주)" userId="be105a1e-ef17-475a-a144-a250c389e8ce" providerId="ADAL" clId="{91BAABB1-37F4-43D9-B3DD-F84710CB01C2}" dt="2021-07-13T07:39:25.952" v="226" actId="165"/>
          <ac:grpSpMkLst>
            <pc:docMk/>
            <pc:sldMk cId="496843903" sldId="450"/>
            <ac:grpSpMk id="4" creationId="{CB7937C4-3828-4C02-9C41-19734C92E202}"/>
          </ac:grpSpMkLst>
        </pc:grpChg>
        <pc:grpChg chg="add mod">
          <ac:chgData name="피티위즈(주)" userId="be105a1e-ef17-475a-a144-a250c389e8ce" providerId="ADAL" clId="{91BAABB1-37F4-43D9-B3DD-F84710CB01C2}" dt="2021-07-13T07:40:24.323" v="244" actId="12788"/>
          <ac:grpSpMkLst>
            <pc:docMk/>
            <pc:sldMk cId="496843903" sldId="450"/>
            <ac:grpSpMk id="7" creationId="{D9D4DAAA-42F6-4896-933F-664553D3052C}"/>
          </ac:grpSpMkLst>
        </pc:grpChg>
        <pc:grpChg chg="del mod topLvl">
          <ac:chgData name="피티위즈(주)" userId="be105a1e-ef17-475a-a144-a250c389e8ce" providerId="ADAL" clId="{91BAABB1-37F4-43D9-B3DD-F84710CB01C2}" dt="2021-07-13T07:40:11.233" v="238" actId="165"/>
          <ac:grpSpMkLst>
            <pc:docMk/>
            <pc:sldMk cId="496843903" sldId="450"/>
            <ac:grpSpMk id="9" creationId="{70178A52-4F32-4DE1-AD69-BB57DB9FDBD6}"/>
          </ac:grpSpMkLst>
        </pc:grpChg>
        <pc:grpChg chg="add del">
          <ac:chgData name="피티위즈(주)" userId="be105a1e-ef17-475a-a144-a250c389e8ce" providerId="ADAL" clId="{91BAABB1-37F4-43D9-B3DD-F84710CB01C2}" dt="2021-07-13T07:39:25.952" v="226" actId="165"/>
          <ac:grpSpMkLst>
            <pc:docMk/>
            <pc:sldMk cId="496843903" sldId="450"/>
            <ac:grpSpMk id="58" creationId="{4F7CF8D2-1046-49B5-95BE-9D6EF8165294}"/>
          </ac:grpSpMkLst>
        </pc:grpChg>
        <pc:grpChg chg="add del mod">
          <ac:chgData name="피티위즈(주)" userId="be105a1e-ef17-475a-a144-a250c389e8ce" providerId="ADAL" clId="{91BAABB1-37F4-43D9-B3DD-F84710CB01C2}" dt="2021-07-13T07:40:11.233" v="238" actId="165"/>
          <ac:grpSpMkLst>
            <pc:docMk/>
            <pc:sldMk cId="496843903" sldId="450"/>
            <ac:grpSpMk id="61" creationId="{765E604A-94EF-4F5A-AE8F-12726C129402}"/>
          </ac:grpSpMkLst>
        </pc:grpChg>
      </pc:sldChg>
      <pc:sldChg chg="addSp delSp">
        <pc:chgData name="피티위즈(주)" userId="be105a1e-ef17-475a-a144-a250c389e8ce" providerId="ADAL" clId="{91BAABB1-37F4-43D9-B3DD-F84710CB01C2}" dt="2021-07-13T08:18:08.749" v="691"/>
        <pc:sldMkLst>
          <pc:docMk/>
          <pc:sldMk cId="1944008880" sldId="451"/>
        </pc:sldMkLst>
        <pc:grpChg chg="del">
          <ac:chgData name="피티위즈(주)" userId="be105a1e-ef17-475a-a144-a250c389e8ce" providerId="ADAL" clId="{91BAABB1-37F4-43D9-B3DD-F84710CB01C2}" dt="2021-07-13T08:18:08.445" v="690" actId="478"/>
          <ac:grpSpMkLst>
            <pc:docMk/>
            <pc:sldMk cId="1944008880" sldId="451"/>
            <ac:grpSpMk id="15" creationId="{A0E331E6-E71E-48D2-99B9-48645B7AF7C7}"/>
          </ac:grpSpMkLst>
        </pc:grpChg>
        <pc:grpChg chg="add">
          <ac:chgData name="피티위즈(주)" userId="be105a1e-ef17-475a-a144-a250c389e8ce" providerId="ADAL" clId="{91BAABB1-37F4-43D9-B3DD-F84710CB01C2}" dt="2021-07-13T08:18:08.749" v="691"/>
          <ac:grpSpMkLst>
            <pc:docMk/>
            <pc:sldMk cId="1944008880" sldId="451"/>
            <ac:grpSpMk id="95" creationId="{B6650D5C-EC98-4118-AC53-34AFF0E2B7F1}"/>
          </ac:grpSpMkLst>
        </pc:grpChg>
      </pc:sldChg>
      <pc:sldChg chg="addSp delSp">
        <pc:chgData name="피티위즈(주)" userId="be105a1e-ef17-475a-a144-a250c389e8ce" providerId="ADAL" clId="{91BAABB1-37F4-43D9-B3DD-F84710CB01C2}" dt="2021-07-13T08:18:35.352" v="695"/>
        <pc:sldMkLst>
          <pc:docMk/>
          <pc:sldMk cId="917716783" sldId="452"/>
        </pc:sldMkLst>
        <pc:grpChg chg="del">
          <ac:chgData name="피티위즈(주)" userId="be105a1e-ef17-475a-a144-a250c389e8ce" providerId="ADAL" clId="{91BAABB1-37F4-43D9-B3DD-F84710CB01C2}" dt="2021-07-13T08:18:34.652" v="694" actId="478"/>
          <ac:grpSpMkLst>
            <pc:docMk/>
            <pc:sldMk cId="917716783" sldId="452"/>
            <ac:grpSpMk id="15" creationId="{A0E331E6-E71E-48D2-99B9-48645B7AF7C7}"/>
          </ac:grpSpMkLst>
        </pc:grpChg>
        <pc:grpChg chg="add">
          <ac:chgData name="피티위즈(주)" userId="be105a1e-ef17-475a-a144-a250c389e8ce" providerId="ADAL" clId="{91BAABB1-37F4-43D9-B3DD-F84710CB01C2}" dt="2021-07-13T08:18:35.352" v="695"/>
          <ac:grpSpMkLst>
            <pc:docMk/>
            <pc:sldMk cId="917716783" sldId="452"/>
            <ac:grpSpMk id="93" creationId="{16DDADFC-5D28-4126-9766-03CC82725381}"/>
          </ac:grpSpMkLst>
        </pc:grpChg>
      </pc:sldChg>
      <pc:sldChg chg="addSp delSp">
        <pc:chgData name="피티위즈(주)" userId="be105a1e-ef17-475a-a144-a250c389e8ce" providerId="ADAL" clId="{91BAABB1-37F4-43D9-B3DD-F84710CB01C2}" dt="2021-07-13T07:24:44.752" v="11"/>
        <pc:sldMkLst>
          <pc:docMk/>
          <pc:sldMk cId="1472088644" sldId="455"/>
        </pc:sldMkLst>
        <pc:spChg chg="add">
          <ac:chgData name="피티위즈(주)" userId="be105a1e-ef17-475a-a144-a250c389e8ce" providerId="ADAL" clId="{91BAABB1-37F4-43D9-B3DD-F84710CB01C2}" dt="2021-07-13T07:24:44.752" v="11"/>
          <ac:spMkLst>
            <pc:docMk/>
            <pc:sldMk cId="1472088644" sldId="455"/>
            <ac:spMk id="121" creationId="{4B1EF4D6-4152-4EAB-AD99-E49407E78524}"/>
          </ac:spMkLst>
        </pc:spChg>
        <pc:spChg chg="add">
          <ac:chgData name="피티위즈(주)" userId="be105a1e-ef17-475a-a144-a250c389e8ce" providerId="ADAL" clId="{91BAABB1-37F4-43D9-B3DD-F84710CB01C2}" dt="2021-07-13T07:24:44.752" v="11"/>
          <ac:spMkLst>
            <pc:docMk/>
            <pc:sldMk cId="1472088644" sldId="455"/>
            <ac:spMk id="122" creationId="{B2111274-C861-4839-8D58-2AB64F450572}"/>
          </ac:spMkLst>
        </pc:spChg>
        <pc:spChg chg="add">
          <ac:chgData name="피티위즈(주)" userId="be105a1e-ef17-475a-a144-a250c389e8ce" providerId="ADAL" clId="{91BAABB1-37F4-43D9-B3DD-F84710CB01C2}" dt="2021-07-13T07:24:44.752" v="11"/>
          <ac:spMkLst>
            <pc:docMk/>
            <pc:sldMk cId="1472088644" sldId="455"/>
            <ac:spMk id="123" creationId="{0FB49CFC-1B50-40CF-9912-342CCAE1B8B6}"/>
          </ac:spMkLst>
        </pc:spChg>
        <pc:spChg chg="add">
          <ac:chgData name="피티위즈(주)" userId="be105a1e-ef17-475a-a144-a250c389e8ce" providerId="ADAL" clId="{91BAABB1-37F4-43D9-B3DD-F84710CB01C2}" dt="2021-07-13T07:24:44.752" v="11"/>
          <ac:spMkLst>
            <pc:docMk/>
            <pc:sldMk cId="1472088644" sldId="455"/>
            <ac:spMk id="127" creationId="{F3000B0A-A068-45DF-8D84-305C23D7BA87}"/>
          </ac:spMkLst>
        </pc:spChg>
        <pc:spChg chg="add">
          <ac:chgData name="피티위즈(주)" userId="be105a1e-ef17-475a-a144-a250c389e8ce" providerId="ADAL" clId="{91BAABB1-37F4-43D9-B3DD-F84710CB01C2}" dt="2021-07-13T07:24:44.752" v="11"/>
          <ac:spMkLst>
            <pc:docMk/>
            <pc:sldMk cId="1472088644" sldId="455"/>
            <ac:spMk id="129" creationId="{9A8CF05E-8396-42B5-9DE2-A94E591557C1}"/>
          </ac:spMkLst>
        </pc:spChg>
        <pc:grpChg chg="del">
          <ac:chgData name="피티위즈(주)" userId="be105a1e-ef17-475a-a144-a250c389e8ce" providerId="ADAL" clId="{91BAABB1-37F4-43D9-B3DD-F84710CB01C2}" dt="2021-07-13T07:24:43.997" v="10" actId="478"/>
          <ac:grpSpMkLst>
            <pc:docMk/>
            <pc:sldMk cId="1472088644" sldId="455"/>
            <ac:grpSpMk id="4" creationId="{274EAB3E-84A9-4ACD-9054-6696A71DA346}"/>
          </ac:grpSpMkLst>
        </pc:grpChg>
        <pc:grpChg chg="del">
          <ac:chgData name="피티위즈(주)" userId="be105a1e-ef17-475a-a144-a250c389e8ce" providerId="ADAL" clId="{91BAABB1-37F4-43D9-B3DD-F84710CB01C2}" dt="2021-07-13T07:24:43.997" v="10" actId="478"/>
          <ac:grpSpMkLst>
            <pc:docMk/>
            <pc:sldMk cId="1472088644" sldId="455"/>
            <ac:grpSpMk id="12" creationId="{7B1D03FB-66BC-4A1B-895C-86F28C90DD94}"/>
          </ac:grpSpMkLst>
        </pc:grpChg>
        <pc:grpChg chg="add">
          <ac:chgData name="피티위즈(주)" userId="be105a1e-ef17-475a-a144-a250c389e8ce" providerId="ADAL" clId="{91BAABB1-37F4-43D9-B3DD-F84710CB01C2}" dt="2021-07-13T07:24:44.752" v="11"/>
          <ac:grpSpMkLst>
            <pc:docMk/>
            <pc:sldMk cId="1472088644" sldId="455"/>
            <ac:grpSpMk id="71" creationId="{B599CBFF-49D8-4260-BD9B-508B9AC09936}"/>
          </ac:grpSpMkLst>
        </pc:grpChg>
        <pc:grpChg chg="add">
          <ac:chgData name="피티위즈(주)" userId="be105a1e-ef17-475a-a144-a250c389e8ce" providerId="ADAL" clId="{91BAABB1-37F4-43D9-B3DD-F84710CB01C2}" dt="2021-07-13T07:24:44.752" v="11"/>
          <ac:grpSpMkLst>
            <pc:docMk/>
            <pc:sldMk cId="1472088644" sldId="455"/>
            <ac:grpSpMk id="111" creationId="{4769C327-00CF-45EE-909C-0B90AA9949A9}"/>
          </ac:grpSpMkLst>
        </pc:grpChg>
        <pc:grpChg chg="add">
          <ac:chgData name="피티위즈(주)" userId="be105a1e-ef17-475a-a144-a250c389e8ce" providerId="ADAL" clId="{91BAABB1-37F4-43D9-B3DD-F84710CB01C2}" dt="2021-07-13T07:24:44.752" v="11"/>
          <ac:grpSpMkLst>
            <pc:docMk/>
            <pc:sldMk cId="1472088644" sldId="455"/>
            <ac:grpSpMk id="124" creationId="{71AD2DF2-12C9-4198-B9AC-16405FBD3690}"/>
          </ac:grpSpMkLst>
        </pc:grpChg>
        <pc:grpChg chg="add">
          <ac:chgData name="피티위즈(주)" userId="be105a1e-ef17-475a-a144-a250c389e8ce" providerId="ADAL" clId="{91BAABB1-37F4-43D9-B3DD-F84710CB01C2}" dt="2021-07-13T07:24:44.752" v="11"/>
          <ac:grpSpMkLst>
            <pc:docMk/>
            <pc:sldMk cId="1472088644" sldId="455"/>
            <ac:grpSpMk id="131" creationId="{5962CCA2-96F6-454B-A54F-DC148F125C92}"/>
          </ac:grpSpMkLst>
        </pc:grpChg>
        <pc:grpChg chg="add">
          <ac:chgData name="피티위즈(주)" userId="be105a1e-ef17-475a-a144-a250c389e8ce" providerId="ADAL" clId="{91BAABB1-37F4-43D9-B3DD-F84710CB01C2}" dt="2021-07-13T07:24:44.752" v="11"/>
          <ac:grpSpMkLst>
            <pc:docMk/>
            <pc:sldMk cId="1472088644" sldId="455"/>
            <ac:grpSpMk id="160" creationId="{C955CA8B-2108-4D39-920A-0E2DDC0B111D}"/>
          </ac:grpSpMkLst>
        </pc:grpChg>
        <pc:grpChg chg="add">
          <ac:chgData name="피티위즈(주)" userId="be105a1e-ef17-475a-a144-a250c389e8ce" providerId="ADAL" clId="{91BAABB1-37F4-43D9-B3DD-F84710CB01C2}" dt="2021-07-13T07:24:44.752" v="11"/>
          <ac:grpSpMkLst>
            <pc:docMk/>
            <pc:sldMk cId="1472088644" sldId="455"/>
            <ac:grpSpMk id="163" creationId="{50A93A3B-2335-4EE0-81FF-D9DDE5A2C752}"/>
          </ac:grpSpMkLst>
        </pc:grpChg>
        <pc:picChg chg="del">
          <ac:chgData name="피티위즈(주)" userId="be105a1e-ef17-475a-a144-a250c389e8ce" providerId="ADAL" clId="{91BAABB1-37F4-43D9-B3DD-F84710CB01C2}" dt="2021-07-13T07:24:43.997" v="10" actId="478"/>
          <ac:picMkLst>
            <pc:docMk/>
            <pc:sldMk cId="1472088644" sldId="455"/>
            <ac:picMk id="69" creationId="{CBE29A21-A74E-4DF0-8216-B69DB958CFEA}"/>
          </ac:picMkLst>
        </pc:picChg>
        <pc:picChg chg="add">
          <ac:chgData name="피티위즈(주)" userId="be105a1e-ef17-475a-a144-a250c389e8ce" providerId="ADAL" clId="{91BAABB1-37F4-43D9-B3DD-F84710CB01C2}" dt="2021-07-13T07:24:44.752" v="11"/>
          <ac:picMkLst>
            <pc:docMk/>
            <pc:sldMk cId="1472088644" sldId="455"/>
            <ac:picMk id="130" creationId="{167FB5C4-283D-4176-88C0-8D30CAAEE03A}"/>
          </ac:picMkLst>
        </pc:picChg>
      </pc:sldChg>
      <pc:sldChg chg="addSp delSp modSp">
        <pc:chgData name="피티위즈(주)" userId="be105a1e-ef17-475a-a144-a250c389e8ce" providerId="ADAL" clId="{91BAABB1-37F4-43D9-B3DD-F84710CB01C2}" dt="2021-07-13T08:14:06.045" v="661" actId="478"/>
        <pc:sldMkLst>
          <pc:docMk/>
          <pc:sldMk cId="3590720746" sldId="464"/>
        </pc:sldMkLst>
        <pc:grpChg chg="add mod">
          <ac:chgData name="피티위즈(주)" userId="be105a1e-ef17-475a-a144-a250c389e8ce" providerId="ADAL" clId="{91BAABB1-37F4-43D9-B3DD-F84710CB01C2}" dt="2021-07-13T08:14:05.080" v="660" actId="12788"/>
          <ac:grpSpMkLst>
            <pc:docMk/>
            <pc:sldMk cId="3590720746" sldId="464"/>
            <ac:grpSpMk id="7" creationId="{5EE56AED-A4F8-4681-A394-8B6328655495}"/>
          </ac:grpSpMkLst>
        </pc:grpChg>
        <pc:grpChg chg="add mod ord">
          <ac:chgData name="피티위즈(주)" userId="be105a1e-ef17-475a-a144-a250c389e8ce" providerId="ADAL" clId="{91BAABB1-37F4-43D9-B3DD-F84710CB01C2}" dt="2021-07-13T08:14:05.080" v="660" actId="12788"/>
          <ac:grpSpMkLst>
            <pc:docMk/>
            <pc:sldMk cId="3590720746" sldId="464"/>
            <ac:grpSpMk id="43" creationId="{D74B5B36-E9FF-4525-AC7D-DF23C12568C3}"/>
          </ac:grpSpMkLst>
        </pc:grpChg>
        <pc:grpChg chg="del mod">
          <ac:chgData name="피티위즈(주)" userId="be105a1e-ef17-475a-a144-a250c389e8ce" providerId="ADAL" clId="{91BAABB1-37F4-43D9-B3DD-F84710CB01C2}" dt="2021-07-13T08:13:48.894" v="652" actId="165"/>
          <ac:grpSpMkLst>
            <pc:docMk/>
            <pc:sldMk cId="3590720746" sldId="464"/>
            <ac:grpSpMk id="76" creationId="{64DE90C5-B38A-4BC8-9F0E-EA90FE672053}"/>
          </ac:grpSpMkLst>
        </pc:grpChg>
        <pc:grpChg chg="mod topLvl">
          <ac:chgData name="피티위즈(주)" userId="be105a1e-ef17-475a-a144-a250c389e8ce" providerId="ADAL" clId="{91BAABB1-37F4-43D9-B3DD-F84710CB01C2}" dt="2021-07-13T08:14:05.080" v="660" actId="12788"/>
          <ac:grpSpMkLst>
            <pc:docMk/>
            <pc:sldMk cId="3590720746" sldId="464"/>
            <ac:grpSpMk id="77" creationId="{1267102F-4D86-4404-86C0-D339F9E88029}"/>
          </ac:grpSpMkLst>
        </pc:grpChg>
        <pc:grpChg chg="del mod topLvl">
          <ac:chgData name="피티위즈(주)" userId="be105a1e-ef17-475a-a144-a250c389e8ce" providerId="ADAL" clId="{91BAABB1-37F4-43D9-B3DD-F84710CB01C2}" dt="2021-07-13T08:14:06.045" v="661" actId="478"/>
          <ac:grpSpMkLst>
            <pc:docMk/>
            <pc:sldMk cId="3590720746" sldId="464"/>
            <ac:grpSpMk id="79" creationId="{8513A760-66CA-4D64-A294-852843040258}"/>
          </ac:grpSpMkLst>
        </pc:grpChg>
      </pc:sldChg>
      <pc:sldChg chg="addSp delSp modSp">
        <pc:chgData name="피티위즈(주)" userId="be105a1e-ef17-475a-a144-a250c389e8ce" providerId="ADAL" clId="{91BAABB1-37F4-43D9-B3DD-F84710CB01C2}" dt="2021-07-13T07:24:24.421" v="9" actId="478"/>
        <pc:sldMkLst>
          <pc:docMk/>
          <pc:sldMk cId="2831051977" sldId="468"/>
        </pc:sldMkLst>
        <pc:spChg chg="mod">
          <ac:chgData name="피티위즈(주)" userId="be105a1e-ef17-475a-a144-a250c389e8ce" providerId="ADAL" clId="{91BAABB1-37F4-43D9-B3DD-F84710CB01C2}" dt="2021-07-13T07:24:11.087" v="6" actId="164"/>
          <ac:spMkLst>
            <pc:docMk/>
            <pc:sldMk cId="2831051977" sldId="468"/>
            <ac:spMk id="5" creationId="{00000000-0000-0000-0000-000000000000}"/>
          </ac:spMkLst>
        </pc:spChg>
        <pc:spChg chg="mod">
          <ac:chgData name="피티위즈(주)" userId="be105a1e-ef17-475a-a144-a250c389e8ce" providerId="ADAL" clId="{91BAABB1-37F4-43D9-B3DD-F84710CB01C2}" dt="2021-07-13T07:24:11.087" v="6" actId="164"/>
          <ac:spMkLst>
            <pc:docMk/>
            <pc:sldMk cId="2831051977" sldId="468"/>
            <ac:spMk id="56" creationId="{00000000-0000-0000-0000-000000000000}"/>
          </ac:spMkLst>
        </pc:spChg>
        <pc:spChg chg="mod">
          <ac:chgData name="피티위즈(주)" userId="be105a1e-ef17-475a-a144-a250c389e8ce" providerId="ADAL" clId="{91BAABB1-37F4-43D9-B3DD-F84710CB01C2}" dt="2021-07-13T07:24:11.087" v="6" actId="164"/>
          <ac:spMkLst>
            <pc:docMk/>
            <pc:sldMk cId="2831051977" sldId="468"/>
            <ac:spMk id="57" creationId="{4A51A757-58D5-4526-90B9-8015956A553E}"/>
          </ac:spMkLst>
        </pc:spChg>
        <pc:spChg chg="mod">
          <ac:chgData name="피티위즈(주)" userId="be105a1e-ef17-475a-a144-a250c389e8ce" providerId="ADAL" clId="{91BAABB1-37F4-43D9-B3DD-F84710CB01C2}" dt="2021-07-13T07:24:11.087" v="6" actId="164"/>
          <ac:spMkLst>
            <pc:docMk/>
            <pc:sldMk cId="2831051977" sldId="468"/>
            <ac:spMk id="60" creationId="{4A51A757-58D5-4526-90B9-8015956A553E}"/>
          </ac:spMkLst>
        </pc:spChg>
        <pc:spChg chg="mod">
          <ac:chgData name="피티위즈(주)" userId="be105a1e-ef17-475a-a144-a250c389e8ce" providerId="ADAL" clId="{91BAABB1-37F4-43D9-B3DD-F84710CB01C2}" dt="2021-07-13T07:24:11.087" v="6" actId="164"/>
          <ac:spMkLst>
            <pc:docMk/>
            <pc:sldMk cId="2831051977" sldId="468"/>
            <ac:spMk id="64" creationId="{4A51A757-58D5-4526-90B9-8015956A553E}"/>
          </ac:spMkLst>
        </pc:spChg>
        <pc:spChg chg="add">
          <ac:chgData name="피티위즈(주)" userId="be105a1e-ef17-475a-a144-a250c389e8ce" providerId="ADAL" clId="{91BAABB1-37F4-43D9-B3DD-F84710CB01C2}" dt="2021-07-13T07:24:13.209" v="8"/>
          <ac:spMkLst>
            <pc:docMk/>
            <pc:sldMk cId="2831051977" sldId="468"/>
            <ac:spMk id="70" creationId="{EECF02D8-1042-4397-BC96-3AA8D6DDC6E5}"/>
          </ac:spMkLst>
        </pc:spChg>
        <pc:spChg chg="mod">
          <ac:chgData name="피티위즈(주)" userId="be105a1e-ef17-475a-a144-a250c389e8ce" providerId="ADAL" clId="{91BAABB1-37F4-43D9-B3DD-F84710CB01C2}" dt="2021-07-13T07:24:11.087" v="6" actId="164"/>
          <ac:spMkLst>
            <pc:docMk/>
            <pc:sldMk cId="2831051977" sldId="468"/>
            <ac:spMk id="79" creationId="{14C15FA8-F17E-41E0-82E0-E62475780888}"/>
          </ac:spMkLst>
        </pc:spChg>
        <pc:spChg chg="mod">
          <ac:chgData name="피티위즈(주)" userId="be105a1e-ef17-475a-a144-a250c389e8ce" providerId="ADAL" clId="{91BAABB1-37F4-43D9-B3DD-F84710CB01C2}" dt="2021-07-13T07:24:11.087" v="6" actId="164"/>
          <ac:spMkLst>
            <pc:docMk/>
            <pc:sldMk cId="2831051977" sldId="468"/>
            <ac:spMk id="84" creationId="{4486B987-70B8-42EC-A051-8C4431E108E2}"/>
          </ac:spMkLst>
        </pc:spChg>
        <pc:spChg chg="add">
          <ac:chgData name="피티위즈(주)" userId="be105a1e-ef17-475a-a144-a250c389e8ce" providerId="ADAL" clId="{91BAABB1-37F4-43D9-B3DD-F84710CB01C2}" dt="2021-07-13T07:24:13.209" v="8"/>
          <ac:spMkLst>
            <pc:docMk/>
            <pc:sldMk cId="2831051977" sldId="468"/>
            <ac:spMk id="86" creationId="{428FC762-B556-45C2-A5CD-9F5DB061C726}"/>
          </ac:spMkLst>
        </pc:spChg>
        <pc:spChg chg="mod">
          <ac:chgData name="피티위즈(주)" userId="be105a1e-ef17-475a-a144-a250c389e8ce" providerId="ADAL" clId="{91BAABB1-37F4-43D9-B3DD-F84710CB01C2}" dt="2021-07-13T07:24:11.087" v="6" actId="164"/>
          <ac:spMkLst>
            <pc:docMk/>
            <pc:sldMk cId="2831051977" sldId="468"/>
            <ac:spMk id="87" creationId="{4A51A757-58D5-4526-90B9-8015956A553E}"/>
          </ac:spMkLst>
        </pc:spChg>
        <pc:spChg chg="mod">
          <ac:chgData name="피티위즈(주)" userId="be105a1e-ef17-475a-a144-a250c389e8ce" providerId="ADAL" clId="{91BAABB1-37F4-43D9-B3DD-F84710CB01C2}" dt="2021-07-13T07:24:11.087" v="6" actId="164"/>
          <ac:spMkLst>
            <pc:docMk/>
            <pc:sldMk cId="2831051977" sldId="468"/>
            <ac:spMk id="88" creationId="{4A51A757-58D5-4526-90B9-8015956A553E}"/>
          </ac:spMkLst>
        </pc:spChg>
        <pc:spChg chg="mod">
          <ac:chgData name="피티위즈(주)" userId="be105a1e-ef17-475a-a144-a250c389e8ce" providerId="ADAL" clId="{91BAABB1-37F4-43D9-B3DD-F84710CB01C2}" dt="2021-07-13T07:24:11.087" v="6" actId="164"/>
          <ac:spMkLst>
            <pc:docMk/>
            <pc:sldMk cId="2831051977" sldId="468"/>
            <ac:spMk id="89" creationId="{5D7FD4FB-E2C9-4995-BBD5-3E2C0B44B457}"/>
          </ac:spMkLst>
        </pc:spChg>
        <pc:spChg chg="mod">
          <ac:chgData name="피티위즈(주)" userId="be105a1e-ef17-475a-a144-a250c389e8ce" providerId="ADAL" clId="{91BAABB1-37F4-43D9-B3DD-F84710CB01C2}" dt="2021-07-13T07:24:11.087" v="6" actId="164"/>
          <ac:spMkLst>
            <pc:docMk/>
            <pc:sldMk cId="2831051977" sldId="468"/>
            <ac:spMk id="90" creationId="{4A51A757-58D5-4526-90B9-8015956A553E}"/>
          </ac:spMkLst>
        </pc:spChg>
        <pc:spChg chg="mod">
          <ac:chgData name="피티위즈(주)" userId="be105a1e-ef17-475a-a144-a250c389e8ce" providerId="ADAL" clId="{91BAABB1-37F4-43D9-B3DD-F84710CB01C2}" dt="2021-07-13T07:24:11.087" v="6" actId="164"/>
          <ac:spMkLst>
            <pc:docMk/>
            <pc:sldMk cId="2831051977" sldId="468"/>
            <ac:spMk id="91" creationId="{00000000-0000-0000-0000-000000000000}"/>
          </ac:spMkLst>
        </pc:spChg>
        <pc:spChg chg="add">
          <ac:chgData name="피티위즈(주)" userId="be105a1e-ef17-475a-a144-a250c389e8ce" providerId="ADAL" clId="{91BAABB1-37F4-43D9-B3DD-F84710CB01C2}" dt="2021-07-13T07:24:13.209" v="8"/>
          <ac:spMkLst>
            <pc:docMk/>
            <pc:sldMk cId="2831051977" sldId="468"/>
            <ac:spMk id="92" creationId="{CB381233-B4FC-46C7-8228-00E5C8C9BF91}"/>
          </ac:spMkLst>
        </pc:spChg>
        <pc:spChg chg="add">
          <ac:chgData name="피티위즈(주)" userId="be105a1e-ef17-475a-a144-a250c389e8ce" providerId="ADAL" clId="{91BAABB1-37F4-43D9-B3DD-F84710CB01C2}" dt="2021-07-13T07:24:13.209" v="8"/>
          <ac:spMkLst>
            <pc:docMk/>
            <pc:sldMk cId="2831051977" sldId="468"/>
            <ac:spMk id="96" creationId="{6AEBDBBD-1FEC-4C6A-9165-06614C0D0494}"/>
          </ac:spMkLst>
        </pc:spChg>
        <pc:spChg chg="add">
          <ac:chgData name="피티위즈(주)" userId="be105a1e-ef17-475a-a144-a250c389e8ce" providerId="ADAL" clId="{91BAABB1-37F4-43D9-B3DD-F84710CB01C2}" dt="2021-07-13T07:24:13.209" v="8"/>
          <ac:spMkLst>
            <pc:docMk/>
            <pc:sldMk cId="2831051977" sldId="468"/>
            <ac:spMk id="98" creationId="{58CE5995-D50F-4A20-A900-EFA5FE3371A7}"/>
          </ac:spMkLst>
        </pc:spChg>
        <pc:spChg chg="add">
          <ac:chgData name="피티위즈(주)" userId="be105a1e-ef17-475a-a144-a250c389e8ce" providerId="ADAL" clId="{91BAABB1-37F4-43D9-B3DD-F84710CB01C2}" dt="2021-07-13T07:24:13.209" v="8"/>
          <ac:spMkLst>
            <pc:docMk/>
            <pc:sldMk cId="2831051977" sldId="468"/>
            <ac:spMk id="99" creationId="{4EEC5498-38AB-444F-A174-5B18BD70A840}"/>
          </ac:spMkLst>
        </pc:spChg>
        <pc:grpChg chg="add del mod">
          <ac:chgData name="피티위즈(주)" userId="be105a1e-ef17-475a-a144-a250c389e8ce" providerId="ADAL" clId="{91BAABB1-37F4-43D9-B3DD-F84710CB01C2}" dt="2021-07-13T07:24:24.421" v="9" actId="478"/>
          <ac:grpSpMkLst>
            <pc:docMk/>
            <pc:sldMk cId="2831051977" sldId="468"/>
            <ac:grpSpMk id="7" creationId="{7A6B2A0A-D11F-4A00-A149-E8E18E82D2B5}"/>
          </ac:grpSpMkLst>
        </pc:grpChg>
        <pc:grpChg chg="mod">
          <ac:chgData name="피티위즈(주)" userId="be105a1e-ef17-475a-a144-a250c389e8ce" providerId="ADAL" clId="{91BAABB1-37F4-43D9-B3DD-F84710CB01C2}" dt="2021-07-13T07:24:11.087" v="6" actId="164"/>
          <ac:grpSpMkLst>
            <pc:docMk/>
            <pc:sldMk cId="2831051977" sldId="468"/>
            <ac:grpSpMk id="18" creationId="{2749A708-F8E2-4930-A5C1-CC9C880E1665}"/>
          </ac:grpSpMkLst>
        </pc:grpChg>
        <pc:grpChg chg="mod">
          <ac:chgData name="피티위즈(주)" userId="be105a1e-ef17-475a-a144-a250c389e8ce" providerId="ADAL" clId="{91BAABB1-37F4-43D9-B3DD-F84710CB01C2}" dt="2021-07-13T07:24:11.087" v="6" actId="164"/>
          <ac:grpSpMkLst>
            <pc:docMk/>
            <pc:sldMk cId="2831051977" sldId="468"/>
            <ac:grpSpMk id="71" creationId="{FD1C012E-C4F7-4867-9413-0CDD80AB5E4B}"/>
          </ac:grpSpMkLst>
        </pc:grpChg>
        <pc:grpChg chg="add">
          <ac:chgData name="피티위즈(주)" userId="be105a1e-ef17-475a-a144-a250c389e8ce" providerId="ADAL" clId="{91BAABB1-37F4-43D9-B3DD-F84710CB01C2}" dt="2021-07-13T07:24:13.209" v="8"/>
          <ac:grpSpMkLst>
            <pc:docMk/>
            <pc:sldMk cId="2831051977" sldId="468"/>
            <ac:grpSpMk id="93" creationId="{260B03E7-A1D4-49D7-9A6D-C2A1D9804383}"/>
          </ac:grpSpMkLst>
        </pc:grpChg>
        <pc:grpChg chg="add">
          <ac:chgData name="피티위즈(주)" userId="be105a1e-ef17-475a-a144-a250c389e8ce" providerId="ADAL" clId="{91BAABB1-37F4-43D9-B3DD-F84710CB01C2}" dt="2021-07-13T07:24:13.209" v="8"/>
          <ac:grpSpMkLst>
            <pc:docMk/>
            <pc:sldMk cId="2831051977" sldId="468"/>
            <ac:grpSpMk id="100" creationId="{BB8993BA-BC18-44D4-98FE-EF797BDE28C6}"/>
          </ac:grpSpMkLst>
        </pc:grpChg>
        <pc:grpChg chg="add">
          <ac:chgData name="피티위즈(주)" userId="be105a1e-ef17-475a-a144-a250c389e8ce" providerId="ADAL" clId="{91BAABB1-37F4-43D9-B3DD-F84710CB01C2}" dt="2021-07-13T07:24:13.209" v="8"/>
          <ac:grpSpMkLst>
            <pc:docMk/>
            <pc:sldMk cId="2831051977" sldId="468"/>
            <ac:grpSpMk id="103" creationId="{DA874435-DF2F-4CC6-8675-A9FB7E7ACEE4}"/>
          </ac:grpSpMkLst>
        </pc:grpChg>
        <pc:grpChg chg="add">
          <ac:chgData name="피티위즈(주)" userId="be105a1e-ef17-475a-a144-a250c389e8ce" providerId="ADAL" clId="{91BAABB1-37F4-43D9-B3DD-F84710CB01C2}" dt="2021-07-13T07:24:13.209" v="8"/>
          <ac:grpSpMkLst>
            <pc:docMk/>
            <pc:sldMk cId="2831051977" sldId="468"/>
            <ac:grpSpMk id="107" creationId="{AA998510-9C6D-4F2A-BE1B-0FC747065C64}"/>
          </ac:grpSpMkLst>
        </pc:grpChg>
        <pc:grpChg chg="add">
          <ac:chgData name="피티위즈(주)" userId="be105a1e-ef17-475a-a144-a250c389e8ce" providerId="ADAL" clId="{91BAABB1-37F4-43D9-B3DD-F84710CB01C2}" dt="2021-07-13T07:24:13.209" v="8"/>
          <ac:grpSpMkLst>
            <pc:docMk/>
            <pc:sldMk cId="2831051977" sldId="468"/>
            <ac:grpSpMk id="110" creationId="{8BB67449-8E92-4BD3-B2C3-31A41B614276}"/>
          </ac:grpSpMkLst>
        </pc:grpChg>
        <pc:grpChg chg="add">
          <ac:chgData name="피티위즈(주)" userId="be105a1e-ef17-475a-a144-a250c389e8ce" providerId="ADAL" clId="{91BAABB1-37F4-43D9-B3DD-F84710CB01C2}" dt="2021-07-13T07:24:13.209" v="8"/>
          <ac:grpSpMkLst>
            <pc:docMk/>
            <pc:sldMk cId="2831051977" sldId="468"/>
            <ac:grpSpMk id="113" creationId="{BC7AACD6-025F-4773-A9CF-FDC18A675E2A}"/>
          </ac:grpSpMkLst>
        </pc:grpChg>
        <pc:grpChg chg="add">
          <ac:chgData name="피티위즈(주)" userId="be105a1e-ef17-475a-a144-a250c389e8ce" providerId="ADAL" clId="{91BAABB1-37F4-43D9-B3DD-F84710CB01C2}" dt="2021-07-13T07:24:13.209" v="8"/>
          <ac:grpSpMkLst>
            <pc:docMk/>
            <pc:sldMk cId="2831051977" sldId="468"/>
            <ac:grpSpMk id="124" creationId="{309E910C-8B44-4AA7-99A9-7D29CA60C24A}"/>
          </ac:grpSpMkLst>
        </pc:grpChg>
        <pc:grpChg chg="add">
          <ac:chgData name="피티위즈(주)" userId="be105a1e-ef17-475a-a144-a250c389e8ce" providerId="ADAL" clId="{91BAABB1-37F4-43D9-B3DD-F84710CB01C2}" dt="2021-07-13T07:24:13.209" v="8"/>
          <ac:grpSpMkLst>
            <pc:docMk/>
            <pc:sldMk cId="2831051977" sldId="468"/>
            <ac:grpSpMk id="127" creationId="{7015E7B5-479B-4156-A27D-4DD5B1CD02C8}"/>
          </ac:grpSpMkLst>
        </pc:grpChg>
        <pc:grpChg chg="add">
          <ac:chgData name="피티위즈(주)" userId="be105a1e-ef17-475a-a144-a250c389e8ce" providerId="ADAL" clId="{91BAABB1-37F4-43D9-B3DD-F84710CB01C2}" dt="2021-07-13T07:24:13.209" v="8"/>
          <ac:grpSpMkLst>
            <pc:docMk/>
            <pc:sldMk cId="2831051977" sldId="468"/>
            <ac:grpSpMk id="132" creationId="{7328AF9B-8221-4A1D-9CDA-32079B2A5B85}"/>
          </ac:grpSpMkLst>
        </pc:grpChg>
        <pc:cxnChg chg="mod">
          <ac:chgData name="피티위즈(주)" userId="be105a1e-ef17-475a-a144-a250c389e8ce" providerId="ADAL" clId="{91BAABB1-37F4-43D9-B3DD-F84710CB01C2}" dt="2021-07-13T07:24:11.087" v="6" actId="164"/>
          <ac:cxnSpMkLst>
            <pc:docMk/>
            <pc:sldMk cId="2831051977" sldId="468"/>
            <ac:cxnSpMk id="8" creationId="{B930D3B5-4F89-40C2-B416-4F2E255E1053}"/>
          </ac:cxnSpMkLst>
        </pc:cxnChg>
        <pc:cxnChg chg="add">
          <ac:chgData name="피티위즈(주)" userId="be105a1e-ef17-475a-a144-a250c389e8ce" providerId="ADAL" clId="{91BAABB1-37F4-43D9-B3DD-F84710CB01C2}" dt="2021-07-13T07:24:13.209" v="8"/>
          <ac:cxnSpMkLst>
            <pc:docMk/>
            <pc:sldMk cId="2831051977" sldId="468"/>
            <ac:cxnSpMk id="97" creationId="{5107E4E4-1785-4158-A493-B888A94A0E5C}"/>
          </ac:cxnSpMkLst>
        </pc:cxn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l">
              <a:defRPr sz="1200"/>
            </a:lvl1pPr>
          </a:lstStyle>
          <a:p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r">
              <a:defRPr sz="1200"/>
            </a:lvl1pPr>
          </a:lstStyle>
          <a:p>
            <a:fld id="{062BD0AE-1DC9-4E03-A258-E6E8DECB7236}" type="datetimeFigureOut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pPr/>
              <a:t>2021-08-17</a:t>
            </a:fld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l">
              <a:defRPr sz="1200"/>
            </a:lvl1pPr>
          </a:lstStyle>
          <a:p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r">
              <a:defRPr sz="1200"/>
            </a:lvl1pPr>
          </a:lstStyle>
          <a:p>
            <a:fld id="{9EE68C25-4E52-4CC7-A89C-D93CCDAF8D5A}" type="slidenum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pPr/>
              <a:t>‹#›</a:t>
            </a:fld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068497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l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r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EC6ABF54-E8EB-4E27-9A10-665AFA60C94A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6" rIns="91430" bIns="457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30" tIns="45716" rIns="91430" bIns="4571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l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r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C4763209-37F3-428F-8533-DD81A5751A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4856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z="1200" b="0" strike="noStrike" kern="1200" dirty="0">
              <a:solidFill>
                <a:schemeClr val="tx1"/>
              </a:solidFill>
              <a:latin typeface="Calibri"/>
              <a:ea typeface="나눔고딕" pitchFamily="50" charset="-127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43452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30098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9365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25492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305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3900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926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1493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80547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8FD8D4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66213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6696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63923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b="0" dirty="0">
              <a:solidFill>
                <a:srgbClr val="FF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95295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8839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30191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24983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96572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22542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sz="1200" b="0" strike="noStrike" kern="1200" dirty="0">
              <a:solidFill>
                <a:schemeClr val="tx1"/>
              </a:solidFill>
              <a:latin typeface="Calibri"/>
              <a:ea typeface="나눔고딕" pitchFamily="50" charset="-127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62723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2F5F96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39392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51295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ko-KR" altLang="en-US" strike="noStrike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2F5F96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466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b="0" strike="noStrike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39133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b="0" strike="noStrike" kern="1200" dirty="0">
              <a:solidFill>
                <a:schemeClr val="tx1"/>
              </a:solidFill>
              <a:latin typeface="Calibri"/>
              <a:ea typeface="나눔고딕" pitchFamily="50" charset="-127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3217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z="1200" kern="1200" dirty="0">
              <a:solidFill>
                <a:schemeClr val="tx1">
                  <a:lumMod val="65000"/>
                  <a:lumOff val="3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40177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sz="1200" b="1" spc="-70" dirty="0" smtClean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5072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63792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33361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trike="noStrike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26357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916335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05467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b="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06358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z="1200" b="0" strike="noStrike" kern="1200" dirty="0">
              <a:solidFill>
                <a:schemeClr val="tx1"/>
              </a:solidFill>
              <a:latin typeface="Calibri"/>
              <a:ea typeface="나눔고딕" pitchFamily="50" charset="-127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161596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z="1200" b="0" strike="noStrike" kern="1200" dirty="0">
              <a:solidFill>
                <a:schemeClr val="tx1"/>
              </a:solidFill>
              <a:latin typeface="Calibri"/>
              <a:ea typeface="나눔고딕" pitchFamily="50" charset="-127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661947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608545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305"/>
            <a:endParaRPr lang="en-US" altLang="ko-KR" sz="1200" b="0" strike="noStrike" kern="1200" dirty="0">
              <a:solidFill>
                <a:schemeClr val="tx1"/>
              </a:solidFill>
              <a:latin typeface="Calibri"/>
              <a:ea typeface="나눔고딕" pitchFamily="50" charset="-127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908929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sz="1200" b="0" strike="noStrike" kern="1200" dirty="0">
              <a:solidFill>
                <a:schemeClr val="tx1"/>
              </a:solidFill>
              <a:latin typeface="Calibri"/>
              <a:ea typeface="나눔고딕" pitchFamily="50" charset="-127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56828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z="1200" b="0" strike="noStrike" kern="1200" dirty="0">
              <a:solidFill>
                <a:schemeClr val="tx1"/>
              </a:solidFill>
              <a:latin typeface="Calibri"/>
              <a:ea typeface="나눔고딕" pitchFamily="50" charset="-127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701683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82541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trike="noStrike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637936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17839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419758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trike="noStrike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343904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sz="1200" b="0" strike="noStrike" kern="1200" dirty="0">
              <a:solidFill>
                <a:schemeClr val="tx1"/>
              </a:solidFill>
              <a:latin typeface="Calibri"/>
              <a:ea typeface="나눔고딕" pitchFamily="50" charset="-127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75658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311195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2419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221980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516547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739741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trike="noStrike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739741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sz="1200" b="0" strike="noStrike" kern="1200" dirty="0">
              <a:solidFill>
                <a:schemeClr val="tx1"/>
              </a:solidFill>
              <a:latin typeface="Calibri"/>
              <a:ea typeface="나눔고딕" pitchFamily="50" charset="-127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169899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trike="noStrike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3042953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401978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948009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031140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355953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5311558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470673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trike="noStrike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61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3426959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62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071080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63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1312659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sz="1200" b="0" strike="noStrike" kern="1200" dirty="0">
              <a:solidFill>
                <a:schemeClr val="tx1"/>
              </a:solidFill>
              <a:latin typeface="Calibri"/>
              <a:ea typeface="나눔고딕" pitchFamily="50" charset="-127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64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6024320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trike="noStrike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65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815964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66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7430060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67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379164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trike="noStrike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68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2605301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69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84781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sz="1200" kern="1200" dirty="0" smtClean="0">
              <a:solidFill>
                <a:schemeClr val="tx1"/>
              </a:solidFill>
              <a:effectLst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70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972039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71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09210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72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9545023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trike="noStrike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73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7521142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74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2899316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75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4679747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76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9854863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sz="1200" b="0" strike="noStrike" kern="1200" dirty="0">
              <a:solidFill>
                <a:schemeClr val="tx1"/>
              </a:solidFill>
              <a:latin typeface="Calibri"/>
              <a:ea typeface="나눔고딕" pitchFamily="50" charset="-127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77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0592173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78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0297501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79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6981979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80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8674062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81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3359492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82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8426619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83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0671837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84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2382596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305"/>
            <a:endParaRPr lang="en-US" altLang="ko-KR" kern="0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85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3064033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86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7180607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87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4423270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88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1407626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763209-37F3-428F-8533-DD81A5751AF4}" type="slidenum">
              <a:rPr lang="ko-KR" altLang="en-US" smtClean="0"/>
              <a:pPr/>
              <a:t>89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434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슬라이드 번호 개체 틀 5">
            <a:extLst>
              <a:ext uri="{FF2B5EF4-FFF2-40B4-BE49-F238E27FC236}">
                <a16:creationId xmlns:a16="http://schemas.microsoft.com/office/drawing/2014/main" id="{ADB57F14-0141-4490-9FFC-7B5E01264A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528759" y="6467558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93E3F-3CCC-455C-8279-1276DC696BA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FDF981FD-1CD4-4529-87E2-F546BB3EA0C0}"/>
              </a:ext>
            </a:extLst>
          </p:cNvPr>
          <p:cNvSpPr/>
          <p:nvPr userDrawn="1"/>
        </p:nvSpPr>
        <p:spPr>
          <a:xfrm>
            <a:off x="6948218" y="0"/>
            <a:ext cx="3072082" cy="22002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A98CDA0A-7A0A-4149-895E-B9D190C74612}"/>
              </a:ext>
            </a:extLst>
          </p:cNvPr>
          <p:cNvGrpSpPr/>
          <p:nvPr userDrawn="1"/>
        </p:nvGrpSpPr>
        <p:grpSpPr>
          <a:xfrm>
            <a:off x="263674" y="6498655"/>
            <a:ext cx="729307" cy="246903"/>
            <a:chOff x="4158138" y="3158966"/>
            <a:chExt cx="1584008" cy="536258"/>
          </a:xfrm>
        </p:grpSpPr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F3AAEDA7-FDA4-40BE-815D-FE22B9FAE788}"/>
                </a:ext>
              </a:extLst>
            </p:cNvPr>
            <p:cNvSpPr/>
            <p:nvPr/>
          </p:nvSpPr>
          <p:spPr>
            <a:xfrm>
              <a:off x="4158138" y="3158966"/>
              <a:ext cx="533400" cy="523875"/>
            </a:xfrm>
            <a:custGeom>
              <a:avLst/>
              <a:gdLst>
                <a:gd name="connsiteX0" fmla="*/ 410051 w 533400"/>
                <a:gd name="connsiteY0" fmla="*/ 255746 h 523875"/>
                <a:gd name="connsiteX1" fmla="*/ 275749 w 533400"/>
                <a:gd name="connsiteY1" fmla="*/ 284321 h 523875"/>
                <a:gd name="connsiteX2" fmla="*/ 196691 w 533400"/>
                <a:gd name="connsiteY2" fmla="*/ 328136 h 523875"/>
                <a:gd name="connsiteX3" fmla="*/ 105251 w 533400"/>
                <a:gd name="connsiteY3" fmla="*/ 258604 h 523875"/>
                <a:gd name="connsiteX4" fmla="*/ 105251 w 533400"/>
                <a:gd name="connsiteY4" fmla="*/ 258604 h 523875"/>
                <a:gd name="connsiteX5" fmla="*/ 105251 w 533400"/>
                <a:gd name="connsiteY5" fmla="*/ 257651 h 523875"/>
                <a:gd name="connsiteX6" fmla="*/ 105251 w 533400"/>
                <a:gd name="connsiteY6" fmla="*/ 256699 h 523875"/>
                <a:gd name="connsiteX7" fmla="*/ 100489 w 533400"/>
                <a:gd name="connsiteY7" fmla="*/ 219551 h 523875"/>
                <a:gd name="connsiteX8" fmla="*/ 312896 w 533400"/>
                <a:gd name="connsiteY8" fmla="*/ 40481 h 523875"/>
                <a:gd name="connsiteX9" fmla="*/ 532924 w 533400"/>
                <a:gd name="connsiteY9" fmla="*/ 191929 h 523875"/>
                <a:gd name="connsiteX10" fmla="*/ 531971 w 533400"/>
                <a:gd name="connsiteY10" fmla="*/ 189071 h 523875"/>
                <a:gd name="connsiteX11" fmla="*/ 276701 w 533400"/>
                <a:gd name="connsiteY11" fmla="*/ 7144 h 523875"/>
                <a:gd name="connsiteX12" fmla="*/ 7144 w 533400"/>
                <a:gd name="connsiteY12" fmla="*/ 276701 h 523875"/>
                <a:gd name="connsiteX13" fmla="*/ 236696 w 533400"/>
                <a:gd name="connsiteY13" fmla="*/ 524351 h 523875"/>
                <a:gd name="connsiteX14" fmla="*/ 447199 w 533400"/>
                <a:gd name="connsiteY14" fmla="*/ 382429 h 523875"/>
                <a:gd name="connsiteX15" fmla="*/ 410051 w 533400"/>
                <a:gd name="connsiteY15" fmla="*/ 255746 h 523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33400" h="523875">
                  <a:moveTo>
                    <a:pt x="410051" y="255746"/>
                  </a:moveTo>
                  <a:cubicBezTo>
                    <a:pt x="364331" y="225266"/>
                    <a:pt x="306229" y="237649"/>
                    <a:pt x="275749" y="284321"/>
                  </a:cubicBezTo>
                  <a:cubicBezTo>
                    <a:pt x="250031" y="323374"/>
                    <a:pt x="211931" y="328136"/>
                    <a:pt x="196691" y="328136"/>
                  </a:cubicBezTo>
                  <a:cubicBezTo>
                    <a:pt x="148114" y="328136"/>
                    <a:pt x="114776" y="293846"/>
                    <a:pt x="105251" y="258604"/>
                  </a:cubicBezTo>
                  <a:lnTo>
                    <a:pt x="105251" y="258604"/>
                  </a:lnTo>
                  <a:cubicBezTo>
                    <a:pt x="105251" y="258604"/>
                    <a:pt x="105251" y="257651"/>
                    <a:pt x="105251" y="257651"/>
                  </a:cubicBezTo>
                  <a:cubicBezTo>
                    <a:pt x="105251" y="257651"/>
                    <a:pt x="105251" y="256699"/>
                    <a:pt x="105251" y="256699"/>
                  </a:cubicBezTo>
                  <a:cubicBezTo>
                    <a:pt x="101441" y="241459"/>
                    <a:pt x="100489" y="234791"/>
                    <a:pt x="100489" y="219551"/>
                  </a:cubicBezTo>
                  <a:cubicBezTo>
                    <a:pt x="100489" y="134779"/>
                    <a:pt x="187166" y="40481"/>
                    <a:pt x="312896" y="40481"/>
                  </a:cubicBezTo>
                  <a:cubicBezTo>
                    <a:pt x="441484" y="40481"/>
                    <a:pt x="514826" y="137636"/>
                    <a:pt x="532924" y="191929"/>
                  </a:cubicBezTo>
                  <a:cubicBezTo>
                    <a:pt x="532924" y="190976"/>
                    <a:pt x="531971" y="190024"/>
                    <a:pt x="531971" y="189071"/>
                  </a:cubicBezTo>
                  <a:cubicBezTo>
                    <a:pt x="495776" y="83344"/>
                    <a:pt x="394811" y="7144"/>
                    <a:pt x="276701" y="7144"/>
                  </a:cubicBezTo>
                  <a:cubicBezTo>
                    <a:pt x="127159" y="7144"/>
                    <a:pt x="7144" y="128111"/>
                    <a:pt x="7144" y="276701"/>
                  </a:cubicBezTo>
                  <a:cubicBezTo>
                    <a:pt x="7144" y="410051"/>
                    <a:pt x="103346" y="524351"/>
                    <a:pt x="236696" y="524351"/>
                  </a:cubicBezTo>
                  <a:cubicBezTo>
                    <a:pt x="343376" y="524351"/>
                    <a:pt x="414814" y="464344"/>
                    <a:pt x="447199" y="382429"/>
                  </a:cubicBezTo>
                  <a:cubicBezTo>
                    <a:pt x="463391" y="335756"/>
                    <a:pt x="450056" y="283369"/>
                    <a:pt x="410051" y="255746"/>
                  </a:cubicBezTo>
                  <a:close/>
                </a:path>
              </a:pathLst>
            </a:custGeom>
            <a:solidFill>
              <a:srgbClr val="0038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" name="자유형: 도형 9">
              <a:extLst>
                <a:ext uri="{FF2B5EF4-FFF2-40B4-BE49-F238E27FC236}">
                  <a16:creationId xmlns:a16="http://schemas.microsoft.com/office/drawing/2014/main" id="{8E6A6D6C-B21C-40C2-8069-946D429368BB}"/>
                </a:ext>
              </a:extLst>
            </p:cNvPr>
            <p:cNvSpPr/>
            <p:nvPr/>
          </p:nvSpPr>
          <p:spPr>
            <a:xfrm>
              <a:off x="4249578" y="3190399"/>
              <a:ext cx="457200" cy="504825"/>
            </a:xfrm>
            <a:custGeom>
              <a:avLst/>
              <a:gdLst>
                <a:gd name="connsiteX0" fmla="*/ 441484 w 457200"/>
                <a:gd name="connsiteY0" fmla="*/ 164306 h 504825"/>
                <a:gd name="connsiteX1" fmla="*/ 219551 w 457200"/>
                <a:gd name="connsiteY1" fmla="*/ 7144 h 504825"/>
                <a:gd name="connsiteX2" fmla="*/ 7144 w 457200"/>
                <a:gd name="connsiteY2" fmla="*/ 186214 h 504825"/>
                <a:gd name="connsiteX3" fmla="*/ 11906 w 457200"/>
                <a:gd name="connsiteY3" fmla="*/ 223361 h 504825"/>
                <a:gd name="connsiteX4" fmla="*/ 9049 w 457200"/>
                <a:gd name="connsiteY4" fmla="*/ 204311 h 504825"/>
                <a:gd name="connsiteX5" fmla="*/ 188119 w 457200"/>
                <a:gd name="connsiteY5" fmla="*/ 54769 h 504825"/>
                <a:gd name="connsiteX6" fmla="*/ 411004 w 457200"/>
                <a:gd name="connsiteY6" fmla="*/ 277654 h 504825"/>
                <a:gd name="connsiteX7" fmla="*/ 274796 w 457200"/>
                <a:gd name="connsiteY7" fmla="*/ 497681 h 504825"/>
                <a:gd name="connsiteX8" fmla="*/ 274796 w 457200"/>
                <a:gd name="connsiteY8" fmla="*/ 497681 h 504825"/>
                <a:gd name="connsiteX9" fmla="*/ 452914 w 457200"/>
                <a:gd name="connsiteY9" fmla="*/ 243364 h 504825"/>
                <a:gd name="connsiteX10" fmla="*/ 441484 w 457200"/>
                <a:gd name="connsiteY10" fmla="*/ 164306 h 50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57200" h="504825">
                  <a:moveTo>
                    <a:pt x="441484" y="164306"/>
                  </a:moveTo>
                  <a:cubicBezTo>
                    <a:pt x="425291" y="110966"/>
                    <a:pt x="351949" y="7144"/>
                    <a:pt x="219551" y="7144"/>
                  </a:cubicBezTo>
                  <a:cubicBezTo>
                    <a:pt x="94774" y="7144"/>
                    <a:pt x="7144" y="101441"/>
                    <a:pt x="7144" y="186214"/>
                  </a:cubicBezTo>
                  <a:cubicBezTo>
                    <a:pt x="7144" y="201454"/>
                    <a:pt x="8096" y="209074"/>
                    <a:pt x="11906" y="223361"/>
                  </a:cubicBezTo>
                  <a:cubicBezTo>
                    <a:pt x="10001" y="216694"/>
                    <a:pt x="9049" y="210026"/>
                    <a:pt x="9049" y="204311"/>
                  </a:cubicBezTo>
                  <a:cubicBezTo>
                    <a:pt x="9049" y="115729"/>
                    <a:pt x="97631" y="54769"/>
                    <a:pt x="188119" y="54769"/>
                  </a:cubicBezTo>
                  <a:cubicBezTo>
                    <a:pt x="310991" y="54769"/>
                    <a:pt x="411004" y="154781"/>
                    <a:pt x="411004" y="277654"/>
                  </a:cubicBezTo>
                  <a:cubicBezTo>
                    <a:pt x="411004" y="373856"/>
                    <a:pt x="355759" y="457676"/>
                    <a:pt x="274796" y="497681"/>
                  </a:cubicBezTo>
                  <a:lnTo>
                    <a:pt x="274796" y="497681"/>
                  </a:lnTo>
                  <a:cubicBezTo>
                    <a:pt x="378619" y="460534"/>
                    <a:pt x="452914" y="360521"/>
                    <a:pt x="452914" y="243364"/>
                  </a:cubicBezTo>
                  <a:cubicBezTo>
                    <a:pt x="453866" y="216694"/>
                    <a:pt x="450056" y="191929"/>
                    <a:pt x="441484" y="164306"/>
                  </a:cubicBezTo>
                  <a:close/>
                </a:path>
              </a:pathLst>
            </a:custGeom>
            <a:solidFill>
              <a:srgbClr val="E4032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" name="자유형: 도형 10">
              <a:extLst>
                <a:ext uri="{FF2B5EF4-FFF2-40B4-BE49-F238E27FC236}">
                  <a16:creationId xmlns:a16="http://schemas.microsoft.com/office/drawing/2014/main" id="{8BF36154-3138-40D6-A202-CFE1B9548D1B}"/>
                </a:ext>
              </a:extLst>
            </p:cNvPr>
            <p:cNvSpPr/>
            <p:nvPr/>
          </p:nvSpPr>
          <p:spPr>
            <a:xfrm>
              <a:off x="4843938" y="3247549"/>
              <a:ext cx="123825" cy="133350"/>
            </a:xfrm>
            <a:custGeom>
              <a:avLst/>
              <a:gdLst>
                <a:gd name="connsiteX0" fmla="*/ 55721 w 123825"/>
                <a:gd name="connsiteY0" fmla="*/ 84296 h 133350"/>
                <a:gd name="connsiteX1" fmla="*/ 55721 w 123825"/>
                <a:gd name="connsiteY1" fmla="*/ 66199 h 133350"/>
                <a:gd name="connsiteX2" fmla="*/ 7144 w 123825"/>
                <a:gd name="connsiteY2" fmla="*/ 66199 h 133350"/>
                <a:gd name="connsiteX3" fmla="*/ 7144 w 123825"/>
                <a:gd name="connsiteY3" fmla="*/ 52864 h 133350"/>
                <a:gd name="connsiteX4" fmla="*/ 118586 w 123825"/>
                <a:gd name="connsiteY4" fmla="*/ 52864 h 133350"/>
                <a:gd name="connsiteX5" fmla="*/ 118586 w 123825"/>
                <a:gd name="connsiteY5" fmla="*/ 66199 h 133350"/>
                <a:gd name="connsiteX6" fmla="*/ 70009 w 123825"/>
                <a:gd name="connsiteY6" fmla="*/ 66199 h 133350"/>
                <a:gd name="connsiteX7" fmla="*/ 70009 w 123825"/>
                <a:gd name="connsiteY7" fmla="*/ 84296 h 133350"/>
                <a:gd name="connsiteX8" fmla="*/ 109061 w 123825"/>
                <a:gd name="connsiteY8" fmla="*/ 84296 h 133350"/>
                <a:gd name="connsiteX9" fmla="*/ 109061 w 123825"/>
                <a:gd name="connsiteY9" fmla="*/ 126206 h 133350"/>
                <a:gd name="connsiteX10" fmla="*/ 93821 w 123825"/>
                <a:gd name="connsiteY10" fmla="*/ 126206 h 133350"/>
                <a:gd name="connsiteX11" fmla="*/ 93821 w 123825"/>
                <a:gd name="connsiteY11" fmla="*/ 96679 h 133350"/>
                <a:gd name="connsiteX12" fmla="*/ 13811 w 123825"/>
                <a:gd name="connsiteY12" fmla="*/ 96679 h 133350"/>
                <a:gd name="connsiteX13" fmla="*/ 13811 w 123825"/>
                <a:gd name="connsiteY13" fmla="*/ 83344 h 133350"/>
                <a:gd name="connsiteX14" fmla="*/ 55721 w 123825"/>
                <a:gd name="connsiteY14" fmla="*/ 83344 h 133350"/>
                <a:gd name="connsiteX15" fmla="*/ 110014 w 123825"/>
                <a:gd name="connsiteY15" fmla="*/ 7144 h 133350"/>
                <a:gd name="connsiteX16" fmla="*/ 110014 w 123825"/>
                <a:gd name="connsiteY16" fmla="*/ 43339 h 133350"/>
                <a:gd name="connsiteX17" fmla="*/ 94774 w 123825"/>
                <a:gd name="connsiteY17" fmla="*/ 43339 h 133350"/>
                <a:gd name="connsiteX18" fmla="*/ 94774 w 123825"/>
                <a:gd name="connsiteY18" fmla="*/ 20479 h 133350"/>
                <a:gd name="connsiteX19" fmla="*/ 16669 w 123825"/>
                <a:gd name="connsiteY19" fmla="*/ 20479 h 133350"/>
                <a:gd name="connsiteX20" fmla="*/ 16669 w 123825"/>
                <a:gd name="connsiteY20" fmla="*/ 7144 h 133350"/>
                <a:gd name="connsiteX21" fmla="*/ 110014 w 123825"/>
                <a:gd name="connsiteY21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23825" h="133350">
                  <a:moveTo>
                    <a:pt x="55721" y="84296"/>
                  </a:moveTo>
                  <a:lnTo>
                    <a:pt x="55721" y="66199"/>
                  </a:lnTo>
                  <a:lnTo>
                    <a:pt x="7144" y="66199"/>
                  </a:lnTo>
                  <a:lnTo>
                    <a:pt x="7144" y="52864"/>
                  </a:lnTo>
                  <a:lnTo>
                    <a:pt x="118586" y="52864"/>
                  </a:lnTo>
                  <a:lnTo>
                    <a:pt x="118586" y="66199"/>
                  </a:lnTo>
                  <a:lnTo>
                    <a:pt x="70009" y="66199"/>
                  </a:lnTo>
                  <a:lnTo>
                    <a:pt x="70009" y="84296"/>
                  </a:lnTo>
                  <a:lnTo>
                    <a:pt x="109061" y="84296"/>
                  </a:lnTo>
                  <a:lnTo>
                    <a:pt x="109061" y="126206"/>
                  </a:lnTo>
                  <a:lnTo>
                    <a:pt x="93821" y="126206"/>
                  </a:lnTo>
                  <a:lnTo>
                    <a:pt x="93821" y="96679"/>
                  </a:lnTo>
                  <a:lnTo>
                    <a:pt x="13811" y="96679"/>
                  </a:lnTo>
                  <a:lnTo>
                    <a:pt x="13811" y="83344"/>
                  </a:lnTo>
                  <a:lnTo>
                    <a:pt x="55721" y="83344"/>
                  </a:lnTo>
                  <a:close/>
                  <a:moveTo>
                    <a:pt x="110014" y="7144"/>
                  </a:moveTo>
                  <a:lnTo>
                    <a:pt x="110014" y="43339"/>
                  </a:lnTo>
                  <a:lnTo>
                    <a:pt x="94774" y="43339"/>
                  </a:lnTo>
                  <a:lnTo>
                    <a:pt x="94774" y="20479"/>
                  </a:lnTo>
                  <a:lnTo>
                    <a:pt x="16669" y="20479"/>
                  </a:lnTo>
                  <a:lnTo>
                    <a:pt x="16669" y="7144"/>
                  </a:lnTo>
                  <a:lnTo>
                    <a:pt x="11001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" name="자유형: 도형 11">
              <a:extLst>
                <a:ext uri="{FF2B5EF4-FFF2-40B4-BE49-F238E27FC236}">
                  <a16:creationId xmlns:a16="http://schemas.microsoft.com/office/drawing/2014/main" id="{EF604C32-5001-40F8-8539-863287061632}"/>
                </a:ext>
              </a:extLst>
            </p:cNvPr>
            <p:cNvSpPr/>
            <p:nvPr/>
          </p:nvSpPr>
          <p:spPr>
            <a:xfrm>
              <a:off x="4976336" y="3244691"/>
              <a:ext cx="114300" cy="123825"/>
            </a:xfrm>
            <a:custGeom>
              <a:avLst/>
              <a:gdLst>
                <a:gd name="connsiteX0" fmla="*/ 7144 w 114300"/>
                <a:gd name="connsiteY0" fmla="*/ 73819 h 123825"/>
                <a:gd name="connsiteX1" fmla="*/ 7144 w 114300"/>
                <a:gd name="connsiteY1" fmla="*/ 11906 h 123825"/>
                <a:gd name="connsiteX2" fmla="*/ 70009 w 114300"/>
                <a:gd name="connsiteY2" fmla="*/ 11906 h 123825"/>
                <a:gd name="connsiteX3" fmla="*/ 70009 w 114300"/>
                <a:gd name="connsiteY3" fmla="*/ 73819 h 123825"/>
                <a:gd name="connsiteX4" fmla="*/ 7144 w 114300"/>
                <a:gd name="connsiteY4" fmla="*/ 73819 h 123825"/>
                <a:gd name="connsiteX5" fmla="*/ 10954 w 114300"/>
                <a:gd name="connsiteY5" fmla="*/ 126206 h 123825"/>
                <a:gd name="connsiteX6" fmla="*/ 10954 w 114300"/>
                <a:gd name="connsiteY6" fmla="*/ 85249 h 123825"/>
                <a:gd name="connsiteX7" fmla="*/ 26194 w 114300"/>
                <a:gd name="connsiteY7" fmla="*/ 85249 h 123825"/>
                <a:gd name="connsiteX8" fmla="*/ 26194 w 114300"/>
                <a:gd name="connsiteY8" fmla="*/ 112871 h 123825"/>
                <a:gd name="connsiteX9" fmla="*/ 110966 w 114300"/>
                <a:gd name="connsiteY9" fmla="*/ 112871 h 123825"/>
                <a:gd name="connsiteX10" fmla="*/ 110966 w 114300"/>
                <a:gd name="connsiteY10" fmla="*/ 126206 h 123825"/>
                <a:gd name="connsiteX11" fmla="*/ 10954 w 114300"/>
                <a:gd name="connsiteY11" fmla="*/ 126206 h 123825"/>
                <a:gd name="connsiteX12" fmla="*/ 54769 w 114300"/>
                <a:gd name="connsiteY12" fmla="*/ 24289 h 123825"/>
                <a:gd name="connsiteX13" fmla="*/ 22384 w 114300"/>
                <a:gd name="connsiteY13" fmla="*/ 24289 h 123825"/>
                <a:gd name="connsiteX14" fmla="*/ 22384 w 114300"/>
                <a:gd name="connsiteY14" fmla="*/ 60484 h 123825"/>
                <a:gd name="connsiteX15" fmla="*/ 54769 w 114300"/>
                <a:gd name="connsiteY15" fmla="*/ 60484 h 123825"/>
                <a:gd name="connsiteX16" fmla="*/ 54769 w 114300"/>
                <a:gd name="connsiteY16" fmla="*/ 24289 h 123825"/>
                <a:gd name="connsiteX17" fmla="*/ 93821 w 114300"/>
                <a:gd name="connsiteY17" fmla="*/ 85249 h 123825"/>
                <a:gd name="connsiteX18" fmla="*/ 93821 w 114300"/>
                <a:gd name="connsiteY18" fmla="*/ 7144 h 123825"/>
                <a:gd name="connsiteX19" fmla="*/ 109061 w 114300"/>
                <a:gd name="connsiteY19" fmla="*/ 7144 h 123825"/>
                <a:gd name="connsiteX20" fmla="*/ 109061 w 114300"/>
                <a:gd name="connsiteY20" fmla="*/ 85249 h 123825"/>
                <a:gd name="connsiteX21" fmla="*/ 93821 w 114300"/>
                <a:gd name="connsiteY21" fmla="*/ 85249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4300" h="123825">
                  <a:moveTo>
                    <a:pt x="7144" y="73819"/>
                  </a:moveTo>
                  <a:lnTo>
                    <a:pt x="7144" y="11906"/>
                  </a:lnTo>
                  <a:lnTo>
                    <a:pt x="70009" y="11906"/>
                  </a:lnTo>
                  <a:lnTo>
                    <a:pt x="70009" y="73819"/>
                  </a:lnTo>
                  <a:lnTo>
                    <a:pt x="7144" y="73819"/>
                  </a:lnTo>
                  <a:close/>
                  <a:moveTo>
                    <a:pt x="10954" y="126206"/>
                  </a:moveTo>
                  <a:lnTo>
                    <a:pt x="10954" y="85249"/>
                  </a:lnTo>
                  <a:lnTo>
                    <a:pt x="26194" y="85249"/>
                  </a:lnTo>
                  <a:lnTo>
                    <a:pt x="26194" y="112871"/>
                  </a:lnTo>
                  <a:lnTo>
                    <a:pt x="110966" y="112871"/>
                  </a:lnTo>
                  <a:lnTo>
                    <a:pt x="110966" y="126206"/>
                  </a:lnTo>
                  <a:lnTo>
                    <a:pt x="10954" y="126206"/>
                  </a:lnTo>
                  <a:close/>
                  <a:moveTo>
                    <a:pt x="54769" y="24289"/>
                  </a:moveTo>
                  <a:lnTo>
                    <a:pt x="22384" y="24289"/>
                  </a:lnTo>
                  <a:lnTo>
                    <a:pt x="22384" y="60484"/>
                  </a:lnTo>
                  <a:lnTo>
                    <a:pt x="54769" y="60484"/>
                  </a:lnTo>
                  <a:lnTo>
                    <a:pt x="54769" y="24289"/>
                  </a:lnTo>
                  <a:close/>
                  <a:moveTo>
                    <a:pt x="93821" y="85249"/>
                  </a:moveTo>
                  <a:lnTo>
                    <a:pt x="93821" y="7144"/>
                  </a:lnTo>
                  <a:lnTo>
                    <a:pt x="109061" y="7144"/>
                  </a:lnTo>
                  <a:lnTo>
                    <a:pt x="109061" y="85249"/>
                  </a:lnTo>
                  <a:lnTo>
                    <a:pt x="93821" y="852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12">
              <a:extLst>
                <a:ext uri="{FF2B5EF4-FFF2-40B4-BE49-F238E27FC236}">
                  <a16:creationId xmlns:a16="http://schemas.microsoft.com/office/drawing/2014/main" id="{EAB07DD0-9B30-4237-85EE-43172BE0A9FD}"/>
                </a:ext>
              </a:extLst>
            </p:cNvPr>
            <p:cNvSpPr/>
            <p:nvPr/>
          </p:nvSpPr>
          <p:spPr>
            <a:xfrm>
              <a:off x="5098256" y="3245644"/>
              <a:ext cx="114300" cy="133350"/>
            </a:xfrm>
            <a:custGeom>
              <a:avLst/>
              <a:gdLst>
                <a:gd name="connsiteX0" fmla="*/ 88106 w 114300"/>
                <a:gd name="connsiteY0" fmla="*/ 74771 h 133350"/>
                <a:gd name="connsiteX1" fmla="*/ 55721 w 114300"/>
                <a:gd name="connsiteY1" fmla="*/ 74771 h 133350"/>
                <a:gd name="connsiteX2" fmla="*/ 55721 w 114300"/>
                <a:gd name="connsiteY2" fmla="*/ 95726 h 133350"/>
                <a:gd name="connsiteX3" fmla="*/ 40481 w 114300"/>
                <a:gd name="connsiteY3" fmla="*/ 95726 h 133350"/>
                <a:gd name="connsiteX4" fmla="*/ 40481 w 114300"/>
                <a:gd name="connsiteY4" fmla="*/ 74771 h 133350"/>
                <a:gd name="connsiteX5" fmla="*/ 7144 w 114300"/>
                <a:gd name="connsiteY5" fmla="*/ 74771 h 133350"/>
                <a:gd name="connsiteX6" fmla="*/ 7144 w 114300"/>
                <a:gd name="connsiteY6" fmla="*/ 61436 h 133350"/>
                <a:gd name="connsiteX7" fmla="*/ 88106 w 114300"/>
                <a:gd name="connsiteY7" fmla="*/ 61436 h 133350"/>
                <a:gd name="connsiteX8" fmla="*/ 88106 w 114300"/>
                <a:gd name="connsiteY8" fmla="*/ 74771 h 133350"/>
                <a:gd name="connsiteX9" fmla="*/ 62389 w 114300"/>
                <a:gd name="connsiteY9" fmla="*/ 52864 h 133350"/>
                <a:gd name="connsiteX10" fmla="*/ 62389 w 114300"/>
                <a:gd name="connsiteY10" fmla="*/ 22384 h 133350"/>
                <a:gd name="connsiteX11" fmla="*/ 13811 w 114300"/>
                <a:gd name="connsiteY11" fmla="*/ 22384 h 133350"/>
                <a:gd name="connsiteX12" fmla="*/ 13811 w 114300"/>
                <a:gd name="connsiteY12" fmla="*/ 9049 h 133350"/>
                <a:gd name="connsiteX13" fmla="*/ 77629 w 114300"/>
                <a:gd name="connsiteY13" fmla="*/ 9049 h 133350"/>
                <a:gd name="connsiteX14" fmla="*/ 77629 w 114300"/>
                <a:gd name="connsiteY14" fmla="*/ 52864 h 133350"/>
                <a:gd name="connsiteX15" fmla="*/ 62389 w 114300"/>
                <a:gd name="connsiteY15" fmla="*/ 52864 h 133350"/>
                <a:gd name="connsiteX16" fmla="*/ 15716 w 114300"/>
                <a:gd name="connsiteY16" fmla="*/ 126206 h 133350"/>
                <a:gd name="connsiteX17" fmla="*/ 15716 w 114300"/>
                <a:gd name="connsiteY17" fmla="*/ 86201 h 133350"/>
                <a:gd name="connsiteX18" fmla="*/ 30956 w 114300"/>
                <a:gd name="connsiteY18" fmla="*/ 86201 h 133350"/>
                <a:gd name="connsiteX19" fmla="*/ 30956 w 114300"/>
                <a:gd name="connsiteY19" fmla="*/ 112871 h 133350"/>
                <a:gd name="connsiteX20" fmla="*/ 114776 w 114300"/>
                <a:gd name="connsiteY20" fmla="*/ 112871 h 133350"/>
                <a:gd name="connsiteX21" fmla="*/ 114776 w 114300"/>
                <a:gd name="connsiteY21" fmla="*/ 126206 h 133350"/>
                <a:gd name="connsiteX22" fmla="*/ 15716 w 114300"/>
                <a:gd name="connsiteY22" fmla="*/ 126206 h 133350"/>
                <a:gd name="connsiteX23" fmla="*/ 97631 w 114300"/>
                <a:gd name="connsiteY23" fmla="*/ 7144 h 133350"/>
                <a:gd name="connsiteX24" fmla="*/ 112871 w 114300"/>
                <a:gd name="connsiteY24" fmla="*/ 7144 h 133350"/>
                <a:gd name="connsiteX25" fmla="*/ 112871 w 114300"/>
                <a:gd name="connsiteY25" fmla="*/ 97631 h 133350"/>
                <a:gd name="connsiteX26" fmla="*/ 97631 w 114300"/>
                <a:gd name="connsiteY26" fmla="*/ 97631 h 133350"/>
                <a:gd name="connsiteX27" fmla="*/ 97631 w 114300"/>
                <a:gd name="connsiteY27" fmla="*/ 49054 h 133350"/>
                <a:gd name="connsiteX28" fmla="*/ 84296 w 114300"/>
                <a:gd name="connsiteY28" fmla="*/ 49054 h 133350"/>
                <a:gd name="connsiteX29" fmla="*/ 84296 w 114300"/>
                <a:gd name="connsiteY29" fmla="*/ 35719 h 133350"/>
                <a:gd name="connsiteX30" fmla="*/ 97631 w 114300"/>
                <a:gd name="connsiteY30" fmla="*/ 35719 h 133350"/>
                <a:gd name="connsiteX31" fmla="*/ 97631 w 114300"/>
                <a:gd name="connsiteY31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14300" h="133350">
                  <a:moveTo>
                    <a:pt x="88106" y="74771"/>
                  </a:moveTo>
                  <a:lnTo>
                    <a:pt x="55721" y="74771"/>
                  </a:lnTo>
                  <a:lnTo>
                    <a:pt x="55721" y="95726"/>
                  </a:lnTo>
                  <a:lnTo>
                    <a:pt x="40481" y="95726"/>
                  </a:lnTo>
                  <a:lnTo>
                    <a:pt x="40481" y="74771"/>
                  </a:lnTo>
                  <a:lnTo>
                    <a:pt x="7144" y="74771"/>
                  </a:lnTo>
                  <a:lnTo>
                    <a:pt x="7144" y="61436"/>
                  </a:lnTo>
                  <a:lnTo>
                    <a:pt x="88106" y="61436"/>
                  </a:lnTo>
                  <a:lnTo>
                    <a:pt x="88106" y="74771"/>
                  </a:lnTo>
                  <a:close/>
                  <a:moveTo>
                    <a:pt x="62389" y="52864"/>
                  </a:moveTo>
                  <a:lnTo>
                    <a:pt x="62389" y="22384"/>
                  </a:lnTo>
                  <a:lnTo>
                    <a:pt x="13811" y="22384"/>
                  </a:lnTo>
                  <a:lnTo>
                    <a:pt x="13811" y="9049"/>
                  </a:lnTo>
                  <a:lnTo>
                    <a:pt x="77629" y="9049"/>
                  </a:lnTo>
                  <a:lnTo>
                    <a:pt x="77629" y="52864"/>
                  </a:lnTo>
                  <a:lnTo>
                    <a:pt x="62389" y="52864"/>
                  </a:lnTo>
                  <a:close/>
                  <a:moveTo>
                    <a:pt x="15716" y="126206"/>
                  </a:moveTo>
                  <a:lnTo>
                    <a:pt x="15716" y="86201"/>
                  </a:lnTo>
                  <a:lnTo>
                    <a:pt x="30956" y="86201"/>
                  </a:lnTo>
                  <a:lnTo>
                    <a:pt x="30956" y="112871"/>
                  </a:lnTo>
                  <a:lnTo>
                    <a:pt x="114776" y="112871"/>
                  </a:lnTo>
                  <a:lnTo>
                    <a:pt x="114776" y="126206"/>
                  </a:lnTo>
                  <a:lnTo>
                    <a:pt x="15716" y="126206"/>
                  </a:lnTo>
                  <a:close/>
                  <a:moveTo>
                    <a:pt x="97631" y="7144"/>
                  </a:moveTo>
                  <a:lnTo>
                    <a:pt x="112871" y="7144"/>
                  </a:lnTo>
                  <a:lnTo>
                    <a:pt x="112871" y="97631"/>
                  </a:lnTo>
                  <a:lnTo>
                    <a:pt x="97631" y="97631"/>
                  </a:lnTo>
                  <a:lnTo>
                    <a:pt x="97631" y="49054"/>
                  </a:lnTo>
                  <a:lnTo>
                    <a:pt x="84296" y="49054"/>
                  </a:lnTo>
                  <a:lnTo>
                    <a:pt x="84296" y="35719"/>
                  </a:lnTo>
                  <a:lnTo>
                    <a:pt x="97631" y="35719"/>
                  </a:lnTo>
                  <a:lnTo>
                    <a:pt x="97631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13">
              <a:extLst>
                <a:ext uri="{FF2B5EF4-FFF2-40B4-BE49-F238E27FC236}">
                  <a16:creationId xmlns:a16="http://schemas.microsoft.com/office/drawing/2014/main" id="{F6AA790B-EAAF-4BCB-9EC5-1257E7869E50}"/>
                </a:ext>
              </a:extLst>
            </p:cNvPr>
            <p:cNvSpPr/>
            <p:nvPr/>
          </p:nvSpPr>
          <p:spPr>
            <a:xfrm>
              <a:off x="5225891" y="3245644"/>
              <a:ext cx="114300" cy="133350"/>
            </a:xfrm>
            <a:custGeom>
              <a:avLst/>
              <a:gdLst>
                <a:gd name="connsiteX0" fmla="*/ 75724 w 114300"/>
                <a:gd name="connsiteY0" fmla="*/ 39529 h 133350"/>
                <a:gd name="connsiteX1" fmla="*/ 72866 w 114300"/>
                <a:gd name="connsiteY1" fmla="*/ 51911 h 133350"/>
                <a:gd name="connsiteX2" fmla="*/ 65246 w 114300"/>
                <a:gd name="connsiteY2" fmla="*/ 62389 h 133350"/>
                <a:gd name="connsiteX3" fmla="*/ 54769 w 114300"/>
                <a:gd name="connsiteY3" fmla="*/ 69056 h 133350"/>
                <a:gd name="connsiteX4" fmla="*/ 41434 w 114300"/>
                <a:gd name="connsiteY4" fmla="*/ 71914 h 133350"/>
                <a:gd name="connsiteX5" fmla="*/ 28099 w 114300"/>
                <a:gd name="connsiteY5" fmla="*/ 69056 h 133350"/>
                <a:gd name="connsiteX6" fmla="*/ 17621 w 114300"/>
                <a:gd name="connsiteY6" fmla="*/ 62389 h 133350"/>
                <a:gd name="connsiteX7" fmla="*/ 10001 w 114300"/>
                <a:gd name="connsiteY7" fmla="*/ 51911 h 133350"/>
                <a:gd name="connsiteX8" fmla="*/ 7144 w 114300"/>
                <a:gd name="connsiteY8" fmla="*/ 39529 h 133350"/>
                <a:gd name="connsiteX9" fmla="*/ 10001 w 114300"/>
                <a:gd name="connsiteY9" fmla="*/ 27146 h 133350"/>
                <a:gd name="connsiteX10" fmla="*/ 17621 w 114300"/>
                <a:gd name="connsiteY10" fmla="*/ 16669 h 133350"/>
                <a:gd name="connsiteX11" fmla="*/ 28099 w 114300"/>
                <a:gd name="connsiteY11" fmla="*/ 10001 h 133350"/>
                <a:gd name="connsiteX12" fmla="*/ 41434 w 114300"/>
                <a:gd name="connsiteY12" fmla="*/ 7144 h 133350"/>
                <a:gd name="connsiteX13" fmla="*/ 54769 w 114300"/>
                <a:gd name="connsiteY13" fmla="*/ 10001 h 133350"/>
                <a:gd name="connsiteX14" fmla="*/ 65246 w 114300"/>
                <a:gd name="connsiteY14" fmla="*/ 16669 h 133350"/>
                <a:gd name="connsiteX15" fmla="*/ 72866 w 114300"/>
                <a:gd name="connsiteY15" fmla="*/ 27146 h 133350"/>
                <a:gd name="connsiteX16" fmla="*/ 75724 w 114300"/>
                <a:gd name="connsiteY16" fmla="*/ 39529 h 133350"/>
                <a:gd name="connsiteX17" fmla="*/ 16669 w 114300"/>
                <a:gd name="connsiteY17" fmla="*/ 82391 h 133350"/>
                <a:gd name="connsiteX18" fmla="*/ 113824 w 114300"/>
                <a:gd name="connsiteY18" fmla="*/ 82391 h 133350"/>
                <a:gd name="connsiteX19" fmla="*/ 113824 w 114300"/>
                <a:gd name="connsiteY19" fmla="*/ 127159 h 133350"/>
                <a:gd name="connsiteX20" fmla="*/ 98584 w 114300"/>
                <a:gd name="connsiteY20" fmla="*/ 127159 h 133350"/>
                <a:gd name="connsiteX21" fmla="*/ 98584 w 114300"/>
                <a:gd name="connsiteY21" fmla="*/ 95726 h 133350"/>
                <a:gd name="connsiteX22" fmla="*/ 16669 w 114300"/>
                <a:gd name="connsiteY22" fmla="*/ 95726 h 133350"/>
                <a:gd name="connsiteX23" fmla="*/ 16669 w 114300"/>
                <a:gd name="connsiteY23" fmla="*/ 82391 h 133350"/>
                <a:gd name="connsiteX24" fmla="*/ 60484 w 114300"/>
                <a:gd name="connsiteY24" fmla="*/ 39529 h 133350"/>
                <a:gd name="connsiteX25" fmla="*/ 58579 w 114300"/>
                <a:gd name="connsiteY25" fmla="*/ 31909 h 133350"/>
                <a:gd name="connsiteX26" fmla="*/ 54769 w 114300"/>
                <a:gd name="connsiteY26" fmla="*/ 26194 h 133350"/>
                <a:gd name="connsiteX27" fmla="*/ 49054 w 114300"/>
                <a:gd name="connsiteY27" fmla="*/ 22384 h 133350"/>
                <a:gd name="connsiteX28" fmla="*/ 41434 w 114300"/>
                <a:gd name="connsiteY28" fmla="*/ 20479 h 133350"/>
                <a:gd name="connsiteX29" fmla="*/ 33814 w 114300"/>
                <a:gd name="connsiteY29" fmla="*/ 22384 h 133350"/>
                <a:gd name="connsiteX30" fmla="*/ 28099 w 114300"/>
                <a:gd name="connsiteY30" fmla="*/ 26194 h 133350"/>
                <a:gd name="connsiteX31" fmla="*/ 24289 w 114300"/>
                <a:gd name="connsiteY31" fmla="*/ 31909 h 133350"/>
                <a:gd name="connsiteX32" fmla="*/ 22384 w 114300"/>
                <a:gd name="connsiteY32" fmla="*/ 39529 h 133350"/>
                <a:gd name="connsiteX33" fmla="*/ 24289 w 114300"/>
                <a:gd name="connsiteY33" fmla="*/ 47149 h 133350"/>
                <a:gd name="connsiteX34" fmla="*/ 28099 w 114300"/>
                <a:gd name="connsiteY34" fmla="*/ 52864 h 133350"/>
                <a:gd name="connsiteX35" fmla="*/ 33814 w 114300"/>
                <a:gd name="connsiteY35" fmla="*/ 56674 h 133350"/>
                <a:gd name="connsiteX36" fmla="*/ 41434 w 114300"/>
                <a:gd name="connsiteY36" fmla="*/ 58579 h 133350"/>
                <a:gd name="connsiteX37" fmla="*/ 49054 w 114300"/>
                <a:gd name="connsiteY37" fmla="*/ 56674 h 133350"/>
                <a:gd name="connsiteX38" fmla="*/ 54769 w 114300"/>
                <a:gd name="connsiteY38" fmla="*/ 52864 h 133350"/>
                <a:gd name="connsiteX39" fmla="*/ 58579 w 114300"/>
                <a:gd name="connsiteY39" fmla="*/ 47149 h 133350"/>
                <a:gd name="connsiteX40" fmla="*/ 60484 w 114300"/>
                <a:gd name="connsiteY40" fmla="*/ 39529 h 133350"/>
                <a:gd name="connsiteX41" fmla="*/ 98584 w 114300"/>
                <a:gd name="connsiteY41" fmla="*/ 7144 h 133350"/>
                <a:gd name="connsiteX42" fmla="*/ 113824 w 114300"/>
                <a:gd name="connsiteY42" fmla="*/ 7144 h 133350"/>
                <a:gd name="connsiteX43" fmla="*/ 113824 w 114300"/>
                <a:gd name="connsiteY43" fmla="*/ 75724 h 133350"/>
                <a:gd name="connsiteX44" fmla="*/ 98584 w 114300"/>
                <a:gd name="connsiteY44" fmla="*/ 75724 h 133350"/>
                <a:gd name="connsiteX45" fmla="*/ 98584 w 114300"/>
                <a:gd name="connsiteY45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14300" h="133350">
                  <a:moveTo>
                    <a:pt x="75724" y="39529"/>
                  </a:moveTo>
                  <a:cubicBezTo>
                    <a:pt x="75724" y="44291"/>
                    <a:pt x="74771" y="48101"/>
                    <a:pt x="72866" y="51911"/>
                  </a:cubicBezTo>
                  <a:cubicBezTo>
                    <a:pt x="70961" y="55721"/>
                    <a:pt x="69056" y="59531"/>
                    <a:pt x="65246" y="62389"/>
                  </a:cubicBezTo>
                  <a:cubicBezTo>
                    <a:pt x="62389" y="65246"/>
                    <a:pt x="58579" y="67151"/>
                    <a:pt x="54769" y="69056"/>
                  </a:cubicBezTo>
                  <a:cubicBezTo>
                    <a:pt x="50959" y="70961"/>
                    <a:pt x="46196" y="71914"/>
                    <a:pt x="41434" y="71914"/>
                  </a:cubicBezTo>
                  <a:cubicBezTo>
                    <a:pt x="36671" y="71914"/>
                    <a:pt x="32861" y="70961"/>
                    <a:pt x="28099" y="69056"/>
                  </a:cubicBezTo>
                  <a:cubicBezTo>
                    <a:pt x="24289" y="67151"/>
                    <a:pt x="20479" y="65246"/>
                    <a:pt x="17621" y="62389"/>
                  </a:cubicBezTo>
                  <a:cubicBezTo>
                    <a:pt x="14764" y="59531"/>
                    <a:pt x="11906" y="56674"/>
                    <a:pt x="10001" y="51911"/>
                  </a:cubicBezTo>
                  <a:cubicBezTo>
                    <a:pt x="8096" y="48101"/>
                    <a:pt x="7144" y="44291"/>
                    <a:pt x="7144" y="39529"/>
                  </a:cubicBezTo>
                  <a:cubicBezTo>
                    <a:pt x="7144" y="34766"/>
                    <a:pt x="8096" y="30956"/>
                    <a:pt x="10001" y="27146"/>
                  </a:cubicBezTo>
                  <a:cubicBezTo>
                    <a:pt x="11906" y="23336"/>
                    <a:pt x="13811" y="19526"/>
                    <a:pt x="17621" y="16669"/>
                  </a:cubicBezTo>
                  <a:cubicBezTo>
                    <a:pt x="20479" y="13811"/>
                    <a:pt x="24289" y="11906"/>
                    <a:pt x="28099" y="10001"/>
                  </a:cubicBezTo>
                  <a:cubicBezTo>
                    <a:pt x="31909" y="8096"/>
                    <a:pt x="36671" y="7144"/>
                    <a:pt x="41434" y="7144"/>
                  </a:cubicBezTo>
                  <a:cubicBezTo>
                    <a:pt x="46196" y="7144"/>
                    <a:pt x="50006" y="8096"/>
                    <a:pt x="54769" y="10001"/>
                  </a:cubicBezTo>
                  <a:cubicBezTo>
                    <a:pt x="58579" y="11906"/>
                    <a:pt x="62389" y="13811"/>
                    <a:pt x="65246" y="16669"/>
                  </a:cubicBezTo>
                  <a:cubicBezTo>
                    <a:pt x="68104" y="19526"/>
                    <a:pt x="70961" y="22384"/>
                    <a:pt x="72866" y="27146"/>
                  </a:cubicBezTo>
                  <a:cubicBezTo>
                    <a:pt x="74771" y="30956"/>
                    <a:pt x="75724" y="34766"/>
                    <a:pt x="75724" y="39529"/>
                  </a:cubicBezTo>
                  <a:close/>
                  <a:moveTo>
                    <a:pt x="16669" y="82391"/>
                  </a:moveTo>
                  <a:lnTo>
                    <a:pt x="113824" y="82391"/>
                  </a:lnTo>
                  <a:lnTo>
                    <a:pt x="113824" y="127159"/>
                  </a:lnTo>
                  <a:lnTo>
                    <a:pt x="98584" y="127159"/>
                  </a:lnTo>
                  <a:lnTo>
                    <a:pt x="98584" y="95726"/>
                  </a:lnTo>
                  <a:lnTo>
                    <a:pt x="16669" y="95726"/>
                  </a:lnTo>
                  <a:lnTo>
                    <a:pt x="16669" y="82391"/>
                  </a:lnTo>
                  <a:close/>
                  <a:moveTo>
                    <a:pt x="60484" y="39529"/>
                  </a:moveTo>
                  <a:cubicBezTo>
                    <a:pt x="60484" y="36671"/>
                    <a:pt x="59531" y="34766"/>
                    <a:pt x="58579" y="31909"/>
                  </a:cubicBezTo>
                  <a:cubicBezTo>
                    <a:pt x="57626" y="30004"/>
                    <a:pt x="55721" y="27146"/>
                    <a:pt x="54769" y="26194"/>
                  </a:cubicBezTo>
                  <a:cubicBezTo>
                    <a:pt x="52864" y="24289"/>
                    <a:pt x="50959" y="23336"/>
                    <a:pt x="49054" y="22384"/>
                  </a:cubicBezTo>
                  <a:cubicBezTo>
                    <a:pt x="47149" y="21431"/>
                    <a:pt x="44291" y="20479"/>
                    <a:pt x="41434" y="20479"/>
                  </a:cubicBezTo>
                  <a:cubicBezTo>
                    <a:pt x="38576" y="20479"/>
                    <a:pt x="36671" y="21431"/>
                    <a:pt x="33814" y="22384"/>
                  </a:cubicBezTo>
                  <a:cubicBezTo>
                    <a:pt x="31909" y="23336"/>
                    <a:pt x="30004" y="25241"/>
                    <a:pt x="28099" y="26194"/>
                  </a:cubicBezTo>
                  <a:cubicBezTo>
                    <a:pt x="26194" y="28099"/>
                    <a:pt x="25241" y="30004"/>
                    <a:pt x="24289" y="31909"/>
                  </a:cubicBezTo>
                  <a:cubicBezTo>
                    <a:pt x="23336" y="33814"/>
                    <a:pt x="22384" y="36671"/>
                    <a:pt x="22384" y="39529"/>
                  </a:cubicBezTo>
                  <a:cubicBezTo>
                    <a:pt x="22384" y="42386"/>
                    <a:pt x="23336" y="44291"/>
                    <a:pt x="24289" y="47149"/>
                  </a:cubicBezTo>
                  <a:cubicBezTo>
                    <a:pt x="25241" y="49054"/>
                    <a:pt x="27146" y="50959"/>
                    <a:pt x="28099" y="52864"/>
                  </a:cubicBezTo>
                  <a:cubicBezTo>
                    <a:pt x="30004" y="54769"/>
                    <a:pt x="31909" y="55721"/>
                    <a:pt x="33814" y="56674"/>
                  </a:cubicBezTo>
                  <a:cubicBezTo>
                    <a:pt x="35719" y="57626"/>
                    <a:pt x="38576" y="58579"/>
                    <a:pt x="41434" y="58579"/>
                  </a:cubicBezTo>
                  <a:cubicBezTo>
                    <a:pt x="44291" y="58579"/>
                    <a:pt x="46196" y="57626"/>
                    <a:pt x="49054" y="56674"/>
                  </a:cubicBezTo>
                  <a:cubicBezTo>
                    <a:pt x="50959" y="55721"/>
                    <a:pt x="53816" y="53816"/>
                    <a:pt x="54769" y="52864"/>
                  </a:cubicBezTo>
                  <a:cubicBezTo>
                    <a:pt x="56674" y="50959"/>
                    <a:pt x="57626" y="49054"/>
                    <a:pt x="58579" y="47149"/>
                  </a:cubicBezTo>
                  <a:cubicBezTo>
                    <a:pt x="60484" y="44291"/>
                    <a:pt x="60484" y="42386"/>
                    <a:pt x="60484" y="39529"/>
                  </a:cubicBezTo>
                  <a:close/>
                  <a:moveTo>
                    <a:pt x="98584" y="7144"/>
                  </a:moveTo>
                  <a:lnTo>
                    <a:pt x="113824" y="7144"/>
                  </a:lnTo>
                  <a:lnTo>
                    <a:pt x="113824" y="75724"/>
                  </a:lnTo>
                  <a:lnTo>
                    <a:pt x="98584" y="75724"/>
                  </a:lnTo>
                  <a:lnTo>
                    <a:pt x="9858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907DA1D7-1F7D-45C3-8994-5B3EAF336025}"/>
                </a:ext>
              </a:extLst>
            </p:cNvPr>
            <p:cNvSpPr/>
            <p:nvPr/>
          </p:nvSpPr>
          <p:spPr>
            <a:xfrm>
              <a:off x="5352573" y="3245644"/>
              <a:ext cx="114300" cy="133350"/>
            </a:xfrm>
            <a:custGeom>
              <a:avLst/>
              <a:gdLst>
                <a:gd name="connsiteX0" fmla="*/ 88106 w 114300"/>
                <a:gd name="connsiteY0" fmla="*/ 90964 h 133350"/>
                <a:gd name="connsiteX1" fmla="*/ 54769 w 114300"/>
                <a:gd name="connsiteY1" fmla="*/ 90964 h 133350"/>
                <a:gd name="connsiteX2" fmla="*/ 54769 w 114300"/>
                <a:gd name="connsiteY2" fmla="*/ 123349 h 133350"/>
                <a:gd name="connsiteX3" fmla="*/ 39529 w 114300"/>
                <a:gd name="connsiteY3" fmla="*/ 123349 h 133350"/>
                <a:gd name="connsiteX4" fmla="*/ 39529 w 114300"/>
                <a:gd name="connsiteY4" fmla="*/ 90964 h 133350"/>
                <a:gd name="connsiteX5" fmla="*/ 7144 w 114300"/>
                <a:gd name="connsiteY5" fmla="*/ 90964 h 133350"/>
                <a:gd name="connsiteX6" fmla="*/ 7144 w 114300"/>
                <a:gd name="connsiteY6" fmla="*/ 77629 h 133350"/>
                <a:gd name="connsiteX7" fmla="*/ 88106 w 114300"/>
                <a:gd name="connsiteY7" fmla="*/ 77629 h 133350"/>
                <a:gd name="connsiteX8" fmla="*/ 88106 w 114300"/>
                <a:gd name="connsiteY8" fmla="*/ 90964 h 133350"/>
                <a:gd name="connsiteX9" fmla="*/ 79534 w 114300"/>
                <a:gd name="connsiteY9" fmla="*/ 39529 h 133350"/>
                <a:gd name="connsiteX10" fmla="*/ 76676 w 114300"/>
                <a:gd name="connsiteY10" fmla="*/ 50959 h 133350"/>
                <a:gd name="connsiteX11" fmla="*/ 70009 w 114300"/>
                <a:gd name="connsiteY11" fmla="*/ 60484 h 133350"/>
                <a:gd name="connsiteX12" fmla="*/ 59531 w 114300"/>
                <a:gd name="connsiteY12" fmla="*/ 67151 h 133350"/>
                <a:gd name="connsiteX13" fmla="*/ 47149 w 114300"/>
                <a:gd name="connsiteY13" fmla="*/ 70009 h 133350"/>
                <a:gd name="connsiteX14" fmla="*/ 34766 w 114300"/>
                <a:gd name="connsiteY14" fmla="*/ 67151 h 133350"/>
                <a:gd name="connsiteX15" fmla="*/ 24289 w 114300"/>
                <a:gd name="connsiteY15" fmla="*/ 60484 h 133350"/>
                <a:gd name="connsiteX16" fmla="*/ 17621 w 114300"/>
                <a:gd name="connsiteY16" fmla="*/ 50959 h 133350"/>
                <a:gd name="connsiteX17" fmla="*/ 14764 w 114300"/>
                <a:gd name="connsiteY17" fmla="*/ 39529 h 133350"/>
                <a:gd name="connsiteX18" fmla="*/ 17621 w 114300"/>
                <a:gd name="connsiteY18" fmla="*/ 28099 h 133350"/>
                <a:gd name="connsiteX19" fmla="*/ 24289 w 114300"/>
                <a:gd name="connsiteY19" fmla="*/ 18574 h 133350"/>
                <a:gd name="connsiteX20" fmla="*/ 34766 w 114300"/>
                <a:gd name="connsiteY20" fmla="*/ 11906 h 133350"/>
                <a:gd name="connsiteX21" fmla="*/ 47149 w 114300"/>
                <a:gd name="connsiteY21" fmla="*/ 9049 h 133350"/>
                <a:gd name="connsiteX22" fmla="*/ 59531 w 114300"/>
                <a:gd name="connsiteY22" fmla="*/ 11906 h 133350"/>
                <a:gd name="connsiteX23" fmla="*/ 70009 w 114300"/>
                <a:gd name="connsiteY23" fmla="*/ 18574 h 133350"/>
                <a:gd name="connsiteX24" fmla="*/ 76676 w 114300"/>
                <a:gd name="connsiteY24" fmla="*/ 28099 h 133350"/>
                <a:gd name="connsiteX25" fmla="*/ 79534 w 114300"/>
                <a:gd name="connsiteY25" fmla="*/ 39529 h 133350"/>
                <a:gd name="connsiteX26" fmla="*/ 64294 w 114300"/>
                <a:gd name="connsiteY26" fmla="*/ 39529 h 133350"/>
                <a:gd name="connsiteX27" fmla="*/ 58579 w 114300"/>
                <a:gd name="connsiteY27" fmla="*/ 27146 h 133350"/>
                <a:gd name="connsiteX28" fmla="*/ 46196 w 114300"/>
                <a:gd name="connsiteY28" fmla="*/ 22384 h 133350"/>
                <a:gd name="connsiteX29" fmla="*/ 33814 w 114300"/>
                <a:gd name="connsiteY29" fmla="*/ 27146 h 133350"/>
                <a:gd name="connsiteX30" fmla="*/ 29051 w 114300"/>
                <a:gd name="connsiteY30" fmla="*/ 39529 h 133350"/>
                <a:gd name="connsiteX31" fmla="*/ 33814 w 114300"/>
                <a:gd name="connsiteY31" fmla="*/ 51911 h 133350"/>
                <a:gd name="connsiteX32" fmla="*/ 46196 w 114300"/>
                <a:gd name="connsiteY32" fmla="*/ 57626 h 133350"/>
                <a:gd name="connsiteX33" fmla="*/ 58579 w 114300"/>
                <a:gd name="connsiteY33" fmla="*/ 51911 h 133350"/>
                <a:gd name="connsiteX34" fmla="*/ 64294 w 114300"/>
                <a:gd name="connsiteY34" fmla="*/ 39529 h 133350"/>
                <a:gd name="connsiteX35" fmla="*/ 97631 w 114300"/>
                <a:gd name="connsiteY35" fmla="*/ 7144 h 133350"/>
                <a:gd name="connsiteX36" fmla="*/ 112871 w 114300"/>
                <a:gd name="connsiteY36" fmla="*/ 7144 h 133350"/>
                <a:gd name="connsiteX37" fmla="*/ 112871 w 114300"/>
                <a:gd name="connsiteY37" fmla="*/ 128111 h 133350"/>
                <a:gd name="connsiteX38" fmla="*/ 97631 w 114300"/>
                <a:gd name="connsiteY38" fmla="*/ 128111 h 133350"/>
                <a:gd name="connsiteX39" fmla="*/ 97631 w 114300"/>
                <a:gd name="connsiteY39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14300" h="133350">
                  <a:moveTo>
                    <a:pt x="88106" y="90964"/>
                  </a:moveTo>
                  <a:lnTo>
                    <a:pt x="54769" y="90964"/>
                  </a:lnTo>
                  <a:lnTo>
                    <a:pt x="54769" y="123349"/>
                  </a:lnTo>
                  <a:lnTo>
                    <a:pt x="39529" y="123349"/>
                  </a:lnTo>
                  <a:lnTo>
                    <a:pt x="39529" y="90964"/>
                  </a:lnTo>
                  <a:lnTo>
                    <a:pt x="7144" y="90964"/>
                  </a:lnTo>
                  <a:lnTo>
                    <a:pt x="7144" y="77629"/>
                  </a:lnTo>
                  <a:lnTo>
                    <a:pt x="88106" y="77629"/>
                  </a:lnTo>
                  <a:lnTo>
                    <a:pt x="88106" y="90964"/>
                  </a:lnTo>
                  <a:close/>
                  <a:moveTo>
                    <a:pt x="79534" y="39529"/>
                  </a:moveTo>
                  <a:cubicBezTo>
                    <a:pt x="79534" y="43339"/>
                    <a:pt x="78581" y="48101"/>
                    <a:pt x="76676" y="50959"/>
                  </a:cubicBezTo>
                  <a:cubicBezTo>
                    <a:pt x="74771" y="54769"/>
                    <a:pt x="72866" y="57626"/>
                    <a:pt x="70009" y="60484"/>
                  </a:cubicBezTo>
                  <a:cubicBezTo>
                    <a:pt x="67151" y="63341"/>
                    <a:pt x="63341" y="65246"/>
                    <a:pt x="59531" y="67151"/>
                  </a:cubicBezTo>
                  <a:cubicBezTo>
                    <a:pt x="55721" y="69056"/>
                    <a:pt x="50959" y="70009"/>
                    <a:pt x="47149" y="70009"/>
                  </a:cubicBezTo>
                  <a:cubicBezTo>
                    <a:pt x="43339" y="70009"/>
                    <a:pt x="38576" y="69056"/>
                    <a:pt x="34766" y="67151"/>
                  </a:cubicBezTo>
                  <a:cubicBezTo>
                    <a:pt x="30956" y="65246"/>
                    <a:pt x="27146" y="63341"/>
                    <a:pt x="24289" y="60484"/>
                  </a:cubicBezTo>
                  <a:cubicBezTo>
                    <a:pt x="21431" y="57626"/>
                    <a:pt x="18574" y="54769"/>
                    <a:pt x="17621" y="50959"/>
                  </a:cubicBezTo>
                  <a:cubicBezTo>
                    <a:pt x="15716" y="47149"/>
                    <a:pt x="14764" y="43339"/>
                    <a:pt x="14764" y="39529"/>
                  </a:cubicBezTo>
                  <a:cubicBezTo>
                    <a:pt x="14764" y="35719"/>
                    <a:pt x="15716" y="30956"/>
                    <a:pt x="17621" y="28099"/>
                  </a:cubicBezTo>
                  <a:cubicBezTo>
                    <a:pt x="19526" y="24289"/>
                    <a:pt x="21431" y="21431"/>
                    <a:pt x="24289" y="18574"/>
                  </a:cubicBezTo>
                  <a:cubicBezTo>
                    <a:pt x="27146" y="15716"/>
                    <a:pt x="30956" y="13811"/>
                    <a:pt x="34766" y="11906"/>
                  </a:cubicBezTo>
                  <a:cubicBezTo>
                    <a:pt x="38576" y="10001"/>
                    <a:pt x="43339" y="9049"/>
                    <a:pt x="47149" y="9049"/>
                  </a:cubicBezTo>
                  <a:cubicBezTo>
                    <a:pt x="50959" y="9049"/>
                    <a:pt x="55721" y="10001"/>
                    <a:pt x="59531" y="11906"/>
                  </a:cubicBezTo>
                  <a:cubicBezTo>
                    <a:pt x="63341" y="13811"/>
                    <a:pt x="67151" y="15716"/>
                    <a:pt x="70009" y="18574"/>
                  </a:cubicBezTo>
                  <a:cubicBezTo>
                    <a:pt x="72866" y="21431"/>
                    <a:pt x="75724" y="24289"/>
                    <a:pt x="76676" y="28099"/>
                  </a:cubicBezTo>
                  <a:cubicBezTo>
                    <a:pt x="78581" y="31909"/>
                    <a:pt x="79534" y="35719"/>
                    <a:pt x="79534" y="39529"/>
                  </a:cubicBezTo>
                  <a:close/>
                  <a:moveTo>
                    <a:pt x="64294" y="39529"/>
                  </a:moveTo>
                  <a:cubicBezTo>
                    <a:pt x="64294" y="34766"/>
                    <a:pt x="62389" y="30004"/>
                    <a:pt x="58579" y="27146"/>
                  </a:cubicBezTo>
                  <a:cubicBezTo>
                    <a:pt x="54769" y="23336"/>
                    <a:pt x="50959" y="22384"/>
                    <a:pt x="46196" y="22384"/>
                  </a:cubicBezTo>
                  <a:cubicBezTo>
                    <a:pt x="41434" y="22384"/>
                    <a:pt x="36671" y="24289"/>
                    <a:pt x="33814" y="27146"/>
                  </a:cubicBezTo>
                  <a:cubicBezTo>
                    <a:pt x="30004" y="30956"/>
                    <a:pt x="29051" y="34766"/>
                    <a:pt x="29051" y="39529"/>
                  </a:cubicBezTo>
                  <a:cubicBezTo>
                    <a:pt x="29051" y="44291"/>
                    <a:pt x="30956" y="48101"/>
                    <a:pt x="33814" y="51911"/>
                  </a:cubicBezTo>
                  <a:cubicBezTo>
                    <a:pt x="37624" y="55721"/>
                    <a:pt x="41434" y="57626"/>
                    <a:pt x="46196" y="57626"/>
                  </a:cubicBezTo>
                  <a:cubicBezTo>
                    <a:pt x="50959" y="57626"/>
                    <a:pt x="55721" y="55721"/>
                    <a:pt x="58579" y="51911"/>
                  </a:cubicBezTo>
                  <a:cubicBezTo>
                    <a:pt x="62389" y="49054"/>
                    <a:pt x="64294" y="44291"/>
                    <a:pt x="64294" y="39529"/>
                  </a:cubicBezTo>
                  <a:close/>
                  <a:moveTo>
                    <a:pt x="97631" y="7144"/>
                  </a:moveTo>
                  <a:lnTo>
                    <a:pt x="112871" y="7144"/>
                  </a:lnTo>
                  <a:lnTo>
                    <a:pt x="112871" y="128111"/>
                  </a:lnTo>
                  <a:lnTo>
                    <a:pt x="97631" y="128111"/>
                  </a:lnTo>
                  <a:lnTo>
                    <a:pt x="97631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D1F6C693-3978-42EF-98E6-BB4FE4C94A20}"/>
                </a:ext>
              </a:extLst>
            </p:cNvPr>
            <p:cNvSpPr/>
            <p:nvPr/>
          </p:nvSpPr>
          <p:spPr>
            <a:xfrm>
              <a:off x="5479256" y="3243739"/>
              <a:ext cx="114300" cy="133350"/>
            </a:xfrm>
            <a:custGeom>
              <a:avLst/>
              <a:gdLst>
                <a:gd name="connsiteX0" fmla="*/ 88106 w 114300"/>
                <a:gd name="connsiteY0" fmla="*/ 81439 h 133350"/>
                <a:gd name="connsiteX1" fmla="*/ 55721 w 114300"/>
                <a:gd name="connsiteY1" fmla="*/ 81439 h 133350"/>
                <a:gd name="connsiteX2" fmla="*/ 55721 w 114300"/>
                <a:gd name="connsiteY2" fmla="*/ 99536 h 133350"/>
                <a:gd name="connsiteX3" fmla="*/ 40481 w 114300"/>
                <a:gd name="connsiteY3" fmla="*/ 99536 h 133350"/>
                <a:gd name="connsiteX4" fmla="*/ 40481 w 114300"/>
                <a:gd name="connsiteY4" fmla="*/ 81439 h 133350"/>
                <a:gd name="connsiteX5" fmla="*/ 7144 w 114300"/>
                <a:gd name="connsiteY5" fmla="*/ 81439 h 133350"/>
                <a:gd name="connsiteX6" fmla="*/ 7144 w 114300"/>
                <a:gd name="connsiteY6" fmla="*/ 68104 h 133350"/>
                <a:gd name="connsiteX7" fmla="*/ 88106 w 114300"/>
                <a:gd name="connsiteY7" fmla="*/ 68104 h 133350"/>
                <a:gd name="connsiteX8" fmla="*/ 88106 w 114300"/>
                <a:gd name="connsiteY8" fmla="*/ 81439 h 133350"/>
                <a:gd name="connsiteX9" fmla="*/ 15716 w 114300"/>
                <a:gd name="connsiteY9" fmla="*/ 128111 h 133350"/>
                <a:gd name="connsiteX10" fmla="*/ 15716 w 114300"/>
                <a:gd name="connsiteY10" fmla="*/ 93821 h 133350"/>
                <a:gd name="connsiteX11" fmla="*/ 30956 w 114300"/>
                <a:gd name="connsiteY11" fmla="*/ 93821 h 133350"/>
                <a:gd name="connsiteX12" fmla="*/ 30956 w 114300"/>
                <a:gd name="connsiteY12" fmla="*/ 115729 h 133350"/>
                <a:gd name="connsiteX13" fmla="*/ 114776 w 114300"/>
                <a:gd name="connsiteY13" fmla="*/ 115729 h 133350"/>
                <a:gd name="connsiteX14" fmla="*/ 114776 w 114300"/>
                <a:gd name="connsiteY14" fmla="*/ 129064 h 133350"/>
                <a:gd name="connsiteX15" fmla="*/ 15716 w 114300"/>
                <a:gd name="connsiteY15" fmla="*/ 129064 h 133350"/>
                <a:gd name="connsiteX16" fmla="*/ 77629 w 114300"/>
                <a:gd name="connsiteY16" fmla="*/ 35719 h 133350"/>
                <a:gd name="connsiteX17" fmla="*/ 74771 w 114300"/>
                <a:gd name="connsiteY17" fmla="*/ 46196 h 133350"/>
                <a:gd name="connsiteX18" fmla="*/ 68104 w 114300"/>
                <a:gd name="connsiteY18" fmla="*/ 54769 h 133350"/>
                <a:gd name="connsiteX19" fmla="*/ 58579 w 114300"/>
                <a:gd name="connsiteY19" fmla="*/ 60484 h 133350"/>
                <a:gd name="connsiteX20" fmla="*/ 47149 w 114300"/>
                <a:gd name="connsiteY20" fmla="*/ 62389 h 133350"/>
                <a:gd name="connsiteX21" fmla="*/ 35719 w 114300"/>
                <a:gd name="connsiteY21" fmla="*/ 60484 h 133350"/>
                <a:gd name="connsiteX22" fmla="*/ 26194 w 114300"/>
                <a:gd name="connsiteY22" fmla="*/ 54769 h 133350"/>
                <a:gd name="connsiteX23" fmla="*/ 19526 w 114300"/>
                <a:gd name="connsiteY23" fmla="*/ 46196 h 133350"/>
                <a:gd name="connsiteX24" fmla="*/ 16669 w 114300"/>
                <a:gd name="connsiteY24" fmla="*/ 35719 h 133350"/>
                <a:gd name="connsiteX25" fmla="*/ 19526 w 114300"/>
                <a:gd name="connsiteY25" fmla="*/ 24289 h 133350"/>
                <a:gd name="connsiteX26" fmla="*/ 26194 w 114300"/>
                <a:gd name="connsiteY26" fmla="*/ 14764 h 133350"/>
                <a:gd name="connsiteX27" fmla="*/ 35719 w 114300"/>
                <a:gd name="connsiteY27" fmla="*/ 9049 h 133350"/>
                <a:gd name="connsiteX28" fmla="*/ 47149 w 114300"/>
                <a:gd name="connsiteY28" fmla="*/ 7144 h 133350"/>
                <a:gd name="connsiteX29" fmla="*/ 58579 w 114300"/>
                <a:gd name="connsiteY29" fmla="*/ 9049 h 133350"/>
                <a:gd name="connsiteX30" fmla="*/ 68104 w 114300"/>
                <a:gd name="connsiteY30" fmla="*/ 14764 h 133350"/>
                <a:gd name="connsiteX31" fmla="*/ 74771 w 114300"/>
                <a:gd name="connsiteY31" fmla="*/ 24289 h 133350"/>
                <a:gd name="connsiteX32" fmla="*/ 77629 w 114300"/>
                <a:gd name="connsiteY32" fmla="*/ 35719 h 133350"/>
                <a:gd name="connsiteX33" fmla="*/ 62389 w 114300"/>
                <a:gd name="connsiteY33" fmla="*/ 35719 h 133350"/>
                <a:gd name="connsiteX34" fmla="*/ 57626 w 114300"/>
                <a:gd name="connsiteY34" fmla="*/ 24289 h 133350"/>
                <a:gd name="connsiteX35" fmla="*/ 46196 w 114300"/>
                <a:gd name="connsiteY35" fmla="*/ 19526 h 133350"/>
                <a:gd name="connsiteX36" fmla="*/ 34766 w 114300"/>
                <a:gd name="connsiteY36" fmla="*/ 24289 h 133350"/>
                <a:gd name="connsiteX37" fmla="*/ 30004 w 114300"/>
                <a:gd name="connsiteY37" fmla="*/ 35719 h 133350"/>
                <a:gd name="connsiteX38" fmla="*/ 34766 w 114300"/>
                <a:gd name="connsiteY38" fmla="*/ 46196 h 133350"/>
                <a:gd name="connsiteX39" fmla="*/ 46196 w 114300"/>
                <a:gd name="connsiteY39" fmla="*/ 50959 h 133350"/>
                <a:gd name="connsiteX40" fmla="*/ 57626 w 114300"/>
                <a:gd name="connsiteY40" fmla="*/ 46196 h 133350"/>
                <a:gd name="connsiteX41" fmla="*/ 62389 w 114300"/>
                <a:gd name="connsiteY41" fmla="*/ 35719 h 133350"/>
                <a:gd name="connsiteX42" fmla="*/ 97631 w 114300"/>
                <a:gd name="connsiteY42" fmla="*/ 9049 h 133350"/>
                <a:gd name="connsiteX43" fmla="*/ 112871 w 114300"/>
                <a:gd name="connsiteY43" fmla="*/ 9049 h 133350"/>
                <a:gd name="connsiteX44" fmla="*/ 112871 w 114300"/>
                <a:gd name="connsiteY44" fmla="*/ 101441 h 133350"/>
                <a:gd name="connsiteX45" fmla="*/ 97631 w 114300"/>
                <a:gd name="connsiteY45" fmla="*/ 101441 h 133350"/>
                <a:gd name="connsiteX46" fmla="*/ 97631 w 114300"/>
                <a:gd name="connsiteY46" fmla="*/ 56674 h 133350"/>
                <a:gd name="connsiteX47" fmla="*/ 80486 w 114300"/>
                <a:gd name="connsiteY47" fmla="*/ 56674 h 133350"/>
                <a:gd name="connsiteX48" fmla="*/ 80486 w 114300"/>
                <a:gd name="connsiteY48" fmla="*/ 43339 h 133350"/>
                <a:gd name="connsiteX49" fmla="*/ 97631 w 114300"/>
                <a:gd name="connsiteY49" fmla="*/ 43339 h 133350"/>
                <a:gd name="connsiteX50" fmla="*/ 97631 w 114300"/>
                <a:gd name="connsiteY50" fmla="*/ 904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14300" h="133350">
                  <a:moveTo>
                    <a:pt x="88106" y="81439"/>
                  </a:moveTo>
                  <a:lnTo>
                    <a:pt x="55721" y="81439"/>
                  </a:lnTo>
                  <a:lnTo>
                    <a:pt x="55721" y="99536"/>
                  </a:lnTo>
                  <a:lnTo>
                    <a:pt x="40481" y="99536"/>
                  </a:lnTo>
                  <a:lnTo>
                    <a:pt x="40481" y="81439"/>
                  </a:lnTo>
                  <a:lnTo>
                    <a:pt x="7144" y="81439"/>
                  </a:lnTo>
                  <a:lnTo>
                    <a:pt x="7144" y="68104"/>
                  </a:lnTo>
                  <a:lnTo>
                    <a:pt x="88106" y="68104"/>
                  </a:lnTo>
                  <a:lnTo>
                    <a:pt x="88106" y="81439"/>
                  </a:lnTo>
                  <a:close/>
                  <a:moveTo>
                    <a:pt x="15716" y="128111"/>
                  </a:moveTo>
                  <a:lnTo>
                    <a:pt x="15716" y="93821"/>
                  </a:lnTo>
                  <a:lnTo>
                    <a:pt x="30956" y="93821"/>
                  </a:lnTo>
                  <a:lnTo>
                    <a:pt x="30956" y="115729"/>
                  </a:lnTo>
                  <a:lnTo>
                    <a:pt x="114776" y="115729"/>
                  </a:lnTo>
                  <a:lnTo>
                    <a:pt x="114776" y="129064"/>
                  </a:lnTo>
                  <a:lnTo>
                    <a:pt x="15716" y="129064"/>
                  </a:lnTo>
                  <a:close/>
                  <a:moveTo>
                    <a:pt x="77629" y="35719"/>
                  </a:moveTo>
                  <a:cubicBezTo>
                    <a:pt x="77629" y="39529"/>
                    <a:pt x="76676" y="43339"/>
                    <a:pt x="74771" y="46196"/>
                  </a:cubicBezTo>
                  <a:cubicBezTo>
                    <a:pt x="72866" y="50006"/>
                    <a:pt x="70961" y="52864"/>
                    <a:pt x="68104" y="54769"/>
                  </a:cubicBezTo>
                  <a:cubicBezTo>
                    <a:pt x="65246" y="57626"/>
                    <a:pt x="62389" y="59531"/>
                    <a:pt x="58579" y="60484"/>
                  </a:cubicBezTo>
                  <a:cubicBezTo>
                    <a:pt x="54769" y="62389"/>
                    <a:pt x="50959" y="62389"/>
                    <a:pt x="47149" y="62389"/>
                  </a:cubicBezTo>
                  <a:cubicBezTo>
                    <a:pt x="43339" y="62389"/>
                    <a:pt x="39529" y="61436"/>
                    <a:pt x="35719" y="60484"/>
                  </a:cubicBezTo>
                  <a:cubicBezTo>
                    <a:pt x="31909" y="58579"/>
                    <a:pt x="29051" y="56674"/>
                    <a:pt x="26194" y="54769"/>
                  </a:cubicBezTo>
                  <a:cubicBezTo>
                    <a:pt x="23336" y="51911"/>
                    <a:pt x="21431" y="49054"/>
                    <a:pt x="19526" y="46196"/>
                  </a:cubicBezTo>
                  <a:cubicBezTo>
                    <a:pt x="17621" y="42386"/>
                    <a:pt x="16669" y="39529"/>
                    <a:pt x="16669" y="35719"/>
                  </a:cubicBezTo>
                  <a:cubicBezTo>
                    <a:pt x="16669" y="31909"/>
                    <a:pt x="17621" y="28099"/>
                    <a:pt x="19526" y="24289"/>
                  </a:cubicBezTo>
                  <a:cubicBezTo>
                    <a:pt x="21431" y="20479"/>
                    <a:pt x="23336" y="17621"/>
                    <a:pt x="26194" y="14764"/>
                  </a:cubicBezTo>
                  <a:cubicBezTo>
                    <a:pt x="29051" y="11906"/>
                    <a:pt x="31909" y="10001"/>
                    <a:pt x="35719" y="9049"/>
                  </a:cubicBezTo>
                  <a:cubicBezTo>
                    <a:pt x="39529" y="7144"/>
                    <a:pt x="43339" y="7144"/>
                    <a:pt x="47149" y="7144"/>
                  </a:cubicBezTo>
                  <a:cubicBezTo>
                    <a:pt x="50959" y="7144"/>
                    <a:pt x="54769" y="8096"/>
                    <a:pt x="58579" y="9049"/>
                  </a:cubicBezTo>
                  <a:cubicBezTo>
                    <a:pt x="62389" y="10954"/>
                    <a:pt x="65246" y="12859"/>
                    <a:pt x="68104" y="14764"/>
                  </a:cubicBezTo>
                  <a:cubicBezTo>
                    <a:pt x="70961" y="17621"/>
                    <a:pt x="72866" y="20479"/>
                    <a:pt x="74771" y="24289"/>
                  </a:cubicBezTo>
                  <a:cubicBezTo>
                    <a:pt x="76676" y="28099"/>
                    <a:pt x="77629" y="30956"/>
                    <a:pt x="77629" y="35719"/>
                  </a:cubicBezTo>
                  <a:close/>
                  <a:moveTo>
                    <a:pt x="62389" y="35719"/>
                  </a:moveTo>
                  <a:cubicBezTo>
                    <a:pt x="62389" y="30956"/>
                    <a:pt x="60484" y="28099"/>
                    <a:pt x="57626" y="24289"/>
                  </a:cubicBezTo>
                  <a:cubicBezTo>
                    <a:pt x="54769" y="21431"/>
                    <a:pt x="50959" y="19526"/>
                    <a:pt x="46196" y="19526"/>
                  </a:cubicBezTo>
                  <a:cubicBezTo>
                    <a:pt x="42386" y="19526"/>
                    <a:pt x="38576" y="21431"/>
                    <a:pt x="34766" y="24289"/>
                  </a:cubicBezTo>
                  <a:cubicBezTo>
                    <a:pt x="31909" y="27146"/>
                    <a:pt x="30004" y="30956"/>
                    <a:pt x="30004" y="35719"/>
                  </a:cubicBezTo>
                  <a:cubicBezTo>
                    <a:pt x="30004" y="39529"/>
                    <a:pt x="31909" y="43339"/>
                    <a:pt x="34766" y="46196"/>
                  </a:cubicBezTo>
                  <a:cubicBezTo>
                    <a:pt x="37624" y="49054"/>
                    <a:pt x="41434" y="50959"/>
                    <a:pt x="46196" y="50959"/>
                  </a:cubicBezTo>
                  <a:cubicBezTo>
                    <a:pt x="50006" y="50959"/>
                    <a:pt x="53816" y="49054"/>
                    <a:pt x="57626" y="46196"/>
                  </a:cubicBezTo>
                  <a:cubicBezTo>
                    <a:pt x="61436" y="43339"/>
                    <a:pt x="62389" y="39529"/>
                    <a:pt x="62389" y="35719"/>
                  </a:cubicBezTo>
                  <a:close/>
                  <a:moveTo>
                    <a:pt x="97631" y="9049"/>
                  </a:moveTo>
                  <a:lnTo>
                    <a:pt x="112871" y="9049"/>
                  </a:lnTo>
                  <a:lnTo>
                    <a:pt x="112871" y="101441"/>
                  </a:lnTo>
                  <a:lnTo>
                    <a:pt x="97631" y="101441"/>
                  </a:lnTo>
                  <a:lnTo>
                    <a:pt x="97631" y="56674"/>
                  </a:lnTo>
                  <a:lnTo>
                    <a:pt x="80486" y="56674"/>
                  </a:lnTo>
                  <a:lnTo>
                    <a:pt x="80486" y="43339"/>
                  </a:lnTo>
                  <a:lnTo>
                    <a:pt x="97631" y="43339"/>
                  </a:lnTo>
                  <a:lnTo>
                    <a:pt x="97631" y="90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E13FFC31-1398-446F-B7F7-AD1934C24EAC}"/>
                </a:ext>
              </a:extLst>
            </p:cNvPr>
            <p:cNvSpPr/>
            <p:nvPr/>
          </p:nvSpPr>
          <p:spPr>
            <a:xfrm>
              <a:off x="5606891" y="3243739"/>
              <a:ext cx="114300" cy="133350"/>
            </a:xfrm>
            <a:custGeom>
              <a:avLst/>
              <a:gdLst>
                <a:gd name="connsiteX0" fmla="*/ 76676 w 114300"/>
                <a:gd name="connsiteY0" fmla="*/ 63341 h 133350"/>
                <a:gd name="connsiteX1" fmla="*/ 74771 w 114300"/>
                <a:gd name="connsiteY1" fmla="*/ 73819 h 133350"/>
                <a:gd name="connsiteX2" fmla="*/ 68104 w 114300"/>
                <a:gd name="connsiteY2" fmla="*/ 82391 h 133350"/>
                <a:gd name="connsiteX3" fmla="*/ 58579 w 114300"/>
                <a:gd name="connsiteY3" fmla="*/ 88106 h 133350"/>
                <a:gd name="connsiteX4" fmla="*/ 54769 w 114300"/>
                <a:gd name="connsiteY4" fmla="*/ 89059 h 133350"/>
                <a:gd name="connsiteX5" fmla="*/ 54769 w 114300"/>
                <a:gd name="connsiteY5" fmla="*/ 104299 h 133350"/>
                <a:gd name="connsiteX6" fmla="*/ 88106 w 114300"/>
                <a:gd name="connsiteY6" fmla="*/ 104299 h 133350"/>
                <a:gd name="connsiteX7" fmla="*/ 88106 w 114300"/>
                <a:gd name="connsiteY7" fmla="*/ 117634 h 133350"/>
                <a:gd name="connsiteX8" fmla="*/ 7144 w 114300"/>
                <a:gd name="connsiteY8" fmla="*/ 117634 h 133350"/>
                <a:gd name="connsiteX9" fmla="*/ 7144 w 114300"/>
                <a:gd name="connsiteY9" fmla="*/ 104299 h 133350"/>
                <a:gd name="connsiteX10" fmla="*/ 39529 w 114300"/>
                <a:gd name="connsiteY10" fmla="*/ 104299 h 133350"/>
                <a:gd name="connsiteX11" fmla="*/ 39529 w 114300"/>
                <a:gd name="connsiteY11" fmla="*/ 90011 h 133350"/>
                <a:gd name="connsiteX12" fmla="*/ 35719 w 114300"/>
                <a:gd name="connsiteY12" fmla="*/ 89059 h 133350"/>
                <a:gd name="connsiteX13" fmla="*/ 26194 w 114300"/>
                <a:gd name="connsiteY13" fmla="*/ 83344 h 133350"/>
                <a:gd name="connsiteX14" fmla="*/ 19526 w 114300"/>
                <a:gd name="connsiteY14" fmla="*/ 74771 h 133350"/>
                <a:gd name="connsiteX15" fmla="*/ 17621 w 114300"/>
                <a:gd name="connsiteY15" fmla="*/ 64294 h 133350"/>
                <a:gd name="connsiteX16" fmla="*/ 19526 w 114300"/>
                <a:gd name="connsiteY16" fmla="*/ 53816 h 133350"/>
                <a:gd name="connsiteX17" fmla="*/ 26194 w 114300"/>
                <a:gd name="connsiteY17" fmla="*/ 45244 h 133350"/>
                <a:gd name="connsiteX18" fmla="*/ 35719 w 114300"/>
                <a:gd name="connsiteY18" fmla="*/ 39529 h 133350"/>
                <a:gd name="connsiteX19" fmla="*/ 47149 w 114300"/>
                <a:gd name="connsiteY19" fmla="*/ 37624 h 133350"/>
                <a:gd name="connsiteX20" fmla="*/ 58579 w 114300"/>
                <a:gd name="connsiteY20" fmla="*/ 39529 h 133350"/>
                <a:gd name="connsiteX21" fmla="*/ 68104 w 114300"/>
                <a:gd name="connsiteY21" fmla="*/ 45244 h 133350"/>
                <a:gd name="connsiteX22" fmla="*/ 74771 w 114300"/>
                <a:gd name="connsiteY22" fmla="*/ 53816 h 133350"/>
                <a:gd name="connsiteX23" fmla="*/ 76676 w 114300"/>
                <a:gd name="connsiteY23" fmla="*/ 63341 h 133350"/>
                <a:gd name="connsiteX24" fmla="*/ 38576 w 114300"/>
                <a:gd name="connsiteY24" fmla="*/ 20479 h 133350"/>
                <a:gd name="connsiteX25" fmla="*/ 38576 w 114300"/>
                <a:gd name="connsiteY25" fmla="*/ 7144 h 133350"/>
                <a:gd name="connsiteX26" fmla="*/ 54769 w 114300"/>
                <a:gd name="connsiteY26" fmla="*/ 7144 h 133350"/>
                <a:gd name="connsiteX27" fmla="*/ 54769 w 114300"/>
                <a:gd name="connsiteY27" fmla="*/ 20479 h 133350"/>
                <a:gd name="connsiteX28" fmla="*/ 83344 w 114300"/>
                <a:gd name="connsiteY28" fmla="*/ 20479 h 133350"/>
                <a:gd name="connsiteX29" fmla="*/ 83344 w 114300"/>
                <a:gd name="connsiteY29" fmla="*/ 33814 h 133350"/>
                <a:gd name="connsiteX30" fmla="*/ 9049 w 114300"/>
                <a:gd name="connsiteY30" fmla="*/ 33814 h 133350"/>
                <a:gd name="connsiteX31" fmla="*/ 9049 w 114300"/>
                <a:gd name="connsiteY31" fmla="*/ 20479 h 133350"/>
                <a:gd name="connsiteX32" fmla="*/ 38576 w 114300"/>
                <a:gd name="connsiteY32" fmla="*/ 20479 h 133350"/>
                <a:gd name="connsiteX33" fmla="*/ 61436 w 114300"/>
                <a:gd name="connsiteY33" fmla="*/ 63341 h 133350"/>
                <a:gd name="connsiteX34" fmla="*/ 56674 w 114300"/>
                <a:gd name="connsiteY34" fmla="*/ 52864 h 133350"/>
                <a:gd name="connsiteX35" fmla="*/ 46196 w 114300"/>
                <a:gd name="connsiteY35" fmla="*/ 48101 h 133350"/>
                <a:gd name="connsiteX36" fmla="*/ 35719 w 114300"/>
                <a:gd name="connsiteY36" fmla="*/ 52864 h 133350"/>
                <a:gd name="connsiteX37" fmla="*/ 30956 w 114300"/>
                <a:gd name="connsiteY37" fmla="*/ 63341 h 133350"/>
                <a:gd name="connsiteX38" fmla="*/ 35719 w 114300"/>
                <a:gd name="connsiteY38" fmla="*/ 73819 h 133350"/>
                <a:gd name="connsiteX39" fmla="*/ 46196 w 114300"/>
                <a:gd name="connsiteY39" fmla="*/ 78581 h 133350"/>
                <a:gd name="connsiteX40" fmla="*/ 56674 w 114300"/>
                <a:gd name="connsiteY40" fmla="*/ 73819 h 133350"/>
                <a:gd name="connsiteX41" fmla="*/ 61436 w 114300"/>
                <a:gd name="connsiteY41" fmla="*/ 63341 h 133350"/>
                <a:gd name="connsiteX42" fmla="*/ 97631 w 114300"/>
                <a:gd name="connsiteY42" fmla="*/ 9049 h 133350"/>
                <a:gd name="connsiteX43" fmla="*/ 112871 w 114300"/>
                <a:gd name="connsiteY43" fmla="*/ 9049 h 133350"/>
                <a:gd name="connsiteX44" fmla="*/ 112871 w 114300"/>
                <a:gd name="connsiteY44" fmla="*/ 130016 h 133350"/>
                <a:gd name="connsiteX45" fmla="*/ 97631 w 114300"/>
                <a:gd name="connsiteY45" fmla="*/ 130016 h 133350"/>
                <a:gd name="connsiteX46" fmla="*/ 97631 w 114300"/>
                <a:gd name="connsiteY46" fmla="*/ 904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14300" h="133350">
                  <a:moveTo>
                    <a:pt x="76676" y="63341"/>
                  </a:moveTo>
                  <a:cubicBezTo>
                    <a:pt x="76676" y="67151"/>
                    <a:pt x="75724" y="70961"/>
                    <a:pt x="74771" y="73819"/>
                  </a:cubicBezTo>
                  <a:cubicBezTo>
                    <a:pt x="72866" y="77629"/>
                    <a:pt x="70961" y="80486"/>
                    <a:pt x="68104" y="82391"/>
                  </a:cubicBezTo>
                  <a:cubicBezTo>
                    <a:pt x="65246" y="85249"/>
                    <a:pt x="62389" y="87154"/>
                    <a:pt x="58579" y="88106"/>
                  </a:cubicBezTo>
                  <a:cubicBezTo>
                    <a:pt x="57626" y="88106"/>
                    <a:pt x="55721" y="89059"/>
                    <a:pt x="54769" y="89059"/>
                  </a:cubicBezTo>
                  <a:lnTo>
                    <a:pt x="54769" y="104299"/>
                  </a:lnTo>
                  <a:lnTo>
                    <a:pt x="88106" y="104299"/>
                  </a:lnTo>
                  <a:lnTo>
                    <a:pt x="88106" y="117634"/>
                  </a:lnTo>
                  <a:lnTo>
                    <a:pt x="7144" y="117634"/>
                  </a:lnTo>
                  <a:lnTo>
                    <a:pt x="7144" y="104299"/>
                  </a:lnTo>
                  <a:lnTo>
                    <a:pt x="39529" y="104299"/>
                  </a:lnTo>
                  <a:lnTo>
                    <a:pt x="39529" y="90011"/>
                  </a:lnTo>
                  <a:cubicBezTo>
                    <a:pt x="37624" y="90011"/>
                    <a:pt x="36671" y="89059"/>
                    <a:pt x="35719" y="89059"/>
                  </a:cubicBezTo>
                  <a:cubicBezTo>
                    <a:pt x="31909" y="87154"/>
                    <a:pt x="29051" y="85249"/>
                    <a:pt x="26194" y="83344"/>
                  </a:cubicBezTo>
                  <a:cubicBezTo>
                    <a:pt x="23336" y="80486"/>
                    <a:pt x="21431" y="77629"/>
                    <a:pt x="19526" y="74771"/>
                  </a:cubicBezTo>
                  <a:cubicBezTo>
                    <a:pt x="17621" y="70961"/>
                    <a:pt x="17621" y="68104"/>
                    <a:pt x="17621" y="64294"/>
                  </a:cubicBezTo>
                  <a:cubicBezTo>
                    <a:pt x="17621" y="60484"/>
                    <a:pt x="18574" y="56674"/>
                    <a:pt x="19526" y="53816"/>
                  </a:cubicBezTo>
                  <a:cubicBezTo>
                    <a:pt x="21431" y="50959"/>
                    <a:pt x="23336" y="47149"/>
                    <a:pt x="26194" y="45244"/>
                  </a:cubicBezTo>
                  <a:cubicBezTo>
                    <a:pt x="29051" y="42386"/>
                    <a:pt x="31909" y="40481"/>
                    <a:pt x="35719" y="39529"/>
                  </a:cubicBezTo>
                  <a:cubicBezTo>
                    <a:pt x="39529" y="38576"/>
                    <a:pt x="43339" y="37624"/>
                    <a:pt x="47149" y="37624"/>
                  </a:cubicBezTo>
                  <a:cubicBezTo>
                    <a:pt x="50959" y="37624"/>
                    <a:pt x="54769" y="38576"/>
                    <a:pt x="58579" y="39529"/>
                  </a:cubicBezTo>
                  <a:cubicBezTo>
                    <a:pt x="62389" y="40481"/>
                    <a:pt x="65246" y="42386"/>
                    <a:pt x="68104" y="45244"/>
                  </a:cubicBezTo>
                  <a:cubicBezTo>
                    <a:pt x="70961" y="48101"/>
                    <a:pt x="72866" y="50959"/>
                    <a:pt x="74771" y="53816"/>
                  </a:cubicBezTo>
                  <a:cubicBezTo>
                    <a:pt x="75724" y="55721"/>
                    <a:pt x="76676" y="59531"/>
                    <a:pt x="76676" y="63341"/>
                  </a:cubicBezTo>
                  <a:close/>
                  <a:moveTo>
                    <a:pt x="38576" y="20479"/>
                  </a:moveTo>
                  <a:lnTo>
                    <a:pt x="38576" y="7144"/>
                  </a:lnTo>
                  <a:lnTo>
                    <a:pt x="54769" y="7144"/>
                  </a:lnTo>
                  <a:lnTo>
                    <a:pt x="54769" y="20479"/>
                  </a:lnTo>
                  <a:lnTo>
                    <a:pt x="83344" y="20479"/>
                  </a:lnTo>
                  <a:lnTo>
                    <a:pt x="83344" y="33814"/>
                  </a:lnTo>
                  <a:lnTo>
                    <a:pt x="9049" y="33814"/>
                  </a:lnTo>
                  <a:lnTo>
                    <a:pt x="9049" y="20479"/>
                  </a:lnTo>
                  <a:lnTo>
                    <a:pt x="38576" y="20479"/>
                  </a:lnTo>
                  <a:close/>
                  <a:moveTo>
                    <a:pt x="61436" y="63341"/>
                  </a:moveTo>
                  <a:cubicBezTo>
                    <a:pt x="61436" y="59531"/>
                    <a:pt x="59531" y="55721"/>
                    <a:pt x="56674" y="52864"/>
                  </a:cubicBezTo>
                  <a:cubicBezTo>
                    <a:pt x="53816" y="50006"/>
                    <a:pt x="50006" y="48101"/>
                    <a:pt x="46196" y="48101"/>
                  </a:cubicBezTo>
                  <a:cubicBezTo>
                    <a:pt x="42386" y="48101"/>
                    <a:pt x="38576" y="49054"/>
                    <a:pt x="35719" y="52864"/>
                  </a:cubicBezTo>
                  <a:cubicBezTo>
                    <a:pt x="32861" y="55721"/>
                    <a:pt x="30956" y="59531"/>
                    <a:pt x="30956" y="63341"/>
                  </a:cubicBezTo>
                  <a:cubicBezTo>
                    <a:pt x="30956" y="67151"/>
                    <a:pt x="32861" y="70961"/>
                    <a:pt x="35719" y="73819"/>
                  </a:cubicBezTo>
                  <a:cubicBezTo>
                    <a:pt x="38576" y="76676"/>
                    <a:pt x="42386" y="78581"/>
                    <a:pt x="46196" y="78581"/>
                  </a:cubicBezTo>
                  <a:cubicBezTo>
                    <a:pt x="50006" y="78581"/>
                    <a:pt x="53816" y="76676"/>
                    <a:pt x="56674" y="73819"/>
                  </a:cubicBezTo>
                  <a:cubicBezTo>
                    <a:pt x="60484" y="70009"/>
                    <a:pt x="61436" y="67151"/>
                    <a:pt x="61436" y="63341"/>
                  </a:cubicBezTo>
                  <a:close/>
                  <a:moveTo>
                    <a:pt x="97631" y="9049"/>
                  </a:moveTo>
                  <a:lnTo>
                    <a:pt x="112871" y="9049"/>
                  </a:lnTo>
                  <a:lnTo>
                    <a:pt x="112871" y="130016"/>
                  </a:lnTo>
                  <a:lnTo>
                    <a:pt x="97631" y="130016"/>
                  </a:lnTo>
                  <a:lnTo>
                    <a:pt x="97631" y="90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840AB532-1ABD-4AF5-A2DC-50B15335BDC5}"/>
                </a:ext>
              </a:extLst>
            </p:cNvPr>
            <p:cNvSpPr/>
            <p:nvPr/>
          </p:nvSpPr>
          <p:spPr>
            <a:xfrm>
              <a:off x="4842986" y="3432334"/>
              <a:ext cx="161925" cy="190500"/>
            </a:xfrm>
            <a:custGeom>
              <a:avLst/>
              <a:gdLst>
                <a:gd name="connsiteX0" fmla="*/ 8096 w 161925"/>
                <a:gd name="connsiteY0" fmla="*/ 42386 h 190500"/>
                <a:gd name="connsiteX1" fmla="*/ 8096 w 161925"/>
                <a:gd name="connsiteY1" fmla="*/ 24289 h 190500"/>
                <a:gd name="connsiteX2" fmla="*/ 49054 w 161925"/>
                <a:gd name="connsiteY2" fmla="*/ 24289 h 190500"/>
                <a:gd name="connsiteX3" fmla="*/ 49054 w 161925"/>
                <a:gd name="connsiteY3" fmla="*/ 7144 h 190500"/>
                <a:gd name="connsiteX4" fmla="*/ 71914 w 161925"/>
                <a:gd name="connsiteY4" fmla="*/ 7144 h 190500"/>
                <a:gd name="connsiteX5" fmla="*/ 71914 w 161925"/>
                <a:gd name="connsiteY5" fmla="*/ 24289 h 190500"/>
                <a:gd name="connsiteX6" fmla="*/ 110966 w 161925"/>
                <a:gd name="connsiteY6" fmla="*/ 24289 h 190500"/>
                <a:gd name="connsiteX7" fmla="*/ 110966 w 161925"/>
                <a:gd name="connsiteY7" fmla="*/ 42386 h 190500"/>
                <a:gd name="connsiteX8" fmla="*/ 68104 w 161925"/>
                <a:gd name="connsiteY8" fmla="*/ 42386 h 190500"/>
                <a:gd name="connsiteX9" fmla="*/ 111919 w 161925"/>
                <a:gd name="connsiteY9" fmla="*/ 87154 h 190500"/>
                <a:gd name="connsiteX10" fmla="*/ 97631 w 161925"/>
                <a:gd name="connsiteY10" fmla="*/ 100489 h 190500"/>
                <a:gd name="connsiteX11" fmla="*/ 59531 w 161925"/>
                <a:gd name="connsiteY11" fmla="*/ 61436 h 190500"/>
                <a:gd name="connsiteX12" fmla="*/ 22384 w 161925"/>
                <a:gd name="connsiteY12" fmla="*/ 104299 h 190500"/>
                <a:gd name="connsiteX13" fmla="*/ 7144 w 161925"/>
                <a:gd name="connsiteY13" fmla="*/ 90964 h 190500"/>
                <a:gd name="connsiteX14" fmla="*/ 50959 w 161925"/>
                <a:gd name="connsiteY14" fmla="*/ 43339 h 190500"/>
                <a:gd name="connsiteX15" fmla="*/ 8096 w 161925"/>
                <a:gd name="connsiteY15" fmla="*/ 43339 h 190500"/>
                <a:gd name="connsiteX16" fmla="*/ 148114 w 161925"/>
                <a:gd name="connsiteY16" fmla="*/ 147161 h 190500"/>
                <a:gd name="connsiteX17" fmla="*/ 144304 w 161925"/>
                <a:gd name="connsiteY17" fmla="*/ 163354 h 190500"/>
                <a:gd name="connsiteX18" fmla="*/ 134779 w 161925"/>
                <a:gd name="connsiteY18" fmla="*/ 176689 h 190500"/>
                <a:gd name="connsiteX19" fmla="*/ 120491 w 161925"/>
                <a:gd name="connsiteY19" fmla="*/ 186214 h 190500"/>
                <a:gd name="connsiteX20" fmla="*/ 102394 w 161925"/>
                <a:gd name="connsiteY20" fmla="*/ 190024 h 190500"/>
                <a:gd name="connsiteX21" fmla="*/ 84296 w 161925"/>
                <a:gd name="connsiteY21" fmla="*/ 186214 h 190500"/>
                <a:gd name="connsiteX22" fmla="*/ 70009 w 161925"/>
                <a:gd name="connsiteY22" fmla="*/ 176689 h 190500"/>
                <a:gd name="connsiteX23" fmla="*/ 60484 w 161925"/>
                <a:gd name="connsiteY23" fmla="*/ 163354 h 190500"/>
                <a:gd name="connsiteX24" fmla="*/ 56674 w 161925"/>
                <a:gd name="connsiteY24" fmla="*/ 147161 h 190500"/>
                <a:gd name="connsiteX25" fmla="*/ 60484 w 161925"/>
                <a:gd name="connsiteY25" fmla="*/ 130969 h 190500"/>
                <a:gd name="connsiteX26" fmla="*/ 70009 w 161925"/>
                <a:gd name="connsiteY26" fmla="*/ 117634 h 190500"/>
                <a:gd name="connsiteX27" fmla="*/ 84296 w 161925"/>
                <a:gd name="connsiteY27" fmla="*/ 108109 h 190500"/>
                <a:gd name="connsiteX28" fmla="*/ 102394 w 161925"/>
                <a:gd name="connsiteY28" fmla="*/ 104299 h 190500"/>
                <a:gd name="connsiteX29" fmla="*/ 120491 w 161925"/>
                <a:gd name="connsiteY29" fmla="*/ 108109 h 190500"/>
                <a:gd name="connsiteX30" fmla="*/ 134779 w 161925"/>
                <a:gd name="connsiteY30" fmla="*/ 117634 h 190500"/>
                <a:gd name="connsiteX31" fmla="*/ 144304 w 161925"/>
                <a:gd name="connsiteY31" fmla="*/ 130969 h 190500"/>
                <a:gd name="connsiteX32" fmla="*/ 148114 w 161925"/>
                <a:gd name="connsiteY32" fmla="*/ 147161 h 190500"/>
                <a:gd name="connsiteX33" fmla="*/ 126206 w 161925"/>
                <a:gd name="connsiteY33" fmla="*/ 147161 h 190500"/>
                <a:gd name="connsiteX34" fmla="*/ 118586 w 161925"/>
                <a:gd name="connsiteY34" fmla="*/ 130016 h 190500"/>
                <a:gd name="connsiteX35" fmla="*/ 101441 w 161925"/>
                <a:gd name="connsiteY35" fmla="*/ 123349 h 190500"/>
                <a:gd name="connsiteX36" fmla="*/ 84296 w 161925"/>
                <a:gd name="connsiteY36" fmla="*/ 130016 h 190500"/>
                <a:gd name="connsiteX37" fmla="*/ 77629 w 161925"/>
                <a:gd name="connsiteY37" fmla="*/ 147161 h 190500"/>
                <a:gd name="connsiteX38" fmla="*/ 84296 w 161925"/>
                <a:gd name="connsiteY38" fmla="*/ 164306 h 190500"/>
                <a:gd name="connsiteX39" fmla="*/ 101441 w 161925"/>
                <a:gd name="connsiteY39" fmla="*/ 170974 h 190500"/>
                <a:gd name="connsiteX40" fmla="*/ 118586 w 161925"/>
                <a:gd name="connsiteY40" fmla="*/ 164306 h 190500"/>
                <a:gd name="connsiteX41" fmla="*/ 126206 w 161925"/>
                <a:gd name="connsiteY41" fmla="*/ 147161 h 190500"/>
                <a:gd name="connsiteX42" fmla="*/ 141446 w 161925"/>
                <a:gd name="connsiteY42" fmla="*/ 107156 h 190500"/>
                <a:gd name="connsiteX43" fmla="*/ 141446 w 161925"/>
                <a:gd name="connsiteY43" fmla="*/ 67151 h 190500"/>
                <a:gd name="connsiteX44" fmla="*/ 110966 w 161925"/>
                <a:gd name="connsiteY44" fmla="*/ 67151 h 190500"/>
                <a:gd name="connsiteX45" fmla="*/ 110966 w 161925"/>
                <a:gd name="connsiteY45" fmla="*/ 48101 h 190500"/>
                <a:gd name="connsiteX46" fmla="*/ 141446 w 161925"/>
                <a:gd name="connsiteY46" fmla="*/ 48101 h 190500"/>
                <a:gd name="connsiteX47" fmla="*/ 141446 w 161925"/>
                <a:gd name="connsiteY47" fmla="*/ 8096 h 190500"/>
                <a:gd name="connsiteX48" fmla="*/ 163354 w 161925"/>
                <a:gd name="connsiteY48" fmla="*/ 8096 h 190500"/>
                <a:gd name="connsiteX49" fmla="*/ 163354 w 161925"/>
                <a:gd name="connsiteY49" fmla="*/ 106204 h 190500"/>
                <a:gd name="connsiteX50" fmla="*/ 141446 w 161925"/>
                <a:gd name="connsiteY50" fmla="*/ 10620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1925" h="190500">
                  <a:moveTo>
                    <a:pt x="8096" y="42386"/>
                  </a:moveTo>
                  <a:lnTo>
                    <a:pt x="8096" y="24289"/>
                  </a:lnTo>
                  <a:lnTo>
                    <a:pt x="49054" y="24289"/>
                  </a:lnTo>
                  <a:lnTo>
                    <a:pt x="49054" y="7144"/>
                  </a:lnTo>
                  <a:lnTo>
                    <a:pt x="71914" y="7144"/>
                  </a:lnTo>
                  <a:lnTo>
                    <a:pt x="71914" y="24289"/>
                  </a:lnTo>
                  <a:lnTo>
                    <a:pt x="110966" y="24289"/>
                  </a:lnTo>
                  <a:lnTo>
                    <a:pt x="110966" y="42386"/>
                  </a:lnTo>
                  <a:lnTo>
                    <a:pt x="68104" y="42386"/>
                  </a:lnTo>
                  <a:lnTo>
                    <a:pt x="111919" y="87154"/>
                  </a:lnTo>
                  <a:lnTo>
                    <a:pt x="97631" y="100489"/>
                  </a:lnTo>
                  <a:lnTo>
                    <a:pt x="59531" y="61436"/>
                  </a:lnTo>
                  <a:lnTo>
                    <a:pt x="22384" y="104299"/>
                  </a:lnTo>
                  <a:lnTo>
                    <a:pt x="7144" y="90964"/>
                  </a:lnTo>
                  <a:lnTo>
                    <a:pt x="50959" y="43339"/>
                  </a:lnTo>
                  <a:lnTo>
                    <a:pt x="8096" y="43339"/>
                  </a:lnTo>
                  <a:close/>
                  <a:moveTo>
                    <a:pt x="148114" y="147161"/>
                  </a:moveTo>
                  <a:cubicBezTo>
                    <a:pt x="148114" y="152876"/>
                    <a:pt x="147161" y="158591"/>
                    <a:pt x="144304" y="163354"/>
                  </a:cubicBezTo>
                  <a:cubicBezTo>
                    <a:pt x="141446" y="168116"/>
                    <a:pt x="138589" y="172879"/>
                    <a:pt x="134779" y="176689"/>
                  </a:cubicBezTo>
                  <a:cubicBezTo>
                    <a:pt x="130969" y="180499"/>
                    <a:pt x="126206" y="183356"/>
                    <a:pt x="120491" y="186214"/>
                  </a:cubicBezTo>
                  <a:cubicBezTo>
                    <a:pt x="114776" y="188119"/>
                    <a:pt x="109061" y="190024"/>
                    <a:pt x="102394" y="190024"/>
                  </a:cubicBezTo>
                  <a:cubicBezTo>
                    <a:pt x="96679" y="190024"/>
                    <a:pt x="90011" y="189071"/>
                    <a:pt x="84296" y="186214"/>
                  </a:cubicBezTo>
                  <a:cubicBezTo>
                    <a:pt x="78581" y="184309"/>
                    <a:pt x="73819" y="180499"/>
                    <a:pt x="70009" y="176689"/>
                  </a:cubicBezTo>
                  <a:cubicBezTo>
                    <a:pt x="66199" y="172879"/>
                    <a:pt x="62389" y="168116"/>
                    <a:pt x="60484" y="163354"/>
                  </a:cubicBezTo>
                  <a:cubicBezTo>
                    <a:pt x="57626" y="158591"/>
                    <a:pt x="56674" y="152876"/>
                    <a:pt x="56674" y="147161"/>
                  </a:cubicBezTo>
                  <a:cubicBezTo>
                    <a:pt x="56674" y="141446"/>
                    <a:pt x="57626" y="135731"/>
                    <a:pt x="60484" y="130969"/>
                  </a:cubicBezTo>
                  <a:cubicBezTo>
                    <a:pt x="63341" y="126206"/>
                    <a:pt x="66199" y="121444"/>
                    <a:pt x="70009" y="117634"/>
                  </a:cubicBezTo>
                  <a:cubicBezTo>
                    <a:pt x="73819" y="113824"/>
                    <a:pt x="78581" y="110966"/>
                    <a:pt x="84296" y="108109"/>
                  </a:cubicBezTo>
                  <a:cubicBezTo>
                    <a:pt x="90011" y="106204"/>
                    <a:pt x="95726" y="104299"/>
                    <a:pt x="102394" y="104299"/>
                  </a:cubicBezTo>
                  <a:cubicBezTo>
                    <a:pt x="109061" y="104299"/>
                    <a:pt x="114776" y="105251"/>
                    <a:pt x="120491" y="108109"/>
                  </a:cubicBezTo>
                  <a:cubicBezTo>
                    <a:pt x="126206" y="110014"/>
                    <a:pt x="130969" y="113824"/>
                    <a:pt x="134779" y="117634"/>
                  </a:cubicBezTo>
                  <a:cubicBezTo>
                    <a:pt x="138589" y="121444"/>
                    <a:pt x="142399" y="126206"/>
                    <a:pt x="144304" y="130969"/>
                  </a:cubicBezTo>
                  <a:cubicBezTo>
                    <a:pt x="147161" y="135731"/>
                    <a:pt x="148114" y="141446"/>
                    <a:pt x="148114" y="147161"/>
                  </a:cubicBezTo>
                  <a:close/>
                  <a:moveTo>
                    <a:pt x="126206" y="147161"/>
                  </a:moveTo>
                  <a:cubicBezTo>
                    <a:pt x="126206" y="140494"/>
                    <a:pt x="123349" y="134779"/>
                    <a:pt x="118586" y="130016"/>
                  </a:cubicBezTo>
                  <a:cubicBezTo>
                    <a:pt x="113824" y="125254"/>
                    <a:pt x="108109" y="123349"/>
                    <a:pt x="101441" y="123349"/>
                  </a:cubicBezTo>
                  <a:cubicBezTo>
                    <a:pt x="94774" y="123349"/>
                    <a:pt x="89059" y="125254"/>
                    <a:pt x="84296" y="130016"/>
                  </a:cubicBezTo>
                  <a:cubicBezTo>
                    <a:pt x="79534" y="134779"/>
                    <a:pt x="77629" y="140494"/>
                    <a:pt x="77629" y="147161"/>
                  </a:cubicBezTo>
                  <a:cubicBezTo>
                    <a:pt x="77629" y="153829"/>
                    <a:pt x="79534" y="159544"/>
                    <a:pt x="84296" y="164306"/>
                  </a:cubicBezTo>
                  <a:cubicBezTo>
                    <a:pt x="89059" y="169069"/>
                    <a:pt x="94774" y="170974"/>
                    <a:pt x="101441" y="170974"/>
                  </a:cubicBezTo>
                  <a:cubicBezTo>
                    <a:pt x="108109" y="170974"/>
                    <a:pt x="113824" y="169069"/>
                    <a:pt x="118586" y="164306"/>
                  </a:cubicBezTo>
                  <a:cubicBezTo>
                    <a:pt x="124301" y="159544"/>
                    <a:pt x="126206" y="153829"/>
                    <a:pt x="126206" y="147161"/>
                  </a:cubicBezTo>
                  <a:close/>
                  <a:moveTo>
                    <a:pt x="141446" y="107156"/>
                  </a:moveTo>
                  <a:lnTo>
                    <a:pt x="141446" y="67151"/>
                  </a:lnTo>
                  <a:lnTo>
                    <a:pt x="110966" y="67151"/>
                  </a:lnTo>
                  <a:lnTo>
                    <a:pt x="110966" y="48101"/>
                  </a:lnTo>
                  <a:lnTo>
                    <a:pt x="141446" y="48101"/>
                  </a:lnTo>
                  <a:lnTo>
                    <a:pt x="141446" y="8096"/>
                  </a:lnTo>
                  <a:lnTo>
                    <a:pt x="163354" y="8096"/>
                  </a:lnTo>
                  <a:lnTo>
                    <a:pt x="163354" y="106204"/>
                  </a:lnTo>
                  <a:lnTo>
                    <a:pt x="141446" y="10620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" name="자유형: 도형 18">
              <a:extLst>
                <a:ext uri="{FF2B5EF4-FFF2-40B4-BE49-F238E27FC236}">
                  <a16:creationId xmlns:a16="http://schemas.microsoft.com/office/drawing/2014/main" id="{8D5ADB26-CB7E-47D6-98CE-E81880AC7BCB}"/>
                </a:ext>
              </a:extLst>
            </p:cNvPr>
            <p:cNvSpPr/>
            <p:nvPr/>
          </p:nvSpPr>
          <p:spPr>
            <a:xfrm>
              <a:off x="5034438" y="3434239"/>
              <a:ext cx="161925" cy="180975"/>
            </a:xfrm>
            <a:custGeom>
              <a:avLst/>
              <a:gdLst>
                <a:gd name="connsiteX0" fmla="*/ 102394 w 161925"/>
                <a:gd name="connsiteY0" fmla="*/ 101441 h 180975"/>
                <a:gd name="connsiteX1" fmla="*/ 7144 w 161925"/>
                <a:gd name="connsiteY1" fmla="*/ 101441 h 180975"/>
                <a:gd name="connsiteX2" fmla="*/ 7144 w 161925"/>
                <a:gd name="connsiteY2" fmla="*/ 48101 h 180975"/>
                <a:gd name="connsiteX3" fmla="*/ 78581 w 161925"/>
                <a:gd name="connsiteY3" fmla="*/ 48101 h 180975"/>
                <a:gd name="connsiteX4" fmla="*/ 78581 w 161925"/>
                <a:gd name="connsiteY4" fmla="*/ 30956 h 180975"/>
                <a:gd name="connsiteX5" fmla="*/ 7144 w 161925"/>
                <a:gd name="connsiteY5" fmla="*/ 30956 h 180975"/>
                <a:gd name="connsiteX6" fmla="*/ 7144 w 161925"/>
                <a:gd name="connsiteY6" fmla="*/ 12859 h 180975"/>
                <a:gd name="connsiteX7" fmla="*/ 99536 w 161925"/>
                <a:gd name="connsiteY7" fmla="*/ 12859 h 180975"/>
                <a:gd name="connsiteX8" fmla="*/ 99536 w 161925"/>
                <a:gd name="connsiteY8" fmla="*/ 66199 h 180975"/>
                <a:gd name="connsiteX9" fmla="*/ 28099 w 161925"/>
                <a:gd name="connsiteY9" fmla="*/ 66199 h 180975"/>
                <a:gd name="connsiteX10" fmla="*/ 28099 w 161925"/>
                <a:gd name="connsiteY10" fmla="*/ 84296 h 180975"/>
                <a:gd name="connsiteX11" fmla="*/ 101441 w 161925"/>
                <a:gd name="connsiteY11" fmla="*/ 84296 h 180975"/>
                <a:gd name="connsiteX12" fmla="*/ 101441 w 161925"/>
                <a:gd name="connsiteY12" fmla="*/ 101441 h 180975"/>
                <a:gd name="connsiteX13" fmla="*/ 17621 w 161925"/>
                <a:gd name="connsiteY13" fmla="*/ 113824 h 180975"/>
                <a:gd name="connsiteX14" fmla="*/ 155734 w 161925"/>
                <a:gd name="connsiteY14" fmla="*/ 113824 h 180975"/>
                <a:gd name="connsiteX15" fmla="*/ 155734 w 161925"/>
                <a:gd name="connsiteY15" fmla="*/ 178594 h 180975"/>
                <a:gd name="connsiteX16" fmla="*/ 17621 w 161925"/>
                <a:gd name="connsiteY16" fmla="*/ 178594 h 180975"/>
                <a:gd name="connsiteX17" fmla="*/ 17621 w 161925"/>
                <a:gd name="connsiteY17" fmla="*/ 113824 h 180975"/>
                <a:gd name="connsiteX18" fmla="*/ 133826 w 161925"/>
                <a:gd name="connsiteY18" fmla="*/ 132874 h 180975"/>
                <a:gd name="connsiteX19" fmla="*/ 39529 w 161925"/>
                <a:gd name="connsiteY19" fmla="*/ 132874 h 180975"/>
                <a:gd name="connsiteX20" fmla="*/ 39529 w 161925"/>
                <a:gd name="connsiteY20" fmla="*/ 160496 h 180975"/>
                <a:gd name="connsiteX21" fmla="*/ 133826 w 161925"/>
                <a:gd name="connsiteY21" fmla="*/ 160496 h 180975"/>
                <a:gd name="connsiteX22" fmla="*/ 133826 w 161925"/>
                <a:gd name="connsiteY22" fmla="*/ 132874 h 180975"/>
                <a:gd name="connsiteX23" fmla="*/ 133826 w 161925"/>
                <a:gd name="connsiteY23" fmla="*/ 7144 h 180975"/>
                <a:gd name="connsiteX24" fmla="*/ 155734 w 161925"/>
                <a:gd name="connsiteY24" fmla="*/ 7144 h 180975"/>
                <a:gd name="connsiteX25" fmla="*/ 155734 w 161925"/>
                <a:gd name="connsiteY25" fmla="*/ 105251 h 180975"/>
                <a:gd name="connsiteX26" fmla="*/ 133826 w 161925"/>
                <a:gd name="connsiteY26" fmla="*/ 105251 h 180975"/>
                <a:gd name="connsiteX27" fmla="*/ 133826 w 161925"/>
                <a:gd name="connsiteY27" fmla="*/ 83344 h 180975"/>
                <a:gd name="connsiteX28" fmla="*/ 109061 w 161925"/>
                <a:gd name="connsiteY28" fmla="*/ 83344 h 180975"/>
                <a:gd name="connsiteX29" fmla="*/ 109061 w 161925"/>
                <a:gd name="connsiteY29" fmla="*/ 65246 h 180975"/>
                <a:gd name="connsiteX30" fmla="*/ 133826 w 161925"/>
                <a:gd name="connsiteY30" fmla="*/ 65246 h 180975"/>
                <a:gd name="connsiteX31" fmla="*/ 133826 w 161925"/>
                <a:gd name="connsiteY31" fmla="*/ 44291 h 180975"/>
                <a:gd name="connsiteX32" fmla="*/ 109061 w 161925"/>
                <a:gd name="connsiteY32" fmla="*/ 44291 h 180975"/>
                <a:gd name="connsiteX33" fmla="*/ 109061 w 161925"/>
                <a:gd name="connsiteY33" fmla="*/ 26194 h 180975"/>
                <a:gd name="connsiteX34" fmla="*/ 133826 w 161925"/>
                <a:gd name="connsiteY34" fmla="*/ 26194 h 180975"/>
                <a:gd name="connsiteX35" fmla="*/ 133826 w 161925"/>
                <a:gd name="connsiteY35" fmla="*/ 7144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61925" h="180975">
                  <a:moveTo>
                    <a:pt x="102394" y="101441"/>
                  </a:moveTo>
                  <a:lnTo>
                    <a:pt x="7144" y="101441"/>
                  </a:lnTo>
                  <a:lnTo>
                    <a:pt x="7144" y="48101"/>
                  </a:lnTo>
                  <a:lnTo>
                    <a:pt x="78581" y="48101"/>
                  </a:lnTo>
                  <a:lnTo>
                    <a:pt x="78581" y="30956"/>
                  </a:lnTo>
                  <a:lnTo>
                    <a:pt x="7144" y="30956"/>
                  </a:lnTo>
                  <a:lnTo>
                    <a:pt x="7144" y="12859"/>
                  </a:lnTo>
                  <a:lnTo>
                    <a:pt x="99536" y="12859"/>
                  </a:lnTo>
                  <a:lnTo>
                    <a:pt x="99536" y="66199"/>
                  </a:lnTo>
                  <a:lnTo>
                    <a:pt x="28099" y="66199"/>
                  </a:lnTo>
                  <a:lnTo>
                    <a:pt x="28099" y="84296"/>
                  </a:lnTo>
                  <a:lnTo>
                    <a:pt x="101441" y="84296"/>
                  </a:lnTo>
                  <a:lnTo>
                    <a:pt x="101441" y="101441"/>
                  </a:lnTo>
                  <a:close/>
                  <a:moveTo>
                    <a:pt x="17621" y="113824"/>
                  </a:moveTo>
                  <a:lnTo>
                    <a:pt x="155734" y="113824"/>
                  </a:lnTo>
                  <a:lnTo>
                    <a:pt x="155734" y="178594"/>
                  </a:lnTo>
                  <a:lnTo>
                    <a:pt x="17621" y="178594"/>
                  </a:lnTo>
                  <a:lnTo>
                    <a:pt x="17621" y="113824"/>
                  </a:lnTo>
                  <a:close/>
                  <a:moveTo>
                    <a:pt x="133826" y="132874"/>
                  </a:moveTo>
                  <a:lnTo>
                    <a:pt x="39529" y="132874"/>
                  </a:lnTo>
                  <a:lnTo>
                    <a:pt x="39529" y="160496"/>
                  </a:lnTo>
                  <a:lnTo>
                    <a:pt x="133826" y="160496"/>
                  </a:lnTo>
                  <a:lnTo>
                    <a:pt x="133826" y="132874"/>
                  </a:lnTo>
                  <a:close/>
                  <a:moveTo>
                    <a:pt x="133826" y="7144"/>
                  </a:moveTo>
                  <a:lnTo>
                    <a:pt x="155734" y="7144"/>
                  </a:lnTo>
                  <a:lnTo>
                    <a:pt x="155734" y="105251"/>
                  </a:lnTo>
                  <a:lnTo>
                    <a:pt x="133826" y="105251"/>
                  </a:lnTo>
                  <a:lnTo>
                    <a:pt x="133826" y="83344"/>
                  </a:lnTo>
                  <a:lnTo>
                    <a:pt x="109061" y="83344"/>
                  </a:lnTo>
                  <a:lnTo>
                    <a:pt x="109061" y="65246"/>
                  </a:lnTo>
                  <a:lnTo>
                    <a:pt x="133826" y="65246"/>
                  </a:lnTo>
                  <a:lnTo>
                    <a:pt x="133826" y="44291"/>
                  </a:lnTo>
                  <a:lnTo>
                    <a:pt x="109061" y="44291"/>
                  </a:lnTo>
                  <a:lnTo>
                    <a:pt x="109061" y="26194"/>
                  </a:lnTo>
                  <a:lnTo>
                    <a:pt x="133826" y="26194"/>
                  </a:lnTo>
                  <a:lnTo>
                    <a:pt x="133826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" name="자유형: 도형 19">
              <a:extLst>
                <a:ext uri="{FF2B5EF4-FFF2-40B4-BE49-F238E27FC236}">
                  <a16:creationId xmlns:a16="http://schemas.microsoft.com/office/drawing/2014/main" id="{9E77A490-2B7E-45BE-80A8-7E1D2829F3C6}"/>
                </a:ext>
              </a:extLst>
            </p:cNvPr>
            <p:cNvSpPr/>
            <p:nvPr/>
          </p:nvSpPr>
          <p:spPr>
            <a:xfrm>
              <a:off x="5214461" y="3433286"/>
              <a:ext cx="161925" cy="180975"/>
            </a:xfrm>
            <a:custGeom>
              <a:avLst/>
              <a:gdLst>
                <a:gd name="connsiteX0" fmla="*/ 106204 w 161925"/>
                <a:gd name="connsiteY0" fmla="*/ 57626 h 180975"/>
                <a:gd name="connsiteX1" fmla="*/ 102394 w 161925"/>
                <a:gd name="connsiteY1" fmla="*/ 75724 h 180975"/>
                <a:gd name="connsiteX2" fmla="*/ 91916 w 161925"/>
                <a:gd name="connsiteY2" fmla="*/ 90964 h 180975"/>
                <a:gd name="connsiteX3" fmla="*/ 75724 w 161925"/>
                <a:gd name="connsiteY3" fmla="*/ 101441 h 180975"/>
                <a:gd name="connsiteX4" fmla="*/ 56674 w 161925"/>
                <a:gd name="connsiteY4" fmla="*/ 105251 h 180975"/>
                <a:gd name="connsiteX5" fmla="*/ 37624 w 161925"/>
                <a:gd name="connsiteY5" fmla="*/ 101441 h 180975"/>
                <a:gd name="connsiteX6" fmla="*/ 21431 w 161925"/>
                <a:gd name="connsiteY6" fmla="*/ 90964 h 180975"/>
                <a:gd name="connsiteX7" fmla="*/ 10954 w 161925"/>
                <a:gd name="connsiteY7" fmla="*/ 75724 h 180975"/>
                <a:gd name="connsiteX8" fmla="*/ 7144 w 161925"/>
                <a:gd name="connsiteY8" fmla="*/ 57626 h 180975"/>
                <a:gd name="connsiteX9" fmla="*/ 10954 w 161925"/>
                <a:gd name="connsiteY9" fmla="*/ 39529 h 180975"/>
                <a:gd name="connsiteX10" fmla="*/ 21431 w 161925"/>
                <a:gd name="connsiteY10" fmla="*/ 24289 h 180975"/>
                <a:gd name="connsiteX11" fmla="*/ 37624 w 161925"/>
                <a:gd name="connsiteY11" fmla="*/ 13811 h 180975"/>
                <a:gd name="connsiteX12" fmla="*/ 56674 w 161925"/>
                <a:gd name="connsiteY12" fmla="*/ 10001 h 180975"/>
                <a:gd name="connsiteX13" fmla="*/ 75724 w 161925"/>
                <a:gd name="connsiteY13" fmla="*/ 13811 h 180975"/>
                <a:gd name="connsiteX14" fmla="*/ 91916 w 161925"/>
                <a:gd name="connsiteY14" fmla="*/ 24289 h 180975"/>
                <a:gd name="connsiteX15" fmla="*/ 102394 w 161925"/>
                <a:gd name="connsiteY15" fmla="*/ 39529 h 180975"/>
                <a:gd name="connsiteX16" fmla="*/ 106204 w 161925"/>
                <a:gd name="connsiteY16" fmla="*/ 57626 h 180975"/>
                <a:gd name="connsiteX17" fmla="*/ 17621 w 161925"/>
                <a:gd name="connsiteY17" fmla="*/ 180499 h 180975"/>
                <a:gd name="connsiteX18" fmla="*/ 17621 w 161925"/>
                <a:gd name="connsiteY18" fmla="*/ 121444 h 180975"/>
                <a:gd name="connsiteX19" fmla="*/ 39529 w 161925"/>
                <a:gd name="connsiteY19" fmla="*/ 121444 h 180975"/>
                <a:gd name="connsiteX20" fmla="*/ 39529 w 161925"/>
                <a:gd name="connsiteY20" fmla="*/ 160496 h 180975"/>
                <a:gd name="connsiteX21" fmla="*/ 162401 w 161925"/>
                <a:gd name="connsiteY21" fmla="*/ 160496 h 180975"/>
                <a:gd name="connsiteX22" fmla="*/ 162401 w 161925"/>
                <a:gd name="connsiteY22" fmla="*/ 179546 h 180975"/>
                <a:gd name="connsiteX23" fmla="*/ 17621 w 161925"/>
                <a:gd name="connsiteY23" fmla="*/ 179546 h 180975"/>
                <a:gd name="connsiteX24" fmla="*/ 86201 w 161925"/>
                <a:gd name="connsiteY24" fmla="*/ 57626 h 180975"/>
                <a:gd name="connsiteX25" fmla="*/ 84296 w 161925"/>
                <a:gd name="connsiteY25" fmla="*/ 46196 h 180975"/>
                <a:gd name="connsiteX26" fmla="*/ 78581 w 161925"/>
                <a:gd name="connsiteY26" fmla="*/ 36671 h 180975"/>
                <a:gd name="connsiteX27" fmla="*/ 69056 w 161925"/>
                <a:gd name="connsiteY27" fmla="*/ 30956 h 180975"/>
                <a:gd name="connsiteX28" fmla="*/ 57626 w 161925"/>
                <a:gd name="connsiteY28" fmla="*/ 29051 h 180975"/>
                <a:gd name="connsiteX29" fmla="*/ 47149 w 161925"/>
                <a:gd name="connsiteY29" fmla="*/ 30956 h 180975"/>
                <a:gd name="connsiteX30" fmla="*/ 37624 w 161925"/>
                <a:gd name="connsiteY30" fmla="*/ 36671 h 180975"/>
                <a:gd name="connsiteX31" fmla="*/ 31909 w 161925"/>
                <a:gd name="connsiteY31" fmla="*/ 46196 h 180975"/>
                <a:gd name="connsiteX32" fmla="*/ 30004 w 161925"/>
                <a:gd name="connsiteY32" fmla="*/ 57626 h 180975"/>
                <a:gd name="connsiteX33" fmla="*/ 31909 w 161925"/>
                <a:gd name="connsiteY33" fmla="*/ 69056 h 180975"/>
                <a:gd name="connsiteX34" fmla="*/ 37624 w 161925"/>
                <a:gd name="connsiteY34" fmla="*/ 78581 h 180975"/>
                <a:gd name="connsiteX35" fmla="*/ 47149 w 161925"/>
                <a:gd name="connsiteY35" fmla="*/ 85249 h 180975"/>
                <a:gd name="connsiteX36" fmla="*/ 57626 w 161925"/>
                <a:gd name="connsiteY36" fmla="*/ 87154 h 180975"/>
                <a:gd name="connsiteX37" fmla="*/ 69056 w 161925"/>
                <a:gd name="connsiteY37" fmla="*/ 85249 h 180975"/>
                <a:gd name="connsiteX38" fmla="*/ 78581 w 161925"/>
                <a:gd name="connsiteY38" fmla="*/ 78581 h 180975"/>
                <a:gd name="connsiteX39" fmla="*/ 84296 w 161925"/>
                <a:gd name="connsiteY39" fmla="*/ 69056 h 180975"/>
                <a:gd name="connsiteX40" fmla="*/ 86201 w 161925"/>
                <a:gd name="connsiteY40" fmla="*/ 57626 h 180975"/>
                <a:gd name="connsiteX41" fmla="*/ 137636 w 161925"/>
                <a:gd name="connsiteY41" fmla="*/ 120491 h 180975"/>
                <a:gd name="connsiteX42" fmla="*/ 137636 w 161925"/>
                <a:gd name="connsiteY42" fmla="*/ 87154 h 180975"/>
                <a:gd name="connsiteX43" fmla="*/ 111919 w 161925"/>
                <a:gd name="connsiteY43" fmla="*/ 87154 h 180975"/>
                <a:gd name="connsiteX44" fmla="*/ 111919 w 161925"/>
                <a:gd name="connsiteY44" fmla="*/ 69056 h 180975"/>
                <a:gd name="connsiteX45" fmla="*/ 137636 w 161925"/>
                <a:gd name="connsiteY45" fmla="*/ 69056 h 180975"/>
                <a:gd name="connsiteX46" fmla="*/ 137636 w 161925"/>
                <a:gd name="connsiteY46" fmla="*/ 43339 h 180975"/>
                <a:gd name="connsiteX47" fmla="*/ 111919 w 161925"/>
                <a:gd name="connsiteY47" fmla="*/ 43339 h 180975"/>
                <a:gd name="connsiteX48" fmla="*/ 111919 w 161925"/>
                <a:gd name="connsiteY48" fmla="*/ 25241 h 180975"/>
                <a:gd name="connsiteX49" fmla="*/ 137636 w 161925"/>
                <a:gd name="connsiteY49" fmla="*/ 25241 h 180975"/>
                <a:gd name="connsiteX50" fmla="*/ 137636 w 161925"/>
                <a:gd name="connsiteY50" fmla="*/ 7144 h 180975"/>
                <a:gd name="connsiteX51" fmla="*/ 159544 w 161925"/>
                <a:gd name="connsiteY51" fmla="*/ 7144 h 180975"/>
                <a:gd name="connsiteX52" fmla="*/ 159544 w 161925"/>
                <a:gd name="connsiteY52" fmla="*/ 119539 h 180975"/>
                <a:gd name="connsiteX53" fmla="*/ 137636 w 161925"/>
                <a:gd name="connsiteY53" fmla="*/ 119539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161925" h="180975">
                  <a:moveTo>
                    <a:pt x="106204" y="57626"/>
                  </a:moveTo>
                  <a:cubicBezTo>
                    <a:pt x="106204" y="64294"/>
                    <a:pt x="105251" y="70009"/>
                    <a:pt x="102394" y="75724"/>
                  </a:cubicBezTo>
                  <a:cubicBezTo>
                    <a:pt x="99536" y="81439"/>
                    <a:pt x="96679" y="86201"/>
                    <a:pt x="91916" y="90964"/>
                  </a:cubicBezTo>
                  <a:cubicBezTo>
                    <a:pt x="87154" y="95726"/>
                    <a:pt x="82391" y="98584"/>
                    <a:pt x="75724" y="101441"/>
                  </a:cubicBezTo>
                  <a:cubicBezTo>
                    <a:pt x="70009" y="104299"/>
                    <a:pt x="63341" y="105251"/>
                    <a:pt x="56674" y="105251"/>
                  </a:cubicBezTo>
                  <a:cubicBezTo>
                    <a:pt x="50006" y="105251"/>
                    <a:pt x="43339" y="104299"/>
                    <a:pt x="37624" y="101441"/>
                  </a:cubicBezTo>
                  <a:cubicBezTo>
                    <a:pt x="31909" y="98584"/>
                    <a:pt x="26194" y="95726"/>
                    <a:pt x="21431" y="90964"/>
                  </a:cubicBezTo>
                  <a:cubicBezTo>
                    <a:pt x="16669" y="86201"/>
                    <a:pt x="12859" y="81439"/>
                    <a:pt x="10954" y="75724"/>
                  </a:cubicBezTo>
                  <a:cubicBezTo>
                    <a:pt x="8096" y="70009"/>
                    <a:pt x="7144" y="63341"/>
                    <a:pt x="7144" y="57626"/>
                  </a:cubicBezTo>
                  <a:cubicBezTo>
                    <a:pt x="7144" y="51911"/>
                    <a:pt x="8096" y="45244"/>
                    <a:pt x="10954" y="39529"/>
                  </a:cubicBezTo>
                  <a:cubicBezTo>
                    <a:pt x="13811" y="33814"/>
                    <a:pt x="16669" y="29051"/>
                    <a:pt x="21431" y="24289"/>
                  </a:cubicBezTo>
                  <a:cubicBezTo>
                    <a:pt x="26194" y="19526"/>
                    <a:pt x="30956" y="16669"/>
                    <a:pt x="37624" y="13811"/>
                  </a:cubicBezTo>
                  <a:cubicBezTo>
                    <a:pt x="43339" y="10954"/>
                    <a:pt x="50006" y="10001"/>
                    <a:pt x="56674" y="10001"/>
                  </a:cubicBezTo>
                  <a:cubicBezTo>
                    <a:pt x="63341" y="10001"/>
                    <a:pt x="70009" y="10954"/>
                    <a:pt x="75724" y="13811"/>
                  </a:cubicBezTo>
                  <a:cubicBezTo>
                    <a:pt x="81439" y="16669"/>
                    <a:pt x="87154" y="19526"/>
                    <a:pt x="91916" y="24289"/>
                  </a:cubicBezTo>
                  <a:cubicBezTo>
                    <a:pt x="96679" y="29051"/>
                    <a:pt x="99536" y="33814"/>
                    <a:pt x="102394" y="39529"/>
                  </a:cubicBezTo>
                  <a:cubicBezTo>
                    <a:pt x="105251" y="44291"/>
                    <a:pt x="106204" y="50959"/>
                    <a:pt x="106204" y="57626"/>
                  </a:cubicBezTo>
                  <a:close/>
                  <a:moveTo>
                    <a:pt x="17621" y="180499"/>
                  </a:moveTo>
                  <a:lnTo>
                    <a:pt x="17621" y="121444"/>
                  </a:lnTo>
                  <a:lnTo>
                    <a:pt x="39529" y="121444"/>
                  </a:lnTo>
                  <a:lnTo>
                    <a:pt x="39529" y="160496"/>
                  </a:lnTo>
                  <a:lnTo>
                    <a:pt x="162401" y="160496"/>
                  </a:lnTo>
                  <a:lnTo>
                    <a:pt x="162401" y="179546"/>
                  </a:lnTo>
                  <a:lnTo>
                    <a:pt x="17621" y="179546"/>
                  </a:lnTo>
                  <a:close/>
                  <a:moveTo>
                    <a:pt x="86201" y="57626"/>
                  </a:moveTo>
                  <a:cubicBezTo>
                    <a:pt x="86201" y="53816"/>
                    <a:pt x="85249" y="50006"/>
                    <a:pt x="84296" y="46196"/>
                  </a:cubicBezTo>
                  <a:cubicBezTo>
                    <a:pt x="82391" y="42386"/>
                    <a:pt x="80486" y="39529"/>
                    <a:pt x="78581" y="36671"/>
                  </a:cubicBezTo>
                  <a:cubicBezTo>
                    <a:pt x="75724" y="33814"/>
                    <a:pt x="72866" y="31909"/>
                    <a:pt x="69056" y="30956"/>
                  </a:cubicBezTo>
                  <a:cubicBezTo>
                    <a:pt x="65246" y="30004"/>
                    <a:pt x="62389" y="29051"/>
                    <a:pt x="57626" y="29051"/>
                  </a:cubicBezTo>
                  <a:cubicBezTo>
                    <a:pt x="53816" y="29051"/>
                    <a:pt x="50006" y="30004"/>
                    <a:pt x="47149" y="30956"/>
                  </a:cubicBezTo>
                  <a:cubicBezTo>
                    <a:pt x="43339" y="32861"/>
                    <a:pt x="40481" y="34766"/>
                    <a:pt x="37624" y="36671"/>
                  </a:cubicBezTo>
                  <a:cubicBezTo>
                    <a:pt x="34766" y="39529"/>
                    <a:pt x="32861" y="42386"/>
                    <a:pt x="31909" y="46196"/>
                  </a:cubicBezTo>
                  <a:cubicBezTo>
                    <a:pt x="30004" y="50006"/>
                    <a:pt x="30004" y="53816"/>
                    <a:pt x="30004" y="57626"/>
                  </a:cubicBezTo>
                  <a:cubicBezTo>
                    <a:pt x="30004" y="61436"/>
                    <a:pt x="30956" y="65246"/>
                    <a:pt x="31909" y="69056"/>
                  </a:cubicBezTo>
                  <a:cubicBezTo>
                    <a:pt x="33814" y="72866"/>
                    <a:pt x="35719" y="75724"/>
                    <a:pt x="37624" y="78581"/>
                  </a:cubicBezTo>
                  <a:cubicBezTo>
                    <a:pt x="40481" y="81439"/>
                    <a:pt x="43339" y="83344"/>
                    <a:pt x="47149" y="85249"/>
                  </a:cubicBezTo>
                  <a:cubicBezTo>
                    <a:pt x="50959" y="87154"/>
                    <a:pt x="53816" y="87154"/>
                    <a:pt x="57626" y="87154"/>
                  </a:cubicBezTo>
                  <a:cubicBezTo>
                    <a:pt x="61436" y="87154"/>
                    <a:pt x="65246" y="86201"/>
                    <a:pt x="69056" y="85249"/>
                  </a:cubicBezTo>
                  <a:cubicBezTo>
                    <a:pt x="72866" y="83344"/>
                    <a:pt x="75724" y="81439"/>
                    <a:pt x="78581" y="78581"/>
                  </a:cubicBezTo>
                  <a:cubicBezTo>
                    <a:pt x="81439" y="75724"/>
                    <a:pt x="83344" y="72866"/>
                    <a:pt x="84296" y="69056"/>
                  </a:cubicBezTo>
                  <a:cubicBezTo>
                    <a:pt x="85249" y="65246"/>
                    <a:pt x="86201" y="61436"/>
                    <a:pt x="86201" y="57626"/>
                  </a:cubicBezTo>
                  <a:close/>
                  <a:moveTo>
                    <a:pt x="137636" y="120491"/>
                  </a:moveTo>
                  <a:lnTo>
                    <a:pt x="137636" y="87154"/>
                  </a:lnTo>
                  <a:lnTo>
                    <a:pt x="111919" y="87154"/>
                  </a:lnTo>
                  <a:lnTo>
                    <a:pt x="111919" y="69056"/>
                  </a:lnTo>
                  <a:lnTo>
                    <a:pt x="137636" y="69056"/>
                  </a:lnTo>
                  <a:lnTo>
                    <a:pt x="137636" y="43339"/>
                  </a:lnTo>
                  <a:lnTo>
                    <a:pt x="111919" y="43339"/>
                  </a:lnTo>
                  <a:lnTo>
                    <a:pt x="111919" y="25241"/>
                  </a:lnTo>
                  <a:lnTo>
                    <a:pt x="137636" y="25241"/>
                  </a:lnTo>
                  <a:lnTo>
                    <a:pt x="137636" y="7144"/>
                  </a:lnTo>
                  <a:lnTo>
                    <a:pt x="159544" y="7144"/>
                  </a:lnTo>
                  <a:lnTo>
                    <a:pt x="159544" y="119539"/>
                  </a:lnTo>
                  <a:lnTo>
                    <a:pt x="137636" y="11953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20">
              <a:extLst>
                <a:ext uri="{FF2B5EF4-FFF2-40B4-BE49-F238E27FC236}">
                  <a16:creationId xmlns:a16="http://schemas.microsoft.com/office/drawing/2014/main" id="{A56F4735-2D94-4D59-A1BA-58E4BE90B42B}"/>
                </a:ext>
              </a:extLst>
            </p:cNvPr>
            <p:cNvSpPr/>
            <p:nvPr/>
          </p:nvSpPr>
          <p:spPr>
            <a:xfrm>
              <a:off x="5397341" y="3433286"/>
              <a:ext cx="171450" cy="190500"/>
            </a:xfrm>
            <a:custGeom>
              <a:avLst/>
              <a:gdLst>
                <a:gd name="connsiteX0" fmla="*/ 7144 w 171450"/>
                <a:gd name="connsiteY0" fmla="*/ 136684 h 190500"/>
                <a:gd name="connsiteX1" fmla="*/ 7144 w 171450"/>
                <a:gd name="connsiteY1" fmla="*/ 117634 h 190500"/>
                <a:gd name="connsiteX2" fmla="*/ 169069 w 171450"/>
                <a:gd name="connsiteY2" fmla="*/ 117634 h 190500"/>
                <a:gd name="connsiteX3" fmla="*/ 169069 w 171450"/>
                <a:gd name="connsiteY3" fmla="*/ 136684 h 190500"/>
                <a:gd name="connsiteX4" fmla="*/ 99536 w 171450"/>
                <a:gd name="connsiteY4" fmla="*/ 136684 h 190500"/>
                <a:gd name="connsiteX5" fmla="*/ 99536 w 171450"/>
                <a:gd name="connsiteY5" fmla="*/ 183356 h 190500"/>
                <a:gd name="connsiteX6" fmla="*/ 77629 w 171450"/>
                <a:gd name="connsiteY6" fmla="*/ 183356 h 190500"/>
                <a:gd name="connsiteX7" fmla="*/ 77629 w 171450"/>
                <a:gd name="connsiteY7" fmla="*/ 136684 h 190500"/>
                <a:gd name="connsiteX8" fmla="*/ 7144 w 171450"/>
                <a:gd name="connsiteY8" fmla="*/ 136684 h 190500"/>
                <a:gd name="connsiteX9" fmla="*/ 87154 w 171450"/>
                <a:gd name="connsiteY9" fmla="*/ 7144 h 190500"/>
                <a:gd name="connsiteX10" fmla="*/ 162401 w 171450"/>
                <a:gd name="connsiteY10" fmla="*/ 85249 h 190500"/>
                <a:gd name="connsiteX11" fmla="*/ 146209 w 171450"/>
                <a:gd name="connsiteY11" fmla="*/ 99536 h 190500"/>
                <a:gd name="connsiteX12" fmla="*/ 87154 w 171450"/>
                <a:gd name="connsiteY12" fmla="*/ 38576 h 190500"/>
                <a:gd name="connsiteX13" fmla="*/ 28099 w 171450"/>
                <a:gd name="connsiteY13" fmla="*/ 99536 h 190500"/>
                <a:gd name="connsiteX14" fmla="*/ 11906 w 171450"/>
                <a:gd name="connsiteY14" fmla="*/ 85249 h 190500"/>
                <a:gd name="connsiteX15" fmla="*/ 87154 w 171450"/>
                <a:gd name="connsiteY15" fmla="*/ 714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1450" h="190500">
                  <a:moveTo>
                    <a:pt x="7144" y="136684"/>
                  </a:moveTo>
                  <a:lnTo>
                    <a:pt x="7144" y="117634"/>
                  </a:lnTo>
                  <a:lnTo>
                    <a:pt x="169069" y="117634"/>
                  </a:lnTo>
                  <a:lnTo>
                    <a:pt x="169069" y="136684"/>
                  </a:lnTo>
                  <a:lnTo>
                    <a:pt x="99536" y="136684"/>
                  </a:lnTo>
                  <a:lnTo>
                    <a:pt x="99536" y="183356"/>
                  </a:lnTo>
                  <a:lnTo>
                    <a:pt x="77629" y="183356"/>
                  </a:lnTo>
                  <a:lnTo>
                    <a:pt x="77629" y="136684"/>
                  </a:lnTo>
                  <a:lnTo>
                    <a:pt x="7144" y="136684"/>
                  </a:lnTo>
                  <a:close/>
                  <a:moveTo>
                    <a:pt x="87154" y="7144"/>
                  </a:moveTo>
                  <a:lnTo>
                    <a:pt x="162401" y="85249"/>
                  </a:lnTo>
                  <a:lnTo>
                    <a:pt x="146209" y="99536"/>
                  </a:lnTo>
                  <a:lnTo>
                    <a:pt x="87154" y="38576"/>
                  </a:lnTo>
                  <a:lnTo>
                    <a:pt x="28099" y="99536"/>
                  </a:lnTo>
                  <a:lnTo>
                    <a:pt x="11906" y="85249"/>
                  </a:lnTo>
                  <a:lnTo>
                    <a:pt x="8715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21">
              <a:extLst>
                <a:ext uri="{FF2B5EF4-FFF2-40B4-BE49-F238E27FC236}">
                  <a16:creationId xmlns:a16="http://schemas.microsoft.com/office/drawing/2014/main" id="{7A40285E-1706-4965-86F1-C284FCA4D414}"/>
                </a:ext>
              </a:extLst>
            </p:cNvPr>
            <p:cNvSpPr/>
            <p:nvPr/>
          </p:nvSpPr>
          <p:spPr>
            <a:xfrm>
              <a:off x="5580221" y="3431381"/>
              <a:ext cx="161925" cy="180975"/>
            </a:xfrm>
            <a:custGeom>
              <a:avLst/>
              <a:gdLst>
                <a:gd name="connsiteX0" fmla="*/ 124301 w 161925"/>
                <a:gd name="connsiteY0" fmla="*/ 115729 h 180975"/>
                <a:gd name="connsiteX1" fmla="*/ 77629 w 161925"/>
                <a:gd name="connsiteY1" fmla="*/ 115729 h 180975"/>
                <a:gd name="connsiteX2" fmla="*/ 77629 w 161925"/>
                <a:gd name="connsiteY2" fmla="*/ 142399 h 180975"/>
                <a:gd name="connsiteX3" fmla="*/ 55721 w 161925"/>
                <a:gd name="connsiteY3" fmla="*/ 142399 h 180975"/>
                <a:gd name="connsiteX4" fmla="*/ 55721 w 161925"/>
                <a:gd name="connsiteY4" fmla="*/ 115729 h 180975"/>
                <a:gd name="connsiteX5" fmla="*/ 7144 w 161925"/>
                <a:gd name="connsiteY5" fmla="*/ 115729 h 180975"/>
                <a:gd name="connsiteX6" fmla="*/ 7144 w 161925"/>
                <a:gd name="connsiteY6" fmla="*/ 96679 h 180975"/>
                <a:gd name="connsiteX7" fmla="*/ 124301 w 161925"/>
                <a:gd name="connsiteY7" fmla="*/ 96679 h 180975"/>
                <a:gd name="connsiteX8" fmla="*/ 124301 w 161925"/>
                <a:gd name="connsiteY8" fmla="*/ 115729 h 180975"/>
                <a:gd name="connsiteX9" fmla="*/ 19526 w 161925"/>
                <a:gd name="connsiteY9" fmla="*/ 182404 h 180975"/>
                <a:gd name="connsiteX10" fmla="*/ 19526 w 161925"/>
                <a:gd name="connsiteY10" fmla="*/ 131921 h 180975"/>
                <a:gd name="connsiteX11" fmla="*/ 41434 w 161925"/>
                <a:gd name="connsiteY11" fmla="*/ 131921 h 180975"/>
                <a:gd name="connsiteX12" fmla="*/ 41434 w 161925"/>
                <a:gd name="connsiteY12" fmla="*/ 163354 h 180975"/>
                <a:gd name="connsiteX13" fmla="*/ 162401 w 161925"/>
                <a:gd name="connsiteY13" fmla="*/ 163354 h 180975"/>
                <a:gd name="connsiteX14" fmla="*/ 162401 w 161925"/>
                <a:gd name="connsiteY14" fmla="*/ 182404 h 180975"/>
                <a:gd name="connsiteX15" fmla="*/ 19526 w 161925"/>
                <a:gd name="connsiteY15" fmla="*/ 182404 h 180975"/>
                <a:gd name="connsiteX16" fmla="*/ 108109 w 161925"/>
                <a:gd name="connsiteY16" fmla="*/ 48101 h 180975"/>
                <a:gd name="connsiteX17" fmla="*/ 104299 w 161925"/>
                <a:gd name="connsiteY17" fmla="*/ 64294 h 180975"/>
                <a:gd name="connsiteX18" fmla="*/ 94774 w 161925"/>
                <a:gd name="connsiteY18" fmla="*/ 77629 h 180975"/>
                <a:gd name="connsiteX19" fmla="*/ 80486 w 161925"/>
                <a:gd name="connsiteY19" fmla="*/ 86201 h 180975"/>
                <a:gd name="connsiteX20" fmla="*/ 63341 w 161925"/>
                <a:gd name="connsiteY20" fmla="*/ 89059 h 180975"/>
                <a:gd name="connsiteX21" fmla="*/ 46196 w 161925"/>
                <a:gd name="connsiteY21" fmla="*/ 86201 h 180975"/>
                <a:gd name="connsiteX22" fmla="*/ 31909 w 161925"/>
                <a:gd name="connsiteY22" fmla="*/ 77629 h 180975"/>
                <a:gd name="connsiteX23" fmla="*/ 22384 w 161925"/>
                <a:gd name="connsiteY23" fmla="*/ 64294 h 180975"/>
                <a:gd name="connsiteX24" fmla="*/ 18574 w 161925"/>
                <a:gd name="connsiteY24" fmla="*/ 48101 h 180975"/>
                <a:gd name="connsiteX25" fmla="*/ 22384 w 161925"/>
                <a:gd name="connsiteY25" fmla="*/ 31909 h 180975"/>
                <a:gd name="connsiteX26" fmla="*/ 31909 w 161925"/>
                <a:gd name="connsiteY26" fmla="*/ 18574 h 180975"/>
                <a:gd name="connsiteX27" fmla="*/ 46196 w 161925"/>
                <a:gd name="connsiteY27" fmla="*/ 10001 h 180975"/>
                <a:gd name="connsiteX28" fmla="*/ 63341 w 161925"/>
                <a:gd name="connsiteY28" fmla="*/ 7144 h 180975"/>
                <a:gd name="connsiteX29" fmla="*/ 80486 w 161925"/>
                <a:gd name="connsiteY29" fmla="*/ 10001 h 180975"/>
                <a:gd name="connsiteX30" fmla="*/ 94774 w 161925"/>
                <a:gd name="connsiteY30" fmla="*/ 18574 h 180975"/>
                <a:gd name="connsiteX31" fmla="*/ 104299 w 161925"/>
                <a:gd name="connsiteY31" fmla="*/ 31909 h 180975"/>
                <a:gd name="connsiteX32" fmla="*/ 108109 w 161925"/>
                <a:gd name="connsiteY32" fmla="*/ 48101 h 180975"/>
                <a:gd name="connsiteX33" fmla="*/ 87154 w 161925"/>
                <a:gd name="connsiteY33" fmla="*/ 48101 h 180975"/>
                <a:gd name="connsiteX34" fmla="*/ 80486 w 161925"/>
                <a:gd name="connsiteY34" fmla="*/ 31909 h 180975"/>
                <a:gd name="connsiteX35" fmla="*/ 64294 w 161925"/>
                <a:gd name="connsiteY35" fmla="*/ 25241 h 180975"/>
                <a:gd name="connsiteX36" fmla="*/ 48101 w 161925"/>
                <a:gd name="connsiteY36" fmla="*/ 31909 h 180975"/>
                <a:gd name="connsiteX37" fmla="*/ 41434 w 161925"/>
                <a:gd name="connsiteY37" fmla="*/ 48101 h 180975"/>
                <a:gd name="connsiteX38" fmla="*/ 48101 w 161925"/>
                <a:gd name="connsiteY38" fmla="*/ 63341 h 180975"/>
                <a:gd name="connsiteX39" fmla="*/ 64294 w 161925"/>
                <a:gd name="connsiteY39" fmla="*/ 70009 h 180975"/>
                <a:gd name="connsiteX40" fmla="*/ 80486 w 161925"/>
                <a:gd name="connsiteY40" fmla="*/ 63341 h 180975"/>
                <a:gd name="connsiteX41" fmla="*/ 87154 w 161925"/>
                <a:gd name="connsiteY41" fmla="*/ 48101 h 180975"/>
                <a:gd name="connsiteX42" fmla="*/ 137636 w 161925"/>
                <a:gd name="connsiteY42" fmla="*/ 10001 h 180975"/>
                <a:gd name="connsiteX43" fmla="*/ 159544 w 161925"/>
                <a:gd name="connsiteY43" fmla="*/ 10001 h 180975"/>
                <a:gd name="connsiteX44" fmla="*/ 159544 w 161925"/>
                <a:gd name="connsiteY44" fmla="*/ 144304 h 180975"/>
                <a:gd name="connsiteX45" fmla="*/ 137636 w 161925"/>
                <a:gd name="connsiteY45" fmla="*/ 144304 h 180975"/>
                <a:gd name="connsiteX46" fmla="*/ 137636 w 161925"/>
                <a:gd name="connsiteY46" fmla="*/ 79534 h 180975"/>
                <a:gd name="connsiteX47" fmla="*/ 112871 w 161925"/>
                <a:gd name="connsiteY47" fmla="*/ 79534 h 180975"/>
                <a:gd name="connsiteX48" fmla="*/ 112871 w 161925"/>
                <a:gd name="connsiteY48" fmla="*/ 60484 h 180975"/>
                <a:gd name="connsiteX49" fmla="*/ 137636 w 161925"/>
                <a:gd name="connsiteY49" fmla="*/ 60484 h 180975"/>
                <a:gd name="connsiteX50" fmla="*/ 137636 w 161925"/>
                <a:gd name="connsiteY50" fmla="*/ 10001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1925" h="180975">
                  <a:moveTo>
                    <a:pt x="124301" y="115729"/>
                  </a:moveTo>
                  <a:lnTo>
                    <a:pt x="77629" y="115729"/>
                  </a:lnTo>
                  <a:lnTo>
                    <a:pt x="77629" y="142399"/>
                  </a:lnTo>
                  <a:lnTo>
                    <a:pt x="55721" y="142399"/>
                  </a:lnTo>
                  <a:lnTo>
                    <a:pt x="55721" y="115729"/>
                  </a:lnTo>
                  <a:lnTo>
                    <a:pt x="7144" y="115729"/>
                  </a:lnTo>
                  <a:lnTo>
                    <a:pt x="7144" y="96679"/>
                  </a:lnTo>
                  <a:lnTo>
                    <a:pt x="124301" y="96679"/>
                  </a:lnTo>
                  <a:lnTo>
                    <a:pt x="124301" y="115729"/>
                  </a:lnTo>
                  <a:close/>
                  <a:moveTo>
                    <a:pt x="19526" y="182404"/>
                  </a:moveTo>
                  <a:lnTo>
                    <a:pt x="19526" y="131921"/>
                  </a:lnTo>
                  <a:lnTo>
                    <a:pt x="41434" y="131921"/>
                  </a:lnTo>
                  <a:lnTo>
                    <a:pt x="41434" y="163354"/>
                  </a:lnTo>
                  <a:lnTo>
                    <a:pt x="162401" y="163354"/>
                  </a:lnTo>
                  <a:lnTo>
                    <a:pt x="162401" y="182404"/>
                  </a:lnTo>
                  <a:lnTo>
                    <a:pt x="19526" y="182404"/>
                  </a:lnTo>
                  <a:close/>
                  <a:moveTo>
                    <a:pt x="108109" y="48101"/>
                  </a:moveTo>
                  <a:cubicBezTo>
                    <a:pt x="108109" y="53816"/>
                    <a:pt x="107156" y="58579"/>
                    <a:pt x="104299" y="64294"/>
                  </a:cubicBezTo>
                  <a:cubicBezTo>
                    <a:pt x="102394" y="69056"/>
                    <a:pt x="98584" y="73819"/>
                    <a:pt x="94774" y="77629"/>
                  </a:cubicBezTo>
                  <a:cubicBezTo>
                    <a:pt x="90964" y="81439"/>
                    <a:pt x="86201" y="84296"/>
                    <a:pt x="80486" y="86201"/>
                  </a:cubicBezTo>
                  <a:cubicBezTo>
                    <a:pt x="74771" y="88106"/>
                    <a:pt x="69056" y="89059"/>
                    <a:pt x="63341" y="89059"/>
                  </a:cubicBezTo>
                  <a:cubicBezTo>
                    <a:pt x="57626" y="89059"/>
                    <a:pt x="51911" y="88106"/>
                    <a:pt x="46196" y="86201"/>
                  </a:cubicBezTo>
                  <a:cubicBezTo>
                    <a:pt x="40481" y="84296"/>
                    <a:pt x="35719" y="81439"/>
                    <a:pt x="31909" y="77629"/>
                  </a:cubicBezTo>
                  <a:cubicBezTo>
                    <a:pt x="28099" y="73819"/>
                    <a:pt x="25241" y="69056"/>
                    <a:pt x="22384" y="64294"/>
                  </a:cubicBezTo>
                  <a:cubicBezTo>
                    <a:pt x="20479" y="59531"/>
                    <a:pt x="18574" y="53816"/>
                    <a:pt x="18574" y="48101"/>
                  </a:cubicBezTo>
                  <a:cubicBezTo>
                    <a:pt x="18574" y="42386"/>
                    <a:pt x="19526" y="37624"/>
                    <a:pt x="22384" y="31909"/>
                  </a:cubicBezTo>
                  <a:cubicBezTo>
                    <a:pt x="24289" y="27146"/>
                    <a:pt x="28099" y="22384"/>
                    <a:pt x="31909" y="18574"/>
                  </a:cubicBezTo>
                  <a:cubicBezTo>
                    <a:pt x="35719" y="14764"/>
                    <a:pt x="40481" y="11906"/>
                    <a:pt x="46196" y="10001"/>
                  </a:cubicBezTo>
                  <a:cubicBezTo>
                    <a:pt x="51911" y="8096"/>
                    <a:pt x="57626" y="7144"/>
                    <a:pt x="63341" y="7144"/>
                  </a:cubicBezTo>
                  <a:cubicBezTo>
                    <a:pt x="69056" y="7144"/>
                    <a:pt x="74771" y="8096"/>
                    <a:pt x="80486" y="10001"/>
                  </a:cubicBezTo>
                  <a:cubicBezTo>
                    <a:pt x="86201" y="11906"/>
                    <a:pt x="90964" y="14764"/>
                    <a:pt x="94774" y="18574"/>
                  </a:cubicBezTo>
                  <a:cubicBezTo>
                    <a:pt x="98584" y="22384"/>
                    <a:pt x="101441" y="27146"/>
                    <a:pt x="104299" y="31909"/>
                  </a:cubicBezTo>
                  <a:cubicBezTo>
                    <a:pt x="107156" y="37624"/>
                    <a:pt x="108109" y="42386"/>
                    <a:pt x="108109" y="48101"/>
                  </a:cubicBezTo>
                  <a:close/>
                  <a:moveTo>
                    <a:pt x="87154" y="48101"/>
                  </a:moveTo>
                  <a:cubicBezTo>
                    <a:pt x="87154" y="41434"/>
                    <a:pt x="85249" y="36671"/>
                    <a:pt x="80486" y="31909"/>
                  </a:cubicBezTo>
                  <a:cubicBezTo>
                    <a:pt x="75724" y="28099"/>
                    <a:pt x="70961" y="25241"/>
                    <a:pt x="64294" y="25241"/>
                  </a:cubicBezTo>
                  <a:cubicBezTo>
                    <a:pt x="58579" y="25241"/>
                    <a:pt x="52864" y="27146"/>
                    <a:pt x="48101" y="31909"/>
                  </a:cubicBezTo>
                  <a:cubicBezTo>
                    <a:pt x="43339" y="35719"/>
                    <a:pt x="41434" y="41434"/>
                    <a:pt x="41434" y="48101"/>
                  </a:cubicBezTo>
                  <a:cubicBezTo>
                    <a:pt x="41434" y="53816"/>
                    <a:pt x="43339" y="59531"/>
                    <a:pt x="48101" y="63341"/>
                  </a:cubicBezTo>
                  <a:cubicBezTo>
                    <a:pt x="52864" y="67151"/>
                    <a:pt x="57626" y="70009"/>
                    <a:pt x="64294" y="70009"/>
                  </a:cubicBezTo>
                  <a:cubicBezTo>
                    <a:pt x="70009" y="70009"/>
                    <a:pt x="75724" y="68104"/>
                    <a:pt x="80486" y="63341"/>
                  </a:cubicBezTo>
                  <a:cubicBezTo>
                    <a:pt x="85249" y="59531"/>
                    <a:pt x="87154" y="54769"/>
                    <a:pt x="87154" y="48101"/>
                  </a:cubicBezTo>
                  <a:close/>
                  <a:moveTo>
                    <a:pt x="137636" y="10001"/>
                  </a:moveTo>
                  <a:lnTo>
                    <a:pt x="159544" y="10001"/>
                  </a:lnTo>
                  <a:lnTo>
                    <a:pt x="159544" y="144304"/>
                  </a:lnTo>
                  <a:lnTo>
                    <a:pt x="137636" y="144304"/>
                  </a:lnTo>
                  <a:lnTo>
                    <a:pt x="137636" y="79534"/>
                  </a:lnTo>
                  <a:lnTo>
                    <a:pt x="112871" y="79534"/>
                  </a:lnTo>
                  <a:lnTo>
                    <a:pt x="112871" y="60484"/>
                  </a:lnTo>
                  <a:lnTo>
                    <a:pt x="137636" y="60484"/>
                  </a:lnTo>
                  <a:lnTo>
                    <a:pt x="137636" y="10001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34508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슬라이드 번호 개체 틀 5">
            <a:extLst>
              <a:ext uri="{FF2B5EF4-FFF2-40B4-BE49-F238E27FC236}">
                <a16:creationId xmlns:a16="http://schemas.microsoft.com/office/drawing/2014/main" id="{ADB57F14-0141-4490-9FFC-7B5E01264A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528759" y="6467558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93E3F-3CCC-455C-8279-1276DC696BA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E7242D92-3D3A-47DC-8728-92DD811F9924}"/>
              </a:ext>
            </a:extLst>
          </p:cNvPr>
          <p:cNvGrpSpPr/>
          <p:nvPr userDrawn="1"/>
        </p:nvGrpSpPr>
        <p:grpSpPr>
          <a:xfrm>
            <a:off x="263674" y="6498655"/>
            <a:ext cx="729307" cy="246903"/>
            <a:chOff x="4158138" y="3158966"/>
            <a:chExt cx="1584008" cy="536258"/>
          </a:xfrm>
        </p:grpSpPr>
        <p:sp>
          <p:nvSpPr>
            <p:cNvPr id="11" name="자유형: 도형 10">
              <a:extLst>
                <a:ext uri="{FF2B5EF4-FFF2-40B4-BE49-F238E27FC236}">
                  <a16:creationId xmlns:a16="http://schemas.microsoft.com/office/drawing/2014/main" id="{385336DC-905B-43E5-986B-85DF0F9B54C6}"/>
                </a:ext>
              </a:extLst>
            </p:cNvPr>
            <p:cNvSpPr/>
            <p:nvPr/>
          </p:nvSpPr>
          <p:spPr>
            <a:xfrm>
              <a:off x="4158138" y="3158966"/>
              <a:ext cx="533400" cy="523875"/>
            </a:xfrm>
            <a:custGeom>
              <a:avLst/>
              <a:gdLst>
                <a:gd name="connsiteX0" fmla="*/ 410051 w 533400"/>
                <a:gd name="connsiteY0" fmla="*/ 255746 h 523875"/>
                <a:gd name="connsiteX1" fmla="*/ 275749 w 533400"/>
                <a:gd name="connsiteY1" fmla="*/ 284321 h 523875"/>
                <a:gd name="connsiteX2" fmla="*/ 196691 w 533400"/>
                <a:gd name="connsiteY2" fmla="*/ 328136 h 523875"/>
                <a:gd name="connsiteX3" fmla="*/ 105251 w 533400"/>
                <a:gd name="connsiteY3" fmla="*/ 258604 h 523875"/>
                <a:gd name="connsiteX4" fmla="*/ 105251 w 533400"/>
                <a:gd name="connsiteY4" fmla="*/ 258604 h 523875"/>
                <a:gd name="connsiteX5" fmla="*/ 105251 w 533400"/>
                <a:gd name="connsiteY5" fmla="*/ 257651 h 523875"/>
                <a:gd name="connsiteX6" fmla="*/ 105251 w 533400"/>
                <a:gd name="connsiteY6" fmla="*/ 256699 h 523875"/>
                <a:gd name="connsiteX7" fmla="*/ 100489 w 533400"/>
                <a:gd name="connsiteY7" fmla="*/ 219551 h 523875"/>
                <a:gd name="connsiteX8" fmla="*/ 312896 w 533400"/>
                <a:gd name="connsiteY8" fmla="*/ 40481 h 523875"/>
                <a:gd name="connsiteX9" fmla="*/ 532924 w 533400"/>
                <a:gd name="connsiteY9" fmla="*/ 191929 h 523875"/>
                <a:gd name="connsiteX10" fmla="*/ 531971 w 533400"/>
                <a:gd name="connsiteY10" fmla="*/ 189071 h 523875"/>
                <a:gd name="connsiteX11" fmla="*/ 276701 w 533400"/>
                <a:gd name="connsiteY11" fmla="*/ 7144 h 523875"/>
                <a:gd name="connsiteX12" fmla="*/ 7144 w 533400"/>
                <a:gd name="connsiteY12" fmla="*/ 276701 h 523875"/>
                <a:gd name="connsiteX13" fmla="*/ 236696 w 533400"/>
                <a:gd name="connsiteY13" fmla="*/ 524351 h 523875"/>
                <a:gd name="connsiteX14" fmla="*/ 447199 w 533400"/>
                <a:gd name="connsiteY14" fmla="*/ 382429 h 523875"/>
                <a:gd name="connsiteX15" fmla="*/ 410051 w 533400"/>
                <a:gd name="connsiteY15" fmla="*/ 255746 h 523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33400" h="523875">
                  <a:moveTo>
                    <a:pt x="410051" y="255746"/>
                  </a:moveTo>
                  <a:cubicBezTo>
                    <a:pt x="364331" y="225266"/>
                    <a:pt x="306229" y="237649"/>
                    <a:pt x="275749" y="284321"/>
                  </a:cubicBezTo>
                  <a:cubicBezTo>
                    <a:pt x="250031" y="323374"/>
                    <a:pt x="211931" y="328136"/>
                    <a:pt x="196691" y="328136"/>
                  </a:cubicBezTo>
                  <a:cubicBezTo>
                    <a:pt x="148114" y="328136"/>
                    <a:pt x="114776" y="293846"/>
                    <a:pt x="105251" y="258604"/>
                  </a:cubicBezTo>
                  <a:lnTo>
                    <a:pt x="105251" y="258604"/>
                  </a:lnTo>
                  <a:cubicBezTo>
                    <a:pt x="105251" y="258604"/>
                    <a:pt x="105251" y="257651"/>
                    <a:pt x="105251" y="257651"/>
                  </a:cubicBezTo>
                  <a:cubicBezTo>
                    <a:pt x="105251" y="257651"/>
                    <a:pt x="105251" y="256699"/>
                    <a:pt x="105251" y="256699"/>
                  </a:cubicBezTo>
                  <a:cubicBezTo>
                    <a:pt x="101441" y="241459"/>
                    <a:pt x="100489" y="234791"/>
                    <a:pt x="100489" y="219551"/>
                  </a:cubicBezTo>
                  <a:cubicBezTo>
                    <a:pt x="100489" y="134779"/>
                    <a:pt x="187166" y="40481"/>
                    <a:pt x="312896" y="40481"/>
                  </a:cubicBezTo>
                  <a:cubicBezTo>
                    <a:pt x="441484" y="40481"/>
                    <a:pt x="514826" y="137636"/>
                    <a:pt x="532924" y="191929"/>
                  </a:cubicBezTo>
                  <a:cubicBezTo>
                    <a:pt x="532924" y="190976"/>
                    <a:pt x="531971" y="190024"/>
                    <a:pt x="531971" y="189071"/>
                  </a:cubicBezTo>
                  <a:cubicBezTo>
                    <a:pt x="495776" y="83344"/>
                    <a:pt x="394811" y="7144"/>
                    <a:pt x="276701" y="7144"/>
                  </a:cubicBezTo>
                  <a:cubicBezTo>
                    <a:pt x="127159" y="7144"/>
                    <a:pt x="7144" y="128111"/>
                    <a:pt x="7144" y="276701"/>
                  </a:cubicBezTo>
                  <a:cubicBezTo>
                    <a:pt x="7144" y="410051"/>
                    <a:pt x="103346" y="524351"/>
                    <a:pt x="236696" y="524351"/>
                  </a:cubicBezTo>
                  <a:cubicBezTo>
                    <a:pt x="343376" y="524351"/>
                    <a:pt x="414814" y="464344"/>
                    <a:pt x="447199" y="382429"/>
                  </a:cubicBezTo>
                  <a:cubicBezTo>
                    <a:pt x="463391" y="335756"/>
                    <a:pt x="450056" y="283369"/>
                    <a:pt x="410051" y="255746"/>
                  </a:cubicBezTo>
                  <a:close/>
                </a:path>
              </a:pathLst>
            </a:custGeom>
            <a:solidFill>
              <a:srgbClr val="0038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" name="자유형: 도형 11">
              <a:extLst>
                <a:ext uri="{FF2B5EF4-FFF2-40B4-BE49-F238E27FC236}">
                  <a16:creationId xmlns:a16="http://schemas.microsoft.com/office/drawing/2014/main" id="{09712FEF-AD13-4241-8E41-1A2847AA9B4C}"/>
                </a:ext>
              </a:extLst>
            </p:cNvPr>
            <p:cNvSpPr/>
            <p:nvPr/>
          </p:nvSpPr>
          <p:spPr>
            <a:xfrm>
              <a:off x="4249578" y="3190399"/>
              <a:ext cx="457200" cy="504825"/>
            </a:xfrm>
            <a:custGeom>
              <a:avLst/>
              <a:gdLst>
                <a:gd name="connsiteX0" fmla="*/ 441484 w 457200"/>
                <a:gd name="connsiteY0" fmla="*/ 164306 h 504825"/>
                <a:gd name="connsiteX1" fmla="*/ 219551 w 457200"/>
                <a:gd name="connsiteY1" fmla="*/ 7144 h 504825"/>
                <a:gd name="connsiteX2" fmla="*/ 7144 w 457200"/>
                <a:gd name="connsiteY2" fmla="*/ 186214 h 504825"/>
                <a:gd name="connsiteX3" fmla="*/ 11906 w 457200"/>
                <a:gd name="connsiteY3" fmla="*/ 223361 h 504825"/>
                <a:gd name="connsiteX4" fmla="*/ 9049 w 457200"/>
                <a:gd name="connsiteY4" fmla="*/ 204311 h 504825"/>
                <a:gd name="connsiteX5" fmla="*/ 188119 w 457200"/>
                <a:gd name="connsiteY5" fmla="*/ 54769 h 504825"/>
                <a:gd name="connsiteX6" fmla="*/ 411004 w 457200"/>
                <a:gd name="connsiteY6" fmla="*/ 277654 h 504825"/>
                <a:gd name="connsiteX7" fmla="*/ 274796 w 457200"/>
                <a:gd name="connsiteY7" fmla="*/ 497681 h 504825"/>
                <a:gd name="connsiteX8" fmla="*/ 274796 w 457200"/>
                <a:gd name="connsiteY8" fmla="*/ 497681 h 504825"/>
                <a:gd name="connsiteX9" fmla="*/ 452914 w 457200"/>
                <a:gd name="connsiteY9" fmla="*/ 243364 h 504825"/>
                <a:gd name="connsiteX10" fmla="*/ 441484 w 457200"/>
                <a:gd name="connsiteY10" fmla="*/ 164306 h 50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57200" h="504825">
                  <a:moveTo>
                    <a:pt x="441484" y="164306"/>
                  </a:moveTo>
                  <a:cubicBezTo>
                    <a:pt x="425291" y="110966"/>
                    <a:pt x="351949" y="7144"/>
                    <a:pt x="219551" y="7144"/>
                  </a:cubicBezTo>
                  <a:cubicBezTo>
                    <a:pt x="94774" y="7144"/>
                    <a:pt x="7144" y="101441"/>
                    <a:pt x="7144" y="186214"/>
                  </a:cubicBezTo>
                  <a:cubicBezTo>
                    <a:pt x="7144" y="201454"/>
                    <a:pt x="8096" y="209074"/>
                    <a:pt x="11906" y="223361"/>
                  </a:cubicBezTo>
                  <a:cubicBezTo>
                    <a:pt x="10001" y="216694"/>
                    <a:pt x="9049" y="210026"/>
                    <a:pt x="9049" y="204311"/>
                  </a:cubicBezTo>
                  <a:cubicBezTo>
                    <a:pt x="9049" y="115729"/>
                    <a:pt x="97631" y="54769"/>
                    <a:pt x="188119" y="54769"/>
                  </a:cubicBezTo>
                  <a:cubicBezTo>
                    <a:pt x="310991" y="54769"/>
                    <a:pt x="411004" y="154781"/>
                    <a:pt x="411004" y="277654"/>
                  </a:cubicBezTo>
                  <a:cubicBezTo>
                    <a:pt x="411004" y="373856"/>
                    <a:pt x="355759" y="457676"/>
                    <a:pt x="274796" y="497681"/>
                  </a:cubicBezTo>
                  <a:lnTo>
                    <a:pt x="274796" y="497681"/>
                  </a:lnTo>
                  <a:cubicBezTo>
                    <a:pt x="378619" y="460534"/>
                    <a:pt x="452914" y="360521"/>
                    <a:pt x="452914" y="243364"/>
                  </a:cubicBezTo>
                  <a:cubicBezTo>
                    <a:pt x="453866" y="216694"/>
                    <a:pt x="450056" y="191929"/>
                    <a:pt x="441484" y="164306"/>
                  </a:cubicBezTo>
                  <a:close/>
                </a:path>
              </a:pathLst>
            </a:custGeom>
            <a:solidFill>
              <a:srgbClr val="E4032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12">
              <a:extLst>
                <a:ext uri="{FF2B5EF4-FFF2-40B4-BE49-F238E27FC236}">
                  <a16:creationId xmlns:a16="http://schemas.microsoft.com/office/drawing/2014/main" id="{62CB299D-DAE7-4ACD-8681-0F303A061C0D}"/>
                </a:ext>
              </a:extLst>
            </p:cNvPr>
            <p:cNvSpPr/>
            <p:nvPr/>
          </p:nvSpPr>
          <p:spPr>
            <a:xfrm>
              <a:off x="4843938" y="3247549"/>
              <a:ext cx="123825" cy="133350"/>
            </a:xfrm>
            <a:custGeom>
              <a:avLst/>
              <a:gdLst>
                <a:gd name="connsiteX0" fmla="*/ 55721 w 123825"/>
                <a:gd name="connsiteY0" fmla="*/ 84296 h 133350"/>
                <a:gd name="connsiteX1" fmla="*/ 55721 w 123825"/>
                <a:gd name="connsiteY1" fmla="*/ 66199 h 133350"/>
                <a:gd name="connsiteX2" fmla="*/ 7144 w 123825"/>
                <a:gd name="connsiteY2" fmla="*/ 66199 h 133350"/>
                <a:gd name="connsiteX3" fmla="*/ 7144 w 123825"/>
                <a:gd name="connsiteY3" fmla="*/ 52864 h 133350"/>
                <a:gd name="connsiteX4" fmla="*/ 118586 w 123825"/>
                <a:gd name="connsiteY4" fmla="*/ 52864 h 133350"/>
                <a:gd name="connsiteX5" fmla="*/ 118586 w 123825"/>
                <a:gd name="connsiteY5" fmla="*/ 66199 h 133350"/>
                <a:gd name="connsiteX6" fmla="*/ 70009 w 123825"/>
                <a:gd name="connsiteY6" fmla="*/ 66199 h 133350"/>
                <a:gd name="connsiteX7" fmla="*/ 70009 w 123825"/>
                <a:gd name="connsiteY7" fmla="*/ 84296 h 133350"/>
                <a:gd name="connsiteX8" fmla="*/ 109061 w 123825"/>
                <a:gd name="connsiteY8" fmla="*/ 84296 h 133350"/>
                <a:gd name="connsiteX9" fmla="*/ 109061 w 123825"/>
                <a:gd name="connsiteY9" fmla="*/ 126206 h 133350"/>
                <a:gd name="connsiteX10" fmla="*/ 93821 w 123825"/>
                <a:gd name="connsiteY10" fmla="*/ 126206 h 133350"/>
                <a:gd name="connsiteX11" fmla="*/ 93821 w 123825"/>
                <a:gd name="connsiteY11" fmla="*/ 96679 h 133350"/>
                <a:gd name="connsiteX12" fmla="*/ 13811 w 123825"/>
                <a:gd name="connsiteY12" fmla="*/ 96679 h 133350"/>
                <a:gd name="connsiteX13" fmla="*/ 13811 w 123825"/>
                <a:gd name="connsiteY13" fmla="*/ 83344 h 133350"/>
                <a:gd name="connsiteX14" fmla="*/ 55721 w 123825"/>
                <a:gd name="connsiteY14" fmla="*/ 83344 h 133350"/>
                <a:gd name="connsiteX15" fmla="*/ 110014 w 123825"/>
                <a:gd name="connsiteY15" fmla="*/ 7144 h 133350"/>
                <a:gd name="connsiteX16" fmla="*/ 110014 w 123825"/>
                <a:gd name="connsiteY16" fmla="*/ 43339 h 133350"/>
                <a:gd name="connsiteX17" fmla="*/ 94774 w 123825"/>
                <a:gd name="connsiteY17" fmla="*/ 43339 h 133350"/>
                <a:gd name="connsiteX18" fmla="*/ 94774 w 123825"/>
                <a:gd name="connsiteY18" fmla="*/ 20479 h 133350"/>
                <a:gd name="connsiteX19" fmla="*/ 16669 w 123825"/>
                <a:gd name="connsiteY19" fmla="*/ 20479 h 133350"/>
                <a:gd name="connsiteX20" fmla="*/ 16669 w 123825"/>
                <a:gd name="connsiteY20" fmla="*/ 7144 h 133350"/>
                <a:gd name="connsiteX21" fmla="*/ 110014 w 123825"/>
                <a:gd name="connsiteY21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23825" h="133350">
                  <a:moveTo>
                    <a:pt x="55721" y="84296"/>
                  </a:moveTo>
                  <a:lnTo>
                    <a:pt x="55721" y="66199"/>
                  </a:lnTo>
                  <a:lnTo>
                    <a:pt x="7144" y="66199"/>
                  </a:lnTo>
                  <a:lnTo>
                    <a:pt x="7144" y="52864"/>
                  </a:lnTo>
                  <a:lnTo>
                    <a:pt x="118586" y="52864"/>
                  </a:lnTo>
                  <a:lnTo>
                    <a:pt x="118586" y="66199"/>
                  </a:lnTo>
                  <a:lnTo>
                    <a:pt x="70009" y="66199"/>
                  </a:lnTo>
                  <a:lnTo>
                    <a:pt x="70009" y="84296"/>
                  </a:lnTo>
                  <a:lnTo>
                    <a:pt x="109061" y="84296"/>
                  </a:lnTo>
                  <a:lnTo>
                    <a:pt x="109061" y="126206"/>
                  </a:lnTo>
                  <a:lnTo>
                    <a:pt x="93821" y="126206"/>
                  </a:lnTo>
                  <a:lnTo>
                    <a:pt x="93821" y="96679"/>
                  </a:lnTo>
                  <a:lnTo>
                    <a:pt x="13811" y="96679"/>
                  </a:lnTo>
                  <a:lnTo>
                    <a:pt x="13811" y="83344"/>
                  </a:lnTo>
                  <a:lnTo>
                    <a:pt x="55721" y="83344"/>
                  </a:lnTo>
                  <a:close/>
                  <a:moveTo>
                    <a:pt x="110014" y="7144"/>
                  </a:moveTo>
                  <a:lnTo>
                    <a:pt x="110014" y="43339"/>
                  </a:lnTo>
                  <a:lnTo>
                    <a:pt x="94774" y="43339"/>
                  </a:lnTo>
                  <a:lnTo>
                    <a:pt x="94774" y="20479"/>
                  </a:lnTo>
                  <a:lnTo>
                    <a:pt x="16669" y="20479"/>
                  </a:lnTo>
                  <a:lnTo>
                    <a:pt x="16669" y="7144"/>
                  </a:lnTo>
                  <a:lnTo>
                    <a:pt x="11001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13">
              <a:extLst>
                <a:ext uri="{FF2B5EF4-FFF2-40B4-BE49-F238E27FC236}">
                  <a16:creationId xmlns:a16="http://schemas.microsoft.com/office/drawing/2014/main" id="{5D7FDD4B-1BA9-43A1-BB9D-B1BA29DCDBC2}"/>
                </a:ext>
              </a:extLst>
            </p:cNvPr>
            <p:cNvSpPr/>
            <p:nvPr/>
          </p:nvSpPr>
          <p:spPr>
            <a:xfrm>
              <a:off x="4976336" y="3244691"/>
              <a:ext cx="114300" cy="123825"/>
            </a:xfrm>
            <a:custGeom>
              <a:avLst/>
              <a:gdLst>
                <a:gd name="connsiteX0" fmla="*/ 7144 w 114300"/>
                <a:gd name="connsiteY0" fmla="*/ 73819 h 123825"/>
                <a:gd name="connsiteX1" fmla="*/ 7144 w 114300"/>
                <a:gd name="connsiteY1" fmla="*/ 11906 h 123825"/>
                <a:gd name="connsiteX2" fmla="*/ 70009 w 114300"/>
                <a:gd name="connsiteY2" fmla="*/ 11906 h 123825"/>
                <a:gd name="connsiteX3" fmla="*/ 70009 w 114300"/>
                <a:gd name="connsiteY3" fmla="*/ 73819 h 123825"/>
                <a:gd name="connsiteX4" fmla="*/ 7144 w 114300"/>
                <a:gd name="connsiteY4" fmla="*/ 73819 h 123825"/>
                <a:gd name="connsiteX5" fmla="*/ 10954 w 114300"/>
                <a:gd name="connsiteY5" fmla="*/ 126206 h 123825"/>
                <a:gd name="connsiteX6" fmla="*/ 10954 w 114300"/>
                <a:gd name="connsiteY6" fmla="*/ 85249 h 123825"/>
                <a:gd name="connsiteX7" fmla="*/ 26194 w 114300"/>
                <a:gd name="connsiteY7" fmla="*/ 85249 h 123825"/>
                <a:gd name="connsiteX8" fmla="*/ 26194 w 114300"/>
                <a:gd name="connsiteY8" fmla="*/ 112871 h 123825"/>
                <a:gd name="connsiteX9" fmla="*/ 110966 w 114300"/>
                <a:gd name="connsiteY9" fmla="*/ 112871 h 123825"/>
                <a:gd name="connsiteX10" fmla="*/ 110966 w 114300"/>
                <a:gd name="connsiteY10" fmla="*/ 126206 h 123825"/>
                <a:gd name="connsiteX11" fmla="*/ 10954 w 114300"/>
                <a:gd name="connsiteY11" fmla="*/ 126206 h 123825"/>
                <a:gd name="connsiteX12" fmla="*/ 54769 w 114300"/>
                <a:gd name="connsiteY12" fmla="*/ 24289 h 123825"/>
                <a:gd name="connsiteX13" fmla="*/ 22384 w 114300"/>
                <a:gd name="connsiteY13" fmla="*/ 24289 h 123825"/>
                <a:gd name="connsiteX14" fmla="*/ 22384 w 114300"/>
                <a:gd name="connsiteY14" fmla="*/ 60484 h 123825"/>
                <a:gd name="connsiteX15" fmla="*/ 54769 w 114300"/>
                <a:gd name="connsiteY15" fmla="*/ 60484 h 123825"/>
                <a:gd name="connsiteX16" fmla="*/ 54769 w 114300"/>
                <a:gd name="connsiteY16" fmla="*/ 24289 h 123825"/>
                <a:gd name="connsiteX17" fmla="*/ 93821 w 114300"/>
                <a:gd name="connsiteY17" fmla="*/ 85249 h 123825"/>
                <a:gd name="connsiteX18" fmla="*/ 93821 w 114300"/>
                <a:gd name="connsiteY18" fmla="*/ 7144 h 123825"/>
                <a:gd name="connsiteX19" fmla="*/ 109061 w 114300"/>
                <a:gd name="connsiteY19" fmla="*/ 7144 h 123825"/>
                <a:gd name="connsiteX20" fmla="*/ 109061 w 114300"/>
                <a:gd name="connsiteY20" fmla="*/ 85249 h 123825"/>
                <a:gd name="connsiteX21" fmla="*/ 93821 w 114300"/>
                <a:gd name="connsiteY21" fmla="*/ 85249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4300" h="123825">
                  <a:moveTo>
                    <a:pt x="7144" y="73819"/>
                  </a:moveTo>
                  <a:lnTo>
                    <a:pt x="7144" y="11906"/>
                  </a:lnTo>
                  <a:lnTo>
                    <a:pt x="70009" y="11906"/>
                  </a:lnTo>
                  <a:lnTo>
                    <a:pt x="70009" y="73819"/>
                  </a:lnTo>
                  <a:lnTo>
                    <a:pt x="7144" y="73819"/>
                  </a:lnTo>
                  <a:close/>
                  <a:moveTo>
                    <a:pt x="10954" y="126206"/>
                  </a:moveTo>
                  <a:lnTo>
                    <a:pt x="10954" y="85249"/>
                  </a:lnTo>
                  <a:lnTo>
                    <a:pt x="26194" y="85249"/>
                  </a:lnTo>
                  <a:lnTo>
                    <a:pt x="26194" y="112871"/>
                  </a:lnTo>
                  <a:lnTo>
                    <a:pt x="110966" y="112871"/>
                  </a:lnTo>
                  <a:lnTo>
                    <a:pt x="110966" y="126206"/>
                  </a:lnTo>
                  <a:lnTo>
                    <a:pt x="10954" y="126206"/>
                  </a:lnTo>
                  <a:close/>
                  <a:moveTo>
                    <a:pt x="54769" y="24289"/>
                  </a:moveTo>
                  <a:lnTo>
                    <a:pt x="22384" y="24289"/>
                  </a:lnTo>
                  <a:lnTo>
                    <a:pt x="22384" y="60484"/>
                  </a:lnTo>
                  <a:lnTo>
                    <a:pt x="54769" y="60484"/>
                  </a:lnTo>
                  <a:lnTo>
                    <a:pt x="54769" y="24289"/>
                  </a:lnTo>
                  <a:close/>
                  <a:moveTo>
                    <a:pt x="93821" y="85249"/>
                  </a:moveTo>
                  <a:lnTo>
                    <a:pt x="93821" y="7144"/>
                  </a:lnTo>
                  <a:lnTo>
                    <a:pt x="109061" y="7144"/>
                  </a:lnTo>
                  <a:lnTo>
                    <a:pt x="109061" y="85249"/>
                  </a:lnTo>
                  <a:lnTo>
                    <a:pt x="93821" y="852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AB389C89-1027-46B8-9D3F-6149FE315D63}"/>
                </a:ext>
              </a:extLst>
            </p:cNvPr>
            <p:cNvSpPr/>
            <p:nvPr/>
          </p:nvSpPr>
          <p:spPr>
            <a:xfrm>
              <a:off x="5098256" y="3245644"/>
              <a:ext cx="114300" cy="133350"/>
            </a:xfrm>
            <a:custGeom>
              <a:avLst/>
              <a:gdLst>
                <a:gd name="connsiteX0" fmla="*/ 88106 w 114300"/>
                <a:gd name="connsiteY0" fmla="*/ 74771 h 133350"/>
                <a:gd name="connsiteX1" fmla="*/ 55721 w 114300"/>
                <a:gd name="connsiteY1" fmla="*/ 74771 h 133350"/>
                <a:gd name="connsiteX2" fmla="*/ 55721 w 114300"/>
                <a:gd name="connsiteY2" fmla="*/ 95726 h 133350"/>
                <a:gd name="connsiteX3" fmla="*/ 40481 w 114300"/>
                <a:gd name="connsiteY3" fmla="*/ 95726 h 133350"/>
                <a:gd name="connsiteX4" fmla="*/ 40481 w 114300"/>
                <a:gd name="connsiteY4" fmla="*/ 74771 h 133350"/>
                <a:gd name="connsiteX5" fmla="*/ 7144 w 114300"/>
                <a:gd name="connsiteY5" fmla="*/ 74771 h 133350"/>
                <a:gd name="connsiteX6" fmla="*/ 7144 w 114300"/>
                <a:gd name="connsiteY6" fmla="*/ 61436 h 133350"/>
                <a:gd name="connsiteX7" fmla="*/ 88106 w 114300"/>
                <a:gd name="connsiteY7" fmla="*/ 61436 h 133350"/>
                <a:gd name="connsiteX8" fmla="*/ 88106 w 114300"/>
                <a:gd name="connsiteY8" fmla="*/ 74771 h 133350"/>
                <a:gd name="connsiteX9" fmla="*/ 62389 w 114300"/>
                <a:gd name="connsiteY9" fmla="*/ 52864 h 133350"/>
                <a:gd name="connsiteX10" fmla="*/ 62389 w 114300"/>
                <a:gd name="connsiteY10" fmla="*/ 22384 h 133350"/>
                <a:gd name="connsiteX11" fmla="*/ 13811 w 114300"/>
                <a:gd name="connsiteY11" fmla="*/ 22384 h 133350"/>
                <a:gd name="connsiteX12" fmla="*/ 13811 w 114300"/>
                <a:gd name="connsiteY12" fmla="*/ 9049 h 133350"/>
                <a:gd name="connsiteX13" fmla="*/ 77629 w 114300"/>
                <a:gd name="connsiteY13" fmla="*/ 9049 h 133350"/>
                <a:gd name="connsiteX14" fmla="*/ 77629 w 114300"/>
                <a:gd name="connsiteY14" fmla="*/ 52864 h 133350"/>
                <a:gd name="connsiteX15" fmla="*/ 62389 w 114300"/>
                <a:gd name="connsiteY15" fmla="*/ 52864 h 133350"/>
                <a:gd name="connsiteX16" fmla="*/ 15716 w 114300"/>
                <a:gd name="connsiteY16" fmla="*/ 126206 h 133350"/>
                <a:gd name="connsiteX17" fmla="*/ 15716 w 114300"/>
                <a:gd name="connsiteY17" fmla="*/ 86201 h 133350"/>
                <a:gd name="connsiteX18" fmla="*/ 30956 w 114300"/>
                <a:gd name="connsiteY18" fmla="*/ 86201 h 133350"/>
                <a:gd name="connsiteX19" fmla="*/ 30956 w 114300"/>
                <a:gd name="connsiteY19" fmla="*/ 112871 h 133350"/>
                <a:gd name="connsiteX20" fmla="*/ 114776 w 114300"/>
                <a:gd name="connsiteY20" fmla="*/ 112871 h 133350"/>
                <a:gd name="connsiteX21" fmla="*/ 114776 w 114300"/>
                <a:gd name="connsiteY21" fmla="*/ 126206 h 133350"/>
                <a:gd name="connsiteX22" fmla="*/ 15716 w 114300"/>
                <a:gd name="connsiteY22" fmla="*/ 126206 h 133350"/>
                <a:gd name="connsiteX23" fmla="*/ 97631 w 114300"/>
                <a:gd name="connsiteY23" fmla="*/ 7144 h 133350"/>
                <a:gd name="connsiteX24" fmla="*/ 112871 w 114300"/>
                <a:gd name="connsiteY24" fmla="*/ 7144 h 133350"/>
                <a:gd name="connsiteX25" fmla="*/ 112871 w 114300"/>
                <a:gd name="connsiteY25" fmla="*/ 97631 h 133350"/>
                <a:gd name="connsiteX26" fmla="*/ 97631 w 114300"/>
                <a:gd name="connsiteY26" fmla="*/ 97631 h 133350"/>
                <a:gd name="connsiteX27" fmla="*/ 97631 w 114300"/>
                <a:gd name="connsiteY27" fmla="*/ 49054 h 133350"/>
                <a:gd name="connsiteX28" fmla="*/ 84296 w 114300"/>
                <a:gd name="connsiteY28" fmla="*/ 49054 h 133350"/>
                <a:gd name="connsiteX29" fmla="*/ 84296 w 114300"/>
                <a:gd name="connsiteY29" fmla="*/ 35719 h 133350"/>
                <a:gd name="connsiteX30" fmla="*/ 97631 w 114300"/>
                <a:gd name="connsiteY30" fmla="*/ 35719 h 133350"/>
                <a:gd name="connsiteX31" fmla="*/ 97631 w 114300"/>
                <a:gd name="connsiteY31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14300" h="133350">
                  <a:moveTo>
                    <a:pt x="88106" y="74771"/>
                  </a:moveTo>
                  <a:lnTo>
                    <a:pt x="55721" y="74771"/>
                  </a:lnTo>
                  <a:lnTo>
                    <a:pt x="55721" y="95726"/>
                  </a:lnTo>
                  <a:lnTo>
                    <a:pt x="40481" y="95726"/>
                  </a:lnTo>
                  <a:lnTo>
                    <a:pt x="40481" y="74771"/>
                  </a:lnTo>
                  <a:lnTo>
                    <a:pt x="7144" y="74771"/>
                  </a:lnTo>
                  <a:lnTo>
                    <a:pt x="7144" y="61436"/>
                  </a:lnTo>
                  <a:lnTo>
                    <a:pt x="88106" y="61436"/>
                  </a:lnTo>
                  <a:lnTo>
                    <a:pt x="88106" y="74771"/>
                  </a:lnTo>
                  <a:close/>
                  <a:moveTo>
                    <a:pt x="62389" y="52864"/>
                  </a:moveTo>
                  <a:lnTo>
                    <a:pt x="62389" y="22384"/>
                  </a:lnTo>
                  <a:lnTo>
                    <a:pt x="13811" y="22384"/>
                  </a:lnTo>
                  <a:lnTo>
                    <a:pt x="13811" y="9049"/>
                  </a:lnTo>
                  <a:lnTo>
                    <a:pt x="77629" y="9049"/>
                  </a:lnTo>
                  <a:lnTo>
                    <a:pt x="77629" y="52864"/>
                  </a:lnTo>
                  <a:lnTo>
                    <a:pt x="62389" y="52864"/>
                  </a:lnTo>
                  <a:close/>
                  <a:moveTo>
                    <a:pt x="15716" y="126206"/>
                  </a:moveTo>
                  <a:lnTo>
                    <a:pt x="15716" y="86201"/>
                  </a:lnTo>
                  <a:lnTo>
                    <a:pt x="30956" y="86201"/>
                  </a:lnTo>
                  <a:lnTo>
                    <a:pt x="30956" y="112871"/>
                  </a:lnTo>
                  <a:lnTo>
                    <a:pt x="114776" y="112871"/>
                  </a:lnTo>
                  <a:lnTo>
                    <a:pt x="114776" y="126206"/>
                  </a:lnTo>
                  <a:lnTo>
                    <a:pt x="15716" y="126206"/>
                  </a:lnTo>
                  <a:close/>
                  <a:moveTo>
                    <a:pt x="97631" y="7144"/>
                  </a:moveTo>
                  <a:lnTo>
                    <a:pt x="112871" y="7144"/>
                  </a:lnTo>
                  <a:lnTo>
                    <a:pt x="112871" y="97631"/>
                  </a:lnTo>
                  <a:lnTo>
                    <a:pt x="97631" y="97631"/>
                  </a:lnTo>
                  <a:lnTo>
                    <a:pt x="97631" y="49054"/>
                  </a:lnTo>
                  <a:lnTo>
                    <a:pt x="84296" y="49054"/>
                  </a:lnTo>
                  <a:lnTo>
                    <a:pt x="84296" y="35719"/>
                  </a:lnTo>
                  <a:lnTo>
                    <a:pt x="97631" y="35719"/>
                  </a:lnTo>
                  <a:lnTo>
                    <a:pt x="97631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74E9B266-5A3A-4C70-A719-74DA05FD125D}"/>
                </a:ext>
              </a:extLst>
            </p:cNvPr>
            <p:cNvSpPr/>
            <p:nvPr/>
          </p:nvSpPr>
          <p:spPr>
            <a:xfrm>
              <a:off x="5225891" y="3245644"/>
              <a:ext cx="114300" cy="133350"/>
            </a:xfrm>
            <a:custGeom>
              <a:avLst/>
              <a:gdLst>
                <a:gd name="connsiteX0" fmla="*/ 75724 w 114300"/>
                <a:gd name="connsiteY0" fmla="*/ 39529 h 133350"/>
                <a:gd name="connsiteX1" fmla="*/ 72866 w 114300"/>
                <a:gd name="connsiteY1" fmla="*/ 51911 h 133350"/>
                <a:gd name="connsiteX2" fmla="*/ 65246 w 114300"/>
                <a:gd name="connsiteY2" fmla="*/ 62389 h 133350"/>
                <a:gd name="connsiteX3" fmla="*/ 54769 w 114300"/>
                <a:gd name="connsiteY3" fmla="*/ 69056 h 133350"/>
                <a:gd name="connsiteX4" fmla="*/ 41434 w 114300"/>
                <a:gd name="connsiteY4" fmla="*/ 71914 h 133350"/>
                <a:gd name="connsiteX5" fmla="*/ 28099 w 114300"/>
                <a:gd name="connsiteY5" fmla="*/ 69056 h 133350"/>
                <a:gd name="connsiteX6" fmla="*/ 17621 w 114300"/>
                <a:gd name="connsiteY6" fmla="*/ 62389 h 133350"/>
                <a:gd name="connsiteX7" fmla="*/ 10001 w 114300"/>
                <a:gd name="connsiteY7" fmla="*/ 51911 h 133350"/>
                <a:gd name="connsiteX8" fmla="*/ 7144 w 114300"/>
                <a:gd name="connsiteY8" fmla="*/ 39529 h 133350"/>
                <a:gd name="connsiteX9" fmla="*/ 10001 w 114300"/>
                <a:gd name="connsiteY9" fmla="*/ 27146 h 133350"/>
                <a:gd name="connsiteX10" fmla="*/ 17621 w 114300"/>
                <a:gd name="connsiteY10" fmla="*/ 16669 h 133350"/>
                <a:gd name="connsiteX11" fmla="*/ 28099 w 114300"/>
                <a:gd name="connsiteY11" fmla="*/ 10001 h 133350"/>
                <a:gd name="connsiteX12" fmla="*/ 41434 w 114300"/>
                <a:gd name="connsiteY12" fmla="*/ 7144 h 133350"/>
                <a:gd name="connsiteX13" fmla="*/ 54769 w 114300"/>
                <a:gd name="connsiteY13" fmla="*/ 10001 h 133350"/>
                <a:gd name="connsiteX14" fmla="*/ 65246 w 114300"/>
                <a:gd name="connsiteY14" fmla="*/ 16669 h 133350"/>
                <a:gd name="connsiteX15" fmla="*/ 72866 w 114300"/>
                <a:gd name="connsiteY15" fmla="*/ 27146 h 133350"/>
                <a:gd name="connsiteX16" fmla="*/ 75724 w 114300"/>
                <a:gd name="connsiteY16" fmla="*/ 39529 h 133350"/>
                <a:gd name="connsiteX17" fmla="*/ 16669 w 114300"/>
                <a:gd name="connsiteY17" fmla="*/ 82391 h 133350"/>
                <a:gd name="connsiteX18" fmla="*/ 113824 w 114300"/>
                <a:gd name="connsiteY18" fmla="*/ 82391 h 133350"/>
                <a:gd name="connsiteX19" fmla="*/ 113824 w 114300"/>
                <a:gd name="connsiteY19" fmla="*/ 127159 h 133350"/>
                <a:gd name="connsiteX20" fmla="*/ 98584 w 114300"/>
                <a:gd name="connsiteY20" fmla="*/ 127159 h 133350"/>
                <a:gd name="connsiteX21" fmla="*/ 98584 w 114300"/>
                <a:gd name="connsiteY21" fmla="*/ 95726 h 133350"/>
                <a:gd name="connsiteX22" fmla="*/ 16669 w 114300"/>
                <a:gd name="connsiteY22" fmla="*/ 95726 h 133350"/>
                <a:gd name="connsiteX23" fmla="*/ 16669 w 114300"/>
                <a:gd name="connsiteY23" fmla="*/ 82391 h 133350"/>
                <a:gd name="connsiteX24" fmla="*/ 60484 w 114300"/>
                <a:gd name="connsiteY24" fmla="*/ 39529 h 133350"/>
                <a:gd name="connsiteX25" fmla="*/ 58579 w 114300"/>
                <a:gd name="connsiteY25" fmla="*/ 31909 h 133350"/>
                <a:gd name="connsiteX26" fmla="*/ 54769 w 114300"/>
                <a:gd name="connsiteY26" fmla="*/ 26194 h 133350"/>
                <a:gd name="connsiteX27" fmla="*/ 49054 w 114300"/>
                <a:gd name="connsiteY27" fmla="*/ 22384 h 133350"/>
                <a:gd name="connsiteX28" fmla="*/ 41434 w 114300"/>
                <a:gd name="connsiteY28" fmla="*/ 20479 h 133350"/>
                <a:gd name="connsiteX29" fmla="*/ 33814 w 114300"/>
                <a:gd name="connsiteY29" fmla="*/ 22384 h 133350"/>
                <a:gd name="connsiteX30" fmla="*/ 28099 w 114300"/>
                <a:gd name="connsiteY30" fmla="*/ 26194 h 133350"/>
                <a:gd name="connsiteX31" fmla="*/ 24289 w 114300"/>
                <a:gd name="connsiteY31" fmla="*/ 31909 h 133350"/>
                <a:gd name="connsiteX32" fmla="*/ 22384 w 114300"/>
                <a:gd name="connsiteY32" fmla="*/ 39529 h 133350"/>
                <a:gd name="connsiteX33" fmla="*/ 24289 w 114300"/>
                <a:gd name="connsiteY33" fmla="*/ 47149 h 133350"/>
                <a:gd name="connsiteX34" fmla="*/ 28099 w 114300"/>
                <a:gd name="connsiteY34" fmla="*/ 52864 h 133350"/>
                <a:gd name="connsiteX35" fmla="*/ 33814 w 114300"/>
                <a:gd name="connsiteY35" fmla="*/ 56674 h 133350"/>
                <a:gd name="connsiteX36" fmla="*/ 41434 w 114300"/>
                <a:gd name="connsiteY36" fmla="*/ 58579 h 133350"/>
                <a:gd name="connsiteX37" fmla="*/ 49054 w 114300"/>
                <a:gd name="connsiteY37" fmla="*/ 56674 h 133350"/>
                <a:gd name="connsiteX38" fmla="*/ 54769 w 114300"/>
                <a:gd name="connsiteY38" fmla="*/ 52864 h 133350"/>
                <a:gd name="connsiteX39" fmla="*/ 58579 w 114300"/>
                <a:gd name="connsiteY39" fmla="*/ 47149 h 133350"/>
                <a:gd name="connsiteX40" fmla="*/ 60484 w 114300"/>
                <a:gd name="connsiteY40" fmla="*/ 39529 h 133350"/>
                <a:gd name="connsiteX41" fmla="*/ 98584 w 114300"/>
                <a:gd name="connsiteY41" fmla="*/ 7144 h 133350"/>
                <a:gd name="connsiteX42" fmla="*/ 113824 w 114300"/>
                <a:gd name="connsiteY42" fmla="*/ 7144 h 133350"/>
                <a:gd name="connsiteX43" fmla="*/ 113824 w 114300"/>
                <a:gd name="connsiteY43" fmla="*/ 75724 h 133350"/>
                <a:gd name="connsiteX44" fmla="*/ 98584 w 114300"/>
                <a:gd name="connsiteY44" fmla="*/ 75724 h 133350"/>
                <a:gd name="connsiteX45" fmla="*/ 98584 w 114300"/>
                <a:gd name="connsiteY45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14300" h="133350">
                  <a:moveTo>
                    <a:pt x="75724" y="39529"/>
                  </a:moveTo>
                  <a:cubicBezTo>
                    <a:pt x="75724" y="44291"/>
                    <a:pt x="74771" y="48101"/>
                    <a:pt x="72866" y="51911"/>
                  </a:cubicBezTo>
                  <a:cubicBezTo>
                    <a:pt x="70961" y="55721"/>
                    <a:pt x="69056" y="59531"/>
                    <a:pt x="65246" y="62389"/>
                  </a:cubicBezTo>
                  <a:cubicBezTo>
                    <a:pt x="62389" y="65246"/>
                    <a:pt x="58579" y="67151"/>
                    <a:pt x="54769" y="69056"/>
                  </a:cubicBezTo>
                  <a:cubicBezTo>
                    <a:pt x="50959" y="70961"/>
                    <a:pt x="46196" y="71914"/>
                    <a:pt x="41434" y="71914"/>
                  </a:cubicBezTo>
                  <a:cubicBezTo>
                    <a:pt x="36671" y="71914"/>
                    <a:pt x="32861" y="70961"/>
                    <a:pt x="28099" y="69056"/>
                  </a:cubicBezTo>
                  <a:cubicBezTo>
                    <a:pt x="24289" y="67151"/>
                    <a:pt x="20479" y="65246"/>
                    <a:pt x="17621" y="62389"/>
                  </a:cubicBezTo>
                  <a:cubicBezTo>
                    <a:pt x="14764" y="59531"/>
                    <a:pt x="11906" y="56674"/>
                    <a:pt x="10001" y="51911"/>
                  </a:cubicBezTo>
                  <a:cubicBezTo>
                    <a:pt x="8096" y="48101"/>
                    <a:pt x="7144" y="44291"/>
                    <a:pt x="7144" y="39529"/>
                  </a:cubicBezTo>
                  <a:cubicBezTo>
                    <a:pt x="7144" y="34766"/>
                    <a:pt x="8096" y="30956"/>
                    <a:pt x="10001" y="27146"/>
                  </a:cubicBezTo>
                  <a:cubicBezTo>
                    <a:pt x="11906" y="23336"/>
                    <a:pt x="13811" y="19526"/>
                    <a:pt x="17621" y="16669"/>
                  </a:cubicBezTo>
                  <a:cubicBezTo>
                    <a:pt x="20479" y="13811"/>
                    <a:pt x="24289" y="11906"/>
                    <a:pt x="28099" y="10001"/>
                  </a:cubicBezTo>
                  <a:cubicBezTo>
                    <a:pt x="31909" y="8096"/>
                    <a:pt x="36671" y="7144"/>
                    <a:pt x="41434" y="7144"/>
                  </a:cubicBezTo>
                  <a:cubicBezTo>
                    <a:pt x="46196" y="7144"/>
                    <a:pt x="50006" y="8096"/>
                    <a:pt x="54769" y="10001"/>
                  </a:cubicBezTo>
                  <a:cubicBezTo>
                    <a:pt x="58579" y="11906"/>
                    <a:pt x="62389" y="13811"/>
                    <a:pt x="65246" y="16669"/>
                  </a:cubicBezTo>
                  <a:cubicBezTo>
                    <a:pt x="68104" y="19526"/>
                    <a:pt x="70961" y="22384"/>
                    <a:pt x="72866" y="27146"/>
                  </a:cubicBezTo>
                  <a:cubicBezTo>
                    <a:pt x="74771" y="30956"/>
                    <a:pt x="75724" y="34766"/>
                    <a:pt x="75724" y="39529"/>
                  </a:cubicBezTo>
                  <a:close/>
                  <a:moveTo>
                    <a:pt x="16669" y="82391"/>
                  </a:moveTo>
                  <a:lnTo>
                    <a:pt x="113824" y="82391"/>
                  </a:lnTo>
                  <a:lnTo>
                    <a:pt x="113824" y="127159"/>
                  </a:lnTo>
                  <a:lnTo>
                    <a:pt x="98584" y="127159"/>
                  </a:lnTo>
                  <a:lnTo>
                    <a:pt x="98584" y="95726"/>
                  </a:lnTo>
                  <a:lnTo>
                    <a:pt x="16669" y="95726"/>
                  </a:lnTo>
                  <a:lnTo>
                    <a:pt x="16669" y="82391"/>
                  </a:lnTo>
                  <a:close/>
                  <a:moveTo>
                    <a:pt x="60484" y="39529"/>
                  </a:moveTo>
                  <a:cubicBezTo>
                    <a:pt x="60484" y="36671"/>
                    <a:pt x="59531" y="34766"/>
                    <a:pt x="58579" y="31909"/>
                  </a:cubicBezTo>
                  <a:cubicBezTo>
                    <a:pt x="57626" y="30004"/>
                    <a:pt x="55721" y="27146"/>
                    <a:pt x="54769" y="26194"/>
                  </a:cubicBezTo>
                  <a:cubicBezTo>
                    <a:pt x="52864" y="24289"/>
                    <a:pt x="50959" y="23336"/>
                    <a:pt x="49054" y="22384"/>
                  </a:cubicBezTo>
                  <a:cubicBezTo>
                    <a:pt x="47149" y="21431"/>
                    <a:pt x="44291" y="20479"/>
                    <a:pt x="41434" y="20479"/>
                  </a:cubicBezTo>
                  <a:cubicBezTo>
                    <a:pt x="38576" y="20479"/>
                    <a:pt x="36671" y="21431"/>
                    <a:pt x="33814" y="22384"/>
                  </a:cubicBezTo>
                  <a:cubicBezTo>
                    <a:pt x="31909" y="23336"/>
                    <a:pt x="30004" y="25241"/>
                    <a:pt x="28099" y="26194"/>
                  </a:cubicBezTo>
                  <a:cubicBezTo>
                    <a:pt x="26194" y="28099"/>
                    <a:pt x="25241" y="30004"/>
                    <a:pt x="24289" y="31909"/>
                  </a:cubicBezTo>
                  <a:cubicBezTo>
                    <a:pt x="23336" y="33814"/>
                    <a:pt x="22384" y="36671"/>
                    <a:pt x="22384" y="39529"/>
                  </a:cubicBezTo>
                  <a:cubicBezTo>
                    <a:pt x="22384" y="42386"/>
                    <a:pt x="23336" y="44291"/>
                    <a:pt x="24289" y="47149"/>
                  </a:cubicBezTo>
                  <a:cubicBezTo>
                    <a:pt x="25241" y="49054"/>
                    <a:pt x="27146" y="50959"/>
                    <a:pt x="28099" y="52864"/>
                  </a:cubicBezTo>
                  <a:cubicBezTo>
                    <a:pt x="30004" y="54769"/>
                    <a:pt x="31909" y="55721"/>
                    <a:pt x="33814" y="56674"/>
                  </a:cubicBezTo>
                  <a:cubicBezTo>
                    <a:pt x="35719" y="57626"/>
                    <a:pt x="38576" y="58579"/>
                    <a:pt x="41434" y="58579"/>
                  </a:cubicBezTo>
                  <a:cubicBezTo>
                    <a:pt x="44291" y="58579"/>
                    <a:pt x="46196" y="57626"/>
                    <a:pt x="49054" y="56674"/>
                  </a:cubicBezTo>
                  <a:cubicBezTo>
                    <a:pt x="50959" y="55721"/>
                    <a:pt x="53816" y="53816"/>
                    <a:pt x="54769" y="52864"/>
                  </a:cubicBezTo>
                  <a:cubicBezTo>
                    <a:pt x="56674" y="50959"/>
                    <a:pt x="57626" y="49054"/>
                    <a:pt x="58579" y="47149"/>
                  </a:cubicBezTo>
                  <a:cubicBezTo>
                    <a:pt x="60484" y="44291"/>
                    <a:pt x="60484" y="42386"/>
                    <a:pt x="60484" y="39529"/>
                  </a:cubicBezTo>
                  <a:close/>
                  <a:moveTo>
                    <a:pt x="98584" y="7144"/>
                  </a:moveTo>
                  <a:lnTo>
                    <a:pt x="113824" y="7144"/>
                  </a:lnTo>
                  <a:lnTo>
                    <a:pt x="113824" y="75724"/>
                  </a:lnTo>
                  <a:lnTo>
                    <a:pt x="98584" y="75724"/>
                  </a:lnTo>
                  <a:lnTo>
                    <a:pt x="9858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4D45B973-5A9D-4B4D-BDF3-E8DED828D5A9}"/>
                </a:ext>
              </a:extLst>
            </p:cNvPr>
            <p:cNvSpPr/>
            <p:nvPr/>
          </p:nvSpPr>
          <p:spPr>
            <a:xfrm>
              <a:off x="5352573" y="3245644"/>
              <a:ext cx="114300" cy="133350"/>
            </a:xfrm>
            <a:custGeom>
              <a:avLst/>
              <a:gdLst>
                <a:gd name="connsiteX0" fmla="*/ 88106 w 114300"/>
                <a:gd name="connsiteY0" fmla="*/ 90964 h 133350"/>
                <a:gd name="connsiteX1" fmla="*/ 54769 w 114300"/>
                <a:gd name="connsiteY1" fmla="*/ 90964 h 133350"/>
                <a:gd name="connsiteX2" fmla="*/ 54769 w 114300"/>
                <a:gd name="connsiteY2" fmla="*/ 123349 h 133350"/>
                <a:gd name="connsiteX3" fmla="*/ 39529 w 114300"/>
                <a:gd name="connsiteY3" fmla="*/ 123349 h 133350"/>
                <a:gd name="connsiteX4" fmla="*/ 39529 w 114300"/>
                <a:gd name="connsiteY4" fmla="*/ 90964 h 133350"/>
                <a:gd name="connsiteX5" fmla="*/ 7144 w 114300"/>
                <a:gd name="connsiteY5" fmla="*/ 90964 h 133350"/>
                <a:gd name="connsiteX6" fmla="*/ 7144 w 114300"/>
                <a:gd name="connsiteY6" fmla="*/ 77629 h 133350"/>
                <a:gd name="connsiteX7" fmla="*/ 88106 w 114300"/>
                <a:gd name="connsiteY7" fmla="*/ 77629 h 133350"/>
                <a:gd name="connsiteX8" fmla="*/ 88106 w 114300"/>
                <a:gd name="connsiteY8" fmla="*/ 90964 h 133350"/>
                <a:gd name="connsiteX9" fmla="*/ 79534 w 114300"/>
                <a:gd name="connsiteY9" fmla="*/ 39529 h 133350"/>
                <a:gd name="connsiteX10" fmla="*/ 76676 w 114300"/>
                <a:gd name="connsiteY10" fmla="*/ 50959 h 133350"/>
                <a:gd name="connsiteX11" fmla="*/ 70009 w 114300"/>
                <a:gd name="connsiteY11" fmla="*/ 60484 h 133350"/>
                <a:gd name="connsiteX12" fmla="*/ 59531 w 114300"/>
                <a:gd name="connsiteY12" fmla="*/ 67151 h 133350"/>
                <a:gd name="connsiteX13" fmla="*/ 47149 w 114300"/>
                <a:gd name="connsiteY13" fmla="*/ 70009 h 133350"/>
                <a:gd name="connsiteX14" fmla="*/ 34766 w 114300"/>
                <a:gd name="connsiteY14" fmla="*/ 67151 h 133350"/>
                <a:gd name="connsiteX15" fmla="*/ 24289 w 114300"/>
                <a:gd name="connsiteY15" fmla="*/ 60484 h 133350"/>
                <a:gd name="connsiteX16" fmla="*/ 17621 w 114300"/>
                <a:gd name="connsiteY16" fmla="*/ 50959 h 133350"/>
                <a:gd name="connsiteX17" fmla="*/ 14764 w 114300"/>
                <a:gd name="connsiteY17" fmla="*/ 39529 h 133350"/>
                <a:gd name="connsiteX18" fmla="*/ 17621 w 114300"/>
                <a:gd name="connsiteY18" fmla="*/ 28099 h 133350"/>
                <a:gd name="connsiteX19" fmla="*/ 24289 w 114300"/>
                <a:gd name="connsiteY19" fmla="*/ 18574 h 133350"/>
                <a:gd name="connsiteX20" fmla="*/ 34766 w 114300"/>
                <a:gd name="connsiteY20" fmla="*/ 11906 h 133350"/>
                <a:gd name="connsiteX21" fmla="*/ 47149 w 114300"/>
                <a:gd name="connsiteY21" fmla="*/ 9049 h 133350"/>
                <a:gd name="connsiteX22" fmla="*/ 59531 w 114300"/>
                <a:gd name="connsiteY22" fmla="*/ 11906 h 133350"/>
                <a:gd name="connsiteX23" fmla="*/ 70009 w 114300"/>
                <a:gd name="connsiteY23" fmla="*/ 18574 h 133350"/>
                <a:gd name="connsiteX24" fmla="*/ 76676 w 114300"/>
                <a:gd name="connsiteY24" fmla="*/ 28099 h 133350"/>
                <a:gd name="connsiteX25" fmla="*/ 79534 w 114300"/>
                <a:gd name="connsiteY25" fmla="*/ 39529 h 133350"/>
                <a:gd name="connsiteX26" fmla="*/ 64294 w 114300"/>
                <a:gd name="connsiteY26" fmla="*/ 39529 h 133350"/>
                <a:gd name="connsiteX27" fmla="*/ 58579 w 114300"/>
                <a:gd name="connsiteY27" fmla="*/ 27146 h 133350"/>
                <a:gd name="connsiteX28" fmla="*/ 46196 w 114300"/>
                <a:gd name="connsiteY28" fmla="*/ 22384 h 133350"/>
                <a:gd name="connsiteX29" fmla="*/ 33814 w 114300"/>
                <a:gd name="connsiteY29" fmla="*/ 27146 h 133350"/>
                <a:gd name="connsiteX30" fmla="*/ 29051 w 114300"/>
                <a:gd name="connsiteY30" fmla="*/ 39529 h 133350"/>
                <a:gd name="connsiteX31" fmla="*/ 33814 w 114300"/>
                <a:gd name="connsiteY31" fmla="*/ 51911 h 133350"/>
                <a:gd name="connsiteX32" fmla="*/ 46196 w 114300"/>
                <a:gd name="connsiteY32" fmla="*/ 57626 h 133350"/>
                <a:gd name="connsiteX33" fmla="*/ 58579 w 114300"/>
                <a:gd name="connsiteY33" fmla="*/ 51911 h 133350"/>
                <a:gd name="connsiteX34" fmla="*/ 64294 w 114300"/>
                <a:gd name="connsiteY34" fmla="*/ 39529 h 133350"/>
                <a:gd name="connsiteX35" fmla="*/ 97631 w 114300"/>
                <a:gd name="connsiteY35" fmla="*/ 7144 h 133350"/>
                <a:gd name="connsiteX36" fmla="*/ 112871 w 114300"/>
                <a:gd name="connsiteY36" fmla="*/ 7144 h 133350"/>
                <a:gd name="connsiteX37" fmla="*/ 112871 w 114300"/>
                <a:gd name="connsiteY37" fmla="*/ 128111 h 133350"/>
                <a:gd name="connsiteX38" fmla="*/ 97631 w 114300"/>
                <a:gd name="connsiteY38" fmla="*/ 128111 h 133350"/>
                <a:gd name="connsiteX39" fmla="*/ 97631 w 114300"/>
                <a:gd name="connsiteY39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14300" h="133350">
                  <a:moveTo>
                    <a:pt x="88106" y="90964"/>
                  </a:moveTo>
                  <a:lnTo>
                    <a:pt x="54769" y="90964"/>
                  </a:lnTo>
                  <a:lnTo>
                    <a:pt x="54769" y="123349"/>
                  </a:lnTo>
                  <a:lnTo>
                    <a:pt x="39529" y="123349"/>
                  </a:lnTo>
                  <a:lnTo>
                    <a:pt x="39529" y="90964"/>
                  </a:lnTo>
                  <a:lnTo>
                    <a:pt x="7144" y="90964"/>
                  </a:lnTo>
                  <a:lnTo>
                    <a:pt x="7144" y="77629"/>
                  </a:lnTo>
                  <a:lnTo>
                    <a:pt x="88106" y="77629"/>
                  </a:lnTo>
                  <a:lnTo>
                    <a:pt x="88106" y="90964"/>
                  </a:lnTo>
                  <a:close/>
                  <a:moveTo>
                    <a:pt x="79534" y="39529"/>
                  </a:moveTo>
                  <a:cubicBezTo>
                    <a:pt x="79534" y="43339"/>
                    <a:pt x="78581" y="48101"/>
                    <a:pt x="76676" y="50959"/>
                  </a:cubicBezTo>
                  <a:cubicBezTo>
                    <a:pt x="74771" y="54769"/>
                    <a:pt x="72866" y="57626"/>
                    <a:pt x="70009" y="60484"/>
                  </a:cubicBezTo>
                  <a:cubicBezTo>
                    <a:pt x="67151" y="63341"/>
                    <a:pt x="63341" y="65246"/>
                    <a:pt x="59531" y="67151"/>
                  </a:cubicBezTo>
                  <a:cubicBezTo>
                    <a:pt x="55721" y="69056"/>
                    <a:pt x="50959" y="70009"/>
                    <a:pt x="47149" y="70009"/>
                  </a:cubicBezTo>
                  <a:cubicBezTo>
                    <a:pt x="43339" y="70009"/>
                    <a:pt x="38576" y="69056"/>
                    <a:pt x="34766" y="67151"/>
                  </a:cubicBezTo>
                  <a:cubicBezTo>
                    <a:pt x="30956" y="65246"/>
                    <a:pt x="27146" y="63341"/>
                    <a:pt x="24289" y="60484"/>
                  </a:cubicBezTo>
                  <a:cubicBezTo>
                    <a:pt x="21431" y="57626"/>
                    <a:pt x="18574" y="54769"/>
                    <a:pt x="17621" y="50959"/>
                  </a:cubicBezTo>
                  <a:cubicBezTo>
                    <a:pt x="15716" y="47149"/>
                    <a:pt x="14764" y="43339"/>
                    <a:pt x="14764" y="39529"/>
                  </a:cubicBezTo>
                  <a:cubicBezTo>
                    <a:pt x="14764" y="35719"/>
                    <a:pt x="15716" y="30956"/>
                    <a:pt x="17621" y="28099"/>
                  </a:cubicBezTo>
                  <a:cubicBezTo>
                    <a:pt x="19526" y="24289"/>
                    <a:pt x="21431" y="21431"/>
                    <a:pt x="24289" y="18574"/>
                  </a:cubicBezTo>
                  <a:cubicBezTo>
                    <a:pt x="27146" y="15716"/>
                    <a:pt x="30956" y="13811"/>
                    <a:pt x="34766" y="11906"/>
                  </a:cubicBezTo>
                  <a:cubicBezTo>
                    <a:pt x="38576" y="10001"/>
                    <a:pt x="43339" y="9049"/>
                    <a:pt x="47149" y="9049"/>
                  </a:cubicBezTo>
                  <a:cubicBezTo>
                    <a:pt x="50959" y="9049"/>
                    <a:pt x="55721" y="10001"/>
                    <a:pt x="59531" y="11906"/>
                  </a:cubicBezTo>
                  <a:cubicBezTo>
                    <a:pt x="63341" y="13811"/>
                    <a:pt x="67151" y="15716"/>
                    <a:pt x="70009" y="18574"/>
                  </a:cubicBezTo>
                  <a:cubicBezTo>
                    <a:pt x="72866" y="21431"/>
                    <a:pt x="75724" y="24289"/>
                    <a:pt x="76676" y="28099"/>
                  </a:cubicBezTo>
                  <a:cubicBezTo>
                    <a:pt x="78581" y="31909"/>
                    <a:pt x="79534" y="35719"/>
                    <a:pt x="79534" y="39529"/>
                  </a:cubicBezTo>
                  <a:close/>
                  <a:moveTo>
                    <a:pt x="64294" y="39529"/>
                  </a:moveTo>
                  <a:cubicBezTo>
                    <a:pt x="64294" y="34766"/>
                    <a:pt x="62389" y="30004"/>
                    <a:pt x="58579" y="27146"/>
                  </a:cubicBezTo>
                  <a:cubicBezTo>
                    <a:pt x="54769" y="23336"/>
                    <a:pt x="50959" y="22384"/>
                    <a:pt x="46196" y="22384"/>
                  </a:cubicBezTo>
                  <a:cubicBezTo>
                    <a:pt x="41434" y="22384"/>
                    <a:pt x="36671" y="24289"/>
                    <a:pt x="33814" y="27146"/>
                  </a:cubicBezTo>
                  <a:cubicBezTo>
                    <a:pt x="30004" y="30956"/>
                    <a:pt x="29051" y="34766"/>
                    <a:pt x="29051" y="39529"/>
                  </a:cubicBezTo>
                  <a:cubicBezTo>
                    <a:pt x="29051" y="44291"/>
                    <a:pt x="30956" y="48101"/>
                    <a:pt x="33814" y="51911"/>
                  </a:cubicBezTo>
                  <a:cubicBezTo>
                    <a:pt x="37624" y="55721"/>
                    <a:pt x="41434" y="57626"/>
                    <a:pt x="46196" y="57626"/>
                  </a:cubicBezTo>
                  <a:cubicBezTo>
                    <a:pt x="50959" y="57626"/>
                    <a:pt x="55721" y="55721"/>
                    <a:pt x="58579" y="51911"/>
                  </a:cubicBezTo>
                  <a:cubicBezTo>
                    <a:pt x="62389" y="49054"/>
                    <a:pt x="64294" y="44291"/>
                    <a:pt x="64294" y="39529"/>
                  </a:cubicBezTo>
                  <a:close/>
                  <a:moveTo>
                    <a:pt x="97631" y="7144"/>
                  </a:moveTo>
                  <a:lnTo>
                    <a:pt x="112871" y="7144"/>
                  </a:lnTo>
                  <a:lnTo>
                    <a:pt x="112871" y="128111"/>
                  </a:lnTo>
                  <a:lnTo>
                    <a:pt x="97631" y="128111"/>
                  </a:lnTo>
                  <a:lnTo>
                    <a:pt x="97631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A94FDCE7-93BC-4272-A4FB-768BADDDAFDF}"/>
                </a:ext>
              </a:extLst>
            </p:cNvPr>
            <p:cNvSpPr/>
            <p:nvPr/>
          </p:nvSpPr>
          <p:spPr>
            <a:xfrm>
              <a:off x="5479256" y="3243739"/>
              <a:ext cx="114300" cy="133350"/>
            </a:xfrm>
            <a:custGeom>
              <a:avLst/>
              <a:gdLst>
                <a:gd name="connsiteX0" fmla="*/ 88106 w 114300"/>
                <a:gd name="connsiteY0" fmla="*/ 81439 h 133350"/>
                <a:gd name="connsiteX1" fmla="*/ 55721 w 114300"/>
                <a:gd name="connsiteY1" fmla="*/ 81439 h 133350"/>
                <a:gd name="connsiteX2" fmla="*/ 55721 w 114300"/>
                <a:gd name="connsiteY2" fmla="*/ 99536 h 133350"/>
                <a:gd name="connsiteX3" fmla="*/ 40481 w 114300"/>
                <a:gd name="connsiteY3" fmla="*/ 99536 h 133350"/>
                <a:gd name="connsiteX4" fmla="*/ 40481 w 114300"/>
                <a:gd name="connsiteY4" fmla="*/ 81439 h 133350"/>
                <a:gd name="connsiteX5" fmla="*/ 7144 w 114300"/>
                <a:gd name="connsiteY5" fmla="*/ 81439 h 133350"/>
                <a:gd name="connsiteX6" fmla="*/ 7144 w 114300"/>
                <a:gd name="connsiteY6" fmla="*/ 68104 h 133350"/>
                <a:gd name="connsiteX7" fmla="*/ 88106 w 114300"/>
                <a:gd name="connsiteY7" fmla="*/ 68104 h 133350"/>
                <a:gd name="connsiteX8" fmla="*/ 88106 w 114300"/>
                <a:gd name="connsiteY8" fmla="*/ 81439 h 133350"/>
                <a:gd name="connsiteX9" fmla="*/ 15716 w 114300"/>
                <a:gd name="connsiteY9" fmla="*/ 128111 h 133350"/>
                <a:gd name="connsiteX10" fmla="*/ 15716 w 114300"/>
                <a:gd name="connsiteY10" fmla="*/ 93821 h 133350"/>
                <a:gd name="connsiteX11" fmla="*/ 30956 w 114300"/>
                <a:gd name="connsiteY11" fmla="*/ 93821 h 133350"/>
                <a:gd name="connsiteX12" fmla="*/ 30956 w 114300"/>
                <a:gd name="connsiteY12" fmla="*/ 115729 h 133350"/>
                <a:gd name="connsiteX13" fmla="*/ 114776 w 114300"/>
                <a:gd name="connsiteY13" fmla="*/ 115729 h 133350"/>
                <a:gd name="connsiteX14" fmla="*/ 114776 w 114300"/>
                <a:gd name="connsiteY14" fmla="*/ 129064 h 133350"/>
                <a:gd name="connsiteX15" fmla="*/ 15716 w 114300"/>
                <a:gd name="connsiteY15" fmla="*/ 129064 h 133350"/>
                <a:gd name="connsiteX16" fmla="*/ 77629 w 114300"/>
                <a:gd name="connsiteY16" fmla="*/ 35719 h 133350"/>
                <a:gd name="connsiteX17" fmla="*/ 74771 w 114300"/>
                <a:gd name="connsiteY17" fmla="*/ 46196 h 133350"/>
                <a:gd name="connsiteX18" fmla="*/ 68104 w 114300"/>
                <a:gd name="connsiteY18" fmla="*/ 54769 h 133350"/>
                <a:gd name="connsiteX19" fmla="*/ 58579 w 114300"/>
                <a:gd name="connsiteY19" fmla="*/ 60484 h 133350"/>
                <a:gd name="connsiteX20" fmla="*/ 47149 w 114300"/>
                <a:gd name="connsiteY20" fmla="*/ 62389 h 133350"/>
                <a:gd name="connsiteX21" fmla="*/ 35719 w 114300"/>
                <a:gd name="connsiteY21" fmla="*/ 60484 h 133350"/>
                <a:gd name="connsiteX22" fmla="*/ 26194 w 114300"/>
                <a:gd name="connsiteY22" fmla="*/ 54769 h 133350"/>
                <a:gd name="connsiteX23" fmla="*/ 19526 w 114300"/>
                <a:gd name="connsiteY23" fmla="*/ 46196 h 133350"/>
                <a:gd name="connsiteX24" fmla="*/ 16669 w 114300"/>
                <a:gd name="connsiteY24" fmla="*/ 35719 h 133350"/>
                <a:gd name="connsiteX25" fmla="*/ 19526 w 114300"/>
                <a:gd name="connsiteY25" fmla="*/ 24289 h 133350"/>
                <a:gd name="connsiteX26" fmla="*/ 26194 w 114300"/>
                <a:gd name="connsiteY26" fmla="*/ 14764 h 133350"/>
                <a:gd name="connsiteX27" fmla="*/ 35719 w 114300"/>
                <a:gd name="connsiteY27" fmla="*/ 9049 h 133350"/>
                <a:gd name="connsiteX28" fmla="*/ 47149 w 114300"/>
                <a:gd name="connsiteY28" fmla="*/ 7144 h 133350"/>
                <a:gd name="connsiteX29" fmla="*/ 58579 w 114300"/>
                <a:gd name="connsiteY29" fmla="*/ 9049 h 133350"/>
                <a:gd name="connsiteX30" fmla="*/ 68104 w 114300"/>
                <a:gd name="connsiteY30" fmla="*/ 14764 h 133350"/>
                <a:gd name="connsiteX31" fmla="*/ 74771 w 114300"/>
                <a:gd name="connsiteY31" fmla="*/ 24289 h 133350"/>
                <a:gd name="connsiteX32" fmla="*/ 77629 w 114300"/>
                <a:gd name="connsiteY32" fmla="*/ 35719 h 133350"/>
                <a:gd name="connsiteX33" fmla="*/ 62389 w 114300"/>
                <a:gd name="connsiteY33" fmla="*/ 35719 h 133350"/>
                <a:gd name="connsiteX34" fmla="*/ 57626 w 114300"/>
                <a:gd name="connsiteY34" fmla="*/ 24289 h 133350"/>
                <a:gd name="connsiteX35" fmla="*/ 46196 w 114300"/>
                <a:gd name="connsiteY35" fmla="*/ 19526 h 133350"/>
                <a:gd name="connsiteX36" fmla="*/ 34766 w 114300"/>
                <a:gd name="connsiteY36" fmla="*/ 24289 h 133350"/>
                <a:gd name="connsiteX37" fmla="*/ 30004 w 114300"/>
                <a:gd name="connsiteY37" fmla="*/ 35719 h 133350"/>
                <a:gd name="connsiteX38" fmla="*/ 34766 w 114300"/>
                <a:gd name="connsiteY38" fmla="*/ 46196 h 133350"/>
                <a:gd name="connsiteX39" fmla="*/ 46196 w 114300"/>
                <a:gd name="connsiteY39" fmla="*/ 50959 h 133350"/>
                <a:gd name="connsiteX40" fmla="*/ 57626 w 114300"/>
                <a:gd name="connsiteY40" fmla="*/ 46196 h 133350"/>
                <a:gd name="connsiteX41" fmla="*/ 62389 w 114300"/>
                <a:gd name="connsiteY41" fmla="*/ 35719 h 133350"/>
                <a:gd name="connsiteX42" fmla="*/ 97631 w 114300"/>
                <a:gd name="connsiteY42" fmla="*/ 9049 h 133350"/>
                <a:gd name="connsiteX43" fmla="*/ 112871 w 114300"/>
                <a:gd name="connsiteY43" fmla="*/ 9049 h 133350"/>
                <a:gd name="connsiteX44" fmla="*/ 112871 w 114300"/>
                <a:gd name="connsiteY44" fmla="*/ 101441 h 133350"/>
                <a:gd name="connsiteX45" fmla="*/ 97631 w 114300"/>
                <a:gd name="connsiteY45" fmla="*/ 101441 h 133350"/>
                <a:gd name="connsiteX46" fmla="*/ 97631 w 114300"/>
                <a:gd name="connsiteY46" fmla="*/ 56674 h 133350"/>
                <a:gd name="connsiteX47" fmla="*/ 80486 w 114300"/>
                <a:gd name="connsiteY47" fmla="*/ 56674 h 133350"/>
                <a:gd name="connsiteX48" fmla="*/ 80486 w 114300"/>
                <a:gd name="connsiteY48" fmla="*/ 43339 h 133350"/>
                <a:gd name="connsiteX49" fmla="*/ 97631 w 114300"/>
                <a:gd name="connsiteY49" fmla="*/ 43339 h 133350"/>
                <a:gd name="connsiteX50" fmla="*/ 97631 w 114300"/>
                <a:gd name="connsiteY50" fmla="*/ 904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14300" h="133350">
                  <a:moveTo>
                    <a:pt x="88106" y="81439"/>
                  </a:moveTo>
                  <a:lnTo>
                    <a:pt x="55721" y="81439"/>
                  </a:lnTo>
                  <a:lnTo>
                    <a:pt x="55721" y="99536"/>
                  </a:lnTo>
                  <a:lnTo>
                    <a:pt x="40481" y="99536"/>
                  </a:lnTo>
                  <a:lnTo>
                    <a:pt x="40481" y="81439"/>
                  </a:lnTo>
                  <a:lnTo>
                    <a:pt x="7144" y="81439"/>
                  </a:lnTo>
                  <a:lnTo>
                    <a:pt x="7144" y="68104"/>
                  </a:lnTo>
                  <a:lnTo>
                    <a:pt x="88106" y="68104"/>
                  </a:lnTo>
                  <a:lnTo>
                    <a:pt x="88106" y="81439"/>
                  </a:lnTo>
                  <a:close/>
                  <a:moveTo>
                    <a:pt x="15716" y="128111"/>
                  </a:moveTo>
                  <a:lnTo>
                    <a:pt x="15716" y="93821"/>
                  </a:lnTo>
                  <a:lnTo>
                    <a:pt x="30956" y="93821"/>
                  </a:lnTo>
                  <a:lnTo>
                    <a:pt x="30956" y="115729"/>
                  </a:lnTo>
                  <a:lnTo>
                    <a:pt x="114776" y="115729"/>
                  </a:lnTo>
                  <a:lnTo>
                    <a:pt x="114776" y="129064"/>
                  </a:lnTo>
                  <a:lnTo>
                    <a:pt x="15716" y="129064"/>
                  </a:lnTo>
                  <a:close/>
                  <a:moveTo>
                    <a:pt x="77629" y="35719"/>
                  </a:moveTo>
                  <a:cubicBezTo>
                    <a:pt x="77629" y="39529"/>
                    <a:pt x="76676" y="43339"/>
                    <a:pt x="74771" y="46196"/>
                  </a:cubicBezTo>
                  <a:cubicBezTo>
                    <a:pt x="72866" y="50006"/>
                    <a:pt x="70961" y="52864"/>
                    <a:pt x="68104" y="54769"/>
                  </a:cubicBezTo>
                  <a:cubicBezTo>
                    <a:pt x="65246" y="57626"/>
                    <a:pt x="62389" y="59531"/>
                    <a:pt x="58579" y="60484"/>
                  </a:cubicBezTo>
                  <a:cubicBezTo>
                    <a:pt x="54769" y="62389"/>
                    <a:pt x="50959" y="62389"/>
                    <a:pt x="47149" y="62389"/>
                  </a:cubicBezTo>
                  <a:cubicBezTo>
                    <a:pt x="43339" y="62389"/>
                    <a:pt x="39529" y="61436"/>
                    <a:pt x="35719" y="60484"/>
                  </a:cubicBezTo>
                  <a:cubicBezTo>
                    <a:pt x="31909" y="58579"/>
                    <a:pt x="29051" y="56674"/>
                    <a:pt x="26194" y="54769"/>
                  </a:cubicBezTo>
                  <a:cubicBezTo>
                    <a:pt x="23336" y="51911"/>
                    <a:pt x="21431" y="49054"/>
                    <a:pt x="19526" y="46196"/>
                  </a:cubicBezTo>
                  <a:cubicBezTo>
                    <a:pt x="17621" y="42386"/>
                    <a:pt x="16669" y="39529"/>
                    <a:pt x="16669" y="35719"/>
                  </a:cubicBezTo>
                  <a:cubicBezTo>
                    <a:pt x="16669" y="31909"/>
                    <a:pt x="17621" y="28099"/>
                    <a:pt x="19526" y="24289"/>
                  </a:cubicBezTo>
                  <a:cubicBezTo>
                    <a:pt x="21431" y="20479"/>
                    <a:pt x="23336" y="17621"/>
                    <a:pt x="26194" y="14764"/>
                  </a:cubicBezTo>
                  <a:cubicBezTo>
                    <a:pt x="29051" y="11906"/>
                    <a:pt x="31909" y="10001"/>
                    <a:pt x="35719" y="9049"/>
                  </a:cubicBezTo>
                  <a:cubicBezTo>
                    <a:pt x="39529" y="7144"/>
                    <a:pt x="43339" y="7144"/>
                    <a:pt x="47149" y="7144"/>
                  </a:cubicBezTo>
                  <a:cubicBezTo>
                    <a:pt x="50959" y="7144"/>
                    <a:pt x="54769" y="8096"/>
                    <a:pt x="58579" y="9049"/>
                  </a:cubicBezTo>
                  <a:cubicBezTo>
                    <a:pt x="62389" y="10954"/>
                    <a:pt x="65246" y="12859"/>
                    <a:pt x="68104" y="14764"/>
                  </a:cubicBezTo>
                  <a:cubicBezTo>
                    <a:pt x="70961" y="17621"/>
                    <a:pt x="72866" y="20479"/>
                    <a:pt x="74771" y="24289"/>
                  </a:cubicBezTo>
                  <a:cubicBezTo>
                    <a:pt x="76676" y="28099"/>
                    <a:pt x="77629" y="30956"/>
                    <a:pt x="77629" y="35719"/>
                  </a:cubicBezTo>
                  <a:close/>
                  <a:moveTo>
                    <a:pt x="62389" y="35719"/>
                  </a:moveTo>
                  <a:cubicBezTo>
                    <a:pt x="62389" y="30956"/>
                    <a:pt x="60484" y="28099"/>
                    <a:pt x="57626" y="24289"/>
                  </a:cubicBezTo>
                  <a:cubicBezTo>
                    <a:pt x="54769" y="21431"/>
                    <a:pt x="50959" y="19526"/>
                    <a:pt x="46196" y="19526"/>
                  </a:cubicBezTo>
                  <a:cubicBezTo>
                    <a:pt x="42386" y="19526"/>
                    <a:pt x="38576" y="21431"/>
                    <a:pt x="34766" y="24289"/>
                  </a:cubicBezTo>
                  <a:cubicBezTo>
                    <a:pt x="31909" y="27146"/>
                    <a:pt x="30004" y="30956"/>
                    <a:pt x="30004" y="35719"/>
                  </a:cubicBezTo>
                  <a:cubicBezTo>
                    <a:pt x="30004" y="39529"/>
                    <a:pt x="31909" y="43339"/>
                    <a:pt x="34766" y="46196"/>
                  </a:cubicBezTo>
                  <a:cubicBezTo>
                    <a:pt x="37624" y="49054"/>
                    <a:pt x="41434" y="50959"/>
                    <a:pt x="46196" y="50959"/>
                  </a:cubicBezTo>
                  <a:cubicBezTo>
                    <a:pt x="50006" y="50959"/>
                    <a:pt x="53816" y="49054"/>
                    <a:pt x="57626" y="46196"/>
                  </a:cubicBezTo>
                  <a:cubicBezTo>
                    <a:pt x="61436" y="43339"/>
                    <a:pt x="62389" y="39529"/>
                    <a:pt x="62389" y="35719"/>
                  </a:cubicBezTo>
                  <a:close/>
                  <a:moveTo>
                    <a:pt x="97631" y="9049"/>
                  </a:moveTo>
                  <a:lnTo>
                    <a:pt x="112871" y="9049"/>
                  </a:lnTo>
                  <a:lnTo>
                    <a:pt x="112871" y="101441"/>
                  </a:lnTo>
                  <a:lnTo>
                    <a:pt x="97631" y="101441"/>
                  </a:lnTo>
                  <a:lnTo>
                    <a:pt x="97631" y="56674"/>
                  </a:lnTo>
                  <a:lnTo>
                    <a:pt x="80486" y="56674"/>
                  </a:lnTo>
                  <a:lnTo>
                    <a:pt x="80486" y="43339"/>
                  </a:lnTo>
                  <a:lnTo>
                    <a:pt x="97631" y="43339"/>
                  </a:lnTo>
                  <a:lnTo>
                    <a:pt x="97631" y="90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" name="자유형: 도형 18">
              <a:extLst>
                <a:ext uri="{FF2B5EF4-FFF2-40B4-BE49-F238E27FC236}">
                  <a16:creationId xmlns:a16="http://schemas.microsoft.com/office/drawing/2014/main" id="{6770C333-84B8-40F6-8F74-E62723D75B37}"/>
                </a:ext>
              </a:extLst>
            </p:cNvPr>
            <p:cNvSpPr/>
            <p:nvPr/>
          </p:nvSpPr>
          <p:spPr>
            <a:xfrm>
              <a:off x="5606891" y="3243739"/>
              <a:ext cx="114300" cy="133350"/>
            </a:xfrm>
            <a:custGeom>
              <a:avLst/>
              <a:gdLst>
                <a:gd name="connsiteX0" fmla="*/ 76676 w 114300"/>
                <a:gd name="connsiteY0" fmla="*/ 63341 h 133350"/>
                <a:gd name="connsiteX1" fmla="*/ 74771 w 114300"/>
                <a:gd name="connsiteY1" fmla="*/ 73819 h 133350"/>
                <a:gd name="connsiteX2" fmla="*/ 68104 w 114300"/>
                <a:gd name="connsiteY2" fmla="*/ 82391 h 133350"/>
                <a:gd name="connsiteX3" fmla="*/ 58579 w 114300"/>
                <a:gd name="connsiteY3" fmla="*/ 88106 h 133350"/>
                <a:gd name="connsiteX4" fmla="*/ 54769 w 114300"/>
                <a:gd name="connsiteY4" fmla="*/ 89059 h 133350"/>
                <a:gd name="connsiteX5" fmla="*/ 54769 w 114300"/>
                <a:gd name="connsiteY5" fmla="*/ 104299 h 133350"/>
                <a:gd name="connsiteX6" fmla="*/ 88106 w 114300"/>
                <a:gd name="connsiteY6" fmla="*/ 104299 h 133350"/>
                <a:gd name="connsiteX7" fmla="*/ 88106 w 114300"/>
                <a:gd name="connsiteY7" fmla="*/ 117634 h 133350"/>
                <a:gd name="connsiteX8" fmla="*/ 7144 w 114300"/>
                <a:gd name="connsiteY8" fmla="*/ 117634 h 133350"/>
                <a:gd name="connsiteX9" fmla="*/ 7144 w 114300"/>
                <a:gd name="connsiteY9" fmla="*/ 104299 h 133350"/>
                <a:gd name="connsiteX10" fmla="*/ 39529 w 114300"/>
                <a:gd name="connsiteY10" fmla="*/ 104299 h 133350"/>
                <a:gd name="connsiteX11" fmla="*/ 39529 w 114300"/>
                <a:gd name="connsiteY11" fmla="*/ 90011 h 133350"/>
                <a:gd name="connsiteX12" fmla="*/ 35719 w 114300"/>
                <a:gd name="connsiteY12" fmla="*/ 89059 h 133350"/>
                <a:gd name="connsiteX13" fmla="*/ 26194 w 114300"/>
                <a:gd name="connsiteY13" fmla="*/ 83344 h 133350"/>
                <a:gd name="connsiteX14" fmla="*/ 19526 w 114300"/>
                <a:gd name="connsiteY14" fmla="*/ 74771 h 133350"/>
                <a:gd name="connsiteX15" fmla="*/ 17621 w 114300"/>
                <a:gd name="connsiteY15" fmla="*/ 64294 h 133350"/>
                <a:gd name="connsiteX16" fmla="*/ 19526 w 114300"/>
                <a:gd name="connsiteY16" fmla="*/ 53816 h 133350"/>
                <a:gd name="connsiteX17" fmla="*/ 26194 w 114300"/>
                <a:gd name="connsiteY17" fmla="*/ 45244 h 133350"/>
                <a:gd name="connsiteX18" fmla="*/ 35719 w 114300"/>
                <a:gd name="connsiteY18" fmla="*/ 39529 h 133350"/>
                <a:gd name="connsiteX19" fmla="*/ 47149 w 114300"/>
                <a:gd name="connsiteY19" fmla="*/ 37624 h 133350"/>
                <a:gd name="connsiteX20" fmla="*/ 58579 w 114300"/>
                <a:gd name="connsiteY20" fmla="*/ 39529 h 133350"/>
                <a:gd name="connsiteX21" fmla="*/ 68104 w 114300"/>
                <a:gd name="connsiteY21" fmla="*/ 45244 h 133350"/>
                <a:gd name="connsiteX22" fmla="*/ 74771 w 114300"/>
                <a:gd name="connsiteY22" fmla="*/ 53816 h 133350"/>
                <a:gd name="connsiteX23" fmla="*/ 76676 w 114300"/>
                <a:gd name="connsiteY23" fmla="*/ 63341 h 133350"/>
                <a:gd name="connsiteX24" fmla="*/ 38576 w 114300"/>
                <a:gd name="connsiteY24" fmla="*/ 20479 h 133350"/>
                <a:gd name="connsiteX25" fmla="*/ 38576 w 114300"/>
                <a:gd name="connsiteY25" fmla="*/ 7144 h 133350"/>
                <a:gd name="connsiteX26" fmla="*/ 54769 w 114300"/>
                <a:gd name="connsiteY26" fmla="*/ 7144 h 133350"/>
                <a:gd name="connsiteX27" fmla="*/ 54769 w 114300"/>
                <a:gd name="connsiteY27" fmla="*/ 20479 h 133350"/>
                <a:gd name="connsiteX28" fmla="*/ 83344 w 114300"/>
                <a:gd name="connsiteY28" fmla="*/ 20479 h 133350"/>
                <a:gd name="connsiteX29" fmla="*/ 83344 w 114300"/>
                <a:gd name="connsiteY29" fmla="*/ 33814 h 133350"/>
                <a:gd name="connsiteX30" fmla="*/ 9049 w 114300"/>
                <a:gd name="connsiteY30" fmla="*/ 33814 h 133350"/>
                <a:gd name="connsiteX31" fmla="*/ 9049 w 114300"/>
                <a:gd name="connsiteY31" fmla="*/ 20479 h 133350"/>
                <a:gd name="connsiteX32" fmla="*/ 38576 w 114300"/>
                <a:gd name="connsiteY32" fmla="*/ 20479 h 133350"/>
                <a:gd name="connsiteX33" fmla="*/ 61436 w 114300"/>
                <a:gd name="connsiteY33" fmla="*/ 63341 h 133350"/>
                <a:gd name="connsiteX34" fmla="*/ 56674 w 114300"/>
                <a:gd name="connsiteY34" fmla="*/ 52864 h 133350"/>
                <a:gd name="connsiteX35" fmla="*/ 46196 w 114300"/>
                <a:gd name="connsiteY35" fmla="*/ 48101 h 133350"/>
                <a:gd name="connsiteX36" fmla="*/ 35719 w 114300"/>
                <a:gd name="connsiteY36" fmla="*/ 52864 h 133350"/>
                <a:gd name="connsiteX37" fmla="*/ 30956 w 114300"/>
                <a:gd name="connsiteY37" fmla="*/ 63341 h 133350"/>
                <a:gd name="connsiteX38" fmla="*/ 35719 w 114300"/>
                <a:gd name="connsiteY38" fmla="*/ 73819 h 133350"/>
                <a:gd name="connsiteX39" fmla="*/ 46196 w 114300"/>
                <a:gd name="connsiteY39" fmla="*/ 78581 h 133350"/>
                <a:gd name="connsiteX40" fmla="*/ 56674 w 114300"/>
                <a:gd name="connsiteY40" fmla="*/ 73819 h 133350"/>
                <a:gd name="connsiteX41" fmla="*/ 61436 w 114300"/>
                <a:gd name="connsiteY41" fmla="*/ 63341 h 133350"/>
                <a:gd name="connsiteX42" fmla="*/ 97631 w 114300"/>
                <a:gd name="connsiteY42" fmla="*/ 9049 h 133350"/>
                <a:gd name="connsiteX43" fmla="*/ 112871 w 114300"/>
                <a:gd name="connsiteY43" fmla="*/ 9049 h 133350"/>
                <a:gd name="connsiteX44" fmla="*/ 112871 w 114300"/>
                <a:gd name="connsiteY44" fmla="*/ 130016 h 133350"/>
                <a:gd name="connsiteX45" fmla="*/ 97631 w 114300"/>
                <a:gd name="connsiteY45" fmla="*/ 130016 h 133350"/>
                <a:gd name="connsiteX46" fmla="*/ 97631 w 114300"/>
                <a:gd name="connsiteY46" fmla="*/ 904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14300" h="133350">
                  <a:moveTo>
                    <a:pt x="76676" y="63341"/>
                  </a:moveTo>
                  <a:cubicBezTo>
                    <a:pt x="76676" y="67151"/>
                    <a:pt x="75724" y="70961"/>
                    <a:pt x="74771" y="73819"/>
                  </a:cubicBezTo>
                  <a:cubicBezTo>
                    <a:pt x="72866" y="77629"/>
                    <a:pt x="70961" y="80486"/>
                    <a:pt x="68104" y="82391"/>
                  </a:cubicBezTo>
                  <a:cubicBezTo>
                    <a:pt x="65246" y="85249"/>
                    <a:pt x="62389" y="87154"/>
                    <a:pt x="58579" y="88106"/>
                  </a:cubicBezTo>
                  <a:cubicBezTo>
                    <a:pt x="57626" y="88106"/>
                    <a:pt x="55721" y="89059"/>
                    <a:pt x="54769" y="89059"/>
                  </a:cubicBezTo>
                  <a:lnTo>
                    <a:pt x="54769" y="104299"/>
                  </a:lnTo>
                  <a:lnTo>
                    <a:pt x="88106" y="104299"/>
                  </a:lnTo>
                  <a:lnTo>
                    <a:pt x="88106" y="117634"/>
                  </a:lnTo>
                  <a:lnTo>
                    <a:pt x="7144" y="117634"/>
                  </a:lnTo>
                  <a:lnTo>
                    <a:pt x="7144" y="104299"/>
                  </a:lnTo>
                  <a:lnTo>
                    <a:pt x="39529" y="104299"/>
                  </a:lnTo>
                  <a:lnTo>
                    <a:pt x="39529" y="90011"/>
                  </a:lnTo>
                  <a:cubicBezTo>
                    <a:pt x="37624" y="90011"/>
                    <a:pt x="36671" y="89059"/>
                    <a:pt x="35719" y="89059"/>
                  </a:cubicBezTo>
                  <a:cubicBezTo>
                    <a:pt x="31909" y="87154"/>
                    <a:pt x="29051" y="85249"/>
                    <a:pt x="26194" y="83344"/>
                  </a:cubicBezTo>
                  <a:cubicBezTo>
                    <a:pt x="23336" y="80486"/>
                    <a:pt x="21431" y="77629"/>
                    <a:pt x="19526" y="74771"/>
                  </a:cubicBezTo>
                  <a:cubicBezTo>
                    <a:pt x="17621" y="70961"/>
                    <a:pt x="17621" y="68104"/>
                    <a:pt x="17621" y="64294"/>
                  </a:cubicBezTo>
                  <a:cubicBezTo>
                    <a:pt x="17621" y="60484"/>
                    <a:pt x="18574" y="56674"/>
                    <a:pt x="19526" y="53816"/>
                  </a:cubicBezTo>
                  <a:cubicBezTo>
                    <a:pt x="21431" y="50959"/>
                    <a:pt x="23336" y="47149"/>
                    <a:pt x="26194" y="45244"/>
                  </a:cubicBezTo>
                  <a:cubicBezTo>
                    <a:pt x="29051" y="42386"/>
                    <a:pt x="31909" y="40481"/>
                    <a:pt x="35719" y="39529"/>
                  </a:cubicBezTo>
                  <a:cubicBezTo>
                    <a:pt x="39529" y="38576"/>
                    <a:pt x="43339" y="37624"/>
                    <a:pt x="47149" y="37624"/>
                  </a:cubicBezTo>
                  <a:cubicBezTo>
                    <a:pt x="50959" y="37624"/>
                    <a:pt x="54769" y="38576"/>
                    <a:pt x="58579" y="39529"/>
                  </a:cubicBezTo>
                  <a:cubicBezTo>
                    <a:pt x="62389" y="40481"/>
                    <a:pt x="65246" y="42386"/>
                    <a:pt x="68104" y="45244"/>
                  </a:cubicBezTo>
                  <a:cubicBezTo>
                    <a:pt x="70961" y="48101"/>
                    <a:pt x="72866" y="50959"/>
                    <a:pt x="74771" y="53816"/>
                  </a:cubicBezTo>
                  <a:cubicBezTo>
                    <a:pt x="75724" y="55721"/>
                    <a:pt x="76676" y="59531"/>
                    <a:pt x="76676" y="63341"/>
                  </a:cubicBezTo>
                  <a:close/>
                  <a:moveTo>
                    <a:pt x="38576" y="20479"/>
                  </a:moveTo>
                  <a:lnTo>
                    <a:pt x="38576" y="7144"/>
                  </a:lnTo>
                  <a:lnTo>
                    <a:pt x="54769" y="7144"/>
                  </a:lnTo>
                  <a:lnTo>
                    <a:pt x="54769" y="20479"/>
                  </a:lnTo>
                  <a:lnTo>
                    <a:pt x="83344" y="20479"/>
                  </a:lnTo>
                  <a:lnTo>
                    <a:pt x="83344" y="33814"/>
                  </a:lnTo>
                  <a:lnTo>
                    <a:pt x="9049" y="33814"/>
                  </a:lnTo>
                  <a:lnTo>
                    <a:pt x="9049" y="20479"/>
                  </a:lnTo>
                  <a:lnTo>
                    <a:pt x="38576" y="20479"/>
                  </a:lnTo>
                  <a:close/>
                  <a:moveTo>
                    <a:pt x="61436" y="63341"/>
                  </a:moveTo>
                  <a:cubicBezTo>
                    <a:pt x="61436" y="59531"/>
                    <a:pt x="59531" y="55721"/>
                    <a:pt x="56674" y="52864"/>
                  </a:cubicBezTo>
                  <a:cubicBezTo>
                    <a:pt x="53816" y="50006"/>
                    <a:pt x="50006" y="48101"/>
                    <a:pt x="46196" y="48101"/>
                  </a:cubicBezTo>
                  <a:cubicBezTo>
                    <a:pt x="42386" y="48101"/>
                    <a:pt x="38576" y="49054"/>
                    <a:pt x="35719" y="52864"/>
                  </a:cubicBezTo>
                  <a:cubicBezTo>
                    <a:pt x="32861" y="55721"/>
                    <a:pt x="30956" y="59531"/>
                    <a:pt x="30956" y="63341"/>
                  </a:cubicBezTo>
                  <a:cubicBezTo>
                    <a:pt x="30956" y="67151"/>
                    <a:pt x="32861" y="70961"/>
                    <a:pt x="35719" y="73819"/>
                  </a:cubicBezTo>
                  <a:cubicBezTo>
                    <a:pt x="38576" y="76676"/>
                    <a:pt x="42386" y="78581"/>
                    <a:pt x="46196" y="78581"/>
                  </a:cubicBezTo>
                  <a:cubicBezTo>
                    <a:pt x="50006" y="78581"/>
                    <a:pt x="53816" y="76676"/>
                    <a:pt x="56674" y="73819"/>
                  </a:cubicBezTo>
                  <a:cubicBezTo>
                    <a:pt x="60484" y="70009"/>
                    <a:pt x="61436" y="67151"/>
                    <a:pt x="61436" y="63341"/>
                  </a:cubicBezTo>
                  <a:close/>
                  <a:moveTo>
                    <a:pt x="97631" y="9049"/>
                  </a:moveTo>
                  <a:lnTo>
                    <a:pt x="112871" y="9049"/>
                  </a:lnTo>
                  <a:lnTo>
                    <a:pt x="112871" y="130016"/>
                  </a:lnTo>
                  <a:lnTo>
                    <a:pt x="97631" y="130016"/>
                  </a:lnTo>
                  <a:lnTo>
                    <a:pt x="97631" y="90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" name="자유형: 도형 19">
              <a:extLst>
                <a:ext uri="{FF2B5EF4-FFF2-40B4-BE49-F238E27FC236}">
                  <a16:creationId xmlns:a16="http://schemas.microsoft.com/office/drawing/2014/main" id="{AE67CD0C-B19B-47A5-9BD9-21F40942621B}"/>
                </a:ext>
              </a:extLst>
            </p:cNvPr>
            <p:cNvSpPr/>
            <p:nvPr/>
          </p:nvSpPr>
          <p:spPr>
            <a:xfrm>
              <a:off x="4842986" y="3432334"/>
              <a:ext cx="161925" cy="190500"/>
            </a:xfrm>
            <a:custGeom>
              <a:avLst/>
              <a:gdLst>
                <a:gd name="connsiteX0" fmla="*/ 8096 w 161925"/>
                <a:gd name="connsiteY0" fmla="*/ 42386 h 190500"/>
                <a:gd name="connsiteX1" fmla="*/ 8096 w 161925"/>
                <a:gd name="connsiteY1" fmla="*/ 24289 h 190500"/>
                <a:gd name="connsiteX2" fmla="*/ 49054 w 161925"/>
                <a:gd name="connsiteY2" fmla="*/ 24289 h 190500"/>
                <a:gd name="connsiteX3" fmla="*/ 49054 w 161925"/>
                <a:gd name="connsiteY3" fmla="*/ 7144 h 190500"/>
                <a:gd name="connsiteX4" fmla="*/ 71914 w 161925"/>
                <a:gd name="connsiteY4" fmla="*/ 7144 h 190500"/>
                <a:gd name="connsiteX5" fmla="*/ 71914 w 161925"/>
                <a:gd name="connsiteY5" fmla="*/ 24289 h 190500"/>
                <a:gd name="connsiteX6" fmla="*/ 110966 w 161925"/>
                <a:gd name="connsiteY6" fmla="*/ 24289 h 190500"/>
                <a:gd name="connsiteX7" fmla="*/ 110966 w 161925"/>
                <a:gd name="connsiteY7" fmla="*/ 42386 h 190500"/>
                <a:gd name="connsiteX8" fmla="*/ 68104 w 161925"/>
                <a:gd name="connsiteY8" fmla="*/ 42386 h 190500"/>
                <a:gd name="connsiteX9" fmla="*/ 111919 w 161925"/>
                <a:gd name="connsiteY9" fmla="*/ 87154 h 190500"/>
                <a:gd name="connsiteX10" fmla="*/ 97631 w 161925"/>
                <a:gd name="connsiteY10" fmla="*/ 100489 h 190500"/>
                <a:gd name="connsiteX11" fmla="*/ 59531 w 161925"/>
                <a:gd name="connsiteY11" fmla="*/ 61436 h 190500"/>
                <a:gd name="connsiteX12" fmla="*/ 22384 w 161925"/>
                <a:gd name="connsiteY12" fmla="*/ 104299 h 190500"/>
                <a:gd name="connsiteX13" fmla="*/ 7144 w 161925"/>
                <a:gd name="connsiteY13" fmla="*/ 90964 h 190500"/>
                <a:gd name="connsiteX14" fmla="*/ 50959 w 161925"/>
                <a:gd name="connsiteY14" fmla="*/ 43339 h 190500"/>
                <a:gd name="connsiteX15" fmla="*/ 8096 w 161925"/>
                <a:gd name="connsiteY15" fmla="*/ 43339 h 190500"/>
                <a:gd name="connsiteX16" fmla="*/ 148114 w 161925"/>
                <a:gd name="connsiteY16" fmla="*/ 147161 h 190500"/>
                <a:gd name="connsiteX17" fmla="*/ 144304 w 161925"/>
                <a:gd name="connsiteY17" fmla="*/ 163354 h 190500"/>
                <a:gd name="connsiteX18" fmla="*/ 134779 w 161925"/>
                <a:gd name="connsiteY18" fmla="*/ 176689 h 190500"/>
                <a:gd name="connsiteX19" fmla="*/ 120491 w 161925"/>
                <a:gd name="connsiteY19" fmla="*/ 186214 h 190500"/>
                <a:gd name="connsiteX20" fmla="*/ 102394 w 161925"/>
                <a:gd name="connsiteY20" fmla="*/ 190024 h 190500"/>
                <a:gd name="connsiteX21" fmla="*/ 84296 w 161925"/>
                <a:gd name="connsiteY21" fmla="*/ 186214 h 190500"/>
                <a:gd name="connsiteX22" fmla="*/ 70009 w 161925"/>
                <a:gd name="connsiteY22" fmla="*/ 176689 h 190500"/>
                <a:gd name="connsiteX23" fmla="*/ 60484 w 161925"/>
                <a:gd name="connsiteY23" fmla="*/ 163354 h 190500"/>
                <a:gd name="connsiteX24" fmla="*/ 56674 w 161925"/>
                <a:gd name="connsiteY24" fmla="*/ 147161 h 190500"/>
                <a:gd name="connsiteX25" fmla="*/ 60484 w 161925"/>
                <a:gd name="connsiteY25" fmla="*/ 130969 h 190500"/>
                <a:gd name="connsiteX26" fmla="*/ 70009 w 161925"/>
                <a:gd name="connsiteY26" fmla="*/ 117634 h 190500"/>
                <a:gd name="connsiteX27" fmla="*/ 84296 w 161925"/>
                <a:gd name="connsiteY27" fmla="*/ 108109 h 190500"/>
                <a:gd name="connsiteX28" fmla="*/ 102394 w 161925"/>
                <a:gd name="connsiteY28" fmla="*/ 104299 h 190500"/>
                <a:gd name="connsiteX29" fmla="*/ 120491 w 161925"/>
                <a:gd name="connsiteY29" fmla="*/ 108109 h 190500"/>
                <a:gd name="connsiteX30" fmla="*/ 134779 w 161925"/>
                <a:gd name="connsiteY30" fmla="*/ 117634 h 190500"/>
                <a:gd name="connsiteX31" fmla="*/ 144304 w 161925"/>
                <a:gd name="connsiteY31" fmla="*/ 130969 h 190500"/>
                <a:gd name="connsiteX32" fmla="*/ 148114 w 161925"/>
                <a:gd name="connsiteY32" fmla="*/ 147161 h 190500"/>
                <a:gd name="connsiteX33" fmla="*/ 126206 w 161925"/>
                <a:gd name="connsiteY33" fmla="*/ 147161 h 190500"/>
                <a:gd name="connsiteX34" fmla="*/ 118586 w 161925"/>
                <a:gd name="connsiteY34" fmla="*/ 130016 h 190500"/>
                <a:gd name="connsiteX35" fmla="*/ 101441 w 161925"/>
                <a:gd name="connsiteY35" fmla="*/ 123349 h 190500"/>
                <a:gd name="connsiteX36" fmla="*/ 84296 w 161925"/>
                <a:gd name="connsiteY36" fmla="*/ 130016 h 190500"/>
                <a:gd name="connsiteX37" fmla="*/ 77629 w 161925"/>
                <a:gd name="connsiteY37" fmla="*/ 147161 h 190500"/>
                <a:gd name="connsiteX38" fmla="*/ 84296 w 161925"/>
                <a:gd name="connsiteY38" fmla="*/ 164306 h 190500"/>
                <a:gd name="connsiteX39" fmla="*/ 101441 w 161925"/>
                <a:gd name="connsiteY39" fmla="*/ 170974 h 190500"/>
                <a:gd name="connsiteX40" fmla="*/ 118586 w 161925"/>
                <a:gd name="connsiteY40" fmla="*/ 164306 h 190500"/>
                <a:gd name="connsiteX41" fmla="*/ 126206 w 161925"/>
                <a:gd name="connsiteY41" fmla="*/ 147161 h 190500"/>
                <a:gd name="connsiteX42" fmla="*/ 141446 w 161925"/>
                <a:gd name="connsiteY42" fmla="*/ 107156 h 190500"/>
                <a:gd name="connsiteX43" fmla="*/ 141446 w 161925"/>
                <a:gd name="connsiteY43" fmla="*/ 67151 h 190500"/>
                <a:gd name="connsiteX44" fmla="*/ 110966 w 161925"/>
                <a:gd name="connsiteY44" fmla="*/ 67151 h 190500"/>
                <a:gd name="connsiteX45" fmla="*/ 110966 w 161925"/>
                <a:gd name="connsiteY45" fmla="*/ 48101 h 190500"/>
                <a:gd name="connsiteX46" fmla="*/ 141446 w 161925"/>
                <a:gd name="connsiteY46" fmla="*/ 48101 h 190500"/>
                <a:gd name="connsiteX47" fmla="*/ 141446 w 161925"/>
                <a:gd name="connsiteY47" fmla="*/ 8096 h 190500"/>
                <a:gd name="connsiteX48" fmla="*/ 163354 w 161925"/>
                <a:gd name="connsiteY48" fmla="*/ 8096 h 190500"/>
                <a:gd name="connsiteX49" fmla="*/ 163354 w 161925"/>
                <a:gd name="connsiteY49" fmla="*/ 106204 h 190500"/>
                <a:gd name="connsiteX50" fmla="*/ 141446 w 161925"/>
                <a:gd name="connsiteY50" fmla="*/ 10620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1925" h="190500">
                  <a:moveTo>
                    <a:pt x="8096" y="42386"/>
                  </a:moveTo>
                  <a:lnTo>
                    <a:pt x="8096" y="24289"/>
                  </a:lnTo>
                  <a:lnTo>
                    <a:pt x="49054" y="24289"/>
                  </a:lnTo>
                  <a:lnTo>
                    <a:pt x="49054" y="7144"/>
                  </a:lnTo>
                  <a:lnTo>
                    <a:pt x="71914" y="7144"/>
                  </a:lnTo>
                  <a:lnTo>
                    <a:pt x="71914" y="24289"/>
                  </a:lnTo>
                  <a:lnTo>
                    <a:pt x="110966" y="24289"/>
                  </a:lnTo>
                  <a:lnTo>
                    <a:pt x="110966" y="42386"/>
                  </a:lnTo>
                  <a:lnTo>
                    <a:pt x="68104" y="42386"/>
                  </a:lnTo>
                  <a:lnTo>
                    <a:pt x="111919" y="87154"/>
                  </a:lnTo>
                  <a:lnTo>
                    <a:pt x="97631" y="100489"/>
                  </a:lnTo>
                  <a:lnTo>
                    <a:pt x="59531" y="61436"/>
                  </a:lnTo>
                  <a:lnTo>
                    <a:pt x="22384" y="104299"/>
                  </a:lnTo>
                  <a:lnTo>
                    <a:pt x="7144" y="90964"/>
                  </a:lnTo>
                  <a:lnTo>
                    <a:pt x="50959" y="43339"/>
                  </a:lnTo>
                  <a:lnTo>
                    <a:pt x="8096" y="43339"/>
                  </a:lnTo>
                  <a:close/>
                  <a:moveTo>
                    <a:pt x="148114" y="147161"/>
                  </a:moveTo>
                  <a:cubicBezTo>
                    <a:pt x="148114" y="152876"/>
                    <a:pt x="147161" y="158591"/>
                    <a:pt x="144304" y="163354"/>
                  </a:cubicBezTo>
                  <a:cubicBezTo>
                    <a:pt x="141446" y="168116"/>
                    <a:pt x="138589" y="172879"/>
                    <a:pt x="134779" y="176689"/>
                  </a:cubicBezTo>
                  <a:cubicBezTo>
                    <a:pt x="130969" y="180499"/>
                    <a:pt x="126206" y="183356"/>
                    <a:pt x="120491" y="186214"/>
                  </a:cubicBezTo>
                  <a:cubicBezTo>
                    <a:pt x="114776" y="188119"/>
                    <a:pt x="109061" y="190024"/>
                    <a:pt x="102394" y="190024"/>
                  </a:cubicBezTo>
                  <a:cubicBezTo>
                    <a:pt x="96679" y="190024"/>
                    <a:pt x="90011" y="189071"/>
                    <a:pt x="84296" y="186214"/>
                  </a:cubicBezTo>
                  <a:cubicBezTo>
                    <a:pt x="78581" y="184309"/>
                    <a:pt x="73819" y="180499"/>
                    <a:pt x="70009" y="176689"/>
                  </a:cubicBezTo>
                  <a:cubicBezTo>
                    <a:pt x="66199" y="172879"/>
                    <a:pt x="62389" y="168116"/>
                    <a:pt x="60484" y="163354"/>
                  </a:cubicBezTo>
                  <a:cubicBezTo>
                    <a:pt x="57626" y="158591"/>
                    <a:pt x="56674" y="152876"/>
                    <a:pt x="56674" y="147161"/>
                  </a:cubicBezTo>
                  <a:cubicBezTo>
                    <a:pt x="56674" y="141446"/>
                    <a:pt x="57626" y="135731"/>
                    <a:pt x="60484" y="130969"/>
                  </a:cubicBezTo>
                  <a:cubicBezTo>
                    <a:pt x="63341" y="126206"/>
                    <a:pt x="66199" y="121444"/>
                    <a:pt x="70009" y="117634"/>
                  </a:cubicBezTo>
                  <a:cubicBezTo>
                    <a:pt x="73819" y="113824"/>
                    <a:pt x="78581" y="110966"/>
                    <a:pt x="84296" y="108109"/>
                  </a:cubicBezTo>
                  <a:cubicBezTo>
                    <a:pt x="90011" y="106204"/>
                    <a:pt x="95726" y="104299"/>
                    <a:pt x="102394" y="104299"/>
                  </a:cubicBezTo>
                  <a:cubicBezTo>
                    <a:pt x="109061" y="104299"/>
                    <a:pt x="114776" y="105251"/>
                    <a:pt x="120491" y="108109"/>
                  </a:cubicBezTo>
                  <a:cubicBezTo>
                    <a:pt x="126206" y="110014"/>
                    <a:pt x="130969" y="113824"/>
                    <a:pt x="134779" y="117634"/>
                  </a:cubicBezTo>
                  <a:cubicBezTo>
                    <a:pt x="138589" y="121444"/>
                    <a:pt x="142399" y="126206"/>
                    <a:pt x="144304" y="130969"/>
                  </a:cubicBezTo>
                  <a:cubicBezTo>
                    <a:pt x="147161" y="135731"/>
                    <a:pt x="148114" y="141446"/>
                    <a:pt x="148114" y="147161"/>
                  </a:cubicBezTo>
                  <a:close/>
                  <a:moveTo>
                    <a:pt x="126206" y="147161"/>
                  </a:moveTo>
                  <a:cubicBezTo>
                    <a:pt x="126206" y="140494"/>
                    <a:pt x="123349" y="134779"/>
                    <a:pt x="118586" y="130016"/>
                  </a:cubicBezTo>
                  <a:cubicBezTo>
                    <a:pt x="113824" y="125254"/>
                    <a:pt x="108109" y="123349"/>
                    <a:pt x="101441" y="123349"/>
                  </a:cubicBezTo>
                  <a:cubicBezTo>
                    <a:pt x="94774" y="123349"/>
                    <a:pt x="89059" y="125254"/>
                    <a:pt x="84296" y="130016"/>
                  </a:cubicBezTo>
                  <a:cubicBezTo>
                    <a:pt x="79534" y="134779"/>
                    <a:pt x="77629" y="140494"/>
                    <a:pt x="77629" y="147161"/>
                  </a:cubicBezTo>
                  <a:cubicBezTo>
                    <a:pt x="77629" y="153829"/>
                    <a:pt x="79534" y="159544"/>
                    <a:pt x="84296" y="164306"/>
                  </a:cubicBezTo>
                  <a:cubicBezTo>
                    <a:pt x="89059" y="169069"/>
                    <a:pt x="94774" y="170974"/>
                    <a:pt x="101441" y="170974"/>
                  </a:cubicBezTo>
                  <a:cubicBezTo>
                    <a:pt x="108109" y="170974"/>
                    <a:pt x="113824" y="169069"/>
                    <a:pt x="118586" y="164306"/>
                  </a:cubicBezTo>
                  <a:cubicBezTo>
                    <a:pt x="124301" y="159544"/>
                    <a:pt x="126206" y="153829"/>
                    <a:pt x="126206" y="147161"/>
                  </a:cubicBezTo>
                  <a:close/>
                  <a:moveTo>
                    <a:pt x="141446" y="107156"/>
                  </a:moveTo>
                  <a:lnTo>
                    <a:pt x="141446" y="67151"/>
                  </a:lnTo>
                  <a:lnTo>
                    <a:pt x="110966" y="67151"/>
                  </a:lnTo>
                  <a:lnTo>
                    <a:pt x="110966" y="48101"/>
                  </a:lnTo>
                  <a:lnTo>
                    <a:pt x="141446" y="48101"/>
                  </a:lnTo>
                  <a:lnTo>
                    <a:pt x="141446" y="8096"/>
                  </a:lnTo>
                  <a:lnTo>
                    <a:pt x="163354" y="8096"/>
                  </a:lnTo>
                  <a:lnTo>
                    <a:pt x="163354" y="106204"/>
                  </a:lnTo>
                  <a:lnTo>
                    <a:pt x="141446" y="10620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20">
              <a:extLst>
                <a:ext uri="{FF2B5EF4-FFF2-40B4-BE49-F238E27FC236}">
                  <a16:creationId xmlns:a16="http://schemas.microsoft.com/office/drawing/2014/main" id="{2D38015B-10F5-4A99-B471-61FF4E12E07C}"/>
                </a:ext>
              </a:extLst>
            </p:cNvPr>
            <p:cNvSpPr/>
            <p:nvPr/>
          </p:nvSpPr>
          <p:spPr>
            <a:xfrm>
              <a:off x="5034438" y="3434239"/>
              <a:ext cx="161925" cy="180975"/>
            </a:xfrm>
            <a:custGeom>
              <a:avLst/>
              <a:gdLst>
                <a:gd name="connsiteX0" fmla="*/ 102394 w 161925"/>
                <a:gd name="connsiteY0" fmla="*/ 101441 h 180975"/>
                <a:gd name="connsiteX1" fmla="*/ 7144 w 161925"/>
                <a:gd name="connsiteY1" fmla="*/ 101441 h 180975"/>
                <a:gd name="connsiteX2" fmla="*/ 7144 w 161925"/>
                <a:gd name="connsiteY2" fmla="*/ 48101 h 180975"/>
                <a:gd name="connsiteX3" fmla="*/ 78581 w 161925"/>
                <a:gd name="connsiteY3" fmla="*/ 48101 h 180975"/>
                <a:gd name="connsiteX4" fmla="*/ 78581 w 161925"/>
                <a:gd name="connsiteY4" fmla="*/ 30956 h 180975"/>
                <a:gd name="connsiteX5" fmla="*/ 7144 w 161925"/>
                <a:gd name="connsiteY5" fmla="*/ 30956 h 180975"/>
                <a:gd name="connsiteX6" fmla="*/ 7144 w 161925"/>
                <a:gd name="connsiteY6" fmla="*/ 12859 h 180975"/>
                <a:gd name="connsiteX7" fmla="*/ 99536 w 161925"/>
                <a:gd name="connsiteY7" fmla="*/ 12859 h 180975"/>
                <a:gd name="connsiteX8" fmla="*/ 99536 w 161925"/>
                <a:gd name="connsiteY8" fmla="*/ 66199 h 180975"/>
                <a:gd name="connsiteX9" fmla="*/ 28099 w 161925"/>
                <a:gd name="connsiteY9" fmla="*/ 66199 h 180975"/>
                <a:gd name="connsiteX10" fmla="*/ 28099 w 161925"/>
                <a:gd name="connsiteY10" fmla="*/ 84296 h 180975"/>
                <a:gd name="connsiteX11" fmla="*/ 101441 w 161925"/>
                <a:gd name="connsiteY11" fmla="*/ 84296 h 180975"/>
                <a:gd name="connsiteX12" fmla="*/ 101441 w 161925"/>
                <a:gd name="connsiteY12" fmla="*/ 101441 h 180975"/>
                <a:gd name="connsiteX13" fmla="*/ 17621 w 161925"/>
                <a:gd name="connsiteY13" fmla="*/ 113824 h 180975"/>
                <a:gd name="connsiteX14" fmla="*/ 155734 w 161925"/>
                <a:gd name="connsiteY14" fmla="*/ 113824 h 180975"/>
                <a:gd name="connsiteX15" fmla="*/ 155734 w 161925"/>
                <a:gd name="connsiteY15" fmla="*/ 178594 h 180975"/>
                <a:gd name="connsiteX16" fmla="*/ 17621 w 161925"/>
                <a:gd name="connsiteY16" fmla="*/ 178594 h 180975"/>
                <a:gd name="connsiteX17" fmla="*/ 17621 w 161925"/>
                <a:gd name="connsiteY17" fmla="*/ 113824 h 180975"/>
                <a:gd name="connsiteX18" fmla="*/ 133826 w 161925"/>
                <a:gd name="connsiteY18" fmla="*/ 132874 h 180975"/>
                <a:gd name="connsiteX19" fmla="*/ 39529 w 161925"/>
                <a:gd name="connsiteY19" fmla="*/ 132874 h 180975"/>
                <a:gd name="connsiteX20" fmla="*/ 39529 w 161925"/>
                <a:gd name="connsiteY20" fmla="*/ 160496 h 180975"/>
                <a:gd name="connsiteX21" fmla="*/ 133826 w 161925"/>
                <a:gd name="connsiteY21" fmla="*/ 160496 h 180975"/>
                <a:gd name="connsiteX22" fmla="*/ 133826 w 161925"/>
                <a:gd name="connsiteY22" fmla="*/ 132874 h 180975"/>
                <a:gd name="connsiteX23" fmla="*/ 133826 w 161925"/>
                <a:gd name="connsiteY23" fmla="*/ 7144 h 180975"/>
                <a:gd name="connsiteX24" fmla="*/ 155734 w 161925"/>
                <a:gd name="connsiteY24" fmla="*/ 7144 h 180975"/>
                <a:gd name="connsiteX25" fmla="*/ 155734 w 161925"/>
                <a:gd name="connsiteY25" fmla="*/ 105251 h 180975"/>
                <a:gd name="connsiteX26" fmla="*/ 133826 w 161925"/>
                <a:gd name="connsiteY26" fmla="*/ 105251 h 180975"/>
                <a:gd name="connsiteX27" fmla="*/ 133826 w 161925"/>
                <a:gd name="connsiteY27" fmla="*/ 83344 h 180975"/>
                <a:gd name="connsiteX28" fmla="*/ 109061 w 161925"/>
                <a:gd name="connsiteY28" fmla="*/ 83344 h 180975"/>
                <a:gd name="connsiteX29" fmla="*/ 109061 w 161925"/>
                <a:gd name="connsiteY29" fmla="*/ 65246 h 180975"/>
                <a:gd name="connsiteX30" fmla="*/ 133826 w 161925"/>
                <a:gd name="connsiteY30" fmla="*/ 65246 h 180975"/>
                <a:gd name="connsiteX31" fmla="*/ 133826 w 161925"/>
                <a:gd name="connsiteY31" fmla="*/ 44291 h 180975"/>
                <a:gd name="connsiteX32" fmla="*/ 109061 w 161925"/>
                <a:gd name="connsiteY32" fmla="*/ 44291 h 180975"/>
                <a:gd name="connsiteX33" fmla="*/ 109061 w 161925"/>
                <a:gd name="connsiteY33" fmla="*/ 26194 h 180975"/>
                <a:gd name="connsiteX34" fmla="*/ 133826 w 161925"/>
                <a:gd name="connsiteY34" fmla="*/ 26194 h 180975"/>
                <a:gd name="connsiteX35" fmla="*/ 133826 w 161925"/>
                <a:gd name="connsiteY35" fmla="*/ 7144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61925" h="180975">
                  <a:moveTo>
                    <a:pt x="102394" y="101441"/>
                  </a:moveTo>
                  <a:lnTo>
                    <a:pt x="7144" y="101441"/>
                  </a:lnTo>
                  <a:lnTo>
                    <a:pt x="7144" y="48101"/>
                  </a:lnTo>
                  <a:lnTo>
                    <a:pt x="78581" y="48101"/>
                  </a:lnTo>
                  <a:lnTo>
                    <a:pt x="78581" y="30956"/>
                  </a:lnTo>
                  <a:lnTo>
                    <a:pt x="7144" y="30956"/>
                  </a:lnTo>
                  <a:lnTo>
                    <a:pt x="7144" y="12859"/>
                  </a:lnTo>
                  <a:lnTo>
                    <a:pt x="99536" y="12859"/>
                  </a:lnTo>
                  <a:lnTo>
                    <a:pt x="99536" y="66199"/>
                  </a:lnTo>
                  <a:lnTo>
                    <a:pt x="28099" y="66199"/>
                  </a:lnTo>
                  <a:lnTo>
                    <a:pt x="28099" y="84296"/>
                  </a:lnTo>
                  <a:lnTo>
                    <a:pt x="101441" y="84296"/>
                  </a:lnTo>
                  <a:lnTo>
                    <a:pt x="101441" y="101441"/>
                  </a:lnTo>
                  <a:close/>
                  <a:moveTo>
                    <a:pt x="17621" y="113824"/>
                  </a:moveTo>
                  <a:lnTo>
                    <a:pt x="155734" y="113824"/>
                  </a:lnTo>
                  <a:lnTo>
                    <a:pt x="155734" y="178594"/>
                  </a:lnTo>
                  <a:lnTo>
                    <a:pt x="17621" y="178594"/>
                  </a:lnTo>
                  <a:lnTo>
                    <a:pt x="17621" y="113824"/>
                  </a:lnTo>
                  <a:close/>
                  <a:moveTo>
                    <a:pt x="133826" y="132874"/>
                  </a:moveTo>
                  <a:lnTo>
                    <a:pt x="39529" y="132874"/>
                  </a:lnTo>
                  <a:lnTo>
                    <a:pt x="39529" y="160496"/>
                  </a:lnTo>
                  <a:lnTo>
                    <a:pt x="133826" y="160496"/>
                  </a:lnTo>
                  <a:lnTo>
                    <a:pt x="133826" y="132874"/>
                  </a:lnTo>
                  <a:close/>
                  <a:moveTo>
                    <a:pt x="133826" y="7144"/>
                  </a:moveTo>
                  <a:lnTo>
                    <a:pt x="155734" y="7144"/>
                  </a:lnTo>
                  <a:lnTo>
                    <a:pt x="155734" y="105251"/>
                  </a:lnTo>
                  <a:lnTo>
                    <a:pt x="133826" y="105251"/>
                  </a:lnTo>
                  <a:lnTo>
                    <a:pt x="133826" y="83344"/>
                  </a:lnTo>
                  <a:lnTo>
                    <a:pt x="109061" y="83344"/>
                  </a:lnTo>
                  <a:lnTo>
                    <a:pt x="109061" y="65246"/>
                  </a:lnTo>
                  <a:lnTo>
                    <a:pt x="133826" y="65246"/>
                  </a:lnTo>
                  <a:lnTo>
                    <a:pt x="133826" y="44291"/>
                  </a:lnTo>
                  <a:lnTo>
                    <a:pt x="109061" y="44291"/>
                  </a:lnTo>
                  <a:lnTo>
                    <a:pt x="109061" y="26194"/>
                  </a:lnTo>
                  <a:lnTo>
                    <a:pt x="133826" y="26194"/>
                  </a:lnTo>
                  <a:lnTo>
                    <a:pt x="133826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21">
              <a:extLst>
                <a:ext uri="{FF2B5EF4-FFF2-40B4-BE49-F238E27FC236}">
                  <a16:creationId xmlns:a16="http://schemas.microsoft.com/office/drawing/2014/main" id="{E0ED54ED-58A1-4175-884D-B66DD4862341}"/>
                </a:ext>
              </a:extLst>
            </p:cNvPr>
            <p:cNvSpPr/>
            <p:nvPr/>
          </p:nvSpPr>
          <p:spPr>
            <a:xfrm>
              <a:off x="5214461" y="3433286"/>
              <a:ext cx="161925" cy="180975"/>
            </a:xfrm>
            <a:custGeom>
              <a:avLst/>
              <a:gdLst>
                <a:gd name="connsiteX0" fmla="*/ 106204 w 161925"/>
                <a:gd name="connsiteY0" fmla="*/ 57626 h 180975"/>
                <a:gd name="connsiteX1" fmla="*/ 102394 w 161925"/>
                <a:gd name="connsiteY1" fmla="*/ 75724 h 180975"/>
                <a:gd name="connsiteX2" fmla="*/ 91916 w 161925"/>
                <a:gd name="connsiteY2" fmla="*/ 90964 h 180975"/>
                <a:gd name="connsiteX3" fmla="*/ 75724 w 161925"/>
                <a:gd name="connsiteY3" fmla="*/ 101441 h 180975"/>
                <a:gd name="connsiteX4" fmla="*/ 56674 w 161925"/>
                <a:gd name="connsiteY4" fmla="*/ 105251 h 180975"/>
                <a:gd name="connsiteX5" fmla="*/ 37624 w 161925"/>
                <a:gd name="connsiteY5" fmla="*/ 101441 h 180975"/>
                <a:gd name="connsiteX6" fmla="*/ 21431 w 161925"/>
                <a:gd name="connsiteY6" fmla="*/ 90964 h 180975"/>
                <a:gd name="connsiteX7" fmla="*/ 10954 w 161925"/>
                <a:gd name="connsiteY7" fmla="*/ 75724 h 180975"/>
                <a:gd name="connsiteX8" fmla="*/ 7144 w 161925"/>
                <a:gd name="connsiteY8" fmla="*/ 57626 h 180975"/>
                <a:gd name="connsiteX9" fmla="*/ 10954 w 161925"/>
                <a:gd name="connsiteY9" fmla="*/ 39529 h 180975"/>
                <a:gd name="connsiteX10" fmla="*/ 21431 w 161925"/>
                <a:gd name="connsiteY10" fmla="*/ 24289 h 180975"/>
                <a:gd name="connsiteX11" fmla="*/ 37624 w 161925"/>
                <a:gd name="connsiteY11" fmla="*/ 13811 h 180975"/>
                <a:gd name="connsiteX12" fmla="*/ 56674 w 161925"/>
                <a:gd name="connsiteY12" fmla="*/ 10001 h 180975"/>
                <a:gd name="connsiteX13" fmla="*/ 75724 w 161925"/>
                <a:gd name="connsiteY13" fmla="*/ 13811 h 180975"/>
                <a:gd name="connsiteX14" fmla="*/ 91916 w 161925"/>
                <a:gd name="connsiteY14" fmla="*/ 24289 h 180975"/>
                <a:gd name="connsiteX15" fmla="*/ 102394 w 161925"/>
                <a:gd name="connsiteY15" fmla="*/ 39529 h 180975"/>
                <a:gd name="connsiteX16" fmla="*/ 106204 w 161925"/>
                <a:gd name="connsiteY16" fmla="*/ 57626 h 180975"/>
                <a:gd name="connsiteX17" fmla="*/ 17621 w 161925"/>
                <a:gd name="connsiteY17" fmla="*/ 180499 h 180975"/>
                <a:gd name="connsiteX18" fmla="*/ 17621 w 161925"/>
                <a:gd name="connsiteY18" fmla="*/ 121444 h 180975"/>
                <a:gd name="connsiteX19" fmla="*/ 39529 w 161925"/>
                <a:gd name="connsiteY19" fmla="*/ 121444 h 180975"/>
                <a:gd name="connsiteX20" fmla="*/ 39529 w 161925"/>
                <a:gd name="connsiteY20" fmla="*/ 160496 h 180975"/>
                <a:gd name="connsiteX21" fmla="*/ 162401 w 161925"/>
                <a:gd name="connsiteY21" fmla="*/ 160496 h 180975"/>
                <a:gd name="connsiteX22" fmla="*/ 162401 w 161925"/>
                <a:gd name="connsiteY22" fmla="*/ 179546 h 180975"/>
                <a:gd name="connsiteX23" fmla="*/ 17621 w 161925"/>
                <a:gd name="connsiteY23" fmla="*/ 179546 h 180975"/>
                <a:gd name="connsiteX24" fmla="*/ 86201 w 161925"/>
                <a:gd name="connsiteY24" fmla="*/ 57626 h 180975"/>
                <a:gd name="connsiteX25" fmla="*/ 84296 w 161925"/>
                <a:gd name="connsiteY25" fmla="*/ 46196 h 180975"/>
                <a:gd name="connsiteX26" fmla="*/ 78581 w 161925"/>
                <a:gd name="connsiteY26" fmla="*/ 36671 h 180975"/>
                <a:gd name="connsiteX27" fmla="*/ 69056 w 161925"/>
                <a:gd name="connsiteY27" fmla="*/ 30956 h 180975"/>
                <a:gd name="connsiteX28" fmla="*/ 57626 w 161925"/>
                <a:gd name="connsiteY28" fmla="*/ 29051 h 180975"/>
                <a:gd name="connsiteX29" fmla="*/ 47149 w 161925"/>
                <a:gd name="connsiteY29" fmla="*/ 30956 h 180975"/>
                <a:gd name="connsiteX30" fmla="*/ 37624 w 161925"/>
                <a:gd name="connsiteY30" fmla="*/ 36671 h 180975"/>
                <a:gd name="connsiteX31" fmla="*/ 31909 w 161925"/>
                <a:gd name="connsiteY31" fmla="*/ 46196 h 180975"/>
                <a:gd name="connsiteX32" fmla="*/ 30004 w 161925"/>
                <a:gd name="connsiteY32" fmla="*/ 57626 h 180975"/>
                <a:gd name="connsiteX33" fmla="*/ 31909 w 161925"/>
                <a:gd name="connsiteY33" fmla="*/ 69056 h 180975"/>
                <a:gd name="connsiteX34" fmla="*/ 37624 w 161925"/>
                <a:gd name="connsiteY34" fmla="*/ 78581 h 180975"/>
                <a:gd name="connsiteX35" fmla="*/ 47149 w 161925"/>
                <a:gd name="connsiteY35" fmla="*/ 85249 h 180975"/>
                <a:gd name="connsiteX36" fmla="*/ 57626 w 161925"/>
                <a:gd name="connsiteY36" fmla="*/ 87154 h 180975"/>
                <a:gd name="connsiteX37" fmla="*/ 69056 w 161925"/>
                <a:gd name="connsiteY37" fmla="*/ 85249 h 180975"/>
                <a:gd name="connsiteX38" fmla="*/ 78581 w 161925"/>
                <a:gd name="connsiteY38" fmla="*/ 78581 h 180975"/>
                <a:gd name="connsiteX39" fmla="*/ 84296 w 161925"/>
                <a:gd name="connsiteY39" fmla="*/ 69056 h 180975"/>
                <a:gd name="connsiteX40" fmla="*/ 86201 w 161925"/>
                <a:gd name="connsiteY40" fmla="*/ 57626 h 180975"/>
                <a:gd name="connsiteX41" fmla="*/ 137636 w 161925"/>
                <a:gd name="connsiteY41" fmla="*/ 120491 h 180975"/>
                <a:gd name="connsiteX42" fmla="*/ 137636 w 161925"/>
                <a:gd name="connsiteY42" fmla="*/ 87154 h 180975"/>
                <a:gd name="connsiteX43" fmla="*/ 111919 w 161925"/>
                <a:gd name="connsiteY43" fmla="*/ 87154 h 180975"/>
                <a:gd name="connsiteX44" fmla="*/ 111919 w 161925"/>
                <a:gd name="connsiteY44" fmla="*/ 69056 h 180975"/>
                <a:gd name="connsiteX45" fmla="*/ 137636 w 161925"/>
                <a:gd name="connsiteY45" fmla="*/ 69056 h 180975"/>
                <a:gd name="connsiteX46" fmla="*/ 137636 w 161925"/>
                <a:gd name="connsiteY46" fmla="*/ 43339 h 180975"/>
                <a:gd name="connsiteX47" fmla="*/ 111919 w 161925"/>
                <a:gd name="connsiteY47" fmla="*/ 43339 h 180975"/>
                <a:gd name="connsiteX48" fmla="*/ 111919 w 161925"/>
                <a:gd name="connsiteY48" fmla="*/ 25241 h 180975"/>
                <a:gd name="connsiteX49" fmla="*/ 137636 w 161925"/>
                <a:gd name="connsiteY49" fmla="*/ 25241 h 180975"/>
                <a:gd name="connsiteX50" fmla="*/ 137636 w 161925"/>
                <a:gd name="connsiteY50" fmla="*/ 7144 h 180975"/>
                <a:gd name="connsiteX51" fmla="*/ 159544 w 161925"/>
                <a:gd name="connsiteY51" fmla="*/ 7144 h 180975"/>
                <a:gd name="connsiteX52" fmla="*/ 159544 w 161925"/>
                <a:gd name="connsiteY52" fmla="*/ 119539 h 180975"/>
                <a:gd name="connsiteX53" fmla="*/ 137636 w 161925"/>
                <a:gd name="connsiteY53" fmla="*/ 119539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161925" h="180975">
                  <a:moveTo>
                    <a:pt x="106204" y="57626"/>
                  </a:moveTo>
                  <a:cubicBezTo>
                    <a:pt x="106204" y="64294"/>
                    <a:pt x="105251" y="70009"/>
                    <a:pt x="102394" y="75724"/>
                  </a:cubicBezTo>
                  <a:cubicBezTo>
                    <a:pt x="99536" y="81439"/>
                    <a:pt x="96679" y="86201"/>
                    <a:pt x="91916" y="90964"/>
                  </a:cubicBezTo>
                  <a:cubicBezTo>
                    <a:pt x="87154" y="95726"/>
                    <a:pt x="82391" y="98584"/>
                    <a:pt x="75724" y="101441"/>
                  </a:cubicBezTo>
                  <a:cubicBezTo>
                    <a:pt x="70009" y="104299"/>
                    <a:pt x="63341" y="105251"/>
                    <a:pt x="56674" y="105251"/>
                  </a:cubicBezTo>
                  <a:cubicBezTo>
                    <a:pt x="50006" y="105251"/>
                    <a:pt x="43339" y="104299"/>
                    <a:pt x="37624" y="101441"/>
                  </a:cubicBezTo>
                  <a:cubicBezTo>
                    <a:pt x="31909" y="98584"/>
                    <a:pt x="26194" y="95726"/>
                    <a:pt x="21431" y="90964"/>
                  </a:cubicBezTo>
                  <a:cubicBezTo>
                    <a:pt x="16669" y="86201"/>
                    <a:pt x="12859" y="81439"/>
                    <a:pt x="10954" y="75724"/>
                  </a:cubicBezTo>
                  <a:cubicBezTo>
                    <a:pt x="8096" y="70009"/>
                    <a:pt x="7144" y="63341"/>
                    <a:pt x="7144" y="57626"/>
                  </a:cubicBezTo>
                  <a:cubicBezTo>
                    <a:pt x="7144" y="51911"/>
                    <a:pt x="8096" y="45244"/>
                    <a:pt x="10954" y="39529"/>
                  </a:cubicBezTo>
                  <a:cubicBezTo>
                    <a:pt x="13811" y="33814"/>
                    <a:pt x="16669" y="29051"/>
                    <a:pt x="21431" y="24289"/>
                  </a:cubicBezTo>
                  <a:cubicBezTo>
                    <a:pt x="26194" y="19526"/>
                    <a:pt x="30956" y="16669"/>
                    <a:pt x="37624" y="13811"/>
                  </a:cubicBezTo>
                  <a:cubicBezTo>
                    <a:pt x="43339" y="10954"/>
                    <a:pt x="50006" y="10001"/>
                    <a:pt x="56674" y="10001"/>
                  </a:cubicBezTo>
                  <a:cubicBezTo>
                    <a:pt x="63341" y="10001"/>
                    <a:pt x="70009" y="10954"/>
                    <a:pt x="75724" y="13811"/>
                  </a:cubicBezTo>
                  <a:cubicBezTo>
                    <a:pt x="81439" y="16669"/>
                    <a:pt x="87154" y="19526"/>
                    <a:pt x="91916" y="24289"/>
                  </a:cubicBezTo>
                  <a:cubicBezTo>
                    <a:pt x="96679" y="29051"/>
                    <a:pt x="99536" y="33814"/>
                    <a:pt x="102394" y="39529"/>
                  </a:cubicBezTo>
                  <a:cubicBezTo>
                    <a:pt x="105251" y="44291"/>
                    <a:pt x="106204" y="50959"/>
                    <a:pt x="106204" y="57626"/>
                  </a:cubicBezTo>
                  <a:close/>
                  <a:moveTo>
                    <a:pt x="17621" y="180499"/>
                  </a:moveTo>
                  <a:lnTo>
                    <a:pt x="17621" y="121444"/>
                  </a:lnTo>
                  <a:lnTo>
                    <a:pt x="39529" y="121444"/>
                  </a:lnTo>
                  <a:lnTo>
                    <a:pt x="39529" y="160496"/>
                  </a:lnTo>
                  <a:lnTo>
                    <a:pt x="162401" y="160496"/>
                  </a:lnTo>
                  <a:lnTo>
                    <a:pt x="162401" y="179546"/>
                  </a:lnTo>
                  <a:lnTo>
                    <a:pt x="17621" y="179546"/>
                  </a:lnTo>
                  <a:close/>
                  <a:moveTo>
                    <a:pt x="86201" y="57626"/>
                  </a:moveTo>
                  <a:cubicBezTo>
                    <a:pt x="86201" y="53816"/>
                    <a:pt x="85249" y="50006"/>
                    <a:pt x="84296" y="46196"/>
                  </a:cubicBezTo>
                  <a:cubicBezTo>
                    <a:pt x="82391" y="42386"/>
                    <a:pt x="80486" y="39529"/>
                    <a:pt x="78581" y="36671"/>
                  </a:cubicBezTo>
                  <a:cubicBezTo>
                    <a:pt x="75724" y="33814"/>
                    <a:pt x="72866" y="31909"/>
                    <a:pt x="69056" y="30956"/>
                  </a:cubicBezTo>
                  <a:cubicBezTo>
                    <a:pt x="65246" y="30004"/>
                    <a:pt x="62389" y="29051"/>
                    <a:pt x="57626" y="29051"/>
                  </a:cubicBezTo>
                  <a:cubicBezTo>
                    <a:pt x="53816" y="29051"/>
                    <a:pt x="50006" y="30004"/>
                    <a:pt x="47149" y="30956"/>
                  </a:cubicBezTo>
                  <a:cubicBezTo>
                    <a:pt x="43339" y="32861"/>
                    <a:pt x="40481" y="34766"/>
                    <a:pt x="37624" y="36671"/>
                  </a:cubicBezTo>
                  <a:cubicBezTo>
                    <a:pt x="34766" y="39529"/>
                    <a:pt x="32861" y="42386"/>
                    <a:pt x="31909" y="46196"/>
                  </a:cubicBezTo>
                  <a:cubicBezTo>
                    <a:pt x="30004" y="50006"/>
                    <a:pt x="30004" y="53816"/>
                    <a:pt x="30004" y="57626"/>
                  </a:cubicBezTo>
                  <a:cubicBezTo>
                    <a:pt x="30004" y="61436"/>
                    <a:pt x="30956" y="65246"/>
                    <a:pt x="31909" y="69056"/>
                  </a:cubicBezTo>
                  <a:cubicBezTo>
                    <a:pt x="33814" y="72866"/>
                    <a:pt x="35719" y="75724"/>
                    <a:pt x="37624" y="78581"/>
                  </a:cubicBezTo>
                  <a:cubicBezTo>
                    <a:pt x="40481" y="81439"/>
                    <a:pt x="43339" y="83344"/>
                    <a:pt x="47149" y="85249"/>
                  </a:cubicBezTo>
                  <a:cubicBezTo>
                    <a:pt x="50959" y="87154"/>
                    <a:pt x="53816" y="87154"/>
                    <a:pt x="57626" y="87154"/>
                  </a:cubicBezTo>
                  <a:cubicBezTo>
                    <a:pt x="61436" y="87154"/>
                    <a:pt x="65246" y="86201"/>
                    <a:pt x="69056" y="85249"/>
                  </a:cubicBezTo>
                  <a:cubicBezTo>
                    <a:pt x="72866" y="83344"/>
                    <a:pt x="75724" y="81439"/>
                    <a:pt x="78581" y="78581"/>
                  </a:cubicBezTo>
                  <a:cubicBezTo>
                    <a:pt x="81439" y="75724"/>
                    <a:pt x="83344" y="72866"/>
                    <a:pt x="84296" y="69056"/>
                  </a:cubicBezTo>
                  <a:cubicBezTo>
                    <a:pt x="85249" y="65246"/>
                    <a:pt x="86201" y="61436"/>
                    <a:pt x="86201" y="57626"/>
                  </a:cubicBezTo>
                  <a:close/>
                  <a:moveTo>
                    <a:pt x="137636" y="120491"/>
                  </a:moveTo>
                  <a:lnTo>
                    <a:pt x="137636" y="87154"/>
                  </a:lnTo>
                  <a:lnTo>
                    <a:pt x="111919" y="87154"/>
                  </a:lnTo>
                  <a:lnTo>
                    <a:pt x="111919" y="69056"/>
                  </a:lnTo>
                  <a:lnTo>
                    <a:pt x="137636" y="69056"/>
                  </a:lnTo>
                  <a:lnTo>
                    <a:pt x="137636" y="43339"/>
                  </a:lnTo>
                  <a:lnTo>
                    <a:pt x="111919" y="43339"/>
                  </a:lnTo>
                  <a:lnTo>
                    <a:pt x="111919" y="25241"/>
                  </a:lnTo>
                  <a:lnTo>
                    <a:pt x="137636" y="25241"/>
                  </a:lnTo>
                  <a:lnTo>
                    <a:pt x="137636" y="7144"/>
                  </a:lnTo>
                  <a:lnTo>
                    <a:pt x="159544" y="7144"/>
                  </a:lnTo>
                  <a:lnTo>
                    <a:pt x="159544" y="119539"/>
                  </a:lnTo>
                  <a:lnTo>
                    <a:pt x="137636" y="11953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3" name="자유형: 도형 22">
              <a:extLst>
                <a:ext uri="{FF2B5EF4-FFF2-40B4-BE49-F238E27FC236}">
                  <a16:creationId xmlns:a16="http://schemas.microsoft.com/office/drawing/2014/main" id="{F0910E1E-6ECD-410A-896B-645345E8AABE}"/>
                </a:ext>
              </a:extLst>
            </p:cNvPr>
            <p:cNvSpPr/>
            <p:nvPr/>
          </p:nvSpPr>
          <p:spPr>
            <a:xfrm>
              <a:off x="5397341" y="3433286"/>
              <a:ext cx="171450" cy="190500"/>
            </a:xfrm>
            <a:custGeom>
              <a:avLst/>
              <a:gdLst>
                <a:gd name="connsiteX0" fmla="*/ 7144 w 171450"/>
                <a:gd name="connsiteY0" fmla="*/ 136684 h 190500"/>
                <a:gd name="connsiteX1" fmla="*/ 7144 w 171450"/>
                <a:gd name="connsiteY1" fmla="*/ 117634 h 190500"/>
                <a:gd name="connsiteX2" fmla="*/ 169069 w 171450"/>
                <a:gd name="connsiteY2" fmla="*/ 117634 h 190500"/>
                <a:gd name="connsiteX3" fmla="*/ 169069 w 171450"/>
                <a:gd name="connsiteY3" fmla="*/ 136684 h 190500"/>
                <a:gd name="connsiteX4" fmla="*/ 99536 w 171450"/>
                <a:gd name="connsiteY4" fmla="*/ 136684 h 190500"/>
                <a:gd name="connsiteX5" fmla="*/ 99536 w 171450"/>
                <a:gd name="connsiteY5" fmla="*/ 183356 h 190500"/>
                <a:gd name="connsiteX6" fmla="*/ 77629 w 171450"/>
                <a:gd name="connsiteY6" fmla="*/ 183356 h 190500"/>
                <a:gd name="connsiteX7" fmla="*/ 77629 w 171450"/>
                <a:gd name="connsiteY7" fmla="*/ 136684 h 190500"/>
                <a:gd name="connsiteX8" fmla="*/ 7144 w 171450"/>
                <a:gd name="connsiteY8" fmla="*/ 136684 h 190500"/>
                <a:gd name="connsiteX9" fmla="*/ 87154 w 171450"/>
                <a:gd name="connsiteY9" fmla="*/ 7144 h 190500"/>
                <a:gd name="connsiteX10" fmla="*/ 162401 w 171450"/>
                <a:gd name="connsiteY10" fmla="*/ 85249 h 190500"/>
                <a:gd name="connsiteX11" fmla="*/ 146209 w 171450"/>
                <a:gd name="connsiteY11" fmla="*/ 99536 h 190500"/>
                <a:gd name="connsiteX12" fmla="*/ 87154 w 171450"/>
                <a:gd name="connsiteY12" fmla="*/ 38576 h 190500"/>
                <a:gd name="connsiteX13" fmla="*/ 28099 w 171450"/>
                <a:gd name="connsiteY13" fmla="*/ 99536 h 190500"/>
                <a:gd name="connsiteX14" fmla="*/ 11906 w 171450"/>
                <a:gd name="connsiteY14" fmla="*/ 85249 h 190500"/>
                <a:gd name="connsiteX15" fmla="*/ 87154 w 171450"/>
                <a:gd name="connsiteY15" fmla="*/ 714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1450" h="190500">
                  <a:moveTo>
                    <a:pt x="7144" y="136684"/>
                  </a:moveTo>
                  <a:lnTo>
                    <a:pt x="7144" y="117634"/>
                  </a:lnTo>
                  <a:lnTo>
                    <a:pt x="169069" y="117634"/>
                  </a:lnTo>
                  <a:lnTo>
                    <a:pt x="169069" y="136684"/>
                  </a:lnTo>
                  <a:lnTo>
                    <a:pt x="99536" y="136684"/>
                  </a:lnTo>
                  <a:lnTo>
                    <a:pt x="99536" y="183356"/>
                  </a:lnTo>
                  <a:lnTo>
                    <a:pt x="77629" y="183356"/>
                  </a:lnTo>
                  <a:lnTo>
                    <a:pt x="77629" y="136684"/>
                  </a:lnTo>
                  <a:lnTo>
                    <a:pt x="7144" y="136684"/>
                  </a:lnTo>
                  <a:close/>
                  <a:moveTo>
                    <a:pt x="87154" y="7144"/>
                  </a:moveTo>
                  <a:lnTo>
                    <a:pt x="162401" y="85249"/>
                  </a:lnTo>
                  <a:lnTo>
                    <a:pt x="146209" y="99536"/>
                  </a:lnTo>
                  <a:lnTo>
                    <a:pt x="87154" y="38576"/>
                  </a:lnTo>
                  <a:lnTo>
                    <a:pt x="28099" y="99536"/>
                  </a:lnTo>
                  <a:lnTo>
                    <a:pt x="11906" y="85249"/>
                  </a:lnTo>
                  <a:lnTo>
                    <a:pt x="8715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" name="자유형: 도형 23">
              <a:extLst>
                <a:ext uri="{FF2B5EF4-FFF2-40B4-BE49-F238E27FC236}">
                  <a16:creationId xmlns:a16="http://schemas.microsoft.com/office/drawing/2014/main" id="{013A52B5-0EAA-4517-AE24-DAF1AC0CB343}"/>
                </a:ext>
              </a:extLst>
            </p:cNvPr>
            <p:cNvSpPr/>
            <p:nvPr/>
          </p:nvSpPr>
          <p:spPr>
            <a:xfrm>
              <a:off x="5580221" y="3431381"/>
              <a:ext cx="161925" cy="180975"/>
            </a:xfrm>
            <a:custGeom>
              <a:avLst/>
              <a:gdLst>
                <a:gd name="connsiteX0" fmla="*/ 124301 w 161925"/>
                <a:gd name="connsiteY0" fmla="*/ 115729 h 180975"/>
                <a:gd name="connsiteX1" fmla="*/ 77629 w 161925"/>
                <a:gd name="connsiteY1" fmla="*/ 115729 h 180975"/>
                <a:gd name="connsiteX2" fmla="*/ 77629 w 161925"/>
                <a:gd name="connsiteY2" fmla="*/ 142399 h 180975"/>
                <a:gd name="connsiteX3" fmla="*/ 55721 w 161925"/>
                <a:gd name="connsiteY3" fmla="*/ 142399 h 180975"/>
                <a:gd name="connsiteX4" fmla="*/ 55721 w 161925"/>
                <a:gd name="connsiteY4" fmla="*/ 115729 h 180975"/>
                <a:gd name="connsiteX5" fmla="*/ 7144 w 161925"/>
                <a:gd name="connsiteY5" fmla="*/ 115729 h 180975"/>
                <a:gd name="connsiteX6" fmla="*/ 7144 w 161925"/>
                <a:gd name="connsiteY6" fmla="*/ 96679 h 180975"/>
                <a:gd name="connsiteX7" fmla="*/ 124301 w 161925"/>
                <a:gd name="connsiteY7" fmla="*/ 96679 h 180975"/>
                <a:gd name="connsiteX8" fmla="*/ 124301 w 161925"/>
                <a:gd name="connsiteY8" fmla="*/ 115729 h 180975"/>
                <a:gd name="connsiteX9" fmla="*/ 19526 w 161925"/>
                <a:gd name="connsiteY9" fmla="*/ 182404 h 180975"/>
                <a:gd name="connsiteX10" fmla="*/ 19526 w 161925"/>
                <a:gd name="connsiteY10" fmla="*/ 131921 h 180975"/>
                <a:gd name="connsiteX11" fmla="*/ 41434 w 161925"/>
                <a:gd name="connsiteY11" fmla="*/ 131921 h 180975"/>
                <a:gd name="connsiteX12" fmla="*/ 41434 w 161925"/>
                <a:gd name="connsiteY12" fmla="*/ 163354 h 180975"/>
                <a:gd name="connsiteX13" fmla="*/ 162401 w 161925"/>
                <a:gd name="connsiteY13" fmla="*/ 163354 h 180975"/>
                <a:gd name="connsiteX14" fmla="*/ 162401 w 161925"/>
                <a:gd name="connsiteY14" fmla="*/ 182404 h 180975"/>
                <a:gd name="connsiteX15" fmla="*/ 19526 w 161925"/>
                <a:gd name="connsiteY15" fmla="*/ 182404 h 180975"/>
                <a:gd name="connsiteX16" fmla="*/ 108109 w 161925"/>
                <a:gd name="connsiteY16" fmla="*/ 48101 h 180975"/>
                <a:gd name="connsiteX17" fmla="*/ 104299 w 161925"/>
                <a:gd name="connsiteY17" fmla="*/ 64294 h 180975"/>
                <a:gd name="connsiteX18" fmla="*/ 94774 w 161925"/>
                <a:gd name="connsiteY18" fmla="*/ 77629 h 180975"/>
                <a:gd name="connsiteX19" fmla="*/ 80486 w 161925"/>
                <a:gd name="connsiteY19" fmla="*/ 86201 h 180975"/>
                <a:gd name="connsiteX20" fmla="*/ 63341 w 161925"/>
                <a:gd name="connsiteY20" fmla="*/ 89059 h 180975"/>
                <a:gd name="connsiteX21" fmla="*/ 46196 w 161925"/>
                <a:gd name="connsiteY21" fmla="*/ 86201 h 180975"/>
                <a:gd name="connsiteX22" fmla="*/ 31909 w 161925"/>
                <a:gd name="connsiteY22" fmla="*/ 77629 h 180975"/>
                <a:gd name="connsiteX23" fmla="*/ 22384 w 161925"/>
                <a:gd name="connsiteY23" fmla="*/ 64294 h 180975"/>
                <a:gd name="connsiteX24" fmla="*/ 18574 w 161925"/>
                <a:gd name="connsiteY24" fmla="*/ 48101 h 180975"/>
                <a:gd name="connsiteX25" fmla="*/ 22384 w 161925"/>
                <a:gd name="connsiteY25" fmla="*/ 31909 h 180975"/>
                <a:gd name="connsiteX26" fmla="*/ 31909 w 161925"/>
                <a:gd name="connsiteY26" fmla="*/ 18574 h 180975"/>
                <a:gd name="connsiteX27" fmla="*/ 46196 w 161925"/>
                <a:gd name="connsiteY27" fmla="*/ 10001 h 180975"/>
                <a:gd name="connsiteX28" fmla="*/ 63341 w 161925"/>
                <a:gd name="connsiteY28" fmla="*/ 7144 h 180975"/>
                <a:gd name="connsiteX29" fmla="*/ 80486 w 161925"/>
                <a:gd name="connsiteY29" fmla="*/ 10001 h 180975"/>
                <a:gd name="connsiteX30" fmla="*/ 94774 w 161925"/>
                <a:gd name="connsiteY30" fmla="*/ 18574 h 180975"/>
                <a:gd name="connsiteX31" fmla="*/ 104299 w 161925"/>
                <a:gd name="connsiteY31" fmla="*/ 31909 h 180975"/>
                <a:gd name="connsiteX32" fmla="*/ 108109 w 161925"/>
                <a:gd name="connsiteY32" fmla="*/ 48101 h 180975"/>
                <a:gd name="connsiteX33" fmla="*/ 87154 w 161925"/>
                <a:gd name="connsiteY33" fmla="*/ 48101 h 180975"/>
                <a:gd name="connsiteX34" fmla="*/ 80486 w 161925"/>
                <a:gd name="connsiteY34" fmla="*/ 31909 h 180975"/>
                <a:gd name="connsiteX35" fmla="*/ 64294 w 161925"/>
                <a:gd name="connsiteY35" fmla="*/ 25241 h 180975"/>
                <a:gd name="connsiteX36" fmla="*/ 48101 w 161925"/>
                <a:gd name="connsiteY36" fmla="*/ 31909 h 180975"/>
                <a:gd name="connsiteX37" fmla="*/ 41434 w 161925"/>
                <a:gd name="connsiteY37" fmla="*/ 48101 h 180975"/>
                <a:gd name="connsiteX38" fmla="*/ 48101 w 161925"/>
                <a:gd name="connsiteY38" fmla="*/ 63341 h 180975"/>
                <a:gd name="connsiteX39" fmla="*/ 64294 w 161925"/>
                <a:gd name="connsiteY39" fmla="*/ 70009 h 180975"/>
                <a:gd name="connsiteX40" fmla="*/ 80486 w 161925"/>
                <a:gd name="connsiteY40" fmla="*/ 63341 h 180975"/>
                <a:gd name="connsiteX41" fmla="*/ 87154 w 161925"/>
                <a:gd name="connsiteY41" fmla="*/ 48101 h 180975"/>
                <a:gd name="connsiteX42" fmla="*/ 137636 w 161925"/>
                <a:gd name="connsiteY42" fmla="*/ 10001 h 180975"/>
                <a:gd name="connsiteX43" fmla="*/ 159544 w 161925"/>
                <a:gd name="connsiteY43" fmla="*/ 10001 h 180975"/>
                <a:gd name="connsiteX44" fmla="*/ 159544 w 161925"/>
                <a:gd name="connsiteY44" fmla="*/ 144304 h 180975"/>
                <a:gd name="connsiteX45" fmla="*/ 137636 w 161925"/>
                <a:gd name="connsiteY45" fmla="*/ 144304 h 180975"/>
                <a:gd name="connsiteX46" fmla="*/ 137636 w 161925"/>
                <a:gd name="connsiteY46" fmla="*/ 79534 h 180975"/>
                <a:gd name="connsiteX47" fmla="*/ 112871 w 161925"/>
                <a:gd name="connsiteY47" fmla="*/ 79534 h 180975"/>
                <a:gd name="connsiteX48" fmla="*/ 112871 w 161925"/>
                <a:gd name="connsiteY48" fmla="*/ 60484 h 180975"/>
                <a:gd name="connsiteX49" fmla="*/ 137636 w 161925"/>
                <a:gd name="connsiteY49" fmla="*/ 60484 h 180975"/>
                <a:gd name="connsiteX50" fmla="*/ 137636 w 161925"/>
                <a:gd name="connsiteY50" fmla="*/ 10001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1925" h="180975">
                  <a:moveTo>
                    <a:pt x="124301" y="115729"/>
                  </a:moveTo>
                  <a:lnTo>
                    <a:pt x="77629" y="115729"/>
                  </a:lnTo>
                  <a:lnTo>
                    <a:pt x="77629" y="142399"/>
                  </a:lnTo>
                  <a:lnTo>
                    <a:pt x="55721" y="142399"/>
                  </a:lnTo>
                  <a:lnTo>
                    <a:pt x="55721" y="115729"/>
                  </a:lnTo>
                  <a:lnTo>
                    <a:pt x="7144" y="115729"/>
                  </a:lnTo>
                  <a:lnTo>
                    <a:pt x="7144" y="96679"/>
                  </a:lnTo>
                  <a:lnTo>
                    <a:pt x="124301" y="96679"/>
                  </a:lnTo>
                  <a:lnTo>
                    <a:pt x="124301" y="115729"/>
                  </a:lnTo>
                  <a:close/>
                  <a:moveTo>
                    <a:pt x="19526" y="182404"/>
                  </a:moveTo>
                  <a:lnTo>
                    <a:pt x="19526" y="131921"/>
                  </a:lnTo>
                  <a:lnTo>
                    <a:pt x="41434" y="131921"/>
                  </a:lnTo>
                  <a:lnTo>
                    <a:pt x="41434" y="163354"/>
                  </a:lnTo>
                  <a:lnTo>
                    <a:pt x="162401" y="163354"/>
                  </a:lnTo>
                  <a:lnTo>
                    <a:pt x="162401" y="182404"/>
                  </a:lnTo>
                  <a:lnTo>
                    <a:pt x="19526" y="182404"/>
                  </a:lnTo>
                  <a:close/>
                  <a:moveTo>
                    <a:pt x="108109" y="48101"/>
                  </a:moveTo>
                  <a:cubicBezTo>
                    <a:pt x="108109" y="53816"/>
                    <a:pt x="107156" y="58579"/>
                    <a:pt x="104299" y="64294"/>
                  </a:cubicBezTo>
                  <a:cubicBezTo>
                    <a:pt x="102394" y="69056"/>
                    <a:pt x="98584" y="73819"/>
                    <a:pt x="94774" y="77629"/>
                  </a:cubicBezTo>
                  <a:cubicBezTo>
                    <a:pt x="90964" y="81439"/>
                    <a:pt x="86201" y="84296"/>
                    <a:pt x="80486" y="86201"/>
                  </a:cubicBezTo>
                  <a:cubicBezTo>
                    <a:pt x="74771" y="88106"/>
                    <a:pt x="69056" y="89059"/>
                    <a:pt x="63341" y="89059"/>
                  </a:cubicBezTo>
                  <a:cubicBezTo>
                    <a:pt x="57626" y="89059"/>
                    <a:pt x="51911" y="88106"/>
                    <a:pt x="46196" y="86201"/>
                  </a:cubicBezTo>
                  <a:cubicBezTo>
                    <a:pt x="40481" y="84296"/>
                    <a:pt x="35719" y="81439"/>
                    <a:pt x="31909" y="77629"/>
                  </a:cubicBezTo>
                  <a:cubicBezTo>
                    <a:pt x="28099" y="73819"/>
                    <a:pt x="25241" y="69056"/>
                    <a:pt x="22384" y="64294"/>
                  </a:cubicBezTo>
                  <a:cubicBezTo>
                    <a:pt x="20479" y="59531"/>
                    <a:pt x="18574" y="53816"/>
                    <a:pt x="18574" y="48101"/>
                  </a:cubicBezTo>
                  <a:cubicBezTo>
                    <a:pt x="18574" y="42386"/>
                    <a:pt x="19526" y="37624"/>
                    <a:pt x="22384" y="31909"/>
                  </a:cubicBezTo>
                  <a:cubicBezTo>
                    <a:pt x="24289" y="27146"/>
                    <a:pt x="28099" y="22384"/>
                    <a:pt x="31909" y="18574"/>
                  </a:cubicBezTo>
                  <a:cubicBezTo>
                    <a:pt x="35719" y="14764"/>
                    <a:pt x="40481" y="11906"/>
                    <a:pt x="46196" y="10001"/>
                  </a:cubicBezTo>
                  <a:cubicBezTo>
                    <a:pt x="51911" y="8096"/>
                    <a:pt x="57626" y="7144"/>
                    <a:pt x="63341" y="7144"/>
                  </a:cubicBezTo>
                  <a:cubicBezTo>
                    <a:pt x="69056" y="7144"/>
                    <a:pt x="74771" y="8096"/>
                    <a:pt x="80486" y="10001"/>
                  </a:cubicBezTo>
                  <a:cubicBezTo>
                    <a:pt x="86201" y="11906"/>
                    <a:pt x="90964" y="14764"/>
                    <a:pt x="94774" y="18574"/>
                  </a:cubicBezTo>
                  <a:cubicBezTo>
                    <a:pt x="98584" y="22384"/>
                    <a:pt x="101441" y="27146"/>
                    <a:pt x="104299" y="31909"/>
                  </a:cubicBezTo>
                  <a:cubicBezTo>
                    <a:pt x="107156" y="37624"/>
                    <a:pt x="108109" y="42386"/>
                    <a:pt x="108109" y="48101"/>
                  </a:cubicBezTo>
                  <a:close/>
                  <a:moveTo>
                    <a:pt x="87154" y="48101"/>
                  </a:moveTo>
                  <a:cubicBezTo>
                    <a:pt x="87154" y="41434"/>
                    <a:pt x="85249" y="36671"/>
                    <a:pt x="80486" y="31909"/>
                  </a:cubicBezTo>
                  <a:cubicBezTo>
                    <a:pt x="75724" y="28099"/>
                    <a:pt x="70961" y="25241"/>
                    <a:pt x="64294" y="25241"/>
                  </a:cubicBezTo>
                  <a:cubicBezTo>
                    <a:pt x="58579" y="25241"/>
                    <a:pt x="52864" y="27146"/>
                    <a:pt x="48101" y="31909"/>
                  </a:cubicBezTo>
                  <a:cubicBezTo>
                    <a:pt x="43339" y="35719"/>
                    <a:pt x="41434" y="41434"/>
                    <a:pt x="41434" y="48101"/>
                  </a:cubicBezTo>
                  <a:cubicBezTo>
                    <a:pt x="41434" y="53816"/>
                    <a:pt x="43339" y="59531"/>
                    <a:pt x="48101" y="63341"/>
                  </a:cubicBezTo>
                  <a:cubicBezTo>
                    <a:pt x="52864" y="67151"/>
                    <a:pt x="57626" y="70009"/>
                    <a:pt x="64294" y="70009"/>
                  </a:cubicBezTo>
                  <a:cubicBezTo>
                    <a:pt x="70009" y="70009"/>
                    <a:pt x="75724" y="68104"/>
                    <a:pt x="80486" y="63341"/>
                  </a:cubicBezTo>
                  <a:cubicBezTo>
                    <a:pt x="85249" y="59531"/>
                    <a:pt x="87154" y="54769"/>
                    <a:pt x="87154" y="48101"/>
                  </a:cubicBezTo>
                  <a:close/>
                  <a:moveTo>
                    <a:pt x="137636" y="10001"/>
                  </a:moveTo>
                  <a:lnTo>
                    <a:pt x="159544" y="10001"/>
                  </a:lnTo>
                  <a:lnTo>
                    <a:pt x="159544" y="144304"/>
                  </a:lnTo>
                  <a:lnTo>
                    <a:pt x="137636" y="144304"/>
                  </a:lnTo>
                  <a:lnTo>
                    <a:pt x="137636" y="79534"/>
                  </a:lnTo>
                  <a:lnTo>
                    <a:pt x="112871" y="79534"/>
                  </a:lnTo>
                  <a:lnTo>
                    <a:pt x="112871" y="60484"/>
                  </a:lnTo>
                  <a:lnTo>
                    <a:pt x="137636" y="60484"/>
                  </a:lnTo>
                  <a:lnTo>
                    <a:pt x="137636" y="10001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95546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슬라이드 번호 개체 틀 5">
            <a:extLst>
              <a:ext uri="{FF2B5EF4-FFF2-40B4-BE49-F238E27FC236}">
                <a16:creationId xmlns:a16="http://schemas.microsoft.com/office/drawing/2014/main" id="{ADB57F14-0141-4490-9FFC-7B5E01264A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528759" y="6467558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93E3F-3CCC-455C-8279-1276DC696BA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1605A07E-64E9-4474-B3AF-931A74464058}"/>
              </a:ext>
            </a:extLst>
          </p:cNvPr>
          <p:cNvGrpSpPr/>
          <p:nvPr userDrawn="1"/>
        </p:nvGrpSpPr>
        <p:grpSpPr>
          <a:xfrm>
            <a:off x="263674" y="6498655"/>
            <a:ext cx="729307" cy="246903"/>
            <a:chOff x="4158138" y="3158966"/>
            <a:chExt cx="1584008" cy="536258"/>
          </a:xfrm>
        </p:grpSpPr>
        <p:sp>
          <p:nvSpPr>
            <p:cNvPr id="11" name="자유형: 도형 10">
              <a:extLst>
                <a:ext uri="{FF2B5EF4-FFF2-40B4-BE49-F238E27FC236}">
                  <a16:creationId xmlns:a16="http://schemas.microsoft.com/office/drawing/2014/main" id="{FC5FC4C0-A8E1-4442-BC25-09FB66C41A1E}"/>
                </a:ext>
              </a:extLst>
            </p:cNvPr>
            <p:cNvSpPr/>
            <p:nvPr/>
          </p:nvSpPr>
          <p:spPr>
            <a:xfrm>
              <a:off x="4158138" y="3158966"/>
              <a:ext cx="533400" cy="523875"/>
            </a:xfrm>
            <a:custGeom>
              <a:avLst/>
              <a:gdLst>
                <a:gd name="connsiteX0" fmla="*/ 410051 w 533400"/>
                <a:gd name="connsiteY0" fmla="*/ 255746 h 523875"/>
                <a:gd name="connsiteX1" fmla="*/ 275749 w 533400"/>
                <a:gd name="connsiteY1" fmla="*/ 284321 h 523875"/>
                <a:gd name="connsiteX2" fmla="*/ 196691 w 533400"/>
                <a:gd name="connsiteY2" fmla="*/ 328136 h 523875"/>
                <a:gd name="connsiteX3" fmla="*/ 105251 w 533400"/>
                <a:gd name="connsiteY3" fmla="*/ 258604 h 523875"/>
                <a:gd name="connsiteX4" fmla="*/ 105251 w 533400"/>
                <a:gd name="connsiteY4" fmla="*/ 258604 h 523875"/>
                <a:gd name="connsiteX5" fmla="*/ 105251 w 533400"/>
                <a:gd name="connsiteY5" fmla="*/ 257651 h 523875"/>
                <a:gd name="connsiteX6" fmla="*/ 105251 w 533400"/>
                <a:gd name="connsiteY6" fmla="*/ 256699 h 523875"/>
                <a:gd name="connsiteX7" fmla="*/ 100489 w 533400"/>
                <a:gd name="connsiteY7" fmla="*/ 219551 h 523875"/>
                <a:gd name="connsiteX8" fmla="*/ 312896 w 533400"/>
                <a:gd name="connsiteY8" fmla="*/ 40481 h 523875"/>
                <a:gd name="connsiteX9" fmla="*/ 532924 w 533400"/>
                <a:gd name="connsiteY9" fmla="*/ 191929 h 523875"/>
                <a:gd name="connsiteX10" fmla="*/ 531971 w 533400"/>
                <a:gd name="connsiteY10" fmla="*/ 189071 h 523875"/>
                <a:gd name="connsiteX11" fmla="*/ 276701 w 533400"/>
                <a:gd name="connsiteY11" fmla="*/ 7144 h 523875"/>
                <a:gd name="connsiteX12" fmla="*/ 7144 w 533400"/>
                <a:gd name="connsiteY12" fmla="*/ 276701 h 523875"/>
                <a:gd name="connsiteX13" fmla="*/ 236696 w 533400"/>
                <a:gd name="connsiteY13" fmla="*/ 524351 h 523875"/>
                <a:gd name="connsiteX14" fmla="*/ 447199 w 533400"/>
                <a:gd name="connsiteY14" fmla="*/ 382429 h 523875"/>
                <a:gd name="connsiteX15" fmla="*/ 410051 w 533400"/>
                <a:gd name="connsiteY15" fmla="*/ 255746 h 523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33400" h="523875">
                  <a:moveTo>
                    <a:pt x="410051" y="255746"/>
                  </a:moveTo>
                  <a:cubicBezTo>
                    <a:pt x="364331" y="225266"/>
                    <a:pt x="306229" y="237649"/>
                    <a:pt x="275749" y="284321"/>
                  </a:cubicBezTo>
                  <a:cubicBezTo>
                    <a:pt x="250031" y="323374"/>
                    <a:pt x="211931" y="328136"/>
                    <a:pt x="196691" y="328136"/>
                  </a:cubicBezTo>
                  <a:cubicBezTo>
                    <a:pt x="148114" y="328136"/>
                    <a:pt x="114776" y="293846"/>
                    <a:pt x="105251" y="258604"/>
                  </a:cubicBezTo>
                  <a:lnTo>
                    <a:pt x="105251" y="258604"/>
                  </a:lnTo>
                  <a:cubicBezTo>
                    <a:pt x="105251" y="258604"/>
                    <a:pt x="105251" y="257651"/>
                    <a:pt x="105251" y="257651"/>
                  </a:cubicBezTo>
                  <a:cubicBezTo>
                    <a:pt x="105251" y="257651"/>
                    <a:pt x="105251" y="256699"/>
                    <a:pt x="105251" y="256699"/>
                  </a:cubicBezTo>
                  <a:cubicBezTo>
                    <a:pt x="101441" y="241459"/>
                    <a:pt x="100489" y="234791"/>
                    <a:pt x="100489" y="219551"/>
                  </a:cubicBezTo>
                  <a:cubicBezTo>
                    <a:pt x="100489" y="134779"/>
                    <a:pt x="187166" y="40481"/>
                    <a:pt x="312896" y="40481"/>
                  </a:cubicBezTo>
                  <a:cubicBezTo>
                    <a:pt x="441484" y="40481"/>
                    <a:pt x="514826" y="137636"/>
                    <a:pt x="532924" y="191929"/>
                  </a:cubicBezTo>
                  <a:cubicBezTo>
                    <a:pt x="532924" y="190976"/>
                    <a:pt x="531971" y="190024"/>
                    <a:pt x="531971" y="189071"/>
                  </a:cubicBezTo>
                  <a:cubicBezTo>
                    <a:pt x="495776" y="83344"/>
                    <a:pt x="394811" y="7144"/>
                    <a:pt x="276701" y="7144"/>
                  </a:cubicBezTo>
                  <a:cubicBezTo>
                    <a:pt x="127159" y="7144"/>
                    <a:pt x="7144" y="128111"/>
                    <a:pt x="7144" y="276701"/>
                  </a:cubicBezTo>
                  <a:cubicBezTo>
                    <a:pt x="7144" y="410051"/>
                    <a:pt x="103346" y="524351"/>
                    <a:pt x="236696" y="524351"/>
                  </a:cubicBezTo>
                  <a:cubicBezTo>
                    <a:pt x="343376" y="524351"/>
                    <a:pt x="414814" y="464344"/>
                    <a:pt x="447199" y="382429"/>
                  </a:cubicBezTo>
                  <a:cubicBezTo>
                    <a:pt x="463391" y="335756"/>
                    <a:pt x="450056" y="283369"/>
                    <a:pt x="410051" y="255746"/>
                  </a:cubicBezTo>
                  <a:close/>
                </a:path>
              </a:pathLst>
            </a:custGeom>
            <a:solidFill>
              <a:srgbClr val="0038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" name="자유형: 도형 11">
              <a:extLst>
                <a:ext uri="{FF2B5EF4-FFF2-40B4-BE49-F238E27FC236}">
                  <a16:creationId xmlns:a16="http://schemas.microsoft.com/office/drawing/2014/main" id="{58E23861-14F9-411D-9E07-BB7D1F06AEB1}"/>
                </a:ext>
              </a:extLst>
            </p:cNvPr>
            <p:cNvSpPr/>
            <p:nvPr/>
          </p:nvSpPr>
          <p:spPr>
            <a:xfrm>
              <a:off x="4249578" y="3190399"/>
              <a:ext cx="457200" cy="504825"/>
            </a:xfrm>
            <a:custGeom>
              <a:avLst/>
              <a:gdLst>
                <a:gd name="connsiteX0" fmla="*/ 441484 w 457200"/>
                <a:gd name="connsiteY0" fmla="*/ 164306 h 504825"/>
                <a:gd name="connsiteX1" fmla="*/ 219551 w 457200"/>
                <a:gd name="connsiteY1" fmla="*/ 7144 h 504825"/>
                <a:gd name="connsiteX2" fmla="*/ 7144 w 457200"/>
                <a:gd name="connsiteY2" fmla="*/ 186214 h 504825"/>
                <a:gd name="connsiteX3" fmla="*/ 11906 w 457200"/>
                <a:gd name="connsiteY3" fmla="*/ 223361 h 504825"/>
                <a:gd name="connsiteX4" fmla="*/ 9049 w 457200"/>
                <a:gd name="connsiteY4" fmla="*/ 204311 h 504825"/>
                <a:gd name="connsiteX5" fmla="*/ 188119 w 457200"/>
                <a:gd name="connsiteY5" fmla="*/ 54769 h 504825"/>
                <a:gd name="connsiteX6" fmla="*/ 411004 w 457200"/>
                <a:gd name="connsiteY6" fmla="*/ 277654 h 504825"/>
                <a:gd name="connsiteX7" fmla="*/ 274796 w 457200"/>
                <a:gd name="connsiteY7" fmla="*/ 497681 h 504825"/>
                <a:gd name="connsiteX8" fmla="*/ 274796 w 457200"/>
                <a:gd name="connsiteY8" fmla="*/ 497681 h 504825"/>
                <a:gd name="connsiteX9" fmla="*/ 452914 w 457200"/>
                <a:gd name="connsiteY9" fmla="*/ 243364 h 504825"/>
                <a:gd name="connsiteX10" fmla="*/ 441484 w 457200"/>
                <a:gd name="connsiteY10" fmla="*/ 164306 h 50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57200" h="504825">
                  <a:moveTo>
                    <a:pt x="441484" y="164306"/>
                  </a:moveTo>
                  <a:cubicBezTo>
                    <a:pt x="425291" y="110966"/>
                    <a:pt x="351949" y="7144"/>
                    <a:pt x="219551" y="7144"/>
                  </a:cubicBezTo>
                  <a:cubicBezTo>
                    <a:pt x="94774" y="7144"/>
                    <a:pt x="7144" y="101441"/>
                    <a:pt x="7144" y="186214"/>
                  </a:cubicBezTo>
                  <a:cubicBezTo>
                    <a:pt x="7144" y="201454"/>
                    <a:pt x="8096" y="209074"/>
                    <a:pt x="11906" y="223361"/>
                  </a:cubicBezTo>
                  <a:cubicBezTo>
                    <a:pt x="10001" y="216694"/>
                    <a:pt x="9049" y="210026"/>
                    <a:pt x="9049" y="204311"/>
                  </a:cubicBezTo>
                  <a:cubicBezTo>
                    <a:pt x="9049" y="115729"/>
                    <a:pt x="97631" y="54769"/>
                    <a:pt x="188119" y="54769"/>
                  </a:cubicBezTo>
                  <a:cubicBezTo>
                    <a:pt x="310991" y="54769"/>
                    <a:pt x="411004" y="154781"/>
                    <a:pt x="411004" y="277654"/>
                  </a:cubicBezTo>
                  <a:cubicBezTo>
                    <a:pt x="411004" y="373856"/>
                    <a:pt x="355759" y="457676"/>
                    <a:pt x="274796" y="497681"/>
                  </a:cubicBezTo>
                  <a:lnTo>
                    <a:pt x="274796" y="497681"/>
                  </a:lnTo>
                  <a:cubicBezTo>
                    <a:pt x="378619" y="460534"/>
                    <a:pt x="452914" y="360521"/>
                    <a:pt x="452914" y="243364"/>
                  </a:cubicBezTo>
                  <a:cubicBezTo>
                    <a:pt x="453866" y="216694"/>
                    <a:pt x="450056" y="191929"/>
                    <a:pt x="441484" y="164306"/>
                  </a:cubicBezTo>
                  <a:close/>
                </a:path>
              </a:pathLst>
            </a:custGeom>
            <a:solidFill>
              <a:srgbClr val="E4032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12">
              <a:extLst>
                <a:ext uri="{FF2B5EF4-FFF2-40B4-BE49-F238E27FC236}">
                  <a16:creationId xmlns:a16="http://schemas.microsoft.com/office/drawing/2014/main" id="{114F5998-6EF7-407A-9BE3-A6FB60066D22}"/>
                </a:ext>
              </a:extLst>
            </p:cNvPr>
            <p:cNvSpPr/>
            <p:nvPr/>
          </p:nvSpPr>
          <p:spPr>
            <a:xfrm>
              <a:off x="4843938" y="3247549"/>
              <a:ext cx="123825" cy="133350"/>
            </a:xfrm>
            <a:custGeom>
              <a:avLst/>
              <a:gdLst>
                <a:gd name="connsiteX0" fmla="*/ 55721 w 123825"/>
                <a:gd name="connsiteY0" fmla="*/ 84296 h 133350"/>
                <a:gd name="connsiteX1" fmla="*/ 55721 w 123825"/>
                <a:gd name="connsiteY1" fmla="*/ 66199 h 133350"/>
                <a:gd name="connsiteX2" fmla="*/ 7144 w 123825"/>
                <a:gd name="connsiteY2" fmla="*/ 66199 h 133350"/>
                <a:gd name="connsiteX3" fmla="*/ 7144 w 123825"/>
                <a:gd name="connsiteY3" fmla="*/ 52864 h 133350"/>
                <a:gd name="connsiteX4" fmla="*/ 118586 w 123825"/>
                <a:gd name="connsiteY4" fmla="*/ 52864 h 133350"/>
                <a:gd name="connsiteX5" fmla="*/ 118586 w 123825"/>
                <a:gd name="connsiteY5" fmla="*/ 66199 h 133350"/>
                <a:gd name="connsiteX6" fmla="*/ 70009 w 123825"/>
                <a:gd name="connsiteY6" fmla="*/ 66199 h 133350"/>
                <a:gd name="connsiteX7" fmla="*/ 70009 w 123825"/>
                <a:gd name="connsiteY7" fmla="*/ 84296 h 133350"/>
                <a:gd name="connsiteX8" fmla="*/ 109061 w 123825"/>
                <a:gd name="connsiteY8" fmla="*/ 84296 h 133350"/>
                <a:gd name="connsiteX9" fmla="*/ 109061 w 123825"/>
                <a:gd name="connsiteY9" fmla="*/ 126206 h 133350"/>
                <a:gd name="connsiteX10" fmla="*/ 93821 w 123825"/>
                <a:gd name="connsiteY10" fmla="*/ 126206 h 133350"/>
                <a:gd name="connsiteX11" fmla="*/ 93821 w 123825"/>
                <a:gd name="connsiteY11" fmla="*/ 96679 h 133350"/>
                <a:gd name="connsiteX12" fmla="*/ 13811 w 123825"/>
                <a:gd name="connsiteY12" fmla="*/ 96679 h 133350"/>
                <a:gd name="connsiteX13" fmla="*/ 13811 w 123825"/>
                <a:gd name="connsiteY13" fmla="*/ 83344 h 133350"/>
                <a:gd name="connsiteX14" fmla="*/ 55721 w 123825"/>
                <a:gd name="connsiteY14" fmla="*/ 83344 h 133350"/>
                <a:gd name="connsiteX15" fmla="*/ 110014 w 123825"/>
                <a:gd name="connsiteY15" fmla="*/ 7144 h 133350"/>
                <a:gd name="connsiteX16" fmla="*/ 110014 w 123825"/>
                <a:gd name="connsiteY16" fmla="*/ 43339 h 133350"/>
                <a:gd name="connsiteX17" fmla="*/ 94774 w 123825"/>
                <a:gd name="connsiteY17" fmla="*/ 43339 h 133350"/>
                <a:gd name="connsiteX18" fmla="*/ 94774 w 123825"/>
                <a:gd name="connsiteY18" fmla="*/ 20479 h 133350"/>
                <a:gd name="connsiteX19" fmla="*/ 16669 w 123825"/>
                <a:gd name="connsiteY19" fmla="*/ 20479 h 133350"/>
                <a:gd name="connsiteX20" fmla="*/ 16669 w 123825"/>
                <a:gd name="connsiteY20" fmla="*/ 7144 h 133350"/>
                <a:gd name="connsiteX21" fmla="*/ 110014 w 123825"/>
                <a:gd name="connsiteY21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23825" h="133350">
                  <a:moveTo>
                    <a:pt x="55721" y="84296"/>
                  </a:moveTo>
                  <a:lnTo>
                    <a:pt x="55721" y="66199"/>
                  </a:lnTo>
                  <a:lnTo>
                    <a:pt x="7144" y="66199"/>
                  </a:lnTo>
                  <a:lnTo>
                    <a:pt x="7144" y="52864"/>
                  </a:lnTo>
                  <a:lnTo>
                    <a:pt x="118586" y="52864"/>
                  </a:lnTo>
                  <a:lnTo>
                    <a:pt x="118586" y="66199"/>
                  </a:lnTo>
                  <a:lnTo>
                    <a:pt x="70009" y="66199"/>
                  </a:lnTo>
                  <a:lnTo>
                    <a:pt x="70009" y="84296"/>
                  </a:lnTo>
                  <a:lnTo>
                    <a:pt x="109061" y="84296"/>
                  </a:lnTo>
                  <a:lnTo>
                    <a:pt x="109061" y="126206"/>
                  </a:lnTo>
                  <a:lnTo>
                    <a:pt x="93821" y="126206"/>
                  </a:lnTo>
                  <a:lnTo>
                    <a:pt x="93821" y="96679"/>
                  </a:lnTo>
                  <a:lnTo>
                    <a:pt x="13811" y="96679"/>
                  </a:lnTo>
                  <a:lnTo>
                    <a:pt x="13811" y="83344"/>
                  </a:lnTo>
                  <a:lnTo>
                    <a:pt x="55721" y="83344"/>
                  </a:lnTo>
                  <a:close/>
                  <a:moveTo>
                    <a:pt x="110014" y="7144"/>
                  </a:moveTo>
                  <a:lnTo>
                    <a:pt x="110014" y="43339"/>
                  </a:lnTo>
                  <a:lnTo>
                    <a:pt x="94774" y="43339"/>
                  </a:lnTo>
                  <a:lnTo>
                    <a:pt x="94774" y="20479"/>
                  </a:lnTo>
                  <a:lnTo>
                    <a:pt x="16669" y="20479"/>
                  </a:lnTo>
                  <a:lnTo>
                    <a:pt x="16669" y="7144"/>
                  </a:lnTo>
                  <a:lnTo>
                    <a:pt x="11001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13">
              <a:extLst>
                <a:ext uri="{FF2B5EF4-FFF2-40B4-BE49-F238E27FC236}">
                  <a16:creationId xmlns:a16="http://schemas.microsoft.com/office/drawing/2014/main" id="{CF7D7A3E-ABFF-4B7F-A5CD-7F74B1E6752E}"/>
                </a:ext>
              </a:extLst>
            </p:cNvPr>
            <p:cNvSpPr/>
            <p:nvPr/>
          </p:nvSpPr>
          <p:spPr>
            <a:xfrm>
              <a:off x="4976336" y="3244691"/>
              <a:ext cx="114300" cy="123825"/>
            </a:xfrm>
            <a:custGeom>
              <a:avLst/>
              <a:gdLst>
                <a:gd name="connsiteX0" fmla="*/ 7144 w 114300"/>
                <a:gd name="connsiteY0" fmla="*/ 73819 h 123825"/>
                <a:gd name="connsiteX1" fmla="*/ 7144 w 114300"/>
                <a:gd name="connsiteY1" fmla="*/ 11906 h 123825"/>
                <a:gd name="connsiteX2" fmla="*/ 70009 w 114300"/>
                <a:gd name="connsiteY2" fmla="*/ 11906 h 123825"/>
                <a:gd name="connsiteX3" fmla="*/ 70009 w 114300"/>
                <a:gd name="connsiteY3" fmla="*/ 73819 h 123825"/>
                <a:gd name="connsiteX4" fmla="*/ 7144 w 114300"/>
                <a:gd name="connsiteY4" fmla="*/ 73819 h 123825"/>
                <a:gd name="connsiteX5" fmla="*/ 10954 w 114300"/>
                <a:gd name="connsiteY5" fmla="*/ 126206 h 123825"/>
                <a:gd name="connsiteX6" fmla="*/ 10954 w 114300"/>
                <a:gd name="connsiteY6" fmla="*/ 85249 h 123825"/>
                <a:gd name="connsiteX7" fmla="*/ 26194 w 114300"/>
                <a:gd name="connsiteY7" fmla="*/ 85249 h 123825"/>
                <a:gd name="connsiteX8" fmla="*/ 26194 w 114300"/>
                <a:gd name="connsiteY8" fmla="*/ 112871 h 123825"/>
                <a:gd name="connsiteX9" fmla="*/ 110966 w 114300"/>
                <a:gd name="connsiteY9" fmla="*/ 112871 h 123825"/>
                <a:gd name="connsiteX10" fmla="*/ 110966 w 114300"/>
                <a:gd name="connsiteY10" fmla="*/ 126206 h 123825"/>
                <a:gd name="connsiteX11" fmla="*/ 10954 w 114300"/>
                <a:gd name="connsiteY11" fmla="*/ 126206 h 123825"/>
                <a:gd name="connsiteX12" fmla="*/ 54769 w 114300"/>
                <a:gd name="connsiteY12" fmla="*/ 24289 h 123825"/>
                <a:gd name="connsiteX13" fmla="*/ 22384 w 114300"/>
                <a:gd name="connsiteY13" fmla="*/ 24289 h 123825"/>
                <a:gd name="connsiteX14" fmla="*/ 22384 w 114300"/>
                <a:gd name="connsiteY14" fmla="*/ 60484 h 123825"/>
                <a:gd name="connsiteX15" fmla="*/ 54769 w 114300"/>
                <a:gd name="connsiteY15" fmla="*/ 60484 h 123825"/>
                <a:gd name="connsiteX16" fmla="*/ 54769 w 114300"/>
                <a:gd name="connsiteY16" fmla="*/ 24289 h 123825"/>
                <a:gd name="connsiteX17" fmla="*/ 93821 w 114300"/>
                <a:gd name="connsiteY17" fmla="*/ 85249 h 123825"/>
                <a:gd name="connsiteX18" fmla="*/ 93821 w 114300"/>
                <a:gd name="connsiteY18" fmla="*/ 7144 h 123825"/>
                <a:gd name="connsiteX19" fmla="*/ 109061 w 114300"/>
                <a:gd name="connsiteY19" fmla="*/ 7144 h 123825"/>
                <a:gd name="connsiteX20" fmla="*/ 109061 w 114300"/>
                <a:gd name="connsiteY20" fmla="*/ 85249 h 123825"/>
                <a:gd name="connsiteX21" fmla="*/ 93821 w 114300"/>
                <a:gd name="connsiteY21" fmla="*/ 85249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4300" h="123825">
                  <a:moveTo>
                    <a:pt x="7144" y="73819"/>
                  </a:moveTo>
                  <a:lnTo>
                    <a:pt x="7144" y="11906"/>
                  </a:lnTo>
                  <a:lnTo>
                    <a:pt x="70009" y="11906"/>
                  </a:lnTo>
                  <a:lnTo>
                    <a:pt x="70009" y="73819"/>
                  </a:lnTo>
                  <a:lnTo>
                    <a:pt x="7144" y="73819"/>
                  </a:lnTo>
                  <a:close/>
                  <a:moveTo>
                    <a:pt x="10954" y="126206"/>
                  </a:moveTo>
                  <a:lnTo>
                    <a:pt x="10954" y="85249"/>
                  </a:lnTo>
                  <a:lnTo>
                    <a:pt x="26194" y="85249"/>
                  </a:lnTo>
                  <a:lnTo>
                    <a:pt x="26194" y="112871"/>
                  </a:lnTo>
                  <a:lnTo>
                    <a:pt x="110966" y="112871"/>
                  </a:lnTo>
                  <a:lnTo>
                    <a:pt x="110966" y="126206"/>
                  </a:lnTo>
                  <a:lnTo>
                    <a:pt x="10954" y="126206"/>
                  </a:lnTo>
                  <a:close/>
                  <a:moveTo>
                    <a:pt x="54769" y="24289"/>
                  </a:moveTo>
                  <a:lnTo>
                    <a:pt x="22384" y="24289"/>
                  </a:lnTo>
                  <a:lnTo>
                    <a:pt x="22384" y="60484"/>
                  </a:lnTo>
                  <a:lnTo>
                    <a:pt x="54769" y="60484"/>
                  </a:lnTo>
                  <a:lnTo>
                    <a:pt x="54769" y="24289"/>
                  </a:lnTo>
                  <a:close/>
                  <a:moveTo>
                    <a:pt x="93821" y="85249"/>
                  </a:moveTo>
                  <a:lnTo>
                    <a:pt x="93821" y="7144"/>
                  </a:lnTo>
                  <a:lnTo>
                    <a:pt x="109061" y="7144"/>
                  </a:lnTo>
                  <a:lnTo>
                    <a:pt x="109061" y="85249"/>
                  </a:lnTo>
                  <a:lnTo>
                    <a:pt x="93821" y="852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61D6B71E-163D-4EE0-944A-775A86A5D042}"/>
                </a:ext>
              </a:extLst>
            </p:cNvPr>
            <p:cNvSpPr/>
            <p:nvPr/>
          </p:nvSpPr>
          <p:spPr>
            <a:xfrm>
              <a:off x="5098256" y="3245644"/>
              <a:ext cx="114300" cy="133350"/>
            </a:xfrm>
            <a:custGeom>
              <a:avLst/>
              <a:gdLst>
                <a:gd name="connsiteX0" fmla="*/ 88106 w 114300"/>
                <a:gd name="connsiteY0" fmla="*/ 74771 h 133350"/>
                <a:gd name="connsiteX1" fmla="*/ 55721 w 114300"/>
                <a:gd name="connsiteY1" fmla="*/ 74771 h 133350"/>
                <a:gd name="connsiteX2" fmla="*/ 55721 w 114300"/>
                <a:gd name="connsiteY2" fmla="*/ 95726 h 133350"/>
                <a:gd name="connsiteX3" fmla="*/ 40481 w 114300"/>
                <a:gd name="connsiteY3" fmla="*/ 95726 h 133350"/>
                <a:gd name="connsiteX4" fmla="*/ 40481 w 114300"/>
                <a:gd name="connsiteY4" fmla="*/ 74771 h 133350"/>
                <a:gd name="connsiteX5" fmla="*/ 7144 w 114300"/>
                <a:gd name="connsiteY5" fmla="*/ 74771 h 133350"/>
                <a:gd name="connsiteX6" fmla="*/ 7144 w 114300"/>
                <a:gd name="connsiteY6" fmla="*/ 61436 h 133350"/>
                <a:gd name="connsiteX7" fmla="*/ 88106 w 114300"/>
                <a:gd name="connsiteY7" fmla="*/ 61436 h 133350"/>
                <a:gd name="connsiteX8" fmla="*/ 88106 w 114300"/>
                <a:gd name="connsiteY8" fmla="*/ 74771 h 133350"/>
                <a:gd name="connsiteX9" fmla="*/ 62389 w 114300"/>
                <a:gd name="connsiteY9" fmla="*/ 52864 h 133350"/>
                <a:gd name="connsiteX10" fmla="*/ 62389 w 114300"/>
                <a:gd name="connsiteY10" fmla="*/ 22384 h 133350"/>
                <a:gd name="connsiteX11" fmla="*/ 13811 w 114300"/>
                <a:gd name="connsiteY11" fmla="*/ 22384 h 133350"/>
                <a:gd name="connsiteX12" fmla="*/ 13811 w 114300"/>
                <a:gd name="connsiteY12" fmla="*/ 9049 h 133350"/>
                <a:gd name="connsiteX13" fmla="*/ 77629 w 114300"/>
                <a:gd name="connsiteY13" fmla="*/ 9049 h 133350"/>
                <a:gd name="connsiteX14" fmla="*/ 77629 w 114300"/>
                <a:gd name="connsiteY14" fmla="*/ 52864 h 133350"/>
                <a:gd name="connsiteX15" fmla="*/ 62389 w 114300"/>
                <a:gd name="connsiteY15" fmla="*/ 52864 h 133350"/>
                <a:gd name="connsiteX16" fmla="*/ 15716 w 114300"/>
                <a:gd name="connsiteY16" fmla="*/ 126206 h 133350"/>
                <a:gd name="connsiteX17" fmla="*/ 15716 w 114300"/>
                <a:gd name="connsiteY17" fmla="*/ 86201 h 133350"/>
                <a:gd name="connsiteX18" fmla="*/ 30956 w 114300"/>
                <a:gd name="connsiteY18" fmla="*/ 86201 h 133350"/>
                <a:gd name="connsiteX19" fmla="*/ 30956 w 114300"/>
                <a:gd name="connsiteY19" fmla="*/ 112871 h 133350"/>
                <a:gd name="connsiteX20" fmla="*/ 114776 w 114300"/>
                <a:gd name="connsiteY20" fmla="*/ 112871 h 133350"/>
                <a:gd name="connsiteX21" fmla="*/ 114776 w 114300"/>
                <a:gd name="connsiteY21" fmla="*/ 126206 h 133350"/>
                <a:gd name="connsiteX22" fmla="*/ 15716 w 114300"/>
                <a:gd name="connsiteY22" fmla="*/ 126206 h 133350"/>
                <a:gd name="connsiteX23" fmla="*/ 97631 w 114300"/>
                <a:gd name="connsiteY23" fmla="*/ 7144 h 133350"/>
                <a:gd name="connsiteX24" fmla="*/ 112871 w 114300"/>
                <a:gd name="connsiteY24" fmla="*/ 7144 h 133350"/>
                <a:gd name="connsiteX25" fmla="*/ 112871 w 114300"/>
                <a:gd name="connsiteY25" fmla="*/ 97631 h 133350"/>
                <a:gd name="connsiteX26" fmla="*/ 97631 w 114300"/>
                <a:gd name="connsiteY26" fmla="*/ 97631 h 133350"/>
                <a:gd name="connsiteX27" fmla="*/ 97631 w 114300"/>
                <a:gd name="connsiteY27" fmla="*/ 49054 h 133350"/>
                <a:gd name="connsiteX28" fmla="*/ 84296 w 114300"/>
                <a:gd name="connsiteY28" fmla="*/ 49054 h 133350"/>
                <a:gd name="connsiteX29" fmla="*/ 84296 w 114300"/>
                <a:gd name="connsiteY29" fmla="*/ 35719 h 133350"/>
                <a:gd name="connsiteX30" fmla="*/ 97631 w 114300"/>
                <a:gd name="connsiteY30" fmla="*/ 35719 h 133350"/>
                <a:gd name="connsiteX31" fmla="*/ 97631 w 114300"/>
                <a:gd name="connsiteY31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14300" h="133350">
                  <a:moveTo>
                    <a:pt x="88106" y="74771"/>
                  </a:moveTo>
                  <a:lnTo>
                    <a:pt x="55721" y="74771"/>
                  </a:lnTo>
                  <a:lnTo>
                    <a:pt x="55721" y="95726"/>
                  </a:lnTo>
                  <a:lnTo>
                    <a:pt x="40481" y="95726"/>
                  </a:lnTo>
                  <a:lnTo>
                    <a:pt x="40481" y="74771"/>
                  </a:lnTo>
                  <a:lnTo>
                    <a:pt x="7144" y="74771"/>
                  </a:lnTo>
                  <a:lnTo>
                    <a:pt x="7144" y="61436"/>
                  </a:lnTo>
                  <a:lnTo>
                    <a:pt x="88106" y="61436"/>
                  </a:lnTo>
                  <a:lnTo>
                    <a:pt x="88106" y="74771"/>
                  </a:lnTo>
                  <a:close/>
                  <a:moveTo>
                    <a:pt x="62389" y="52864"/>
                  </a:moveTo>
                  <a:lnTo>
                    <a:pt x="62389" y="22384"/>
                  </a:lnTo>
                  <a:lnTo>
                    <a:pt x="13811" y="22384"/>
                  </a:lnTo>
                  <a:lnTo>
                    <a:pt x="13811" y="9049"/>
                  </a:lnTo>
                  <a:lnTo>
                    <a:pt x="77629" y="9049"/>
                  </a:lnTo>
                  <a:lnTo>
                    <a:pt x="77629" y="52864"/>
                  </a:lnTo>
                  <a:lnTo>
                    <a:pt x="62389" y="52864"/>
                  </a:lnTo>
                  <a:close/>
                  <a:moveTo>
                    <a:pt x="15716" y="126206"/>
                  </a:moveTo>
                  <a:lnTo>
                    <a:pt x="15716" y="86201"/>
                  </a:lnTo>
                  <a:lnTo>
                    <a:pt x="30956" y="86201"/>
                  </a:lnTo>
                  <a:lnTo>
                    <a:pt x="30956" y="112871"/>
                  </a:lnTo>
                  <a:lnTo>
                    <a:pt x="114776" y="112871"/>
                  </a:lnTo>
                  <a:lnTo>
                    <a:pt x="114776" y="126206"/>
                  </a:lnTo>
                  <a:lnTo>
                    <a:pt x="15716" y="126206"/>
                  </a:lnTo>
                  <a:close/>
                  <a:moveTo>
                    <a:pt x="97631" y="7144"/>
                  </a:moveTo>
                  <a:lnTo>
                    <a:pt x="112871" y="7144"/>
                  </a:lnTo>
                  <a:lnTo>
                    <a:pt x="112871" y="97631"/>
                  </a:lnTo>
                  <a:lnTo>
                    <a:pt x="97631" y="97631"/>
                  </a:lnTo>
                  <a:lnTo>
                    <a:pt x="97631" y="49054"/>
                  </a:lnTo>
                  <a:lnTo>
                    <a:pt x="84296" y="49054"/>
                  </a:lnTo>
                  <a:lnTo>
                    <a:pt x="84296" y="35719"/>
                  </a:lnTo>
                  <a:lnTo>
                    <a:pt x="97631" y="35719"/>
                  </a:lnTo>
                  <a:lnTo>
                    <a:pt x="97631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77DEB001-144B-4206-95F2-9BC174FCA088}"/>
                </a:ext>
              </a:extLst>
            </p:cNvPr>
            <p:cNvSpPr/>
            <p:nvPr/>
          </p:nvSpPr>
          <p:spPr>
            <a:xfrm>
              <a:off x="5225891" y="3245644"/>
              <a:ext cx="114300" cy="133350"/>
            </a:xfrm>
            <a:custGeom>
              <a:avLst/>
              <a:gdLst>
                <a:gd name="connsiteX0" fmla="*/ 75724 w 114300"/>
                <a:gd name="connsiteY0" fmla="*/ 39529 h 133350"/>
                <a:gd name="connsiteX1" fmla="*/ 72866 w 114300"/>
                <a:gd name="connsiteY1" fmla="*/ 51911 h 133350"/>
                <a:gd name="connsiteX2" fmla="*/ 65246 w 114300"/>
                <a:gd name="connsiteY2" fmla="*/ 62389 h 133350"/>
                <a:gd name="connsiteX3" fmla="*/ 54769 w 114300"/>
                <a:gd name="connsiteY3" fmla="*/ 69056 h 133350"/>
                <a:gd name="connsiteX4" fmla="*/ 41434 w 114300"/>
                <a:gd name="connsiteY4" fmla="*/ 71914 h 133350"/>
                <a:gd name="connsiteX5" fmla="*/ 28099 w 114300"/>
                <a:gd name="connsiteY5" fmla="*/ 69056 h 133350"/>
                <a:gd name="connsiteX6" fmla="*/ 17621 w 114300"/>
                <a:gd name="connsiteY6" fmla="*/ 62389 h 133350"/>
                <a:gd name="connsiteX7" fmla="*/ 10001 w 114300"/>
                <a:gd name="connsiteY7" fmla="*/ 51911 h 133350"/>
                <a:gd name="connsiteX8" fmla="*/ 7144 w 114300"/>
                <a:gd name="connsiteY8" fmla="*/ 39529 h 133350"/>
                <a:gd name="connsiteX9" fmla="*/ 10001 w 114300"/>
                <a:gd name="connsiteY9" fmla="*/ 27146 h 133350"/>
                <a:gd name="connsiteX10" fmla="*/ 17621 w 114300"/>
                <a:gd name="connsiteY10" fmla="*/ 16669 h 133350"/>
                <a:gd name="connsiteX11" fmla="*/ 28099 w 114300"/>
                <a:gd name="connsiteY11" fmla="*/ 10001 h 133350"/>
                <a:gd name="connsiteX12" fmla="*/ 41434 w 114300"/>
                <a:gd name="connsiteY12" fmla="*/ 7144 h 133350"/>
                <a:gd name="connsiteX13" fmla="*/ 54769 w 114300"/>
                <a:gd name="connsiteY13" fmla="*/ 10001 h 133350"/>
                <a:gd name="connsiteX14" fmla="*/ 65246 w 114300"/>
                <a:gd name="connsiteY14" fmla="*/ 16669 h 133350"/>
                <a:gd name="connsiteX15" fmla="*/ 72866 w 114300"/>
                <a:gd name="connsiteY15" fmla="*/ 27146 h 133350"/>
                <a:gd name="connsiteX16" fmla="*/ 75724 w 114300"/>
                <a:gd name="connsiteY16" fmla="*/ 39529 h 133350"/>
                <a:gd name="connsiteX17" fmla="*/ 16669 w 114300"/>
                <a:gd name="connsiteY17" fmla="*/ 82391 h 133350"/>
                <a:gd name="connsiteX18" fmla="*/ 113824 w 114300"/>
                <a:gd name="connsiteY18" fmla="*/ 82391 h 133350"/>
                <a:gd name="connsiteX19" fmla="*/ 113824 w 114300"/>
                <a:gd name="connsiteY19" fmla="*/ 127159 h 133350"/>
                <a:gd name="connsiteX20" fmla="*/ 98584 w 114300"/>
                <a:gd name="connsiteY20" fmla="*/ 127159 h 133350"/>
                <a:gd name="connsiteX21" fmla="*/ 98584 w 114300"/>
                <a:gd name="connsiteY21" fmla="*/ 95726 h 133350"/>
                <a:gd name="connsiteX22" fmla="*/ 16669 w 114300"/>
                <a:gd name="connsiteY22" fmla="*/ 95726 h 133350"/>
                <a:gd name="connsiteX23" fmla="*/ 16669 w 114300"/>
                <a:gd name="connsiteY23" fmla="*/ 82391 h 133350"/>
                <a:gd name="connsiteX24" fmla="*/ 60484 w 114300"/>
                <a:gd name="connsiteY24" fmla="*/ 39529 h 133350"/>
                <a:gd name="connsiteX25" fmla="*/ 58579 w 114300"/>
                <a:gd name="connsiteY25" fmla="*/ 31909 h 133350"/>
                <a:gd name="connsiteX26" fmla="*/ 54769 w 114300"/>
                <a:gd name="connsiteY26" fmla="*/ 26194 h 133350"/>
                <a:gd name="connsiteX27" fmla="*/ 49054 w 114300"/>
                <a:gd name="connsiteY27" fmla="*/ 22384 h 133350"/>
                <a:gd name="connsiteX28" fmla="*/ 41434 w 114300"/>
                <a:gd name="connsiteY28" fmla="*/ 20479 h 133350"/>
                <a:gd name="connsiteX29" fmla="*/ 33814 w 114300"/>
                <a:gd name="connsiteY29" fmla="*/ 22384 h 133350"/>
                <a:gd name="connsiteX30" fmla="*/ 28099 w 114300"/>
                <a:gd name="connsiteY30" fmla="*/ 26194 h 133350"/>
                <a:gd name="connsiteX31" fmla="*/ 24289 w 114300"/>
                <a:gd name="connsiteY31" fmla="*/ 31909 h 133350"/>
                <a:gd name="connsiteX32" fmla="*/ 22384 w 114300"/>
                <a:gd name="connsiteY32" fmla="*/ 39529 h 133350"/>
                <a:gd name="connsiteX33" fmla="*/ 24289 w 114300"/>
                <a:gd name="connsiteY33" fmla="*/ 47149 h 133350"/>
                <a:gd name="connsiteX34" fmla="*/ 28099 w 114300"/>
                <a:gd name="connsiteY34" fmla="*/ 52864 h 133350"/>
                <a:gd name="connsiteX35" fmla="*/ 33814 w 114300"/>
                <a:gd name="connsiteY35" fmla="*/ 56674 h 133350"/>
                <a:gd name="connsiteX36" fmla="*/ 41434 w 114300"/>
                <a:gd name="connsiteY36" fmla="*/ 58579 h 133350"/>
                <a:gd name="connsiteX37" fmla="*/ 49054 w 114300"/>
                <a:gd name="connsiteY37" fmla="*/ 56674 h 133350"/>
                <a:gd name="connsiteX38" fmla="*/ 54769 w 114300"/>
                <a:gd name="connsiteY38" fmla="*/ 52864 h 133350"/>
                <a:gd name="connsiteX39" fmla="*/ 58579 w 114300"/>
                <a:gd name="connsiteY39" fmla="*/ 47149 h 133350"/>
                <a:gd name="connsiteX40" fmla="*/ 60484 w 114300"/>
                <a:gd name="connsiteY40" fmla="*/ 39529 h 133350"/>
                <a:gd name="connsiteX41" fmla="*/ 98584 w 114300"/>
                <a:gd name="connsiteY41" fmla="*/ 7144 h 133350"/>
                <a:gd name="connsiteX42" fmla="*/ 113824 w 114300"/>
                <a:gd name="connsiteY42" fmla="*/ 7144 h 133350"/>
                <a:gd name="connsiteX43" fmla="*/ 113824 w 114300"/>
                <a:gd name="connsiteY43" fmla="*/ 75724 h 133350"/>
                <a:gd name="connsiteX44" fmla="*/ 98584 w 114300"/>
                <a:gd name="connsiteY44" fmla="*/ 75724 h 133350"/>
                <a:gd name="connsiteX45" fmla="*/ 98584 w 114300"/>
                <a:gd name="connsiteY45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14300" h="133350">
                  <a:moveTo>
                    <a:pt x="75724" y="39529"/>
                  </a:moveTo>
                  <a:cubicBezTo>
                    <a:pt x="75724" y="44291"/>
                    <a:pt x="74771" y="48101"/>
                    <a:pt x="72866" y="51911"/>
                  </a:cubicBezTo>
                  <a:cubicBezTo>
                    <a:pt x="70961" y="55721"/>
                    <a:pt x="69056" y="59531"/>
                    <a:pt x="65246" y="62389"/>
                  </a:cubicBezTo>
                  <a:cubicBezTo>
                    <a:pt x="62389" y="65246"/>
                    <a:pt x="58579" y="67151"/>
                    <a:pt x="54769" y="69056"/>
                  </a:cubicBezTo>
                  <a:cubicBezTo>
                    <a:pt x="50959" y="70961"/>
                    <a:pt x="46196" y="71914"/>
                    <a:pt x="41434" y="71914"/>
                  </a:cubicBezTo>
                  <a:cubicBezTo>
                    <a:pt x="36671" y="71914"/>
                    <a:pt x="32861" y="70961"/>
                    <a:pt x="28099" y="69056"/>
                  </a:cubicBezTo>
                  <a:cubicBezTo>
                    <a:pt x="24289" y="67151"/>
                    <a:pt x="20479" y="65246"/>
                    <a:pt x="17621" y="62389"/>
                  </a:cubicBezTo>
                  <a:cubicBezTo>
                    <a:pt x="14764" y="59531"/>
                    <a:pt x="11906" y="56674"/>
                    <a:pt x="10001" y="51911"/>
                  </a:cubicBezTo>
                  <a:cubicBezTo>
                    <a:pt x="8096" y="48101"/>
                    <a:pt x="7144" y="44291"/>
                    <a:pt x="7144" y="39529"/>
                  </a:cubicBezTo>
                  <a:cubicBezTo>
                    <a:pt x="7144" y="34766"/>
                    <a:pt x="8096" y="30956"/>
                    <a:pt x="10001" y="27146"/>
                  </a:cubicBezTo>
                  <a:cubicBezTo>
                    <a:pt x="11906" y="23336"/>
                    <a:pt x="13811" y="19526"/>
                    <a:pt x="17621" y="16669"/>
                  </a:cubicBezTo>
                  <a:cubicBezTo>
                    <a:pt x="20479" y="13811"/>
                    <a:pt x="24289" y="11906"/>
                    <a:pt x="28099" y="10001"/>
                  </a:cubicBezTo>
                  <a:cubicBezTo>
                    <a:pt x="31909" y="8096"/>
                    <a:pt x="36671" y="7144"/>
                    <a:pt x="41434" y="7144"/>
                  </a:cubicBezTo>
                  <a:cubicBezTo>
                    <a:pt x="46196" y="7144"/>
                    <a:pt x="50006" y="8096"/>
                    <a:pt x="54769" y="10001"/>
                  </a:cubicBezTo>
                  <a:cubicBezTo>
                    <a:pt x="58579" y="11906"/>
                    <a:pt x="62389" y="13811"/>
                    <a:pt x="65246" y="16669"/>
                  </a:cubicBezTo>
                  <a:cubicBezTo>
                    <a:pt x="68104" y="19526"/>
                    <a:pt x="70961" y="22384"/>
                    <a:pt x="72866" y="27146"/>
                  </a:cubicBezTo>
                  <a:cubicBezTo>
                    <a:pt x="74771" y="30956"/>
                    <a:pt x="75724" y="34766"/>
                    <a:pt x="75724" y="39529"/>
                  </a:cubicBezTo>
                  <a:close/>
                  <a:moveTo>
                    <a:pt x="16669" y="82391"/>
                  </a:moveTo>
                  <a:lnTo>
                    <a:pt x="113824" y="82391"/>
                  </a:lnTo>
                  <a:lnTo>
                    <a:pt x="113824" y="127159"/>
                  </a:lnTo>
                  <a:lnTo>
                    <a:pt x="98584" y="127159"/>
                  </a:lnTo>
                  <a:lnTo>
                    <a:pt x="98584" y="95726"/>
                  </a:lnTo>
                  <a:lnTo>
                    <a:pt x="16669" y="95726"/>
                  </a:lnTo>
                  <a:lnTo>
                    <a:pt x="16669" y="82391"/>
                  </a:lnTo>
                  <a:close/>
                  <a:moveTo>
                    <a:pt x="60484" y="39529"/>
                  </a:moveTo>
                  <a:cubicBezTo>
                    <a:pt x="60484" y="36671"/>
                    <a:pt x="59531" y="34766"/>
                    <a:pt x="58579" y="31909"/>
                  </a:cubicBezTo>
                  <a:cubicBezTo>
                    <a:pt x="57626" y="30004"/>
                    <a:pt x="55721" y="27146"/>
                    <a:pt x="54769" y="26194"/>
                  </a:cubicBezTo>
                  <a:cubicBezTo>
                    <a:pt x="52864" y="24289"/>
                    <a:pt x="50959" y="23336"/>
                    <a:pt x="49054" y="22384"/>
                  </a:cubicBezTo>
                  <a:cubicBezTo>
                    <a:pt x="47149" y="21431"/>
                    <a:pt x="44291" y="20479"/>
                    <a:pt x="41434" y="20479"/>
                  </a:cubicBezTo>
                  <a:cubicBezTo>
                    <a:pt x="38576" y="20479"/>
                    <a:pt x="36671" y="21431"/>
                    <a:pt x="33814" y="22384"/>
                  </a:cubicBezTo>
                  <a:cubicBezTo>
                    <a:pt x="31909" y="23336"/>
                    <a:pt x="30004" y="25241"/>
                    <a:pt x="28099" y="26194"/>
                  </a:cubicBezTo>
                  <a:cubicBezTo>
                    <a:pt x="26194" y="28099"/>
                    <a:pt x="25241" y="30004"/>
                    <a:pt x="24289" y="31909"/>
                  </a:cubicBezTo>
                  <a:cubicBezTo>
                    <a:pt x="23336" y="33814"/>
                    <a:pt x="22384" y="36671"/>
                    <a:pt x="22384" y="39529"/>
                  </a:cubicBezTo>
                  <a:cubicBezTo>
                    <a:pt x="22384" y="42386"/>
                    <a:pt x="23336" y="44291"/>
                    <a:pt x="24289" y="47149"/>
                  </a:cubicBezTo>
                  <a:cubicBezTo>
                    <a:pt x="25241" y="49054"/>
                    <a:pt x="27146" y="50959"/>
                    <a:pt x="28099" y="52864"/>
                  </a:cubicBezTo>
                  <a:cubicBezTo>
                    <a:pt x="30004" y="54769"/>
                    <a:pt x="31909" y="55721"/>
                    <a:pt x="33814" y="56674"/>
                  </a:cubicBezTo>
                  <a:cubicBezTo>
                    <a:pt x="35719" y="57626"/>
                    <a:pt x="38576" y="58579"/>
                    <a:pt x="41434" y="58579"/>
                  </a:cubicBezTo>
                  <a:cubicBezTo>
                    <a:pt x="44291" y="58579"/>
                    <a:pt x="46196" y="57626"/>
                    <a:pt x="49054" y="56674"/>
                  </a:cubicBezTo>
                  <a:cubicBezTo>
                    <a:pt x="50959" y="55721"/>
                    <a:pt x="53816" y="53816"/>
                    <a:pt x="54769" y="52864"/>
                  </a:cubicBezTo>
                  <a:cubicBezTo>
                    <a:pt x="56674" y="50959"/>
                    <a:pt x="57626" y="49054"/>
                    <a:pt x="58579" y="47149"/>
                  </a:cubicBezTo>
                  <a:cubicBezTo>
                    <a:pt x="60484" y="44291"/>
                    <a:pt x="60484" y="42386"/>
                    <a:pt x="60484" y="39529"/>
                  </a:cubicBezTo>
                  <a:close/>
                  <a:moveTo>
                    <a:pt x="98584" y="7144"/>
                  </a:moveTo>
                  <a:lnTo>
                    <a:pt x="113824" y="7144"/>
                  </a:lnTo>
                  <a:lnTo>
                    <a:pt x="113824" y="75724"/>
                  </a:lnTo>
                  <a:lnTo>
                    <a:pt x="98584" y="75724"/>
                  </a:lnTo>
                  <a:lnTo>
                    <a:pt x="9858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2CBE26ED-74A1-4899-9D18-9A47A7FE2D09}"/>
                </a:ext>
              </a:extLst>
            </p:cNvPr>
            <p:cNvSpPr/>
            <p:nvPr/>
          </p:nvSpPr>
          <p:spPr>
            <a:xfrm>
              <a:off x="5352573" y="3245644"/>
              <a:ext cx="114300" cy="133350"/>
            </a:xfrm>
            <a:custGeom>
              <a:avLst/>
              <a:gdLst>
                <a:gd name="connsiteX0" fmla="*/ 88106 w 114300"/>
                <a:gd name="connsiteY0" fmla="*/ 90964 h 133350"/>
                <a:gd name="connsiteX1" fmla="*/ 54769 w 114300"/>
                <a:gd name="connsiteY1" fmla="*/ 90964 h 133350"/>
                <a:gd name="connsiteX2" fmla="*/ 54769 w 114300"/>
                <a:gd name="connsiteY2" fmla="*/ 123349 h 133350"/>
                <a:gd name="connsiteX3" fmla="*/ 39529 w 114300"/>
                <a:gd name="connsiteY3" fmla="*/ 123349 h 133350"/>
                <a:gd name="connsiteX4" fmla="*/ 39529 w 114300"/>
                <a:gd name="connsiteY4" fmla="*/ 90964 h 133350"/>
                <a:gd name="connsiteX5" fmla="*/ 7144 w 114300"/>
                <a:gd name="connsiteY5" fmla="*/ 90964 h 133350"/>
                <a:gd name="connsiteX6" fmla="*/ 7144 w 114300"/>
                <a:gd name="connsiteY6" fmla="*/ 77629 h 133350"/>
                <a:gd name="connsiteX7" fmla="*/ 88106 w 114300"/>
                <a:gd name="connsiteY7" fmla="*/ 77629 h 133350"/>
                <a:gd name="connsiteX8" fmla="*/ 88106 w 114300"/>
                <a:gd name="connsiteY8" fmla="*/ 90964 h 133350"/>
                <a:gd name="connsiteX9" fmla="*/ 79534 w 114300"/>
                <a:gd name="connsiteY9" fmla="*/ 39529 h 133350"/>
                <a:gd name="connsiteX10" fmla="*/ 76676 w 114300"/>
                <a:gd name="connsiteY10" fmla="*/ 50959 h 133350"/>
                <a:gd name="connsiteX11" fmla="*/ 70009 w 114300"/>
                <a:gd name="connsiteY11" fmla="*/ 60484 h 133350"/>
                <a:gd name="connsiteX12" fmla="*/ 59531 w 114300"/>
                <a:gd name="connsiteY12" fmla="*/ 67151 h 133350"/>
                <a:gd name="connsiteX13" fmla="*/ 47149 w 114300"/>
                <a:gd name="connsiteY13" fmla="*/ 70009 h 133350"/>
                <a:gd name="connsiteX14" fmla="*/ 34766 w 114300"/>
                <a:gd name="connsiteY14" fmla="*/ 67151 h 133350"/>
                <a:gd name="connsiteX15" fmla="*/ 24289 w 114300"/>
                <a:gd name="connsiteY15" fmla="*/ 60484 h 133350"/>
                <a:gd name="connsiteX16" fmla="*/ 17621 w 114300"/>
                <a:gd name="connsiteY16" fmla="*/ 50959 h 133350"/>
                <a:gd name="connsiteX17" fmla="*/ 14764 w 114300"/>
                <a:gd name="connsiteY17" fmla="*/ 39529 h 133350"/>
                <a:gd name="connsiteX18" fmla="*/ 17621 w 114300"/>
                <a:gd name="connsiteY18" fmla="*/ 28099 h 133350"/>
                <a:gd name="connsiteX19" fmla="*/ 24289 w 114300"/>
                <a:gd name="connsiteY19" fmla="*/ 18574 h 133350"/>
                <a:gd name="connsiteX20" fmla="*/ 34766 w 114300"/>
                <a:gd name="connsiteY20" fmla="*/ 11906 h 133350"/>
                <a:gd name="connsiteX21" fmla="*/ 47149 w 114300"/>
                <a:gd name="connsiteY21" fmla="*/ 9049 h 133350"/>
                <a:gd name="connsiteX22" fmla="*/ 59531 w 114300"/>
                <a:gd name="connsiteY22" fmla="*/ 11906 h 133350"/>
                <a:gd name="connsiteX23" fmla="*/ 70009 w 114300"/>
                <a:gd name="connsiteY23" fmla="*/ 18574 h 133350"/>
                <a:gd name="connsiteX24" fmla="*/ 76676 w 114300"/>
                <a:gd name="connsiteY24" fmla="*/ 28099 h 133350"/>
                <a:gd name="connsiteX25" fmla="*/ 79534 w 114300"/>
                <a:gd name="connsiteY25" fmla="*/ 39529 h 133350"/>
                <a:gd name="connsiteX26" fmla="*/ 64294 w 114300"/>
                <a:gd name="connsiteY26" fmla="*/ 39529 h 133350"/>
                <a:gd name="connsiteX27" fmla="*/ 58579 w 114300"/>
                <a:gd name="connsiteY27" fmla="*/ 27146 h 133350"/>
                <a:gd name="connsiteX28" fmla="*/ 46196 w 114300"/>
                <a:gd name="connsiteY28" fmla="*/ 22384 h 133350"/>
                <a:gd name="connsiteX29" fmla="*/ 33814 w 114300"/>
                <a:gd name="connsiteY29" fmla="*/ 27146 h 133350"/>
                <a:gd name="connsiteX30" fmla="*/ 29051 w 114300"/>
                <a:gd name="connsiteY30" fmla="*/ 39529 h 133350"/>
                <a:gd name="connsiteX31" fmla="*/ 33814 w 114300"/>
                <a:gd name="connsiteY31" fmla="*/ 51911 h 133350"/>
                <a:gd name="connsiteX32" fmla="*/ 46196 w 114300"/>
                <a:gd name="connsiteY32" fmla="*/ 57626 h 133350"/>
                <a:gd name="connsiteX33" fmla="*/ 58579 w 114300"/>
                <a:gd name="connsiteY33" fmla="*/ 51911 h 133350"/>
                <a:gd name="connsiteX34" fmla="*/ 64294 w 114300"/>
                <a:gd name="connsiteY34" fmla="*/ 39529 h 133350"/>
                <a:gd name="connsiteX35" fmla="*/ 97631 w 114300"/>
                <a:gd name="connsiteY35" fmla="*/ 7144 h 133350"/>
                <a:gd name="connsiteX36" fmla="*/ 112871 w 114300"/>
                <a:gd name="connsiteY36" fmla="*/ 7144 h 133350"/>
                <a:gd name="connsiteX37" fmla="*/ 112871 w 114300"/>
                <a:gd name="connsiteY37" fmla="*/ 128111 h 133350"/>
                <a:gd name="connsiteX38" fmla="*/ 97631 w 114300"/>
                <a:gd name="connsiteY38" fmla="*/ 128111 h 133350"/>
                <a:gd name="connsiteX39" fmla="*/ 97631 w 114300"/>
                <a:gd name="connsiteY39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14300" h="133350">
                  <a:moveTo>
                    <a:pt x="88106" y="90964"/>
                  </a:moveTo>
                  <a:lnTo>
                    <a:pt x="54769" y="90964"/>
                  </a:lnTo>
                  <a:lnTo>
                    <a:pt x="54769" y="123349"/>
                  </a:lnTo>
                  <a:lnTo>
                    <a:pt x="39529" y="123349"/>
                  </a:lnTo>
                  <a:lnTo>
                    <a:pt x="39529" y="90964"/>
                  </a:lnTo>
                  <a:lnTo>
                    <a:pt x="7144" y="90964"/>
                  </a:lnTo>
                  <a:lnTo>
                    <a:pt x="7144" y="77629"/>
                  </a:lnTo>
                  <a:lnTo>
                    <a:pt x="88106" y="77629"/>
                  </a:lnTo>
                  <a:lnTo>
                    <a:pt x="88106" y="90964"/>
                  </a:lnTo>
                  <a:close/>
                  <a:moveTo>
                    <a:pt x="79534" y="39529"/>
                  </a:moveTo>
                  <a:cubicBezTo>
                    <a:pt x="79534" y="43339"/>
                    <a:pt x="78581" y="48101"/>
                    <a:pt x="76676" y="50959"/>
                  </a:cubicBezTo>
                  <a:cubicBezTo>
                    <a:pt x="74771" y="54769"/>
                    <a:pt x="72866" y="57626"/>
                    <a:pt x="70009" y="60484"/>
                  </a:cubicBezTo>
                  <a:cubicBezTo>
                    <a:pt x="67151" y="63341"/>
                    <a:pt x="63341" y="65246"/>
                    <a:pt x="59531" y="67151"/>
                  </a:cubicBezTo>
                  <a:cubicBezTo>
                    <a:pt x="55721" y="69056"/>
                    <a:pt x="50959" y="70009"/>
                    <a:pt x="47149" y="70009"/>
                  </a:cubicBezTo>
                  <a:cubicBezTo>
                    <a:pt x="43339" y="70009"/>
                    <a:pt x="38576" y="69056"/>
                    <a:pt x="34766" y="67151"/>
                  </a:cubicBezTo>
                  <a:cubicBezTo>
                    <a:pt x="30956" y="65246"/>
                    <a:pt x="27146" y="63341"/>
                    <a:pt x="24289" y="60484"/>
                  </a:cubicBezTo>
                  <a:cubicBezTo>
                    <a:pt x="21431" y="57626"/>
                    <a:pt x="18574" y="54769"/>
                    <a:pt x="17621" y="50959"/>
                  </a:cubicBezTo>
                  <a:cubicBezTo>
                    <a:pt x="15716" y="47149"/>
                    <a:pt x="14764" y="43339"/>
                    <a:pt x="14764" y="39529"/>
                  </a:cubicBezTo>
                  <a:cubicBezTo>
                    <a:pt x="14764" y="35719"/>
                    <a:pt x="15716" y="30956"/>
                    <a:pt x="17621" y="28099"/>
                  </a:cubicBezTo>
                  <a:cubicBezTo>
                    <a:pt x="19526" y="24289"/>
                    <a:pt x="21431" y="21431"/>
                    <a:pt x="24289" y="18574"/>
                  </a:cubicBezTo>
                  <a:cubicBezTo>
                    <a:pt x="27146" y="15716"/>
                    <a:pt x="30956" y="13811"/>
                    <a:pt x="34766" y="11906"/>
                  </a:cubicBezTo>
                  <a:cubicBezTo>
                    <a:pt x="38576" y="10001"/>
                    <a:pt x="43339" y="9049"/>
                    <a:pt x="47149" y="9049"/>
                  </a:cubicBezTo>
                  <a:cubicBezTo>
                    <a:pt x="50959" y="9049"/>
                    <a:pt x="55721" y="10001"/>
                    <a:pt x="59531" y="11906"/>
                  </a:cubicBezTo>
                  <a:cubicBezTo>
                    <a:pt x="63341" y="13811"/>
                    <a:pt x="67151" y="15716"/>
                    <a:pt x="70009" y="18574"/>
                  </a:cubicBezTo>
                  <a:cubicBezTo>
                    <a:pt x="72866" y="21431"/>
                    <a:pt x="75724" y="24289"/>
                    <a:pt x="76676" y="28099"/>
                  </a:cubicBezTo>
                  <a:cubicBezTo>
                    <a:pt x="78581" y="31909"/>
                    <a:pt x="79534" y="35719"/>
                    <a:pt x="79534" y="39529"/>
                  </a:cubicBezTo>
                  <a:close/>
                  <a:moveTo>
                    <a:pt x="64294" y="39529"/>
                  </a:moveTo>
                  <a:cubicBezTo>
                    <a:pt x="64294" y="34766"/>
                    <a:pt x="62389" y="30004"/>
                    <a:pt x="58579" y="27146"/>
                  </a:cubicBezTo>
                  <a:cubicBezTo>
                    <a:pt x="54769" y="23336"/>
                    <a:pt x="50959" y="22384"/>
                    <a:pt x="46196" y="22384"/>
                  </a:cubicBezTo>
                  <a:cubicBezTo>
                    <a:pt x="41434" y="22384"/>
                    <a:pt x="36671" y="24289"/>
                    <a:pt x="33814" y="27146"/>
                  </a:cubicBezTo>
                  <a:cubicBezTo>
                    <a:pt x="30004" y="30956"/>
                    <a:pt x="29051" y="34766"/>
                    <a:pt x="29051" y="39529"/>
                  </a:cubicBezTo>
                  <a:cubicBezTo>
                    <a:pt x="29051" y="44291"/>
                    <a:pt x="30956" y="48101"/>
                    <a:pt x="33814" y="51911"/>
                  </a:cubicBezTo>
                  <a:cubicBezTo>
                    <a:pt x="37624" y="55721"/>
                    <a:pt x="41434" y="57626"/>
                    <a:pt x="46196" y="57626"/>
                  </a:cubicBezTo>
                  <a:cubicBezTo>
                    <a:pt x="50959" y="57626"/>
                    <a:pt x="55721" y="55721"/>
                    <a:pt x="58579" y="51911"/>
                  </a:cubicBezTo>
                  <a:cubicBezTo>
                    <a:pt x="62389" y="49054"/>
                    <a:pt x="64294" y="44291"/>
                    <a:pt x="64294" y="39529"/>
                  </a:cubicBezTo>
                  <a:close/>
                  <a:moveTo>
                    <a:pt x="97631" y="7144"/>
                  </a:moveTo>
                  <a:lnTo>
                    <a:pt x="112871" y="7144"/>
                  </a:lnTo>
                  <a:lnTo>
                    <a:pt x="112871" y="128111"/>
                  </a:lnTo>
                  <a:lnTo>
                    <a:pt x="97631" y="128111"/>
                  </a:lnTo>
                  <a:lnTo>
                    <a:pt x="97631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500A4EF1-139F-4DE6-81C9-3CF8AD6E0DEC}"/>
                </a:ext>
              </a:extLst>
            </p:cNvPr>
            <p:cNvSpPr/>
            <p:nvPr/>
          </p:nvSpPr>
          <p:spPr>
            <a:xfrm>
              <a:off x="5479256" y="3243739"/>
              <a:ext cx="114300" cy="133350"/>
            </a:xfrm>
            <a:custGeom>
              <a:avLst/>
              <a:gdLst>
                <a:gd name="connsiteX0" fmla="*/ 88106 w 114300"/>
                <a:gd name="connsiteY0" fmla="*/ 81439 h 133350"/>
                <a:gd name="connsiteX1" fmla="*/ 55721 w 114300"/>
                <a:gd name="connsiteY1" fmla="*/ 81439 h 133350"/>
                <a:gd name="connsiteX2" fmla="*/ 55721 w 114300"/>
                <a:gd name="connsiteY2" fmla="*/ 99536 h 133350"/>
                <a:gd name="connsiteX3" fmla="*/ 40481 w 114300"/>
                <a:gd name="connsiteY3" fmla="*/ 99536 h 133350"/>
                <a:gd name="connsiteX4" fmla="*/ 40481 w 114300"/>
                <a:gd name="connsiteY4" fmla="*/ 81439 h 133350"/>
                <a:gd name="connsiteX5" fmla="*/ 7144 w 114300"/>
                <a:gd name="connsiteY5" fmla="*/ 81439 h 133350"/>
                <a:gd name="connsiteX6" fmla="*/ 7144 w 114300"/>
                <a:gd name="connsiteY6" fmla="*/ 68104 h 133350"/>
                <a:gd name="connsiteX7" fmla="*/ 88106 w 114300"/>
                <a:gd name="connsiteY7" fmla="*/ 68104 h 133350"/>
                <a:gd name="connsiteX8" fmla="*/ 88106 w 114300"/>
                <a:gd name="connsiteY8" fmla="*/ 81439 h 133350"/>
                <a:gd name="connsiteX9" fmla="*/ 15716 w 114300"/>
                <a:gd name="connsiteY9" fmla="*/ 128111 h 133350"/>
                <a:gd name="connsiteX10" fmla="*/ 15716 w 114300"/>
                <a:gd name="connsiteY10" fmla="*/ 93821 h 133350"/>
                <a:gd name="connsiteX11" fmla="*/ 30956 w 114300"/>
                <a:gd name="connsiteY11" fmla="*/ 93821 h 133350"/>
                <a:gd name="connsiteX12" fmla="*/ 30956 w 114300"/>
                <a:gd name="connsiteY12" fmla="*/ 115729 h 133350"/>
                <a:gd name="connsiteX13" fmla="*/ 114776 w 114300"/>
                <a:gd name="connsiteY13" fmla="*/ 115729 h 133350"/>
                <a:gd name="connsiteX14" fmla="*/ 114776 w 114300"/>
                <a:gd name="connsiteY14" fmla="*/ 129064 h 133350"/>
                <a:gd name="connsiteX15" fmla="*/ 15716 w 114300"/>
                <a:gd name="connsiteY15" fmla="*/ 129064 h 133350"/>
                <a:gd name="connsiteX16" fmla="*/ 77629 w 114300"/>
                <a:gd name="connsiteY16" fmla="*/ 35719 h 133350"/>
                <a:gd name="connsiteX17" fmla="*/ 74771 w 114300"/>
                <a:gd name="connsiteY17" fmla="*/ 46196 h 133350"/>
                <a:gd name="connsiteX18" fmla="*/ 68104 w 114300"/>
                <a:gd name="connsiteY18" fmla="*/ 54769 h 133350"/>
                <a:gd name="connsiteX19" fmla="*/ 58579 w 114300"/>
                <a:gd name="connsiteY19" fmla="*/ 60484 h 133350"/>
                <a:gd name="connsiteX20" fmla="*/ 47149 w 114300"/>
                <a:gd name="connsiteY20" fmla="*/ 62389 h 133350"/>
                <a:gd name="connsiteX21" fmla="*/ 35719 w 114300"/>
                <a:gd name="connsiteY21" fmla="*/ 60484 h 133350"/>
                <a:gd name="connsiteX22" fmla="*/ 26194 w 114300"/>
                <a:gd name="connsiteY22" fmla="*/ 54769 h 133350"/>
                <a:gd name="connsiteX23" fmla="*/ 19526 w 114300"/>
                <a:gd name="connsiteY23" fmla="*/ 46196 h 133350"/>
                <a:gd name="connsiteX24" fmla="*/ 16669 w 114300"/>
                <a:gd name="connsiteY24" fmla="*/ 35719 h 133350"/>
                <a:gd name="connsiteX25" fmla="*/ 19526 w 114300"/>
                <a:gd name="connsiteY25" fmla="*/ 24289 h 133350"/>
                <a:gd name="connsiteX26" fmla="*/ 26194 w 114300"/>
                <a:gd name="connsiteY26" fmla="*/ 14764 h 133350"/>
                <a:gd name="connsiteX27" fmla="*/ 35719 w 114300"/>
                <a:gd name="connsiteY27" fmla="*/ 9049 h 133350"/>
                <a:gd name="connsiteX28" fmla="*/ 47149 w 114300"/>
                <a:gd name="connsiteY28" fmla="*/ 7144 h 133350"/>
                <a:gd name="connsiteX29" fmla="*/ 58579 w 114300"/>
                <a:gd name="connsiteY29" fmla="*/ 9049 h 133350"/>
                <a:gd name="connsiteX30" fmla="*/ 68104 w 114300"/>
                <a:gd name="connsiteY30" fmla="*/ 14764 h 133350"/>
                <a:gd name="connsiteX31" fmla="*/ 74771 w 114300"/>
                <a:gd name="connsiteY31" fmla="*/ 24289 h 133350"/>
                <a:gd name="connsiteX32" fmla="*/ 77629 w 114300"/>
                <a:gd name="connsiteY32" fmla="*/ 35719 h 133350"/>
                <a:gd name="connsiteX33" fmla="*/ 62389 w 114300"/>
                <a:gd name="connsiteY33" fmla="*/ 35719 h 133350"/>
                <a:gd name="connsiteX34" fmla="*/ 57626 w 114300"/>
                <a:gd name="connsiteY34" fmla="*/ 24289 h 133350"/>
                <a:gd name="connsiteX35" fmla="*/ 46196 w 114300"/>
                <a:gd name="connsiteY35" fmla="*/ 19526 h 133350"/>
                <a:gd name="connsiteX36" fmla="*/ 34766 w 114300"/>
                <a:gd name="connsiteY36" fmla="*/ 24289 h 133350"/>
                <a:gd name="connsiteX37" fmla="*/ 30004 w 114300"/>
                <a:gd name="connsiteY37" fmla="*/ 35719 h 133350"/>
                <a:gd name="connsiteX38" fmla="*/ 34766 w 114300"/>
                <a:gd name="connsiteY38" fmla="*/ 46196 h 133350"/>
                <a:gd name="connsiteX39" fmla="*/ 46196 w 114300"/>
                <a:gd name="connsiteY39" fmla="*/ 50959 h 133350"/>
                <a:gd name="connsiteX40" fmla="*/ 57626 w 114300"/>
                <a:gd name="connsiteY40" fmla="*/ 46196 h 133350"/>
                <a:gd name="connsiteX41" fmla="*/ 62389 w 114300"/>
                <a:gd name="connsiteY41" fmla="*/ 35719 h 133350"/>
                <a:gd name="connsiteX42" fmla="*/ 97631 w 114300"/>
                <a:gd name="connsiteY42" fmla="*/ 9049 h 133350"/>
                <a:gd name="connsiteX43" fmla="*/ 112871 w 114300"/>
                <a:gd name="connsiteY43" fmla="*/ 9049 h 133350"/>
                <a:gd name="connsiteX44" fmla="*/ 112871 w 114300"/>
                <a:gd name="connsiteY44" fmla="*/ 101441 h 133350"/>
                <a:gd name="connsiteX45" fmla="*/ 97631 w 114300"/>
                <a:gd name="connsiteY45" fmla="*/ 101441 h 133350"/>
                <a:gd name="connsiteX46" fmla="*/ 97631 w 114300"/>
                <a:gd name="connsiteY46" fmla="*/ 56674 h 133350"/>
                <a:gd name="connsiteX47" fmla="*/ 80486 w 114300"/>
                <a:gd name="connsiteY47" fmla="*/ 56674 h 133350"/>
                <a:gd name="connsiteX48" fmla="*/ 80486 w 114300"/>
                <a:gd name="connsiteY48" fmla="*/ 43339 h 133350"/>
                <a:gd name="connsiteX49" fmla="*/ 97631 w 114300"/>
                <a:gd name="connsiteY49" fmla="*/ 43339 h 133350"/>
                <a:gd name="connsiteX50" fmla="*/ 97631 w 114300"/>
                <a:gd name="connsiteY50" fmla="*/ 904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14300" h="133350">
                  <a:moveTo>
                    <a:pt x="88106" y="81439"/>
                  </a:moveTo>
                  <a:lnTo>
                    <a:pt x="55721" y="81439"/>
                  </a:lnTo>
                  <a:lnTo>
                    <a:pt x="55721" y="99536"/>
                  </a:lnTo>
                  <a:lnTo>
                    <a:pt x="40481" y="99536"/>
                  </a:lnTo>
                  <a:lnTo>
                    <a:pt x="40481" y="81439"/>
                  </a:lnTo>
                  <a:lnTo>
                    <a:pt x="7144" y="81439"/>
                  </a:lnTo>
                  <a:lnTo>
                    <a:pt x="7144" y="68104"/>
                  </a:lnTo>
                  <a:lnTo>
                    <a:pt x="88106" y="68104"/>
                  </a:lnTo>
                  <a:lnTo>
                    <a:pt x="88106" y="81439"/>
                  </a:lnTo>
                  <a:close/>
                  <a:moveTo>
                    <a:pt x="15716" y="128111"/>
                  </a:moveTo>
                  <a:lnTo>
                    <a:pt x="15716" y="93821"/>
                  </a:lnTo>
                  <a:lnTo>
                    <a:pt x="30956" y="93821"/>
                  </a:lnTo>
                  <a:lnTo>
                    <a:pt x="30956" y="115729"/>
                  </a:lnTo>
                  <a:lnTo>
                    <a:pt x="114776" y="115729"/>
                  </a:lnTo>
                  <a:lnTo>
                    <a:pt x="114776" y="129064"/>
                  </a:lnTo>
                  <a:lnTo>
                    <a:pt x="15716" y="129064"/>
                  </a:lnTo>
                  <a:close/>
                  <a:moveTo>
                    <a:pt x="77629" y="35719"/>
                  </a:moveTo>
                  <a:cubicBezTo>
                    <a:pt x="77629" y="39529"/>
                    <a:pt x="76676" y="43339"/>
                    <a:pt x="74771" y="46196"/>
                  </a:cubicBezTo>
                  <a:cubicBezTo>
                    <a:pt x="72866" y="50006"/>
                    <a:pt x="70961" y="52864"/>
                    <a:pt x="68104" y="54769"/>
                  </a:cubicBezTo>
                  <a:cubicBezTo>
                    <a:pt x="65246" y="57626"/>
                    <a:pt x="62389" y="59531"/>
                    <a:pt x="58579" y="60484"/>
                  </a:cubicBezTo>
                  <a:cubicBezTo>
                    <a:pt x="54769" y="62389"/>
                    <a:pt x="50959" y="62389"/>
                    <a:pt x="47149" y="62389"/>
                  </a:cubicBezTo>
                  <a:cubicBezTo>
                    <a:pt x="43339" y="62389"/>
                    <a:pt x="39529" y="61436"/>
                    <a:pt x="35719" y="60484"/>
                  </a:cubicBezTo>
                  <a:cubicBezTo>
                    <a:pt x="31909" y="58579"/>
                    <a:pt x="29051" y="56674"/>
                    <a:pt x="26194" y="54769"/>
                  </a:cubicBezTo>
                  <a:cubicBezTo>
                    <a:pt x="23336" y="51911"/>
                    <a:pt x="21431" y="49054"/>
                    <a:pt x="19526" y="46196"/>
                  </a:cubicBezTo>
                  <a:cubicBezTo>
                    <a:pt x="17621" y="42386"/>
                    <a:pt x="16669" y="39529"/>
                    <a:pt x="16669" y="35719"/>
                  </a:cubicBezTo>
                  <a:cubicBezTo>
                    <a:pt x="16669" y="31909"/>
                    <a:pt x="17621" y="28099"/>
                    <a:pt x="19526" y="24289"/>
                  </a:cubicBezTo>
                  <a:cubicBezTo>
                    <a:pt x="21431" y="20479"/>
                    <a:pt x="23336" y="17621"/>
                    <a:pt x="26194" y="14764"/>
                  </a:cubicBezTo>
                  <a:cubicBezTo>
                    <a:pt x="29051" y="11906"/>
                    <a:pt x="31909" y="10001"/>
                    <a:pt x="35719" y="9049"/>
                  </a:cubicBezTo>
                  <a:cubicBezTo>
                    <a:pt x="39529" y="7144"/>
                    <a:pt x="43339" y="7144"/>
                    <a:pt x="47149" y="7144"/>
                  </a:cubicBezTo>
                  <a:cubicBezTo>
                    <a:pt x="50959" y="7144"/>
                    <a:pt x="54769" y="8096"/>
                    <a:pt x="58579" y="9049"/>
                  </a:cubicBezTo>
                  <a:cubicBezTo>
                    <a:pt x="62389" y="10954"/>
                    <a:pt x="65246" y="12859"/>
                    <a:pt x="68104" y="14764"/>
                  </a:cubicBezTo>
                  <a:cubicBezTo>
                    <a:pt x="70961" y="17621"/>
                    <a:pt x="72866" y="20479"/>
                    <a:pt x="74771" y="24289"/>
                  </a:cubicBezTo>
                  <a:cubicBezTo>
                    <a:pt x="76676" y="28099"/>
                    <a:pt x="77629" y="30956"/>
                    <a:pt x="77629" y="35719"/>
                  </a:cubicBezTo>
                  <a:close/>
                  <a:moveTo>
                    <a:pt x="62389" y="35719"/>
                  </a:moveTo>
                  <a:cubicBezTo>
                    <a:pt x="62389" y="30956"/>
                    <a:pt x="60484" y="28099"/>
                    <a:pt x="57626" y="24289"/>
                  </a:cubicBezTo>
                  <a:cubicBezTo>
                    <a:pt x="54769" y="21431"/>
                    <a:pt x="50959" y="19526"/>
                    <a:pt x="46196" y="19526"/>
                  </a:cubicBezTo>
                  <a:cubicBezTo>
                    <a:pt x="42386" y="19526"/>
                    <a:pt x="38576" y="21431"/>
                    <a:pt x="34766" y="24289"/>
                  </a:cubicBezTo>
                  <a:cubicBezTo>
                    <a:pt x="31909" y="27146"/>
                    <a:pt x="30004" y="30956"/>
                    <a:pt x="30004" y="35719"/>
                  </a:cubicBezTo>
                  <a:cubicBezTo>
                    <a:pt x="30004" y="39529"/>
                    <a:pt x="31909" y="43339"/>
                    <a:pt x="34766" y="46196"/>
                  </a:cubicBezTo>
                  <a:cubicBezTo>
                    <a:pt x="37624" y="49054"/>
                    <a:pt x="41434" y="50959"/>
                    <a:pt x="46196" y="50959"/>
                  </a:cubicBezTo>
                  <a:cubicBezTo>
                    <a:pt x="50006" y="50959"/>
                    <a:pt x="53816" y="49054"/>
                    <a:pt x="57626" y="46196"/>
                  </a:cubicBezTo>
                  <a:cubicBezTo>
                    <a:pt x="61436" y="43339"/>
                    <a:pt x="62389" y="39529"/>
                    <a:pt x="62389" y="35719"/>
                  </a:cubicBezTo>
                  <a:close/>
                  <a:moveTo>
                    <a:pt x="97631" y="9049"/>
                  </a:moveTo>
                  <a:lnTo>
                    <a:pt x="112871" y="9049"/>
                  </a:lnTo>
                  <a:lnTo>
                    <a:pt x="112871" y="101441"/>
                  </a:lnTo>
                  <a:lnTo>
                    <a:pt x="97631" y="101441"/>
                  </a:lnTo>
                  <a:lnTo>
                    <a:pt x="97631" y="56674"/>
                  </a:lnTo>
                  <a:lnTo>
                    <a:pt x="80486" y="56674"/>
                  </a:lnTo>
                  <a:lnTo>
                    <a:pt x="80486" y="43339"/>
                  </a:lnTo>
                  <a:lnTo>
                    <a:pt x="97631" y="43339"/>
                  </a:lnTo>
                  <a:lnTo>
                    <a:pt x="97631" y="90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" name="자유형: 도형 18">
              <a:extLst>
                <a:ext uri="{FF2B5EF4-FFF2-40B4-BE49-F238E27FC236}">
                  <a16:creationId xmlns:a16="http://schemas.microsoft.com/office/drawing/2014/main" id="{37146BDC-75A0-44FD-9AFE-F3CB36B35AF6}"/>
                </a:ext>
              </a:extLst>
            </p:cNvPr>
            <p:cNvSpPr/>
            <p:nvPr/>
          </p:nvSpPr>
          <p:spPr>
            <a:xfrm>
              <a:off x="5606891" y="3243739"/>
              <a:ext cx="114300" cy="133350"/>
            </a:xfrm>
            <a:custGeom>
              <a:avLst/>
              <a:gdLst>
                <a:gd name="connsiteX0" fmla="*/ 76676 w 114300"/>
                <a:gd name="connsiteY0" fmla="*/ 63341 h 133350"/>
                <a:gd name="connsiteX1" fmla="*/ 74771 w 114300"/>
                <a:gd name="connsiteY1" fmla="*/ 73819 h 133350"/>
                <a:gd name="connsiteX2" fmla="*/ 68104 w 114300"/>
                <a:gd name="connsiteY2" fmla="*/ 82391 h 133350"/>
                <a:gd name="connsiteX3" fmla="*/ 58579 w 114300"/>
                <a:gd name="connsiteY3" fmla="*/ 88106 h 133350"/>
                <a:gd name="connsiteX4" fmla="*/ 54769 w 114300"/>
                <a:gd name="connsiteY4" fmla="*/ 89059 h 133350"/>
                <a:gd name="connsiteX5" fmla="*/ 54769 w 114300"/>
                <a:gd name="connsiteY5" fmla="*/ 104299 h 133350"/>
                <a:gd name="connsiteX6" fmla="*/ 88106 w 114300"/>
                <a:gd name="connsiteY6" fmla="*/ 104299 h 133350"/>
                <a:gd name="connsiteX7" fmla="*/ 88106 w 114300"/>
                <a:gd name="connsiteY7" fmla="*/ 117634 h 133350"/>
                <a:gd name="connsiteX8" fmla="*/ 7144 w 114300"/>
                <a:gd name="connsiteY8" fmla="*/ 117634 h 133350"/>
                <a:gd name="connsiteX9" fmla="*/ 7144 w 114300"/>
                <a:gd name="connsiteY9" fmla="*/ 104299 h 133350"/>
                <a:gd name="connsiteX10" fmla="*/ 39529 w 114300"/>
                <a:gd name="connsiteY10" fmla="*/ 104299 h 133350"/>
                <a:gd name="connsiteX11" fmla="*/ 39529 w 114300"/>
                <a:gd name="connsiteY11" fmla="*/ 90011 h 133350"/>
                <a:gd name="connsiteX12" fmla="*/ 35719 w 114300"/>
                <a:gd name="connsiteY12" fmla="*/ 89059 h 133350"/>
                <a:gd name="connsiteX13" fmla="*/ 26194 w 114300"/>
                <a:gd name="connsiteY13" fmla="*/ 83344 h 133350"/>
                <a:gd name="connsiteX14" fmla="*/ 19526 w 114300"/>
                <a:gd name="connsiteY14" fmla="*/ 74771 h 133350"/>
                <a:gd name="connsiteX15" fmla="*/ 17621 w 114300"/>
                <a:gd name="connsiteY15" fmla="*/ 64294 h 133350"/>
                <a:gd name="connsiteX16" fmla="*/ 19526 w 114300"/>
                <a:gd name="connsiteY16" fmla="*/ 53816 h 133350"/>
                <a:gd name="connsiteX17" fmla="*/ 26194 w 114300"/>
                <a:gd name="connsiteY17" fmla="*/ 45244 h 133350"/>
                <a:gd name="connsiteX18" fmla="*/ 35719 w 114300"/>
                <a:gd name="connsiteY18" fmla="*/ 39529 h 133350"/>
                <a:gd name="connsiteX19" fmla="*/ 47149 w 114300"/>
                <a:gd name="connsiteY19" fmla="*/ 37624 h 133350"/>
                <a:gd name="connsiteX20" fmla="*/ 58579 w 114300"/>
                <a:gd name="connsiteY20" fmla="*/ 39529 h 133350"/>
                <a:gd name="connsiteX21" fmla="*/ 68104 w 114300"/>
                <a:gd name="connsiteY21" fmla="*/ 45244 h 133350"/>
                <a:gd name="connsiteX22" fmla="*/ 74771 w 114300"/>
                <a:gd name="connsiteY22" fmla="*/ 53816 h 133350"/>
                <a:gd name="connsiteX23" fmla="*/ 76676 w 114300"/>
                <a:gd name="connsiteY23" fmla="*/ 63341 h 133350"/>
                <a:gd name="connsiteX24" fmla="*/ 38576 w 114300"/>
                <a:gd name="connsiteY24" fmla="*/ 20479 h 133350"/>
                <a:gd name="connsiteX25" fmla="*/ 38576 w 114300"/>
                <a:gd name="connsiteY25" fmla="*/ 7144 h 133350"/>
                <a:gd name="connsiteX26" fmla="*/ 54769 w 114300"/>
                <a:gd name="connsiteY26" fmla="*/ 7144 h 133350"/>
                <a:gd name="connsiteX27" fmla="*/ 54769 w 114300"/>
                <a:gd name="connsiteY27" fmla="*/ 20479 h 133350"/>
                <a:gd name="connsiteX28" fmla="*/ 83344 w 114300"/>
                <a:gd name="connsiteY28" fmla="*/ 20479 h 133350"/>
                <a:gd name="connsiteX29" fmla="*/ 83344 w 114300"/>
                <a:gd name="connsiteY29" fmla="*/ 33814 h 133350"/>
                <a:gd name="connsiteX30" fmla="*/ 9049 w 114300"/>
                <a:gd name="connsiteY30" fmla="*/ 33814 h 133350"/>
                <a:gd name="connsiteX31" fmla="*/ 9049 w 114300"/>
                <a:gd name="connsiteY31" fmla="*/ 20479 h 133350"/>
                <a:gd name="connsiteX32" fmla="*/ 38576 w 114300"/>
                <a:gd name="connsiteY32" fmla="*/ 20479 h 133350"/>
                <a:gd name="connsiteX33" fmla="*/ 61436 w 114300"/>
                <a:gd name="connsiteY33" fmla="*/ 63341 h 133350"/>
                <a:gd name="connsiteX34" fmla="*/ 56674 w 114300"/>
                <a:gd name="connsiteY34" fmla="*/ 52864 h 133350"/>
                <a:gd name="connsiteX35" fmla="*/ 46196 w 114300"/>
                <a:gd name="connsiteY35" fmla="*/ 48101 h 133350"/>
                <a:gd name="connsiteX36" fmla="*/ 35719 w 114300"/>
                <a:gd name="connsiteY36" fmla="*/ 52864 h 133350"/>
                <a:gd name="connsiteX37" fmla="*/ 30956 w 114300"/>
                <a:gd name="connsiteY37" fmla="*/ 63341 h 133350"/>
                <a:gd name="connsiteX38" fmla="*/ 35719 w 114300"/>
                <a:gd name="connsiteY38" fmla="*/ 73819 h 133350"/>
                <a:gd name="connsiteX39" fmla="*/ 46196 w 114300"/>
                <a:gd name="connsiteY39" fmla="*/ 78581 h 133350"/>
                <a:gd name="connsiteX40" fmla="*/ 56674 w 114300"/>
                <a:gd name="connsiteY40" fmla="*/ 73819 h 133350"/>
                <a:gd name="connsiteX41" fmla="*/ 61436 w 114300"/>
                <a:gd name="connsiteY41" fmla="*/ 63341 h 133350"/>
                <a:gd name="connsiteX42" fmla="*/ 97631 w 114300"/>
                <a:gd name="connsiteY42" fmla="*/ 9049 h 133350"/>
                <a:gd name="connsiteX43" fmla="*/ 112871 w 114300"/>
                <a:gd name="connsiteY43" fmla="*/ 9049 h 133350"/>
                <a:gd name="connsiteX44" fmla="*/ 112871 w 114300"/>
                <a:gd name="connsiteY44" fmla="*/ 130016 h 133350"/>
                <a:gd name="connsiteX45" fmla="*/ 97631 w 114300"/>
                <a:gd name="connsiteY45" fmla="*/ 130016 h 133350"/>
                <a:gd name="connsiteX46" fmla="*/ 97631 w 114300"/>
                <a:gd name="connsiteY46" fmla="*/ 904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14300" h="133350">
                  <a:moveTo>
                    <a:pt x="76676" y="63341"/>
                  </a:moveTo>
                  <a:cubicBezTo>
                    <a:pt x="76676" y="67151"/>
                    <a:pt x="75724" y="70961"/>
                    <a:pt x="74771" y="73819"/>
                  </a:cubicBezTo>
                  <a:cubicBezTo>
                    <a:pt x="72866" y="77629"/>
                    <a:pt x="70961" y="80486"/>
                    <a:pt x="68104" y="82391"/>
                  </a:cubicBezTo>
                  <a:cubicBezTo>
                    <a:pt x="65246" y="85249"/>
                    <a:pt x="62389" y="87154"/>
                    <a:pt x="58579" y="88106"/>
                  </a:cubicBezTo>
                  <a:cubicBezTo>
                    <a:pt x="57626" y="88106"/>
                    <a:pt x="55721" y="89059"/>
                    <a:pt x="54769" y="89059"/>
                  </a:cubicBezTo>
                  <a:lnTo>
                    <a:pt x="54769" y="104299"/>
                  </a:lnTo>
                  <a:lnTo>
                    <a:pt x="88106" y="104299"/>
                  </a:lnTo>
                  <a:lnTo>
                    <a:pt x="88106" y="117634"/>
                  </a:lnTo>
                  <a:lnTo>
                    <a:pt x="7144" y="117634"/>
                  </a:lnTo>
                  <a:lnTo>
                    <a:pt x="7144" y="104299"/>
                  </a:lnTo>
                  <a:lnTo>
                    <a:pt x="39529" y="104299"/>
                  </a:lnTo>
                  <a:lnTo>
                    <a:pt x="39529" y="90011"/>
                  </a:lnTo>
                  <a:cubicBezTo>
                    <a:pt x="37624" y="90011"/>
                    <a:pt x="36671" y="89059"/>
                    <a:pt x="35719" y="89059"/>
                  </a:cubicBezTo>
                  <a:cubicBezTo>
                    <a:pt x="31909" y="87154"/>
                    <a:pt x="29051" y="85249"/>
                    <a:pt x="26194" y="83344"/>
                  </a:cubicBezTo>
                  <a:cubicBezTo>
                    <a:pt x="23336" y="80486"/>
                    <a:pt x="21431" y="77629"/>
                    <a:pt x="19526" y="74771"/>
                  </a:cubicBezTo>
                  <a:cubicBezTo>
                    <a:pt x="17621" y="70961"/>
                    <a:pt x="17621" y="68104"/>
                    <a:pt x="17621" y="64294"/>
                  </a:cubicBezTo>
                  <a:cubicBezTo>
                    <a:pt x="17621" y="60484"/>
                    <a:pt x="18574" y="56674"/>
                    <a:pt x="19526" y="53816"/>
                  </a:cubicBezTo>
                  <a:cubicBezTo>
                    <a:pt x="21431" y="50959"/>
                    <a:pt x="23336" y="47149"/>
                    <a:pt x="26194" y="45244"/>
                  </a:cubicBezTo>
                  <a:cubicBezTo>
                    <a:pt x="29051" y="42386"/>
                    <a:pt x="31909" y="40481"/>
                    <a:pt x="35719" y="39529"/>
                  </a:cubicBezTo>
                  <a:cubicBezTo>
                    <a:pt x="39529" y="38576"/>
                    <a:pt x="43339" y="37624"/>
                    <a:pt x="47149" y="37624"/>
                  </a:cubicBezTo>
                  <a:cubicBezTo>
                    <a:pt x="50959" y="37624"/>
                    <a:pt x="54769" y="38576"/>
                    <a:pt x="58579" y="39529"/>
                  </a:cubicBezTo>
                  <a:cubicBezTo>
                    <a:pt x="62389" y="40481"/>
                    <a:pt x="65246" y="42386"/>
                    <a:pt x="68104" y="45244"/>
                  </a:cubicBezTo>
                  <a:cubicBezTo>
                    <a:pt x="70961" y="48101"/>
                    <a:pt x="72866" y="50959"/>
                    <a:pt x="74771" y="53816"/>
                  </a:cubicBezTo>
                  <a:cubicBezTo>
                    <a:pt x="75724" y="55721"/>
                    <a:pt x="76676" y="59531"/>
                    <a:pt x="76676" y="63341"/>
                  </a:cubicBezTo>
                  <a:close/>
                  <a:moveTo>
                    <a:pt x="38576" y="20479"/>
                  </a:moveTo>
                  <a:lnTo>
                    <a:pt x="38576" y="7144"/>
                  </a:lnTo>
                  <a:lnTo>
                    <a:pt x="54769" y="7144"/>
                  </a:lnTo>
                  <a:lnTo>
                    <a:pt x="54769" y="20479"/>
                  </a:lnTo>
                  <a:lnTo>
                    <a:pt x="83344" y="20479"/>
                  </a:lnTo>
                  <a:lnTo>
                    <a:pt x="83344" y="33814"/>
                  </a:lnTo>
                  <a:lnTo>
                    <a:pt x="9049" y="33814"/>
                  </a:lnTo>
                  <a:lnTo>
                    <a:pt x="9049" y="20479"/>
                  </a:lnTo>
                  <a:lnTo>
                    <a:pt x="38576" y="20479"/>
                  </a:lnTo>
                  <a:close/>
                  <a:moveTo>
                    <a:pt x="61436" y="63341"/>
                  </a:moveTo>
                  <a:cubicBezTo>
                    <a:pt x="61436" y="59531"/>
                    <a:pt x="59531" y="55721"/>
                    <a:pt x="56674" y="52864"/>
                  </a:cubicBezTo>
                  <a:cubicBezTo>
                    <a:pt x="53816" y="50006"/>
                    <a:pt x="50006" y="48101"/>
                    <a:pt x="46196" y="48101"/>
                  </a:cubicBezTo>
                  <a:cubicBezTo>
                    <a:pt x="42386" y="48101"/>
                    <a:pt x="38576" y="49054"/>
                    <a:pt x="35719" y="52864"/>
                  </a:cubicBezTo>
                  <a:cubicBezTo>
                    <a:pt x="32861" y="55721"/>
                    <a:pt x="30956" y="59531"/>
                    <a:pt x="30956" y="63341"/>
                  </a:cubicBezTo>
                  <a:cubicBezTo>
                    <a:pt x="30956" y="67151"/>
                    <a:pt x="32861" y="70961"/>
                    <a:pt x="35719" y="73819"/>
                  </a:cubicBezTo>
                  <a:cubicBezTo>
                    <a:pt x="38576" y="76676"/>
                    <a:pt x="42386" y="78581"/>
                    <a:pt x="46196" y="78581"/>
                  </a:cubicBezTo>
                  <a:cubicBezTo>
                    <a:pt x="50006" y="78581"/>
                    <a:pt x="53816" y="76676"/>
                    <a:pt x="56674" y="73819"/>
                  </a:cubicBezTo>
                  <a:cubicBezTo>
                    <a:pt x="60484" y="70009"/>
                    <a:pt x="61436" y="67151"/>
                    <a:pt x="61436" y="63341"/>
                  </a:cubicBezTo>
                  <a:close/>
                  <a:moveTo>
                    <a:pt x="97631" y="9049"/>
                  </a:moveTo>
                  <a:lnTo>
                    <a:pt x="112871" y="9049"/>
                  </a:lnTo>
                  <a:lnTo>
                    <a:pt x="112871" y="130016"/>
                  </a:lnTo>
                  <a:lnTo>
                    <a:pt x="97631" y="130016"/>
                  </a:lnTo>
                  <a:lnTo>
                    <a:pt x="97631" y="90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" name="자유형: 도형 19">
              <a:extLst>
                <a:ext uri="{FF2B5EF4-FFF2-40B4-BE49-F238E27FC236}">
                  <a16:creationId xmlns:a16="http://schemas.microsoft.com/office/drawing/2014/main" id="{A1693A1A-BEBC-408C-9EB5-A251ECA4CAAD}"/>
                </a:ext>
              </a:extLst>
            </p:cNvPr>
            <p:cNvSpPr/>
            <p:nvPr/>
          </p:nvSpPr>
          <p:spPr>
            <a:xfrm>
              <a:off x="4842986" y="3432334"/>
              <a:ext cx="161925" cy="190500"/>
            </a:xfrm>
            <a:custGeom>
              <a:avLst/>
              <a:gdLst>
                <a:gd name="connsiteX0" fmla="*/ 8096 w 161925"/>
                <a:gd name="connsiteY0" fmla="*/ 42386 h 190500"/>
                <a:gd name="connsiteX1" fmla="*/ 8096 w 161925"/>
                <a:gd name="connsiteY1" fmla="*/ 24289 h 190500"/>
                <a:gd name="connsiteX2" fmla="*/ 49054 w 161925"/>
                <a:gd name="connsiteY2" fmla="*/ 24289 h 190500"/>
                <a:gd name="connsiteX3" fmla="*/ 49054 w 161925"/>
                <a:gd name="connsiteY3" fmla="*/ 7144 h 190500"/>
                <a:gd name="connsiteX4" fmla="*/ 71914 w 161925"/>
                <a:gd name="connsiteY4" fmla="*/ 7144 h 190500"/>
                <a:gd name="connsiteX5" fmla="*/ 71914 w 161925"/>
                <a:gd name="connsiteY5" fmla="*/ 24289 h 190500"/>
                <a:gd name="connsiteX6" fmla="*/ 110966 w 161925"/>
                <a:gd name="connsiteY6" fmla="*/ 24289 h 190500"/>
                <a:gd name="connsiteX7" fmla="*/ 110966 w 161925"/>
                <a:gd name="connsiteY7" fmla="*/ 42386 h 190500"/>
                <a:gd name="connsiteX8" fmla="*/ 68104 w 161925"/>
                <a:gd name="connsiteY8" fmla="*/ 42386 h 190500"/>
                <a:gd name="connsiteX9" fmla="*/ 111919 w 161925"/>
                <a:gd name="connsiteY9" fmla="*/ 87154 h 190500"/>
                <a:gd name="connsiteX10" fmla="*/ 97631 w 161925"/>
                <a:gd name="connsiteY10" fmla="*/ 100489 h 190500"/>
                <a:gd name="connsiteX11" fmla="*/ 59531 w 161925"/>
                <a:gd name="connsiteY11" fmla="*/ 61436 h 190500"/>
                <a:gd name="connsiteX12" fmla="*/ 22384 w 161925"/>
                <a:gd name="connsiteY12" fmla="*/ 104299 h 190500"/>
                <a:gd name="connsiteX13" fmla="*/ 7144 w 161925"/>
                <a:gd name="connsiteY13" fmla="*/ 90964 h 190500"/>
                <a:gd name="connsiteX14" fmla="*/ 50959 w 161925"/>
                <a:gd name="connsiteY14" fmla="*/ 43339 h 190500"/>
                <a:gd name="connsiteX15" fmla="*/ 8096 w 161925"/>
                <a:gd name="connsiteY15" fmla="*/ 43339 h 190500"/>
                <a:gd name="connsiteX16" fmla="*/ 148114 w 161925"/>
                <a:gd name="connsiteY16" fmla="*/ 147161 h 190500"/>
                <a:gd name="connsiteX17" fmla="*/ 144304 w 161925"/>
                <a:gd name="connsiteY17" fmla="*/ 163354 h 190500"/>
                <a:gd name="connsiteX18" fmla="*/ 134779 w 161925"/>
                <a:gd name="connsiteY18" fmla="*/ 176689 h 190500"/>
                <a:gd name="connsiteX19" fmla="*/ 120491 w 161925"/>
                <a:gd name="connsiteY19" fmla="*/ 186214 h 190500"/>
                <a:gd name="connsiteX20" fmla="*/ 102394 w 161925"/>
                <a:gd name="connsiteY20" fmla="*/ 190024 h 190500"/>
                <a:gd name="connsiteX21" fmla="*/ 84296 w 161925"/>
                <a:gd name="connsiteY21" fmla="*/ 186214 h 190500"/>
                <a:gd name="connsiteX22" fmla="*/ 70009 w 161925"/>
                <a:gd name="connsiteY22" fmla="*/ 176689 h 190500"/>
                <a:gd name="connsiteX23" fmla="*/ 60484 w 161925"/>
                <a:gd name="connsiteY23" fmla="*/ 163354 h 190500"/>
                <a:gd name="connsiteX24" fmla="*/ 56674 w 161925"/>
                <a:gd name="connsiteY24" fmla="*/ 147161 h 190500"/>
                <a:gd name="connsiteX25" fmla="*/ 60484 w 161925"/>
                <a:gd name="connsiteY25" fmla="*/ 130969 h 190500"/>
                <a:gd name="connsiteX26" fmla="*/ 70009 w 161925"/>
                <a:gd name="connsiteY26" fmla="*/ 117634 h 190500"/>
                <a:gd name="connsiteX27" fmla="*/ 84296 w 161925"/>
                <a:gd name="connsiteY27" fmla="*/ 108109 h 190500"/>
                <a:gd name="connsiteX28" fmla="*/ 102394 w 161925"/>
                <a:gd name="connsiteY28" fmla="*/ 104299 h 190500"/>
                <a:gd name="connsiteX29" fmla="*/ 120491 w 161925"/>
                <a:gd name="connsiteY29" fmla="*/ 108109 h 190500"/>
                <a:gd name="connsiteX30" fmla="*/ 134779 w 161925"/>
                <a:gd name="connsiteY30" fmla="*/ 117634 h 190500"/>
                <a:gd name="connsiteX31" fmla="*/ 144304 w 161925"/>
                <a:gd name="connsiteY31" fmla="*/ 130969 h 190500"/>
                <a:gd name="connsiteX32" fmla="*/ 148114 w 161925"/>
                <a:gd name="connsiteY32" fmla="*/ 147161 h 190500"/>
                <a:gd name="connsiteX33" fmla="*/ 126206 w 161925"/>
                <a:gd name="connsiteY33" fmla="*/ 147161 h 190500"/>
                <a:gd name="connsiteX34" fmla="*/ 118586 w 161925"/>
                <a:gd name="connsiteY34" fmla="*/ 130016 h 190500"/>
                <a:gd name="connsiteX35" fmla="*/ 101441 w 161925"/>
                <a:gd name="connsiteY35" fmla="*/ 123349 h 190500"/>
                <a:gd name="connsiteX36" fmla="*/ 84296 w 161925"/>
                <a:gd name="connsiteY36" fmla="*/ 130016 h 190500"/>
                <a:gd name="connsiteX37" fmla="*/ 77629 w 161925"/>
                <a:gd name="connsiteY37" fmla="*/ 147161 h 190500"/>
                <a:gd name="connsiteX38" fmla="*/ 84296 w 161925"/>
                <a:gd name="connsiteY38" fmla="*/ 164306 h 190500"/>
                <a:gd name="connsiteX39" fmla="*/ 101441 w 161925"/>
                <a:gd name="connsiteY39" fmla="*/ 170974 h 190500"/>
                <a:gd name="connsiteX40" fmla="*/ 118586 w 161925"/>
                <a:gd name="connsiteY40" fmla="*/ 164306 h 190500"/>
                <a:gd name="connsiteX41" fmla="*/ 126206 w 161925"/>
                <a:gd name="connsiteY41" fmla="*/ 147161 h 190500"/>
                <a:gd name="connsiteX42" fmla="*/ 141446 w 161925"/>
                <a:gd name="connsiteY42" fmla="*/ 107156 h 190500"/>
                <a:gd name="connsiteX43" fmla="*/ 141446 w 161925"/>
                <a:gd name="connsiteY43" fmla="*/ 67151 h 190500"/>
                <a:gd name="connsiteX44" fmla="*/ 110966 w 161925"/>
                <a:gd name="connsiteY44" fmla="*/ 67151 h 190500"/>
                <a:gd name="connsiteX45" fmla="*/ 110966 w 161925"/>
                <a:gd name="connsiteY45" fmla="*/ 48101 h 190500"/>
                <a:gd name="connsiteX46" fmla="*/ 141446 w 161925"/>
                <a:gd name="connsiteY46" fmla="*/ 48101 h 190500"/>
                <a:gd name="connsiteX47" fmla="*/ 141446 w 161925"/>
                <a:gd name="connsiteY47" fmla="*/ 8096 h 190500"/>
                <a:gd name="connsiteX48" fmla="*/ 163354 w 161925"/>
                <a:gd name="connsiteY48" fmla="*/ 8096 h 190500"/>
                <a:gd name="connsiteX49" fmla="*/ 163354 w 161925"/>
                <a:gd name="connsiteY49" fmla="*/ 106204 h 190500"/>
                <a:gd name="connsiteX50" fmla="*/ 141446 w 161925"/>
                <a:gd name="connsiteY50" fmla="*/ 10620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1925" h="190500">
                  <a:moveTo>
                    <a:pt x="8096" y="42386"/>
                  </a:moveTo>
                  <a:lnTo>
                    <a:pt x="8096" y="24289"/>
                  </a:lnTo>
                  <a:lnTo>
                    <a:pt x="49054" y="24289"/>
                  </a:lnTo>
                  <a:lnTo>
                    <a:pt x="49054" y="7144"/>
                  </a:lnTo>
                  <a:lnTo>
                    <a:pt x="71914" y="7144"/>
                  </a:lnTo>
                  <a:lnTo>
                    <a:pt x="71914" y="24289"/>
                  </a:lnTo>
                  <a:lnTo>
                    <a:pt x="110966" y="24289"/>
                  </a:lnTo>
                  <a:lnTo>
                    <a:pt x="110966" y="42386"/>
                  </a:lnTo>
                  <a:lnTo>
                    <a:pt x="68104" y="42386"/>
                  </a:lnTo>
                  <a:lnTo>
                    <a:pt x="111919" y="87154"/>
                  </a:lnTo>
                  <a:lnTo>
                    <a:pt x="97631" y="100489"/>
                  </a:lnTo>
                  <a:lnTo>
                    <a:pt x="59531" y="61436"/>
                  </a:lnTo>
                  <a:lnTo>
                    <a:pt x="22384" y="104299"/>
                  </a:lnTo>
                  <a:lnTo>
                    <a:pt x="7144" y="90964"/>
                  </a:lnTo>
                  <a:lnTo>
                    <a:pt x="50959" y="43339"/>
                  </a:lnTo>
                  <a:lnTo>
                    <a:pt x="8096" y="43339"/>
                  </a:lnTo>
                  <a:close/>
                  <a:moveTo>
                    <a:pt x="148114" y="147161"/>
                  </a:moveTo>
                  <a:cubicBezTo>
                    <a:pt x="148114" y="152876"/>
                    <a:pt x="147161" y="158591"/>
                    <a:pt x="144304" y="163354"/>
                  </a:cubicBezTo>
                  <a:cubicBezTo>
                    <a:pt x="141446" y="168116"/>
                    <a:pt x="138589" y="172879"/>
                    <a:pt x="134779" y="176689"/>
                  </a:cubicBezTo>
                  <a:cubicBezTo>
                    <a:pt x="130969" y="180499"/>
                    <a:pt x="126206" y="183356"/>
                    <a:pt x="120491" y="186214"/>
                  </a:cubicBezTo>
                  <a:cubicBezTo>
                    <a:pt x="114776" y="188119"/>
                    <a:pt x="109061" y="190024"/>
                    <a:pt x="102394" y="190024"/>
                  </a:cubicBezTo>
                  <a:cubicBezTo>
                    <a:pt x="96679" y="190024"/>
                    <a:pt x="90011" y="189071"/>
                    <a:pt x="84296" y="186214"/>
                  </a:cubicBezTo>
                  <a:cubicBezTo>
                    <a:pt x="78581" y="184309"/>
                    <a:pt x="73819" y="180499"/>
                    <a:pt x="70009" y="176689"/>
                  </a:cubicBezTo>
                  <a:cubicBezTo>
                    <a:pt x="66199" y="172879"/>
                    <a:pt x="62389" y="168116"/>
                    <a:pt x="60484" y="163354"/>
                  </a:cubicBezTo>
                  <a:cubicBezTo>
                    <a:pt x="57626" y="158591"/>
                    <a:pt x="56674" y="152876"/>
                    <a:pt x="56674" y="147161"/>
                  </a:cubicBezTo>
                  <a:cubicBezTo>
                    <a:pt x="56674" y="141446"/>
                    <a:pt x="57626" y="135731"/>
                    <a:pt x="60484" y="130969"/>
                  </a:cubicBezTo>
                  <a:cubicBezTo>
                    <a:pt x="63341" y="126206"/>
                    <a:pt x="66199" y="121444"/>
                    <a:pt x="70009" y="117634"/>
                  </a:cubicBezTo>
                  <a:cubicBezTo>
                    <a:pt x="73819" y="113824"/>
                    <a:pt x="78581" y="110966"/>
                    <a:pt x="84296" y="108109"/>
                  </a:cubicBezTo>
                  <a:cubicBezTo>
                    <a:pt x="90011" y="106204"/>
                    <a:pt x="95726" y="104299"/>
                    <a:pt x="102394" y="104299"/>
                  </a:cubicBezTo>
                  <a:cubicBezTo>
                    <a:pt x="109061" y="104299"/>
                    <a:pt x="114776" y="105251"/>
                    <a:pt x="120491" y="108109"/>
                  </a:cubicBezTo>
                  <a:cubicBezTo>
                    <a:pt x="126206" y="110014"/>
                    <a:pt x="130969" y="113824"/>
                    <a:pt x="134779" y="117634"/>
                  </a:cubicBezTo>
                  <a:cubicBezTo>
                    <a:pt x="138589" y="121444"/>
                    <a:pt x="142399" y="126206"/>
                    <a:pt x="144304" y="130969"/>
                  </a:cubicBezTo>
                  <a:cubicBezTo>
                    <a:pt x="147161" y="135731"/>
                    <a:pt x="148114" y="141446"/>
                    <a:pt x="148114" y="147161"/>
                  </a:cubicBezTo>
                  <a:close/>
                  <a:moveTo>
                    <a:pt x="126206" y="147161"/>
                  </a:moveTo>
                  <a:cubicBezTo>
                    <a:pt x="126206" y="140494"/>
                    <a:pt x="123349" y="134779"/>
                    <a:pt x="118586" y="130016"/>
                  </a:cubicBezTo>
                  <a:cubicBezTo>
                    <a:pt x="113824" y="125254"/>
                    <a:pt x="108109" y="123349"/>
                    <a:pt x="101441" y="123349"/>
                  </a:cubicBezTo>
                  <a:cubicBezTo>
                    <a:pt x="94774" y="123349"/>
                    <a:pt x="89059" y="125254"/>
                    <a:pt x="84296" y="130016"/>
                  </a:cubicBezTo>
                  <a:cubicBezTo>
                    <a:pt x="79534" y="134779"/>
                    <a:pt x="77629" y="140494"/>
                    <a:pt x="77629" y="147161"/>
                  </a:cubicBezTo>
                  <a:cubicBezTo>
                    <a:pt x="77629" y="153829"/>
                    <a:pt x="79534" y="159544"/>
                    <a:pt x="84296" y="164306"/>
                  </a:cubicBezTo>
                  <a:cubicBezTo>
                    <a:pt x="89059" y="169069"/>
                    <a:pt x="94774" y="170974"/>
                    <a:pt x="101441" y="170974"/>
                  </a:cubicBezTo>
                  <a:cubicBezTo>
                    <a:pt x="108109" y="170974"/>
                    <a:pt x="113824" y="169069"/>
                    <a:pt x="118586" y="164306"/>
                  </a:cubicBezTo>
                  <a:cubicBezTo>
                    <a:pt x="124301" y="159544"/>
                    <a:pt x="126206" y="153829"/>
                    <a:pt x="126206" y="147161"/>
                  </a:cubicBezTo>
                  <a:close/>
                  <a:moveTo>
                    <a:pt x="141446" y="107156"/>
                  </a:moveTo>
                  <a:lnTo>
                    <a:pt x="141446" y="67151"/>
                  </a:lnTo>
                  <a:lnTo>
                    <a:pt x="110966" y="67151"/>
                  </a:lnTo>
                  <a:lnTo>
                    <a:pt x="110966" y="48101"/>
                  </a:lnTo>
                  <a:lnTo>
                    <a:pt x="141446" y="48101"/>
                  </a:lnTo>
                  <a:lnTo>
                    <a:pt x="141446" y="8096"/>
                  </a:lnTo>
                  <a:lnTo>
                    <a:pt x="163354" y="8096"/>
                  </a:lnTo>
                  <a:lnTo>
                    <a:pt x="163354" y="106204"/>
                  </a:lnTo>
                  <a:lnTo>
                    <a:pt x="141446" y="10620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20">
              <a:extLst>
                <a:ext uri="{FF2B5EF4-FFF2-40B4-BE49-F238E27FC236}">
                  <a16:creationId xmlns:a16="http://schemas.microsoft.com/office/drawing/2014/main" id="{B089859A-6636-49C8-BCE9-ABA6B7099B13}"/>
                </a:ext>
              </a:extLst>
            </p:cNvPr>
            <p:cNvSpPr/>
            <p:nvPr/>
          </p:nvSpPr>
          <p:spPr>
            <a:xfrm>
              <a:off x="5034438" y="3434239"/>
              <a:ext cx="161925" cy="180975"/>
            </a:xfrm>
            <a:custGeom>
              <a:avLst/>
              <a:gdLst>
                <a:gd name="connsiteX0" fmla="*/ 102394 w 161925"/>
                <a:gd name="connsiteY0" fmla="*/ 101441 h 180975"/>
                <a:gd name="connsiteX1" fmla="*/ 7144 w 161925"/>
                <a:gd name="connsiteY1" fmla="*/ 101441 h 180975"/>
                <a:gd name="connsiteX2" fmla="*/ 7144 w 161925"/>
                <a:gd name="connsiteY2" fmla="*/ 48101 h 180975"/>
                <a:gd name="connsiteX3" fmla="*/ 78581 w 161925"/>
                <a:gd name="connsiteY3" fmla="*/ 48101 h 180975"/>
                <a:gd name="connsiteX4" fmla="*/ 78581 w 161925"/>
                <a:gd name="connsiteY4" fmla="*/ 30956 h 180975"/>
                <a:gd name="connsiteX5" fmla="*/ 7144 w 161925"/>
                <a:gd name="connsiteY5" fmla="*/ 30956 h 180975"/>
                <a:gd name="connsiteX6" fmla="*/ 7144 w 161925"/>
                <a:gd name="connsiteY6" fmla="*/ 12859 h 180975"/>
                <a:gd name="connsiteX7" fmla="*/ 99536 w 161925"/>
                <a:gd name="connsiteY7" fmla="*/ 12859 h 180975"/>
                <a:gd name="connsiteX8" fmla="*/ 99536 w 161925"/>
                <a:gd name="connsiteY8" fmla="*/ 66199 h 180975"/>
                <a:gd name="connsiteX9" fmla="*/ 28099 w 161925"/>
                <a:gd name="connsiteY9" fmla="*/ 66199 h 180975"/>
                <a:gd name="connsiteX10" fmla="*/ 28099 w 161925"/>
                <a:gd name="connsiteY10" fmla="*/ 84296 h 180975"/>
                <a:gd name="connsiteX11" fmla="*/ 101441 w 161925"/>
                <a:gd name="connsiteY11" fmla="*/ 84296 h 180975"/>
                <a:gd name="connsiteX12" fmla="*/ 101441 w 161925"/>
                <a:gd name="connsiteY12" fmla="*/ 101441 h 180975"/>
                <a:gd name="connsiteX13" fmla="*/ 17621 w 161925"/>
                <a:gd name="connsiteY13" fmla="*/ 113824 h 180975"/>
                <a:gd name="connsiteX14" fmla="*/ 155734 w 161925"/>
                <a:gd name="connsiteY14" fmla="*/ 113824 h 180975"/>
                <a:gd name="connsiteX15" fmla="*/ 155734 w 161925"/>
                <a:gd name="connsiteY15" fmla="*/ 178594 h 180975"/>
                <a:gd name="connsiteX16" fmla="*/ 17621 w 161925"/>
                <a:gd name="connsiteY16" fmla="*/ 178594 h 180975"/>
                <a:gd name="connsiteX17" fmla="*/ 17621 w 161925"/>
                <a:gd name="connsiteY17" fmla="*/ 113824 h 180975"/>
                <a:gd name="connsiteX18" fmla="*/ 133826 w 161925"/>
                <a:gd name="connsiteY18" fmla="*/ 132874 h 180975"/>
                <a:gd name="connsiteX19" fmla="*/ 39529 w 161925"/>
                <a:gd name="connsiteY19" fmla="*/ 132874 h 180975"/>
                <a:gd name="connsiteX20" fmla="*/ 39529 w 161925"/>
                <a:gd name="connsiteY20" fmla="*/ 160496 h 180975"/>
                <a:gd name="connsiteX21" fmla="*/ 133826 w 161925"/>
                <a:gd name="connsiteY21" fmla="*/ 160496 h 180975"/>
                <a:gd name="connsiteX22" fmla="*/ 133826 w 161925"/>
                <a:gd name="connsiteY22" fmla="*/ 132874 h 180975"/>
                <a:gd name="connsiteX23" fmla="*/ 133826 w 161925"/>
                <a:gd name="connsiteY23" fmla="*/ 7144 h 180975"/>
                <a:gd name="connsiteX24" fmla="*/ 155734 w 161925"/>
                <a:gd name="connsiteY24" fmla="*/ 7144 h 180975"/>
                <a:gd name="connsiteX25" fmla="*/ 155734 w 161925"/>
                <a:gd name="connsiteY25" fmla="*/ 105251 h 180975"/>
                <a:gd name="connsiteX26" fmla="*/ 133826 w 161925"/>
                <a:gd name="connsiteY26" fmla="*/ 105251 h 180975"/>
                <a:gd name="connsiteX27" fmla="*/ 133826 w 161925"/>
                <a:gd name="connsiteY27" fmla="*/ 83344 h 180975"/>
                <a:gd name="connsiteX28" fmla="*/ 109061 w 161925"/>
                <a:gd name="connsiteY28" fmla="*/ 83344 h 180975"/>
                <a:gd name="connsiteX29" fmla="*/ 109061 w 161925"/>
                <a:gd name="connsiteY29" fmla="*/ 65246 h 180975"/>
                <a:gd name="connsiteX30" fmla="*/ 133826 w 161925"/>
                <a:gd name="connsiteY30" fmla="*/ 65246 h 180975"/>
                <a:gd name="connsiteX31" fmla="*/ 133826 w 161925"/>
                <a:gd name="connsiteY31" fmla="*/ 44291 h 180975"/>
                <a:gd name="connsiteX32" fmla="*/ 109061 w 161925"/>
                <a:gd name="connsiteY32" fmla="*/ 44291 h 180975"/>
                <a:gd name="connsiteX33" fmla="*/ 109061 w 161925"/>
                <a:gd name="connsiteY33" fmla="*/ 26194 h 180975"/>
                <a:gd name="connsiteX34" fmla="*/ 133826 w 161925"/>
                <a:gd name="connsiteY34" fmla="*/ 26194 h 180975"/>
                <a:gd name="connsiteX35" fmla="*/ 133826 w 161925"/>
                <a:gd name="connsiteY35" fmla="*/ 7144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61925" h="180975">
                  <a:moveTo>
                    <a:pt x="102394" y="101441"/>
                  </a:moveTo>
                  <a:lnTo>
                    <a:pt x="7144" y="101441"/>
                  </a:lnTo>
                  <a:lnTo>
                    <a:pt x="7144" y="48101"/>
                  </a:lnTo>
                  <a:lnTo>
                    <a:pt x="78581" y="48101"/>
                  </a:lnTo>
                  <a:lnTo>
                    <a:pt x="78581" y="30956"/>
                  </a:lnTo>
                  <a:lnTo>
                    <a:pt x="7144" y="30956"/>
                  </a:lnTo>
                  <a:lnTo>
                    <a:pt x="7144" y="12859"/>
                  </a:lnTo>
                  <a:lnTo>
                    <a:pt x="99536" y="12859"/>
                  </a:lnTo>
                  <a:lnTo>
                    <a:pt x="99536" y="66199"/>
                  </a:lnTo>
                  <a:lnTo>
                    <a:pt x="28099" y="66199"/>
                  </a:lnTo>
                  <a:lnTo>
                    <a:pt x="28099" y="84296"/>
                  </a:lnTo>
                  <a:lnTo>
                    <a:pt x="101441" y="84296"/>
                  </a:lnTo>
                  <a:lnTo>
                    <a:pt x="101441" y="101441"/>
                  </a:lnTo>
                  <a:close/>
                  <a:moveTo>
                    <a:pt x="17621" y="113824"/>
                  </a:moveTo>
                  <a:lnTo>
                    <a:pt x="155734" y="113824"/>
                  </a:lnTo>
                  <a:lnTo>
                    <a:pt x="155734" y="178594"/>
                  </a:lnTo>
                  <a:lnTo>
                    <a:pt x="17621" y="178594"/>
                  </a:lnTo>
                  <a:lnTo>
                    <a:pt x="17621" y="113824"/>
                  </a:lnTo>
                  <a:close/>
                  <a:moveTo>
                    <a:pt x="133826" y="132874"/>
                  </a:moveTo>
                  <a:lnTo>
                    <a:pt x="39529" y="132874"/>
                  </a:lnTo>
                  <a:lnTo>
                    <a:pt x="39529" y="160496"/>
                  </a:lnTo>
                  <a:lnTo>
                    <a:pt x="133826" y="160496"/>
                  </a:lnTo>
                  <a:lnTo>
                    <a:pt x="133826" y="132874"/>
                  </a:lnTo>
                  <a:close/>
                  <a:moveTo>
                    <a:pt x="133826" y="7144"/>
                  </a:moveTo>
                  <a:lnTo>
                    <a:pt x="155734" y="7144"/>
                  </a:lnTo>
                  <a:lnTo>
                    <a:pt x="155734" y="105251"/>
                  </a:lnTo>
                  <a:lnTo>
                    <a:pt x="133826" y="105251"/>
                  </a:lnTo>
                  <a:lnTo>
                    <a:pt x="133826" y="83344"/>
                  </a:lnTo>
                  <a:lnTo>
                    <a:pt x="109061" y="83344"/>
                  </a:lnTo>
                  <a:lnTo>
                    <a:pt x="109061" y="65246"/>
                  </a:lnTo>
                  <a:lnTo>
                    <a:pt x="133826" y="65246"/>
                  </a:lnTo>
                  <a:lnTo>
                    <a:pt x="133826" y="44291"/>
                  </a:lnTo>
                  <a:lnTo>
                    <a:pt x="109061" y="44291"/>
                  </a:lnTo>
                  <a:lnTo>
                    <a:pt x="109061" y="26194"/>
                  </a:lnTo>
                  <a:lnTo>
                    <a:pt x="133826" y="26194"/>
                  </a:lnTo>
                  <a:lnTo>
                    <a:pt x="133826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21">
              <a:extLst>
                <a:ext uri="{FF2B5EF4-FFF2-40B4-BE49-F238E27FC236}">
                  <a16:creationId xmlns:a16="http://schemas.microsoft.com/office/drawing/2014/main" id="{4A4139FE-75BA-45E8-9F44-008A52EF2247}"/>
                </a:ext>
              </a:extLst>
            </p:cNvPr>
            <p:cNvSpPr/>
            <p:nvPr/>
          </p:nvSpPr>
          <p:spPr>
            <a:xfrm>
              <a:off x="5214461" y="3433286"/>
              <a:ext cx="161925" cy="180975"/>
            </a:xfrm>
            <a:custGeom>
              <a:avLst/>
              <a:gdLst>
                <a:gd name="connsiteX0" fmla="*/ 106204 w 161925"/>
                <a:gd name="connsiteY0" fmla="*/ 57626 h 180975"/>
                <a:gd name="connsiteX1" fmla="*/ 102394 w 161925"/>
                <a:gd name="connsiteY1" fmla="*/ 75724 h 180975"/>
                <a:gd name="connsiteX2" fmla="*/ 91916 w 161925"/>
                <a:gd name="connsiteY2" fmla="*/ 90964 h 180975"/>
                <a:gd name="connsiteX3" fmla="*/ 75724 w 161925"/>
                <a:gd name="connsiteY3" fmla="*/ 101441 h 180975"/>
                <a:gd name="connsiteX4" fmla="*/ 56674 w 161925"/>
                <a:gd name="connsiteY4" fmla="*/ 105251 h 180975"/>
                <a:gd name="connsiteX5" fmla="*/ 37624 w 161925"/>
                <a:gd name="connsiteY5" fmla="*/ 101441 h 180975"/>
                <a:gd name="connsiteX6" fmla="*/ 21431 w 161925"/>
                <a:gd name="connsiteY6" fmla="*/ 90964 h 180975"/>
                <a:gd name="connsiteX7" fmla="*/ 10954 w 161925"/>
                <a:gd name="connsiteY7" fmla="*/ 75724 h 180975"/>
                <a:gd name="connsiteX8" fmla="*/ 7144 w 161925"/>
                <a:gd name="connsiteY8" fmla="*/ 57626 h 180975"/>
                <a:gd name="connsiteX9" fmla="*/ 10954 w 161925"/>
                <a:gd name="connsiteY9" fmla="*/ 39529 h 180975"/>
                <a:gd name="connsiteX10" fmla="*/ 21431 w 161925"/>
                <a:gd name="connsiteY10" fmla="*/ 24289 h 180975"/>
                <a:gd name="connsiteX11" fmla="*/ 37624 w 161925"/>
                <a:gd name="connsiteY11" fmla="*/ 13811 h 180975"/>
                <a:gd name="connsiteX12" fmla="*/ 56674 w 161925"/>
                <a:gd name="connsiteY12" fmla="*/ 10001 h 180975"/>
                <a:gd name="connsiteX13" fmla="*/ 75724 w 161925"/>
                <a:gd name="connsiteY13" fmla="*/ 13811 h 180975"/>
                <a:gd name="connsiteX14" fmla="*/ 91916 w 161925"/>
                <a:gd name="connsiteY14" fmla="*/ 24289 h 180975"/>
                <a:gd name="connsiteX15" fmla="*/ 102394 w 161925"/>
                <a:gd name="connsiteY15" fmla="*/ 39529 h 180975"/>
                <a:gd name="connsiteX16" fmla="*/ 106204 w 161925"/>
                <a:gd name="connsiteY16" fmla="*/ 57626 h 180975"/>
                <a:gd name="connsiteX17" fmla="*/ 17621 w 161925"/>
                <a:gd name="connsiteY17" fmla="*/ 180499 h 180975"/>
                <a:gd name="connsiteX18" fmla="*/ 17621 w 161925"/>
                <a:gd name="connsiteY18" fmla="*/ 121444 h 180975"/>
                <a:gd name="connsiteX19" fmla="*/ 39529 w 161925"/>
                <a:gd name="connsiteY19" fmla="*/ 121444 h 180975"/>
                <a:gd name="connsiteX20" fmla="*/ 39529 w 161925"/>
                <a:gd name="connsiteY20" fmla="*/ 160496 h 180975"/>
                <a:gd name="connsiteX21" fmla="*/ 162401 w 161925"/>
                <a:gd name="connsiteY21" fmla="*/ 160496 h 180975"/>
                <a:gd name="connsiteX22" fmla="*/ 162401 w 161925"/>
                <a:gd name="connsiteY22" fmla="*/ 179546 h 180975"/>
                <a:gd name="connsiteX23" fmla="*/ 17621 w 161925"/>
                <a:gd name="connsiteY23" fmla="*/ 179546 h 180975"/>
                <a:gd name="connsiteX24" fmla="*/ 86201 w 161925"/>
                <a:gd name="connsiteY24" fmla="*/ 57626 h 180975"/>
                <a:gd name="connsiteX25" fmla="*/ 84296 w 161925"/>
                <a:gd name="connsiteY25" fmla="*/ 46196 h 180975"/>
                <a:gd name="connsiteX26" fmla="*/ 78581 w 161925"/>
                <a:gd name="connsiteY26" fmla="*/ 36671 h 180975"/>
                <a:gd name="connsiteX27" fmla="*/ 69056 w 161925"/>
                <a:gd name="connsiteY27" fmla="*/ 30956 h 180975"/>
                <a:gd name="connsiteX28" fmla="*/ 57626 w 161925"/>
                <a:gd name="connsiteY28" fmla="*/ 29051 h 180975"/>
                <a:gd name="connsiteX29" fmla="*/ 47149 w 161925"/>
                <a:gd name="connsiteY29" fmla="*/ 30956 h 180975"/>
                <a:gd name="connsiteX30" fmla="*/ 37624 w 161925"/>
                <a:gd name="connsiteY30" fmla="*/ 36671 h 180975"/>
                <a:gd name="connsiteX31" fmla="*/ 31909 w 161925"/>
                <a:gd name="connsiteY31" fmla="*/ 46196 h 180975"/>
                <a:gd name="connsiteX32" fmla="*/ 30004 w 161925"/>
                <a:gd name="connsiteY32" fmla="*/ 57626 h 180975"/>
                <a:gd name="connsiteX33" fmla="*/ 31909 w 161925"/>
                <a:gd name="connsiteY33" fmla="*/ 69056 h 180975"/>
                <a:gd name="connsiteX34" fmla="*/ 37624 w 161925"/>
                <a:gd name="connsiteY34" fmla="*/ 78581 h 180975"/>
                <a:gd name="connsiteX35" fmla="*/ 47149 w 161925"/>
                <a:gd name="connsiteY35" fmla="*/ 85249 h 180975"/>
                <a:gd name="connsiteX36" fmla="*/ 57626 w 161925"/>
                <a:gd name="connsiteY36" fmla="*/ 87154 h 180975"/>
                <a:gd name="connsiteX37" fmla="*/ 69056 w 161925"/>
                <a:gd name="connsiteY37" fmla="*/ 85249 h 180975"/>
                <a:gd name="connsiteX38" fmla="*/ 78581 w 161925"/>
                <a:gd name="connsiteY38" fmla="*/ 78581 h 180975"/>
                <a:gd name="connsiteX39" fmla="*/ 84296 w 161925"/>
                <a:gd name="connsiteY39" fmla="*/ 69056 h 180975"/>
                <a:gd name="connsiteX40" fmla="*/ 86201 w 161925"/>
                <a:gd name="connsiteY40" fmla="*/ 57626 h 180975"/>
                <a:gd name="connsiteX41" fmla="*/ 137636 w 161925"/>
                <a:gd name="connsiteY41" fmla="*/ 120491 h 180975"/>
                <a:gd name="connsiteX42" fmla="*/ 137636 w 161925"/>
                <a:gd name="connsiteY42" fmla="*/ 87154 h 180975"/>
                <a:gd name="connsiteX43" fmla="*/ 111919 w 161925"/>
                <a:gd name="connsiteY43" fmla="*/ 87154 h 180975"/>
                <a:gd name="connsiteX44" fmla="*/ 111919 w 161925"/>
                <a:gd name="connsiteY44" fmla="*/ 69056 h 180975"/>
                <a:gd name="connsiteX45" fmla="*/ 137636 w 161925"/>
                <a:gd name="connsiteY45" fmla="*/ 69056 h 180975"/>
                <a:gd name="connsiteX46" fmla="*/ 137636 w 161925"/>
                <a:gd name="connsiteY46" fmla="*/ 43339 h 180975"/>
                <a:gd name="connsiteX47" fmla="*/ 111919 w 161925"/>
                <a:gd name="connsiteY47" fmla="*/ 43339 h 180975"/>
                <a:gd name="connsiteX48" fmla="*/ 111919 w 161925"/>
                <a:gd name="connsiteY48" fmla="*/ 25241 h 180975"/>
                <a:gd name="connsiteX49" fmla="*/ 137636 w 161925"/>
                <a:gd name="connsiteY49" fmla="*/ 25241 h 180975"/>
                <a:gd name="connsiteX50" fmla="*/ 137636 w 161925"/>
                <a:gd name="connsiteY50" fmla="*/ 7144 h 180975"/>
                <a:gd name="connsiteX51" fmla="*/ 159544 w 161925"/>
                <a:gd name="connsiteY51" fmla="*/ 7144 h 180975"/>
                <a:gd name="connsiteX52" fmla="*/ 159544 w 161925"/>
                <a:gd name="connsiteY52" fmla="*/ 119539 h 180975"/>
                <a:gd name="connsiteX53" fmla="*/ 137636 w 161925"/>
                <a:gd name="connsiteY53" fmla="*/ 119539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161925" h="180975">
                  <a:moveTo>
                    <a:pt x="106204" y="57626"/>
                  </a:moveTo>
                  <a:cubicBezTo>
                    <a:pt x="106204" y="64294"/>
                    <a:pt x="105251" y="70009"/>
                    <a:pt x="102394" y="75724"/>
                  </a:cubicBezTo>
                  <a:cubicBezTo>
                    <a:pt x="99536" y="81439"/>
                    <a:pt x="96679" y="86201"/>
                    <a:pt x="91916" y="90964"/>
                  </a:cubicBezTo>
                  <a:cubicBezTo>
                    <a:pt x="87154" y="95726"/>
                    <a:pt x="82391" y="98584"/>
                    <a:pt x="75724" y="101441"/>
                  </a:cubicBezTo>
                  <a:cubicBezTo>
                    <a:pt x="70009" y="104299"/>
                    <a:pt x="63341" y="105251"/>
                    <a:pt x="56674" y="105251"/>
                  </a:cubicBezTo>
                  <a:cubicBezTo>
                    <a:pt x="50006" y="105251"/>
                    <a:pt x="43339" y="104299"/>
                    <a:pt x="37624" y="101441"/>
                  </a:cubicBezTo>
                  <a:cubicBezTo>
                    <a:pt x="31909" y="98584"/>
                    <a:pt x="26194" y="95726"/>
                    <a:pt x="21431" y="90964"/>
                  </a:cubicBezTo>
                  <a:cubicBezTo>
                    <a:pt x="16669" y="86201"/>
                    <a:pt x="12859" y="81439"/>
                    <a:pt x="10954" y="75724"/>
                  </a:cubicBezTo>
                  <a:cubicBezTo>
                    <a:pt x="8096" y="70009"/>
                    <a:pt x="7144" y="63341"/>
                    <a:pt x="7144" y="57626"/>
                  </a:cubicBezTo>
                  <a:cubicBezTo>
                    <a:pt x="7144" y="51911"/>
                    <a:pt x="8096" y="45244"/>
                    <a:pt x="10954" y="39529"/>
                  </a:cubicBezTo>
                  <a:cubicBezTo>
                    <a:pt x="13811" y="33814"/>
                    <a:pt x="16669" y="29051"/>
                    <a:pt x="21431" y="24289"/>
                  </a:cubicBezTo>
                  <a:cubicBezTo>
                    <a:pt x="26194" y="19526"/>
                    <a:pt x="30956" y="16669"/>
                    <a:pt x="37624" y="13811"/>
                  </a:cubicBezTo>
                  <a:cubicBezTo>
                    <a:pt x="43339" y="10954"/>
                    <a:pt x="50006" y="10001"/>
                    <a:pt x="56674" y="10001"/>
                  </a:cubicBezTo>
                  <a:cubicBezTo>
                    <a:pt x="63341" y="10001"/>
                    <a:pt x="70009" y="10954"/>
                    <a:pt x="75724" y="13811"/>
                  </a:cubicBezTo>
                  <a:cubicBezTo>
                    <a:pt x="81439" y="16669"/>
                    <a:pt x="87154" y="19526"/>
                    <a:pt x="91916" y="24289"/>
                  </a:cubicBezTo>
                  <a:cubicBezTo>
                    <a:pt x="96679" y="29051"/>
                    <a:pt x="99536" y="33814"/>
                    <a:pt x="102394" y="39529"/>
                  </a:cubicBezTo>
                  <a:cubicBezTo>
                    <a:pt x="105251" y="44291"/>
                    <a:pt x="106204" y="50959"/>
                    <a:pt x="106204" y="57626"/>
                  </a:cubicBezTo>
                  <a:close/>
                  <a:moveTo>
                    <a:pt x="17621" y="180499"/>
                  </a:moveTo>
                  <a:lnTo>
                    <a:pt x="17621" y="121444"/>
                  </a:lnTo>
                  <a:lnTo>
                    <a:pt x="39529" y="121444"/>
                  </a:lnTo>
                  <a:lnTo>
                    <a:pt x="39529" y="160496"/>
                  </a:lnTo>
                  <a:lnTo>
                    <a:pt x="162401" y="160496"/>
                  </a:lnTo>
                  <a:lnTo>
                    <a:pt x="162401" y="179546"/>
                  </a:lnTo>
                  <a:lnTo>
                    <a:pt x="17621" y="179546"/>
                  </a:lnTo>
                  <a:close/>
                  <a:moveTo>
                    <a:pt x="86201" y="57626"/>
                  </a:moveTo>
                  <a:cubicBezTo>
                    <a:pt x="86201" y="53816"/>
                    <a:pt x="85249" y="50006"/>
                    <a:pt x="84296" y="46196"/>
                  </a:cubicBezTo>
                  <a:cubicBezTo>
                    <a:pt x="82391" y="42386"/>
                    <a:pt x="80486" y="39529"/>
                    <a:pt x="78581" y="36671"/>
                  </a:cubicBezTo>
                  <a:cubicBezTo>
                    <a:pt x="75724" y="33814"/>
                    <a:pt x="72866" y="31909"/>
                    <a:pt x="69056" y="30956"/>
                  </a:cubicBezTo>
                  <a:cubicBezTo>
                    <a:pt x="65246" y="30004"/>
                    <a:pt x="62389" y="29051"/>
                    <a:pt x="57626" y="29051"/>
                  </a:cubicBezTo>
                  <a:cubicBezTo>
                    <a:pt x="53816" y="29051"/>
                    <a:pt x="50006" y="30004"/>
                    <a:pt x="47149" y="30956"/>
                  </a:cubicBezTo>
                  <a:cubicBezTo>
                    <a:pt x="43339" y="32861"/>
                    <a:pt x="40481" y="34766"/>
                    <a:pt x="37624" y="36671"/>
                  </a:cubicBezTo>
                  <a:cubicBezTo>
                    <a:pt x="34766" y="39529"/>
                    <a:pt x="32861" y="42386"/>
                    <a:pt x="31909" y="46196"/>
                  </a:cubicBezTo>
                  <a:cubicBezTo>
                    <a:pt x="30004" y="50006"/>
                    <a:pt x="30004" y="53816"/>
                    <a:pt x="30004" y="57626"/>
                  </a:cubicBezTo>
                  <a:cubicBezTo>
                    <a:pt x="30004" y="61436"/>
                    <a:pt x="30956" y="65246"/>
                    <a:pt x="31909" y="69056"/>
                  </a:cubicBezTo>
                  <a:cubicBezTo>
                    <a:pt x="33814" y="72866"/>
                    <a:pt x="35719" y="75724"/>
                    <a:pt x="37624" y="78581"/>
                  </a:cubicBezTo>
                  <a:cubicBezTo>
                    <a:pt x="40481" y="81439"/>
                    <a:pt x="43339" y="83344"/>
                    <a:pt x="47149" y="85249"/>
                  </a:cubicBezTo>
                  <a:cubicBezTo>
                    <a:pt x="50959" y="87154"/>
                    <a:pt x="53816" y="87154"/>
                    <a:pt x="57626" y="87154"/>
                  </a:cubicBezTo>
                  <a:cubicBezTo>
                    <a:pt x="61436" y="87154"/>
                    <a:pt x="65246" y="86201"/>
                    <a:pt x="69056" y="85249"/>
                  </a:cubicBezTo>
                  <a:cubicBezTo>
                    <a:pt x="72866" y="83344"/>
                    <a:pt x="75724" y="81439"/>
                    <a:pt x="78581" y="78581"/>
                  </a:cubicBezTo>
                  <a:cubicBezTo>
                    <a:pt x="81439" y="75724"/>
                    <a:pt x="83344" y="72866"/>
                    <a:pt x="84296" y="69056"/>
                  </a:cubicBezTo>
                  <a:cubicBezTo>
                    <a:pt x="85249" y="65246"/>
                    <a:pt x="86201" y="61436"/>
                    <a:pt x="86201" y="57626"/>
                  </a:cubicBezTo>
                  <a:close/>
                  <a:moveTo>
                    <a:pt x="137636" y="120491"/>
                  </a:moveTo>
                  <a:lnTo>
                    <a:pt x="137636" y="87154"/>
                  </a:lnTo>
                  <a:lnTo>
                    <a:pt x="111919" y="87154"/>
                  </a:lnTo>
                  <a:lnTo>
                    <a:pt x="111919" y="69056"/>
                  </a:lnTo>
                  <a:lnTo>
                    <a:pt x="137636" y="69056"/>
                  </a:lnTo>
                  <a:lnTo>
                    <a:pt x="137636" y="43339"/>
                  </a:lnTo>
                  <a:lnTo>
                    <a:pt x="111919" y="43339"/>
                  </a:lnTo>
                  <a:lnTo>
                    <a:pt x="111919" y="25241"/>
                  </a:lnTo>
                  <a:lnTo>
                    <a:pt x="137636" y="25241"/>
                  </a:lnTo>
                  <a:lnTo>
                    <a:pt x="137636" y="7144"/>
                  </a:lnTo>
                  <a:lnTo>
                    <a:pt x="159544" y="7144"/>
                  </a:lnTo>
                  <a:lnTo>
                    <a:pt x="159544" y="119539"/>
                  </a:lnTo>
                  <a:lnTo>
                    <a:pt x="137636" y="11953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3" name="자유형: 도형 22">
              <a:extLst>
                <a:ext uri="{FF2B5EF4-FFF2-40B4-BE49-F238E27FC236}">
                  <a16:creationId xmlns:a16="http://schemas.microsoft.com/office/drawing/2014/main" id="{1B36C620-F575-44E7-9EE0-F76988153833}"/>
                </a:ext>
              </a:extLst>
            </p:cNvPr>
            <p:cNvSpPr/>
            <p:nvPr/>
          </p:nvSpPr>
          <p:spPr>
            <a:xfrm>
              <a:off x="5397341" y="3433286"/>
              <a:ext cx="171450" cy="190500"/>
            </a:xfrm>
            <a:custGeom>
              <a:avLst/>
              <a:gdLst>
                <a:gd name="connsiteX0" fmla="*/ 7144 w 171450"/>
                <a:gd name="connsiteY0" fmla="*/ 136684 h 190500"/>
                <a:gd name="connsiteX1" fmla="*/ 7144 w 171450"/>
                <a:gd name="connsiteY1" fmla="*/ 117634 h 190500"/>
                <a:gd name="connsiteX2" fmla="*/ 169069 w 171450"/>
                <a:gd name="connsiteY2" fmla="*/ 117634 h 190500"/>
                <a:gd name="connsiteX3" fmla="*/ 169069 w 171450"/>
                <a:gd name="connsiteY3" fmla="*/ 136684 h 190500"/>
                <a:gd name="connsiteX4" fmla="*/ 99536 w 171450"/>
                <a:gd name="connsiteY4" fmla="*/ 136684 h 190500"/>
                <a:gd name="connsiteX5" fmla="*/ 99536 w 171450"/>
                <a:gd name="connsiteY5" fmla="*/ 183356 h 190500"/>
                <a:gd name="connsiteX6" fmla="*/ 77629 w 171450"/>
                <a:gd name="connsiteY6" fmla="*/ 183356 h 190500"/>
                <a:gd name="connsiteX7" fmla="*/ 77629 w 171450"/>
                <a:gd name="connsiteY7" fmla="*/ 136684 h 190500"/>
                <a:gd name="connsiteX8" fmla="*/ 7144 w 171450"/>
                <a:gd name="connsiteY8" fmla="*/ 136684 h 190500"/>
                <a:gd name="connsiteX9" fmla="*/ 87154 w 171450"/>
                <a:gd name="connsiteY9" fmla="*/ 7144 h 190500"/>
                <a:gd name="connsiteX10" fmla="*/ 162401 w 171450"/>
                <a:gd name="connsiteY10" fmla="*/ 85249 h 190500"/>
                <a:gd name="connsiteX11" fmla="*/ 146209 w 171450"/>
                <a:gd name="connsiteY11" fmla="*/ 99536 h 190500"/>
                <a:gd name="connsiteX12" fmla="*/ 87154 w 171450"/>
                <a:gd name="connsiteY12" fmla="*/ 38576 h 190500"/>
                <a:gd name="connsiteX13" fmla="*/ 28099 w 171450"/>
                <a:gd name="connsiteY13" fmla="*/ 99536 h 190500"/>
                <a:gd name="connsiteX14" fmla="*/ 11906 w 171450"/>
                <a:gd name="connsiteY14" fmla="*/ 85249 h 190500"/>
                <a:gd name="connsiteX15" fmla="*/ 87154 w 171450"/>
                <a:gd name="connsiteY15" fmla="*/ 714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1450" h="190500">
                  <a:moveTo>
                    <a:pt x="7144" y="136684"/>
                  </a:moveTo>
                  <a:lnTo>
                    <a:pt x="7144" y="117634"/>
                  </a:lnTo>
                  <a:lnTo>
                    <a:pt x="169069" y="117634"/>
                  </a:lnTo>
                  <a:lnTo>
                    <a:pt x="169069" y="136684"/>
                  </a:lnTo>
                  <a:lnTo>
                    <a:pt x="99536" y="136684"/>
                  </a:lnTo>
                  <a:lnTo>
                    <a:pt x="99536" y="183356"/>
                  </a:lnTo>
                  <a:lnTo>
                    <a:pt x="77629" y="183356"/>
                  </a:lnTo>
                  <a:lnTo>
                    <a:pt x="77629" y="136684"/>
                  </a:lnTo>
                  <a:lnTo>
                    <a:pt x="7144" y="136684"/>
                  </a:lnTo>
                  <a:close/>
                  <a:moveTo>
                    <a:pt x="87154" y="7144"/>
                  </a:moveTo>
                  <a:lnTo>
                    <a:pt x="162401" y="85249"/>
                  </a:lnTo>
                  <a:lnTo>
                    <a:pt x="146209" y="99536"/>
                  </a:lnTo>
                  <a:lnTo>
                    <a:pt x="87154" y="38576"/>
                  </a:lnTo>
                  <a:lnTo>
                    <a:pt x="28099" y="99536"/>
                  </a:lnTo>
                  <a:lnTo>
                    <a:pt x="11906" y="85249"/>
                  </a:lnTo>
                  <a:lnTo>
                    <a:pt x="8715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" name="자유형: 도형 23">
              <a:extLst>
                <a:ext uri="{FF2B5EF4-FFF2-40B4-BE49-F238E27FC236}">
                  <a16:creationId xmlns:a16="http://schemas.microsoft.com/office/drawing/2014/main" id="{5692DDED-0D1E-4400-A2FD-071A7D6C433C}"/>
                </a:ext>
              </a:extLst>
            </p:cNvPr>
            <p:cNvSpPr/>
            <p:nvPr/>
          </p:nvSpPr>
          <p:spPr>
            <a:xfrm>
              <a:off x="5580221" y="3431381"/>
              <a:ext cx="161925" cy="180975"/>
            </a:xfrm>
            <a:custGeom>
              <a:avLst/>
              <a:gdLst>
                <a:gd name="connsiteX0" fmla="*/ 124301 w 161925"/>
                <a:gd name="connsiteY0" fmla="*/ 115729 h 180975"/>
                <a:gd name="connsiteX1" fmla="*/ 77629 w 161925"/>
                <a:gd name="connsiteY1" fmla="*/ 115729 h 180975"/>
                <a:gd name="connsiteX2" fmla="*/ 77629 w 161925"/>
                <a:gd name="connsiteY2" fmla="*/ 142399 h 180975"/>
                <a:gd name="connsiteX3" fmla="*/ 55721 w 161925"/>
                <a:gd name="connsiteY3" fmla="*/ 142399 h 180975"/>
                <a:gd name="connsiteX4" fmla="*/ 55721 w 161925"/>
                <a:gd name="connsiteY4" fmla="*/ 115729 h 180975"/>
                <a:gd name="connsiteX5" fmla="*/ 7144 w 161925"/>
                <a:gd name="connsiteY5" fmla="*/ 115729 h 180975"/>
                <a:gd name="connsiteX6" fmla="*/ 7144 w 161925"/>
                <a:gd name="connsiteY6" fmla="*/ 96679 h 180975"/>
                <a:gd name="connsiteX7" fmla="*/ 124301 w 161925"/>
                <a:gd name="connsiteY7" fmla="*/ 96679 h 180975"/>
                <a:gd name="connsiteX8" fmla="*/ 124301 w 161925"/>
                <a:gd name="connsiteY8" fmla="*/ 115729 h 180975"/>
                <a:gd name="connsiteX9" fmla="*/ 19526 w 161925"/>
                <a:gd name="connsiteY9" fmla="*/ 182404 h 180975"/>
                <a:gd name="connsiteX10" fmla="*/ 19526 w 161925"/>
                <a:gd name="connsiteY10" fmla="*/ 131921 h 180975"/>
                <a:gd name="connsiteX11" fmla="*/ 41434 w 161925"/>
                <a:gd name="connsiteY11" fmla="*/ 131921 h 180975"/>
                <a:gd name="connsiteX12" fmla="*/ 41434 w 161925"/>
                <a:gd name="connsiteY12" fmla="*/ 163354 h 180975"/>
                <a:gd name="connsiteX13" fmla="*/ 162401 w 161925"/>
                <a:gd name="connsiteY13" fmla="*/ 163354 h 180975"/>
                <a:gd name="connsiteX14" fmla="*/ 162401 w 161925"/>
                <a:gd name="connsiteY14" fmla="*/ 182404 h 180975"/>
                <a:gd name="connsiteX15" fmla="*/ 19526 w 161925"/>
                <a:gd name="connsiteY15" fmla="*/ 182404 h 180975"/>
                <a:gd name="connsiteX16" fmla="*/ 108109 w 161925"/>
                <a:gd name="connsiteY16" fmla="*/ 48101 h 180975"/>
                <a:gd name="connsiteX17" fmla="*/ 104299 w 161925"/>
                <a:gd name="connsiteY17" fmla="*/ 64294 h 180975"/>
                <a:gd name="connsiteX18" fmla="*/ 94774 w 161925"/>
                <a:gd name="connsiteY18" fmla="*/ 77629 h 180975"/>
                <a:gd name="connsiteX19" fmla="*/ 80486 w 161925"/>
                <a:gd name="connsiteY19" fmla="*/ 86201 h 180975"/>
                <a:gd name="connsiteX20" fmla="*/ 63341 w 161925"/>
                <a:gd name="connsiteY20" fmla="*/ 89059 h 180975"/>
                <a:gd name="connsiteX21" fmla="*/ 46196 w 161925"/>
                <a:gd name="connsiteY21" fmla="*/ 86201 h 180975"/>
                <a:gd name="connsiteX22" fmla="*/ 31909 w 161925"/>
                <a:gd name="connsiteY22" fmla="*/ 77629 h 180975"/>
                <a:gd name="connsiteX23" fmla="*/ 22384 w 161925"/>
                <a:gd name="connsiteY23" fmla="*/ 64294 h 180975"/>
                <a:gd name="connsiteX24" fmla="*/ 18574 w 161925"/>
                <a:gd name="connsiteY24" fmla="*/ 48101 h 180975"/>
                <a:gd name="connsiteX25" fmla="*/ 22384 w 161925"/>
                <a:gd name="connsiteY25" fmla="*/ 31909 h 180975"/>
                <a:gd name="connsiteX26" fmla="*/ 31909 w 161925"/>
                <a:gd name="connsiteY26" fmla="*/ 18574 h 180975"/>
                <a:gd name="connsiteX27" fmla="*/ 46196 w 161925"/>
                <a:gd name="connsiteY27" fmla="*/ 10001 h 180975"/>
                <a:gd name="connsiteX28" fmla="*/ 63341 w 161925"/>
                <a:gd name="connsiteY28" fmla="*/ 7144 h 180975"/>
                <a:gd name="connsiteX29" fmla="*/ 80486 w 161925"/>
                <a:gd name="connsiteY29" fmla="*/ 10001 h 180975"/>
                <a:gd name="connsiteX30" fmla="*/ 94774 w 161925"/>
                <a:gd name="connsiteY30" fmla="*/ 18574 h 180975"/>
                <a:gd name="connsiteX31" fmla="*/ 104299 w 161925"/>
                <a:gd name="connsiteY31" fmla="*/ 31909 h 180975"/>
                <a:gd name="connsiteX32" fmla="*/ 108109 w 161925"/>
                <a:gd name="connsiteY32" fmla="*/ 48101 h 180975"/>
                <a:gd name="connsiteX33" fmla="*/ 87154 w 161925"/>
                <a:gd name="connsiteY33" fmla="*/ 48101 h 180975"/>
                <a:gd name="connsiteX34" fmla="*/ 80486 w 161925"/>
                <a:gd name="connsiteY34" fmla="*/ 31909 h 180975"/>
                <a:gd name="connsiteX35" fmla="*/ 64294 w 161925"/>
                <a:gd name="connsiteY35" fmla="*/ 25241 h 180975"/>
                <a:gd name="connsiteX36" fmla="*/ 48101 w 161925"/>
                <a:gd name="connsiteY36" fmla="*/ 31909 h 180975"/>
                <a:gd name="connsiteX37" fmla="*/ 41434 w 161925"/>
                <a:gd name="connsiteY37" fmla="*/ 48101 h 180975"/>
                <a:gd name="connsiteX38" fmla="*/ 48101 w 161925"/>
                <a:gd name="connsiteY38" fmla="*/ 63341 h 180975"/>
                <a:gd name="connsiteX39" fmla="*/ 64294 w 161925"/>
                <a:gd name="connsiteY39" fmla="*/ 70009 h 180975"/>
                <a:gd name="connsiteX40" fmla="*/ 80486 w 161925"/>
                <a:gd name="connsiteY40" fmla="*/ 63341 h 180975"/>
                <a:gd name="connsiteX41" fmla="*/ 87154 w 161925"/>
                <a:gd name="connsiteY41" fmla="*/ 48101 h 180975"/>
                <a:gd name="connsiteX42" fmla="*/ 137636 w 161925"/>
                <a:gd name="connsiteY42" fmla="*/ 10001 h 180975"/>
                <a:gd name="connsiteX43" fmla="*/ 159544 w 161925"/>
                <a:gd name="connsiteY43" fmla="*/ 10001 h 180975"/>
                <a:gd name="connsiteX44" fmla="*/ 159544 w 161925"/>
                <a:gd name="connsiteY44" fmla="*/ 144304 h 180975"/>
                <a:gd name="connsiteX45" fmla="*/ 137636 w 161925"/>
                <a:gd name="connsiteY45" fmla="*/ 144304 h 180975"/>
                <a:gd name="connsiteX46" fmla="*/ 137636 w 161925"/>
                <a:gd name="connsiteY46" fmla="*/ 79534 h 180975"/>
                <a:gd name="connsiteX47" fmla="*/ 112871 w 161925"/>
                <a:gd name="connsiteY47" fmla="*/ 79534 h 180975"/>
                <a:gd name="connsiteX48" fmla="*/ 112871 w 161925"/>
                <a:gd name="connsiteY48" fmla="*/ 60484 h 180975"/>
                <a:gd name="connsiteX49" fmla="*/ 137636 w 161925"/>
                <a:gd name="connsiteY49" fmla="*/ 60484 h 180975"/>
                <a:gd name="connsiteX50" fmla="*/ 137636 w 161925"/>
                <a:gd name="connsiteY50" fmla="*/ 10001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1925" h="180975">
                  <a:moveTo>
                    <a:pt x="124301" y="115729"/>
                  </a:moveTo>
                  <a:lnTo>
                    <a:pt x="77629" y="115729"/>
                  </a:lnTo>
                  <a:lnTo>
                    <a:pt x="77629" y="142399"/>
                  </a:lnTo>
                  <a:lnTo>
                    <a:pt x="55721" y="142399"/>
                  </a:lnTo>
                  <a:lnTo>
                    <a:pt x="55721" y="115729"/>
                  </a:lnTo>
                  <a:lnTo>
                    <a:pt x="7144" y="115729"/>
                  </a:lnTo>
                  <a:lnTo>
                    <a:pt x="7144" y="96679"/>
                  </a:lnTo>
                  <a:lnTo>
                    <a:pt x="124301" y="96679"/>
                  </a:lnTo>
                  <a:lnTo>
                    <a:pt x="124301" y="115729"/>
                  </a:lnTo>
                  <a:close/>
                  <a:moveTo>
                    <a:pt x="19526" y="182404"/>
                  </a:moveTo>
                  <a:lnTo>
                    <a:pt x="19526" y="131921"/>
                  </a:lnTo>
                  <a:lnTo>
                    <a:pt x="41434" y="131921"/>
                  </a:lnTo>
                  <a:lnTo>
                    <a:pt x="41434" y="163354"/>
                  </a:lnTo>
                  <a:lnTo>
                    <a:pt x="162401" y="163354"/>
                  </a:lnTo>
                  <a:lnTo>
                    <a:pt x="162401" y="182404"/>
                  </a:lnTo>
                  <a:lnTo>
                    <a:pt x="19526" y="182404"/>
                  </a:lnTo>
                  <a:close/>
                  <a:moveTo>
                    <a:pt x="108109" y="48101"/>
                  </a:moveTo>
                  <a:cubicBezTo>
                    <a:pt x="108109" y="53816"/>
                    <a:pt x="107156" y="58579"/>
                    <a:pt x="104299" y="64294"/>
                  </a:cubicBezTo>
                  <a:cubicBezTo>
                    <a:pt x="102394" y="69056"/>
                    <a:pt x="98584" y="73819"/>
                    <a:pt x="94774" y="77629"/>
                  </a:cubicBezTo>
                  <a:cubicBezTo>
                    <a:pt x="90964" y="81439"/>
                    <a:pt x="86201" y="84296"/>
                    <a:pt x="80486" y="86201"/>
                  </a:cubicBezTo>
                  <a:cubicBezTo>
                    <a:pt x="74771" y="88106"/>
                    <a:pt x="69056" y="89059"/>
                    <a:pt x="63341" y="89059"/>
                  </a:cubicBezTo>
                  <a:cubicBezTo>
                    <a:pt x="57626" y="89059"/>
                    <a:pt x="51911" y="88106"/>
                    <a:pt x="46196" y="86201"/>
                  </a:cubicBezTo>
                  <a:cubicBezTo>
                    <a:pt x="40481" y="84296"/>
                    <a:pt x="35719" y="81439"/>
                    <a:pt x="31909" y="77629"/>
                  </a:cubicBezTo>
                  <a:cubicBezTo>
                    <a:pt x="28099" y="73819"/>
                    <a:pt x="25241" y="69056"/>
                    <a:pt x="22384" y="64294"/>
                  </a:cubicBezTo>
                  <a:cubicBezTo>
                    <a:pt x="20479" y="59531"/>
                    <a:pt x="18574" y="53816"/>
                    <a:pt x="18574" y="48101"/>
                  </a:cubicBezTo>
                  <a:cubicBezTo>
                    <a:pt x="18574" y="42386"/>
                    <a:pt x="19526" y="37624"/>
                    <a:pt x="22384" y="31909"/>
                  </a:cubicBezTo>
                  <a:cubicBezTo>
                    <a:pt x="24289" y="27146"/>
                    <a:pt x="28099" y="22384"/>
                    <a:pt x="31909" y="18574"/>
                  </a:cubicBezTo>
                  <a:cubicBezTo>
                    <a:pt x="35719" y="14764"/>
                    <a:pt x="40481" y="11906"/>
                    <a:pt x="46196" y="10001"/>
                  </a:cubicBezTo>
                  <a:cubicBezTo>
                    <a:pt x="51911" y="8096"/>
                    <a:pt x="57626" y="7144"/>
                    <a:pt x="63341" y="7144"/>
                  </a:cubicBezTo>
                  <a:cubicBezTo>
                    <a:pt x="69056" y="7144"/>
                    <a:pt x="74771" y="8096"/>
                    <a:pt x="80486" y="10001"/>
                  </a:cubicBezTo>
                  <a:cubicBezTo>
                    <a:pt x="86201" y="11906"/>
                    <a:pt x="90964" y="14764"/>
                    <a:pt x="94774" y="18574"/>
                  </a:cubicBezTo>
                  <a:cubicBezTo>
                    <a:pt x="98584" y="22384"/>
                    <a:pt x="101441" y="27146"/>
                    <a:pt x="104299" y="31909"/>
                  </a:cubicBezTo>
                  <a:cubicBezTo>
                    <a:pt x="107156" y="37624"/>
                    <a:pt x="108109" y="42386"/>
                    <a:pt x="108109" y="48101"/>
                  </a:cubicBezTo>
                  <a:close/>
                  <a:moveTo>
                    <a:pt x="87154" y="48101"/>
                  </a:moveTo>
                  <a:cubicBezTo>
                    <a:pt x="87154" y="41434"/>
                    <a:pt x="85249" y="36671"/>
                    <a:pt x="80486" y="31909"/>
                  </a:cubicBezTo>
                  <a:cubicBezTo>
                    <a:pt x="75724" y="28099"/>
                    <a:pt x="70961" y="25241"/>
                    <a:pt x="64294" y="25241"/>
                  </a:cubicBezTo>
                  <a:cubicBezTo>
                    <a:pt x="58579" y="25241"/>
                    <a:pt x="52864" y="27146"/>
                    <a:pt x="48101" y="31909"/>
                  </a:cubicBezTo>
                  <a:cubicBezTo>
                    <a:pt x="43339" y="35719"/>
                    <a:pt x="41434" y="41434"/>
                    <a:pt x="41434" y="48101"/>
                  </a:cubicBezTo>
                  <a:cubicBezTo>
                    <a:pt x="41434" y="53816"/>
                    <a:pt x="43339" y="59531"/>
                    <a:pt x="48101" y="63341"/>
                  </a:cubicBezTo>
                  <a:cubicBezTo>
                    <a:pt x="52864" y="67151"/>
                    <a:pt x="57626" y="70009"/>
                    <a:pt x="64294" y="70009"/>
                  </a:cubicBezTo>
                  <a:cubicBezTo>
                    <a:pt x="70009" y="70009"/>
                    <a:pt x="75724" y="68104"/>
                    <a:pt x="80486" y="63341"/>
                  </a:cubicBezTo>
                  <a:cubicBezTo>
                    <a:pt x="85249" y="59531"/>
                    <a:pt x="87154" y="54769"/>
                    <a:pt x="87154" y="48101"/>
                  </a:cubicBezTo>
                  <a:close/>
                  <a:moveTo>
                    <a:pt x="137636" y="10001"/>
                  </a:moveTo>
                  <a:lnTo>
                    <a:pt x="159544" y="10001"/>
                  </a:lnTo>
                  <a:lnTo>
                    <a:pt x="159544" y="144304"/>
                  </a:lnTo>
                  <a:lnTo>
                    <a:pt x="137636" y="144304"/>
                  </a:lnTo>
                  <a:lnTo>
                    <a:pt x="137636" y="79534"/>
                  </a:lnTo>
                  <a:lnTo>
                    <a:pt x="112871" y="79534"/>
                  </a:lnTo>
                  <a:lnTo>
                    <a:pt x="112871" y="60484"/>
                  </a:lnTo>
                  <a:lnTo>
                    <a:pt x="137636" y="60484"/>
                  </a:lnTo>
                  <a:lnTo>
                    <a:pt x="137636" y="10001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72260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슬라이드 번호 개체 틀 5">
            <a:extLst>
              <a:ext uri="{FF2B5EF4-FFF2-40B4-BE49-F238E27FC236}">
                <a16:creationId xmlns:a16="http://schemas.microsoft.com/office/drawing/2014/main" id="{ADB57F14-0141-4490-9FFC-7B5E01264A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528759" y="6467558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93E3F-3CCC-455C-8279-1276DC696B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5025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0671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381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CE1D0E1-4727-46D2-BD02-15B9FCD57E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565827" y="643049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93E3F-3CCC-455C-8279-1276DC696B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9346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4" r:id="rId2"/>
    <p:sldLayoutId id="2147483663" r:id="rId3"/>
    <p:sldLayoutId id="2147483665" r:id="rId4"/>
    <p:sldLayoutId id="2147483662" r:id="rId5"/>
    <p:sldLayoutId id="2147483666" r:id="rId6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sv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12" Type="http://schemas.openxmlformats.org/officeDocument/2006/relationships/image" Target="../media/image21.sv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svg"/><Relationship Id="rId11" Type="http://schemas.openxmlformats.org/officeDocument/2006/relationships/image" Target="../media/image15.png"/><Relationship Id="rId5" Type="http://schemas.openxmlformats.org/officeDocument/2006/relationships/image" Target="../media/image12.png"/><Relationship Id="rId10" Type="http://schemas.openxmlformats.org/officeDocument/2006/relationships/image" Target="../media/image19.sv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sv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3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3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1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자유형: 도형 76">
            <a:extLst>
              <a:ext uri="{FF2B5EF4-FFF2-40B4-BE49-F238E27FC236}">
                <a16:creationId xmlns:a16="http://schemas.microsoft.com/office/drawing/2014/main" id="{02BD14DE-DE8C-4ED5-BD5D-02AD0A66F966}"/>
              </a:ext>
            </a:extLst>
          </p:cNvPr>
          <p:cNvSpPr/>
          <p:nvPr/>
        </p:nvSpPr>
        <p:spPr>
          <a:xfrm>
            <a:off x="0" y="3261360"/>
            <a:ext cx="9906000" cy="2737483"/>
          </a:xfrm>
          <a:custGeom>
            <a:avLst/>
            <a:gdLst>
              <a:gd name="connsiteX0" fmla="*/ 0 w 9906000"/>
              <a:gd name="connsiteY0" fmla="*/ 0 h 840541"/>
              <a:gd name="connsiteX1" fmla="*/ 7722 w 9906000"/>
              <a:gd name="connsiteY1" fmla="*/ 1596 h 840541"/>
              <a:gd name="connsiteX2" fmla="*/ 4953000 w 9906000"/>
              <a:gd name="connsiteY2" fmla="*/ 415978 h 840541"/>
              <a:gd name="connsiteX3" fmla="*/ 9898278 w 9906000"/>
              <a:gd name="connsiteY3" fmla="*/ 1596 h 840541"/>
              <a:gd name="connsiteX4" fmla="*/ 9906000 w 9906000"/>
              <a:gd name="connsiteY4" fmla="*/ 0 h 840541"/>
              <a:gd name="connsiteX5" fmla="*/ 9906000 w 9906000"/>
              <a:gd name="connsiteY5" fmla="*/ 840541 h 840541"/>
              <a:gd name="connsiteX6" fmla="*/ 0 w 9906000"/>
              <a:gd name="connsiteY6" fmla="*/ 840541 h 840541"/>
              <a:gd name="connsiteX7" fmla="*/ 0 w 9906000"/>
              <a:gd name="connsiteY7" fmla="*/ 0 h 840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6000" h="840541">
                <a:moveTo>
                  <a:pt x="0" y="0"/>
                </a:moveTo>
                <a:lnTo>
                  <a:pt x="7722" y="1596"/>
                </a:lnTo>
                <a:cubicBezTo>
                  <a:pt x="1313860" y="259059"/>
                  <a:pt x="3048934" y="415978"/>
                  <a:pt x="4953000" y="415978"/>
                </a:cubicBezTo>
                <a:cubicBezTo>
                  <a:pt x="6857066" y="415978"/>
                  <a:pt x="8592140" y="259059"/>
                  <a:pt x="9898278" y="1596"/>
                </a:cubicBezTo>
                <a:lnTo>
                  <a:pt x="9906000" y="0"/>
                </a:lnTo>
                <a:lnTo>
                  <a:pt x="9906000" y="840541"/>
                </a:lnTo>
                <a:lnTo>
                  <a:pt x="0" y="8405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9" name="자유형: 도형 78">
            <a:extLst>
              <a:ext uri="{FF2B5EF4-FFF2-40B4-BE49-F238E27FC236}">
                <a16:creationId xmlns:a16="http://schemas.microsoft.com/office/drawing/2014/main" id="{1ABF855B-38BC-4440-BECC-008CFB949EF0}"/>
              </a:ext>
            </a:extLst>
          </p:cNvPr>
          <p:cNvSpPr/>
          <p:nvPr/>
        </p:nvSpPr>
        <p:spPr>
          <a:xfrm>
            <a:off x="0" y="3803544"/>
            <a:ext cx="9906000" cy="1636027"/>
          </a:xfrm>
          <a:custGeom>
            <a:avLst/>
            <a:gdLst>
              <a:gd name="connsiteX0" fmla="*/ 0 w 9906000"/>
              <a:gd name="connsiteY0" fmla="*/ 0 h 840541"/>
              <a:gd name="connsiteX1" fmla="*/ 7722 w 9906000"/>
              <a:gd name="connsiteY1" fmla="*/ 1596 h 840541"/>
              <a:gd name="connsiteX2" fmla="*/ 4953000 w 9906000"/>
              <a:gd name="connsiteY2" fmla="*/ 415978 h 840541"/>
              <a:gd name="connsiteX3" fmla="*/ 9898278 w 9906000"/>
              <a:gd name="connsiteY3" fmla="*/ 1596 h 840541"/>
              <a:gd name="connsiteX4" fmla="*/ 9906000 w 9906000"/>
              <a:gd name="connsiteY4" fmla="*/ 0 h 840541"/>
              <a:gd name="connsiteX5" fmla="*/ 9906000 w 9906000"/>
              <a:gd name="connsiteY5" fmla="*/ 840541 h 840541"/>
              <a:gd name="connsiteX6" fmla="*/ 0 w 9906000"/>
              <a:gd name="connsiteY6" fmla="*/ 840541 h 840541"/>
              <a:gd name="connsiteX7" fmla="*/ 0 w 9906000"/>
              <a:gd name="connsiteY7" fmla="*/ 0 h 840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6000" h="840541">
                <a:moveTo>
                  <a:pt x="0" y="0"/>
                </a:moveTo>
                <a:lnTo>
                  <a:pt x="7722" y="1596"/>
                </a:lnTo>
                <a:cubicBezTo>
                  <a:pt x="1313860" y="259059"/>
                  <a:pt x="3048934" y="415978"/>
                  <a:pt x="4953000" y="415978"/>
                </a:cubicBezTo>
                <a:cubicBezTo>
                  <a:pt x="6857066" y="415978"/>
                  <a:pt x="8592140" y="259059"/>
                  <a:pt x="9898278" y="1596"/>
                </a:cubicBezTo>
                <a:lnTo>
                  <a:pt x="9906000" y="0"/>
                </a:lnTo>
                <a:lnTo>
                  <a:pt x="9906000" y="840541"/>
                </a:lnTo>
                <a:lnTo>
                  <a:pt x="0" y="840541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655">
                <a:srgbClr val="DAE3F3">
                  <a:lumMod val="0"/>
                  <a:lumOff val="100000"/>
                  <a:alpha val="0"/>
                </a:srgbClr>
              </a:gs>
              <a:gs pos="100000">
                <a:srgbClr val="C7D5ED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FD2A6695-F6A1-48C8-B6DE-6029277E5D20}"/>
              </a:ext>
            </a:extLst>
          </p:cNvPr>
          <p:cNvSpPr/>
          <p:nvPr/>
        </p:nvSpPr>
        <p:spPr>
          <a:xfrm>
            <a:off x="0" y="5451460"/>
            <a:ext cx="9906000" cy="1406540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67500"/>
                  <a:satMod val="115000"/>
                </a:schemeClr>
              </a:gs>
              <a:gs pos="33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3" name="그룹 82">
            <a:extLst>
              <a:ext uri="{FF2B5EF4-FFF2-40B4-BE49-F238E27FC236}">
                <a16:creationId xmlns:a16="http://schemas.microsoft.com/office/drawing/2014/main" id="{C24768B4-3F37-4258-B151-8D071755FF21}"/>
              </a:ext>
            </a:extLst>
          </p:cNvPr>
          <p:cNvGrpSpPr/>
          <p:nvPr/>
        </p:nvGrpSpPr>
        <p:grpSpPr>
          <a:xfrm>
            <a:off x="1205864" y="2123654"/>
            <a:ext cx="7576185" cy="369332"/>
            <a:chOff x="1205864" y="2123654"/>
            <a:chExt cx="7576185" cy="369332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19DE542B-1D18-41BC-B181-6203306FF42E}"/>
                </a:ext>
              </a:extLst>
            </p:cNvPr>
            <p:cNvSpPr txBox="1"/>
            <p:nvPr/>
          </p:nvSpPr>
          <p:spPr>
            <a:xfrm>
              <a:off x="1205864" y="2123654"/>
              <a:ext cx="7576185" cy="369332"/>
            </a:xfrm>
            <a:prstGeom prst="rect">
              <a:avLst/>
            </a:prstGeom>
            <a:solidFill>
              <a:srgbClr val="B4C6E6"/>
            </a:solidFill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ctr">
                <a:defRPr kumimoji="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Verdana" pitchFamily="34" charset="0"/>
                </a:defRPr>
              </a:lvl1pPr>
            </a:lstStyle>
            <a:p>
              <a:r>
                <a:rPr lang="ko-KR" altLang="en-US">
                  <a:solidFill>
                    <a:srgbClr val="333F50"/>
                  </a:solidFill>
                </a:rPr>
                <a:t>공정한 직무수행과 </a:t>
              </a:r>
              <a:r>
                <a:rPr lang="ko-KR" altLang="en-US">
                  <a:solidFill>
                    <a:srgbClr val="333F50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국민 신뢰 확보를 위한</a:t>
              </a:r>
              <a:endParaRPr lang="ko-KR" altLang="en-US">
                <a:solidFill>
                  <a:srgbClr val="333F50"/>
                </a:solidFill>
              </a:endParaRPr>
            </a:p>
          </p:txBody>
        </p:sp>
        <p:sp>
          <p:nvSpPr>
            <p:cNvPr id="85" name="직사각형 84">
              <a:extLst>
                <a:ext uri="{FF2B5EF4-FFF2-40B4-BE49-F238E27FC236}">
                  <a16:creationId xmlns:a16="http://schemas.microsoft.com/office/drawing/2014/main" id="{E0B251C7-19B7-4B46-A9B0-B9A4D2894055}"/>
                </a:ext>
              </a:extLst>
            </p:cNvPr>
            <p:cNvSpPr/>
            <p:nvPr/>
          </p:nvSpPr>
          <p:spPr>
            <a:xfrm>
              <a:off x="1205865" y="2123654"/>
              <a:ext cx="108000" cy="108000"/>
            </a:xfrm>
            <a:prstGeom prst="rect">
              <a:avLst/>
            </a:prstGeom>
            <a:solidFill>
              <a:srgbClr val="F3B4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72D1CCA2-B429-47D6-8F53-9A41B3D51056}"/>
                </a:ext>
              </a:extLst>
            </p:cNvPr>
            <p:cNvSpPr/>
            <p:nvPr/>
          </p:nvSpPr>
          <p:spPr>
            <a:xfrm>
              <a:off x="8674049" y="2384986"/>
              <a:ext cx="108000" cy="108000"/>
            </a:xfrm>
            <a:prstGeom prst="rect">
              <a:avLst/>
            </a:prstGeom>
            <a:solidFill>
              <a:srgbClr val="F3B4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44518C0D-DC80-456C-99DD-1655C55B5F1D}"/>
              </a:ext>
            </a:extLst>
          </p:cNvPr>
          <p:cNvGrpSpPr/>
          <p:nvPr/>
        </p:nvGrpSpPr>
        <p:grpSpPr>
          <a:xfrm>
            <a:off x="4101989" y="5905500"/>
            <a:ext cx="1702022" cy="576210"/>
            <a:chOff x="4158138" y="3158966"/>
            <a:chExt cx="1584008" cy="536258"/>
          </a:xfrm>
        </p:grpSpPr>
        <p:sp>
          <p:nvSpPr>
            <p:cNvPr id="94" name="자유형: 도형 93">
              <a:extLst>
                <a:ext uri="{FF2B5EF4-FFF2-40B4-BE49-F238E27FC236}">
                  <a16:creationId xmlns:a16="http://schemas.microsoft.com/office/drawing/2014/main" id="{F4996A2B-AD96-4583-B977-D54063027630}"/>
                </a:ext>
              </a:extLst>
            </p:cNvPr>
            <p:cNvSpPr/>
            <p:nvPr/>
          </p:nvSpPr>
          <p:spPr>
            <a:xfrm>
              <a:off x="4158138" y="3158966"/>
              <a:ext cx="533400" cy="523875"/>
            </a:xfrm>
            <a:custGeom>
              <a:avLst/>
              <a:gdLst>
                <a:gd name="connsiteX0" fmla="*/ 410051 w 533400"/>
                <a:gd name="connsiteY0" fmla="*/ 255746 h 523875"/>
                <a:gd name="connsiteX1" fmla="*/ 275749 w 533400"/>
                <a:gd name="connsiteY1" fmla="*/ 284321 h 523875"/>
                <a:gd name="connsiteX2" fmla="*/ 196691 w 533400"/>
                <a:gd name="connsiteY2" fmla="*/ 328136 h 523875"/>
                <a:gd name="connsiteX3" fmla="*/ 105251 w 533400"/>
                <a:gd name="connsiteY3" fmla="*/ 258604 h 523875"/>
                <a:gd name="connsiteX4" fmla="*/ 105251 w 533400"/>
                <a:gd name="connsiteY4" fmla="*/ 258604 h 523875"/>
                <a:gd name="connsiteX5" fmla="*/ 105251 w 533400"/>
                <a:gd name="connsiteY5" fmla="*/ 257651 h 523875"/>
                <a:gd name="connsiteX6" fmla="*/ 105251 w 533400"/>
                <a:gd name="connsiteY6" fmla="*/ 256699 h 523875"/>
                <a:gd name="connsiteX7" fmla="*/ 100489 w 533400"/>
                <a:gd name="connsiteY7" fmla="*/ 219551 h 523875"/>
                <a:gd name="connsiteX8" fmla="*/ 312896 w 533400"/>
                <a:gd name="connsiteY8" fmla="*/ 40481 h 523875"/>
                <a:gd name="connsiteX9" fmla="*/ 532924 w 533400"/>
                <a:gd name="connsiteY9" fmla="*/ 191929 h 523875"/>
                <a:gd name="connsiteX10" fmla="*/ 531971 w 533400"/>
                <a:gd name="connsiteY10" fmla="*/ 189071 h 523875"/>
                <a:gd name="connsiteX11" fmla="*/ 276701 w 533400"/>
                <a:gd name="connsiteY11" fmla="*/ 7144 h 523875"/>
                <a:gd name="connsiteX12" fmla="*/ 7144 w 533400"/>
                <a:gd name="connsiteY12" fmla="*/ 276701 h 523875"/>
                <a:gd name="connsiteX13" fmla="*/ 236696 w 533400"/>
                <a:gd name="connsiteY13" fmla="*/ 524351 h 523875"/>
                <a:gd name="connsiteX14" fmla="*/ 447199 w 533400"/>
                <a:gd name="connsiteY14" fmla="*/ 382429 h 523875"/>
                <a:gd name="connsiteX15" fmla="*/ 410051 w 533400"/>
                <a:gd name="connsiteY15" fmla="*/ 255746 h 523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33400" h="523875">
                  <a:moveTo>
                    <a:pt x="410051" y="255746"/>
                  </a:moveTo>
                  <a:cubicBezTo>
                    <a:pt x="364331" y="225266"/>
                    <a:pt x="306229" y="237649"/>
                    <a:pt x="275749" y="284321"/>
                  </a:cubicBezTo>
                  <a:cubicBezTo>
                    <a:pt x="250031" y="323374"/>
                    <a:pt x="211931" y="328136"/>
                    <a:pt x="196691" y="328136"/>
                  </a:cubicBezTo>
                  <a:cubicBezTo>
                    <a:pt x="148114" y="328136"/>
                    <a:pt x="114776" y="293846"/>
                    <a:pt x="105251" y="258604"/>
                  </a:cubicBezTo>
                  <a:lnTo>
                    <a:pt x="105251" y="258604"/>
                  </a:lnTo>
                  <a:cubicBezTo>
                    <a:pt x="105251" y="258604"/>
                    <a:pt x="105251" y="257651"/>
                    <a:pt x="105251" y="257651"/>
                  </a:cubicBezTo>
                  <a:cubicBezTo>
                    <a:pt x="105251" y="257651"/>
                    <a:pt x="105251" y="256699"/>
                    <a:pt x="105251" y="256699"/>
                  </a:cubicBezTo>
                  <a:cubicBezTo>
                    <a:pt x="101441" y="241459"/>
                    <a:pt x="100489" y="234791"/>
                    <a:pt x="100489" y="219551"/>
                  </a:cubicBezTo>
                  <a:cubicBezTo>
                    <a:pt x="100489" y="134779"/>
                    <a:pt x="187166" y="40481"/>
                    <a:pt x="312896" y="40481"/>
                  </a:cubicBezTo>
                  <a:cubicBezTo>
                    <a:pt x="441484" y="40481"/>
                    <a:pt x="514826" y="137636"/>
                    <a:pt x="532924" y="191929"/>
                  </a:cubicBezTo>
                  <a:cubicBezTo>
                    <a:pt x="532924" y="190976"/>
                    <a:pt x="531971" y="190024"/>
                    <a:pt x="531971" y="189071"/>
                  </a:cubicBezTo>
                  <a:cubicBezTo>
                    <a:pt x="495776" y="83344"/>
                    <a:pt x="394811" y="7144"/>
                    <a:pt x="276701" y="7144"/>
                  </a:cubicBezTo>
                  <a:cubicBezTo>
                    <a:pt x="127159" y="7144"/>
                    <a:pt x="7144" y="128111"/>
                    <a:pt x="7144" y="276701"/>
                  </a:cubicBezTo>
                  <a:cubicBezTo>
                    <a:pt x="7144" y="410051"/>
                    <a:pt x="103346" y="524351"/>
                    <a:pt x="236696" y="524351"/>
                  </a:cubicBezTo>
                  <a:cubicBezTo>
                    <a:pt x="343376" y="524351"/>
                    <a:pt x="414814" y="464344"/>
                    <a:pt x="447199" y="382429"/>
                  </a:cubicBezTo>
                  <a:cubicBezTo>
                    <a:pt x="463391" y="335756"/>
                    <a:pt x="450056" y="283369"/>
                    <a:pt x="410051" y="255746"/>
                  </a:cubicBezTo>
                  <a:close/>
                </a:path>
              </a:pathLst>
            </a:custGeom>
            <a:solidFill>
              <a:srgbClr val="0038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8" name="자유형: 도형 97">
              <a:extLst>
                <a:ext uri="{FF2B5EF4-FFF2-40B4-BE49-F238E27FC236}">
                  <a16:creationId xmlns:a16="http://schemas.microsoft.com/office/drawing/2014/main" id="{3C7195F6-BE6A-4A8C-8758-05374C1B6595}"/>
                </a:ext>
              </a:extLst>
            </p:cNvPr>
            <p:cNvSpPr/>
            <p:nvPr/>
          </p:nvSpPr>
          <p:spPr>
            <a:xfrm>
              <a:off x="4249578" y="3190399"/>
              <a:ext cx="457200" cy="504825"/>
            </a:xfrm>
            <a:custGeom>
              <a:avLst/>
              <a:gdLst>
                <a:gd name="connsiteX0" fmla="*/ 441484 w 457200"/>
                <a:gd name="connsiteY0" fmla="*/ 164306 h 504825"/>
                <a:gd name="connsiteX1" fmla="*/ 219551 w 457200"/>
                <a:gd name="connsiteY1" fmla="*/ 7144 h 504825"/>
                <a:gd name="connsiteX2" fmla="*/ 7144 w 457200"/>
                <a:gd name="connsiteY2" fmla="*/ 186214 h 504825"/>
                <a:gd name="connsiteX3" fmla="*/ 11906 w 457200"/>
                <a:gd name="connsiteY3" fmla="*/ 223361 h 504825"/>
                <a:gd name="connsiteX4" fmla="*/ 9049 w 457200"/>
                <a:gd name="connsiteY4" fmla="*/ 204311 h 504825"/>
                <a:gd name="connsiteX5" fmla="*/ 188119 w 457200"/>
                <a:gd name="connsiteY5" fmla="*/ 54769 h 504825"/>
                <a:gd name="connsiteX6" fmla="*/ 411004 w 457200"/>
                <a:gd name="connsiteY6" fmla="*/ 277654 h 504825"/>
                <a:gd name="connsiteX7" fmla="*/ 274796 w 457200"/>
                <a:gd name="connsiteY7" fmla="*/ 497681 h 504825"/>
                <a:gd name="connsiteX8" fmla="*/ 274796 w 457200"/>
                <a:gd name="connsiteY8" fmla="*/ 497681 h 504825"/>
                <a:gd name="connsiteX9" fmla="*/ 452914 w 457200"/>
                <a:gd name="connsiteY9" fmla="*/ 243364 h 504825"/>
                <a:gd name="connsiteX10" fmla="*/ 441484 w 457200"/>
                <a:gd name="connsiteY10" fmla="*/ 164306 h 50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57200" h="504825">
                  <a:moveTo>
                    <a:pt x="441484" y="164306"/>
                  </a:moveTo>
                  <a:cubicBezTo>
                    <a:pt x="425291" y="110966"/>
                    <a:pt x="351949" y="7144"/>
                    <a:pt x="219551" y="7144"/>
                  </a:cubicBezTo>
                  <a:cubicBezTo>
                    <a:pt x="94774" y="7144"/>
                    <a:pt x="7144" y="101441"/>
                    <a:pt x="7144" y="186214"/>
                  </a:cubicBezTo>
                  <a:cubicBezTo>
                    <a:pt x="7144" y="201454"/>
                    <a:pt x="8096" y="209074"/>
                    <a:pt x="11906" y="223361"/>
                  </a:cubicBezTo>
                  <a:cubicBezTo>
                    <a:pt x="10001" y="216694"/>
                    <a:pt x="9049" y="210026"/>
                    <a:pt x="9049" y="204311"/>
                  </a:cubicBezTo>
                  <a:cubicBezTo>
                    <a:pt x="9049" y="115729"/>
                    <a:pt x="97631" y="54769"/>
                    <a:pt x="188119" y="54769"/>
                  </a:cubicBezTo>
                  <a:cubicBezTo>
                    <a:pt x="310991" y="54769"/>
                    <a:pt x="411004" y="154781"/>
                    <a:pt x="411004" y="277654"/>
                  </a:cubicBezTo>
                  <a:cubicBezTo>
                    <a:pt x="411004" y="373856"/>
                    <a:pt x="355759" y="457676"/>
                    <a:pt x="274796" y="497681"/>
                  </a:cubicBezTo>
                  <a:lnTo>
                    <a:pt x="274796" y="497681"/>
                  </a:lnTo>
                  <a:cubicBezTo>
                    <a:pt x="378619" y="460534"/>
                    <a:pt x="452914" y="360521"/>
                    <a:pt x="452914" y="243364"/>
                  </a:cubicBezTo>
                  <a:cubicBezTo>
                    <a:pt x="453866" y="216694"/>
                    <a:pt x="450056" y="191929"/>
                    <a:pt x="441484" y="164306"/>
                  </a:cubicBezTo>
                  <a:close/>
                </a:path>
              </a:pathLst>
            </a:custGeom>
            <a:solidFill>
              <a:srgbClr val="E4032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" name="자유형: 도형 98">
              <a:extLst>
                <a:ext uri="{FF2B5EF4-FFF2-40B4-BE49-F238E27FC236}">
                  <a16:creationId xmlns:a16="http://schemas.microsoft.com/office/drawing/2014/main" id="{19BCB329-84EE-4B3F-A454-489E19BDAE56}"/>
                </a:ext>
              </a:extLst>
            </p:cNvPr>
            <p:cNvSpPr/>
            <p:nvPr/>
          </p:nvSpPr>
          <p:spPr>
            <a:xfrm>
              <a:off x="4843938" y="3247549"/>
              <a:ext cx="123825" cy="133350"/>
            </a:xfrm>
            <a:custGeom>
              <a:avLst/>
              <a:gdLst>
                <a:gd name="connsiteX0" fmla="*/ 55721 w 123825"/>
                <a:gd name="connsiteY0" fmla="*/ 84296 h 133350"/>
                <a:gd name="connsiteX1" fmla="*/ 55721 w 123825"/>
                <a:gd name="connsiteY1" fmla="*/ 66199 h 133350"/>
                <a:gd name="connsiteX2" fmla="*/ 7144 w 123825"/>
                <a:gd name="connsiteY2" fmla="*/ 66199 h 133350"/>
                <a:gd name="connsiteX3" fmla="*/ 7144 w 123825"/>
                <a:gd name="connsiteY3" fmla="*/ 52864 h 133350"/>
                <a:gd name="connsiteX4" fmla="*/ 118586 w 123825"/>
                <a:gd name="connsiteY4" fmla="*/ 52864 h 133350"/>
                <a:gd name="connsiteX5" fmla="*/ 118586 w 123825"/>
                <a:gd name="connsiteY5" fmla="*/ 66199 h 133350"/>
                <a:gd name="connsiteX6" fmla="*/ 70009 w 123825"/>
                <a:gd name="connsiteY6" fmla="*/ 66199 h 133350"/>
                <a:gd name="connsiteX7" fmla="*/ 70009 w 123825"/>
                <a:gd name="connsiteY7" fmla="*/ 84296 h 133350"/>
                <a:gd name="connsiteX8" fmla="*/ 109061 w 123825"/>
                <a:gd name="connsiteY8" fmla="*/ 84296 h 133350"/>
                <a:gd name="connsiteX9" fmla="*/ 109061 w 123825"/>
                <a:gd name="connsiteY9" fmla="*/ 126206 h 133350"/>
                <a:gd name="connsiteX10" fmla="*/ 93821 w 123825"/>
                <a:gd name="connsiteY10" fmla="*/ 126206 h 133350"/>
                <a:gd name="connsiteX11" fmla="*/ 93821 w 123825"/>
                <a:gd name="connsiteY11" fmla="*/ 96679 h 133350"/>
                <a:gd name="connsiteX12" fmla="*/ 13811 w 123825"/>
                <a:gd name="connsiteY12" fmla="*/ 96679 h 133350"/>
                <a:gd name="connsiteX13" fmla="*/ 13811 w 123825"/>
                <a:gd name="connsiteY13" fmla="*/ 83344 h 133350"/>
                <a:gd name="connsiteX14" fmla="*/ 55721 w 123825"/>
                <a:gd name="connsiteY14" fmla="*/ 83344 h 133350"/>
                <a:gd name="connsiteX15" fmla="*/ 110014 w 123825"/>
                <a:gd name="connsiteY15" fmla="*/ 7144 h 133350"/>
                <a:gd name="connsiteX16" fmla="*/ 110014 w 123825"/>
                <a:gd name="connsiteY16" fmla="*/ 43339 h 133350"/>
                <a:gd name="connsiteX17" fmla="*/ 94774 w 123825"/>
                <a:gd name="connsiteY17" fmla="*/ 43339 h 133350"/>
                <a:gd name="connsiteX18" fmla="*/ 94774 w 123825"/>
                <a:gd name="connsiteY18" fmla="*/ 20479 h 133350"/>
                <a:gd name="connsiteX19" fmla="*/ 16669 w 123825"/>
                <a:gd name="connsiteY19" fmla="*/ 20479 h 133350"/>
                <a:gd name="connsiteX20" fmla="*/ 16669 w 123825"/>
                <a:gd name="connsiteY20" fmla="*/ 7144 h 133350"/>
                <a:gd name="connsiteX21" fmla="*/ 110014 w 123825"/>
                <a:gd name="connsiteY21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23825" h="133350">
                  <a:moveTo>
                    <a:pt x="55721" y="84296"/>
                  </a:moveTo>
                  <a:lnTo>
                    <a:pt x="55721" y="66199"/>
                  </a:lnTo>
                  <a:lnTo>
                    <a:pt x="7144" y="66199"/>
                  </a:lnTo>
                  <a:lnTo>
                    <a:pt x="7144" y="52864"/>
                  </a:lnTo>
                  <a:lnTo>
                    <a:pt x="118586" y="52864"/>
                  </a:lnTo>
                  <a:lnTo>
                    <a:pt x="118586" y="66199"/>
                  </a:lnTo>
                  <a:lnTo>
                    <a:pt x="70009" y="66199"/>
                  </a:lnTo>
                  <a:lnTo>
                    <a:pt x="70009" y="84296"/>
                  </a:lnTo>
                  <a:lnTo>
                    <a:pt x="109061" y="84296"/>
                  </a:lnTo>
                  <a:lnTo>
                    <a:pt x="109061" y="126206"/>
                  </a:lnTo>
                  <a:lnTo>
                    <a:pt x="93821" y="126206"/>
                  </a:lnTo>
                  <a:lnTo>
                    <a:pt x="93821" y="96679"/>
                  </a:lnTo>
                  <a:lnTo>
                    <a:pt x="13811" y="96679"/>
                  </a:lnTo>
                  <a:lnTo>
                    <a:pt x="13811" y="83344"/>
                  </a:lnTo>
                  <a:lnTo>
                    <a:pt x="55721" y="83344"/>
                  </a:lnTo>
                  <a:close/>
                  <a:moveTo>
                    <a:pt x="110014" y="7144"/>
                  </a:moveTo>
                  <a:lnTo>
                    <a:pt x="110014" y="43339"/>
                  </a:lnTo>
                  <a:lnTo>
                    <a:pt x="94774" y="43339"/>
                  </a:lnTo>
                  <a:lnTo>
                    <a:pt x="94774" y="20479"/>
                  </a:lnTo>
                  <a:lnTo>
                    <a:pt x="16669" y="20479"/>
                  </a:lnTo>
                  <a:lnTo>
                    <a:pt x="16669" y="7144"/>
                  </a:lnTo>
                  <a:lnTo>
                    <a:pt x="11001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" name="자유형: 도형 120">
              <a:extLst>
                <a:ext uri="{FF2B5EF4-FFF2-40B4-BE49-F238E27FC236}">
                  <a16:creationId xmlns:a16="http://schemas.microsoft.com/office/drawing/2014/main" id="{0AC34D23-5F37-45F4-AD39-52B5B9967993}"/>
                </a:ext>
              </a:extLst>
            </p:cNvPr>
            <p:cNvSpPr/>
            <p:nvPr/>
          </p:nvSpPr>
          <p:spPr>
            <a:xfrm>
              <a:off x="4976336" y="3244691"/>
              <a:ext cx="114300" cy="123825"/>
            </a:xfrm>
            <a:custGeom>
              <a:avLst/>
              <a:gdLst>
                <a:gd name="connsiteX0" fmla="*/ 7144 w 114300"/>
                <a:gd name="connsiteY0" fmla="*/ 73819 h 123825"/>
                <a:gd name="connsiteX1" fmla="*/ 7144 w 114300"/>
                <a:gd name="connsiteY1" fmla="*/ 11906 h 123825"/>
                <a:gd name="connsiteX2" fmla="*/ 70009 w 114300"/>
                <a:gd name="connsiteY2" fmla="*/ 11906 h 123825"/>
                <a:gd name="connsiteX3" fmla="*/ 70009 w 114300"/>
                <a:gd name="connsiteY3" fmla="*/ 73819 h 123825"/>
                <a:gd name="connsiteX4" fmla="*/ 7144 w 114300"/>
                <a:gd name="connsiteY4" fmla="*/ 73819 h 123825"/>
                <a:gd name="connsiteX5" fmla="*/ 10954 w 114300"/>
                <a:gd name="connsiteY5" fmla="*/ 126206 h 123825"/>
                <a:gd name="connsiteX6" fmla="*/ 10954 w 114300"/>
                <a:gd name="connsiteY6" fmla="*/ 85249 h 123825"/>
                <a:gd name="connsiteX7" fmla="*/ 26194 w 114300"/>
                <a:gd name="connsiteY7" fmla="*/ 85249 h 123825"/>
                <a:gd name="connsiteX8" fmla="*/ 26194 w 114300"/>
                <a:gd name="connsiteY8" fmla="*/ 112871 h 123825"/>
                <a:gd name="connsiteX9" fmla="*/ 110966 w 114300"/>
                <a:gd name="connsiteY9" fmla="*/ 112871 h 123825"/>
                <a:gd name="connsiteX10" fmla="*/ 110966 w 114300"/>
                <a:gd name="connsiteY10" fmla="*/ 126206 h 123825"/>
                <a:gd name="connsiteX11" fmla="*/ 10954 w 114300"/>
                <a:gd name="connsiteY11" fmla="*/ 126206 h 123825"/>
                <a:gd name="connsiteX12" fmla="*/ 54769 w 114300"/>
                <a:gd name="connsiteY12" fmla="*/ 24289 h 123825"/>
                <a:gd name="connsiteX13" fmla="*/ 22384 w 114300"/>
                <a:gd name="connsiteY13" fmla="*/ 24289 h 123825"/>
                <a:gd name="connsiteX14" fmla="*/ 22384 w 114300"/>
                <a:gd name="connsiteY14" fmla="*/ 60484 h 123825"/>
                <a:gd name="connsiteX15" fmla="*/ 54769 w 114300"/>
                <a:gd name="connsiteY15" fmla="*/ 60484 h 123825"/>
                <a:gd name="connsiteX16" fmla="*/ 54769 w 114300"/>
                <a:gd name="connsiteY16" fmla="*/ 24289 h 123825"/>
                <a:gd name="connsiteX17" fmla="*/ 93821 w 114300"/>
                <a:gd name="connsiteY17" fmla="*/ 85249 h 123825"/>
                <a:gd name="connsiteX18" fmla="*/ 93821 w 114300"/>
                <a:gd name="connsiteY18" fmla="*/ 7144 h 123825"/>
                <a:gd name="connsiteX19" fmla="*/ 109061 w 114300"/>
                <a:gd name="connsiteY19" fmla="*/ 7144 h 123825"/>
                <a:gd name="connsiteX20" fmla="*/ 109061 w 114300"/>
                <a:gd name="connsiteY20" fmla="*/ 85249 h 123825"/>
                <a:gd name="connsiteX21" fmla="*/ 93821 w 114300"/>
                <a:gd name="connsiteY21" fmla="*/ 85249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4300" h="123825">
                  <a:moveTo>
                    <a:pt x="7144" y="73819"/>
                  </a:moveTo>
                  <a:lnTo>
                    <a:pt x="7144" y="11906"/>
                  </a:lnTo>
                  <a:lnTo>
                    <a:pt x="70009" y="11906"/>
                  </a:lnTo>
                  <a:lnTo>
                    <a:pt x="70009" y="73819"/>
                  </a:lnTo>
                  <a:lnTo>
                    <a:pt x="7144" y="73819"/>
                  </a:lnTo>
                  <a:close/>
                  <a:moveTo>
                    <a:pt x="10954" y="126206"/>
                  </a:moveTo>
                  <a:lnTo>
                    <a:pt x="10954" y="85249"/>
                  </a:lnTo>
                  <a:lnTo>
                    <a:pt x="26194" y="85249"/>
                  </a:lnTo>
                  <a:lnTo>
                    <a:pt x="26194" y="112871"/>
                  </a:lnTo>
                  <a:lnTo>
                    <a:pt x="110966" y="112871"/>
                  </a:lnTo>
                  <a:lnTo>
                    <a:pt x="110966" y="126206"/>
                  </a:lnTo>
                  <a:lnTo>
                    <a:pt x="10954" y="126206"/>
                  </a:lnTo>
                  <a:close/>
                  <a:moveTo>
                    <a:pt x="54769" y="24289"/>
                  </a:moveTo>
                  <a:lnTo>
                    <a:pt x="22384" y="24289"/>
                  </a:lnTo>
                  <a:lnTo>
                    <a:pt x="22384" y="60484"/>
                  </a:lnTo>
                  <a:lnTo>
                    <a:pt x="54769" y="60484"/>
                  </a:lnTo>
                  <a:lnTo>
                    <a:pt x="54769" y="24289"/>
                  </a:lnTo>
                  <a:close/>
                  <a:moveTo>
                    <a:pt x="93821" y="85249"/>
                  </a:moveTo>
                  <a:lnTo>
                    <a:pt x="93821" y="7144"/>
                  </a:lnTo>
                  <a:lnTo>
                    <a:pt x="109061" y="7144"/>
                  </a:lnTo>
                  <a:lnTo>
                    <a:pt x="109061" y="85249"/>
                  </a:lnTo>
                  <a:lnTo>
                    <a:pt x="93821" y="852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" name="자유형: 도형 121">
              <a:extLst>
                <a:ext uri="{FF2B5EF4-FFF2-40B4-BE49-F238E27FC236}">
                  <a16:creationId xmlns:a16="http://schemas.microsoft.com/office/drawing/2014/main" id="{A3C8E7FE-D62C-4F69-97D6-EC42FC95EF67}"/>
                </a:ext>
              </a:extLst>
            </p:cNvPr>
            <p:cNvSpPr/>
            <p:nvPr/>
          </p:nvSpPr>
          <p:spPr>
            <a:xfrm>
              <a:off x="5098256" y="3245644"/>
              <a:ext cx="114300" cy="133350"/>
            </a:xfrm>
            <a:custGeom>
              <a:avLst/>
              <a:gdLst>
                <a:gd name="connsiteX0" fmla="*/ 88106 w 114300"/>
                <a:gd name="connsiteY0" fmla="*/ 74771 h 133350"/>
                <a:gd name="connsiteX1" fmla="*/ 55721 w 114300"/>
                <a:gd name="connsiteY1" fmla="*/ 74771 h 133350"/>
                <a:gd name="connsiteX2" fmla="*/ 55721 w 114300"/>
                <a:gd name="connsiteY2" fmla="*/ 95726 h 133350"/>
                <a:gd name="connsiteX3" fmla="*/ 40481 w 114300"/>
                <a:gd name="connsiteY3" fmla="*/ 95726 h 133350"/>
                <a:gd name="connsiteX4" fmla="*/ 40481 w 114300"/>
                <a:gd name="connsiteY4" fmla="*/ 74771 h 133350"/>
                <a:gd name="connsiteX5" fmla="*/ 7144 w 114300"/>
                <a:gd name="connsiteY5" fmla="*/ 74771 h 133350"/>
                <a:gd name="connsiteX6" fmla="*/ 7144 w 114300"/>
                <a:gd name="connsiteY6" fmla="*/ 61436 h 133350"/>
                <a:gd name="connsiteX7" fmla="*/ 88106 w 114300"/>
                <a:gd name="connsiteY7" fmla="*/ 61436 h 133350"/>
                <a:gd name="connsiteX8" fmla="*/ 88106 w 114300"/>
                <a:gd name="connsiteY8" fmla="*/ 74771 h 133350"/>
                <a:gd name="connsiteX9" fmla="*/ 62389 w 114300"/>
                <a:gd name="connsiteY9" fmla="*/ 52864 h 133350"/>
                <a:gd name="connsiteX10" fmla="*/ 62389 w 114300"/>
                <a:gd name="connsiteY10" fmla="*/ 22384 h 133350"/>
                <a:gd name="connsiteX11" fmla="*/ 13811 w 114300"/>
                <a:gd name="connsiteY11" fmla="*/ 22384 h 133350"/>
                <a:gd name="connsiteX12" fmla="*/ 13811 w 114300"/>
                <a:gd name="connsiteY12" fmla="*/ 9049 h 133350"/>
                <a:gd name="connsiteX13" fmla="*/ 77629 w 114300"/>
                <a:gd name="connsiteY13" fmla="*/ 9049 h 133350"/>
                <a:gd name="connsiteX14" fmla="*/ 77629 w 114300"/>
                <a:gd name="connsiteY14" fmla="*/ 52864 h 133350"/>
                <a:gd name="connsiteX15" fmla="*/ 62389 w 114300"/>
                <a:gd name="connsiteY15" fmla="*/ 52864 h 133350"/>
                <a:gd name="connsiteX16" fmla="*/ 15716 w 114300"/>
                <a:gd name="connsiteY16" fmla="*/ 126206 h 133350"/>
                <a:gd name="connsiteX17" fmla="*/ 15716 w 114300"/>
                <a:gd name="connsiteY17" fmla="*/ 86201 h 133350"/>
                <a:gd name="connsiteX18" fmla="*/ 30956 w 114300"/>
                <a:gd name="connsiteY18" fmla="*/ 86201 h 133350"/>
                <a:gd name="connsiteX19" fmla="*/ 30956 w 114300"/>
                <a:gd name="connsiteY19" fmla="*/ 112871 h 133350"/>
                <a:gd name="connsiteX20" fmla="*/ 114776 w 114300"/>
                <a:gd name="connsiteY20" fmla="*/ 112871 h 133350"/>
                <a:gd name="connsiteX21" fmla="*/ 114776 w 114300"/>
                <a:gd name="connsiteY21" fmla="*/ 126206 h 133350"/>
                <a:gd name="connsiteX22" fmla="*/ 15716 w 114300"/>
                <a:gd name="connsiteY22" fmla="*/ 126206 h 133350"/>
                <a:gd name="connsiteX23" fmla="*/ 97631 w 114300"/>
                <a:gd name="connsiteY23" fmla="*/ 7144 h 133350"/>
                <a:gd name="connsiteX24" fmla="*/ 112871 w 114300"/>
                <a:gd name="connsiteY24" fmla="*/ 7144 h 133350"/>
                <a:gd name="connsiteX25" fmla="*/ 112871 w 114300"/>
                <a:gd name="connsiteY25" fmla="*/ 97631 h 133350"/>
                <a:gd name="connsiteX26" fmla="*/ 97631 w 114300"/>
                <a:gd name="connsiteY26" fmla="*/ 97631 h 133350"/>
                <a:gd name="connsiteX27" fmla="*/ 97631 w 114300"/>
                <a:gd name="connsiteY27" fmla="*/ 49054 h 133350"/>
                <a:gd name="connsiteX28" fmla="*/ 84296 w 114300"/>
                <a:gd name="connsiteY28" fmla="*/ 49054 h 133350"/>
                <a:gd name="connsiteX29" fmla="*/ 84296 w 114300"/>
                <a:gd name="connsiteY29" fmla="*/ 35719 h 133350"/>
                <a:gd name="connsiteX30" fmla="*/ 97631 w 114300"/>
                <a:gd name="connsiteY30" fmla="*/ 35719 h 133350"/>
                <a:gd name="connsiteX31" fmla="*/ 97631 w 114300"/>
                <a:gd name="connsiteY31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14300" h="133350">
                  <a:moveTo>
                    <a:pt x="88106" y="74771"/>
                  </a:moveTo>
                  <a:lnTo>
                    <a:pt x="55721" y="74771"/>
                  </a:lnTo>
                  <a:lnTo>
                    <a:pt x="55721" y="95726"/>
                  </a:lnTo>
                  <a:lnTo>
                    <a:pt x="40481" y="95726"/>
                  </a:lnTo>
                  <a:lnTo>
                    <a:pt x="40481" y="74771"/>
                  </a:lnTo>
                  <a:lnTo>
                    <a:pt x="7144" y="74771"/>
                  </a:lnTo>
                  <a:lnTo>
                    <a:pt x="7144" y="61436"/>
                  </a:lnTo>
                  <a:lnTo>
                    <a:pt x="88106" y="61436"/>
                  </a:lnTo>
                  <a:lnTo>
                    <a:pt x="88106" y="74771"/>
                  </a:lnTo>
                  <a:close/>
                  <a:moveTo>
                    <a:pt x="62389" y="52864"/>
                  </a:moveTo>
                  <a:lnTo>
                    <a:pt x="62389" y="22384"/>
                  </a:lnTo>
                  <a:lnTo>
                    <a:pt x="13811" y="22384"/>
                  </a:lnTo>
                  <a:lnTo>
                    <a:pt x="13811" y="9049"/>
                  </a:lnTo>
                  <a:lnTo>
                    <a:pt x="77629" y="9049"/>
                  </a:lnTo>
                  <a:lnTo>
                    <a:pt x="77629" y="52864"/>
                  </a:lnTo>
                  <a:lnTo>
                    <a:pt x="62389" y="52864"/>
                  </a:lnTo>
                  <a:close/>
                  <a:moveTo>
                    <a:pt x="15716" y="126206"/>
                  </a:moveTo>
                  <a:lnTo>
                    <a:pt x="15716" y="86201"/>
                  </a:lnTo>
                  <a:lnTo>
                    <a:pt x="30956" y="86201"/>
                  </a:lnTo>
                  <a:lnTo>
                    <a:pt x="30956" y="112871"/>
                  </a:lnTo>
                  <a:lnTo>
                    <a:pt x="114776" y="112871"/>
                  </a:lnTo>
                  <a:lnTo>
                    <a:pt x="114776" y="126206"/>
                  </a:lnTo>
                  <a:lnTo>
                    <a:pt x="15716" y="126206"/>
                  </a:lnTo>
                  <a:close/>
                  <a:moveTo>
                    <a:pt x="97631" y="7144"/>
                  </a:moveTo>
                  <a:lnTo>
                    <a:pt x="112871" y="7144"/>
                  </a:lnTo>
                  <a:lnTo>
                    <a:pt x="112871" y="97631"/>
                  </a:lnTo>
                  <a:lnTo>
                    <a:pt x="97631" y="97631"/>
                  </a:lnTo>
                  <a:lnTo>
                    <a:pt x="97631" y="49054"/>
                  </a:lnTo>
                  <a:lnTo>
                    <a:pt x="84296" y="49054"/>
                  </a:lnTo>
                  <a:lnTo>
                    <a:pt x="84296" y="35719"/>
                  </a:lnTo>
                  <a:lnTo>
                    <a:pt x="97631" y="35719"/>
                  </a:lnTo>
                  <a:lnTo>
                    <a:pt x="97631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" name="자유형: 도형 122">
              <a:extLst>
                <a:ext uri="{FF2B5EF4-FFF2-40B4-BE49-F238E27FC236}">
                  <a16:creationId xmlns:a16="http://schemas.microsoft.com/office/drawing/2014/main" id="{15089C2B-9DC3-4347-AACD-6630A1005A99}"/>
                </a:ext>
              </a:extLst>
            </p:cNvPr>
            <p:cNvSpPr/>
            <p:nvPr/>
          </p:nvSpPr>
          <p:spPr>
            <a:xfrm>
              <a:off x="5225891" y="3245644"/>
              <a:ext cx="114300" cy="133350"/>
            </a:xfrm>
            <a:custGeom>
              <a:avLst/>
              <a:gdLst>
                <a:gd name="connsiteX0" fmla="*/ 75724 w 114300"/>
                <a:gd name="connsiteY0" fmla="*/ 39529 h 133350"/>
                <a:gd name="connsiteX1" fmla="*/ 72866 w 114300"/>
                <a:gd name="connsiteY1" fmla="*/ 51911 h 133350"/>
                <a:gd name="connsiteX2" fmla="*/ 65246 w 114300"/>
                <a:gd name="connsiteY2" fmla="*/ 62389 h 133350"/>
                <a:gd name="connsiteX3" fmla="*/ 54769 w 114300"/>
                <a:gd name="connsiteY3" fmla="*/ 69056 h 133350"/>
                <a:gd name="connsiteX4" fmla="*/ 41434 w 114300"/>
                <a:gd name="connsiteY4" fmla="*/ 71914 h 133350"/>
                <a:gd name="connsiteX5" fmla="*/ 28099 w 114300"/>
                <a:gd name="connsiteY5" fmla="*/ 69056 h 133350"/>
                <a:gd name="connsiteX6" fmla="*/ 17621 w 114300"/>
                <a:gd name="connsiteY6" fmla="*/ 62389 h 133350"/>
                <a:gd name="connsiteX7" fmla="*/ 10001 w 114300"/>
                <a:gd name="connsiteY7" fmla="*/ 51911 h 133350"/>
                <a:gd name="connsiteX8" fmla="*/ 7144 w 114300"/>
                <a:gd name="connsiteY8" fmla="*/ 39529 h 133350"/>
                <a:gd name="connsiteX9" fmla="*/ 10001 w 114300"/>
                <a:gd name="connsiteY9" fmla="*/ 27146 h 133350"/>
                <a:gd name="connsiteX10" fmla="*/ 17621 w 114300"/>
                <a:gd name="connsiteY10" fmla="*/ 16669 h 133350"/>
                <a:gd name="connsiteX11" fmla="*/ 28099 w 114300"/>
                <a:gd name="connsiteY11" fmla="*/ 10001 h 133350"/>
                <a:gd name="connsiteX12" fmla="*/ 41434 w 114300"/>
                <a:gd name="connsiteY12" fmla="*/ 7144 h 133350"/>
                <a:gd name="connsiteX13" fmla="*/ 54769 w 114300"/>
                <a:gd name="connsiteY13" fmla="*/ 10001 h 133350"/>
                <a:gd name="connsiteX14" fmla="*/ 65246 w 114300"/>
                <a:gd name="connsiteY14" fmla="*/ 16669 h 133350"/>
                <a:gd name="connsiteX15" fmla="*/ 72866 w 114300"/>
                <a:gd name="connsiteY15" fmla="*/ 27146 h 133350"/>
                <a:gd name="connsiteX16" fmla="*/ 75724 w 114300"/>
                <a:gd name="connsiteY16" fmla="*/ 39529 h 133350"/>
                <a:gd name="connsiteX17" fmla="*/ 16669 w 114300"/>
                <a:gd name="connsiteY17" fmla="*/ 82391 h 133350"/>
                <a:gd name="connsiteX18" fmla="*/ 113824 w 114300"/>
                <a:gd name="connsiteY18" fmla="*/ 82391 h 133350"/>
                <a:gd name="connsiteX19" fmla="*/ 113824 w 114300"/>
                <a:gd name="connsiteY19" fmla="*/ 127159 h 133350"/>
                <a:gd name="connsiteX20" fmla="*/ 98584 w 114300"/>
                <a:gd name="connsiteY20" fmla="*/ 127159 h 133350"/>
                <a:gd name="connsiteX21" fmla="*/ 98584 w 114300"/>
                <a:gd name="connsiteY21" fmla="*/ 95726 h 133350"/>
                <a:gd name="connsiteX22" fmla="*/ 16669 w 114300"/>
                <a:gd name="connsiteY22" fmla="*/ 95726 h 133350"/>
                <a:gd name="connsiteX23" fmla="*/ 16669 w 114300"/>
                <a:gd name="connsiteY23" fmla="*/ 82391 h 133350"/>
                <a:gd name="connsiteX24" fmla="*/ 60484 w 114300"/>
                <a:gd name="connsiteY24" fmla="*/ 39529 h 133350"/>
                <a:gd name="connsiteX25" fmla="*/ 58579 w 114300"/>
                <a:gd name="connsiteY25" fmla="*/ 31909 h 133350"/>
                <a:gd name="connsiteX26" fmla="*/ 54769 w 114300"/>
                <a:gd name="connsiteY26" fmla="*/ 26194 h 133350"/>
                <a:gd name="connsiteX27" fmla="*/ 49054 w 114300"/>
                <a:gd name="connsiteY27" fmla="*/ 22384 h 133350"/>
                <a:gd name="connsiteX28" fmla="*/ 41434 w 114300"/>
                <a:gd name="connsiteY28" fmla="*/ 20479 h 133350"/>
                <a:gd name="connsiteX29" fmla="*/ 33814 w 114300"/>
                <a:gd name="connsiteY29" fmla="*/ 22384 h 133350"/>
                <a:gd name="connsiteX30" fmla="*/ 28099 w 114300"/>
                <a:gd name="connsiteY30" fmla="*/ 26194 h 133350"/>
                <a:gd name="connsiteX31" fmla="*/ 24289 w 114300"/>
                <a:gd name="connsiteY31" fmla="*/ 31909 h 133350"/>
                <a:gd name="connsiteX32" fmla="*/ 22384 w 114300"/>
                <a:gd name="connsiteY32" fmla="*/ 39529 h 133350"/>
                <a:gd name="connsiteX33" fmla="*/ 24289 w 114300"/>
                <a:gd name="connsiteY33" fmla="*/ 47149 h 133350"/>
                <a:gd name="connsiteX34" fmla="*/ 28099 w 114300"/>
                <a:gd name="connsiteY34" fmla="*/ 52864 h 133350"/>
                <a:gd name="connsiteX35" fmla="*/ 33814 w 114300"/>
                <a:gd name="connsiteY35" fmla="*/ 56674 h 133350"/>
                <a:gd name="connsiteX36" fmla="*/ 41434 w 114300"/>
                <a:gd name="connsiteY36" fmla="*/ 58579 h 133350"/>
                <a:gd name="connsiteX37" fmla="*/ 49054 w 114300"/>
                <a:gd name="connsiteY37" fmla="*/ 56674 h 133350"/>
                <a:gd name="connsiteX38" fmla="*/ 54769 w 114300"/>
                <a:gd name="connsiteY38" fmla="*/ 52864 h 133350"/>
                <a:gd name="connsiteX39" fmla="*/ 58579 w 114300"/>
                <a:gd name="connsiteY39" fmla="*/ 47149 h 133350"/>
                <a:gd name="connsiteX40" fmla="*/ 60484 w 114300"/>
                <a:gd name="connsiteY40" fmla="*/ 39529 h 133350"/>
                <a:gd name="connsiteX41" fmla="*/ 98584 w 114300"/>
                <a:gd name="connsiteY41" fmla="*/ 7144 h 133350"/>
                <a:gd name="connsiteX42" fmla="*/ 113824 w 114300"/>
                <a:gd name="connsiteY42" fmla="*/ 7144 h 133350"/>
                <a:gd name="connsiteX43" fmla="*/ 113824 w 114300"/>
                <a:gd name="connsiteY43" fmla="*/ 75724 h 133350"/>
                <a:gd name="connsiteX44" fmla="*/ 98584 w 114300"/>
                <a:gd name="connsiteY44" fmla="*/ 75724 h 133350"/>
                <a:gd name="connsiteX45" fmla="*/ 98584 w 114300"/>
                <a:gd name="connsiteY45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14300" h="133350">
                  <a:moveTo>
                    <a:pt x="75724" y="39529"/>
                  </a:moveTo>
                  <a:cubicBezTo>
                    <a:pt x="75724" y="44291"/>
                    <a:pt x="74771" y="48101"/>
                    <a:pt x="72866" y="51911"/>
                  </a:cubicBezTo>
                  <a:cubicBezTo>
                    <a:pt x="70961" y="55721"/>
                    <a:pt x="69056" y="59531"/>
                    <a:pt x="65246" y="62389"/>
                  </a:cubicBezTo>
                  <a:cubicBezTo>
                    <a:pt x="62389" y="65246"/>
                    <a:pt x="58579" y="67151"/>
                    <a:pt x="54769" y="69056"/>
                  </a:cubicBezTo>
                  <a:cubicBezTo>
                    <a:pt x="50959" y="70961"/>
                    <a:pt x="46196" y="71914"/>
                    <a:pt x="41434" y="71914"/>
                  </a:cubicBezTo>
                  <a:cubicBezTo>
                    <a:pt x="36671" y="71914"/>
                    <a:pt x="32861" y="70961"/>
                    <a:pt x="28099" y="69056"/>
                  </a:cubicBezTo>
                  <a:cubicBezTo>
                    <a:pt x="24289" y="67151"/>
                    <a:pt x="20479" y="65246"/>
                    <a:pt x="17621" y="62389"/>
                  </a:cubicBezTo>
                  <a:cubicBezTo>
                    <a:pt x="14764" y="59531"/>
                    <a:pt x="11906" y="56674"/>
                    <a:pt x="10001" y="51911"/>
                  </a:cubicBezTo>
                  <a:cubicBezTo>
                    <a:pt x="8096" y="48101"/>
                    <a:pt x="7144" y="44291"/>
                    <a:pt x="7144" y="39529"/>
                  </a:cubicBezTo>
                  <a:cubicBezTo>
                    <a:pt x="7144" y="34766"/>
                    <a:pt x="8096" y="30956"/>
                    <a:pt x="10001" y="27146"/>
                  </a:cubicBezTo>
                  <a:cubicBezTo>
                    <a:pt x="11906" y="23336"/>
                    <a:pt x="13811" y="19526"/>
                    <a:pt x="17621" y="16669"/>
                  </a:cubicBezTo>
                  <a:cubicBezTo>
                    <a:pt x="20479" y="13811"/>
                    <a:pt x="24289" y="11906"/>
                    <a:pt x="28099" y="10001"/>
                  </a:cubicBezTo>
                  <a:cubicBezTo>
                    <a:pt x="31909" y="8096"/>
                    <a:pt x="36671" y="7144"/>
                    <a:pt x="41434" y="7144"/>
                  </a:cubicBezTo>
                  <a:cubicBezTo>
                    <a:pt x="46196" y="7144"/>
                    <a:pt x="50006" y="8096"/>
                    <a:pt x="54769" y="10001"/>
                  </a:cubicBezTo>
                  <a:cubicBezTo>
                    <a:pt x="58579" y="11906"/>
                    <a:pt x="62389" y="13811"/>
                    <a:pt x="65246" y="16669"/>
                  </a:cubicBezTo>
                  <a:cubicBezTo>
                    <a:pt x="68104" y="19526"/>
                    <a:pt x="70961" y="22384"/>
                    <a:pt x="72866" y="27146"/>
                  </a:cubicBezTo>
                  <a:cubicBezTo>
                    <a:pt x="74771" y="30956"/>
                    <a:pt x="75724" y="34766"/>
                    <a:pt x="75724" y="39529"/>
                  </a:cubicBezTo>
                  <a:close/>
                  <a:moveTo>
                    <a:pt x="16669" y="82391"/>
                  </a:moveTo>
                  <a:lnTo>
                    <a:pt x="113824" y="82391"/>
                  </a:lnTo>
                  <a:lnTo>
                    <a:pt x="113824" y="127159"/>
                  </a:lnTo>
                  <a:lnTo>
                    <a:pt x="98584" y="127159"/>
                  </a:lnTo>
                  <a:lnTo>
                    <a:pt x="98584" y="95726"/>
                  </a:lnTo>
                  <a:lnTo>
                    <a:pt x="16669" y="95726"/>
                  </a:lnTo>
                  <a:lnTo>
                    <a:pt x="16669" y="82391"/>
                  </a:lnTo>
                  <a:close/>
                  <a:moveTo>
                    <a:pt x="60484" y="39529"/>
                  </a:moveTo>
                  <a:cubicBezTo>
                    <a:pt x="60484" y="36671"/>
                    <a:pt x="59531" y="34766"/>
                    <a:pt x="58579" y="31909"/>
                  </a:cubicBezTo>
                  <a:cubicBezTo>
                    <a:pt x="57626" y="30004"/>
                    <a:pt x="55721" y="27146"/>
                    <a:pt x="54769" y="26194"/>
                  </a:cubicBezTo>
                  <a:cubicBezTo>
                    <a:pt x="52864" y="24289"/>
                    <a:pt x="50959" y="23336"/>
                    <a:pt x="49054" y="22384"/>
                  </a:cubicBezTo>
                  <a:cubicBezTo>
                    <a:pt x="47149" y="21431"/>
                    <a:pt x="44291" y="20479"/>
                    <a:pt x="41434" y="20479"/>
                  </a:cubicBezTo>
                  <a:cubicBezTo>
                    <a:pt x="38576" y="20479"/>
                    <a:pt x="36671" y="21431"/>
                    <a:pt x="33814" y="22384"/>
                  </a:cubicBezTo>
                  <a:cubicBezTo>
                    <a:pt x="31909" y="23336"/>
                    <a:pt x="30004" y="25241"/>
                    <a:pt x="28099" y="26194"/>
                  </a:cubicBezTo>
                  <a:cubicBezTo>
                    <a:pt x="26194" y="28099"/>
                    <a:pt x="25241" y="30004"/>
                    <a:pt x="24289" y="31909"/>
                  </a:cubicBezTo>
                  <a:cubicBezTo>
                    <a:pt x="23336" y="33814"/>
                    <a:pt x="22384" y="36671"/>
                    <a:pt x="22384" y="39529"/>
                  </a:cubicBezTo>
                  <a:cubicBezTo>
                    <a:pt x="22384" y="42386"/>
                    <a:pt x="23336" y="44291"/>
                    <a:pt x="24289" y="47149"/>
                  </a:cubicBezTo>
                  <a:cubicBezTo>
                    <a:pt x="25241" y="49054"/>
                    <a:pt x="27146" y="50959"/>
                    <a:pt x="28099" y="52864"/>
                  </a:cubicBezTo>
                  <a:cubicBezTo>
                    <a:pt x="30004" y="54769"/>
                    <a:pt x="31909" y="55721"/>
                    <a:pt x="33814" y="56674"/>
                  </a:cubicBezTo>
                  <a:cubicBezTo>
                    <a:pt x="35719" y="57626"/>
                    <a:pt x="38576" y="58579"/>
                    <a:pt x="41434" y="58579"/>
                  </a:cubicBezTo>
                  <a:cubicBezTo>
                    <a:pt x="44291" y="58579"/>
                    <a:pt x="46196" y="57626"/>
                    <a:pt x="49054" y="56674"/>
                  </a:cubicBezTo>
                  <a:cubicBezTo>
                    <a:pt x="50959" y="55721"/>
                    <a:pt x="53816" y="53816"/>
                    <a:pt x="54769" y="52864"/>
                  </a:cubicBezTo>
                  <a:cubicBezTo>
                    <a:pt x="56674" y="50959"/>
                    <a:pt x="57626" y="49054"/>
                    <a:pt x="58579" y="47149"/>
                  </a:cubicBezTo>
                  <a:cubicBezTo>
                    <a:pt x="60484" y="44291"/>
                    <a:pt x="60484" y="42386"/>
                    <a:pt x="60484" y="39529"/>
                  </a:cubicBezTo>
                  <a:close/>
                  <a:moveTo>
                    <a:pt x="98584" y="7144"/>
                  </a:moveTo>
                  <a:lnTo>
                    <a:pt x="113824" y="7144"/>
                  </a:lnTo>
                  <a:lnTo>
                    <a:pt x="113824" y="75724"/>
                  </a:lnTo>
                  <a:lnTo>
                    <a:pt x="98584" y="75724"/>
                  </a:lnTo>
                  <a:lnTo>
                    <a:pt x="9858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" name="자유형: 도형 123">
              <a:extLst>
                <a:ext uri="{FF2B5EF4-FFF2-40B4-BE49-F238E27FC236}">
                  <a16:creationId xmlns:a16="http://schemas.microsoft.com/office/drawing/2014/main" id="{AF8B7918-780C-491F-9D87-6F4AA0E9042C}"/>
                </a:ext>
              </a:extLst>
            </p:cNvPr>
            <p:cNvSpPr/>
            <p:nvPr/>
          </p:nvSpPr>
          <p:spPr>
            <a:xfrm>
              <a:off x="5352573" y="3245644"/>
              <a:ext cx="114300" cy="133350"/>
            </a:xfrm>
            <a:custGeom>
              <a:avLst/>
              <a:gdLst>
                <a:gd name="connsiteX0" fmla="*/ 88106 w 114300"/>
                <a:gd name="connsiteY0" fmla="*/ 90964 h 133350"/>
                <a:gd name="connsiteX1" fmla="*/ 54769 w 114300"/>
                <a:gd name="connsiteY1" fmla="*/ 90964 h 133350"/>
                <a:gd name="connsiteX2" fmla="*/ 54769 w 114300"/>
                <a:gd name="connsiteY2" fmla="*/ 123349 h 133350"/>
                <a:gd name="connsiteX3" fmla="*/ 39529 w 114300"/>
                <a:gd name="connsiteY3" fmla="*/ 123349 h 133350"/>
                <a:gd name="connsiteX4" fmla="*/ 39529 w 114300"/>
                <a:gd name="connsiteY4" fmla="*/ 90964 h 133350"/>
                <a:gd name="connsiteX5" fmla="*/ 7144 w 114300"/>
                <a:gd name="connsiteY5" fmla="*/ 90964 h 133350"/>
                <a:gd name="connsiteX6" fmla="*/ 7144 w 114300"/>
                <a:gd name="connsiteY6" fmla="*/ 77629 h 133350"/>
                <a:gd name="connsiteX7" fmla="*/ 88106 w 114300"/>
                <a:gd name="connsiteY7" fmla="*/ 77629 h 133350"/>
                <a:gd name="connsiteX8" fmla="*/ 88106 w 114300"/>
                <a:gd name="connsiteY8" fmla="*/ 90964 h 133350"/>
                <a:gd name="connsiteX9" fmla="*/ 79534 w 114300"/>
                <a:gd name="connsiteY9" fmla="*/ 39529 h 133350"/>
                <a:gd name="connsiteX10" fmla="*/ 76676 w 114300"/>
                <a:gd name="connsiteY10" fmla="*/ 50959 h 133350"/>
                <a:gd name="connsiteX11" fmla="*/ 70009 w 114300"/>
                <a:gd name="connsiteY11" fmla="*/ 60484 h 133350"/>
                <a:gd name="connsiteX12" fmla="*/ 59531 w 114300"/>
                <a:gd name="connsiteY12" fmla="*/ 67151 h 133350"/>
                <a:gd name="connsiteX13" fmla="*/ 47149 w 114300"/>
                <a:gd name="connsiteY13" fmla="*/ 70009 h 133350"/>
                <a:gd name="connsiteX14" fmla="*/ 34766 w 114300"/>
                <a:gd name="connsiteY14" fmla="*/ 67151 h 133350"/>
                <a:gd name="connsiteX15" fmla="*/ 24289 w 114300"/>
                <a:gd name="connsiteY15" fmla="*/ 60484 h 133350"/>
                <a:gd name="connsiteX16" fmla="*/ 17621 w 114300"/>
                <a:gd name="connsiteY16" fmla="*/ 50959 h 133350"/>
                <a:gd name="connsiteX17" fmla="*/ 14764 w 114300"/>
                <a:gd name="connsiteY17" fmla="*/ 39529 h 133350"/>
                <a:gd name="connsiteX18" fmla="*/ 17621 w 114300"/>
                <a:gd name="connsiteY18" fmla="*/ 28099 h 133350"/>
                <a:gd name="connsiteX19" fmla="*/ 24289 w 114300"/>
                <a:gd name="connsiteY19" fmla="*/ 18574 h 133350"/>
                <a:gd name="connsiteX20" fmla="*/ 34766 w 114300"/>
                <a:gd name="connsiteY20" fmla="*/ 11906 h 133350"/>
                <a:gd name="connsiteX21" fmla="*/ 47149 w 114300"/>
                <a:gd name="connsiteY21" fmla="*/ 9049 h 133350"/>
                <a:gd name="connsiteX22" fmla="*/ 59531 w 114300"/>
                <a:gd name="connsiteY22" fmla="*/ 11906 h 133350"/>
                <a:gd name="connsiteX23" fmla="*/ 70009 w 114300"/>
                <a:gd name="connsiteY23" fmla="*/ 18574 h 133350"/>
                <a:gd name="connsiteX24" fmla="*/ 76676 w 114300"/>
                <a:gd name="connsiteY24" fmla="*/ 28099 h 133350"/>
                <a:gd name="connsiteX25" fmla="*/ 79534 w 114300"/>
                <a:gd name="connsiteY25" fmla="*/ 39529 h 133350"/>
                <a:gd name="connsiteX26" fmla="*/ 64294 w 114300"/>
                <a:gd name="connsiteY26" fmla="*/ 39529 h 133350"/>
                <a:gd name="connsiteX27" fmla="*/ 58579 w 114300"/>
                <a:gd name="connsiteY27" fmla="*/ 27146 h 133350"/>
                <a:gd name="connsiteX28" fmla="*/ 46196 w 114300"/>
                <a:gd name="connsiteY28" fmla="*/ 22384 h 133350"/>
                <a:gd name="connsiteX29" fmla="*/ 33814 w 114300"/>
                <a:gd name="connsiteY29" fmla="*/ 27146 h 133350"/>
                <a:gd name="connsiteX30" fmla="*/ 29051 w 114300"/>
                <a:gd name="connsiteY30" fmla="*/ 39529 h 133350"/>
                <a:gd name="connsiteX31" fmla="*/ 33814 w 114300"/>
                <a:gd name="connsiteY31" fmla="*/ 51911 h 133350"/>
                <a:gd name="connsiteX32" fmla="*/ 46196 w 114300"/>
                <a:gd name="connsiteY32" fmla="*/ 57626 h 133350"/>
                <a:gd name="connsiteX33" fmla="*/ 58579 w 114300"/>
                <a:gd name="connsiteY33" fmla="*/ 51911 h 133350"/>
                <a:gd name="connsiteX34" fmla="*/ 64294 w 114300"/>
                <a:gd name="connsiteY34" fmla="*/ 39529 h 133350"/>
                <a:gd name="connsiteX35" fmla="*/ 97631 w 114300"/>
                <a:gd name="connsiteY35" fmla="*/ 7144 h 133350"/>
                <a:gd name="connsiteX36" fmla="*/ 112871 w 114300"/>
                <a:gd name="connsiteY36" fmla="*/ 7144 h 133350"/>
                <a:gd name="connsiteX37" fmla="*/ 112871 w 114300"/>
                <a:gd name="connsiteY37" fmla="*/ 128111 h 133350"/>
                <a:gd name="connsiteX38" fmla="*/ 97631 w 114300"/>
                <a:gd name="connsiteY38" fmla="*/ 128111 h 133350"/>
                <a:gd name="connsiteX39" fmla="*/ 97631 w 114300"/>
                <a:gd name="connsiteY39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14300" h="133350">
                  <a:moveTo>
                    <a:pt x="88106" y="90964"/>
                  </a:moveTo>
                  <a:lnTo>
                    <a:pt x="54769" y="90964"/>
                  </a:lnTo>
                  <a:lnTo>
                    <a:pt x="54769" y="123349"/>
                  </a:lnTo>
                  <a:lnTo>
                    <a:pt x="39529" y="123349"/>
                  </a:lnTo>
                  <a:lnTo>
                    <a:pt x="39529" y="90964"/>
                  </a:lnTo>
                  <a:lnTo>
                    <a:pt x="7144" y="90964"/>
                  </a:lnTo>
                  <a:lnTo>
                    <a:pt x="7144" y="77629"/>
                  </a:lnTo>
                  <a:lnTo>
                    <a:pt x="88106" y="77629"/>
                  </a:lnTo>
                  <a:lnTo>
                    <a:pt x="88106" y="90964"/>
                  </a:lnTo>
                  <a:close/>
                  <a:moveTo>
                    <a:pt x="79534" y="39529"/>
                  </a:moveTo>
                  <a:cubicBezTo>
                    <a:pt x="79534" y="43339"/>
                    <a:pt x="78581" y="48101"/>
                    <a:pt x="76676" y="50959"/>
                  </a:cubicBezTo>
                  <a:cubicBezTo>
                    <a:pt x="74771" y="54769"/>
                    <a:pt x="72866" y="57626"/>
                    <a:pt x="70009" y="60484"/>
                  </a:cubicBezTo>
                  <a:cubicBezTo>
                    <a:pt x="67151" y="63341"/>
                    <a:pt x="63341" y="65246"/>
                    <a:pt x="59531" y="67151"/>
                  </a:cubicBezTo>
                  <a:cubicBezTo>
                    <a:pt x="55721" y="69056"/>
                    <a:pt x="50959" y="70009"/>
                    <a:pt x="47149" y="70009"/>
                  </a:cubicBezTo>
                  <a:cubicBezTo>
                    <a:pt x="43339" y="70009"/>
                    <a:pt x="38576" y="69056"/>
                    <a:pt x="34766" y="67151"/>
                  </a:cubicBezTo>
                  <a:cubicBezTo>
                    <a:pt x="30956" y="65246"/>
                    <a:pt x="27146" y="63341"/>
                    <a:pt x="24289" y="60484"/>
                  </a:cubicBezTo>
                  <a:cubicBezTo>
                    <a:pt x="21431" y="57626"/>
                    <a:pt x="18574" y="54769"/>
                    <a:pt x="17621" y="50959"/>
                  </a:cubicBezTo>
                  <a:cubicBezTo>
                    <a:pt x="15716" y="47149"/>
                    <a:pt x="14764" y="43339"/>
                    <a:pt x="14764" y="39529"/>
                  </a:cubicBezTo>
                  <a:cubicBezTo>
                    <a:pt x="14764" y="35719"/>
                    <a:pt x="15716" y="30956"/>
                    <a:pt x="17621" y="28099"/>
                  </a:cubicBezTo>
                  <a:cubicBezTo>
                    <a:pt x="19526" y="24289"/>
                    <a:pt x="21431" y="21431"/>
                    <a:pt x="24289" y="18574"/>
                  </a:cubicBezTo>
                  <a:cubicBezTo>
                    <a:pt x="27146" y="15716"/>
                    <a:pt x="30956" y="13811"/>
                    <a:pt x="34766" y="11906"/>
                  </a:cubicBezTo>
                  <a:cubicBezTo>
                    <a:pt x="38576" y="10001"/>
                    <a:pt x="43339" y="9049"/>
                    <a:pt x="47149" y="9049"/>
                  </a:cubicBezTo>
                  <a:cubicBezTo>
                    <a:pt x="50959" y="9049"/>
                    <a:pt x="55721" y="10001"/>
                    <a:pt x="59531" y="11906"/>
                  </a:cubicBezTo>
                  <a:cubicBezTo>
                    <a:pt x="63341" y="13811"/>
                    <a:pt x="67151" y="15716"/>
                    <a:pt x="70009" y="18574"/>
                  </a:cubicBezTo>
                  <a:cubicBezTo>
                    <a:pt x="72866" y="21431"/>
                    <a:pt x="75724" y="24289"/>
                    <a:pt x="76676" y="28099"/>
                  </a:cubicBezTo>
                  <a:cubicBezTo>
                    <a:pt x="78581" y="31909"/>
                    <a:pt x="79534" y="35719"/>
                    <a:pt x="79534" y="39529"/>
                  </a:cubicBezTo>
                  <a:close/>
                  <a:moveTo>
                    <a:pt x="64294" y="39529"/>
                  </a:moveTo>
                  <a:cubicBezTo>
                    <a:pt x="64294" y="34766"/>
                    <a:pt x="62389" y="30004"/>
                    <a:pt x="58579" y="27146"/>
                  </a:cubicBezTo>
                  <a:cubicBezTo>
                    <a:pt x="54769" y="23336"/>
                    <a:pt x="50959" y="22384"/>
                    <a:pt x="46196" y="22384"/>
                  </a:cubicBezTo>
                  <a:cubicBezTo>
                    <a:pt x="41434" y="22384"/>
                    <a:pt x="36671" y="24289"/>
                    <a:pt x="33814" y="27146"/>
                  </a:cubicBezTo>
                  <a:cubicBezTo>
                    <a:pt x="30004" y="30956"/>
                    <a:pt x="29051" y="34766"/>
                    <a:pt x="29051" y="39529"/>
                  </a:cubicBezTo>
                  <a:cubicBezTo>
                    <a:pt x="29051" y="44291"/>
                    <a:pt x="30956" y="48101"/>
                    <a:pt x="33814" y="51911"/>
                  </a:cubicBezTo>
                  <a:cubicBezTo>
                    <a:pt x="37624" y="55721"/>
                    <a:pt x="41434" y="57626"/>
                    <a:pt x="46196" y="57626"/>
                  </a:cubicBezTo>
                  <a:cubicBezTo>
                    <a:pt x="50959" y="57626"/>
                    <a:pt x="55721" y="55721"/>
                    <a:pt x="58579" y="51911"/>
                  </a:cubicBezTo>
                  <a:cubicBezTo>
                    <a:pt x="62389" y="49054"/>
                    <a:pt x="64294" y="44291"/>
                    <a:pt x="64294" y="39529"/>
                  </a:cubicBezTo>
                  <a:close/>
                  <a:moveTo>
                    <a:pt x="97631" y="7144"/>
                  </a:moveTo>
                  <a:lnTo>
                    <a:pt x="112871" y="7144"/>
                  </a:lnTo>
                  <a:lnTo>
                    <a:pt x="112871" y="128111"/>
                  </a:lnTo>
                  <a:lnTo>
                    <a:pt x="97631" y="128111"/>
                  </a:lnTo>
                  <a:lnTo>
                    <a:pt x="97631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" name="자유형: 도형 124">
              <a:extLst>
                <a:ext uri="{FF2B5EF4-FFF2-40B4-BE49-F238E27FC236}">
                  <a16:creationId xmlns:a16="http://schemas.microsoft.com/office/drawing/2014/main" id="{018B4B0B-C57A-4952-80CA-A538B739DA97}"/>
                </a:ext>
              </a:extLst>
            </p:cNvPr>
            <p:cNvSpPr/>
            <p:nvPr/>
          </p:nvSpPr>
          <p:spPr>
            <a:xfrm>
              <a:off x="5479256" y="3243739"/>
              <a:ext cx="114300" cy="133350"/>
            </a:xfrm>
            <a:custGeom>
              <a:avLst/>
              <a:gdLst>
                <a:gd name="connsiteX0" fmla="*/ 88106 w 114300"/>
                <a:gd name="connsiteY0" fmla="*/ 81439 h 133350"/>
                <a:gd name="connsiteX1" fmla="*/ 55721 w 114300"/>
                <a:gd name="connsiteY1" fmla="*/ 81439 h 133350"/>
                <a:gd name="connsiteX2" fmla="*/ 55721 w 114300"/>
                <a:gd name="connsiteY2" fmla="*/ 99536 h 133350"/>
                <a:gd name="connsiteX3" fmla="*/ 40481 w 114300"/>
                <a:gd name="connsiteY3" fmla="*/ 99536 h 133350"/>
                <a:gd name="connsiteX4" fmla="*/ 40481 w 114300"/>
                <a:gd name="connsiteY4" fmla="*/ 81439 h 133350"/>
                <a:gd name="connsiteX5" fmla="*/ 7144 w 114300"/>
                <a:gd name="connsiteY5" fmla="*/ 81439 h 133350"/>
                <a:gd name="connsiteX6" fmla="*/ 7144 w 114300"/>
                <a:gd name="connsiteY6" fmla="*/ 68104 h 133350"/>
                <a:gd name="connsiteX7" fmla="*/ 88106 w 114300"/>
                <a:gd name="connsiteY7" fmla="*/ 68104 h 133350"/>
                <a:gd name="connsiteX8" fmla="*/ 88106 w 114300"/>
                <a:gd name="connsiteY8" fmla="*/ 81439 h 133350"/>
                <a:gd name="connsiteX9" fmla="*/ 15716 w 114300"/>
                <a:gd name="connsiteY9" fmla="*/ 128111 h 133350"/>
                <a:gd name="connsiteX10" fmla="*/ 15716 w 114300"/>
                <a:gd name="connsiteY10" fmla="*/ 93821 h 133350"/>
                <a:gd name="connsiteX11" fmla="*/ 30956 w 114300"/>
                <a:gd name="connsiteY11" fmla="*/ 93821 h 133350"/>
                <a:gd name="connsiteX12" fmla="*/ 30956 w 114300"/>
                <a:gd name="connsiteY12" fmla="*/ 115729 h 133350"/>
                <a:gd name="connsiteX13" fmla="*/ 114776 w 114300"/>
                <a:gd name="connsiteY13" fmla="*/ 115729 h 133350"/>
                <a:gd name="connsiteX14" fmla="*/ 114776 w 114300"/>
                <a:gd name="connsiteY14" fmla="*/ 129064 h 133350"/>
                <a:gd name="connsiteX15" fmla="*/ 15716 w 114300"/>
                <a:gd name="connsiteY15" fmla="*/ 129064 h 133350"/>
                <a:gd name="connsiteX16" fmla="*/ 77629 w 114300"/>
                <a:gd name="connsiteY16" fmla="*/ 35719 h 133350"/>
                <a:gd name="connsiteX17" fmla="*/ 74771 w 114300"/>
                <a:gd name="connsiteY17" fmla="*/ 46196 h 133350"/>
                <a:gd name="connsiteX18" fmla="*/ 68104 w 114300"/>
                <a:gd name="connsiteY18" fmla="*/ 54769 h 133350"/>
                <a:gd name="connsiteX19" fmla="*/ 58579 w 114300"/>
                <a:gd name="connsiteY19" fmla="*/ 60484 h 133350"/>
                <a:gd name="connsiteX20" fmla="*/ 47149 w 114300"/>
                <a:gd name="connsiteY20" fmla="*/ 62389 h 133350"/>
                <a:gd name="connsiteX21" fmla="*/ 35719 w 114300"/>
                <a:gd name="connsiteY21" fmla="*/ 60484 h 133350"/>
                <a:gd name="connsiteX22" fmla="*/ 26194 w 114300"/>
                <a:gd name="connsiteY22" fmla="*/ 54769 h 133350"/>
                <a:gd name="connsiteX23" fmla="*/ 19526 w 114300"/>
                <a:gd name="connsiteY23" fmla="*/ 46196 h 133350"/>
                <a:gd name="connsiteX24" fmla="*/ 16669 w 114300"/>
                <a:gd name="connsiteY24" fmla="*/ 35719 h 133350"/>
                <a:gd name="connsiteX25" fmla="*/ 19526 w 114300"/>
                <a:gd name="connsiteY25" fmla="*/ 24289 h 133350"/>
                <a:gd name="connsiteX26" fmla="*/ 26194 w 114300"/>
                <a:gd name="connsiteY26" fmla="*/ 14764 h 133350"/>
                <a:gd name="connsiteX27" fmla="*/ 35719 w 114300"/>
                <a:gd name="connsiteY27" fmla="*/ 9049 h 133350"/>
                <a:gd name="connsiteX28" fmla="*/ 47149 w 114300"/>
                <a:gd name="connsiteY28" fmla="*/ 7144 h 133350"/>
                <a:gd name="connsiteX29" fmla="*/ 58579 w 114300"/>
                <a:gd name="connsiteY29" fmla="*/ 9049 h 133350"/>
                <a:gd name="connsiteX30" fmla="*/ 68104 w 114300"/>
                <a:gd name="connsiteY30" fmla="*/ 14764 h 133350"/>
                <a:gd name="connsiteX31" fmla="*/ 74771 w 114300"/>
                <a:gd name="connsiteY31" fmla="*/ 24289 h 133350"/>
                <a:gd name="connsiteX32" fmla="*/ 77629 w 114300"/>
                <a:gd name="connsiteY32" fmla="*/ 35719 h 133350"/>
                <a:gd name="connsiteX33" fmla="*/ 62389 w 114300"/>
                <a:gd name="connsiteY33" fmla="*/ 35719 h 133350"/>
                <a:gd name="connsiteX34" fmla="*/ 57626 w 114300"/>
                <a:gd name="connsiteY34" fmla="*/ 24289 h 133350"/>
                <a:gd name="connsiteX35" fmla="*/ 46196 w 114300"/>
                <a:gd name="connsiteY35" fmla="*/ 19526 h 133350"/>
                <a:gd name="connsiteX36" fmla="*/ 34766 w 114300"/>
                <a:gd name="connsiteY36" fmla="*/ 24289 h 133350"/>
                <a:gd name="connsiteX37" fmla="*/ 30004 w 114300"/>
                <a:gd name="connsiteY37" fmla="*/ 35719 h 133350"/>
                <a:gd name="connsiteX38" fmla="*/ 34766 w 114300"/>
                <a:gd name="connsiteY38" fmla="*/ 46196 h 133350"/>
                <a:gd name="connsiteX39" fmla="*/ 46196 w 114300"/>
                <a:gd name="connsiteY39" fmla="*/ 50959 h 133350"/>
                <a:gd name="connsiteX40" fmla="*/ 57626 w 114300"/>
                <a:gd name="connsiteY40" fmla="*/ 46196 h 133350"/>
                <a:gd name="connsiteX41" fmla="*/ 62389 w 114300"/>
                <a:gd name="connsiteY41" fmla="*/ 35719 h 133350"/>
                <a:gd name="connsiteX42" fmla="*/ 97631 w 114300"/>
                <a:gd name="connsiteY42" fmla="*/ 9049 h 133350"/>
                <a:gd name="connsiteX43" fmla="*/ 112871 w 114300"/>
                <a:gd name="connsiteY43" fmla="*/ 9049 h 133350"/>
                <a:gd name="connsiteX44" fmla="*/ 112871 w 114300"/>
                <a:gd name="connsiteY44" fmla="*/ 101441 h 133350"/>
                <a:gd name="connsiteX45" fmla="*/ 97631 w 114300"/>
                <a:gd name="connsiteY45" fmla="*/ 101441 h 133350"/>
                <a:gd name="connsiteX46" fmla="*/ 97631 w 114300"/>
                <a:gd name="connsiteY46" fmla="*/ 56674 h 133350"/>
                <a:gd name="connsiteX47" fmla="*/ 80486 w 114300"/>
                <a:gd name="connsiteY47" fmla="*/ 56674 h 133350"/>
                <a:gd name="connsiteX48" fmla="*/ 80486 w 114300"/>
                <a:gd name="connsiteY48" fmla="*/ 43339 h 133350"/>
                <a:gd name="connsiteX49" fmla="*/ 97631 w 114300"/>
                <a:gd name="connsiteY49" fmla="*/ 43339 h 133350"/>
                <a:gd name="connsiteX50" fmla="*/ 97631 w 114300"/>
                <a:gd name="connsiteY50" fmla="*/ 904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14300" h="133350">
                  <a:moveTo>
                    <a:pt x="88106" y="81439"/>
                  </a:moveTo>
                  <a:lnTo>
                    <a:pt x="55721" y="81439"/>
                  </a:lnTo>
                  <a:lnTo>
                    <a:pt x="55721" y="99536"/>
                  </a:lnTo>
                  <a:lnTo>
                    <a:pt x="40481" y="99536"/>
                  </a:lnTo>
                  <a:lnTo>
                    <a:pt x="40481" y="81439"/>
                  </a:lnTo>
                  <a:lnTo>
                    <a:pt x="7144" y="81439"/>
                  </a:lnTo>
                  <a:lnTo>
                    <a:pt x="7144" y="68104"/>
                  </a:lnTo>
                  <a:lnTo>
                    <a:pt x="88106" y="68104"/>
                  </a:lnTo>
                  <a:lnTo>
                    <a:pt x="88106" y="81439"/>
                  </a:lnTo>
                  <a:close/>
                  <a:moveTo>
                    <a:pt x="15716" y="128111"/>
                  </a:moveTo>
                  <a:lnTo>
                    <a:pt x="15716" y="93821"/>
                  </a:lnTo>
                  <a:lnTo>
                    <a:pt x="30956" y="93821"/>
                  </a:lnTo>
                  <a:lnTo>
                    <a:pt x="30956" y="115729"/>
                  </a:lnTo>
                  <a:lnTo>
                    <a:pt x="114776" y="115729"/>
                  </a:lnTo>
                  <a:lnTo>
                    <a:pt x="114776" y="129064"/>
                  </a:lnTo>
                  <a:lnTo>
                    <a:pt x="15716" y="129064"/>
                  </a:lnTo>
                  <a:close/>
                  <a:moveTo>
                    <a:pt x="77629" y="35719"/>
                  </a:moveTo>
                  <a:cubicBezTo>
                    <a:pt x="77629" y="39529"/>
                    <a:pt x="76676" y="43339"/>
                    <a:pt x="74771" y="46196"/>
                  </a:cubicBezTo>
                  <a:cubicBezTo>
                    <a:pt x="72866" y="50006"/>
                    <a:pt x="70961" y="52864"/>
                    <a:pt x="68104" y="54769"/>
                  </a:cubicBezTo>
                  <a:cubicBezTo>
                    <a:pt x="65246" y="57626"/>
                    <a:pt x="62389" y="59531"/>
                    <a:pt x="58579" y="60484"/>
                  </a:cubicBezTo>
                  <a:cubicBezTo>
                    <a:pt x="54769" y="62389"/>
                    <a:pt x="50959" y="62389"/>
                    <a:pt x="47149" y="62389"/>
                  </a:cubicBezTo>
                  <a:cubicBezTo>
                    <a:pt x="43339" y="62389"/>
                    <a:pt x="39529" y="61436"/>
                    <a:pt x="35719" y="60484"/>
                  </a:cubicBezTo>
                  <a:cubicBezTo>
                    <a:pt x="31909" y="58579"/>
                    <a:pt x="29051" y="56674"/>
                    <a:pt x="26194" y="54769"/>
                  </a:cubicBezTo>
                  <a:cubicBezTo>
                    <a:pt x="23336" y="51911"/>
                    <a:pt x="21431" y="49054"/>
                    <a:pt x="19526" y="46196"/>
                  </a:cubicBezTo>
                  <a:cubicBezTo>
                    <a:pt x="17621" y="42386"/>
                    <a:pt x="16669" y="39529"/>
                    <a:pt x="16669" y="35719"/>
                  </a:cubicBezTo>
                  <a:cubicBezTo>
                    <a:pt x="16669" y="31909"/>
                    <a:pt x="17621" y="28099"/>
                    <a:pt x="19526" y="24289"/>
                  </a:cubicBezTo>
                  <a:cubicBezTo>
                    <a:pt x="21431" y="20479"/>
                    <a:pt x="23336" y="17621"/>
                    <a:pt x="26194" y="14764"/>
                  </a:cubicBezTo>
                  <a:cubicBezTo>
                    <a:pt x="29051" y="11906"/>
                    <a:pt x="31909" y="10001"/>
                    <a:pt x="35719" y="9049"/>
                  </a:cubicBezTo>
                  <a:cubicBezTo>
                    <a:pt x="39529" y="7144"/>
                    <a:pt x="43339" y="7144"/>
                    <a:pt x="47149" y="7144"/>
                  </a:cubicBezTo>
                  <a:cubicBezTo>
                    <a:pt x="50959" y="7144"/>
                    <a:pt x="54769" y="8096"/>
                    <a:pt x="58579" y="9049"/>
                  </a:cubicBezTo>
                  <a:cubicBezTo>
                    <a:pt x="62389" y="10954"/>
                    <a:pt x="65246" y="12859"/>
                    <a:pt x="68104" y="14764"/>
                  </a:cubicBezTo>
                  <a:cubicBezTo>
                    <a:pt x="70961" y="17621"/>
                    <a:pt x="72866" y="20479"/>
                    <a:pt x="74771" y="24289"/>
                  </a:cubicBezTo>
                  <a:cubicBezTo>
                    <a:pt x="76676" y="28099"/>
                    <a:pt x="77629" y="30956"/>
                    <a:pt x="77629" y="35719"/>
                  </a:cubicBezTo>
                  <a:close/>
                  <a:moveTo>
                    <a:pt x="62389" y="35719"/>
                  </a:moveTo>
                  <a:cubicBezTo>
                    <a:pt x="62389" y="30956"/>
                    <a:pt x="60484" y="28099"/>
                    <a:pt x="57626" y="24289"/>
                  </a:cubicBezTo>
                  <a:cubicBezTo>
                    <a:pt x="54769" y="21431"/>
                    <a:pt x="50959" y="19526"/>
                    <a:pt x="46196" y="19526"/>
                  </a:cubicBezTo>
                  <a:cubicBezTo>
                    <a:pt x="42386" y="19526"/>
                    <a:pt x="38576" y="21431"/>
                    <a:pt x="34766" y="24289"/>
                  </a:cubicBezTo>
                  <a:cubicBezTo>
                    <a:pt x="31909" y="27146"/>
                    <a:pt x="30004" y="30956"/>
                    <a:pt x="30004" y="35719"/>
                  </a:cubicBezTo>
                  <a:cubicBezTo>
                    <a:pt x="30004" y="39529"/>
                    <a:pt x="31909" y="43339"/>
                    <a:pt x="34766" y="46196"/>
                  </a:cubicBezTo>
                  <a:cubicBezTo>
                    <a:pt x="37624" y="49054"/>
                    <a:pt x="41434" y="50959"/>
                    <a:pt x="46196" y="50959"/>
                  </a:cubicBezTo>
                  <a:cubicBezTo>
                    <a:pt x="50006" y="50959"/>
                    <a:pt x="53816" y="49054"/>
                    <a:pt x="57626" y="46196"/>
                  </a:cubicBezTo>
                  <a:cubicBezTo>
                    <a:pt x="61436" y="43339"/>
                    <a:pt x="62389" y="39529"/>
                    <a:pt x="62389" y="35719"/>
                  </a:cubicBezTo>
                  <a:close/>
                  <a:moveTo>
                    <a:pt x="97631" y="9049"/>
                  </a:moveTo>
                  <a:lnTo>
                    <a:pt x="112871" y="9049"/>
                  </a:lnTo>
                  <a:lnTo>
                    <a:pt x="112871" y="101441"/>
                  </a:lnTo>
                  <a:lnTo>
                    <a:pt x="97631" y="101441"/>
                  </a:lnTo>
                  <a:lnTo>
                    <a:pt x="97631" y="56674"/>
                  </a:lnTo>
                  <a:lnTo>
                    <a:pt x="80486" y="56674"/>
                  </a:lnTo>
                  <a:lnTo>
                    <a:pt x="80486" y="43339"/>
                  </a:lnTo>
                  <a:lnTo>
                    <a:pt x="97631" y="43339"/>
                  </a:lnTo>
                  <a:lnTo>
                    <a:pt x="97631" y="90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" name="자유형: 도형 125">
              <a:extLst>
                <a:ext uri="{FF2B5EF4-FFF2-40B4-BE49-F238E27FC236}">
                  <a16:creationId xmlns:a16="http://schemas.microsoft.com/office/drawing/2014/main" id="{48AB8F2C-63ED-40B3-83B6-FCE31AC03A83}"/>
                </a:ext>
              </a:extLst>
            </p:cNvPr>
            <p:cNvSpPr/>
            <p:nvPr/>
          </p:nvSpPr>
          <p:spPr>
            <a:xfrm>
              <a:off x="5606891" y="3243739"/>
              <a:ext cx="114300" cy="133350"/>
            </a:xfrm>
            <a:custGeom>
              <a:avLst/>
              <a:gdLst>
                <a:gd name="connsiteX0" fmla="*/ 76676 w 114300"/>
                <a:gd name="connsiteY0" fmla="*/ 63341 h 133350"/>
                <a:gd name="connsiteX1" fmla="*/ 74771 w 114300"/>
                <a:gd name="connsiteY1" fmla="*/ 73819 h 133350"/>
                <a:gd name="connsiteX2" fmla="*/ 68104 w 114300"/>
                <a:gd name="connsiteY2" fmla="*/ 82391 h 133350"/>
                <a:gd name="connsiteX3" fmla="*/ 58579 w 114300"/>
                <a:gd name="connsiteY3" fmla="*/ 88106 h 133350"/>
                <a:gd name="connsiteX4" fmla="*/ 54769 w 114300"/>
                <a:gd name="connsiteY4" fmla="*/ 89059 h 133350"/>
                <a:gd name="connsiteX5" fmla="*/ 54769 w 114300"/>
                <a:gd name="connsiteY5" fmla="*/ 104299 h 133350"/>
                <a:gd name="connsiteX6" fmla="*/ 88106 w 114300"/>
                <a:gd name="connsiteY6" fmla="*/ 104299 h 133350"/>
                <a:gd name="connsiteX7" fmla="*/ 88106 w 114300"/>
                <a:gd name="connsiteY7" fmla="*/ 117634 h 133350"/>
                <a:gd name="connsiteX8" fmla="*/ 7144 w 114300"/>
                <a:gd name="connsiteY8" fmla="*/ 117634 h 133350"/>
                <a:gd name="connsiteX9" fmla="*/ 7144 w 114300"/>
                <a:gd name="connsiteY9" fmla="*/ 104299 h 133350"/>
                <a:gd name="connsiteX10" fmla="*/ 39529 w 114300"/>
                <a:gd name="connsiteY10" fmla="*/ 104299 h 133350"/>
                <a:gd name="connsiteX11" fmla="*/ 39529 w 114300"/>
                <a:gd name="connsiteY11" fmla="*/ 90011 h 133350"/>
                <a:gd name="connsiteX12" fmla="*/ 35719 w 114300"/>
                <a:gd name="connsiteY12" fmla="*/ 89059 h 133350"/>
                <a:gd name="connsiteX13" fmla="*/ 26194 w 114300"/>
                <a:gd name="connsiteY13" fmla="*/ 83344 h 133350"/>
                <a:gd name="connsiteX14" fmla="*/ 19526 w 114300"/>
                <a:gd name="connsiteY14" fmla="*/ 74771 h 133350"/>
                <a:gd name="connsiteX15" fmla="*/ 17621 w 114300"/>
                <a:gd name="connsiteY15" fmla="*/ 64294 h 133350"/>
                <a:gd name="connsiteX16" fmla="*/ 19526 w 114300"/>
                <a:gd name="connsiteY16" fmla="*/ 53816 h 133350"/>
                <a:gd name="connsiteX17" fmla="*/ 26194 w 114300"/>
                <a:gd name="connsiteY17" fmla="*/ 45244 h 133350"/>
                <a:gd name="connsiteX18" fmla="*/ 35719 w 114300"/>
                <a:gd name="connsiteY18" fmla="*/ 39529 h 133350"/>
                <a:gd name="connsiteX19" fmla="*/ 47149 w 114300"/>
                <a:gd name="connsiteY19" fmla="*/ 37624 h 133350"/>
                <a:gd name="connsiteX20" fmla="*/ 58579 w 114300"/>
                <a:gd name="connsiteY20" fmla="*/ 39529 h 133350"/>
                <a:gd name="connsiteX21" fmla="*/ 68104 w 114300"/>
                <a:gd name="connsiteY21" fmla="*/ 45244 h 133350"/>
                <a:gd name="connsiteX22" fmla="*/ 74771 w 114300"/>
                <a:gd name="connsiteY22" fmla="*/ 53816 h 133350"/>
                <a:gd name="connsiteX23" fmla="*/ 76676 w 114300"/>
                <a:gd name="connsiteY23" fmla="*/ 63341 h 133350"/>
                <a:gd name="connsiteX24" fmla="*/ 38576 w 114300"/>
                <a:gd name="connsiteY24" fmla="*/ 20479 h 133350"/>
                <a:gd name="connsiteX25" fmla="*/ 38576 w 114300"/>
                <a:gd name="connsiteY25" fmla="*/ 7144 h 133350"/>
                <a:gd name="connsiteX26" fmla="*/ 54769 w 114300"/>
                <a:gd name="connsiteY26" fmla="*/ 7144 h 133350"/>
                <a:gd name="connsiteX27" fmla="*/ 54769 w 114300"/>
                <a:gd name="connsiteY27" fmla="*/ 20479 h 133350"/>
                <a:gd name="connsiteX28" fmla="*/ 83344 w 114300"/>
                <a:gd name="connsiteY28" fmla="*/ 20479 h 133350"/>
                <a:gd name="connsiteX29" fmla="*/ 83344 w 114300"/>
                <a:gd name="connsiteY29" fmla="*/ 33814 h 133350"/>
                <a:gd name="connsiteX30" fmla="*/ 9049 w 114300"/>
                <a:gd name="connsiteY30" fmla="*/ 33814 h 133350"/>
                <a:gd name="connsiteX31" fmla="*/ 9049 w 114300"/>
                <a:gd name="connsiteY31" fmla="*/ 20479 h 133350"/>
                <a:gd name="connsiteX32" fmla="*/ 38576 w 114300"/>
                <a:gd name="connsiteY32" fmla="*/ 20479 h 133350"/>
                <a:gd name="connsiteX33" fmla="*/ 61436 w 114300"/>
                <a:gd name="connsiteY33" fmla="*/ 63341 h 133350"/>
                <a:gd name="connsiteX34" fmla="*/ 56674 w 114300"/>
                <a:gd name="connsiteY34" fmla="*/ 52864 h 133350"/>
                <a:gd name="connsiteX35" fmla="*/ 46196 w 114300"/>
                <a:gd name="connsiteY35" fmla="*/ 48101 h 133350"/>
                <a:gd name="connsiteX36" fmla="*/ 35719 w 114300"/>
                <a:gd name="connsiteY36" fmla="*/ 52864 h 133350"/>
                <a:gd name="connsiteX37" fmla="*/ 30956 w 114300"/>
                <a:gd name="connsiteY37" fmla="*/ 63341 h 133350"/>
                <a:gd name="connsiteX38" fmla="*/ 35719 w 114300"/>
                <a:gd name="connsiteY38" fmla="*/ 73819 h 133350"/>
                <a:gd name="connsiteX39" fmla="*/ 46196 w 114300"/>
                <a:gd name="connsiteY39" fmla="*/ 78581 h 133350"/>
                <a:gd name="connsiteX40" fmla="*/ 56674 w 114300"/>
                <a:gd name="connsiteY40" fmla="*/ 73819 h 133350"/>
                <a:gd name="connsiteX41" fmla="*/ 61436 w 114300"/>
                <a:gd name="connsiteY41" fmla="*/ 63341 h 133350"/>
                <a:gd name="connsiteX42" fmla="*/ 97631 w 114300"/>
                <a:gd name="connsiteY42" fmla="*/ 9049 h 133350"/>
                <a:gd name="connsiteX43" fmla="*/ 112871 w 114300"/>
                <a:gd name="connsiteY43" fmla="*/ 9049 h 133350"/>
                <a:gd name="connsiteX44" fmla="*/ 112871 w 114300"/>
                <a:gd name="connsiteY44" fmla="*/ 130016 h 133350"/>
                <a:gd name="connsiteX45" fmla="*/ 97631 w 114300"/>
                <a:gd name="connsiteY45" fmla="*/ 130016 h 133350"/>
                <a:gd name="connsiteX46" fmla="*/ 97631 w 114300"/>
                <a:gd name="connsiteY46" fmla="*/ 904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14300" h="133350">
                  <a:moveTo>
                    <a:pt x="76676" y="63341"/>
                  </a:moveTo>
                  <a:cubicBezTo>
                    <a:pt x="76676" y="67151"/>
                    <a:pt x="75724" y="70961"/>
                    <a:pt x="74771" y="73819"/>
                  </a:cubicBezTo>
                  <a:cubicBezTo>
                    <a:pt x="72866" y="77629"/>
                    <a:pt x="70961" y="80486"/>
                    <a:pt x="68104" y="82391"/>
                  </a:cubicBezTo>
                  <a:cubicBezTo>
                    <a:pt x="65246" y="85249"/>
                    <a:pt x="62389" y="87154"/>
                    <a:pt x="58579" y="88106"/>
                  </a:cubicBezTo>
                  <a:cubicBezTo>
                    <a:pt x="57626" y="88106"/>
                    <a:pt x="55721" y="89059"/>
                    <a:pt x="54769" y="89059"/>
                  </a:cubicBezTo>
                  <a:lnTo>
                    <a:pt x="54769" y="104299"/>
                  </a:lnTo>
                  <a:lnTo>
                    <a:pt x="88106" y="104299"/>
                  </a:lnTo>
                  <a:lnTo>
                    <a:pt x="88106" y="117634"/>
                  </a:lnTo>
                  <a:lnTo>
                    <a:pt x="7144" y="117634"/>
                  </a:lnTo>
                  <a:lnTo>
                    <a:pt x="7144" y="104299"/>
                  </a:lnTo>
                  <a:lnTo>
                    <a:pt x="39529" y="104299"/>
                  </a:lnTo>
                  <a:lnTo>
                    <a:pt x="39529" y="90011"/>
                  </a:lnTo>
                  <a:cubicBezTo>
                    <a:pt x="37624" y="90011"/>
                    <a:pt x="36671" y="89059"/>
                    <a:pt x="35719" y="89059"/>
                  </a:cubicBezTo>
                  <a:cubicBezTo>
                    <a:pt x="31909" y="87154"/>
                    <a:pt x="29051" y="85249"/>
                    <a:pt x="26194" y="83344"/>
                  </a:cubicBezTo>
                  <a:cubicBezTo>
                    <a:pt x="23336" y="80486"/>
                    <a:pt x="21431" y="77629"/>
                    <a:pt x="19526" y="74771"/>
                  </a:cubicBezTo>
                  <a:cubicBezTo>
                    <a:pt x="17621" y="70961"/>
                    <a:pt x="17621" y="68104"/>
                    <a:pt x="17621" y="64294"/>
                  </a:cubicBezTo>
                  <a:cubicBezTo>
                    <a:pt x="17621" y="60484"/>
                    <a:pt x="18574" y="56674"/>
                    <a:pt x="19526" y="53816"/>
                  </a:cubicBezTo>
                  <a:cubicBezTo>
                    <a:pt x="21431" y="50959"/>
                    <a:pt x="23336" y="47149"/>
                    <a:pt x="26194" y="45244"/>
                  </a:cubicBezTo>
                  <a:cubicBezTo>
                    <a:pt x="29051" y="42386"/>
                    <a:pt x="31909" y="40481"/>
                    <a:pt x="35719" y="39529"/>
                  </a:cubicBezTo>
                  <a:cubicBezTo>
                    <a:pt x="39529" y="38576"/>
                    <a:pt x="43339" y="37624"/>
                    <a:pt x="47149" y="37624"/>
                  </a:cubicBezTo>
                  <a:cubicBezTo>
                    <a:pt x="50959" y="37624"/>
                    <a:pt x="54769" y="38576"/>
                    <a:pt x="58579" y="39529"/>
                  </a:cubicBezTo>
                  <a:cubicBezTo>
                    <a:pt x="62389" y="40481"/>
                    <a:pt x="65246" y="42386"/>
                    <a:pt x="68104" y="45244"/>
                  </a:cubicBezTo>
                  <a:cubicBezTo>
                    <a:pt x="70961" y="48101"/>
                    <a:pt x="72866" y="50959"/>
                    <a:pt x="74771" y="53816"/>
                  </a:cubicBezTo>
                  <a:cubicBezTo>
                    <a:pt x="75724" y="55721"/>
                    <a:pt x="76676" y="59531"/>
                    <a:pt x="76676" y="63341"/>
                  </a:cubicBezTo>
                  <a:close/>
                  <a:moveTo>
                    <a:pt x="38576" y="20479"/>
                  </a:moveTo>
                  <a:lnTo>
                    <a:pt x="38576" y="7144"/>
                  </a:lnTo>
                  <a:lnTo>
                    <a:pt x="54769" y="7144"/>
                  </a:lnTo>
                  <a:lnTo>
                    <a:pt x="54769" y="20479"/>
                  </a:lnTo>
                  <a:lnTo>
                    <a:pt x="83344" y="20479"/>
                  </a:lnTo>
                  <a:lnTo>
                    <a:pt x="83344" y="33814"/>
                  </a:lnTo>
                  <a:lnTo>
                    <a:pt x="9049" y="33814"/>
                  </a:lnTo>
                  <a:lnTo>
                    <a:pt x="9049" y="20479"/>
                  </a:lnTo>
                  <a:lnTo>
                    <a:pt x="38576" y="20479"/>
                  </a:lnTo>
                  <a:close/>
                  <a:moveTo>
                    <a:pt x="61436" y="63341"/>
                  </a:moveTo>
                  <a:cubicBezTo>
                    <a:pt x="61436" y="59531"/>
                    <a:pt x="59531" y="55721"/>
                    <a:pt x="56674" y="52864"/>
                  </a:cubicBezTo>
                  <a:cubicBezTo>
                    <a:pt x="53816" y="50006"/>
                    <a:pt x="50006" y="48101"/>
                    <a:pt x="46196" y="48101"/>
                  </a:cubicBezTo>
                  <a:cubicBezTo>
                    <a:pt x="42386" y="48101"/>
                    <a:pt x="38576" y="49054"/>
                    <a:pt x="35719" y="52864"/>
                  </a:cubicBezTo>
                  <a:cubicBezTo>
                    <a:pt x="32861" y="55721"/>
                    <a:pt x="30956" y="59531"/>
                    <a:pt x="30956" y="63341"/>
                  </a:cubicBezTo>
                  <a:cubicBezTo>
                    <a:pt x="30956" y="67151"/>
                    <a:pt x="32861" y="70961"/>
                    <a:pt x="35719" y="73819"/>
                  </a:cubicBezTo>
                  <a:cubicBezTo>
                    <a:pt x="38576" y="76676"/>
                    <a:pt x="42386" y="78581"/>
                    <a:pt x="46196" y="78581"/>
                  </a:cubicBezTo>
                  <a:cubicBezTo>
                    <a:pt x="50006" y="78581"/>
                    <a:pt x="53816" y="76676"/>
                    <a:pt x="56674" y="73819"/>
                  </a:cubicBezTo>
                  <a:cubicBezTo>
                    <a:pt x="60484" y="70009"/>
                    <a:pt x="61436" y="67151"/>
                    <a:pt x="61436" y="63341"/>
                  </a:cubicBezTo>
                  <a:close/>
                  <a:moveTo>
                    <a:pt x="97631" y="9049"/>
                  </a:moveTo>
                  <a:lnTo>
                    <a:pt x="112871" y="9049"/>
                  </a:lnTo>
                  <a:lnTo>
                    <a:pt x="112871" y="130016"/>
                  </a:lnTo>
                  <a:lnTo>
                    <a:pt x="97631" y="130016"/>
                  </a:lnTo>
                  <a:lnTo>
                    <a:pt x="97631" y="90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7" name="자유형: 도형 126">
              <a:extLst>
                <a:ext uri="{FF2B5EF4-FFF2-40B4-BE49-F238E27FC236}">
                  <a16:creationId xmlns:a16="http://schemas.microsoft.com/office/drawing/2014/main" id="{FD5956B5-AB6C-43F1-8AB9-2C9E26872988}"/>
                </a:ext>
              </a:extLst>
            </p:cNvPr>
            <p:cNvSpPr/>
            <p:nvPr/>
          </p:nvSpPr>
          <p:spPr>
            <a:xfrm>
              <a:off x="4842986" y="3432334"/>
              <a:ext cx="161925" cy="190500"/>
            </a:xfrm>
            <a:custGeom>
              <a:avLst/>
              <a:gdLst>
                <a:gd name="connsiteX0" fmla="*/ 8096 w 161925"/>
                <a:gd name="connsiteY0" fmla="*/ 42386 h 190500"/>
                <a:gd name="connsiteX1" fmla="*/ 8096 w 161925"/>
                <a:gd name="connsiteY1" fmla="*/ 24289 h 190500"/>
                <a:gd name="connsiteX2" fmla="*/ 49054 w 161925"/>
                <a:gd name="connsiteY2" fmla="*/ 24289 h 190500"/>
                <a:gd name="connsiteX3" fmla="*/ 49054 w 161925"/>
                <a:gd name="connsiteY3" fmla="*/ 7144 h 190500"/>
                <a:gd name="connsiteX4" fmla="*/ 71914 w 161925"/>
                <a:gd name="connsiteY4" fmla="*/ 7144 h 190500"/>
                <a:gd name="connsiteX5" fmla="*/ 71914 w 161925"/>
                <a:gd name="connsiteY5" fmla="*/ 24289 h 190500"/>
                <a:gd name="connsiteX6" fmla="*/ 110966 w 161925"/>
                <a:gd name="connsiteY6" fmla="*/ 24289 h 190500"/>
                <a:gd name="connsiteX7" fmla="*/ 110966 w 161925"/>
                <a:gd name="connsiteY7" fmla="*/ 42386 h 190500"/>
                <a:gd name="connsiteX8" fmla="*/ 68104 w 161925"/>
                <a:gd name="connsiteY8" fmla="*/ 42386 h 190500"/>
                <a:gd name="connsiteX9" fmla="*/ 111919 w 161925"/>
                <a:gd name="connsiteY9" fmla="*/ 87154 h 190500"/>
                <a:gd name="connsiteX10" fmla="*/ 97631 w 161925"/>
                <a:gd name="connsiteY10" fmla="*/ 100489 h 190500"/>
                <a:gd name="connsiteX11" fmla="*/ 59531 w 161925"/>
                <a:gd name="connsiteY11" fmla="*/ 61436 h 190500"/>
                <a:gd name="connsiteX12" fmla="*/ 22384 w 161925"/>
                <a:gd name="connsiteY12" fmla="*/ 104299 h 190500"/>
                <a:gd name="connsiteX13" fmla="*/ 7144 w 161925"/>
                <a:gd name="connsiteY13" fmla="*/ 90964 h 190500"/>
                <a:gd name="connsiteX14" fmla="*/ 50959 w 161925"/>
                <a:gd name="connsiteY14" fmla="*/ 43339 h 190500"/>
                <a:gd name="connsiteX15" fmla="*/ 8096 w 161925"/>
                <a:gd name="connsiteY15" fmla="*/ 43339 h 190500"/>
                <a:gd name="connsiteX16" fmla="*/ 148114 w 161925"/>
                <a:gd name="connsiteY16" fmla="*/ 147161 h 190500"/>
                <a:gd name="connsiteX17" fmla="*/ 144304 w 161925"/>
                <a:gd name="connsiteY17" fmla="*/ 163354 h 190500"/>
                <a:gd name="connsiteX18" fmla="*/ 134779 w 161925"/>
                <a:gd name="connsiteY18" fmla="*/ 176689 h 190500"/>
                <a:gd name="connsiteX19" fmla="*/ 120491 w 161925"/>
                <a:gd name="connsiteY19" fmla="*/ 186214 h 190500"/>
                <a:gd name="connsiteX20" fmla="*/ 102394 w 161925"/>
                <a:gd name="connsiteY20" fmla="*/ 190024 h 190500"/>
                <a:gd name="connsiteX21" fmla="*/ 84296 w 161925"/>
                <a:gd name="connsiteY21" fmla="*/ 186214 h 190500"/>
                <a:gd name="connsiteX22" fmla="*/ 70009 w 161925"/>
                <a:gd name="connsiteY22" fmla="*/ 176689 h 190500"/>
                <a:gd name="connsiteX23" fmla="*/ 60484 w 161925"/>
                <a:gd name="connsiteY23" fmla="*/ 163354 h 190500"/>
                <a:gd name="connsiteX24" fmla="*/ 56674 w 161925"/>
                <a:gd name="connsiteY24" fmla="*/ 147161 h 190500"/>
                <a:gd name="connsiteX25" fmla="*/ 60484 w 161925"/>
                <a:gd name="connsiteY25" fmla="*/ 130969 h 190500"/>
                <a:gd name="connsiteX26" fmla="*/ 70009 w 161925"/>
                <a:gd name="connsiteY26" fmla="*/ 117634 h 190500"/>
                <a:gd name="connsiteX27" fmla="*/ 84296 w 161925"/>
                <a:gd name="connsiteY27" fmla="*/ 108109 h 190500"/>
                <a:gd name="connsiteX28" fmla="*/ 102394 w 161925"/>
                <a:gd name="connsiteY28" fmla="*/ 104299 h 190500"/>
                <a:gd name="connsiteX29" fmla="*/ 120491 w 161925"/>
                <a:gd name="connsiteY29" fmla="*/ 108109 h 190500"/>
                <a:gd name="connsiteX30" fmla="*/ 134779 w 161925"/>
                <a:gd name="connsiteY30" fmla="*/ 117634 h 190500"/>
                <a:gd name="connsiteX31" fmla="*/ 144304 w 161925"/>
                <a:gd name="connsiteY31" fmla="*/ 130969 h 190500"/>
                <a:gd name="connsiteX32" fmla="*/ 148114 w 161925"/>
                <a:gd name="connsiteY32" fmla="*/ 147161 h 190500"/>
                <a:gd name="connsiteX33" fmla="*/ 126206 w 161925"/>
                <a:gd name="connsiteY33" fmla="*/ 147161 h 190500"/>
                <a:gd name="connsiteX34" fmla="*/ 118586 w 161925"/>
                <a:gd name="connsiteY34" fmla="*/ 130016 h 190500"/>
                <a:gd name="connsiteX35" fmla="*/ 101441 w 161925"/>
                <a:gd name="connsiteY35" fmla="*/ 123349 h 190500"/>
                <a:gd name="connsiteX36" fmla="*/ 84296 w 161925"/>
                <a:gd name="connsiteY36" fmla="*/ 130016 h 190500"/>
                <a:gd name="connsiteX37" fmla="*/ 77629 w 161925"/>
                <a:gd name="connsiteY37" fmla="*/ 147161 h 190500"/>
                <a:gd name="connsiteX38" fmla="*/ 84296 w 161925"/>
                <a:gd name="connsiteY38" fmla="*/ 164306 h 190500"/>
                <a:gd name="connsiteX39" fmla="*/ 101441 w 161925"/>
                <a:gd name="connsiteY39" fmla="*/ 170974 h 190500"/>
                <a:gd name="connsiteX40" fmla="*/ 118586 w 161925"/>
                <a:gd name="connsiteY40" fmla="*/ 164306 h 190500"/>
                <a:gd name="connsiteX41" fmla="*/ 126206 w 161925"/>
                <a:gd name="connsiteY41" fmla="*/ 147161 h 190500"/>
                <a:gd name="connsiteX42" fmla="*/ 141446 w 161925"/>
                <a:gd name="connsiteY42" fmla="*/ 107156 h 190500"/>
                <a:gd name="connsiteX43" fmla="*/ 141446 w 161925"/>
                <a:gd name="connsiteY43" fmla="*/ 67151 h 190500"/>
                <a:gd name="connsiteX44" fmla="*/ 110966 w 161925"/>
                <a:gd name="connsiteY44" fmla="*/ 67151 h 190500"/>
                <a:gd name="connsiteX45" fmla="*/ 110966 w 161925"/>
                <a:gd name="connsiteY45" fmla="*/ 48101 h 190500"/>
                <a:gd name="connsiteX46" fmla="*/ 141446 w 161925"/>
                <a:gd name="connsiteY46" fmla="*/ 48101 h 190500"/>
                <a:gd name="connsiteX47" fmla="*/ 141446 w 161925"/>
                <a:gd name="connsiteY47" fmla="*/ 8096 h 190500"/>
                <a:gd name="connsiteX48" fmla="*/ 163354 w 161925"/>
                <a:gd name="connsiteY48" fmla="*/ 8096 h 190500"/>
                <a:gd name="connsiteX49" fmla="*/ 163354 w 161925"/>
                <a:gd name="connsiteY49" fmla="*/ 106204 h 190500"/>
                <a:gd name="connsiteX50" fmla="*/ 141446 w 161925"/>
                <a:gd name="connsiteY50" fmla="*/ 10620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1925" h="190500">
                  <a:moveTo>
                    <a:pt x="8096" y="42386"/>
                  </a:moveTo>
                  <a:lnTo>
                    <a:pt x="8096" y="24289"/>
                  </a:lnTo>
                  <a:lnTo>
                    <a:pt x="49054" y="24289"/>
                  </a:lnTo>
                  <a:lnTo>
                    <a:pt x="49054" y="7144"/>
                  </a:lnTo>
                  <a:lnTo>
                    <a:pt x="71914" y="7144"/>
                  </a:lnTo>
                  <a:lnTo>
                    <a:pt x="71914" y="24289"/>
                  </a:lnTo>
                  <a:lnTo>
                    <a:pt x="110966" y="24289"/>
                  </a:lnTo>
                  <a:lnTo>
                    <a:pt x="110966" y="42386"/>
                  </a:lnTo>
                  <a:lnTo>
                    <a:pt x="68104" y="42386"/>
                  </a:lnTo>
                  <a:lnTo>
                    <a:pt x="111919" y="87154"/>
                  </a:lnTo>
                  <a:lnTo>
                    <a:pt x="97631" y="100489"/>
                  </a:lnTo>
                  <a:lnTo>
                    <a:pt x="59531" y="61436"/>
                  </a:lnTo>
                  <a:lnTo>
                    <a:pt x="22384" y="104299"/>
                  </a:lnTo>
                  <a:lnTo>
                    <a:pt x="7144" y="90964"/>
                  </a:lnTo>
                  <a:lnTo>
                    <a:pt x="50959" y="43339"/>
                  </a:lnTo>
                  <a:lnTo>
                    <a:pt x="8096" y="43339"/>
                  </a:lnTo>
                  <a:close/>
                  <a:moveTo>
                    <a:pt x="148114" y="147161"/>
                  </a:moveTo>
                  <a:cubicBezTo>
                    <a:pt x="148114" y="152876"/>
                    <a:pt x="147161" y="158591"/>
                    <a:pt x="144304" y="163354"/>
                  </a:cubicBezTo>
                  <a:cubicBezTo>
                    <a:pt x="141446" y="168116"/>
                    <a:pt x="138589" y="172879"/>
                    <a:pt x="134779" y="176689"/>
                  </a:cubicBezTo>
                  <a:cubicBezTo>
                    <a:pt x="130969" y="180499"/>
                    <a:pt x="126206" y="183356"/>
                    <a:pt x="120491" y="186214"/>
                  </a:cubicBezTo>
                  <a:cubicBezTo>
                    <a:pt x="114776" y="188119"/>
                    <a:pt x="109061" y="190024"/>
                    <a:pt x="102394" y="190024"/>
                  </a:cubicBezTo>
                  <a:cubicBezTo>
                    <a:pt x="96679" y="190024"/>
                    <a:pt x="90011" y="189071"/>
                    <a:pt x="84296" y="186214"/>
                  </a:cubicBezTo>
                  <a:cubicBezTo>
                    <a:pt x="78581" y="184309"/>
                    <a:pt x="73819" y="180499"/>
                    <a:pt x="70009" y="176689"/>
                  </a:cubicBezTo>
                  <a:cubicBezTo>
                    <a:pt x="66199" y="172879"/>
                    <a:pt x="62389" y="168116"/>
                    <a:pt x="60484" y="163354"/>
                  </a:cubicBezTo>
                  <a:cubicBezTo>
                    <a:pt x="57626" y="158591"/>
                    <a:pt x="56674" y="152876"/>
                    <a:pt x="56674" y="147161"/>
                  </a:cubicBezTo>
                  <a:cubicBezTo>
                    <a:pt x="56674" y="141446"/>
                    <a:pt x="57626" y="135731"/>
                    <a:pt x="60484" y="130969"/>
                  </a:cubicBezTo>
                  <a:cubicBezTo>
                    <a:pt x="63341" y="126206"/>
                    <a:pt x="66199" y="121444"/>
                    <a:pt x="70009" y="117634"/>
                  </a:cubicBezTo>
                  <a:cubicBezTo>
                    <a:pt x="73819" y="113824"/>
                    <a:pt x="78581" y="110966"/>
                    <a:pt x="84296" y="108109"/>
                  </a:cubicBezTo>
                  <a:cubicBezTo>
                    <a:pt x="90011" y="106204"/>
                    <a:pt x="95726" y="104299"/>
                    <a:pt x="102394" y="104299"/>
                  </a:cubicBezTo>
                  <a:cubicBezTo>
                    <a:pt x="109061" y="104299"/>
                    <a:pt x="114776" y="105251"/>
                    <a:pt x="120491" y="108109"/>
                  </a:cubicBezTo>
                  <a:cubicBezTo>
                    <a:pt x="126206" y="110014"/>
                    <a:pt x="130969" y="113824"/>
                    <a:pt x="134779" y="117634"/>
                  </a:cubicBezTo>
                  <a:cubicBezTo>
                    <a:pt x="138589" y="121444"/>
                    <a:pt x="142399" y="126206"/>
                    <a:pt x="144304" y="130969"/>
                  </a:cubicBezTo>
                  <a:cubicBezTo>
                    <a:pt x="147161" y="135731"/>
                    <a:pt x="148114" y="141446"/>
                    <a:pt x="148114" y="147161"/>
                  </a:cubicBezTo>
                  <a:close/>
                  <a:moveTo>
                    <a:pt x="126206" y="147161"/>
                  </a:moveTo>
                  <a:cubicBezTo>
                    <a:pt x="126206" y="140494"/>
                    <a:pt x="123349" y="134779"/>
                    <a:pt x="118586" y="130016"/>
                  </a:cubicBezTo>
                  <a:cubicBezTo>
                    <a:pt x="113824" y="125254"/>
                    <a:pt x="108109" y="123349"/>
                    <a:pt x="101441" y="123349"/>
                  </a:cubicBezTo>
                  <a:cubicBezTo>
                    <a:pt x="94774" y="123349"/>
                    <a:pt x="89059" y="125254"/>
                    <a:pt x="84296" y="130016"/>
                  </a:cubicBezTo>
                  <a:cubicBezTo>
                    <a:pt x="79534" y="134779"/>
                    <a:pt x="77629" y="140494"/>
                    <a:pt x="77629" y="147161"/>
                  </a:cubicBezTo>
                  <a:cubicBezTo>
                    <a:pt x="77629" y="153829"/>
                    <a:pt x="79534" y="159544"/>
                    <a:pt x="84296" y="164306"/>
                  </a:cubicBezTo>
                  <a:cubicBezTo>
                    <a:pt x="89059" y="169069"/>
                    <a:pt x="94774" y="170974"/>
                    <a:pt x="101441" y="170974"/>
                  </a:cubicBezTo>
                  <a:cubicBezTo>
                    <a:pt x="108109" y="170974"/>
                    <a:pt x="113824" y="169069"/>
                    <a:pt x="118586" y="164306"/>
                  </a:cubicBezTo>
                  <a:cubicBezTo>
                    <a:pt x="124301" y="159544"/>
                    <a:pt x="126206" y="153829"/>
                    <a:pt x="126206" y="147161"/>
                  </a:cubicBezTo>
                  <a:close/>
                  <a:moveTo>
                    <a:pt x="141446" y="107156"/>
                  </a:moveTo>
                  <a:lnTo>
                    <a:pt x="141446" y="67151"/>
                  </a:lnTo>
                  <a:lnTo>
                    <a:pt x="110966" y="67151"/>
                  </a:lnTo>
                  <a:lnTo>
                    <a:pt x="110966" y="48101"/>
                  </a:lnTo>
                  <a:lnTo>
                    <a:pt x="141446" y="48101"/>
                  </a:lnTo>
                  <a:lnTo>
                    <a:pt x="141446" y="8096"/>
                  </a:lnTo>
                  <a:lnTo>
                    <a:pt x="163354" y="8096"/>
                  </a:lnTo>
                  <a:lnTo>
                    <a:pt x="163354" y="106204"/>
                  </a:lnTo>
                  <a:lnTo>
                    <a:pt x="141446" y="10620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8" name="자유형: 도형 127">
              <a:extLst>
                <a:ext uri="{FF2B5EF4-FFF2-40B4-BE49-F238E27FC236}">
                  <a16:creationId xmlns:a16="http://schemas.microsoft.com/office/drawing/2014/main" id="{19DD1D64-147E-4DA3-B2F4-82B7A515393A}"/>
                </a:ext>
              </a:extLst>
            </p:cNvPr>
            <p:cNvSpPr/>
            <p:nvPr/>
          </p:nvSpPr>
          <p:spPr>
            <a:xfrm>
              <a:off x="5034438" y="3434239"/>
              <a:ext cx="161925" cy="180975"/>
            </a:xfrm>
            <a:custGeom>
              <a:avLst/>
              <a:gdLst>
                <a:gd name="connsiteX0" fmla="*/ 102394 w 161925"/>
                <a:gd name="connsiteY0" fmla="*/ 101441 h 180975"/>
                <a:gd name="connsiteX1" fmla="*/ 7144 w 161925"/>
                <a:gd name="connsiteY1" fmla="*/ 101441 h 180975"/>
                <a:gd name="connsiteX2" fmla="*/ 7144 w 161925"/>
                <a:gd name="connsiteY2" fmla="*/ 48101 h 180975"/>
                <a:gd name="connsiteX3" fmla="*/ 78581 w 161925"/>
                <a:gd name="connsiteY3" fmla="*/ 48101 h 180975"/>
                <a:gd name="connsiteX4" fmla="*/ 78581 w 161925"/>
                <a:gd name="connsiteY4" fmla="*/ 30956 h 180975"/>
                <a:gd name="connsiteX5" fmla="*/ 7144 w 161925"/>
                <a:gd name="connsiteY5" fmla="*/ 30956 h 180975"/>
                <a:gd name="connsiteX6" fmla="*/ 7144 w 161925"/>
                <a:gd name="connsiteY6" fmla="*/ 12859 h 180975"/>
                <a:gd name="connsiteX7" fmla="*/ 99536 w 161925"/>
                <a:gd name="connsiteY7" fmla="*/ 12859 h 180975"/>
                <a:gd name="connsiteX8" fmla="*/ 99536 w 161925"/>
                <a:gd name="connsiteY8" fmla="*/ 66199 h 180975"/>
                <a:gd name="connsiteX9" fmla="*/ 28099 w 161925"/>
                <a:gd name="connsiteY9" fmla="*/ 66199 h 180975"/>
                <a:gd name="connsiteX10" fmla="*/ 28099 w 161925"/>
                <a:gd name="connsiteY10" fmla="*/ 84296 h 180975"/>
                <a:gd name="connsiteX11" fmla="*/ 101441 w 161925"/>
                <a:gd name="connsiteY11" fmla="*/ 84296 h 180975"/>
                <a:gd name="connsiteX12" fmla="*/ 101441 w 161925"/>
                <a:gd name="connsiteY12" fmla="*/ 101441 h 180975"/>
                <a:gd name="connsiteX13" fmla="*/ 17621 w 161925"/>
                <a:gd name="connsiteY13" fmla="*/ 113824 h 180975"/>
                <a:gd name="connsiteX14" fmla="*/ 155734 w 161925"/>
                <a:gd name="connsiteY14" fmla="*/ 113824 h 180975"/>
                <a:gd name="connsiteX15" fmla="*/ 155734 w 161925"/>
                <a:gd name="connsiteY15" fmla="*/ 178594 h 180975"/>
                <a:gd name="connsiteX16" fmla="*/ 17621 w 161925"/>
                <a:gd name="connsiteY16" fmla="*/ 178594 h 180975"/>
                <a:gd name="connsiteX17" fmla="*/ 17621 w 161925"/>
                <a:gd name="connsiteY17" fmla="*/ 113824 h 180975"/>
                <a:gd name="connsiteX18" fmla="*/ 133826 w 161925"/>
                <a:gd name="connsiteY18" fmla="*/ 132874 h 180975"/>
                <a:gd name="connsiteX19" fmla="*/ 39529 w 161925"/>
                <a:gd name="connsiteY19" fmla="*/ 132874 h 180975"/>
                <a:gd name="connsiteX20" fmla="*/ 39529 w 161925"/>
                <a:gd name="connsiteY20" fmla="*/ 160496 h 180975"/>
                <a:gd name="connsiteX21" fmla="*/ 133826 w 161925"/>
                <a:gd name="connsiteY21" fmla="*/ 160496 h 180975"/>
                <a:gd name="connsiteX22" fmla="*/ 133826 w 161925"/>
                <a:gd name="connsiteY22" fmla="*/ 132874 h 180975"/>
                <a:gd name="connsiteX23" fmla="*/ 133826 w 161925"/>
                <a:gd name="connsiteY23" fmla="*/ 7144 h 180975"/>
                <a:gd name="connsiteX24" fmla="*/ 155734 w 161925"/>
                <a:gd name="connsiteY24" fmla="*/ 7144 h 180975"/>
                <a:gd name="connsiteX25" fmla="*/ 155734 w 161925"/>
                <a:gd name="connsiteY25" fmla="*/ 105251 h 180975"/>
                <a:gd name="connsiteX26" fmla="*/ 133826 w 161925"/>
                <a:gd name="connsiteY26" fmla="*/ 105251 h 180975"/>
                <a:gd name="connsiteX27" fmla="*/ 133826 w 161925"/>
                <a:gd name="connsiteY27" fmla="*/ 83344 h 180975"/>
                <a:gd name="connsiteX28" fmla="*/ 109061 w 161925"/>
                <a:gd name="connsiteY28" fmla="*/ 83344 h 180975"/>
                <a:gd name="connsiteX29" fmla="*/ 109061 w 161925"/>
                <a:gd name="connsiteY29" fmla="*/ 65246 h 180975"/>
                <a:gd name="connsiteX30" fmla="*/ 133826 w 161925"/>
                <a:gd name="connsiteY30" fmla="*/ 65246 h 180975"/>
                <a:gd name="connsiteX31" fmla="*/ 133826 w 161925"/>
                <a:gd name="connsiteY31" fmla="*/ 44291 h 180975"/>
                <a:gd name="connsiteX32" fmla="*/ 109061 w 161925"/>
                <a:gd name="connsiteY32" fmla="*/ 44291 h 180975"/>
                <a:gd name="connsiteX33" fmla="*/ 109061 w 161925"/>
                <a:gd name="connsiteY33" fmla="*/ 26194 h 180975"/>
                <a:gd name="connsiteX34" fmla="*/ 133826 w 161925"/>
                <a:gd name="connsiteY34" fmla="*/ 26194 h 180975"/>
                <a:gd name="connsiteX35" fmla="*/ 133826 w 161925"/>
                <a:gd name="connsiteY35" fmla="*/ 7144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61925" h="180975">
                  <a:moveTo>
                    <a:pt x="102394" y="101441"/>
                  </a:moveTo>
                  <a:lnTo>
                    <a:pt x="7144" y="101441"/>
                  </a:lnTo>
                  <a:lnTo>
                    <a:pt x="7144" y="48101"/>
                  </a:lnTo>
                  <a:lnTo>
                    <a:pt x="78581" y="48101"/>
                  </a:lnTo>
                  <a:lnTo>
                    <a:pt x="78581" y="30956"/>
                  </a:lnTo>
                  <a:lnTo>
                    <a:pt x="7144" y="30956"/>
                  </a:lnTo>
                  <a:lnTo>
                    <a:pt x="7144" y="12859"/>
                  </a:lnTo>
                  <a:lnTo>
                    <a:pt x="99536" y="12859"/>
                  </a:lnTo>
                  <a:lnTo>
                    <a:pt x="99536" y="66199"/>
                  </a:lnTo>
                  <a:lnTo>
                    <a:pt x="28099" y="66199"/>
                  </a:lnTo>
                  <a:lnTo>
                    <a:pt x="28099" y="84296"/>
                  </a:lnTo>
                  <a:lnTo>
                    <a:pt x="101441" y="84296"/>
                  </a:lnTo>
                  <a:lnTo>
                    <a:pt x="101441" y="101441"/>
                  </a:lnTo>
                  <a:close/>
                  <a:moveTo>
                    <a:pt x="17621" y="113824"/>
                  </a:moveTo>
                  <a:lnTo>
                    <a:pt x="155734" y="113824"/>
                  </a:lnTo>
                  <a:lnTo>
                    <a:pt x="155734" y="178594"/>
                  </a:lnTo>
                  <a:lnTo>
                    <a:pt x="17621" y="178594"/>
                  </a:lnTo>
                  <a:lnTo>
                    <a:pt x="17621" y="113824"/>
                  </a:lnTo>
                  <a:close/>
                  <a:moveTo>
                    <a:pt x="133826" y="132874"/>
                  </a:moveTo>
                  <a:lnTo>
                    <a:pt x="39529" y="132874"/>
                  </a:lnTo>
                  <a:lnTo>
                    <a:pt x="39529" y="160496"/>
                  </a:lnTo>
                  <a:lnTo>
                    <a:pt x="133826" y="160496"/>
                  </a:lnTo>
                  <a:lnTo>
                    <a:pt x="133826" y="132874"/>
                  </a:lnTo>
                  <a:close/>
                  <a:moveTo>
                    <a:pt x="133826" y="7144"/>
                  </a:moveTo>
                  <a:lnTo>
                    <a:pt x="155734" y="7144"/>
                  </a:lnTo>
                  <a:lnTo>
                    <a:pt x="155734" y="105251"/>
                  </a:lnTo>
                  <a:lnTo>
                    <a:pt x="133826" y="105251"/>
                  </a:lnTo>
                  <a:lnTo>
                    <a:pt x="133826" y="83344"/>
                  </a:lnTo>
                  <a:lnTo>
                    <a:pt x="109061" y="83344"/>
                  </a:lnTo>
                  <a:lnTo>
                    <a:pt x="109061" y="65246"/>
                  </a:lnTo>
                  <a:lnTo>
                    <a:pt x="133826" y="65246"/>
                  </a:lnTo>
                  <a:lnTo>
                    <a:pt x="133826" y="44291"/>
                  </a:lnTo>
                  <a:lnTo>
                    <a:pt x="109061" y="44291"/>
                  </a:lnTo>
                  <a:lnTo>
                    <a:pt x="109061" y="26194"/>
                  </a:lnTo>
                  <a:lnTo>
                    <a:pt x="133826" y="26194"/>
                  </a:lnTo>
                  <a:lnTo>
                    <a:pt x="133826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9" name="자유형: 도형 128">
              <a:extLst>
                <a:ext uri="{FF2B5EF4-FFF2-40B4-BE49-F238E27FC236}">
                  <a16:creationId xmlns:a16="http://schemas.microsoft.com/office/drawing/2014/main" id="{2FF4F1DB-9DD8-43E4-92CF-671F95CB47E5}"/>
                </a:ext>
              </a:extLst>
            </p:cNvPr>
            <p:cNvSpPr/>
            <p:nvPr/>
          </p:nvSpPr>
          <p:spPr>
            <a:xfrm>
              <a:off x="5214461" y="3433286"/>
              <a:ext cx="161925" cy="180975"/>
            </a:xfrm>
            <a:custGeom>
              <a:avLst/>
              <a:gdLst>
                <a:gd name="connsiteX0" fmla="*/ 106204 w 161925"/>
                <a:gd name="connsiteY0" fmla="*/ 57626 h 180975"/>
                <a:gd name="connsiteX1" fmla="*/ 102394 w 161925"/>
                <a:gd name="connsiteY1" fmla="*/ 75724 h 180975"/>
                <a:gd name="connsiteX2" fmla="*/ 91916 w 161925"/>
                <a:gd name="connsiteY2" fmla="*/ 90964 h 180975"/>
                <a:gd name="connsiteX3" fmla="*/ 75724 w 161925"/>
                <a:gd name="connsiteY3" fmla="*/ 101441 h 180975"/>
                <a:gd name="connsiteX4" fmla="*/ 56674 w 161925"/>
                <a:gd name="connsiteY4" fmla="*/ 105251 h 180975"/>
                <a:gd name="connsiteX5" fmla="*/ 37624 w 161925"/>
                <a:gd name="connsiteY5" fmla="*/ 101441 h 180975"/>
                <a:gd name="connsiteX6" fmla="*/ 21431 w 161925"/>
                <a:gd name="connsiteY6" fmla="*/ 90964 h 180975"/>
                <a:gd name="connsiteX7" fmla="*/ 10954 w 161925"/>
                <a:gd name="connsiteY7" fmla="*/ 75724 h 180975"/>
                <a:gd name="connsiteX8" fmla="*/ 7144 w 161925"/>
                <a:gd name="connsiteY8" fmla="*/ 57626 h 180975"/>
                <a:gd name="connsiteX9" fmla="*/ 10954 w 161925"/>
                <a:gd name="connsiteY9" fmla="*/ 39529 h 180975"/>
                <a:gd name="connsiteX10" fmla="*/ 21431 w 161925"/>
                <a:gd name="connsiteY10" fmla="*/ 24289 h 180975"/>
                <a:gd name="connsiteX11" fmla="*/ 37624 w 161925"/>
                <a:gd name="connsiteY11" fmla="*/ 13811 h 180975"/>
                <a:gd name="connsiteX12" fmla="*/ 56674 w 161925"/>
                <a:gd name="connsiteY12" fmla="*/ 10001 h 180975"/>
                <a:gd name="connsiteX13" fmla="*/ 75724 w 161925"/>
                <a:gd name="connsiteY13" fmla="*/ 13811 h 180975"/>
                <a:gd name="connsiteX14" fmla="*/ 91916 w 161925"/>
                <a:gd name="connsiteY14" fmla="*/ 24289 h 180975"/>
                <a:gd name="connsiteX15" fmla="*/ 102394 w 161925"/>
                <a:gd name="connsiteY15" fmla="*/ 39529 h 180975"/>
                <a:gd name="connsiteX16" fmla="*/ 106204 w 161925"/>
                <a:gd name="connsiteY16" fmla="*/ 57626 h 180975"/>
                <a:gd name="connsiteX17" fmla="*/ 17621 w 161925"/>
                <a:gd name="connsiteY17" fmla="*/ 180499 h 180975"/>
                <a:gd name="connsiteX18" fmla="*/ 17621 w 161925"/>
                <a:gd name="connsiteY18" fmla="*/ 121444 h 180975"/>
                <a:gd name="connsiteX19" fmla="*/ 39529 w 161925"/>
                <a:gd name="connsiteY19" fmla="*/ 121444 h 180975"/>
                <a:gd name="connsiteX20" fmla="*/ 39529 w 161925"/>
                <a:gd name="connsiteY20" fmla="*/ 160496 h 180975"/>
                <a:gd name="connsiteX21" fmla="*/ 162401 w 161925"/>
                <a:gd name="connsiteY21" fmla="*/ 160496 h 180975"/>
                <a:gd name="connsiteX22" fmla="*/ 162401 w 161925"/>
                <a:gd name="connsiteY22" fmla="*/ 179546 h 180975"/>
                <a:gd name="connsiteX23" fmla="*/ 17621 w 161925"/>
                <a:gd name="connsiteY23" fmla="*/ 179546 h 180975"/>
                <a:gd name="connsiteX24" fmla="*/ 86201 w 161925"/>
                <a:gd name="connsiteY24" fmla="*/ 57626 h 180975"/>
                <a:gd name="connsiteX25" fmla="*/ 84296 w 161925"/>
                <a:gd name="connsiteY25" fmla="*/ 46196 h 180975"/>
                <a:gd name="connsiteX26" fmla="*/ 78581 w 161925"/>
                <a:gd name="connsiteY26" fmla="*/ 36671 h 180975"/>
                <a:gd name="connsiteX27" fmla="*/ 69056 w 161925"/>
                <a:gd name="connsiteY27" fmla="*/ 30956 h 180975"/>
                <a:gd name="connsiteX28" fmla="*/ 57626 w 161925"/>
                <a:gd name="connsiteY28" fmla="*/ 29051 h 180975"/>
                <a:gd name="connsiteX29" fmla="*/ 47149 w 161925"/>
                <a:gd name="connsiteY29" fmla="*/ 30956 h 180975"/>
                <a:gd name="connsiteX30" fmla="*/ 37624 w 161925"/>
                <a:gd name="connsiteY30" fmla="*/ 36671 h 180975"/>
                <a:gd name="connsiteX31" fmla="*/ 31909 w 161925"/>
                <a:gd name="connsiteY31" fmla="*/ 46196 h 180975"/>
                <a:gd name="connsiteX32" fmla="*/ 30004 w 161925"/>
                <a:gd name="connsiteY32" fmla="*/ 57626 h 180975"/>
                <a:gd name="connsiteX33" fmla="*/ 31909 w 161925"/>
                <a:gd name="connsiteY33" fmla="*/ 69056 h 180975"/>
                <a:gd name="connsiteX34" fmla="*/ 37624 w 161925"/>
                <a:gd name="connsiteY34" fmla="*/ 78581 h 180975"/>
                <a:gd name="connsiteX35" fmla="*/ 47149 w 161925"/>
                <a:gd name="connsiteY35" fmla="*/ 85249 h 180975"/>
                <a:gd name="connsiteX36" fmla="*/ 57626 w 161925"/>
                <a:gd name="connsiteY36" fmla="*/ 87154 h 180975"/>
                <a:gd name="connsiteX37" fmla="*/ 69056 w 161925"/>
                <a:gd name="connsiteY37" fmla="*/ 85249 h 180975"/>
                <a:gd name="connsiteX38" fmla="*/ 78581 w 161925"/>
                <a:gd name="connsiteY38" fmla="*/ 78581 h 180975"/>
                <a:gd name="connsiteX39" fmla="*/ 84296 w 161925"/>
                <a:gd name="connsiteY39" fmla="*/ 69056 h 180975"/>
                <a:gd name="connsiteX40" fmla="*/ 86201 w 161925"/>
                <a:gd name="connsiteY40" fmla="*/ 57626 h 180975"/>
                <a:gd name="connsiteX41" fmla="*/ 137636 w 161925"/>
                <a:gd name="connsiteY41" fmla="*/ 120491 h 180975"/>
                <a:gd name="connsiteX42" fmla="*/ 137636 w 161925"/>
                <a:gd name="connsiteY42" fmla="*/ 87154 h 180975"/>
                <a:gd name="connsiteX43" fmla="*/ 111919 w 161925"/>
                <a:gd name="connsiteY43" fmla="*/ 87154 h 180975"/>
                <a:gd name="connsiteX44" fmla="*/ 111919 w 161925"/>
                <a:gd name="connsiteY44" fmla="*/ 69056 h 180975"/>
                <a:gd name="connsiteX45" fmla="*/ 137636 w 161925"/>
                <a:gd name="connsiteY45" fmla="*/ 69056 h 180975"/>
                <a:gd name="connsiteX46" fmla="*/ 137636 w 161925"/>
                <a:gd name="connsiteY46" fmla="*/ 43339 h 180975"/>
                <a:gd name="connsiteX47" fmla="*/ 111919 w 161925"/>
                <a:gd name="connsiteY47" fmla="*/ 43339 h 180975"/>
                <a:gd name="connsiteX48" fmla="*/ 111919 w 161925"/>
                <a:gd name="connsiteY48" fmla="*/ 25241 h 180975"/>
                <a:gd name="connsiteX49" fmla="*/ 137636 w 161925"/>
                <a:gd name="connsiteY49" fmla="*/ 25241 h 180975"/>
                <a:gd name="connsiteX50" fmla="*/ 137636 w 161925"/>
                <a:gd name="connsiteY50" fmla="*/ 7144 h 180975"/>
                <a:gd name="connsiteX51" fmla="*/ 159544 w 161925"/>
                <a:gd name="connsiteY51" fmla="*/ 7144 h 180975"/>
                <a:gd name="connsiteX52" fmla="*/ 159544 w 161925"/>
                <a:gd name="connsiteY52" fmla="*/ 119539 h 180975"/>
                <a:gd name="connsiteX53" fmla="*/ 137636 w 161925"/>
                <a:gd name="connsiteY53" fmla="*/ 119539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161925" h="180975">
                  <a:moveTo>
                    <a:pt x="106204" y="57626"/>
                  </a:moveTo>
                  <a:cubicBezTo>
                    <a:pt x="106204" y="64294"/>
                    <a:pt x="105251" y="70009"/>
                    <a:pt x="102394" y="75724"/>
                  </a:cubicBezTo>
                  <a:cubicBezTo>
                    <a:pt x="99536" y="81439"/>
                    <a:pt x="96679" y="86201"/>
                    <a:pt x="91916" y="90964"/>
                  </a:cubicBezTo>
                  <a:cubicBezTo>
                    <a:pt x="87154" y="95726"/>
                    <a:pt x="82391" y="98584"/>
                    <a:pt x="75724" y="101441"/>
                  </a:cubicBezTo>
                  <a:cubicBezTo>
                    <a:pt x="70009" y="104299"/>
                    <a:pt x="63341" y="105251"/>
                    <a:pt x="56674" y="105251"/>
                  </a:cubicBezTo>
                  <a:cubicBezTo>
                    <a:pt x="50006" y="105251"/>
                    <a:pt x="43339" y="104299"/>
                    <a:pt x="37624" y="101441"/>
                  </a:cubicBezTo>
                  <a:cubicBezTo>
                    <a:pt x="31909" y="98584"/>
                    <a:pt x="26194" y="95726"/>
                    <a:pt x="21431" y="90964"/>
                  </a:cubicBezTo>
                  <a:cubicBezTo>
                    <a:pt x="16669" y="86201"/>
                    <a:pt x="12859" y="81439"/>
                    <a:pt x="10954" y="75724"/>
                  </a:cubicBezTo>
                  <a:cubicBezTo>
                    <a:pt x="8096" y="70009"/>
                    <a:pt x="7144" y="63341"/>
                    <a:pt x="7144" y="57626"/>
                  </a:cubicBezTo>
                  <a:cubicBezTo>
                    <a:pt x="7144" y="51911"/>
                    <a:pt x="8096" y="45244"/>
                    <a:pt x="10954" y="39529"/>
                  </a:cubicBezTo>
                  <a:cubicBezTo>
                    <a:pt x="13811" y="33814"/>
                    <a:pt x="16669" y="29051"/>
                    <a:pt x="21431" y="24289"/>
                  </a:cubicBezTo>
                  <a:cubicBezTo>
                    <a:pt x="26194" y="19526"/>
                    <a:pt x="30956" y="16669"/>
                    <a:pt x="37624" y="13811"/>
                  </a:cubicBezTo>
                  <a:cubicBezTo>
                    <a:pt x="43339" y="10954"/>
                    <a:pt x="50006" y="10001"/>
                    <a:pt x="56674" y="10001"/>
                  </a:cubicBezTo>
                  <a:cubicBezTo>
                    <a:pt x="63341" y="10001"/>
                    <a:pt x="70009" y="10954"/>
                    <a:pt x="75724" y="13811"/>
                  </a:cubicBezTo>
                  <a:cubicBezTo>
                    <a:pt x="81439" y="16669"/>
                    <a:pt x="87154" y="19526"/>
                    <a:pt x="91916" y="24289"/>
                  </a:cubicBezTo>
                  <a:cubicBezTo>
                    <a:pt x="96679" y="29051"/>
                    <a:pt x="99536" y="33814"/>
                    <a:pt x="102394" y="39529"/>
                  </a:cubicBezTo>
                  <a:cubicBezTo>
                    <a:pt x="105251" y="44291"/>
                    <a:pt x="106204" y="50959"/>
                    <a:pt x="106204" y="57626"/>
                  </a:cubicBezTo>
                  <a:close/>
                  <a:moveTo>
                    <a:pt x="17621" y="180499"/>
                  </a:moveTo>
                  <a:lnTo>
                    <a:pt x="17621" y="121444"/>
                  </a:lnTo>
                  <a:lnTo>
                    <a:pt x="39529" y="121444"/>
                  </a:lnTo>
                  <a:lnTo>
                    <a:pt x="39529" y="160496"/>
                  </a:lnTo>
                  <a:lnTo>
                    <a:pt x="162401" y="160496"/>
                  </a:lnTo>
                  <a:lnTo>
                    <a:pt x="162401" y="179546"/>
                  </a:lnTo>
                  <a:lnTo>
                    <a:pt x="17621" y="179546"/>
                  </a:lnTo>
                  <a:close/>
                  <a:moveTo>
                    <a:pt x="86201" y="57626"/>
                  </a:moveTo>
                  <a:cubicBezTo>
                    <a:pt x="86201" y="53816"/>
                    <a:pt x="85249" y="50006"/>
                    <a:pt x="84296" y="46196"/>
                  </a:cubicBezTo>
                  <a:cubicBezTo>
                    <a:pt x="82391" y="42386"/>
                    <a:pt x="80486" y="39529"/>
                    <a:pt x="78581" y="36671"/>
                  </a:cubicBezTo>
                  <a:cubicBezTo>
                    <a:pt x="75724" y="33814"/>
                    <a:pt x="72866" y="31909"/>
                    <a:pt x="69056" y="30956"/>
                  </a:cubicBezTo>
                  <a:cubicBezTo>
                    <a:pt x="65246" y="30004"/>
                    <a:pt x="62389" y="29051"/>
                    <a:pt x="57626" y="29051"/>
                  </a:cubicBezTo>
                  <a:cubicBezTo>
                    <a:pt x="53816" y="29051"/>
                    <a:pt x="50006" y="30004"/>
                    <a:pt x="47149" y="30956"/>
                  </a:cubicBezTo>
                  <a:cubicBezTo>
                    <a:pt x="43339" y="32861"/>
                    <a:pt x="40481" y="34766"/>
                    <a:pt x="37624" y="36671"/>
                  </a:cubicBezTo>
                  <a:cubicBezTo>
                    <a:pt x="34766" y="39529"/>
                    <a:pt x="32861" y="42386"/>
                    <a:pt x="31909" y="46196"/>
                  </a:cubicBezTo>
                  <a:cubicBezTo>
                    <a:pt x="30004" y="50006"/>
                    <a:pt x="30004" y="53816"/>
                    <a:pt x="30004" y="57626"/>
                  </a:cubicBezTo>
                  <a:cubicBezTo>
                    <a:pt x="30004" y="61436"/>
                    <a:pt x="30956" y="65246"/>
                    <a:pt x="31909" y="69056"/>
                  </a:cubicBezTo>
                  <a:cubicBezTo>
                    <a:pt x="33814" y="72866"/>
                    <a:pt x="35719" y="75724"/>
                    <a:pt x="37624" y="78581"/>
                  </a:cubicBezTo>
                  <a:cubicBezTo>
                    <a:pt x="40481" y="81439"/>
                    <a:pt x="43339" y="83344"/>
                    <a:pt x="47149" y="85249"/>
                  </a:cubicBezTo>
                  <a:cubicBezTo>
                    <a:pt x="50959" y="87154"/>
                    <a:pt x="53816" y="87154"/>
                    <a:pt x="57626" y="87154"/>
                  </a:cubicBezTo>
                  <a:cubicBezTo>
                    <a:pt x="61436" y="87154"/>
                    <a:pt x="65246" y="86201"/>
                    <a:pt x="69056" y="85249"/>
                  </a:cubicBezTo>
                  <a:cubicBezTo>
                    <a:pt x="72866" y="83344"/>
                    <a:pt x="75724" y="81439"/>
                    <a:pt x="78581" y="78581"/>
                  </a:cubicBezTo>
                  <a:cubicBezTo>
                    <a:pt x="81439" y="75724"/>
                    <a:pt x="83344" y="72866"/>
                    <a:pt x="84296" y="69056"/>
                  </a:cubicBezTo>
                  <a:cubicBezTo>
                    <a:pt x="85249" y="65246"/>
                    <a:pt x="86201" y="61436"/>
                    <a:pt x="86201" y="57626"/>
                  </a:cubicBezTo>
                  <a:close/>
                  <a:moveTo>
                    <a:pt x="137636" y="120491"/>
                  </a:moveTo>
                  <a:lnTo>
                    <a:pt x="137636" y="87154"/>
                  </a:lnTo>
                  <a:lnTo>
                    <a:pt x="111919" y="87154"/>
                  </a:lnTo>
                  <a:lnTo>
                    <a:pt x="111919" y="69056"/>
                  </a:lnTo>
                  <a:lnTo>
                    <a:pt x="137636" y="69056"/>
                  </a:lnTo>
                  <a:lnTo>
                    <a:pt x="137636" y="43339"/>
                  </a:lnTo>
                  <a:lnTo>
                    <a:pt x="111919" y="43339"/>
                  </a:lnTo>
                  <a:lnTo>
                    <a:pt x="111919" y="25241"/>
                  </a:lnTo>
                  <a:lnTo>
                    <a:pt x="137636" y="25241"/>
                  </a:lnTo>
                  <a:lnTo>
                    <a:pt x="137636" y="7144"/>
                  </a:lnTo>
                  <a:lnTo>
                    <a:pt x="159544" y="7144"/>
                  </a:lnTo>
                  <a:lnTo>
                    <a:pt x="159544" y="119539"/>
                  </a:lnTo>
                  <a:lnTo>
                    <a:pt x="137636" y="11953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0" name="자유형: 도형 129">
              <a:extLst>
                <a:ext uri="{FF2B5EF4-FFF2-40B4-BE49-F238E27FC236}">
                  <a16:creationId xmlns:a16="http://schemas.microsoft.com/office/drawing/2014/main" id="{3987A2A4-AD06-4558-97CD-0067D214C3DF}"/>
                </a:ext>
              </a:extLst>
            </p:cNvPr>
            <p:cNvSpPr/>
            <p:nvPr/>
          </p:nvSpPr>
          <p:spPr>
            <a:xfrm>
              <a:off x="5397341" y="3433286"/>
              <a:ext cx="171450" cy="190500"/>
            </a:xfrm>
            <a:custGeom>
              <a:avLst/>
              <a:gdLst>
                <a:gd name="connsiteX0" fmla="*/ 7144 w 171450"/>
                <a:gd name="connsiteY0" fmla="*/ 136684 h 190500"/>
                <a:gd name="connsiteX1" fmla="*/ 7144 w 171450"/>
                <a:gd name="connsiteY1" fmla="*/ 117634 h 190500"/>
                <a:gd name="connsiteX2" fmla="*/ 169069 w 171450"/>
                <a:gd name="connsiteY2" fmla="*/ 117634 h 190500"/>
                <a:gd name="connsiteX3" fmla="*/ 169069 w 171450"/>
                <a:gd name="connsiteY3" fmla="*/ 136684 h 190500"/>
                <a:gd name="connsiteX4" fmla="*/ 99536 w 171450"/>
                <a:gd name="connsiteY4" fmla="*/ 136684 h 190500"/>
                <a:gd name="connsiteX5" fmla="*/ 99536 w 171450"/>
                <a:gd name="connsiteY5" fmla="*/ 183356 h 190500"/>
                <a:gd name="connsiteX6" fmla="*/ 77629 w 171450"/>
                <a:gd name="connsiteY6" fmla="*/ 183356 h 190500"/>
                <a:gd name="connsiteX7" fmla="*/ 77629 w 171450"/>
                <a:gd name="connsiteY7" fmla="*/ 136684 h 190500"/>
                <a:gd name="connsiteX8" fmla="*/ 7144 w 171450"/>
                <a:gd name="connsiteY8" fmla="*/ 136684 h 190500"/>
                <a:gd name="connsiteX9" fmla="*/ 87154 w 171450"/>
                <a:gd name="connsiteY9" fmla="*/ 7144 h 190500"/>
                <a:gd name="connsiteX10" fmla="*/ 162401 w 171450"/>
                <a:gd name="connsiteY10" fmla="*/ 85249 h 190500"/>
                <a:gd name="connsiteX11" fmla="*/ 146209 w 171450"/>
                <a:gd name="connsiteY11" fmla="*/ 99536 h 190500"/>
                <a:gd name="connsiteX12" fmla="*/ 87154 w 171450"/>
                <a:gd name="connsiteY12" fmla="*/ 38576 h 190500"/>
                <a:gd name="connsiteX13" fmla="*/ 28099 w 171450"/>
                <a:gd name="connsiteY13" fmla="*/ 99536 h 190500"/>
                <a:gd name="connsiteX14" fmla="*/ 11906 w 171450"/>
                <a:gd name="connsiteY14" fmla="*/ 85249 h 190500"/>
                <a:gd name="connsiteX15" fmla="*/ 87154 w 171450"/>
                <a:gd name="connsiteY15" fmla="*/ 714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1450" h="190500">
                  <a:moveTo>
                    <a:pt x="7144" y="136684"/>
                  </a:moveTo>
                  <a:lnTo>
                    <a:pt x="7144" y="117634"/>
                  </a:lnTo>
                  <a:lnTo>
                    <a:pt x="169069" y="117634"/>
                  </a:lnTo>
                  <a:lnTo>
                    <a:pt x="169069" y="136684"/>
                  </a:lnTo>
                  <a:lnTo>
                    <a:pt x="99536" y="136684"/>
                  </a:lnTo>
                  <a:lnTo>
                    <a:pt x="99536" y="183356"/>
                  </a:lnTo>
                  <a:lnTo>
                    <a:pt x="77629" y="183356"/>
                  </a:lnTo>
                  <a:lnTo>
                    <a:pt x="77629" y="136684"/>
                  </a:lnTo>
                  <a:lnTo>
                    <a:pt x="7144" y="136684"/>
                  </a:lnTo>
                  <a:close/>
                  <a:moveTo>
                    <a:pt x="87154" y="7144"/>
                  </a:moveTo>
                  <a:lnTo>
                    <a:pt x="162401" y="85249"/>
                  </a:lnTo>
                  <a:lnTo>
                    <a:pt x="146209" y="99536"/>
                  </a:lnTo>
                  <a:lnTo>
                    <a:pt x="87154" y="38576"/>
                  </a:lnTo>
                  <a:lnTo>
                    <a:pt x="28099" y="99536"/>
                  </a:lnTo>
                  <a:lnTo>
                    <a:pt x="11906" y="85249"/>
                  </a:lnTo>
                  <a:lnTo>
                    <a:pt x="8715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1" name="자유형: 도형 130">
              <a:extLst>
                <a:ext uri="{FF2B5EF4-FFF2-40B4-BE49-F238E27FC236}">
                  <a16:creationId xmlns:a16="http://schemas.microsoft.com/office/drawing/2014/main" id="{406F597A-70D3-4DAB-B48E-038173086DB4}"/>
                </a:ext>
              </a:extLst>
            </p:cNvPr>
            <p:cNvSpPr/>
            <p:nvPr/>
          </p:nvSpPr>
          <p:spPr>
            <a:xfrm>
              <a:off x="5580221" y="3431381"/>
              <a:ext cx="161925" cy="180975"/>
            </a:xfrm>
            <a:custGeom>
              <a:avLst/>
              <a:gdLst>
                <a:gd name="connsiteX0" fmla="*/ 124301 w 161925"/>
                <a:gd name="connsiteY0" fmla="*/ 115729 h 180975"/>
                <a:gd name="connsiteX1" fmla="*/ 77629 w 161925"/>
                <a:gd name="connsiteY1" fmla="*/ 115729 h 180975"/>
                <a:gd name="connsiteX2" fmla="*/ 77629 w 161925"/>
                <a:gd name="connsiteY2" fmla="*/ 142399 h 180975"/>
                <a:gd name="connsiteX3" fmla="*/ 55721 w 161925"/>
                <a:gd name="connsiteY3" fmla="*/ 142399 h 180975"/>
                <a:gd name="connsiteX4" fmla="*/ 55721 w 161925"/>
                <a:gd name="connsiteY4" fmla="*/ 115729 h 180975"/>
                <a:gd name="connsiteX5" fmla="*/ 7144 w 161925"/>
                <a:gd name="connsiteY5" fmla="*/ 115729 h 180975"/>
                <a:gd name="connsiteX6" fmla="*/ 7144 w 161925"/>
                <a:gd name="connsiteY6" fmla="*/ 96679 h 180975"/>
                <a:gd name="connsiteX7" fmla="*/ 124301 w 161925"/>
                <a:gd name="connsiteY7" fmla="*/ 96679 h 180975"/>
                <a:gd name="connsiteX8" fmla="*/ 124301 w 161925"/>
                <a:gd name="connsiteY8" fmla="*/ 115729 h 180975"/>
                <a:gd name="connsiteX9" fmla="*/ 19526 w 161925"/>
                <a:gd name="connsiteY9" fmla="*/ 182404 h 180975"/>
                <a:gd name="connsiteX10" fmla="*/ 19526 w 161925"/>
                <a:gd name="connsiteY10" fmla="*/ 131921 h 180975"/>
                <a:gd name="connsiteX11" fmla="*/ 41434 w 161925"/>
                <a:gd name="connsiteY11" fmla="*/ 131921 h 180975"/>
                <a:gd name="connsiteX12" fmla="*/ 41434 w 161925"/>
                <a:gd name="connsiteY12" fmla="*/ 163354 h 180975"/>
                <a:gd name="connsiteX13" fmla="*/ 162401 w 161925"/>
                <a:gd name="connsiteY13" fmla="*/ 163354 h 180975"/>
                <a:gd name="connsiteX14" fmla="*/ 162401 w 161925"/>
                <a:gd name="connsiteY14" fmla="*/ 182404 h 180975"/>
                <a:gd name="connsiteX15" fmla="*/ 19526 w 161925"/>
                <a:gd name="connsiteY15" fmla="*/ 182404 h 180975"/>
                <a:gd name="connsiteX16" fmla="*/ 108109 w 161925"/>
                <a:gd name="connsiteY16" fmla="*/ 48101 h 180975"/>
                <a:gd name="connsiteX17" fmla="*/ 104299 w 161925"/>
                <a:gd name="connsiteY17" fmla="*/ 64294 h 180975"/>
                <a:gd name="connsiteX18" fmla="*/ 94774 w 161925"/>
                <a:gd name="connsiteY18" fmla="*/ 77629 h 180975"/>
                <a:gd name="connsiteX19" fmla="*/ 80486 w 161925"/>
                <a:gd name="connsiteY19" fmla="*/ 86201 h 180975"/>
                <a:gd name="connsiteX20" fmla="*/ 63341 w 161925"/>
                <a:gd name="connsiteY20" fmla="*/ 89059 h 180975"/>
                <a:gd name="connsiteX21" fmla="*/ 46196 w 161925"/>
                <a:gd name="connsiteY21" fmla="*/ 86201 h 180975"/>
                <a:gd name="connsiteX22" fmla="*/ 31909 w 161925"/>
                <a:gd name="connsiteY22" fmla="*/ 77629 h 180975"/>
                <a:gd name="connsiteX23" fmla="*/ 22384 w 161925"/>
                <a:gd name="connsiteY23" fmla="*/ 64294 h 180975"/>
                <a:gd name="connsiteX24" fmla="*/ 18574 w 161925"/>
                <a:gd name="connsiteY24" fmla="*/ 48101 h 180975"/>
                <a:gd name="connsiteX25" fmla="*/ 22384 w 161925"/>
                <a:gd name="connsiteY25" fmla="*/ 31909 h 180975"/>
                <a:gd name="connsiteX26" fmla="*/ 31909 w 161925"/>
                <a:gd name="connsiteY26" fmla="*/ 18574 h 180975"/>
                <a:gd name="connsiteX27" fmla="*/ 46196 w 161925"/>
                <a:gd name="connsiteY27" fmla="*/ 10001 h 180975"/>
                <a:gd name="connsiteX28" fmla="*/ 63341 w 161925"/>
                <a:gd name="connsiteY28" fmla="*/ 7144 h 180975"/>
                <a:gd name="connsiteX29" fmla="*/ 80486 w 161925"/>
                <a:gd name="connsiteY29" fmla="*/ 10001 h 180975"/>
                <a:gd name="connsiteX30" fmla="*/ 94774 w 161925"/>
                <a:gd name="connsiteY30" fmla="*/ 18574 h 180975"/>
                <a:gd name="connsiteX31" fmla="*/ 104299 w 161925"/>
                <a:gd name="connsiteY31" fmla="*/ 31909 h 180975"/>
                <a:gd name="connsiteX32" fmla="*/ 108109 w 161925"/>
                <a:gd name="connsiteY32" fmla="*/ 48101 h 180975"/>
                <a:gd name="connsiteX33" fmla="*/ 87154 w 161925"/>
                <a:gd name="connsiteY33" fmla="*/ 48101 h 180975"/>
                <a:gd name="connsiteX34" fmla="*/ 80486 w 161925"/>
                <a:gd name="connsiteY34" fmla="*/ 31909 h 180975"/>
                <a:gd name="connsiteX35" fmla="*/ 64294 w 161925"/>
                <a:gd name="connsiteY35" fmla="*/ 25241 h 180975"/>
                <a:gd name="connsiteX36" fmla="*/ 48101 w 161925"/>
                <a:gd name="connsiteY36" fmla="*/ 31909 h 180975"/>
                <a:gd name="connsiteX37" fmla="*/ 41434 w 161925"/>
                <a:gd name="connsiteY37" fmla="*/ 48101 h 180975"/>
                <a:gd name="connsiteX38" fmla="*/ 48101 w 161925"/>
                <a:gd name="connsiteY38" fmla="*/ 63341 h 180975"/>
                <a:gd name="connsiteX39" fmla="*/ 64294 w 161925"/>
                <a:gd name="connsiteY39" fmla="*/ 70009 h 180975"/>
                <a:gd name="connsiteX40" fmla="*/ 80486 w 161925"/>
                <a:gd name="connsiteY40" fmla="*/ 63341 h 180975"/>
                <a:gd name="connsiteX41" fmla="*/ 87154 w 161925"/>
                <a:gd name="connsiteY41" fmla="*/ 48101 h 180975"/>
                <a:gd name="connsiteX42" fmla="*/ 137636 w 161925"/>
                <a:gd name="connsiteY42" fmla="*/ 10001 h 180975"/>
                <a:gd name="connsiteX43" fmla="*/ 159544 w 161925"/>
                <a:gd name="connsiteY43" fmla="*/ 10001 h 180975"/>
                <a:gd name="connsiteX44" fmla="*/ 159544 w 161925"/>
                <a:gd name="connsiteY44" fmla="*/ 144304 h 180975"/>
                <a:gd name="connsiteX45" fmla="*/ 137636 w 161925"/>
                <a:gd name="connsiteY45" fmla="*/ 144304 h 180975"/>
                <a:gd name="connsiteX46" fmla="*/ 137636 w 161925"/>
                <a:gd name="connsiteY46" fmla="*/ 79534 h 180975"/>
                <a:gd name="connsiteX47" fmla="*/ 112871 w 161925"/>
                <a:gd name="connsiteY47" fmla="*/ 79534 h 180975"/>
                <a:gd name="connsiteX48" fmla="*/ 112871 w 161925"/>
                <a:gd name="connsiteY48" fmla="*/ 60484 h 180975"/>
                <a:gd name="connsiteX49" fmla="*/ 137636 w 161925"/>
                <a:gd name="connsiteY49" fmla="*/ 60484 h 180975"/>
                <a:gd name="connsiteX50" fmla="*/ 137636 w 161925"/>
                <a:gd name="connsiteY50" fmla="*/ 10001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1925" h="180975">
                  <a:moveTo>
                    <a:pt x="124301" y="115729"/>
                  </a:moveTo>
                  <a:lnTo>
                    <a:pt x="77629" y="115729"/>
                  </a:lnTo>
                  <a:lnTo>
                    <a:pt x="77629" y="142399"/>
                  </a:lnTo>
                  <a:lnTo>
                    <a:pt x="55721" y="142399"/>
                  </a:lnTo>
                  <a:lnTo>
                    <a:pt x="55721" y="115729"/>
                  </a:lnTo>
                  <a:lnTo>
                    <a:pt x="7144" y="115729"/>
                  </a:lnTo>
                  <a:lnTo>
                    <a:pt x="7144" y="96679"/>
                  </a:lnTo>
                  <a:lnTo>
                    <a:pt x="124301" y="96679"/>
                  </a:lnTo>
                  <a:lnTo>
                    <a:pt x="124301" y="115729"/>
                  </a:lnTo>
                  <a:close/>
                  <a:moveTo>
                    <a:pt x="19526" y="182404"/>
                  </a:moveTo>
                  <a:lnTo>
                    <a:pt x="19526" y="131921"/>
                  </a:lnTo>
                  <a:lnTo>
                    <a:pt x="41434" y="131921"/>
                  </a:lnTo>
                  <a:lnTo>
                    <a:pt x="41434" y="163354"/>
                  </a:lnTo>
                  <a:lnTo>
                    <a:pt x="162401" y="163354"/>
                  </a:lnTo>
                  <a:lnTo>
                    <a:pt x="162401" y="182404"/>
                  </a:lnTo>
                  <a:lnTo>
                    <a:pt x="19526" y="182404"/>
                  </a:lnTo>
                  <a:close/>
                  <a:moveTo>
                    <a:pt x="108109" y="48101"/>
                  </a:moveTo>
                  <a:cubicBezTo>
                    <a:pt x="108109" y="53816"/>
                    <a:pt x="107156" y="58579"/>
                    <a:pt x="104299" y="64294"/>
                  </a:cubicBezTo>
                  <a:cubicBezTo>
                    <a:pt x="102394" y="69056"/>
                    <a:pt x="98584" y="73819"/>
                    <a:pt x="94774" y="77629"/>
                  </a:cubicBezTo>
                  <a:cubicBezTo>
                    <a:pt x="90964" y="81439"/>
                    <a:pt x="86201" y="84296"/>
                    <a:pt x="80486" y="86201"/>
                  </a:cubicBezTo>
                  <a:cubicBezTo>
                    <a:pt x="74771" y="88106"/>
                    <a:pt x="69056" y="89059"/>
                    <a:pt x="63341" y="89059"/>
                  </a:cubicBezTo>
                  <a:cubicBezTo>
                    <a:pt x="57626" y="89059"/>
                    <a:pt x="51911" y="88106"/>
                    <a:pt x="46196" y="86201"/>
                  </a:cubicBezTo>
                  <a:cubicBezTo>
                    <a:pt x="40481" y="84296"/>
                    <a:pt x="35719" y="81439"/>
                    <a:pt x="31909" y="77629"/>
                  </a:cubicBezTo>
                  <a:cubicBezTo>
                    <a:pt x="28099" y="73819"/>
                    <a:pt x="25241" y="69056"/>
                    <a:pt x="22384" y="64294"/>
                  </a:cubicBezTo>
                  <a:cubicBezTo>
                    <a:pt x="20479" y="59531"/>
                    <a:pt x="18574" y="53816"/>
                    <a:pt x="18574" y="48101"/>
                  </a:cubicBezTo>
                  <a:cubicBezTo>
                    <a:pt x="18574" y="42386"/>
                    <a:pt x="19526" y="37624"/>
                    <a:pt x="22384" y="31909"/>
                  </a:cubicBezTo>
                  <a:cubicBezTo>
                    <a:pt x="24289" y="27146"/>
                    <a:pt x="28099" y="22384"/>
                    <a:pt x="31909" y="18574"/>
                  </a:cubicBezTo>
                  <a:cubicBezTo>
                    <a:pt x="35719" y="14764"/>
                    <a:pt x="40481" y="11906"/>
                    <a:pt x="46196" y="10001"/>
                  </a:cubicBezTo>
                  <a:cubicBezTo>
                    <a:pt x="51911" y="8096"/>
                    <a:pt x="57626" y="7144"/>
                    <a:pt x="63341" y="7144"/>
                  </a:cubicBezTo>
                  <a:cubicBezTo>
                    <a:pt x="69056" y="7144"/>
                    <a:pt x="74771" y="8096"/>
                    <a:pt x="80486" y="10001"/>
                  </a:cubicBezTo>
                  <a:cubicBezTo>
                    <a:pt x="86201" y="11906"/>
                    <a:pt x="90964" y="14764"/>
                    <a:pt x="94774" y="18574"/>
                  </a:cubicBezTo>
                  <a:cubicBezTo>
                    <a:pt x="98584" y="22384"/>
                    <a:pt x="101441" y="27146"/>
                    <a:pt x="104299" y="31909"/>
                  </a:cubicBezTo>
                  <a:cubicBezTo>
                    <a:pt x="107156" y="37624"/>
                    <a:pt x="108109" y="42386"/>
                    <a:pt x="108109" y="48101"/>
                  </a:cubicBezTo>
                  <a:close/>
                  <a:moveTo>
                    <a:pt x="87154" y="48101"/>
                  </a:moveTo>
                  <a:cubicBezTo>
                    <a:pt x="87154" y="41434"/>
                    <a:pt x="85249" y="36671"/>
                    <a:pt x="80486" y="31909"/>
                  </a:cubicBezTo>
                  <a:cubicBezTo>
                    <a:pt x="75724" y="28099"/>
                    <a:pt x="70961" y="25241"/>
                    <a:pt x="64294" y="25241"/>
                  </a:cubicBezTo>
                  <a:cubicBezTo>
                    <a:pt x="58579" y="25241"/>
                    <a:pt x="52864" y="27146"/>
                    <a:pt x="48101" y="31909"/>
                  </a:cubicBezTo>
                  <a:cubicBezTo>
                    <a:pt x="43339" y="35719"/>
                    <a:pt x="41434" y="41434"/>
                    <a:pt x="41434" y="48101"/>
                  </a:cubicBezTo>
                  <a:cubicBezTo>
                    <a:pt x="41434" y="53816"/>
                    <a:pt x="43339" y="59531"/>
                    <a:pt x="48101" y="63341"/>
                  </a:cubicBezTo>
                  <a:cubicBezTo>
                    <a:pt x="52864" y="67151"/>
                    <a:pt x="57626" y="70009"/>
                    <a:pt x="64294" y="70009"/>
                  </a:cubicBezTo>
                  <a:cubicBezTo>
                    <a:pt x="70009" y="70009"/>
                    <a:pt x="75724" y="68104"/>
                    <a:pt x="80486" y="63341"/>
                  </a:cubicBezTo>
                  <a:cubicBezTo>
                    <a:pt x="85249" y="59531"/>
                    <a:pt x="87154" y="54769"/>
                    <a:pt x="87154" y="48101"/>
                  </a:cubicBezTo>
                  <a:close/>
                  <a:moveTo>
                    <a:pt x="137636" y="10001"/>
                  </a:moveTo>
                  <a:lnTo>
                    <a:pt x="159544" y="10001"/>
                  </a:lnTo>
                  <a:lnTo>
                    <a:pt x="159544" y="144304"/>
                  </a:lnTo>
                  <a:lnTo>
                    <a:pt x="137636" y="144304"/>
                  </a:lnTo>
                  <a:lnTo>
                    <a:pt x="137636" y="79534"/>
                  </a:lnTo>
                  <a:lnTo>
                    <a:pt x="112871" y="79534"/>
                  </a:lnTo>
                  <a:lnTo>
                    <a:pt x="112871" y="60484"/>
                  </a:lnTo>
                  <a:lnTo>
                    <a:pt x="137636" y="60484"/>
                  </a:lnTo>
                  <a:lnTo>
                    <a:pt x="137636" y="10001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32" name="TextBox 131">
            <a:extLst>
              <a:ext uri="{FF2B5EF4-FFF2-40B4-BE49-F238E27FC236}">
                <a16:creationId xmlns:a16="http://schemas.microsoft.com/office/drawing/2014/main" id="{2AA04E84-6288-486D-B6F2-8DD7AA40FD12}"/>
              </a:ext>
            </a:extLst>
          </p:cNvPr>
          <p:cNvSpPr txBox="1"/>
          <p:nvPr/>
        </p:nvSpPr>
        <p:spPr>
          <a:xfrm>
            <a:off x="1698756" y="2730311"/>
            <a:ext cx="6508488" cy="847386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4400" spc="-4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「공직자의 이해충돌 </a:t>
            </a:r>
            <a:r>
              <a:rPr lang="ko-KR" altLang="en-US" sz="4400" spc="-400" err="1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방지법」</a:t>
            </a:r>
            <a:r>
              <a:rPr lang="ko-KR" altLang="en-US" sz="4400" spc="-400" err="1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의</a:t>
            </a:r>
            <a:r>
              <a:rPr lang="ko-KR" altLang="en-US" sz="4400" spc="-4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이해</a:t>
            </a:r>
          </a:p>
        </p:txBody>
      </p:sp>
      <p:grpSp>
        <p:nvGrpSpPr>
          <p:cNvPr id="133" name="그룹 132">
            <a:extLst>
              <a:ext uri="{FF2B5EF4-FFF2-40B4-BE49-F238E27FC236}">
                <a16:creationId xmlns:a16="http://schemas.microsoft.com/office/drawing/2014/main" id="{2CF207F4-4A09-4561-9D20-08F5FED585A6}"/>
              </a:ext>
            </a:extLst>
          </p:cNvPr>
          <p:cNvGrpSpPr/>
          <p:nvPr/>
        </p:nvGrpSpPr>
        <p:grpSpPr>
          <a:xfrm>
            <a:off x="1" y="0"/>
            <a:ext cx="9905999" cy="0"/>
            <a:chOff x="1" y="5678806"/>
            <a:chExt cx="9905999" cy="0"/>
          </a:xfrm>
        </p:grpSpPr>
        <p:cxnSp>
          <p:nvCxnSpPr>
            <p:cNvPr id="134" name="직선 연결선 133">
              <a:extLst>
                <a:ext uri="{FF2B5EF4-FFF2-40B4-BE49-F238E27FC236}">
                  <a16:creationId xmlns:a16="http://schemas.microsoft.com/office/drawing/2014/main" id="{943B6A46-69D2-4178-AB90-AD6652897D32}"/>
                </a:ext>
              </a:extLst>
            </p:cNvPr>
            <p:cNvCxnSpPr>
              <a:cxnSpLocks/>
            </p:cNvCxnSpPr>
            <p:nvPr/>
          </p:nvCxnSpPr>
          <p:spPr>
            <a:xfrm>
              <a:off x="1" y="5678806"/>
              <a:ext cx="9905999" cy="0"/>
            </a:xfrm>
            <a:prstGeom prst="line">
              <a:avLst/>
            </a:prstGeom>
            <a:solidFill>
              <a:schemeClr val="bg1"/>
            </a:solidFill>
            <a:ln w="38100">
              <a:solidFill>
                <a:srgbClr val="2949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5" name="직선 연결선 134">
              <a:extLst>
                <a:ext uri="{FF2B5EF4-FFF2-40B4-BE49-F238E27FC236}">
                  <a16:creationId xmlns:a16="http://schemas.microsoft.com/office/drawing/2014/main" id="{37E7CD08-D089-4A64-B2CA-8154B7D8E3CF}"/>
                </a:ext>
              </a:extLst>
            </p:cNvPr>
            <p:cNvCxnSpPr>
              <a:cxnSpLocks/>
            </p:cNvCxnSpPr>
            <p:nvPr/>
          </p:nvCxnSpPr>
          <p:spPr>
            <a:xfrm>
              <a:off x="3003000" y="5678806"/>
              <a:ext cx="3900000" cy="0"/>
            </a:xfrm>
            <a:prstGeom prst="line">
              <a:avLst/>
            </a:prstGeom>
            <a:solidFill>
              <a:schemeClr val="bg1"/>
            </a:solidFill>
            <a:ln w="38100">
              <a:solidFill>
                <a:srgbClr val="73B1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36" name="그룹 135">
            <a:extLst>
              <a:ext uri="{FF2B5EF4-FFF2-40B4-BE49-F238E27FC236}">
                <a16:creationId xmlns:a16="http://schemas.microsoft.com/office/drawing/2014/main" id="{8C3E1AC5-542E-48AC-8D07-E1C9C471FE81}"/>
              </a:ext>
            </a:extLst>
          </p:cNvPr>
          <p:cNvGrpSpPr/>
          <p:nvPr/>
        </p:nvGrpSpPr>
        <p:grpSpPr>
          <a:xfrm>
            <a:off x="2063016" y="4632565"/>
            <a:ext cx="5894057" cy="808385"/>
            <a:chOff x="2063016" y="4632565"/>
            <a:chExt cx="5894057" cy="808385"/>
          </a:xfrm>
        </p:grpSpPr>
        <p:grpSp>
          <p:nvGrpSpPr>
            <p:cNvPr id="137" name="그룹 136">
              <a:extLst>
                <a:ext uri="{FF2B5EF4-FFF2-40B4-BE49-F238E27FC236}">
                  <a16:creationId xmlns:a16="http://schemas.microsoft.com/office/drawing/2014/main" id="{04AA771B-8B07-46B5-8824-9A1FC38F8344}"/>
                </a:ext>
              </a:extLst>
            </p:cNvPr>
            <p:cNvGrpSpPr/>
            <p:nvPr/>
          </p:nvGrpSpPr>
          <p:grpSpPr>
            <a:xfrm>
              <a:off x="7030549" y="4848225"/>
              <a:ext cx="926524" cy="569228"/>
              <a:chOff x="-2052378" y="4048155"/>
              <a:chExt cx="417952" cy="256777"/>
            </a:xfrm>
            <a:solidFill>
              <a:srgbClr val="A6BDE2"/>
            </a:solidFill>
          </p:grpSpPr>
          <p:sp>
            <p:nvSpPr>
              <p:cNvPr id="185" name="그래픽 134">
                <a:extLst>
                  <a:ext uri="{FF2B5EF4-FFF2-40B4-BE49-F238E27FC236}">
                    <a16:creationId xmlns:a16="http://schemas.microsoft.com/office/drawing/2014/main" id="{F5CF5C60-8291-4976-A507-C921FD182B18}"/>
                  </a:ext>
                </a:extLst>
              </p:cNvPr>
              <p:cNvSpPr/>
              <p:nvPr/>
            </p:nvSpPr>
            <p:spPr>
              <a:xfrm>
                <a:off x="-2036444" y="4048155"/>
                <a:ext cx="152595" cy="65573"/>
              </a:xfrm>
              <a:custGeom>
                <a:avLst/>
                <a:gdLst>
                  <a:gd name="connsiteX0" fmla="*/ 45963 w 152595"/>
                  <a:gd name="connsiteY0" fmla="*/ 65573 h 65573"/>
                  <a:gd name="connsiteX1" fmla="*/ 36770 w 152595"/>
                  <a:gd name="connsiteY1" fmla="*/ 45963 h 65573"/>
                  <a:gd name="connsiteX2" fmla="*/ 53929 w 152595"/>
                  <a:gd name="connsiteY2" fmla="*/ 37383 h 65573"/>
                  <a:gd name="connsiteX3" fmla="*/ 67412 w 152595"/>
                  <a:gd name="connsiteY3" fmla="*/ 64960 h 65573"/>
                  <a:gd name="connsiteX4" fmla="*/ 83958 w 152595"/>
                  <a:gd name="connsiteY4" fmla="*/ 64960 h 65573"/>
                  <a:gd name="connsiteX5" fmla="*/ 100505 w 152595"/>
                  <a:gd name="connsiteY5" fmla="*/ 32480 h 65573"/>
                  <a:gd name="connsiteX6" fmla="*/ 117664 w 152595"/>
                  <a:gd name="connsiteY6" fmla="*/ 41060 h 65573"/>
                  <a:gd name="connsiteX7" fmla="*/ 105407 w 152595"/>
                  <a:gd name="connsiteY7" fmla="*/ 65573 h 65573"/>
                  <a:gd name="connsiteX8" fmla="*/ 131146 w 152595"/>
                  <a:gd name="connsiteY8" fmla="*/ 65573 h 65573"/>
                  <a:gd name="connsiteX9" fmla="*/ 152596 w 152595"/>
                  <a:gd name="connsiteY9" fmla="*/ 12870 h 65573"/>
                  <a:gd name="connsiteX10" fmla="*/ 138501 w 152595"/>
                  <a:gd name="connsiteY10" fmla="*/ 19611 h 65573"/>
                  <a:gd name="connsiteX11" fmla="*/ 117664 w 152595"/>
                  <a:gd name="connsiteY11" fmla="*/ 14708 h 65573"/>
                  <a:gd name="connsiteX12" fmla="*/ 106633 w 152595"/>
                  <a:gd name="connsiteY12" fmla="*/ 0 h 65573"/>
                  <a:gd name="connsiteX13" fmla="*/ 91925 w 152595"/>
                  <a:gd name="connsiteY13" fmla="*/ 14708 h 65573"/>
                  <a:gd name="connsiteX14" fmla="*/ 79056 w 152595"/>
                  <a:gd name="connsiteY14" fmla="*/ 19611 h 65573"/>
                  <a:gd name="connsiteX15" fmla="*/ 66799 w 152595"/>
                  <a:gd name="connsiteY15" fmla="*/ 12870 h 65573"/>
                  <a:gd name="connsiteX16" fmla="*/ 56994 w 152595"/>
                  <a:gd name="connsiteY16" fmla="*/ 0 h 65573"/>
                  <a:gd name="connsiteX17" fmla="*/ 39834 w 152595"/>
                  <a:gd name="connsiteY17" fmla="*/ 17159 h 65573"/>
                  <a:gd name="connsiteX18" fmla="*/ 23288 w 152595"/>
                  <a:gd name="connsiteY18" fmla="*/ 21449 h 65573"/>
                  <a:gd name="connsiteX19" fmla="*/ 0 w 152595"/>
                  <a:gd name="connsiteY19" fmla="*/ 14708 h 65573"/>
                  <a:gd name="connsiteX20" fmla="*/ 26965 w 152595"/>
                  <a:gd name="connsiteY20" fmla="*/ 64960 h 65573"/>
                  <a:gd name="connsiteX21" fmla="*/ 45963 w 152595"/>
                  <a:gd name="connsiteY21" fmla="*/ 64960 h 655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52595" h="65573">
                    <a:moveTo>
                      <a:pt x="45963" y="65573"/>
                    </a:moveTo>
                    <a:lnTo>
                      <a:pt x="36770" y="45963"/>
                    </a:lnTo>
                    <a:lnTo>
                      <a:pt x="53929" y="37383"/>
                    </a:lnTo>
                    <a:lnTo>
                      <a:pt x="67412" y="64960"/>
                    </a:lnTo>
                    <a:lnTo>
                      <a:pt x="83958" y="64960"/>
                    </a:lnTo>
                    <a:lnTo>
                      <a:pt x="100505" y="32480"/>
                    </a:lnTo>
                    <a:lnTo>
                      <a:pt x="117664" y="41060"/>
                    </a:lnTo>
                    <a:lnTo>
                      <a:pt x="105407" y="65573"/>
                    </a:lnTo>
                    <a:lnTo>
                      <a:pt x="131146" y="65573"/>
                    </a:lnTo>
                    <a:lnTo>
                      <a:pt x="152596" y="12870"/>
                    </a:lnTo>
                    <a:lnTo>
                      <a:pt x="138501" y="19611"/>
                    </a:lnTo>
                    <a:cubicBezTo>
                      <a:pt x="131146" y="23288"/>
                      <a:pt x="122567" y="21449"/>
                      <a:pt x="117664" y="14708"/>
                    </a:cubicBezTo>
                    <a:lnTo>
                      <a:pt x="106633" y="0"/>
                    </a:lnTo>
                    <a:lnTo>
                      <a:pt x="91925" y="14708"/>
                    </a:lnTo>
                    <a:cubicBezTo>
                      <a:pt x="88248" y="18385"/>
                      <a:pt x="83958" y="19611"/>
                      <a:pt x="79056" y="19611"/>
                    </a:cubicBezTo>
                    <a:cubicBezTo>
                      <a:pt x="74153" y="18998"/>
                      <a:pt x="69863" y="17159"/>
                      <a:pt x="66799" y="12870"/>
                    </a:cubicBezTo>
                    <a:lnTo>
                      <a:pt x="56994" y="0"/>
                    </a:lnTo>
                    <a:lnTo>
                      <a:pt x="39834" y="17159"/>
                    </a:lnTo>
                    <a:cubicBezTo>
                      <a:pt x="35544" y="21449"/>
                      <a:pt x="29416" y="23288"/>
                      <a:pt x="23288" y="21449"/>
                    </a:cubicBezTo>
                    <a:lnTo>
                      <a:pt x="0" y="14708"/>
                    </a:lnTo>
                    <a:lnTo>
                      <a:pt x="26965" y="64960"/>
                    </a:lnTo>
                    <a:lnTo>
                      <a:pt x="45963" y="64960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6" name="그래픽 134">
                <a:extLst>
                  <a:ext uri="{FF2B5EF4-FFF2-40B4-BE49-F238E27FC236}">
                    <a16:creationId xmlns:a16="http://schemas.microsoft.com/office/drawing/2014/main" id="{479F075B-5122-488F-885F-E5CEE6846DD3}"/>
                  </a:ext>
                </a:extLst>
              </p:cNvPr>
              <p:cNvSpPr/>
              <p:nvPr/>
            </p:nvSpPr>
            <p:spPr>
              <a:xfrm>
                <a:off x="-1898556" y="4170722"/>
                <a:ext cx="66798" cy="134210"/>
              </a:xfrm>
              <a:custGeom>
                <a:avLst/>
                <a:gdLst>
                  <a:gd name="connsiteX0" fmla="*/ 0 w 66798"/>
                  <a:gd name="connsiteY0" fmla="*/ 134211 h 134210"/>
                  <a:gd name="connsiteX1" fmla="*/ 66799 w 66798"/>
                  <a:gd name="connsiteY1" fmla="*/ 134211 h 134210"/>
                  <a:gd name="connsiteX2" fmla="*/ 66799 w 66798"/>
                  <a:gd name="connsiteY2" fmla="*/ 0 h 134210"/>
                  <a:gd name="connsiteX3" fmla="*/ 0 w 66798"/>
                  <a:gd name="connsiteY3" fmla="*/ 0 h 134210"/>
                  <a:gd name="connsiteX4" fmla="*/ 0 w 66798"/>
                  <a:gd name="connsiteY4" fmla="*/ 134211 h 134210"/>
                  <a:gd name="connsiteX5" fmla="*/ 47801 w 66798"/>
                  <a:gd name="connsiteY5" fmla="*/ 19611 h 134210"/>
                  <a:gd name="connsiteX6" fmla="*/ 57606 w 66798"/>
                  <a:gd name="connsiteY6" fmla="*/ 19611 h 134210"/>
                  <a:gd name="connsiteX7" fmla="*/ 57606 w 66798"/>
                  <a:gd name="connsiteY7" fmla="*/ 38609 h 134210"/>
                  <a:gd name="connsiteX8" fmla="*/ 47801 w 66798"/>
                  <a:gd name="connsiteY8" fmla="*/ 38609 h 134210"/>
                  <a:gd name="connsiteX9" fmla="*/ 47801 w 66798"/>
                  <a:gd name="connsiteY9" fmla="*/ 19611 h 134210"/>
                  <a:gd name="connsiteX10" fmla="*/ 47801 w 66798"/>
                  <a:gd name="connsiteY10" fmla="*/ 57606 h 134210"/>
                  <a:gd name="connsiteX11" fmla="*/ 57606 w 66798"/>
                  <a:gd name="connsiteY11" fmla="*/ 57606 h 134210"/>
                  <a:gd name="connsiteX12" fmla="*/ 57606 w 66798"/>
                  <a:gd name="connsiteY12" fmla="*/ 76604 h 134210"/>
                  <a:gd name="connsiteX13" fmla="*/ 47801 w 66798"/>
                  <a:gd name="connsiteY13" fmla="*/ 76604 h 134210"/>
                  <a:gd name="connsiteX14" fmla="*/ 47801 w 66798"/>
                  <a:gd name="connsiteY14" fmla="*/ 57606 h 134210"/>
                  <a:gd name="connsiteX15" fmla="*/ 47801 w 66798"/>
                  <a:gd name="connsiteY15" fmla="*/ 96215 h 134210"/>
                  <a:gd name="connsiteX16" fmla="*/ 57606 w 66798"/>
                  <a:gd name="connsiteY16" fmla="*/ 96215 h 134210"/>
                  <a:gd name="connsiteX17" fmla="*/ 57606 w 66798"/>
                  <a:gd name="connsiteY17" fmla="*/ 115213 h 134210"/>
                  <a:gd name="connsiteX18" fmla="*/ 47801 w 66798"/>
                  <a:gd name="connsiteY18" fmla="*/ 115213 h 134210"/>
                  <a:gd name="connsiteX19" fmla="*/ 47801 w 66798"/>
                  <a:gd name="connsiteY19" fmla="*/ 96215 h 134210"/>
                  <a:gd name="connsiteX20" fmla="*/ 18998 w 66798"/>
                  <a:gd name="connsiteY20" fmla="*/ 19611 h 134210"/>
                  <a:gd name="connsiteX21" fmla="*/ 28803 w 66798"/>
                  <a:gd name="connsiteY21" fmla="*/ 19611 h 134210"/>
                  <a:gd name="connsiteX22" fmla="*/ 28803 w 66798"/>
                  <a:gd name="connsiteY22" fmla="*/ 38609 h 134210"/>
                  <a:gd name="connsiteX23" fmla="*/ 18998 w 66798"/>
                  <a:gd name="connsiteY23" fmla="*/ 38609 h 134210"/>
                  <a:gd name="connsiteX24" fmla="*/ 18998 w 66798"/>
                  <a:gd name="connsiteY24" fmla="*/ 19611 h 134210"/>
                  <a:gd name="connsiteX25" fmla="*/ 18998 w 66798"/>
                  <a:gd name="connsiteY25" fmla="*/ 57606 h 134210"/>
                  <a:gd name="connsiteX26" fmla="*/ 28803 w 66798"/>
                  <a:gd name="connsiteY26" fmla="*/ 57606 h 134210"/>
                  <a:gd name="connsiteX27" fmla="*/ 28803 w 66798"/>
                  <a:gd name="connsiteY27" fmla="*/ 76604 h 134210"/>
                  <a:gd name="connsiteX28" fmla="*/ 18998 w 66798"/>
                  <a:gd name="connsiteY28" fmla="*/ 76604 h 134210"/>
                  <a:gd name="connsiteX29" fmla="*/ 18998 w 66798"/>
                  <a:gd name="connsiteY29" fmla="*/ 57606 h 134210"/>
                  <a:gd name="connsiteX30" fmla="*/ 18998 w 66798"/>
                  <a:gd name="connsiteY30" fmla="*/ 96215 h 134210"/>
                  <a:gd name="connsiteX31" fmla="*/ 28803 w 66798"/>
                  <a:gd name="connsiteY31" fmla="*/ 96215 h 134210"/>
                  <a:gd name="connsiteX32" fmla="*/ 28803 w 66798"/>
                  <a:gd name="connsiteY32" fmla="*/ 115213 h 134210"/>
                  <a:gd name="connsiteX33" fmla="*/ 18998 w 66798"/>
                  <a:gd name="connsiteY33" fmla="*/ 115213 h 134210"/>
                  <a:gd name="connsiteX34" fmla="*/ 18998 w 66798"/>
                  <a:gd name="connsiteY34" fmla="*/ 96215 h 134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6798" h="134210">
                    <a:moveTo>
                      <a:pt x="0" y="134211"/>
                    </a:moveTo>
                    <a:lnTo>
                      <a:pt x="66799" y="134211"/>
                    </a:lnTo>
                    <a:lnTo>
                      <a:pt x="66799" y="0"/>
                    </a:lnTo>
                    <a:lnTo>
                      <a:pt x="0" y="0"/>
                    </a:lnTo>
                    <a:lnTo>
                      <a:pt x="0" y="134211"/>
                    </a:lnTo>
                    <a:close/>
                    <a:moveTo>
                      <a:pt x="47801" y="19611"/>
                    </a:moveTo>
                    <a:lnTo>
                      <a:pt x="57606" y="19611"/>
                    </a:lnTo>
                    <a:lnTo>
                      <a:pt x="57606" y="38609"/>
                    </a:lnTo>
                    <a:lnTo>
                      <a:pt x="47801" y="38609"/>
                    </a:lnTo>
                    <a:lnTo>
                      <a:pt x="47801" y="19611"/>
                    </a:lnTo>
                    <a:close/>
                    <a:moveTo>
                      <a:pt x="47801" y="57606"/>
                    </a:moveTo>
                    <a:lnTo>
                      <a:pt x="57606" y="57606"/>
                    </a:lnTo>
                    <a:lnTo>
                      <a:pt x="57606" y="76604"/>
                    </a:lnTo>
                    <a:lnTo>
                      <a:pt x="47801" y="76604"/>
                    </a:lnTo>
                    <a:lnTo>
                      <a:pt x="47801" y="57606"/>
                    </a:lnTo>
                    <a:close/>
                    <a:moveTo>
                      <a:pt x="47801" y="96215"/>
                    </a:moveTo>
                    <a:lnTo>
                      <a:pt x="57606" y="96215"/>
                    </a:lnTo>
                    <a:lnTo>
                      <a:pt x="57606" y="115213"/>
                    </a:lnTo>
                    <a:lnTo>
                      <a:pt x="47801" y="115213"/>
                    </a:lnTo>
                    <a:lnTo>
                      <a:pt x="47801" y="96215"/>
                    </a:lnTo>
                    <a:close/>
                    <a:moveTo>
                      <a:pt x="18998" y="19611"/>
                    </a:moveTo>
                    <a:lnTo>
                      <a:pt x="28803" y="19611"/>
                    </a:lnTo>
                    <a:lnTo>
                      <a:pt x="28803" y="38609"/>
                    </a:lnTo>
                    <a:lnTo>
                      <a:pt x="18998" y="38609"/>
                    </a:lnTo>
                    <a:lnTo>
                      <a:pt x="18998" y="19611"/>
                    </a:lnTo>
                    <a:close/>
                    <a:moveTo>
                      <a:pt x="18998" y="57606"/>
                    </a:moveTo>
                    <a:lnTo>
                      <a:pt x="28803" y="57606"/>
                    </a:lnTo>
                    <a:lnTo>
                      <a:pt x="28803" y="76604"/>
                    </a:lnTo>
                    <a:lnTo>
                      <a:pt x="18998" y="76604"/>
                    </a:lnTo>
                    <a:lnTo>
                      <a:pt x="18998" y="57606"/>
                    </a:lnTo>
                    <a:close/>
                    <a:moveTo>
                      <a:pt x="18998" y="96215"/>
                    </a:moveTo>
                    <a:lnTo>
                      <a:pt x="28803" y="96215"/>
                    </a:lnTo>
                    <a:lnTo>
                      <a:pt x="28803" y="115213"/>
                    </a:lnTo>
                    <a:lnTo>
                      <a:pt x="18998" y="115213"/>
                    </a:lnTo>
                    <a:lnTo>
                      <a:pt x="18998" y="96215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7" name="그래픽 134">
                <a:extLst>
                  <a:ext uri="{FF2B5EF4-FFF2-40B4-BE49-F238E27FC236}">
                    <a16:creationId xmlns:a16="http://schemas.microsoft.com/office/drawing/2014/main" id="{F4C8E24F-FFDC-45E9-B408-CD5AFCDDC33C}"/>
                  </a:ext>
                </a:extLst>
              </p:cNvPr>
              <p:cNvSpPr/>
              <p:nvPr/>
            </p:nvSpPr>
            <p:spPr>
              <a:xfrm>
                <a:off x="-2052378" y="4132726"/>
                <a:ext cx="160562" cy="172206"/>
              </a:xfrm>
              <a:custGeom>
                <a:avLst/>
                <a:gdLst>
                  <a:gd name="connsiteX0" fmla="*/ 38609 w 160562"/>
                  <a:gd name="connsiteY0" fmla="*/ 172206 h 172206"/>
                  <a:gd name="connsiteX1" fmla="*/ 134211 w 160562"/>
                  <a:gd name="connsiteY1" fmla="*/ 172206 h 172206"/>
                  <a:gd name="connsiteX2" fmla="*/ 134211 w 160562"/>
                  <a:gd name="connsiteY2" fmla="*/ 28803 h 172206"/>
                  <a:gd name="connsiteX3" fmla="*/ 144016 w 160562"/>
                  <a:gd name="connsiteY3" fmla="*/ 18998 h 172206"/>
                  <a:gd name="connsiteX4" fmla="*/ 160563 w 160562"/>
                  <a:gd name="connsiteY4" fmla="*/ 18998 h 172206"/>
                  <a:gd name="connsiteX5" fmla="*/ 149532 w 160562"/>
                  <a:gd name="connsiteY5" fmla="*/ 0 h 172206"/>
                  <a:gd name="connsiteX6" fmla="*/ 41060 w 160562"/>
                  <a:gd name="connsiteY6" fmla="*/ 0 h 172206"/>
                  <a:gd name="connsiteX7" fmla="*/ 0 w 160562"/>
                  <a:gd name="connsiteY7" fmla="*/ 104795 h 172206"/>
                  <a:gd name="connsiteX8" fmla="*/ 0 w 160562"/>
                  <a:gd name="connsiteY8" fmla="*/ 134211 h 172206"/>
                  <a:gd name="connsiteX9" fmla="*/ 38609 w 160562"/>
                  <a:gd name="connsiteY9" fmla="*/ 172206 h 172206"/>
                  <a:gd name="connsiteX10" fmla="*/ 57606 w 160562"/>
                  <a:gd name="connsiteY10" fmla="*/ 105407 h 172206"/>
                  <a:gd name="connsiteX11" fmla="*/ 96215 w 160562"/>
                  <a:gd name="connsiteY11" fmla="*/ 105407 h 172206"/>
                  <a:gd name="connsiteX12" fmla="*/ 96215 w 160562"/>
                  <a:gd name="connsiteY12" fmla="*/ 95602 h 172206"/>
                  <a:gd name="connsiteX13" fmla="*/ 67412 w 160562"/>
                  <a:gd name="connsiteY13" fmla="*/ 95602 h 172206"/>
                  <a:gd name="connsiteX14" fmla="*/ 57606 w 160562"/>
                  <a:gd name="connsiteY14" fmla="*/ 85797 h 172206"/>
                  <a:gd name="connsiteX15" fmla="*/ 57606 w 160562"/>
                  <a:gd name="connsiteY15" fmla="*/ 56994 h 172206"/>
                  <a:gd name="connsiteX16" fmla="*/ 67412 w 160562"/>
                  <a:gd name="connsiteY16" fmla="*/ 47188 h 172206"/>
                  <a:gd name="connsiteX17" fmla="*/ 77217 w 160562"/>
                  <a:gd name="connsiteY17" fmla="*/ 47188 h 172206"/>
                  <a:gd name="connsiteX18" fmla="*/ 77217 w 160562"/>
                  <a:gd name="connsiteY18" fmla="*/ 37383 h 172206"/>
                  <a:gd name="connsiteX19" fmla="*/ 96215 w 160562"/>
                  <a:gd name="connsiteY19" fmla="*/ 37383 h 172206"/>
                  <a:gd name="connsiteX20" fmla="*/ 96215 w 160562"/>
                  <a:gd name="connsiteY20" fmla="*/ 47801 h 172206"/>
                  <a:gd name="connsiteX21" fmla="*/ 106020 w 160562"/>
                  <a:gd name="connsiteY21" fmla="*/ 47801 h 172206"/>
                  <a:gd name="connsiteX22" fmla="*/ 115826 w 160562"/>
                  <a:gd name="connsiteY22" fmla="*/ 57606 h 172206"/>
                  <a:gd name="connsiteX23" fmla="*/ 115826 w 160562"/>
                  <a:gd name="connsiteY23" fmla="*/ 67412 h 172206"/>
                  <a:gd name="connsiteX24" fmla="*/ 77217 w 160562"/>
                  <a:gd name="connsiteY24" fmla="*/ 67412 h 172206"/>
                  <a:gd name="connsiteX25" fmla="*/ 77217 w 160562"/>
                  <a:gd name="connsiteY25" fmla="*/ 77217 h 172206"/>
                  <a:gd name="connsiteX26" fmla="*/ 106020 w 160562"/>
                  <a:gd name="connsiteY26" fmla="*/ 77217 h 172206"/>
                  <a:gd name="connsiteX27" fmla="*/ 115826 w 160562"/>
                  <a:gd name="connsiteY27" fmla="*/ 87022 h 172206"/>
                  <a:gd name="connsiteX28" fmla="*/ 115826 w 160562"/>
                  <a:gd name="connsiteY28" fmla="*/ 115826 h 172206"/>
                  <a:gd name="connsiteX29" fmla="*/ 106020 w 160562"/>
                  <a:gd name="connsiteY29" fmla="*/ 125631 h 172206"/>
                  <a:gd name="connsiteX30" fmla="*/ 96215 w 160562"/>
                  <a:gd name="connsiteY30" fmla="*/ 125631 h 172206"/>
                  <a:gd name="connsiteX31" fmla="*/ 96215 w 160562"/>
                  <a:gd name="connsiteY31" fmla="*/ 135436 h 172206"/>
                  <a:gd name="connsiteX32" fmla="*/ 77217 w 160562"/>
                  <a:gd name="connsiteY32" fmla="*/ 135436 h 172206"/>
                  <a:gd name="connsiteX33" fmla="*/ 77217 w 160562"/>
                  <a:gd name="connsiteY33" fmla="*/ 125631 h 172206"/>
                  <a:gd name="connsiteX34" fmla="*/ 67412 w 160562"/>
                  <a:gd name="connsiteY34" fmla="*/ 125631 h 172206"/>
                  <a:gd name="connsiteX35" fmla="*/ 57606 w 160562"/>
                  <a:gd name="connsiteY35" fmla="*/ 115826 h 172206"/>
                  <a:gd name="connsiteX36" fmla="*/ 57606 w 160562"/>
                  <a:gd name="connsiteY36" fmla="*/ 105407 h 1722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60562" h="172206">
                    <a:moveTo>
                      <a:pt x="38609" y="172206"/>
                    </a:moveTo>
                    <a:lnTo>
                      <a:pt x="134211" y="172206"/>
                    </a:lnTo>
                    <a:lnTo>
                      <a:pt x="134211" y="28803"/>
                    </a:lnTo>
                    <a:cubicBezTo>
                      <a:pt x="134211" y="23288"/>
                      <a:pt x="138500" y="18998"/>
                      <a:pt x="144016" y="18998"/>
                    </a:cubicBezTo>
                    <a:lnTo>
                      <a:pt x="160563" y="18998"/>
                    </a:lnTo>
                    <a:cubicBezTo>
                      <a:pt x="154434" y="6741"/>
                      <a:pt x="151370" y="1838"/>
                      <a:pt x="149532" y="0"/>
                    </a:cubicBezTo>
                    <a:lnTo>
                      <a:pt x="41060" y="0"/>
                    </a:lnTo>
                    <a:cubicBezTo>
                      <a:pt x="31867" y="5516"/>
                      <a:pt x="0" y="53317"/>
                      <a:pt x="0" y="104795"/>
                    </a:cubicBezTo>
                    <a:lnTo>
                      <a:pt x="0" y="134211"/>
                    </a:lnTo>
                    <a:cubicBezTo>
                      <a:pt x="613" y="155047"/>
                      <a:pt x="17772" y="172206"/>
                      <a:pt x="38609" y="172206"/>
                    </a:cubicBezTo>
                    <a:close/>
                    <a:moveTo>
                      <a:pt x="57606" y="105407"/>
                    </a:moveTo>
                    <a:lnTo>
                      <a:pt x="96215" y="105407"/>
                    </a:lnTo>
                    <a:lnTo>
                      <a:pt x="96215" y="95602"/>
                    </a:lnTo>
                    <a:lnTo>
                      <a:pt x="67412" y="95602"/>
                    </a:lnTo>
                    <a:cubicBezTo>
                      <a:pt x="61896" y="95602"/>
                      <a:pt x="57606" y="91312"/>
                      <a:pt x="57606" y="85797"/>
                    </a:cubicBezTo>
                    <a:lnTo>
                      <a:pt x="57606" y="56994"/>
                    </a:lnTo>
                    <a:cubicBezTo>
                      <a:pt x="57606" y="51478"/>
                      <a:pt x="61896" y="47188"/>
                      <a:pt x="67412" y="47188"/>
                    </a:cubicBezTo>
                    <a:lnTo>
                      <a:pt x="77217" y="47188"/>
                    </a:lnTo>
                    <a:lnTo>
                      <a:pt x="77217" y="37383"/>
                    </a:lnTo>
                    <a:lnTo>
                      <a:pt x="96215" y="37383"/>
                    </a:lnTo>
                    <a:lnTo>
                      <a:pt x="96215" y="47801"/>
                    </a:lnTo>
                    <a:lnTo>
                      <a:pt x="106020" y="47801"/>
                    </a:lnTo>
                    <a:cubicBezTo>
                      <a:pt x="111536" y="47801"/>
                      <a:pt x="115826" y="52091"/>
                      <a:pt x="115826" y="57606"/>
                    </a:cubicBezTo>
                    <a:lnTo>
                      <a:pt x="115826" y="67412"/>
                    </a:lnTo>
                    <a:lnTo>
                      <a:pt x="77217" y="67412"/>
                    </a:lnTo>
                    <a:lnTo>
                      <a:pt x="77217" y="77217"/>
                    </a:lnTo>
                    <a:lnTo>
                      <a:pt x="106020" y="77217"/>
                    </a:lnTo>
                    <a:cubicBezTo>
                      <a:pt x="111536" y="77217"/>
                      <a:pt x="115826" y="81507"/>
                      <a:pt x="115826" y="87022"/>
                    </a:cubicBezTo>
                    <a:lnTo>
                      <a:pt x="115826" y="115826"/>
                    </a:lnTo>
                    <a:cubicBezTo>
                      <a:pt x="115826" y="121341"/>
                      <a:pt x="111536" y="125631"/>
                      <a:pt x="106020" y="125631"/>
                    </a:cubicBezTo>
                    <a:lnTo>
                      <a:pt x="96215" y="125631"/>
                    </a:lnTo>
                    <a:lnTo>
                      <a:pt x="96215" y="135436"/>
                    </a:lnTo>
                    <a:lnTo>
                      <a:pt x="77217" y="135436"/>
                    </a:lnTo>
                    <a:lnTo>
                      <a:pt x="77217" y="125631"/>
                    </a:lnTo>
                    <a:lnTo>
                      <a:pt x="67412" y="125631"/>
                    </a:lnTo>
                    <a:cubicBezTo>
                      <a:pt x="61896" y="125631"/>
                      <a:pt x="57606" y="121341"/>
                      <a:pt x="57606" y="115826"/>
                    </a:cubicBezTo>
                    <a:lnTo>
                      <a:pt x="57606" y="105407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8" name="그래픽 134">
                <a:extLst>
                  <a:ext uri="{FF2B5EF4-FFF2-40B4-BE49-F238E27FC236}">
                    <a16:creationId xmlns:a16="http://schemas.microsoft.com/office/drawing/2014/main" id="{51C1D815-BC21-4F60-82B4-30816618F1B1}"/>
                  </a:ext>
                </a:extLst>
              </p:cNvPr>
              <p:cNvSpPr/>
              <p:nvPr/>
            </p:nvSpPr>
            <p:spPr>
              <a:xfrm>
                <a:off x="-1697547" y="4276129"/>
                <a:ext cx="18997" cy="28803"/>
              </a:xfrm>
              <a:custGeom>
                <a:avLst/>
                <a:gdLst>
                  <a:gd name="connsiteX0" fmla="*/ 0 w 18997"/>
                  <a:gd name="connsiteY0" fmla="*/ 0 h 28803"/>
                  <a:gd name="connsiteX1" fmla="*/ 18998 w 18997"/>
                  <a:gd name="connsiteY1" fmla="*/ 0 h 28803"/>
                  <a:gd name="connsiteX2" fmla="*/ 18998 w 18997"/>
                  <a:gd name="connsiteY2" fmla="*/ 28803 h 28803"/>
                  <a:gd name="connsiteX3" fmla="*/ 0 w 18997"/>
                  <a:gd name="connsiteY3" fmla="*/ 28803 h 28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8997" h="28803">
                    <a:moveTo>
                      <a:pt x="0" y="0"/>
                    </a:moveTo>
                    <a:lnTo>
                      <a:pt x="18998" y="0"/>
                    </a:lnTo>
                    <a:lnTo>
                      <a:pt x="18998" y="28803"/>
                    </a:lnTo>
                    <a:lnTo>
                      <a:pt x="0" y="28803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9" name="그래픽 134">
                <a:extLst>
                  <a:ext uri="{FF2B5EF4-FFF2-40B4-BE49-F238E27FC236}">
                    <a16:creationId xmlns:a16="http://schemas.microsoft.com/office/drawing/2014/main" id="{9BC6AD93-942D-43D4-B790-65F382FACBB8}"/>
                  </a:ext>
                </a:extLst>
              </p:cNvPr>
              <p:cNvSpPr/>
              <p:nvPr/>
            </p:nvSpPr>
            <p:spPr>
              <a:xfrm>
                <a:off x="-1812760" y="4056122"/>
                <a:ext cx="76604" cy="248810"/>
              </a:xfrm>
              <a:custGeom>
                <a:avLst/>
                <a:gdLst>
                  <a:gd name="connsiteX0" fmla="*/ 57606 w 76604"/>
                  <a:gd name="connsiteY0" fmla="*/ 191204 h 248810"/>
                  <a:gd name="connsiteX1" fmla="*/ 47801 w 76604"/>
                  <a:gd name="connsiteY1" fmla="*/ 191204 h 248810"/>
                  <a:gd name="connsiteX2" fmla="*/ 39221 w 76604"/>
                  <a:gd name="connsiteY2" fmla="*/ 185076 h 248810"/>
                  <a:gd name="connsiteX3" fmla="*/ 41060 w 76604"/>
                  <a:gd name="connsiteY3" fmla="*/ 174658 h 248810"/>
                  <a:gd name="connsiteX4" fmla="*/ 76604 w 76604"/>
                  <a:gd name="connsiteY4" fmla="*/ 139113 h 248810"/>
                  <a:gd name="connsiteX5" fmla="*/ 76604 w 76604"/>
                  <a:gd name="connsiteY5" fmla="*/ 0 h 248810"/>
                  <a:gd name="connsiteX6" fmla="*/ 0 w 76604"/>
                  <a:gd name="connsiteY6" fmla="*/ 0 h 248810"/>
                  <a:gd name="connsiteX7" fmla="*/ 0 w 76604"/>
                  <a:gd name="connsiteY7" fmla="*/ 248811 h 248810"/>
                  <a:gd name="connsiteX8" fmla="*/ 57606 w 76604"/>
                  <a:gd name="connsiteY8" fmla="*/ 248811 h 248810"/>
                  <a:gd name="connsiteX9" fmla="*/ 57606 w 76604"/>
                  <a:gd name="connsiteY9" fmla="*/ 191204 h 248810"/>
                  <a:gd name="connsiteX10" fmla="*/ 47801 w 76604"/>
                  <a:gd name="connsiteY10" fmla="*/ 18998 h 248810"/>
                  <a:gd name="connsiteX11" fmla="*/ 57606 w 76604"/>
                  <a:gd name="connsiteY11" fmla="*/ 18998 h 248810"/>
                  <a:gd name="connsiteX12" fmla="*/ 57606 w 76604"/>
                  <a:gd name="connsiteY12" fmla="*/ 37996 h 248810"/>
                  <a:gd name="connsiteX13" fmla="*/ 47801 w 76604"/>
                  <a:gd name="connsiteY13" fmla="*/ 37996 h 248810"/>
                  <a:gd name="connsiteX14" fmla="*/ 47801 w 76604"/>
                  <a:gd name="connsiteY14" fmla="*/ 18998 h 248810"/>
                  <a:gd name="connsiteX15" fmla="*/ 47801 w 76604"/>
                  <a:gd name="connsiteY15" fmla="*/ 57606 h 248810"/>
                  <a:gd name="connsiteX16" fmla="*/ 57606 w 76604"/>
                  <a:gd name="connsiteY16" fmla="*/ 57606 h 248810"/>
                  <a:gd name="connsiteX17" fmla="*/ 57606 w 76604"/>
                  <a:gd name="connsiteY17" fmla="*/ 76604 h 248810"/>
                  <a:gd name="connsiteX18" fmla="*/ 47801 w 76604"/>
                  <a:gd name="connsiteY18" fmla="*/ 76604 h 248810"/>
                  <a:gd name="connsiteX19" fmla="*/ 47801 w 76604"/>
                  <a:gd name="connsiteY19" fmla="*/ 57606 h 248810"/>
                  <a:gd name="connsiteX20" fmla="*/ 47801 w 76604"/>
                  <a:gd name="connsiteY20" fmla="*/ 95602 h 248810"/>
                  <a:gd name="connsiteX21" fmla="*/ 57606 w 76604"/>
                  <a:gd name="connsiteY21" fmla="*/ 95602 h 248810"/>
                  <a:gd name="connsiteX22" fmla="*/ 57606 w 76604"/>
                  <a:gd name="connsiteY22" fmla="*/ 114600 h 248810"/>
                  <a:gd name="connsiteX23" fmla="*/ 47801 w 76604"/>
                  <a:gd name="connsiteY23" fmla="*/ 114600 h 248810"/>
                  <a:gd name="connsiteX24" fmla="*/ 47801 w 76604"/>
                  <a:gd name="connsiteY24" fmla="*/ 95602 h 248810"/>
                  <a:gd name="connsiteX25" fmla="*/ 47801 w 76604"/>
                  <a:gd name="connsiteY25" fmla="*/ 134211 h 248810"/>
                  <a:gd name="connsiteX26" fmla="*/ 57606 w 76604"/>
                  <a:gd name="connsiteY26" fmla="*/ 134211 h 248810"/>
                  <a:gd name="connsiteX27" fmla="*/ 57606 w 76604"/>
                  <a:gd name="connsiteY27" fmla="*/ 153209 h 248810"/>
                  <a:gd name="connsiteX28" fmla="*/ 47801 w 76604"/>
                  <a:gd name="connsiteY28" fmla="*/ 153209 h 248810"/>
                  <a:gd name="connsiteX29" fmla="*/ 47801 w 76604"/>
                  <a:gd name="connsiteY29" fmla="*/ 134211 h 248810"/>
                  <a:gd name="connsiteX30" fmla="*/ 28803 w 76604"/>
                  <a:gd name="connsiteY30" fmla="*/ 153209 h 248810"/>
                  <a:gd name="connsiteX31" fmla="*/ 18998 w 76604"/>
                  <a:gd name="connsiteY31" fmla="*/ 153209 h 248810"/>
                  <a:gd name="connsiteX32" fmla="*/ 18998 w 76604"/>
                  <a:gd name="connsiteY32" fmla="*/ 134211 h 248810"/>
                  <a:gd name="connsiteX33" fmla="*/ 28803 w 76604"/>
                  <a:gd name="connsiteY33" fmla="*/ 134211 h 248810"/>
                  <a:gd name="connsiteX34" fmla="*/ 28803 w 76604"/>
                  <a:gd name="connsiteY34" fmla="*/ 153209 h 248810"/>
                  <a:gd name="connsiteX35" fmla="*/ 28803 w 76604"/>
                  <a:gd name="connsiteY35" fmla="*/ 114600 h 248810"/>
                  <a:gd name="connsiteX36" fmla="*/ 18998 w 76604"/>
                  <a:gd name="connsiteY36" fmla="*/ 114600 h 248810"/>
                  <a:gd name="connsiteX37" fmla="*/ 18998 w 76604"/>
                  <a:gd name="connsiteY37" fmla="*/ 95602 h 248810"/>
                  <a:gd name="connsiteX38" fmla="*/ 28803 w 76604"/>
                  <a:gd name="connsiteY38" fmla="*/ 95602 h 248810"/>
                  <a:gd name="connsiteX39" fmla="*/ 28803 w 76604"/>
                  <a:gd name="connsiteY39" fmla="*/ 114600 h 248810"/>
                  <a:gd name="connsiteX40" fmla="*/ 28803 w 76604"/>
                  <a:gd name="connsiteY40" fmla="*/ 76604 h 248810"/>
                  <a:gd name="connsiteX41" fmla="*/ 18998 w 76604"/>
                  <a:gd name="connsiteY41" fmla="*/ 76604 h 248810"/>
                  <a:gd name="connsiteX42" fmla="*/ 18998 w 76604"/>
                  <a:gd name="connsiteY42" fmla="*/ 57606 h 248810"/>
                  <a:gd name="connsiteX43" fmla="*/ 28803 w 76604"/>
                  <a:gd name="connsiteY43" fmla="*/ 57606 h 248810"/>
                  <a:gd name="connsiteX44" fmla="*/ 28803 w 76604"/>
                  <a:gd name="connsiteY44" fmla="*/ 76604 h 248810"/>
                  <a:gd name="connsiteX45" fmla="*/ 28803 w 76604"/>
                  <a:gd name="connsiteY45" fmla="*/ 37996 h 248810"/>
                  <a:gd name="connsiteX46" fmla="*/ 18998 w 76604"/>
                  <a:gd name="connsiteY46" fmla="*/ 37996 h 248810"/>
                  <a:gd name="connsiteX47" fmla="*/ 18998 w 76604"/>
                  <a:gd name="connsiteY47" fmla="*/ 18998 h 248810"/>
                  <a:gd name="connsiteX48" fmla="*/ 28803 w 76604"/>
                  <a:gd name="connsiteY48" fmla="*/ 18998 h 248810"/>
                  <a:gd name="connsiteX49" fmla="*/ 28803 w 76604"/>
                  <a:gd name="connsiteY49" fmla="*/ 37996 h 2488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76604" h="248810">
                    <a:moveTo>
                      <a:pt x="57606" y="191204"/>
                    </a:moveTo>
                    <a:lnTo>
                      <a:pt x="47801" y="191204"/>
                    </a:lnTo>
                    <a:cubicBezTo>
                      <a:pt x="44124" y="191204"/>
                      <a:pt x="40447" y="188753"/>
                      <a:pt x="39221" y="185076"/>
                    </a:cubicBezTo>
                    <a:cubicBezTo>
                      <a:pt x="37996" y="181399"/>
                      <a:pt x="38609" y="177109"/>
                      <a:pt x="41060" y="174658"/>
                    </a:cubicBezTo>
                    <a:lnTo>
                      <a:pt x="76604" y="139113"/>
                    </a:lnTo>
                    <a:lnTo>
                      <a:pt x="76604" y="0"/>
                    </a:lnTo>
                    <a:lnTo>
                      <a:pt x="0" y="0"/>
                    </a:lnTo>
                    <a:lnTo>
                      <a:pt x="0" y="248811"/>
                    </a:lnTo>
                    <a:lnTo>
                      <a:pt x="57606" y="248811"/>
                    </a:lnTo>
                    <a:lnTo>
                      <a:pt x="57606" y="191204"/>
                    </a:lnTo>
                    <a:close/>
                    <a:moveTo>
                      <a:pt x="47801" y="18998"/>
                    </a:moveTo>
                    <a:lnTo>
                      <a:pt x="57606" y="18998"/>
                    </a:lnTo>
                    <a:lnTo>
                      <a:pt x="57606" y="37996"/>
                    </a:lnTo>
                    <a:lnTo>
                      <a:pt x="47801" y="37996"/>
                    </a:lnTo>
                    <a:lnTo>
                      <a:pt x="47801" y="18998"/>
                    </a:lnTo>
                    <a:close/>
                    <a:moveTo>
                      <a:pt x="47801" y="57606"/>
                    </a:moveTo>
                    <a:lnTo>
                      <a:pt x="57606" y="57606"/>
                    </a:lnTo>
                    <a:lnTo>
                      <a:pt x="57606" y="76604"/>
                    </a:lnTo>
                    <a:lnTo>
                      <a:pt x="47801" y="76604"/>
                    </a:lnTo>
                    <a:lnTo>
                      <a:pt x="47801" y="57606"/>
                    </a:lnTo>
                    <a:close/>
                    <a:moveTo>
                      <a:pt x="47801" y="95602"/>
                    </a:moveTo>
                    <a:lnTo>
                      <a:pt x="57606" y="95602"/>
                    </a:lnTo>
                    <a:lnTo>
                      <a:pt x="57606" y="114600"/>
                    </a:lnTo>
                    <a:lnTo>
                      <a:pt x="47801" y="114600"/>
                    </a:lnTo>
                    <a:lnTo>
                      <a:pt x="47801" y="95602"/>
                    </a:lnTo>
                    <a:close/>
                    <a:moveTo>
                      <a:pt x="47801" y="134211"/>
                    </a:moveTo>
                    <a:lnTo>
                      <a:pt x="57606" y="134211"/>
                    </a:lnTo>
                    <a:lnTo>
                      <a:pt x="57606" y="153209"/>
                    </a:lnTo>
                    <a:lnTo>
                      <a:pt x="47801" y="153209"/>
                    </a:lnTo>
                    <a:lnTo>
                      <a:pt x="47801" y="134211"/>
                    </a:lnTo>
                    <a:close/>
                    <a:moveTo>
                      <a:pt x="28803" y="153209"/>
                    </a:moveTo>
                    <a:lnTo>
                      <a:pt x="18998" y="153209"/>
                    </a:lnTo>
                    <a:lnTo>
                      <a:pt x="18998" y="134211"/>
                    </a:lnTo>
                    <a:lnTo>
                      <a:pt x="28803" y="134211"/>
                    </a:lnTo>
                    <a:lnTo>
                      <a:pt x="28803" y="153209"/>
                    </a:lnTo>
                    <a:close/>
                    <a:moveTo>
                      <a:pt x="28803" y="114600"/>
                    </a:moveTo>
                    <a:lnTo>
                      <a:pt x="18998" y="114600"/>
                    </a:lnTo>
                    <a:lnTo>
                      <a:pt x="18998" y="95602"/>
                    </a:lnTo>
                    <a:lnTo>
                      <a:pt x="28803" y="95602"/>
                    </a:lnTo>
                    <a:lnTo>
                      <a:pt x="28803" y="114600"/>
                    </a:lnTo>
                    <a:close/>
                    <a:moveTo>
                      <a:pt x="28803" y="76604"/>
                    </a:moveTo>
                    <a:lnTo>
                      <a:pt x="18998" y="76604"/>
                    </a:lnTo>
                    <a:lnTo>
                      <a:pt x="18998" y="57606"/>
                    </a:lnTo>
                    <a:lnTo>
                      <a:pt x="28803" y="57606"/>
                    </a:lnTo>
                    <a:lnTo>
                      <a:pt x="28803" y="76604"/>
                    </a:lnTo>
                    <a:close/>
                    <a:moveTo>
                      <a:pt x="28803" y="37996"/>
                    </a:moveTo>
                    <a:lnTo>
                      <a:pt x="18998" y="37996"/>
                    </a:lnTo>
                    <a:lnTo>
                      <a:pt x="18998" y="18998"/>
                    </a:lnTo>
                    <a:lnTo>
                      <a:pt x="28803" y="18998"/>
                    </a:lnTo>
                    <a:lnTo>
                      <a:pt x="28803" y="37996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0" name="그래픽 134">
                <a:extLst>
                  <a:ext uri="{FF2B5EF4-FFF2-40B4-BE49-F238E27FC236}">
                    <a16:creationId xmlns:a16="http://schemas.microsoft.com/office/drawing/2014/main" id="{66596DC3-D36E-4094-8935-096A3FF81289}"/>
                  </a:ext>
                </a:extLst>
              </p:cNvPr>
              <p:cNvSpPr/>
              <p:nvPr/>
            </p:nvSpPr>
            <p:spPr>
              <a:xfrm>
                <a:off x="-1741671" y="4175012"/>
                <a:ext cx="107245" cy="53316"/>
              </a:xfrm>
              <a:custGeom>
                <a:avLst/>
                <a:gdLst>
                  <a:gd name="connsiteX0" fmla="*/ 107246 w 107245"/>
                  <a:gd name="connsiteY0" fmla="*/ 53317 h 53316"/>
                  <a:gd name="connsiteX1" fmla="*/ 53317 w 107245"/>
                  <a:gd name="connsiteY1" fmla="*/ 0 h 53316"/>
                  <a:gd name="connsiteX2" fmla="*/ 0 w 107245"/>
                  <a:gd name="connsiteY2" fmla="*/ 53317 h 53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7245" h="53316">
                    <a:moveTo>
                      <a:pt x="107246" y="53317"/>
                    </a:moveTo>
                    <a:lnTo>
                      <a:pt x="53317" y="0"/>
                    </a:lnTo>
                    <a:lnTo>
                      <a:pt x="0" y="53317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1" name="그래픽 134">
                <a:extLst>
                  <a:ext uri="{FF2B5EF4-FFF2-40B4-BE49-F238E27FC236}">
                    <a16:creationId xmlns:a16="http://schemas.microsoft.com/office/drawing/2014/main" id="{D7ECDF09-5D13-45E0-90B3-E04545E69FEA}"/>
                  </a:ext>
                </a:extLst>
              </p:cNvPr>
              <p:cNvSpPr/>
              <p:nvPr/>
            </p:nvSpPr>
            <p:spPr>
              <a:xfrm>
                <a:off x="-1736155" y="4247326"/>
                <a:ext cx="96214" cy="57606"/>
              </a:xfrm>
              <a:custGeom>
                <a:avLst/>
                <a:gdLst>
                  <a:gd name="connsiteX0" fmla="*/ 96215 w 96214"/>
                  <a:gd name="connsiteY0" fmla="*/ 57606 h 57606"/>
                  <a:gd name="connsiteX1" fmla="*/ 96215 w 96214"/>
                  <a:gd name="connsiteY1" fmla="*/ 0 h 57606"/>
                  <a:gd name="connsiteX2" fmla="*/ 0 w 96214"/>
                  <a:gd name="connsiteY2" fmla="*/ 0 h 57606"/>
                  <a:gd name="connsiteX3" fmla="*/ 0 w 96214"/>
                  <a:gd name="connsiteY3" fmla="*/ 57606 h 57606"/>
                  <a:gd name="connsiteX4" fmla="*/ 18998 w 96214"/>
                  <a:gd name="connsiteY4" fmla="*/ 57606 h 57606"/>
                  <a:gd name="connsiteX5" fmla="*/ 18998 w 96214"/>
                  <a:gd name="connsiteY5" fmla="*/ 18998 h 57606"/>
                  <a:gd name="connsiteX6" fmla="*/ 28803 w 96214"/>
                  <a:gd name="connsiteY6" fmla="*/ 9193 h 57606"/>
                  <a:gd name="connsiteX7" fmla="*/ 67412 w 96214"/>
                  <a:gd name="connsiteY7" fmla="*/ 9193 h 57606"/>
                  <a:gd name="connsiteX8" fmla="*/ 77217 w 96214"/>
                  <a:gd name="connsiteY8" fmla="*/ 18998 h 57606"/>
                  <a:gd name="connsiteX9" fmla="*/ 77217 w 96214"/>
                  <a:gd name="connsiteY9" fmla="*/ 57606 h 57606"/>
                  <a:gd name="connsiteX10" fmla="*/ 96215 w 96214"/>
                  <a:gd name="connsiteY10" fmla="*/ 57606 h 57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214" h="57606">
                    <a:moveTo>
                      <a:pt x="96215" y="57606"/>
                    </a:moveTo>
                    <a:lnTo>
                      <a:pt x="96215" y="0"/>
                    </a:lnTo>
                    <a:lnTo>
                      <a:pt x="0" y="0"/>
                    </a:lnTo>
                    <a:lnTo>
                      <a:pt x="0" y="57606"/>
                    </a:lnTo>
                    <a:lnTo>
                      <a:pt x="18998" y="57606"/>
                    </a:lnTo>
                    <a:lnTo>
                      <a:pt x="18998" y="18998"/>
                    </a:lnTo>
                    <a:cubicBezTo>
                      <a:pt x="18998" y="13482"/>
                      <a:pt x="23288" y="9193"/>
                      <a:pt x="28803" y="9193"/>
                    </a:cubicBezTo>
                    <a:lnTo>
                      <a:pt x="67412" y="9193"/>
                    </a:lnTo>
                    <a:cubicBezTo>
                      <a:pt x="72927" y="9193"/>
                      <a:pt x="77217" y="13482"/>
                      <a:pt x="77217" y="18998"/>
                    </a:cubicBezTo>
                    <a:lnTo>
                      <a:pt x="77217" y="57606"/>
                    </a:lnTo>
                    <a:lnTo>
                      <a:pt x="96215" y="57606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38" name="그룹 137">
              <a:extLst>
                <a:ext uri="{FF2B5EF4-FFF2-40B4-BE49-F238E27FC236}">
                  <a16:creationId xmlns:a16="http://schemas.microsoft.com/office/drawing/2014/main" id="{BB5047F9-FDA1-4231-BB35-7D6FDDFF9932}"/>
                </a:ext>
              </a:extLst>
            </p:cNvPr>
            <p:cNvGrpSpPr/>
            <p:nvPr/>
          </p:nvGrpSpPr>
          <p:grpSpPr>
            <a:xfrm>
              <a:off x="2063016" y="4865893"/>
              <a:ext cx="585528" cy="551567"/>
              <a:chOff x="-1898556" y="4056122"/>
              <a:chExt cx="264130" cy="248810"/>
            </a:xfrm>
            <a:solidFill>
              <a:srgbClr val="A6BDE2"/>
            </a:solidFill>
          </p:grpSpPr>
          <p:sp>
            <p:nvSpPr>
              <p:cNvPr id="180" name="그래픽 134">
                <a:extLst>
                  <a:ext uri="{FF2B5EF4-FFF2-40B4-BE49-F238E27FC236}">
                    <a16:creationId xmlns:a16="http://schemas.microsoft.com/office/drawing/2014/main" id="{787AFD21-2C7F-4578-9849-6C5C64550A63}"/>
                  </a:ext>
                </a:extLst>
              </p:cNvPr>
              <p:cNvSpPr/>
              <p:nvPr/>
            </p:nvSpPr>
            <p:spPr>
              <a:xfrm>
                <a:off x="-1898556" y="4170722"/>
                <a:ext cx="66798" cy="134210"/>
              </a:xfrm>
              <a:custGeom>
                <a:avLst/>
                <a:gdLst>
                  <a:gd name="connsiteX0" fmla="*/ 0 w 66798"/>
                  <a:gd name="connsiteY0" fmla="*/ 134211 h 134210"/>
                  <a:gd name="connsiteX1" fmla="*/ 66799 w 66798"/>
                  <a:gd name="connsiteY1" fmla="*/ 134211 h 134210"/>
                  <a:gd name="connsiteX2" fmla="*/ 66799 w 66798"/>
                  <a:gd name="connsiteY2" fmla="*/ 0 h 134210"/>
                  <a:gd name="connsiteX3" fmla="*/ 0 w 66798"/>
                  <a:gd name="connsiteY3" fmla="*/ 0 h 134210"/>
                  <a:gd name="connsiteX4" fmla="*/ 0 w 66798"/>
                  <a:gd name="connsiteY4" fmla="*/ 134211 h 134210"/>
                  <a:gd name="connsiteX5" fmla="*/ 47801 w 66798"/>
                  <a:gd name="connsiteY5" fmla="*/ 19611 h 134210"/>
                  <a:gd name="connsiteX6" fmla="*/ 57606 w 66798"/>
                  <a:gd name="connsiteY6" fmla="*/ 19611 h 134210"/>
                  <a:gd name="connsiteX7" fmla="*/ 57606 w 66798"/>
                  <a:gd name="connsiteY7" fmla="*/ 38609 h 134210"/>
                  <a:gd name="connsiteX8" fmla="*/ 47801 w 66798"/>
                  <a:gd name="connsiteY8" fmla="*/ 38609 h 134210"/>
                  <a:gd name="connsiteX9" fmla="*/ 47801 w 66798"/>
                  <a:gd name="connsiteY9" fmla="*/ 19611 h 134210"/>
                  <a:gd name="connsiteX10" fmla="*/ 47801 w 66798"/>
                  <a:gd name="connsiteY10" fmla="*/ 57606 h 134210"/>
                  <a:gd name="connsiteX11" fmla="*/ 57606 w 66798"/>
                  <a:gd name="connsiteY11" fmla="*/ 57606 h 134210"/>
                  <a:gd name="connsiteX12" fmla="*/ 57606 w 66798"/>
                  <a:gd name="connsiteY12" fmla="*/ 76604 h 134210"/>
                  <a:gd name="connsiteX13" fmla="*/ 47801 w 66798"/>
                  <a:gd name="connsiteY13" fmla="*/ 76604 h 134210"/>
                  <a:gd name="connsiteX14" fmla="*/ 47801 w 66798"/>
                  <a:gd name="connsiteY14" fmla="*/ 57606 h 134210"/>
                  <a:gd name="connsiteX15" fmla="*/ 47801 w 66798"/>
                  <a:gd name="connsiteY15" fmla="*/ 96215 h 134210"/>
                  <a:gd name="connsiteX16" fmla="*/ 57606 w 66798"/>
                  <a:gd name="connsiteY16" fmla="*/ 96215 h 134210"/>
                  <a:gd name="connsiteX17" fmla="*/ 57606 w 66798"/>
                  <a:gd name="connsiteY17" fmla="*/ 115213 h 134210"/>
                  <a:gd name="connsiteX18" fmla="*/ 47801 w 66798"/>
                  <a:gd name="connsiteY18" fmla="*/ 115213 h 134210"/>
                  <a:gd name="connsiteX19" fmla="*/ 47801 w 66798"/>
                  <a:gd name="connsiteY19" fmla="*/ 96215 h 134210"/>
                  <a:gd name="connsiteX20" fmla="*/ 18998 w 66798"/>
                  <a:gd name="connsiteY20" fmla="*/ 19611 h 134210"/>
                  <a:gd name="connsiteX21" fmla="*/ 28803 w 66798"/>
                  <a:gd name="connsiteY21" fmla="*/ 19611 h 134210"/>
                  <a:gd name="connsiteX22" fmla="*/ 28803 w 66798"/>
                  <a:gd name="connsiteY22" fmla="*/ 38609 h 134210"/>
                  <a:gd name="connsiteX23" fmla="*/ 18998 w 66798"/>
                  <a:gd name="connsiteY23" fmla="*/ 38609 h 134210"/>
                  <a:gd name="connsiteX24" fmla="*/ 18998 w 66798"/>
                  <a:gd name="connsiteY24" fmla="*/ 19611 h 134210"/>
                  <a:gd name="connsiteX25" fmla="*/ 18998 w 66798"/>
                  <a:gd name="connsiteY25" fmla="*/ 57606 h 134210"/>
                  <a:gd name="connsiteX26" fmla="*/ 28803 w 66798"/>
                  <a:gd name="connsiteY26" fmla="*/ 57606 h 134210"/>
                  <a:gd name="connsiteX27" fmla="*/ 28803 w 66798"/>
                  <a:gd name="connsiteY27" fmla="*/ 76604 h 134210"/>
                  <a:gd name="connsiteX28" fmla="*/ 18998 w 66798"/>
                  <a:gd name="connsiteY28" fmla="*/ 76604 h 134210"/>
                  <a:gd name="connsiteX29" fmla="*/ 18998 w 66798"/>
                  <a:gd name="connsiteY29" fmla="*/ 57606 h 134210"/>
                  <a:gd name="connsiteX30" fmla="*/ 18998 w 66798"/>
                  <a:gd name="connsiteY30" fmla="*/ 96215 h 134210"/>
                  <a:gd name="connsiteX31" fmla="*/ 28803 w 66798"/>
                  <a:gd name="connsiteY31" fmla="*/ 96215 h 134210"/>
                  <a:gd name="connsiteX32" fmla="*/ 28803 w 66798"/>
                  <a:gd name="connsiteY32" fmla="*/ 115213 h 134210"/>
                  <a:gd name="connsiteX33" fmla="*/ 18998 w 66798"/>
                  <a:gd name="connsiteY33" fmla="*/ 115213 h 134210"/>
                  <a:gd name="connsiteX34" fmla="*/ 18998 w 66798"/>
                  <a:gd name="connsiteY34" fmla="*/ 96215 h 134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6798" h="134210">
                    <a:moveTo>
                      <a:pt x="0" y="134211"/>
                    </a:moveTo>
                    <a:lnTo>
                      <a:pt x="66799" y="134211"/>
                    </a:lnTo>
                    <a:lnTo>
                      <a:pt x="66799" y="0"/>
                    </a:lnTo>
                    <a:lnTo>
                      <a:pt x="0" y="0"/>
                    </a:lnTo>
                    <a:lnTo>
                      <a:pt x="0" y="134211"/>
                    </a:lnTo>
                    <a:close/>
                    <a:moveTo>
                      <a:pt x="47801" y="19611"/>
                    </a:moveTo>
                    <a:lnTo>
                      <a:pt x="57606" y="19611"/>
                    </a:lnTo>
                    <a:lnTo>
                      <a:pt x="57606" y="38609"/>
                    </a:lnTo>
                    <a:lnTo>
                      <a:pt x="47801" y="38609"/>
                    </a:lnTo>
                    <a:lnTo>
                      <a:pt x="47801" y="19611"/>
                    </a:lnTo>
                    <a:close/>
                    <a:moveTo>
                      <a:pt x="47801" y="57606"/>
                    </a:moveTo>
                    <a:lnTo>
                      <a:pt x="57606" y="57606"/>
                    </a:lnTo>
                    <a:lnTo>
                      <a:pt x="57606" y="76604"/>
                    </a:lnTo>
                    <a:lnTo>
                      <a:pt x="47801" y="76604"/>
                    </a:lnTo>
                    <a:lnTo>
                      <a:pt x="47801" y="57606"/>
                    </a:lnTo>
                    <a:close/>
                    <a:moveTo>
                      <a:pt x="47801" y="96215"/>
                    </a:moveTo>
                    <a:lnTo>
                      <a:pt x="57606" y="96215"/>
                    </a:lnTo>
                    <a:lnTo>
                      <a:pt x="57606" y="115213"/>
                    </a:lnTo>
                    <a:lnTo>
                      <a:pt x="47801" y="115213"/>
                    </a:lnTo>
                    <a:lnTo>
                      <a:pt x="47801" y="96215"/>
                    </a:lnTo>
                    <a:close/>
                    <a:moveTo>
                      <a:pt x="18998" y="19611"/>
                    </a:moveTo>
                    <a:lnTo>
                      <a:pt x="28803" y="19611"/>
                    </a:lnTo>
                    <a:lnTo>
                      <a:pt x="28803" y="38609"/>
                    </a:lnTo>
                    <a:lnTo>
                      <a:pt x="18998" y="38609"/>
                    </a:lnTo>
                    <a:lnTo>
                      <a:pt x="18998" y="19611"/>
                    </a:lnTo>
                    <a:close/>
                    <a:moveTo>
                      <a:pt x="18998" y="57606"/>
                    </a:moveTo>
                    <a:lnTo>
                      <a:pt x="28803" y="57606"/>
                    </a:lnTo>
                    <a:lnTo>
                      <a:pt x="28803" y="76604"/>
                    </a:lnTo>
                    <a:lnTo>
                      <a:pt x="18998" y="76604"/>
                    </a:lnTo>
                    <a:lnTo>
                      <a:pt x="18998" y="57606"/>
                    </a:lnTo>
                    <a:close/>
                    <a:moveTo>
                      <a:pt x="18998" y="96215"/>
                    </a:moveTo>
                    <a:lnTo>
                      <a:pt x="28803" y="96215"/>
                    </a:lnTo>
                    <a:lnTo>
                      <a:pt x="28803" y="115213"/>
                    </a:lnTo>
                    <a:lnTo>
                      <a:pt x="18998" y="115213"/>
                    </a:lnTo>
                    <a:lnTo>
                      <a:pt x="18998" y="96215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1" name="그래픽 134">
                <a:extLst>
                  <a:ext uri="{FF2B5EF4-FFF2-40B4-BE49-F238E27FC236}">
                    <a16:creationId xmlns:a16="http://schemas.microsoft.com/office/drawing/2014/main" id="{AB4FE8EE-DC21-432D-87B4-93EA3F0D8303}"/>
                  </a:ext>
                </a:extLst>
              </p:cNvPr>
              <p:cNvSpPr/>
              <p:nvPr/>
            </p:nvSpPr>
            <p:spPr>
              <a:xfrm>
                <a:off x="-1697547" y="4276129"/>
                <a:ext cx="18997" cy="28803"/>
              </a:xfrm>
              <a:custGeom>
                <a:avLst/>
                <a:gdLst>
                  <a:gd name="connsiteX0" fmla="*/ 0 w 18997"/>
                  <a:gd name="connsiteY0" fmla="*/ 0 h 28803"/>
                  <a:gd name="connsiteX1" fmla="*/ 18998 w 18997"/>
                  <a:gd name="connsiteY1" fmla="*/ 0 h 28803"/>
                  <a:gd name="connsiteX2" fmla="*/ 18998 w 18997"/>
                  <a:gd name="connsiteY2" fmla="*/ 28803 h 28803"/>
                  <a:gd name="connsiteX3" fmla="*/ 0 w 18997"/>
                  <a:gd name="connsiteY3" fmla="*/ 28803 h 28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8997" h="28803">
                    <a:moveTo>
                      <a:pt x="0" y="0"/>
                    </a:moveTo>
                    <a:lnTo>
                      <a:pt x="18998" y="0"/>
                    </a:lnTo>
                    <a:lnTo>
                      <a:pt x="18998" y="28803"/>
                    </a:lnTo>
                    <a:lnTo>
                      <a:pt x="0" y="28803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2" name="그래픽 134">
                <a:extLst>
                  <a:ext uri="{FF2B5EF4-FFF2-40B4-BE49-F238E27FC236}">
                    <a16:creationId xmlns:a16="http://schemas.microsoft.com/office/drawing/2014/main" id="{CC123BA0-0B0B-431A-99B3-C62D6D2692B8}"/>
                  </a:ext>
                </a:extLst>
              </p:cNvPr>
              <p:cNvSpPr/>
              <p:nvPr/>
            </p:nvSpPr>
            <p:spPr>
              <a:xfrm>
                <a:off x="-1812760" y="4056122"/>
                <a:ext cx="76604" cy="248810"/>
              </a:xfrm>
              <a:custGeom>
                <a:avLst/>
                <a:gdLst>
                  <a:gd name="connsiteX0" fmla="*/ 57606 w 76604"/>
                  <a:gd name="connsiteY0" fmla="*/ 191204 h 248810"/>
                  <a:gd name="connsiteX1" fmla="*/ 47801 w 76604"/>
                  <a:gd name="connsiteY1" fmla="*/ 191204 h 248810"/>
                  <a:gd name="connsiteX2" fmla="*/ 39221 w 76604"/>
                  <a:gd name="connsiteY2" fmla="*/ 185076 h 248810"/>
                  <a:gd name="connsiteX3" fmla="*/ 41060 w 76604"/>
                  <a:gd name="connsiteY3" fmla="*/ 174658 h 248810"/>
                  <a:gd name="connsiteX4" fmla="*/ 76604 w 76604"/>
                  <a:gd name="connsiteY4" fmla="*/ 139113 h 248810"/>
                  <a:gd name="connsiteX5" fmla="*/ 76604 w 76604"/>
                  <a:gd name="connsiteY5" fmla="*/ 0 h 248810"/>
                  <a:gd name="connsiteX6" fmla="*/ 0 w 76604"/>
                  <a:gd name="connsiteY6" fmla="*/ 0 h 248810"/>
                  <a:gd name="connsiteX7" fmla="*/ 0 w 76604"/>
                  <a:gd name="connsiteY7" fmla="*/ 248811 h 248810"/>
                  <a:gd name="connsiteX8" fmla="*/ 57606 w 76604"/>
                  <a:gd name="connsiteY8" fmla="*/ 248811 h 248810"/>
                  <a:gd name="connsiteX9" fmla="*/ 57606 w 76604"/>
                  <a:gd name="connsiteY9" fmla="*/ 191204 h 248810"/>
                  <a:gd name="connsiteX10" fmla="*/ 47801 w 76604"/>
                  <a:gd name="connsiteY10" fmla="*/ 18998 h 248810"/>
                  <a:gd name="connsiteX11" fmla="*/ 57606 w 76604"/>
                  <a:gd name="connsiteY11" fmla="*/ 18998 h 248810"/>
                  <a:gd name="connsiteX12" fmla="*/ 57606 w 76604"/>
                  <a:gd name="connsiteY12" fmla="*/ 37996 h 248810"/>
                  <a:gd name="connsiteX13" fmla="*/ 47801 w 76604"/>
                  <a:gd name="connsiteY13" fmla="*/ 37996 h 248810"/>
                  <a:gd name="connsiteX14" fmla="*/ 47801 w 76604"/>
                  <a:gd name="connsiteY14" fmla="*/ 18998 h 248810"/>
                  <a:gd name="connsiteX15" fmla="*/ 47801 w 76604"/>
                  <a:gd name="connsiteY15" fmla="*/ 57606 h 248810"/>
                  <a:gd name="connsiteX16" fmla="*/ 57606 w 76604"/>
                  <a:gd name="connsiteY16" fmla="*/ 57606 h 248810"/>
                  <a:gd name="connsiteX17" fmla="*/ 57606 w 76604"/>
                  <a:gd name="connsiteY17" fmla="*/ 76604 h 248810"/>
                  <a:gd name="connsiteX18" fmla="*/ 47801 w 76604"/>
                  <a:gd name="connsiteY18" fmla="*/ 76604 h 248810"/>
                  <a:gd name="connsiteX19" fmla="*/ 47801 w 76604"/>
                  <a:gd name="connsiteY19" fmla="*/ 57606 h 248810"/>
                  <a:gd name="connsiteX20" fmla="*/ 47801 w 76604"/>
                  <a:gd name="connsiteY20" fmla="*/ 95602 h 248810"/>
                  <a:gd name="connsiteX21" fmla="*/ 57606 w 76604"/>
                  <a:gd name="connsiteY21" fmla="*/ 95602 h 248810"/>
                  <a:gd name="connsiteX22" fmla="*/ 57606 w 76604"/>
                  <a:gd name="connsiteY22" fmla="*/ 114600 h 248810"/>
                  <a:gd name="connsiteX23" fmla="*/ 47801 w 76604"/>
                  <a:gd name="connsiteY23" fmla="*/ 114600 h 248810"/>
                  <a:gd name="connsiteX24" fmla="*/ 47801 w 76604"/>
                  <a:gd name="connsiteY24" fmla="*/ 95602 h 248810"/>
                  <a:gd name="connsiteX25" fmla="*/ 47801 w 76604"/>
                  <a:gd name="connsiteY25" fmla="*/ 134211 h 248810"/>
                  <a:gd name="connsiteX26" fmla="*/ 57606 w 76604"/>
                  <a:gd name="connsiteY26" fmla="*/ 134211 h 248810"/>
                  <a:gd name="connsiteX27" fmla="*/ 57606 w 76604"/>
                  <a:gd name="connsiteY27" fmla="*/ 153209 h 248810"/>
                  <a:gd name="connsiteX28" fmla="*/ 47801 w 76604"/>
                  <a:gd name="connsiteY28" fmla="*/ 153209 h 248810"/>
                  <a:gd name="connsiteX29" fmla="*/ 47801 w 76604"/>
                  <a:gd name="connsiteY29" fmla="*/ 134211 h 248810"/>
                  <a:gd name="connsiteX30" fmla="*/ 28803 w 76604"/>
                  <a:gd name="connsiteY30" fmla="*/ 153209 h 248810"/>
                  <a:gd name="connsiteX31" fmla="*/ 18998 w 76604"/>
                  <a:gd name="connsiteY31" fmla="*/ 153209 h 248810"/>
                  <a:gd name="connsiteX32" fmla="*/ 18998 w 76604"/>
                  <a:gd name="connsiteY32" fmla="*/ 134211 h 248810"/>
                  <a:gd name="connsiteX33" fmla="*/ 28803 w 76604"/>
                  <a:gd name="connsiteY33" fmla="*/ 134211 h 248810"/>
                  <a:gd name="connsiteX34" fmla="*/ 28803 w 76604"/>
                  <a:gd name="connsiteY34" fmla="*/ 153209 h 248810"/>
                  <a:gd name="connsiteX35" fmla="*/ 28803 w 76604"/>
                  <a:gd name="connsiteY35" fmla="*/ 114600 h 248810"/>
                  <a:gd name="connsiteX36" fmla="*/ 18998 w 76604"/>
                  <a:gd name="connsiteY36" fmla="*/ 114600 h 248810"/>
                  <a:gd name="connsiteX37" fmla="*/ 18998 w 76604"/>
                  <a:gd name="connsiteY37" fmla="*/ 95602 h 248810"/>
                  <a:gd name="connsiteX38" fmla="*/ 28803 w 76604"/>
                  <a:gd name="connsiteY38" fmla="*/ 95602 h 248810"/>
                  <a:gd name="connsiteX39" fmla="*/ 28803 w 76604"/>
                  <a:gd name="connsiteY39" fmla="*/ 114600 h 248810"/>
                  <a:gd name="connsiteX40" fmla="*/ 28803 w 76604"/>
                  <a:gd name="connsiteY40" fmla="*/ 76604 h 248810"/>
                  <a:gd name="connsiteX41" fmla="*/ 18998 w 76604"/>
                  <a:gd name="connsiteY41" fmla="*/ 76604 h 248810"/>
                  <a:gd name="connsiteX42" fmla="*/ 18998 w 76604"/>
                  <a:gd name="connsiteY42" fmla="*/ 57606 h 248810"/>
                  <a:gd name="connsiteX43" fmla="*/ 28803 w 76604"/>
                  <a:gd name="connsiteY43" fmla="*/ 57606 h 248810"/>
                  <a:gd name="connsiteX44" fmla="*/ 28803 w 76604"/>
                  <a:gd name="connsiteY44" fmla="*/ 76604 h 248810"/>
                  <a:gd name="connsiteX45" fmla="*/ 28803 w 76604"/>
                  <a:gd name="connsiteY45" fmla="*/ 37996 h 248810"/>
                  <a:gd name="connsiteX46" fmla="*/ 18998 w 76604"/>
                  <a:gd name="connsiteY46" fmla="*/ 37996 h 248810"/>
                  <a:gd name="connsiteX47" fmla="*/ 18998 w 76604"/>
                  <a:gd name="connsiteY47" fmla="*/ 18998 h 248810"/>
                  <a:gd name="connsiteX48" fmla="*/ 28803 w 76604"/>
                  <a:gd name="connsiteY48" fmla="*/ 18998 h 248810"/>
                  <a:gd name="connsiteX49" fmla="*/ 28803 w 76604"/>
                  <a:gd name="connsiteY49" fmla="*/ 37996 h 2488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76604" h="248810">
                    <a:moveTo>
                      <a:pt x="57606" y="191204"/>
                    </a:moveTo>
                    <a:lnTo>
                      <a:pt x="47801" y="191204"/>
                    </a:lnTo>
                    <a:cubicBezTo>
                      <a:pt x="44124" y="191204"/>
                      <a:pt x="40447" y="188753"/>
                      <a:pt x="39221" y="185076"/>
                    </a:cubicBezTo>
                    <a:cubicBezTo>
                      <a:pt x="37996" y="181399"/>
                      <a:pt x="38609" y="177109"/>
                      <a:pt x="41060" y="174658"/>
                    </a:cubicBezTo>
                    <a:lnTo>
                      <a:pt x="76604" y="139113"/>
                    </a:lnTo>
                    <a:lnTo>
                      <a:pt x="76604" y="0"/>
                    </a:lnTo>
                    <a:lnTo>
                      <a:pt x="0" y="0"/>
                    </a:lnTo>
                    <a:lnTo>
                      <a:pt x="0" y="248811"/>
                    </a:lnTo>
                    <a:lnTo>
                      <a:pt x="57606" y="248811"/>
                    </a:lnTo>
                    <a:lnTo>
                      <a:pt x="57606" y="191204"/>
                    </a:lnTo>
                    <a:close/>
                    <a:moveTo>
                      <a:pt x="47801" y="18998"/>
                    </a:moveTo>
                    <a:lnTo>
                      <a:pt x="57606" y="18998"/>
                    </a:lnTo>
                    <a:lnTo>
                      <a:pt x="57606" y="37996"/>
                    </a:lnTo>
                    <a:lnTo>
                      <a:pt x="47801" y="37996"/>
                    </a:lnTo>
                    <a:lnTo>
                      <a:pt x="47801" y="18998"/>
                    </a:lnTo>
                    <a:close/>
                    <a:moveTo>
                      <a:pt x="47801" y="57606"/>
                    </a:moveTo>
                    <a:lnTo>
                      <a:pt x="57606" y="57606"/>
                    </a:lnTo>
                    <a:lnTo>
                      <a:pt x="57606" y="76604"/>
                    </a:lnTo>
                    <a:lnTo>
                      <a:pt x="47801" y="76604"/>
                    </a:lnTo>
                    <a:lnTo>
                      <a:pt x="47801" y="57606"/>
                    </a:lnTo>
                    <a:close/>
                    <a:moveTo>
                      <a:pt x="47801" y="95602"/>
                    </a:moveTo>
                    <a:lnTo>
                      <a:pt x="57606" y="95602"/>
                    </a:lnTo>
                    <a:lnTo>
                      <a:pt x="57606" y="114600"/>
                    </a:lnTo>
                    <a:lnTo>
                      <a:pt x="47801" y="114600"/>
                    </a:lnTo>
                    <a:lnTo>
                      <a:pt x="47801" y="95602"/>
                    </a:lnTo>
                    <a:close/>
                    <a:moveTo>
                      <a:pt x="47801" y="134211"/>
                    </a:moveTo>
                    <a:lnTo>
                      <a:pt x="57606" y="134211"/>
                    </a:lnTo>
                    <a:lnTo>
                      <a:pt x="57606" y="153209"/>
                    </a:lnTo>
                    <a:lnTo>
                      <a:pt x="47801" y="153209"/>
                    </a:lnTo>
                    <a:lnTo>
                      <a:pt x="47801" y="134211"/>
                    </a:lnTo>
                    <a:close/>
                    <a:moveTo>
                      <a:pt x="28803" y="153209"/>
                    </a:moveTo>
                    <a:lnTo>
                      <a:pt x="18998" y="153209"/>
                    </a:lnTo>
                    <a:lnTo>
                      <a:pt x="18998" y="134211"/>
                    </a:lnTo>
                    <a:lnTo>
                      <a:pt x="28803" y="134211"/>
                    </a:lnTo>
                    <a:lnTo>
                      <a:pt x="28803" y="153209"/>
                    </a:lnTo>
                    <a:close/>
                    <a:moveTo>
                      <a:pt x="28803" y="114600"/>
                    </a:moveTo>
                    <a:lnTo>
                      <a:pt x="18998" y="114600"/>
                    </a:lnTo>
                    <a:lnTo>
                      <a:pt x="18998" y="95602"/>
                    </a:lnTo>
                    <a:lnTo>
                      <a:pt x="28803" y="95602"/>
                    </a:lnTo>
                    <a:lnTo>
                      <a:pt x="28803" y="114600"/>
                    </a:lnTo>
                    <a:close/>
                    <a:moveTo>
                      <a:pt x="28803" y="76604"/>
                    </a:moveTo>
                    <a:lnTo>
                      <a:pt x="18998" y="76604"/>
                    </a:lnTo>
                    <a:lnTo>
                      <a:pt x="18998" y="57606"/>
                    </a:lnTo>
                    <a:lnTo>
                      <a:pt x="28803" y="57606"/>
                    </a:lnTo>
                    <a:lnTo>
                      <a:pt x="28803" y="76604"/>
                    </a:lnTo>
                    <a:close/>
                    <a:moveTo>
                      <a:pt x="28803" y="37996"/>
                    </a:moveTo>
                    <a:lnTo>
                      <a:pt x="18998" y="37996"/>
                    </a:lnTo>
                    <a:lnTo>
                      <a:pt x="18998" y="18998"/>
                    </a:lnTo>
                    <a:lnTo>
                      <a:pt x="28803" y="18998"/>
                    </a:lnTo>
                    <a:lnTo>
                      <a:pt x="28803" y="37996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3" name="그래픽 134">
                <a:extLst>
                  <a:ext uri="{FF2B5EF4-FFF2-40B4-BE49-F238E27FC236}">
                    <a16:creationId xmlns:a16="http://schemas.microsoft.com/office/drawing/2014/main" id="{4A759534-96B3-4DB7-8397-D172F990A2C4}"/>
                  </a:ext>
                </a:extLst>
              </p:cNvPr>
              <p:cNvSpPr/>
              <p:nvPr/>
            </p:nvSpPr>
            <p:spPr>
              <a:xfrm>
                <a:off x="-1741671" y="4175012"/>
                <a:ext cx="107245" cy="53316"/>
              </a:xfrm>
              <a:custGeom>
                <a:avLst/>
                <a:gdLst>
                  <a:gd name="connsiteX0" fmla="*/ 107246 w 107245"/>
                  <a:gd name="connsiteY0" fmla="*/ 53317 h 53316"/>
                  <a:gd name="connsiteX1" fmla="*/ 53317 w 107245"/>
                  <a:gd name="connsiteY1" fmla="*/ 0 h 53316"/>
                  <a:gd name="connsiteX2" fmla="*/ 0 w 107245"/>
                  <a:gd name="connsiteY2" fmla="*/ 53317 h 53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7245" h="53316">
                    <a:moveTo>
                      <a:pt x="107246" y="53317"/>
                    </a:moveTo>
                    <a:lnTo>
                      <a:pt x="53317" y="0"/>
                    </a:lnTo>
                    <a:lnTo>
                      <a:pt x="0" y="53317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4" name="그래픽 134">
                <a:extLst>
                  <a:ext uri="{FF2B5EF4-FFF2-40B4-BE49-F238E27FC236}">
                    <a16:creationId xmlns:a16="http://schemas.microsoft.com/office/drawing/2014/main" id="{C01C25CB-6F58-4171-9C3A-B29A8D1D918B}"/>
                  </a:ext>
                </a:extLst>
              </p:cNvPr>
              <p:cNvSpPr/>
              <p:nvPr/>
            </p:nvSpPr>
            <p:spPr>
              <a:xfrm>
                <a:off x="-1736155" y="4247326"/>
                <a:ext cx="96214" cy="57606"/>
              </a:xfrm>
              <a:custGeom>
                <a:avLst/>
                <a:gdLst>
                  <a:gd name="connsiteX0" fmla="*/ 96215 w 96214"/>
                  <a:gd name="connsiteY0" fmla="*/ 57606 h 57606"/>
                  <a:gd name="connsiteX1" fmla="*/ 96215 w 96214"/>
                  <a:gd name="connsiteY1" fmla="*/ 0 h 57606"/>
                  <a:gd name="connsiteX2" fmla="*/ 0 w 96214"/>
                  <a:gd name="connsiteY2" fmla="*/ 0 h 57606"/>
                  <a:gd name="connsiteX3" fmla="*/ 0 w 96214"/>
                  <a:gd name="connsiteY3" fmla="*/ 57606 h 57606"/>
                  <a:gd name="connsiteX4" fmla="*/ 18998 w 96214"/>
                  <a:gd name="connsiteY4" fmla="*/ 57606 h 57606"/>
                  <a:gd name="connsiteX5" fmla="*/ 18998 w 96214"/>
                  <a:gd name="connsiteY5" fmla="*/ 18998 h 57606"/>
                  <a:gd name="connsiteX6" fmla="*/ 28803 w 96214"/>
                  <a:gd name="connsiteY6" fmla="*/ 9193 h 57606"/>
                  <a:gd name="connsiteX7" fmla="*/ 67412 w 96214"/>
                  <a:gd name="connsiteY7" fmla="*/ 9193 h 57606"/>
                  <a:gd name="connsiteX8" fmla="*/ 77217 w 96214"/>
                  <a:gd name="connsiteY8" fmla="*/ 18998 h 57606"/>
                  <a:gd name="connsiteX9" fmla="*/ 77217 w 96214"/>
                  <a:gd name="connsiteY9" fmla="*/ 57606 h 57606"/>
                  <a:gd name="connsiteX10" fmla="*/ 96215 w 96214"/>
                  <a:gd name="connsiteY10" fmla="*/ 57606 h 57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214" h="57606">
                    <a:moveTo>
                      <a:pt x="96215" y="57606"/>
                    </a:moveTo>
                    <a:lnTo>
                      <a:pt x="96215" y="0"/>
                    </a:lnTo>
                    <a:lnTo>
                      <a:pt x="0" y="0"/>
                    </a:lnTo>
                    <a:lnTo>
                      <a:pt x="0" y="57606"/>
                    </a:lnTo>
                    <a:lnTo>
                      <a:pt x="18998" y="57606"/>
                    </a:lnTo>
                    <a:lnTo>
                      <a:pt x="18998" y="18998"/>
                    </a:lnTo>
                    <a:cubicBezTo>
                      <a:pt x="18998" y="13482"/>
                      <a:pt x="23288" y="9193"/>
                      <a:pt x="28803" y="9193"/>
                    </a:cubicBezTo>
                    <a:lnTo>
                      <a:pt x="67412" y="9193"/>
                    </a:lnTo>
                    <a:cubicBezTo>
                      <a:pt x="72927" y="9193"/>
                      <a:pt x="77217" y="13482"/>
                      <a:pt x="77217" y="18998"/>
                    </a:cubicBezTo>
                    <a:lnTo>
                      <a:pt x="77217" y="57606"/>
                    </a:lnTo>
                    <a:lnTo>
                      <a:pt x="96215" y="57606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39" name="화살표: 왼쪽/오른쪽 138">
              <a:extLst>
                <a:ext uri="{FF2B5EF4-FFF2-40B4-BE49-F238E27FC236}">
                  <a16:creationId xmlns:a16="http://schemas.microsoft.com/office/drawing/2014/main" id="{1E63DAF5-6883-403F-8D46-00E775A67DD5}"/>
                </a:ext>
              </a:extLst>
            </p:cNvPr>
            <p:cNvSpPr/>
            <p:nvPr/>
          </p:nvSpPr>
          <p:spPr>
            <a:xfrm>
              <a:off x="3295175" y="4949172"/>
              <a:ext cx="3231886" cy="402140"/>
            </a:xfrm>
            <a:prstGeom prst="leftRightArrow">
              <a:avLst/>
            </a:prstGeom>
            <a:gradFill flip="none" rotWithShape="1">
              <a:gsLst>
                <a:gs pos="4000">
                  <a:srgbClr val="E7ECF8"/>
                </a:gs>
                <a:gs pos="21000">
                  <a:schemeClr val="accent1">
                    <a:tint val="66000"/>
                    <a:satMod val="160000"/>
                  </a:schemeClr>
                </a:gs>
                <a:gs pos="100000">
                  <a:srgbClr val="D9E1F6"/>
                </a:gs>
                <a:gs pos="57000">
                  <a:srgbClr val="ABBDEE">
                    <a:lumMod val="41000"/>
                    <a:lumOff val="59000"/>
                  </a:srgbClr>
                </a:gs>
                <a:gs pos="31000">
                  <a:srgbClr val="DCE3F7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40" name="그룹 139">
              <a:extLst>
                <a:ext uri="{FF2B5EF4-FFF2-40B4-BE49-F238E27FC236}">
                  <a16:creationId xmlns:a16="http://schemas.microsoft.com/office/drawing/2014/main" id="{FC88FDC9-FDF5-4DF3-B0A6-10298C1138CE}"/>
                </a:ext>
              </a:extLst>
            </p:cNvPr>
            <p:cNvGrpSpPr/>
            <p:nvPr/>
          </p:nvGrpSpPr>
          <p:grpSpPr>
            <a:xfrm>
              <a:off x="4547503" y="4737101"/>
              <a:ext cx="810996" cy="680468"/>
              <a:chOff x="-2097246" y="1633817"/>
              <a:chExt cx="3018646" cy="2532804"/>
            </a:xfrm>
            <a:solidFill>
              <a:srgbClr val="F0F4FA"/>
            </a:solidFill>
            <a:effectLst>
              <a:outerShdw blurRad="63500" algn="ctr" rotWithShape="0">
                <a:schemeClr val="accent1">
                  <a:lumMod val="75000"/>
                  <a:alpha val="40000"/>
                </a:schemeClr>
              </a:outerShdw>
            </a:effectLst>
          </p:grpSpPr>
          <p:sp>
            <p:nvSpPr>
              <p:cNvPr id="173" name="자유형: 도형 172">
                <a:extLst>
                  <a:ext uri="{FF2B5EF4-FFF2-40B4-BE49-F238E27FC236}">
                    <a16:creationId xmlns:a16="http://schemas.microsoft.com/office/drawing/2014/main" id="{6B0A8716-8416-40B1-A356-BDAD8526F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33426" y="2117676"/>
                <a:ext cx="790656" cy="768601"/>
              </a:xfrm>
              <a:custGeom>
                <a:avLst/>
                <a:gdLst>
                  <a:gd name="connsiteX0" fmla="*/ 364540 w 790656"/>
                  <a:gd name="connsiteY0" fmla="*/ 0 h 768601"/>
                  <a:gd name="connsiteX1" fmla="*/ 392417 w 790656"/>
                  <a:gd name="connsiteY1" fmla="*/ 0 h 768601"/>
                  <a:gd name="connsiteX2" fmla="*/ 460117 w 790656"/>
                  <a:gd name="connsiteY2" fmla="*/ 19912 h 768601"/>
                  <a:gd name="connsiteX3" fmla="*/ 509897 w 790656"/>
                  <a:gd name="connsiteY3" fmla="*/ 39824 h 768601"/>
                  <a:gd name="connsiteX4" fmla="*/ 557686 w 790656"/>
                  <a:gd name="connsiteY4" fmla="*/ 69692 h 768601"/>
                  <a:gd name="connsiteX5" fmla="*/ 597510 w 790656"/>
                  <a:gd name="connsiteY5" fmla="*/ 107525 h 768601"/>
                  <a:gd name="connsiteX6" fmla="*/ 635343 w 790656"/>
                  <a:gd name="connsiteY6" fmla="*/ 147349 h 768601"/>
                  <a:gd name="connsiteX7" fmla="*/ 655255 w 790656"/>
                  <a:gd name="connsiteY7" fmla="*/ 185181 h 768601"/>
                  <a:gd name="connsiteX8" fmla="*/ 693087 w 790656"/>
                  <a:gd name="connsiteY8" fmla="*/ 252882 h 768601"/>
                  <a:gd name="connsiteX9" fmla="*/ 790656 w 790656"/>
                  <a:gd name="connsiteY9" fmla="*/ 613288 h 768601"/>
                  <a:gd name="connsiteX10" fmla="*/ 790656 w 790656"/>
                  <a:gd name="connsiteY10" fmla="*/ 621253 h 768601"/>
                  <a:gd name="connsiteX11" fmla="*/ 790656 w 790656"/>
                  <a:gd name="connsiteY11" fmla="*/ 641165 h 768601"/>
                  <a:gd name="connsiteX12" fmla="*/ 780700 w 790656"/>
                  <a:gd name="connsiteY12" fmla="*/ 690945 h 768601"/>
                  <a:gd name="connsiteX13" fmla="*/ 762779 w 790656"/>
                  <a:gd name="connsiteY13" fmla="*/ 728777 h 768601"/>
                  <a:gd name="connsiteX14" fmla="*/ 722955 w 790656"/>
                  <a:gd name="connsiteY14" fmla="*/ 758645 h 768601"/>
                  <a:gd name="connsiteX15" fmla="*/ 665211 w 790656"/>
                  <a:gd name="connsiteY15" fmla="*/ 768601 h 768601"/>
                  <a:gd name="connsiteX16" fmla="*/ 159446 w 790656"/>
                  <a:gd name="connsiteY16" fmla="*/ 768601 h 768601"/>
                  <a:gd name="connsiteX17" fmla="*/ 131570 w 790656"/>
                  <a:gd name="connsiteY17" fmla="*/ 768601 h 768601"/>
                  <a:gd name="connsiteX18" fmla="*/ 101702 w 790656"/>
                  <a:gd name="connsiteY18" fmla="*/ 768601 h 768601"/>
                  <a:gd name="connsiteX19" fmla="*/ 81790 w 790656"/>
                  <a:gd name="connsiteY19" fmla="*/ 748689 h 768601"/>
                  <a:gd name="connsiteX20" fmla="*/ 63869 w 790656"/>
                  <a:gd name="connsiteY20" fmla="*/ 738733 h 768601"/>
                  <a:gd name="connsiteX21" fmla="*/ 43957 w 790656"/>
                  <a:gd name="connsiteY21" fmla="*/ 708865 h 768601"/>
                  <a:gd name="connsiteX22" fmla="*/ 34001 w 790656"/>
                  <a:gd name="connsiteY22" fmla="*/ 690945 h 768601"/>
                  <a:gd name="connsiteX23" fmla="*/ 34001 w 790656"/>
                  <a:gd name="connsiteY23" fmla="*/ 671033 h 768601"/>
                  <a:gd name="connsiteX24" fmla="*/ 43957 w 790656"/>
                  <a:gd name="connsiteY24" fmla="*/ 631209 h 768601"/>
                  <a:gd name="connsiteX25" fmla="*/ 63869 w 790656"/>
                  <a:gd name="connsiteY25" fmla="*/ 603332 h 768601"/>
                  <a:gd name="connsiteX26" fmla="*/ 81790 w 790656"/>
                  <a:gd name="connsiteY26" fmla="*/ 583420 h 768601"/>
                  <a:gd name="connsiteX27" fmla="*/ 101702 w 790656"/>
                  <a:gd name="connsiteY27" fmla="*/ 573464 h 768601"/>
                  <a:gd name="connsiteX28" fmla="*/ 131570 w 790656"/>
                  <a:gd name="connsiteY28" fmla="*/ 573464 h 768601"/>
                  <a:gd name="connsiteX29" fmla="*/ 209226 w 790656"/>
                  <a:gd name="connsiteY29" fmla="*/ 573464 h 768601"/>
                  <a:gd name="connsiteX30" fmla="*/ 247059 w 790656"/>
                  <a:gd name="connsiteY30" fmla="*/ 573464 h 768601"/>
                  <a:gd name="connsiteX31" fmla="*/ 452152 w 790656"/>
                  <a:gd name="connsiteY31" fmla="*/ 573464 h 768601"/>
                  <a:gd name="connsiteX32" fmla="*/ 529809 w 790656"/>
                  <a:gd name="connsiteY32" fmla="*/ 573464 h 768601"/>
                  <a:gd name="connsiteX33" fmla="*/ 499941 w 790656"/>
                  <a:gd name="connsiteY33" fmla="*/ 457975 h 768601"/>
                  <a:gd name="connsiteX34" fmla="*/ 480029 w 790656"/>
                  <a:gd name="connsiteY34" fmla="*/ 438063 h 768601"/>
                  <a:gd name="connsiteX35" fmla="*/ 452152 w 790656"/>
                  <a:gd name="connsiteY35" fmla="*/ 428107 h 768601"/>
                  <a:gd name="connsiteX36" fmla="*/ 432240 w 790656"/>
                  <a:gd name="connsiteY36" fmla="*/ 448019 h 768601"/>
                  <a:gd name="connsiteX37" fmla="*/ 432240 w 790656"/>
                  <a:gd name="connsiteY37" fmla="*/ 475896 h 768601"/>
                  <a:gd name="connsiteX38" fmla="*/ 442196 w 790656"/>
                  <a:gd name="connsiteY38" fmla="*/ 515719 h 768601"/>
                  <a:gd name="connsiteX39" fmla="*/ 237103 w 790656"/>
                  <a:gd name="connsiteY39" fmla="*/ 515719 h 768601"/>
                  <a:gd name="connsiteX40" fmla="*/ 235234 w 790656"/>
                  <a:gd name="connsiteY40" fmla="*/ 504350 h 768601"/>
                  <a:gd name="connsiteX41" fmla="*/ 76200 w 790656"/>
                  <a:gd name="connsiteY41" fmla="*/ 501699 h 768601"/>
                  <a:gd name="connsiteX42" fmla="*/ 0 w 790656"/>
                  <a:gd name="connsiteY42" fmla="*/ 584249 h 768601"/>
                  <a:gd name="connsiteX43" fmla="*/ 41275 w 790656"/>
                  <a:gd name="connsiteY43" fmla="*/ 247699 h 768601"/>
                  <a:gd name="connsiteX44" fmla="*/ 107950 w 790656"/>
                  <a:gd name="connsiteY44" fmla="*/ 136574 h 768601"/>
                  <a:gd name="connsiteX45" fmla="*/ 250936 w 790656"/>
                  <a:gd name="connsiteY45" fmla="*/ 115278 h 768601"/>
                  <a:gd name="connsiteX46" fmla="*/ 247059 w 790656"/>
                  <a:gd name="connsiteY46" fmla="*/ 107525 h 768601"/>
                  <a:gd name="connsiteX47" fmla="*/ 304804 w 790656"/>
                  <a:gd name="connsiteY47" fmla="*/ 59736 h 768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790656" h="768601">
                    <a:moveTo>
                      <a:pt x="364540" y="0"/>
                    </a:moveTo>
                    <a:lnTo>
                      <a:pt x="392417" y="0"/>
                    </a:lnTo>
                    <a:lnTo>
                      <a:pt x="460117" y="19912"/>
                    </a:lnTo>
                    <a:lnTo>
                      <a:pt x="509897" y="39824"/>
                    </a:lnTo>
                    <a:lnTo>
                      <a:pt x="557686" y="69692"/>
                    </a:lnTo>
                    <a:lnTo>
                      <a:pt x="597510" y="107525"/>
                    </a:lnTo>
                    <a:lnTo>
                      <a:pt x="635343" y="147349"/>
                    </a:lnTo>
                    <a:lnTo>
                      <a:pt x="655255" y="185181"/>
                    </a:lnTo>
                    <a:lnTo>
                      <a:pt x="693087" y="252882"/>
                    </a:lnTo>
                    <a:lnTo>
                      <a:pt x="790656" y="613288"/>
                    </a:lnTo>
                    <a:lnTo>
                      <a:pt x="790656" y="621253"/>
                    </a:lnTo>
                    <a:lnTo>
                      <a:pt x="790656" y="641165"/>
                    </a:lnTo>
                    <a:lnTo>
                      <a:pt x="780700" y="690945"/>
                    </a:lnTo>
                    <a:lnTo>
                      <a:pt x="762779" y="728777"/>
                    </a:lnTo>
                    <a:lnTo>
                      <a:pt x="722955" y="758645"/>
                    </a:lnTo>
                    <a:lnTo>
                      <a:pt x="665211" y="768601"/>
                    </a:lnTo>
                    <a:lnTo>
                      <a:pt x="159446" y="768601"/>
                    </a:lnTo>
                    <a:lnTo>
                      <a:pt x="131570" y="768601"/>
                    </a:lnTo>
                    <a:lnTo>
                      <a:pt x="101702" y="768601"/>
                    </a:lnTo>
                    <a:lnTo>
                      <a:pt x="81790" y="748689"/>
                    </a:lnTo>
                    <a:lnTo>
                      <a:pt x="63869" y="738733"/>
                    </a:lnTo>
                    <a:lnTo>
                      <a:pt x="43957" y="708865"/>
                    </a:lnTo>
                    <a:lnTo>
                      <a:pt x="34001" y="690945"/>
                    </a:lnTo>
                    <a:lnTo>
                      <a:pt x="34001" y="671033"/>
                    </a:lnTo>
                    <a:lnTo>
                      <a:pt x="43957" y="631209"/>
                    </a:lnTo>
                    <a:lnTo>
                      <a:pt x="63869" y="603332"/>
                    </a:lnTo>
                    <a:lnTo>
                      <a:pt x="81790" y="583420"/>
                    </a:lnTo>
                    <a:lnTo>
                      <a:pt x="101702" y="573464"/>
                    </a:lnTo>
                    <a:lnTo>
                      <a:pt x="131570" y="573464"/>
                    </a:lnTo>
                    <a:lnTo>
                      <a:pt x="209226" y="573464"/>
                    </a:lnTo>
                    <a:lnTo>
                      <a:pt x="247059" y="573464"/>
                    </a:lnTo>
                    <a:lnTo>
                      <a:pt x="452152" y="573464"/>
                    </a:lnTo>
                    <a:lnTo>
                      <a:pt x="529809" y="573464"/>
                    </a:lnTo>
                    <a:lnTo>
                      <a:pt x="499941" y="457975"/>
                    </a:lnTo>
                    <a:lnTo>
                      <a:pt x="480029" y="438063"/>
                    </a:lnTo>
                    <a:lnTo>
                      <a:pt x="452152" y="428107"/>
                    </a:lnTo>
                    <a:lnTo>
                      <a:pt x="432240" y="448019"/>
                    </a:lnTo>
                    <a:lnTo>
                      <a:pt x="432240" y="475896"/>
                    </a:lnTo>
                    <a:lnTo>
                      <a:pt x="442196" y="515719"/>
                    </a:lnTo>
                    <a:lnTo>
                      <a:pt x="237103" y="515719"/>
                    </a:lnTo>
                    <a:lnTo>
                      <a:pt x="235234" y="504350"/>
                    </a:lnTo>
                    <a:lnTo>
                      <a:pt x="76200" y="501699"/>
                    </a:lnTo>
                    <a:lnTo>
                      <a:pt x="0" y="584249"/>
                    </a:lnTo>
                    <a:lnTo>
                      <a:pt x="41275" y="247699"/>
                    </a:lnTo>
                    <a:lnTo>
                      <a:pt x="107950" y="136574"/>
                    </a:lnTo>
                    <a:lnTo>
                      <a:pt x="250936" y="115278"/>
                    </a:lnTo>
                    <a:lnTo>
                      <a:pt x="247059" y="107525"/>
                    </a:lnTo>
                    <a:lnTo>
                      <a:pt x="304804" y="597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174" name="그룹 173">
                <a:extLst>
                  <a:ext uri="{FF2B5EF4-FFF2-40B4-BE49-F238E27FC236}">
                    <a16:creationId xmlns:a16="http://schemas.microsoft.com/office/drawing/2014/main" id="{7B811BAC-CA73-4475-8FB4-45E52251EE26}"/>
                  </a:ext>
                </a:extLst>
              </p:cNvPr>
              <p:cNvGrpSpPr/>
              <p:nvPr/>
            </p:nvGrpSpPr>
            <p:grpSpPr>
              <a:xfrm>
                <a:off x="-2097246" y="1633817"/>
                <a:ext cx="3018646" cy="2532804"/>
                <a:chOff x="-2097246" y="1633817"/>
                <a:chExt cx="3018646" cy="2532804"/>
              </a:xfrm>
              <a:grpFill/>
            </p:grpSpPr>
            <p:sp>
              <p:nvSpPr>
                <p:cNvPr id="175" name="Freeform 15">
                  <a:extLst>
                    <a:ext uri="{FF2B5EF4-FFF2-40B4-BE49-F238E27FC236}">
                      <a16:creationId xmlns:a16="http://schemas.microsoft.com/office/drawing/2014/main" id="{A2757E5B-07A5-4660-B616-886F3BC2CC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2097246" y="2934070"/>
                  <a:ext cx="3018646" cy="1232551"/>
                </a:xfrm>
                <a:custGeom>
                  <a:avLst/>
                  <a:gdLst>
                    <a:gd name="T0" fmla="*/ 1433 w 1516"/>
                    <a:gd name="T1" fmla="*/ 0 h 619"/>
                    <a:gd name="T2" fmla="*/ 83 w 1516"/>
                    <a:gd name="T3" fmla="*/ 0 h 619"/>
                    <a:gd name="T4" fmla="*/ 0 w 1516"/>
                    <a:gd name="T5" fmla="*/ 0 h 619"/>
                    <a:gd name="T6" fmla="*/ 0 w 1516"/>
                    <a:gd name="T7" fmla="*/ 102 h 619"/>
                    <a:gd name="T8" fmla="*/ 83 w 1516"/>
                    <a:gd name="T9" fmla="*/ 102 h 619"/>
                    <a:gd name="T10" fmla="*/ 83 w 1516"/>
                    <a:gd name="T11" fmla="*/ 619 h 619"/>
                    <a:gd name="T12" fmla="*/ 1433 w 1516"/>
                    <a:gd name="T13" fmla="*/ 619 h 619"/>
                    <a:gd name="T14" fmla="*/ 1433 w 1516"/>
                    <a:gd name="T15" fmla="*/ 102 h 619"/>
                    <a:gd name="T16" fmla="*/ 1516 w 1516"/>
                    <a:gd name="T17" fmla="*/ 102 h 619"/>
                    <a:gd name="T18" fmla="*/ 1516 w 1516"/>
                    <a:gd name="T19" fmla="*/ 0 h 619"/>
                    <a:gd name="T20" fmla="*/ 1433 w 1516"/>
                    <a:gd name="T21" fmla="*/ 0 h 619"/>
                    <a:gd name="T22" fmla="*/ 1433 w 1516"/>
                    <a:gd name="T23" fmla="*/ 0 h 6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16" h="619">
                      <a:moveTo>
                        <a:pt x="1433" y="0"/>
                      </a:moveTo>
                      <a:lnTo>
                        <a:pt x="83" y="0"/>
                      </a:lnTo>
                      <a:lnTo>
                        <a:pt x="0" y="0"/>
                      </a:lnTo>
                      <a:lnTo>
                        <a:pt x="0" y="102"/>
                      </a:lnTo>
                      <a:lnTo>
                        <a:pt x="83" y="102"/>
                      </a:lnTo>
                      <a:lnTo>
                        <a:pt x="83" y="619"/>
                      </a:lnTo>
                      <a:lnTo>
                        <a:pt x="1433" y="619"/>
                      </a:lnTo>
                      <a:lnTo>
                        <a:pt x="1433" y="102"/>
                      </a:lnTo>
                      <a:lnTo>
                        <a:pt x="1516" y="102"/>
                      </a:lnTo>
                      <a:lnTo>
                        <a:pt x="1516" y="0"/>
                      </a:lnTo>
                      <a:lnTo>
                        <a:pt x="1433" y="0"/>
                      </a:lnTo>
                      <a:lnTo>
                        <a:pt x="143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76" name="Freeform 6">
                  <a:extLst>
                    <a:ext uri="{FF2B5EF4-FFF2-40B4-BE49-F238E27FC236}">
                      <a16:creationId xmlns:a16="http://schemas.microsoft.com/office/drawing/2014/main" id="{069B4E71-D07A-4F3D-AB09-4EB5129398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80188" y="2332731"/>
                  <a:ext cx="310625" cy="553555"/>
                </a:xfrm>
                <a:custGeom>
                  <a:avLst/>
                  <a:gdLst>
                    <a:gd name="T0" fmla="*/ 131 w 156"/>
                    <a:gd name="T1" fmla="*/ 180 h 278"/>
                    <a:gd name="T2" fmla="*/ 156 w 156"/>
                    <a:gd name="T3" fmla="*/ 5 h 278"/>
                    <a:gd name="T4" fmla="*/ 156 w 156"/>
                    <a:gd name="T5" fmla="*/ 5 h 278"/>
                    <a:gd name="T6" fmla="*/ 151 w 156"/>
                    <a:gd name="T7" fmla="*/ 0 h 278"/>
                    <a:gd name="T8" fmla="*/ 0 w 156"/>
                    <a:gd name="T9" fmla="*/ 278 h 278"/>
                    <a:gd name="T10" fmla="*/ 131 w 156"/>
                    <a:gd name="T11" fmla="*/ 278 h 278"/>
                    <a:gd name="T12" fmla="*/ 131 w 156"/>
                    <a:gd name="T13" fmla="*/ 278 h 278"/>
                    <a:gd name="T14" fmla="*/ 121 w 156"/>
                    <a:gd name="T15" fmla="*/ 258 h 278"/>
                    <a:gd name="T16" fmla="*/ 112 w 156"/>
                    <a:gd name="T17" fmla="*/ 229 h 278"/>
                    <a:gd name="T18" fmla="*/ 112 w 156"/>
                    <a:gd name="T19" fmla="*/ 229 h 278"/>
                    <a:gd name="T20" fmla="*/ 117 w 156"/>
                    <a:gd name="T21" fmla="*/ 204 h 278"/>
                    <a:gd name="T22" fmla="*/ 131 w 156"/>
                    <a:gd name="T23" fmla="*/ 180 h 278"/>
                    <a:gd name="T24" fmla="*/ 131 w 156"/>
                    <a:gd name="T25" fmla="*/ 18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6" h="278">
                      <a:moveTo>
                        <a:pt x="131" y="180"/>
                      </a:moveTo>
                      <a:lnTo>
                        <a:pt x="156" y="5"/>
                      </a:lnTo>
                      <a:lnTo>
                        <a:pt x="156" y="5"/>
                      </a:lnTo>
                      <a:lnTo>
                        <a:pt x="151" y="0"/>
                      </a:lnTo>
                      <a:lnTo>
                        <a:pt x="0" y="278"/>
                      </a:lnTo>
                      <a:lnTo>
                        <a:pt x="131" y="278"/>
                      </a:lnTo>
                      <a:lnTo>
                        <a:pt x="131" y="278"/>
                      </a:lnTo>
                      <a:lnTo>
                        <a:pt x="121" y="258"/>
                      </a:lnTo>
                      <a:lnTo>
                        <a:pt x="112" y="229"/>
                      </a:lnTo>
                      <a:lnTo>
                        <a:pt x="112" y="229"/>
                      </a:lnTo>
                      <a:lnTo>
                        <a:pt x="117" y="204"/>
                      </a:lnTo>
                      <a:lnTo>
                        <a:pt x="131" y="180"/>
                      </a:lnTo>
                      <a:lnTo>
                        <a:pt x="131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77" name="Freeform 8">
                  <a:extLst>
                    <a:ext uri="{FF2B5EF4-FFF2-40B4-BE49-F238E27FC236}">
                      <a16:creationId xmlns:a16="http://schemas.microsoft.com/office/drawing/2014/main" id="{690E92F2-1EB4-4A17-AC9E-305345CA20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42352" y="1633817"/>
                  <a:ext cx="583418" cy="571473"/>
                </a:xfrm>
                <a:custGeom>
                  <a:avLst/>
                  <a:gdLst>
                    <a:gd name="T0" fmla="*/ 29 w 293"/>
                    <a:gd name="T1" fmla="*/ 224 h 287"/>
                    <a:gd name="T2" fmla="*/ 29 w 293"/>
                    <a:gd name="T3" fmla="*/ 224 h 287"/>
                    <a:gd name="T4" fmla="*/ 39 w 293"/>
                    <a:gd name="T5" fmla="*/ 219 h 287"/>
                    <a:gd name="T6" fmla="*/ 39 w 293"/>
                    <a:gd name="T7" fmla="*/ 219 h 287"/>
                    <a:gd name="T8" fmla="*/ 44 w 293"/>
                    <a:gd name="T9" fmla="*/ 214 h 287"/>
                    <a:gd name="T10" fmla="*/ 54 w 293"/>
                    <a:gd name="T11" fmla="*/ 214 h 287"/>
                    <a:gd name="T12" fmla="*/ 59 w 293"/>
                    <a:gd name="T13" fmla="*/ 209 h 287"/>
                    <a:gd name="T14" fmla="*/ 68 w 293"/>
                    <a:gd name="T15" fmla="*/ 209 h 287"/>
                    <a:gd name="T16" fmla="*/ 68 w 293"/>
                    <a:gd name="T17" fmla="*/ 209 h 287"/>
                    <a:gd name="T18" fmla="*/ 68 w 293"/>
                    <a:gd name="T19" fmla="*/ 209 h 287"/>
                    <a:gd name="T20" fmla="*/ 73 w 293"/>
                    <a:gd name="T21" fmla="*/ 209 h 287"/>
                    <a:gd name="T22" fmla="*/ 83 w 293"/>
                    <a:gd name="T23" fmla="*/ 209 h 287"/>
                    <a:gd name="T24" fmla="*/ 88 w 293"/>
                    <a:gd name="T25" fmla="*/ 209 h 287"/>
                    <a:gd name="T26" fmla="*/ 98 w 293"/>
                    <a:gd name="T27" fmla="*/ 214 h 287"/>
                    <a:gd name="T28" fmla="*/ 98 w 293"/>
                    <a:gd name="T29" fmla="*/ 214 h 287"/>
                    <a:gd name="T30" fmla="*/ 98 w 293"/>
                    <a:gd name="T31" fmla="*/ 214 h 287"/>
                    <a:gd name="T32" fmla="*/ 98 w 293"/>
                    <a:gd name="T33" fmla="*/ 214 h 287"/>
                    <a:gd name="T34" fmla="*/ 112 w 293"/>
                    <a:gd name="T35" fmla="*/ 219 h 287"/>
                    <a:gd name="T36" fmla="*/ 137 w 293"/>
                    <a:gd name="T37" fmla="*/ 243 h 287"/>
                    <a:gd name="T38" fmla="*/ 141 w 293"/>
                    <a:gd name="T39" fmla="*/ 243 h 287"/>
                    <a:gd name="T40" fmla="*/ 146 w 293"/>
                    <a:gd name="T41" fmla="*/ 258 h 287"/>
                    <a:gd name="T42" fmla="*/ 151 w 293"/>
                    <a:gd name="T43" fmla="*/ 273 h 287"/>
                    <a:gd name="T44" fmla="*/ 156 w 293"/>
                    <a:gd name="T45" fmla="*/ 287 h 287"/>
                    <a:gd name="T46" fmla="*/ 200 w 293"/>
                    <a:gd name="T47" fmla="*/ 278 h 287"/>
                    <a:gd name="T48" fmla="*/ 229 w 293"/>
                    <a:gd name="T49" fmla="*/ 263 h 287"/>
                    <a:gd name="T50" fmla="*/ 249 w 293"/>
                    <a:gd name="T51" fmla="*/ 243 h 287"/>
                    <a:gd name="T52" fmla="*/ 254 w 293"/>
                    <a:gd name="T53" fmla="*/ 243 h 287"/>
                    <a:gd name="T54" fmla="*/ 283 w 293"/>
                    <a:gd name="T55" fmla="*/ 200 h 287"/>
                    <a:gd name="T56" fmla="*/ 293 w 293"/>
                    <a:gd name="T57" fmla="*/ 141 h 287"/>
                    <a:gd name="T58" fmla="*/ 293 w 293"/>
                    <a:gd name="T59" fmla="*/ 126 h 287"/>
                    <a:gd name="T60" fmla="*/ 283 w 293"/>
                    <a:gd name="T61" fmla="*/ 102 h 287"/>
                    <a:gd name="T62" fmla="*/ 263 w 293"/>
                    <a:gd name="T63" fmla="*/ 58 h 287"/>
                    <a:gd name="T64" fmla="*/ 229 w 293"/>
                    <a:gd name="T65" fmla="*/ 24 h 287"/>
                    <a:gd name="T66" fmla="*/ 185 w 293"/>
                    <a:gd name="T67" fmla="*/ 5 h 287"/>
                    <a:gd name="T68" fmla="*/ 161 w 293"/>
                    <a:gd name="T69" fmla="*/ 0 h 287"/>
                    <a:gd name="T70" fmla="*/ 156 w 293"/>
                    <a:gd name="T71" fmla="*/ 0 h 287"/>
                    <a:gd name="T72" fmla="*/ 146 w 293"/>
                    <a:gd name="T73" fmla="*/ 0 h 287"/>
                    <a:gd name="T74" fmla="*/ 146 w 293"/>
                    <a:gd name="T75" fmla="*/ 0 h 287"/>
                    <a:gd name="T76" fmla="*/ 88 w 293"/>
                    <a:gd name="T77" fmla="*/ 9 h 287"/>
                    <a:gd name="T78" fmla="*/ 44 w 293"/>
                    <a:gd name="T79" fmla="*/ 39 h 287"/>
                    <a:gd name="T80" fmla="*/ 15 w 293"/>
                    <a:gd name="T81" fmla="*/ 87 h 287"/>
                    <a:gd name="T82" fmla="*/ 0 w 293"/>
                    <a:gd name="T83" fmla="*/ 141 h 287"/>
                    <a:gd name="T84" fmla="*/ 5 w 293"/>
                    <a:gd name="T85" fmla="*/ 165 h 287"/>
                    <a:gd name="T86" fmla="*/ 15 w 293"/>
                    <a:gd name="T87" fmla="*/ 209 h 287"/>
                    <a:gd name="T88" fmla="*/ 29 w 293"/>
                    <a:gd name="T89" fmla="*/ 224 h 287"/>
                    <a:gd name="T90" fmla="*/ 29 w 293"/>
                    <a:gd name="T91" fmla="*/ 224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93" h="287">
                      <a:moveTo>
                        <a:pt x="29" y="224"/>
                      </a:move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44" y="214"/>
                      </a:lnTo>
                      <a:lnTo>
                        <a:pt x="44" y="214"/>
                      </a:lnTo>
                      <a:lnTo>
                        <a:pt x="54" y="214"/>
                      </a:lnTo>
                      <a:lnTo>
                        <a:pt x="54" y="214"/>
                      </a:lnTo>
                      <a:lnTo>
                        <a:pt x="59" y="209"/>
                      </a:lnTo>
                      <a:lnTo>
                        <a:pt x="59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73" y="209"/>
                      </a:lnTo>
                      <a:lnTo>
                        <a:pt x="73" y="209"/>
                      </a:lnTo>
                      <a:lnTo>
                        <a:pt x="83" y="209"/>
                      </a:lnTo>
                      <a:lnTo>
                        <a:pt x="83" y="209"/>
                      </a:lnTo>
                      <a:lnTo>
                        <a:pt x="88" y="209"/>
                      </a:lnTo>
                      <a:lnTo>
                        <a:pt x="88" y="209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112" y="219"/>
                      </a:lnTo>
                      <a:lnTo>
                        <a:pt x="112" y="219"/>
                      </a:lnTo>
                      <a:lnTo>
                        <a:pt x="127" y="229"/>
                      </a:lnTo>
                      <a:lnTo>
                        <a:pt x="137" y="243"/>
                      </a:lnTo>
                      <a:lnTo>
                        <a:pt x="137" y="243"/>
                      </a:lnTo>
                      <a:lnTo>
                        <a:pt x="141" y="243"/>
                      </a:lnTo>
                      <a:lnTo>
                        <a:pt x="141" y="243"/>
                      </a:lnTo>
                      <a:lnTo>
                        <a:pt x="146" y="258"/>
                      </a:lnTo>
                      <a:lnTo>
                        <a:pt x="151" y="273"/>
                      </a:lnTo>
                      <a:lnTo>
                        <a:pt x="151" y="273"/>
                      </a:lnTo>
                      <a:lnTo>
                        <a:pt x="156" y="287"/>
                      </a:lnTo>
                      <a:lnTo>
                        <a:pt x="156" y="287"/>
                      </a:lnTo>
                      <a:lnTo>
                        <a:pt x="180" y="282"/>
                      </a:lnTo>
                      <a:lnTo>
                        <a:pt x="200" y="278"/>
                      </a:lnTo>
                      <a:lnTo>
                        <a:pt x="200" y="278"/>
                      </a:lnTo>
                      <a:lnTo>
                        <a:pt x="229" y="263"/>
                      </a:lnTo>
                      <a:lnTo>
                        <a:pt x="249" y="243"/>
                      </a:lnTo>
                      <a:lnTo>
                        <a:pt x="249" y="243"/>
                      </a:lnTo>
                      <a:lnTo>
                        <a:pt x="254" y="243"/>
                      </a:lnTo>
                      <a:lnTo>
                        <a:pt x="254" y="243"/>
                      </a:lnTo>
                      <a:lnTo>
                        <a:pt x="268" y="219"/>
                      </a:lnTo>
                      <a:lnTo>
                        <a:pt x="283" y="200"/>
                      </a:lnTo>
                      <a:lnTo>
                        <a:pt x="288" y="170"/>
                      </a:lnTo>
                      <a:lnTo>
                        <a:pt x="293" y="141"/>
                      </a:lnTo>
                      <a:lnTo>
                        <a:pt x="293" y="141"/>
                      </a:lnTo>
                      <a:lnTo>
                        <a:pt x="293" y="126"/>
                      </a:lnTo>
                      <a:lnTo>
                        <a:pt x="293" y="126"/>
                      </a:lnTo>
                      <a:lnTo>
                        <a:pt x="283" y="102"/>
                      </a:lnTo>
                      <a:lnTo>
                        <a:pt x="278" y="78"/>
                      </a:lnTo>
                      <a:lnTo>
                        <a:pt x="263" y="58"/>
                      </a:lnTo>
                      <a:lnTo>
                        <a:pt x="249" y="39"/>
                      </a:lnTo>
                      <a:lnTo>
                        <a:pt x="229" y="24"/>
                      </a:lnTo>
                      <a:lnTo>
                        <a:pt x="210" y="14"/>
                      </a:lnTo>
                      <a:lnTo>
                        <a:pt x="185" y="5"/>
                      </a:lnTo>
                      <a:lnTo>
                        <a:pt x="161" y="0"/>
                      </a:lnTo>
                      <a:lnTo>
                        <a:pt x="161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17" y="0"/>
                      </a:lnTo>
                      <a:lnTo>
                        <a:pt x="88" y="9"/>
                      </a:lnTo>
                      <a:lnTo>
                        <a:pt x="63" y="24"/>
                      </a:lnTo>
                      <a:lnTo>
                        <a:pt x="44" y="39"/>
                      </a:lnTo>
                      <a:lnTo>
                        <a:pt x="24" y="63"/>
                      </a:lnTo>
                      <a:lnTo>
                        <a:pt x="15" y="87"/>
                      </a:lnTo>
                      <a:lnTo>
                        <a:pt x="5" y="112"/>
                      </a:lnTo>
                      <a:lnTo>
                        <a:pt x="0" y="141"/>
                      </a:lnTo>
                      <a:lnTo>
                        <a:pt x="0" y="141"/>
                      </a:lnTo>
                      <a:lnTo>
                        <a:pt x="5" y="165"/>
                      </a:lnTo>
                      <a:lnTo>
                        <a:pt x="10" y="185"/>
                      </a:lnTo>
                      <a:lnTo>
                        <a:pt x="15" y="209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78" name="Freeform 10">
                  <a:extLst>
                    <a:ext uri="{FF2B5EF4-FFF2-40B4-BE49-F238E27FC236}">
                      <a16:creationId xmlns:a16="http://schemas.microsoft.com/office/drawing/2014/main" id="{E182FD54-259F-4ADA-BC96-1DE04046E6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33051" y="2127633"/>
                  <a:ext cx="310625" cy="563507"/>
                </a:xfrm>
                <a:custGeom>
                  <a:avLst/>
                  <a:gdLst>
                    <a:gd name="T0" fmla="*/ 34 w 156"/>
                    <a:gd name="T1" fmla="*/ 122 h 283"/>
                    <a:gd name="T2" fmla="*/ 0 w 156"/>
                    <a:gd name="T3" fmla="*/ 283 h 283"/>
                    <a:gd name="T4" fmla="*/ 156 w 156"/>
                    <a:gd name="T5" fmla="*/ 0 h 283"/>
                    <a:gd name="T6" fmla="*/ 156 w 156"/>
                    <a:gd name="T7" fmla="*/ 0 h 283"/>
                    <a:gd name="T8" fmla="*/ 127 w 156"/>
                    <a:gd name="T9" fmla="*/ 10 h 283"/>
                    <a:gd name="T10" fmla="*/ 107 w 156"/>
                    <a:gd name="T11" fmla="*/ 25 h 283"/>
                    <a:gd name="T12" fmla="*/ 88 w 156"/>
                    <a:gd name="T13" fmla="*/ 39 h 283"/>
                    <a:gd name="T14" fmla="*/ 68 w 156"/>
                    <a:gd name="T15" fmla="*/ 54 h 283"/>
                    <a:gd name="T16" fmla="*/ 44 w 156"/>
                    <a:gd name="T17" fmla="*/ 88 h 283"/>
                    <a:gd name="T18" fmla="*/ 34 w 156"/>
                    <a:gd name="T19" fmla="*/ 122 h 283"/>
                    <a:gd name="T20" fmla="*/ 34 w 156"/>
                    <a:gd name="T21" fmla="*/ 122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6" h="283">
                      <a:moveTo>
                        <a:pt x="34" y="122"/>
                      </a:moveTo>
                      <a:lnTo>
                        <a:pt x="0" y="283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27" y="10"/>
                      </a:lnTo>
                      <a:lnTo>
                        <a:pt x="107" y="25"/>
                      </a:lnTo>
                      <a:lnTo>
                        <a:pt x="88" y="39"/>
                      </a:lnTo>
                      <a:lnTo>
                        <a:pt x="68" y="54"/>
                      </a:lnTo>
                      <a:lnTo>
                        <a:pt x="44" y="88"/>
                      </a:lnTo>
                      <a:lnTo>
                        <a:pt x="34" y="122"/>
                      </a:lnTo>
                      <a:lnTo>
                        <a:pt x="34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79" name="Freeform 11">
                  <a:extLst>
                    <a:ext uri="{FF2B5EF4-FFF2-40B4-BE49-F238E27FC236}">
                      <a16:creationId xmlns:a16="http://schemas.microsoft.com/office/drawing/2014/main" id="{247278D1-819A-4DEF-8CA3-BE9B4EF3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05150" y="2109710"/>
                  <a:ext cx="515717" cy="776567"/>
                </a:xfrm>
                <a:custGeom>
                  <a:avLst/>
                  <a:gdLst>
                    <a:gd name="T0" fmla="*/ 254 w 259"/>
                    <a:gd name="T1" fmla="*/ 73 h 390"/>
                    <a:gd name="T2" fmla="*/ 254 w 259"/>
                    <a:gd name="T3" fmla="*/ 68 h 390"/>
                    <a:gd name="T4" fmla="*/ 259 w 259"/>
                    <a:gd name="T5" fmla="*/ 48 h 390"/>
                    <a:gd name="T6" fmla="*/ 259 w 259"/>
                    <a:gd name="T7" fmla="*/ 48 h 390"/>
                    <a:gd name="T8" fmla="*/ 259 w 259"/>
                    <a:gd name="T9" fmla="*/ 43 h 390"/>
                    <a:gd name="T10" fmla="*/ 249 w 259"/>
                    <a:gd name="T11" fmla="*/ 24 h 390"/>
                    <a:gd name="T12" fmla="*/ 234 w 259"/>
                    <a:gd name="T13" fmla="*/ 4 h 390"/>
                    <a:gd name="T14" fmla="*/ 230 w 259"/>
                    <a:gd name="T15" fmla="*/ 4 h 390"/>
                    <a:gd name="T16" fmla="*/ 230 w 259"/>
                    <a:gd name="T17" fmla="*/ 4 h 390"/>
                    <a:gd name="T18" fmla="*/ 225 w 259"/>
                    <a:gd name="T19" fmla="*/ 0 h 390"/>
                    <a:gd name="T20" fmla="*/ 220 w 259"/>
                    <a:gd name="T21" fmla="*/ 0 h 390"/>
                    <a:gd name="T22" fmla="*/ 215 w 259"/>
                    <a:gd name="T23" fmla="*/ 0 h 390"/>
                    <a:gd name="T24" fmla="*/ 210 w 259"/>
                    <a:gd name="T25" fmla="*/ 0 h 390"/>
                    <a:gd name="T26" fmla="*/ 205 w 259"/>
                    <a:gd name="T27" fmla="*/ 0 h 390"/>
                    <a:gd name="T28" fmla="*/ 205 w 259"/>
                    <a:gd name="T29" fmla="*/ 0 h 390"/>
                    <a:gd name="T30" fmla="*/ 205 w 259"/>
                    <a:gd name="T31" fmla="*/ 0 h 390"/>
                    <a:gd name="T32" fmla="*/ 200 w 259"/>
                    <a:gd name="T33" fmla="*/ 0 h 390"/>
                    <a:gd name="T34" fmla="*/ 195 w 259"/>
                    <a:gd name="T35" fmla="*/ 0 h 390"/>
                    <a:gd name="T36" fmla="*/ 191 w 259"/>
                    <a:gd name="T37" fmla="*/ 0 h 390"/>
                    <a:gd name="T38" fmla="*/ 186 w 259"/>
                    <a:gd name="T39" fmla="*/ 0 h 390"/>
                    <a:gd name="T40" fmla="*/ 186 w 259"/>
                    <a:gd name="T41" fmla="*/ 0 h 390"/>
                    <a:gd name="T42" fmla="*/ 186 w 259"/>
                    <a:gd name="T43" fmla="*/ 4 h 390"/>
                    <a:gd name="T44" fmla="*/ 181 w 259"/>
                    <a:gd name="T45" fmla="*/ 4 h 390"/>
                    <a:gd name="T46" fmla="*/ 176 w 259"/>
                    <a:gd name="T47" fmla="*/ 9 h 390"/>
                    <a:gd name="T48" fmla="*/ 171 w 259"/>
                    <a:gd name="T49" fmla="*/ 14 h 390"/>
                    <a:gd name="T50" fmla="*/ 171 w 259"/>
                    <a:gd name="T51" fmla="*/ 14 h 390"/>
                    <a:gd name="T52" fmla="*/ 5 w 259"/>
                    <a:gd name="T53" fmla="*/ 316 h 390"/>
                    <a:gd name="T54" fmla="*/ 0 w 259"/>
                    <a:gd name="T55" fmla="*/ 336 h 390"/>
                    <a:gd name="T56" fmla="*/ 10 w 259"/>
                    <a:gd name="T57" fmla="*/ 370 h 390"/>
                    <a:gd name="T58" fmla="*/ 25 w 259"/>
                    <a:gd name="T59" fmla="*/ 385 h 390"/>
                    <a:gd name="T60" fmla="*/ 30 w 259"/>
                    <a:gd name="T61" fmla="*/ 385 h 390"/>
                    <a:gd name="T62" fmla="*/ 35 w 259"/>
                    <a:gd name="T63" fmla="*/ 390 h 390"/>
                    <a:gd name="T64" fmla="*/ 39 w 259"/>
                    <a:gd name="T65" fmla="*/ 390 h 390"/>
                    <a:gd name="T66" fmla="*/ 44 w 259"/>
                    <a:gd name="T67" fmla="*/ 390 h 390"/>
                    <a:gd name="T68" fmla="*/ 49 w 259"/>
                    <a:gd name="T69" fmla="*/ 390 h 390"/>
                    <a:gd name="T70" fmla="*/ 54 w 259"/>
                    <a:gd name="T71" fmla="*/ 390 h 390"/>
                    <a:gd name="T72" fmla="*/ 54 w 259"/>
                    <a:gd name="T73" fmla="*/ 390 h 390"/>
                    <a:gd name="T74" fmla="*/ 54 w 259"/>
                    <a:gd name="T75" fmla="*/ 390 h 390"/>
                    <a:gd name="T76" fmla="*/ 59 w 259"/>
                    <a:gd name="T77" fmla="*/ 390 h 390"/>
                    <a:gd name="T78" fmla="*/ 64 w 259"/>
                    <a:gd name="T79" fmla="*/ 390 h 390"/>
                    <a:gd name="T80" fmla="*/ 64 w 259"/>
                    <a:gd name="T81" fmla="*/ 390 h 390"/>
                    <a:gd name="T82" fmla="*/ 74 w 259"/>
                    <a:gd name="T83" fmla="*/ 385 h 390"/>
                    <a:gd name="T84" fmla="*/ 74 w 259"/>
                    <a:gd name="T85" fmla="*/ 385 h 390"/>
                    <a:gd name="T86" fmla="*/ 78 w 259"/>
                    <a:gd name="T87" fmla="*/ 385 h 390"/>
                    <a:gd name="T88" fmla="*/ 83 w 259"/>
                    <a:gd name="T89" fmla="*/ 380 h 390"/>
                    <a:gd name="T90" fmla="*/ 83 w 259"/>
                    <a:gd name="T91" fmla="*/ 380 h 390"/>
                    <a:gd name="T92" fmla="*/ 88 w 259"/>
                    <a:gd name="T93" fmla="*/ 375 h 390"/>
                    <a:gd name="T94" fmla="*/ 88 w 259"/>
                    <a:gd name="T95" fmla="*/ 375 h 390"/>
                    <a:gd name="T96" fmla="*/ 244 w 259"/>
                    <a:gd name="T97" fmla="*/ 87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59" h="390">
                      <a:moveTo>
                        <a:pt x="249" y="78"/>
                      </a:moveTo>
                      <a:lnTo>
                        <a:pt x="254" y="73"/>
                      </a:lnTo>
                      <a:lnTo>
                        <a:pt x="254" y="68"/>
                      </a:lnTo>
                      <a:lnTo>
                        <a:pt x="254" y="6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3"/>
                      </a:lnTo>
                      <a:lnTo>
                        <a:pt x="259" y="43"/>
                      </a:lnTo>
                      <a:lnTo>
                        <a:pt x="249" y="24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25" y="0"/>
                      </a:lnTo>
                      <a:lnTo>
                        <a:pt x="225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5" y="0"/>
                      </a:lnTo>
                      <a:lnTo>
                        <a:pt x="215" y="0"/>
                      </a:lnTo>
                      <a:lnTo>
                        <a:pt x="210" y="0"/>
                      </a:lnTo>
                      <a:lnTo>
                        <a:pt x="210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195" y="0"/>
                      </a:lnTo>
                      <a:lnTo>
                        <a:pt x="195" y="0"/>
                      </a:lnTo>
                      <a:lnTo>
                        <a:pt x="191" y="0"/>
                      </a:lnTo>
                      <a:lnTo>
                        <a:pt x="191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4"/>
                      </a:lnTo>
                      <a:lnTo>
                        <a:pt x="186" y="4"/>
                      </a:lnTo>
                      <a:lnTo>
                        <a:pt x="181" y="4"/>
                      </a:lnTo>
                      <a:lnTo>
                        <a:pt x="181" y="4"/>
                      </a:lnTo>
                      <a:lnTo>
                        <a:pt x="176" y="9"/>
                      </a:lnTo>
                      <a:lnTo>
                        <a:pt x="176" y="9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66" y="14"/>
                      </a:lnTo>
                      <a:lnTo>
                        <a:pt x="5" y="316"/>
                      </a:lnTo>
                      <a:lnTo>
                        <a:pt x="5" y="316"/>
                      </a:lnTo>
                      <a:lnTo>
                        <a:pt x="0" y="336"/>
                      </a:lnTo>
                      <a:lnTo>
                        <a:pt x="0" y="355"/>
                      </a:lnTo>
                      <a:lnTo>
                        <a:pt x="10" y="370"/>
                      </a:lnTo>
                      <a:lnTo>
                        <a:pt x="25" y="385"/>
                      </a:lnTo>
                      <a:lnTo>
                        <a:pt x="25" y="385"/>
                      </a:lnTo>
                      <a:lnTo>
                        <a:pt x="30" y="385"/>
                      </a:lnTo>
                      <a:lnTo>
                        <a:pt x="30" y="385"/>
                      </a:lnTo>
                      <a:lnTo>
                        <a:pt x="35" y="390"/>
                      </a:lnTo>
                      <a:lnTo>
                        <a:pt x="35" y="390"/>
                      </a:lnTo>
                      <a:lnTo>
                        <a:pt x="39" y="390"/>
                      </a:lnTo>
                      <a:lnTo>
                        <a:pt x="39" y="390"/>
                      </a:lnTo>
                      <a:lnTo>
                        <a:pt x="44" y="390"/>
                      </a:lnTo>
                      <a:lnTo>
                        <a:pt x="44" y="390"/>
                      </a:lnTo>
                      <a:lnTo>
                        <a:pt x="49" y="390"/>
                      </a:lnTo>
                      <a:lnTo>
                        <a:pt x="49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9" y="390"/>
                      </a:lnTo>
                      <a:lnTo>
                        <a:pt x="59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8" y="385"/>
                      </a:lnTo>
                      <a:lnTo>
                        <a:pt x="78" y="385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93" y="370"/>
                      </a:lnTo>
                      <a:lnTo>
                        <a:pt x="244" y="87"/>
                      </a:lnTo>
                      <a:lnTo>
                        <a:pt x="249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141" name="그룹 140">
              <a:extLst>
                <a:ext uri="{FF2B5EF4-FFF2-40B4-BE49-F238E27FC236}">
                  <a16:creationId xmlns:a16="http://schemas.microsoft.com/office/drawing/2014/main" id="{E0C80DE9-216E-45A6-B9A1-78703B2C8BCF}"/>
                </a:ext>
              </a:extLst>
            </p:cNvPr>
            <p:cNvGrpSpPr/>
            <p:nvPr/>
          </p:nvGrpSpPr>
          <p:grpSpPr>
            <a:xfrm>
              <a:off x="2596270" y="4806949"/>
              <a:ext cx="285928" cy="612000"/>
              <a:chOff x="180675" y="2573264"/>
              <a:chExt cx="582222" cy="1176183"/>
            </a:xfrm>
            <a:solidFill>
              <a:srgbClr val="F0F4FA"/>
            </a:solidFill>
          </p:grpSpPr>
          <p:sp>
            <p:nvSpPr>
              <p:cNvPr id="170" name="자유형: 도형 169">
                <a:extLst>
                  <a:ext uri="{FF2B5EF4-FFF2-40B4-BE49-F238E27FC236}">
                    <a16:creationId xmlns:a16="http://schemas.microsoft.com/office/drawing/2014/main" id="{D1653936-4294-4482-9460-3E160E7C9021}"/>
                  </a:ext>
                </a:extLst>
              </p:cNvPr>
              <p:cNvSpPr/>
              <p:nvPr/>
            </p:nvSpPr>
            <p:spPr>
              <a:xfrm>
                <a:off x="417321" y="2716003"/>
                <a:ext cx="215986" cy="122079"/>
              </a:xfrm>
              <a:custGeom>
                <a:avLst/>
                <a:gdLst>
                  <a:gd name="connsiteX0" fmla="*/ 9049 w 438150"/>
                  <a:gd name="connsiteY0" fmla="*/ 7144 h 247650"/>
                  <a:gd name="connsiteX1" fmla="*/ 7144 w 438150"/>
                  <a:gd name="connsiteY1" fmla="*/ 32861 h 247650"/>
                  <a:gd name="connsiteX2" fmla="*/ 221456 w 438150"/>
                  <a:gd name="connsiteY2" fmla="*/ 247174 h 247650"/>
                  <a:gd name="connsiteX3" fmla="*/ 435769 w 438150"/>
                  <a:gd name="connsiteY3" fmla="*/ 32861 h 247650"/>
                  <a:gd name="connsiteX4" fmla="*/ 433864 w 438150"/>
                  <a:gd name="connsiteY4" fmla="*/ 7144 h 247650"/>
                  <a:gd name="connsiteX5" fmla="*/ 9049 w 438150"/>
                  <a:gd name="connsiteY5" fmla="*/ 7144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38150" h="247650">
                    <a:moveTo>
                      <a:pt x="9049" y="7144"/>
                    </a:moveTo>
                    <a:cubicBezTo>
                      <a:pt x="8096" y="15716"/>
                      <a:pt x="7144" y="24289"/>
                      <a:pt x="7144" y="32861"/>
                    </a:cubicBezTo>
                    <a:cubicBezTo>
                      <a:pt x="7144" y="150971"/>
                      <a:pt x="103346" y="247174"/>
                      <a:pt x="221456" y="247174"/>
                    </a:cubicBezTo>
                    <a:cubicBezTo>
                      <a:pt x="339566" y="247174"/>
                      <a:pt x="435769" y="150971"/>
                      <a:pt x="435769" y="32861"/>
                    </a:cubicBezTo>
                    <a:cubicBezTo>
                      <a:pt x="435769" y="24289"/>
                      <a:pt x="434816" y="15716"/>
                      <a:pt x="433864" y="7144"/>
                    </a:cubicBezTo>
                    <a:lnTo>
                      <a:pt x="9049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1" name="자유형: 도형 170">
                <a:extLst>
                  <a:ext uri="{FF2B5EF4-FFF2-40B4-BE49-F238E27FC236}">
                    <a16:creationId xmlns:a16="http://schemas.microsoft.com/office/drawing/2014/main" id="{089B117A-4302-44E1-B0D9-551D87F24916}"/>
                  </a:ext>
                </a:extLst>
              </p:cNvPr>
              <p:cNvSpPr/>
              <p:nvPr/>
            </p:nvSpPr>
            <p:spPr>
              <a:xfrm>
                <a:off x="398540" y="2573264"/>
                <a:ext cx="253548" cy="136166"/>
              </a:xfrm>
              <a:custGeom>
                <a:avLst/>
                <a:gdLst>
                  <a:gd name="connsiteX0" fmla="*/ 35719 w 514350"/>
                  <a:gd name="connsiteY0" fmla="*/ 220504 h 276225"/>
                  <a:gd name="connsiteX1" fmla="*/ 7144 w 514350"/>
                  <a:gd name="connsiteY1" fmla="*/ 249079 h 276225"/>
                  <a:gd name="connsiteX2" fmla="*/ 35719 w 514350"/>
                  <a:gd name="connsiteY2" fmla="*/ 277654 h 276225"/>
                  <a:gd name="connsiteX3" fmla="*/ 39529 w 514350"/>
                  <a:gd name="connsiteY3" fmla="*/ 277654 h 276225"/>
                  <a:gd name="connsiteX4" fmla="*/ 480536 w 514350"/>
                  <a:gd name="connsiteY4" fmla="*/ 277654 h 276225"/>
                  <a:gd name="connsiteX5" fmla="*/ 484346 w 514350"/>
                  <a:gd name="connsiteY5" fmla="*/ 277654 h 276225"/>
                  <a:gd name="connsiteX6" fmla="*/ 512921 w 514350"/>
                  <a:gd name="connsiteY6" fmla="*/ 249079 h 276225"/>
                  <a:gd name="connsiteX7" fmla="*/ 484346 w 514350"/>
                  <a:gd name="connsiteY7" fmla="*/ 220504 h 276225"/>
                  <a:gd name="connsiteX8" fmla="*/ 480536 w 514350"/>
                  <a:gd name="connsiteY8" fmla="*/ 220504 h 276225"/>
                  <a:gd name="connsiteX9" fmla="*/ 479584 w 514350"/>
                  <a:gd name="connsiteY9" fmla="*/ 201454 h 276225"/>
                  <a:gd name="connsiteX10" fmla="*/ 384334 w 514350"/>
                  <a:gd name="connsiteY10" fmla="*/ 44291 h 276225"/>
                  <a:gd name="connsiteX11" fmla="*/ 384334 w 514350"/>
                  <a:gd name="connsiteY11" fmla="*/ 61436 h 276225"/>
                  <a:gd name="connsiteX12" fmla="*/ 361474 w 514350"/>
                  <a:gd name="connsiteY12" fmla="*/ 84296 h 276225"/>
                  <a:gd name="connsiteX13" fmla="*/ 338614 w 514350"/>
                  <a:gd name="connsiteY13" fmla="*/ 61436 h 276225"/>
                  <a:gd name="connsiteX14" fmla="*/ 338614 w 514350"/>
                  <a:gd name="connsiteY14" fmla="*/ 20479 h 276225"/>
                  <a:gd name="connsiteX15" fmla="*/ 282416 w 514350"/>
                  <a:gd name="connsiteY15" fmla="*/ 7144 h 276225"/>
                  <a:gd name="connsiteX16" fmla="*/ 282416 w 514350"/>
                  <a:gd name="connsiteY16" fmla="*/ 61436 h 276225"/>
                  <a:gd name="connsiteX17" fmla="*/ 259556 w 514350"/>
                  <a:gd name="connsiteY17" fmla="*/ 84296 h 276225"/>
                  <a:gd name="connsiteX18" fmla="*/ 236696 w 514350"/>
                  <a:gd name="connsiteY18" fmla="*/ 61436 h 276225"/>
                  <a:gd name="connsiteX19" fmla="*/ 236696 w 514350"/>
                  <a:gd name="connsiteY19" fmla="*/ 7144 h 276225"/>
                  <a:gd name="connsiteX20" fmla="*/ 180499 w 514350"/>
                  <a:gd name="connsiteY20" fmla="*/ 20479 h 276225"/>
                  <a:gd name="connsiteX21" fmla="*/ 180499 w 514350"/>
                  <a:gd name="connsiteY21" fmla="*/ 61436 h 276225"/>
                  <a:gd name="connsiteX22" fmla="*/ 157639 w 514350"/>
                  <a:gd name="connsiteY22" fmla="*/ 84296 h 276225"/>
                  <a:gd name="connsiteX23" fmla="*/ 134779 w 514350"/>
                  <a:gd name="connsiteY23" fmla="*/ 61436 h 276225"/>
                  <a:gd name="connsiteX24" fmla="*/ 134779 w 514350"/>
                  <a:gd name="connsiteY24" fmla="*/ 44291 h 276225"/>
                  <a:gd name="connsiteX25" fmla="*/ 40481 w 514350"/>
                  <a:gd name="connsiteY25" fmla="*/ 201454 h 276225"/>
                  <a:gd name="connsiteX26" fmla="*/ 39529 w 514350"/>
                  <a:gd name="connsiteY26" fmla="*/ 220504 h 276225"/>
                  <a:gd name="connsiteX27" fmla="*/ 35719 w 514350"/>
                  <a:gd name="connsiteY27" fmla="*/ 220504 h 276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514350" h="276225">
                    <a:moveTo>
                      <a:pt x="35719" y="220504"/>
                    </a:moveTo>
                    <a:cubicBezTo>
                      <a:pt x="19526" y="220504"/>
                      <a:pt x="7144" y="233839"/>
                      <a:pt x="7144" y="249079"/>
                    </a:cubicBezTo>
                    <a:cubicBezTo>
                      <a:pt x="7144" y="265271"/>
                      <a:pt x="19526" y="277654"/>
                      <a:pt x="35719" y="277654"/>
                    </a:cubicBezTo>
                    <a:lnTo>
                      <a:pt x="39529" y="277654"/>
                    </a:lnTo>
                    <a:lnTo>
                      <a:pt x="480536" y="277654"/>
                    </a:lnTo>
                    <a:lnTo>
                      <a:pt x="484346" y="277654"/>
                    </a:lnTo>
                    <a:cubicBezTo>
                      <a:pt x="500539" y="277654"/>
                      <a:pt x="512921" y="264319"/>
                      <a:pt x="512921" y="249079"/>
                    </a:cubicBezTo>
                    <a:cubicBezTo>
                      <a:pt x="512921" y="232886"/>
                      <a:pt x="500539" y="220504"/>
                      <a:pt x="484346" y="220504"/>
                    </a:cubicBezTo>
                    <a:lnTo>
                      <a:pt x="480536" y="220504"/>
                    </a:lnTo>
                    <a:cubicBezTo>
                      <a:pt x="480536" y="213836"/>
                      <a:pt x="479584" y="208121"/>
                      <a:pt x="479584" y="201454"/>
                    </a:cubicBezTo>
                    <a:cubicBezTo>
                      <a:pt x="471964" y="136684"/>
                      <a:pt x="435769" y="79534"/>
                      <a:pt x="384334" y="44291"/>
                    </a:cubicBezTo>
                    <a:lnTo>
                      <a:pt x="384334" y="61436"/>
                    </a:lnTo>
                    <a:cubicBezTo>
                      <a:pt x="384334" y="73819"/>
                      <a:pt x="373856" y="84296"/>
                      <a:pt x="361474" y="84296"/>
                    </a:cubicBezTo>
                    <a:cubicBezTo>
                      <a:pt x="349091" y="84296"/>
                      <a:pt x="338614" y="73819"/>
                      <a:pt x="338614" y="61436"/>
                    </a:cubicBezTo>
                    <a:lnTo>
                      <a:pt x="338614" y="20479"/>
                    </a:lnTo>
                    <a:cubicBezTo>
                      <a:pt x="320516" y="13811"/>
                      <a:pt x="302419" y="9049"/>
                      <a:pt x="282416" y="7144"/>
                    </a:cubicBezTo>
                    <a:lnTo>
                      <a:pt x="282416" y="61436"/>
                    </a:lnTo>
                    <a:cubicBezTo>
                      <a:pt x="282416" y="73819"/>
                      <a:pt x="271939" y="84296"/>
                      <a:pt x="259556" y="84296"/>
                    </a:cubicBezTo>
                    <a:cubicBezTo>
                      <a:pt x="247174" y="84296"/>
                      <a:pt x="236696" y="73819"/>
                      <a:pt x="236696" y="61436"/>
                    </a:cubicBezTo>
                    <a:lnTo>
                      <a:pt x="236696" y="7144"/>
                    </a:lnTo>
                    <a:cubicBezTo>
                      <a:pt x="216694" y="9049"/>
                      <a:pt x="198596" y="13811"/>
                      <a:pt x="180499" y="20479"/>
                    </a:cubicBezTo>
                    <a:lnTo>
                      <a:pt x="180499" y="61436"/>
                    </a:lnTo>
                    <a:cubicBezTo>
                      <a:pt x="180499" y="73819"/>
                      <a:pt x="170021" y="84296"/>
                      <a:pt x="157639" y="84296"/>
                    </a:cubicBezTo>
                    <a:cubicBezTo>
                      <a:pt x="145256" y="84296"/>
                      <a:pt x="134779" y="73819"/>
                      <a:pt x="134779" y="61436"/>
                    </a:cubicBezTo>
                    <a:lnTo>
                      <a:pt x="134779" y="44291"/>
                    </a:lnTo>
                    <a:cubicBezTo>
                      <a:pt x="83344" y="79534"/>
                      <a:pt x="47149" y="135731"/>
                      <a:pt x="40481" y="201454"/>
                    </a:cubicBezTo>
                    <a:cubicBezTo>
                      <a:pt x="39529" y="208121"/>
                      <a:pt x="39529" y="213836"/>
                      <a:pt x="39529" y="220504"/>
                    </a:cubicBezTo>
                    <a:lnTo>
                      <a:pt x="35719" y="22050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2" name="자유형: 도형 171">
                <a:extLst>
                  <a:ext uri="{FF2B5EF4-FFF2-40B4-BE49-F238E27FC236}">
                    <a16:creationId xmlns:a16="http://schemas.microsoft.com/office/drawing/2014/main" id="{C41A1530-675F-4BDB-A965-C335664234CE}"/>
                  </a:ext>
                </a:extLst>
              </p:cNvPr>
              <p:cNvSpPr/>
              <p:nvPr/>
            </p:nvSpPr>
            <p:spPr>
              <a:xfrm>
                <a:off x="180675" y="2866723"/>
                <a:ext cx="582222" cy="882724"/>
              </a:xfrm>
              <a:custGeom>
                <a:avLst/>
                <a:gdLst>
                  <a:gd name="connsiteX0" fmla="*/ 330041 w 1181100"/>
                  <a:gd name="connsiteY0" fmla="*/ 1097756 h 1790700"/>
                  <a:gd name="connsiteX1" fmla="*/ 447199 w 1181100"/>
                  <a:gd name="connsiteY1" fmla="*/ 980599 h 1790700"/>
                  <a:gd name="connsiteX2" fmla="*/ 447199 w 1181100"/>
                  <a:gd name="connsiteY2" fmla="*/ 1666399 h 1790700"/>
                  <a:gd name="connsiteX3" fmla="*/ 565309 w 1181100"/>
                  <a:gd name="connsiteY3" fmla="*/ 1784509 h 1790700"/>
                  <a:gd name="connsiteX4" fmla="*/ 683419 w 1181100"/>
                  <a:gd name="connsiteY4" fmla="*/ 1666399 h 1790700"/>
                  <a:gd name="connsiteX5" fmla="*/ 683419 w 1181100"/>
                  <a:gd name="connsiteY5" fmla="*/ 806291 h 1790700"/>
                  <a:gd name="connsiteX6" fmla="*/ 727234 w 1181100"/>
                  <a:gd name="connsiteY6" fmla="*/ 806291 h 1790700"/>
                  <a:gd name="connsiteX7" fmla="*/ 727234 w 1181100"/>
                  <a:gd name="connsiteY7" fmla="*/ 1666399 h 1790700"/>
                  <a:gd name="connsiteX8" fmla="*/ 845344 w 1181100"/>
                  <a:gd name="connsiteY8" fmla="*/ 1784509 h 1790700"/>
                  <a:gd name="connsiteX9" fmla="*/ 963454 w 1181100"/>
                  <a:gd name="connsiteY9" fmla="*/ 1666399 h 1790700"/>
                  <a:gd name="connsiteX10" fmla="*/ 963454 w 1181100"/>
                  <a:gd name="connsiteY10" fmla="*/ 237649 h 1790700"/>
                  <a:gd name="connsiteX11" fmla="*/ 980599 w 1181100"/>
                  <a:gd name="connsiteY11" fmla="*/ 277654 h 1790700"/>
                  <a:gd name="connsiteX12" fmla="*/ 1030129 w 1181100"/>
                  <a:gd name="connsiteY12" fmla="*/ 664369 h 1790700"/>
                  <a:gd name="connsiteX13" fmla="*/ 1024414 w 1181100"/>
                  <a:gd name="connsiteY13" fmla="*/ 837724 h 1790700"/>
                  <a:gd name="connsiteX14" fmla="*/ 1095851 w 1181100"/>
                  <a:gd name="connsiteY14" fmla="*/ 918686 h 1790700"/>
                  <a:gd name="connsiteX15" fmla="*/ 1100614 w 1181100"/>
                  <a:gd name="connsiteY15" fmla="*/ 918686 h 1790700"/>
                  <a:gd name="connsiteX16" fmla="*/ 1176814 w 1181100"/>
                  <a:gd name="connsiteY16" fmla="*/ 847249 h 1790700"/>
                  <a:gd name="connsiteX17" fmla="*/ 1182529 w 1181100"/>
                  <a:gd name="connsiteY17" fmla="*/ 664369 h 1790700"/>
                  <a:gd name="connsiteX18" fmla="*/ 1073944 w 1181100"/>
                  <a:gd name="connsiteY18" fmla="*/ 122396 h 1790700"/>
                  <a:gd name="connsiteX19" fmla="*/ 972026 w 1181100"/>
                  <a:gd name="connsiteY19" fmla="*/ 27146 h 1790700"/>
                  <a:gd name="connsiteX20" fmla="*/ 893921 w 1181100"/>
                  <a:gd name="connsiteY20" fmla="*/ 7144 h 1790700"/>
                  <a:gd name="connsiteX21" fmla="*/ 890111 w 1181100"/>
                  <a:gd name="connsiteY21" fmla="*/ 7144 h 1790700"/>
                  <a:gd name="connsiteX22" fmla="*/ 849154 w 1181100"/>
                  <a:gd name="connsiteY22" fmla="*/ 7144 h 1790700"/>
                  <a:gd name="connsiteX23" fmla="*/ 824389 w 1181100"/>
                  <a:gd name="connsiteY23" fmla="*/ 198596 h 1790700"/>
                  <a:gd name="connsiteX24" fmla="*/ 730091 w 1181100"/>
                  <a:gd name="connsiteY24" fmla="*/ 88106 h 1790700"/>
                  <a:gd name="connsiteX25" fmla="*/ 801529 w 1181100"/>
                  <a:gd name="connsiteY25" fmla="*/ 9049 h 1790700"/>
                  <a:gd name="connsiteX26" fmla="*/ 776764 w 1181100"/>
                  <a:gd name="connsiteY26" fmla="*/ 9049 h 1790700"/>
                  <a:gd name="connsiteX27" fmla="*/ 601504 w 1181100"/>
                  <a:gd name="connsiteY27" fmla="*/ 9049 h 1790700"/>
                  <a:gd name="connsiteX28" fmla="*/ 672941 w 1181100"/>
                  <a:gd name="connsiteY28" fmla="*/ 88106 h 1790700"/>
                  <a:gd name="connsiteX29" fmla="*/ 579596 w 1181100"/>
                  <a:gd name="connsiteY29" fmla="*/ 200501 h 1790700"/>
                  <a:gd name="connsiteX30" fmla="*/ 554831 w 1181100"/>
                  <a:gd name="connsiteY30" fmla="*/ 9049 h 1790700"/>
                  <a:gd name="connsiteX31" fmla="*/ 521494 w 1181100"/>
                  <a:gd name="connsiteY31" fmla="*/ 9049 h 1790700"/>
                  <a:gd name="connsiteX32" fmla="*/ 518636 w 1181100"/>
                  <a:gd name="connsiteY32" fmla="*/ 9049 h 1790700"/>
                  <a:gd name="connsiteX33" fmla="*/ 440531 w 1181100"/>
                  <a:gd name="connsiteY33" fmla="*/ 29051 h 1790700"/>
                  <a:gd name="connsiteX34" fmla="*/ 295751 w 1181100"/>
                  <a:gd name="connsiteY34" fmla="*/ 208121 h 1790700"/>
                  <a:gd name="connsiteX35" fmla="*/ 231934 w 1181100"/>
                  <a:gd name="connsiteY35" fmla="*/ 571976 h 1790700"/>
                  <a:gd name="connsiteX36" fmla="*/ 7144 w 1181100"/>
                  <a:gd name="connsiteY36" fmla="*/ 794861 h 1790700"/>
                  <a:gd name="connsiteX37" fmla="*/ 319564 w 1181100"/>
                  <a:gd name="connsiteY37" fmla="*/ 1107281 h 1790700"/>
                  <a:gd name="connsiteX38" fmla="*/ 330041 w 1181100"/>
                  <a:gd name="connsiteY38" fmla="*/ 1097756 h 1790700"/>
                  <a:gd name="connsiteX39" fmla="*/ 234791 w 1181100"/>
                  <a:gd name="connsiteY39" fmla="*/ 848201 h 1790700"/>
                  <a:gd name="connsiteX40" fmla="*/ 310991 w 1181100"/>
                  <a:gd name="connsiteY40" fmla="*/ 919639 h 1790700"/>
                  <a:gd name="connsiteX41" fmla="*/ 315754 w 1181100"/>
                  <a:gd name="connsiteY41" fmla="*/ 919639 h 1790700"/>
                  <a:gd name="connsiteX42" fmla="*/ 387191 w 1181100"/>
                  <a:gd name="connsiteY42" fmla="*/ 838676 h 1790700"/>
                  <a:gd name="connsiteX43" fmla="*/ 381476 w 1181100"/>
                  <a:gd name="connsiteY43" fmla="*/ 665321 h 1790700"/>
                  <a:gd name="connsiteX44" fmla="*/ 391001 w 1181100"/>
                  <a:gd name="connsiteY44" fmla="*/ 466249 h 1790700"/>
                  <a:gd name="connsiteX45" fmla="*/ 655796 w 1181100"/>
                  <a:gd name="connsiteY45" fmla="*/ 731044 h 1790700"/>
                  <a:gd name="connsiteX46" fmla="*/ 319564 w 1181100"/>
                  <a:gd name="connsiteY46" fmla="*/ 1067276 h 1790700"/>
                  <a:gd name="connsiteX47" fmla="*/ 47149 w 1181100"/>
                  <a:gd name="connsiteY47" fmla="*/ 794861 h 1790700"/>
                  <a:gd name="connsiteX48" fmla="*/ 229076 w 1181100"/>
                  <a:gd name="connsiteY48" fmla="*/ 612934 h 1790700"/>
                  <a:gd name="connsiteX49" fmla="*/ 228124 w 1181100"/>
                  <a:gd name="connsiteY49" fmla="*/ 665321 h 1790700"/>
                  <a:gd name="connsiteX50" fmla="*/ 234791 w 1181100"/>
                  <a:gd name="connsiteY50" fmla="*/ 848201 h 1790700"/>
                  <a:gd name="connsiteX51" fmla="*/ 447199 w 1181100"/>
                  <a:gd name="connsiteY51" fmla="*/ 237649 h 1790700"/>
                  <a:gd name="connsiteX52" fmla="*/ 447199 w 1181100"/>
                  <a:gd name="connsiteY52" fmla="*/ 482441 h 1790700"/>
                  <a:gd name="connsiteX53" fmla="*/ 394811 w 1181100"/>
                  <a:gd name="connsiteY53" fmla="*/ 430054 h 1790700"/>
                  <a:gd name="connsiteX54" fmla="*/ 447199 w 1181100"/>
                  <a:gd name="connsiteY54" fmla="*/ 237649 h 1790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1181100" h="1790700">
                    <a:moveTo>
                      <a:pt x="330041" y="1097756"/>
                    </a:moveTo>
                    <a:lnTo>
                      <a:pt x="447199" y="980599"/>
                    </a:lnTo>
                    <a:lnTo>
                      <a:pt x="447199" y="1666399"/>
                    </a:lnTo>
                    <a:cubicBezTo>
                      <a:pt x="447199" y="1731169"/>
                      <a:pt x="499586" y="1784509"/>
                      <a:pt x="565309" y="1784509"/>
                    </a:cubicBezTo>
                    <a:cubicBezTo>
                      <a:pt x="630079" y="1784509"/>
                      <a:pt x="683419" y="1732121"/>
                      <a:pt x="683419" y="1666399"/>
                    </a:cubicBezTo>
                    <a:lnTo>
                      <a:pt x="683419" y="806291"/>
                    </a:lnTo>
                    <a:lnTo>
                      <a:pt x="727234" y="806291"/>
                    </a:lnTo>
                    <a:lnTo>
                      <a:pt x="727234" y="1666399"/>
                    </a:lnTo>
                    <a:cubicBezTo>
                      <a:pt x="727234" y="1731169"/>
                      <a:pt x="779621" y="1784509"/>
                      <a:pt x="845344" y="1784509"/>
                    </a:cubicBezTo>
                    <a:cubicBezTo>
                      <a:pt x="910114" y="1784509"/>
                      <a:pt x="963454" y="1732121"/>
                      <a:pt x="963454" y="1666399"/>
                    </a:cubicBezTo>
                    <a:lnTo>
                      <a:pt x="963454" y="237649"/>
                    </a:lnTo>
                    <a:cubicBezTo>
                      <a:pt x="969169" y="249079"/>
                      <a:pt x="974884" y="262414"/>
                      <a:pt x="980599" y="277654"/>
                    </a:cubicBezTo>
                    <a:cubicBezTo>
                      <a:pt x="1007269" y="351949"/>
                      <a:pt x="1030129" y="473869"/>
                      <a:pt x="1030129" y="664369"/>
                    </a:cubicBezTo>
                    <a:cubicBezTo>
                      <a:pt x="1030129" y="716756"/>
                      <a:pt x="1028224" y="774859"/>
                      <a:pt x="1024414" y="837724"/>
                    </a:cubicBezTo>
                    <a:cubicBezTo>
                      <a:pt x="1021556" y="879634"/>
                      <a:pt x="1053941" y="915829"/>
                      <a:pt x="1095851" y="918686"/>
                    </a:cubicBezTo>
                    <a:cubicBezTo>
                      <a:pt x="1097756" y="918686"/>
                      <a:pt x="1098709" y="918686"/>
                      <a:pt x="1100614" y="918686"/>
                    </a:cubicBezTo>
                    <a:cubicBezTo>
                      <a:pt x="1140619" y="918686"/>
                      <a:pt x="1173956" y="887254"/>
                      <a:pt x="1176814" y="847249"/>
                    </a:cubicBezTo>
                    <a:cubicBezTo>
                      <a:pt x="1180624" y="781526"/>
                      <a:pt x="1182529" y="720566"/>
                      <a:pt x="1182529" y="664369"/>
                    </a:cubicBezTo>
                    <a:cubicBezTo>
                      <a:pt x="1182529" y="376714"/>
                      <a:pt x="1135856" y="217646"/>
                      <a:pt x="1073944" y="122396"/>
                    </a:cubicBezTo>
                    <a:cubicBezTo>
                      <a:pt x="1042511" y="74771"/>
                      <a:pt x="1006316" y="44291"/>
                      <a:pt x="972026" y="27146"/>
                    </a:cubicBezTo>
                    <a:cubicBezTo>
                      <a:pt x="939641" y="10954"/>
                      <a:pt x="911066" y="7144"/>
                      <a:pt x="893921" y="7144"/>
                    </a:cubicBezTo>
                    <a:cubicBezTo>
                      <a:pt x="892969" y="7144"/>
                      <a:pt x="892016" y="7144"/>
                      <a:pt x="890111" y="7144"/>
                    </a:cubicBezTo>
                    <a:lnTo>
                      <a:pt x="849154" y="7144"/>
                    </a:lnTo>
                    <a:lnTo>
                      <a:pt x="824389" y="198596"/>
                    </a:lnTo>
                    <a:lnTo>
                      <a:pt x="730091" y="88106"/>
                    </a:lnTo>
                    <a:lnTo>
                      <a:pt x="801529" y="9049"/>
                    </a:lnTo>
                    <a:lnTo>
                      <a:pt x="776764" y="9049"/>
                    </a:lnTo>
                    <a:lnTo>
                      <a:pt x="601504" y="9049"/>
                    </a:lnTo>
                    <a:lnTo>
                      <a:pt x="672941" y="88106"/>
                    </a:lnTo>
                    <a:lnTo>
                      <a:pt x="579596" y="200501"/>
                    </a:lnTo>
                    <a:lnTo>
                      <a:pt x="554831" y="9049"/>
                    </a:lnTo>
                    <a:lnTo>
                      <a:pt x="521494" y="9049"/>
                    </a:lnTo>
                    <a:cubicBezTo>
                      <a:pt x="520541" y="9049"/>
                      <a:pt x="519589" y="9049"/>
                      <a:pt x="518636" y="9049"/>
                    </a:cubicBezTo>
                    <a:cubicBezTo>
                      <a:pt x="501491" y="9049"/>
                      <a:pt x="472916" y="12859"/>
                      <a:pt x="440531" y="29051"/>
                    </a:cubicBezTo>
                    <a:cubicBezTo>
                      <a:pt x="389096" y="54769"/>
                      <a:pt x="333851" y="110014"/>
                      <a:pt x="295751" y="208121"/>
                    </a:cubicBezTo>
                    <a:cubicBezTo>
                      <a:pt x="262414" y="291941"/>
                      <a:pt x="238601" y="407194"/>
                      <a:pt x="231934" y="571976"/>
                    </a:cubicBezTo>
                    <a:lnTo>
                      <a:pt x="7144" y="794861"/>
                    </a:lnTo>
                    <a:lnTo>
                      <a:pt x="319564" y="1107281"/>
                    </a:lnTo>
                    <a:lnTo>
                      <a:pt x="330041" y="1097756"/>
                    </a:lnTo>
                    <a:close/>
                    <a:moveTo>
                      <a:pt x="234791" y="848201"/>
                    </a:moveTo>
                    <a:cubicBezTo>
                      <a:pt x="237649" y="889159"/>
                      <a:pt x="270986" y="919639"/>
                      <a:pt x="310991" y="919639"/>
                    </a:cubicBezTo>
                    <a:cubicBezTo>
                      <a:pt x="312896" y="919639"/>
                      <a:pt x="313849" y="919639"/>
                      <a:pt x="315754" y="919639"/>
                    </a:cubicBezTo>
                    <a:cubicBezTo>
                      <a:pt x="357664" y="916781"/>
                      <a:pt x="390049" y="881539"/>
                      <a:pt x="387191" y="838676"/>
                    </a:cubicBezTo>
                    <a:cubicBezTo>
                      <a:pt x="383381" y="774859"/>
                      <a:pt x="381476" y="717709"/>
                      <a:pt x="381476" y="665321"/>
                    </a:cubicBezTo>
                    <a:cubicBezTo>
                      <a:pt x="381476" y="588169"/>
                      <a:pt x="385286" y="522446"/>
                      <a:pt x="391001" y="466249"/>
                    </a:cubicBezTo>
                    <a:lnTo>
                      <a:pt x="655796" y="731044"/>
                    </a:lnTo>
                    <a:lnTo>
                      <a:pt x="319564" y="1067276"/>
                    </a:lnTo>
                    <a:lnTo>
                      <a:pt x="47149" y="794861"/>
                    </a:lnTo>
                    <a:lnTo>
                      <a:pt x="229076" y="612934"/>
                    </a:lnTo>
                    <a:cubicBezTo>
                      <a:pt x="229076" y="630079"/>
                      <a:pt x="228124" y="647224"/>
                      <a:pt x="228124" y="665321"/>
                    </a:cubicBezTo>
                    <a:cubicBezTo>
                      <a:pt x="229076" y="721519"/>
                      <a:pt x="230029" y="782479"/>
                      <a:pt x="234791" y="848201"/>
                    </a:cubicBezTo>
                    <a:close/>
                    <a:moveTo>
                      <a:pt x="447199" y="237649"/>
                    </a:moveTo>
                    <a:lnTo>
                      <a:pt x="447199" y="482441"/>
                    </a:lnTo>
                    <a:lnTo>
                      <a:pt x="394811" y="430054"/>
                    </a:lnTo>
                    <a:cubicBezTo>
                      <a:pt x="408146" y="339566"/>
                      <a:pt x="428149" y="277654"/>
                      <a:pt x="447199" y="2376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42" name="그룹 141">
              <a:extLst>
                <a:ext uri="{FF2B5EF4-FFF2-40B4-BE49-F238E27FC236}">
                  <a16:creationId xmlns:a16="http://schemas.microsoft.com/office/drawing/2014/main" id="{B72C374B-C754-43E3-B0B7-1CA31195EDF4}"/>
                </a:ext>
              </a:extLst>
            </p:cNvPr>
            <p:cNvGrpSpPr/>
            <p:nvPr/>
          </p:nvGrpSpPr>
          <p:grpSpPr>
            <a:xfrm>
              <a:off x="5311923" y="4632565"/>
              <a:ext cx="748654" cy="808385"/>
              <a:chOff x="6015465" y="5948368"/>
              <a:chExt cx="666800" cy="720000"/>
            </a:xfrm>
            <a:solidFill>
              <a:srgbClr val="F0F4FA"/>
            </a:solidFill>
            <a:effectLst>
              <a:outerShdw blurRad="50800" dist="38100" dir="16200000" rotWithShape="0">
                <a:srgbClr val="7A9CD4">
                  <a:alpha val="40000"/>
                </a:srgbClr>
              </a:outerShdw>
            </a:effectLst>
          </p:grpSpPr>
          <p:sp>
            <p:nvSpPr>
              <p:cNvPr id="167" name="자유형: 도형 166">
                <a:extLst>
                  <a:ext uri="{FF2B5EF4-FFF2-40B4-BE49-F238E27FC236}">
                    <a16:creationId xmlns:a16="http://schemas.microsoft.com/office/drawing/2014/main" id="{9FAC3469-EA50-43E7-BE87-55394A97934D}"/>
                  </a:ext>
                </a:extLst>
              </p:cNvPr>
              <p:cNvSpPr/>
              <p:nvPr/>
            </p:nvSpPr>
            <p:spPr>
              <a:xfrm>
                <a:off x="6491447" y="6100172"/>
                <a:ext cx="70936" cy="49655"/>
              </a:xfrm>
              <a:custGeom>
                <a:avLst/>
                <a:gdLst>
                  <a:gd name="connsiteX0" fmla="*/ 51345 w 53207"/>
                  <a:gd name="connsiteY0" fmla="*/ 3991 h 37244"/>
                  <a:gd name="connsiteX1" fmla="*/ 3991 w 53207"/>
                  <a:gd name="connsiteY1" fmla="*/ 3991 h 37244"/>
                  <a:gd name="connsiteX2" fmla="*/ 27402 w 53207"/>
                  <a:gd name="connsiteY2" fmla="*/ 37511 h 37244"/>
                  <a:gd name="connsiteX3" fmla="*/ 51345 w 53207"/>
                  <a:gd name="connsiteY3" fmla="*/ 3991 h 372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3207" h="37244">
                    <a:moveTo>
                      <a:pt x="51345" y="3991"/>
                    </a:moveTo>
                    <a:lnTo>
                      <a:pt x="3991" y="3991"/>
                    </a:lnTo>
                    <a:cubicBezTo>
                      <a:pt x="8247" y="11972"/>
                      <a:pt x="17292" y="26870"/>
                      <a:pt x="27402" y="37511"/>
                    </a:cubicBezTo>
                    <a:cubicBezTo>
                      <a:pt x="37511" y="26870"/>
                      <a:pt x="46556" y="11972"/>
                      <a:pt x="51345" y="399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8" name="자유형: 도형 167">
                <a:extLst>
                  <a:ext uri="{FF2B5EF4-FFF2-40B4-BE49-F238E27FC236}">
                    <a16:creationId xmlns:a16="http://schemas.microsoft.com/office/drawing/2014/main" id="{B9FD5BEE-1AF7-4CCC-82CF-686426C1ADA9}"/>
                  </a:ext>
                </a:extLst>
              </p:cNvPr>
              <p:cNvSpPr/>
              <p:nvPr/>
            </p:nvSpPr>
            <p:spPr>
              <a:xfrm>
                <a:off x="6015465" y="6022851"/>
                <a:ext cx="666800" cy="645517"/>
              </a:xfrm>
              <a:custGeom>
                <a:avLst/>
                <a:gdLst>
                  <a:gd name="connsiteX0" fmla="*/ 378569 w 500147"/>
                  <a:gd name="connsiteY0" fmla="*/ 250339 h 484184"/>
                  <a:gd name="connsiteX1" fmla="*/ 391339 w 500147"/>
                  <a:gd name="connsiteY1" fmla="*/ 250339 h 484184"/>
                  <a:gd name="connsiteX2" fmla="*/ 406769 w 500147"/>
                  <a:gd name="connsiteY2" fmla="*/ 454655 h 484184"/>
                  <a:gd name="connsiteX3" fmla="*/ 436565 w 500147"/>
                  <a:gd name="connsiteY3" fmla="*/ 480194 h 484184"/>
                  <a:gd name="connsiteX4" fmla="*/ 462105 w 500147"/>
                  <a:gd name="connsiteY4" fmla="*/ 450398 h 484184"/>
                  <a:gd name="connsiteX5" fmla="*/ 445610 w 500147"/>
                  <a:gd name="connsiteY5" fmla="*/ 233845 h 484184"/>
                  <a:gd name="connsiteX6" fmla="*/ 445610 w 500147"/>
                  <a:gd name="connsiteY6" fmla="*/ 232781 h 484184"/>
                  <a:gd name="connsiteX7" fmla="*/ 445610 w 500147"/>
                  <a:gd name="connsiteY7" fmla="*/ 115725 h 484184"/>
                  <a:gd name="connsiteX8" fmla="*/ 459976 w 500147"/>
                  <a:gd name="connsiteY8" fmla="*/ 257788 h 484184"/>
                  <a:gd name="connsiteX9" fmla="*/ 477003 w 500147"/>
                  <a:gd name="connsiteY9" fmla="*/ 276943 h 484184"/>
                  <a:gd name="connsiteX10" fmla="*/ 478067 w 500147"/>
                  <a:gd name="connsiteY10" fmla="*/ 276943 h 484184"/>
                  <a:gd name="connsiteX11" fmla="*/ 496157 w 500147"/>
                  <a:gd name="connsiteY11" fmla="*/ 259917 h 484184"/>
                  <a:gd name="connsiteX12" fmla="*/ 461040 w 500147"/>
                  <a:gd name="connsiteY12" fmla="*/ 75820 h 484184"/>
                  <a:gd name="connsiteX13" fmla="*/ 429648 w 500147"/>
                  <a:gd name="connsiteY13" fmla="*/ 61986 h 484184"/>
                  <a:gd name="connsiteX14" fmla="*/ 428584 w 500147"/>
                  <a:gd name="connsiteY14" fmla="*/ 61986 h 484184"/>
                  <a:gd name="connsiteX15" fmla="*/ 413686 w 500147"/>
                  <a:gd name="connsiteY15" fmla="*/ 61986 h 484184"/>
                  <a:gd name="connsiteX16" fmla="*/ 387082 w 500147"/>
                  <a:gd name="connsiteY16" fmla="*/ 99763 h 484184"/>
                  <a:gd name="connsiteX17" fmla="*/ 387082 w 500147"/>
                  <a:gd name="connsiteY17" fmla="*/ 125835 h 484184"/>
                  <a:gd name="connsiteX18" fmla="*/ 382294 w 500147"/>
                  <a:gd name="connsiteY18" fmla="*/ 125835 h 484184"/>
                  <a:gd name="connsiteX19" fmla="*/ 382294 w 500147"/>
                  <a:gd name="connsiteY19" fmla="*/ 99763 h 484184"/>
                  <a:gd name="connsiteX20" fmla="*/ 355690 w 500147"/>
                  <a:gd name="connsiteY20" fmla="*/ 61986 h 484184"/>
                  <a:gd name="connsiteX21" fmla="*/ 343985 w 500147"/>
                  <a:gd name="connsiteY21" fmla="*/ 61986 h 484184"/>
                  <a:gd name="connsiteX22" fmla="*/ 178510 w 500147"/>
                  <a:gd name="connsiteY22" fmla="*/ 26870 h 484184"/>
                  <a:gd name="connsiteX23" fmla="*/ 162016 w 500147"/>
                  <a:gd name="connsiteY23" fmla="*/ 32190 h 484184"/>
                  <a:gd name="connsiteX24" fmla="*/ 26870 w 500147"/>
                  <a:gd name="connsiteY24" fmla="*/ 3991 h 484184"/>
                  <a:gd name="connsiteX25" fmla="*/ 3991 w 500147"/>
                  <a:gd name="connsiteY25" fmla="*/ 114661 h 484184"/>
                  <a:gd name="connsiteX26" fmla="*/ 114662 w 500147"/>
                  <a:gd name="connsiteY26" fmla="*/ 137540 h 484184"/>
                  <a:gd name="connsiteX27" fmla="*/ 134348 w 500147"/>
                  <a:gd name="connsiteY27" fmla="*/ 43364 h 484184"/>
                  <a:gd name="connsiteX28" fmla="*/ 156695 w 500147"/>
                  <a:gd name="connsiteY28" fmla="*/ 48152 h 484184"/>
                  <a:gd name="connsiteX29" fmla="*/ 170529 w 500147"/>
                  <a:gd name="connsiteY29" fmla="*/ 61986 h 484184"/>
                  <a:gd name="connsiteX30" fmla="*/ 324298 w 500147"/>
                  <a:gd name="connsiteY30" fmla="*/ 94975 h 484184"/>
                  <a:gd name="connsiteX31" fmla="*/ 324298 w 500147"/>
                  <a:gd name="connsiteY31" fmla="*/ 233313 h 484184"/>
                  <a:gd name="connsiteX32" fmla="*/ 324298 w 500147"/>
                  <a:gd name="connsiteY32" fmla="*/ 234377 h 484184"/>
                  <a:gd name="connsiteX33" fmla="*/ 307272 w 500147"/>
                  <a:gd name="connsiteY33" fmla="*/ 450398 h 484184"/>
                  <a:gd name="connsiteX34" fmla="*/ 332811 w 500147"/>
                  <a:gd name="connsiteY34" fmla="*/ 480194 h 484184"/>
                  <a:gd name="connsiteX35" fmla="*/ 362607 w 500147"/>
                  <a:gd name="connsiteY35" fmla="*/ 454655 h 484184"/>
                  <a:gd name="connsiteX36" fmla="*/ 378569 w 500147"/>
                  <a:gd name="connsiteY36" fmla="*/ 250339 h 484184"/>
                  <a:gd name="connsiteX37" fmla="*/ 57730 w 500147"/>
                  <a:gd name="connsiteY37" fmla="*/ 118918 h 484184"/>
                  <a:gd name="connsiteX38" fmla="*/ 11972 w 500147"/>
                  <a:gd name="connsiteY38" fmla="*/ 109341 h 484184"/>
                  <a:gd name="connsiteX39" fmla="*/ 21549 w 500147"/>
                  <a:gd name="connsiteY39" fmla="*/ 63582 h 484184"/>
                  <a:gd name="connsiteX40" fmla="*/ 67307 w 500147"/>
                  <a:gd name="connsiteY40" fmla="*/ 73160 h 484184"/>
                  <a:gd name="connsiteX41" fmla="*/ 57730 w 500147"/>
                  <a:gd name="connsiteY41" fmla="*/ 118918 h 484184"/>
                  <a:gd name="connsiteX42" fmla="*/ 120514 w 500147"/>
                  <a:gd name="connsiteY42" fmla="*/ 77416 h 484184"/>
                  <a:gd name="connsiteX43" fmla="*/ 74756 w 500147"/>
                  <a:gd name="connsiteY43" fmla="*/ 67839 h 484184"/>
                  <a:gd name="connsiteX44" fmla="*/ 84333 w 500147"/>
                  <a:gd name="connsiteY44" fmla="*/ 22081 h 484184"/>
                  <a:gd name="connsiteX45" fmla="*/ 130092 w 500147"/>
                  <a:gd name="connsiteY45" fmla="*/ 31658 h 484184"/>
                  <a:gd name="connsiteX46" fmla="*/ 120514 w 500147"/>
                  <a:gd name="connsiteY46" fmla="*/ 77416 h 484184"/>
                  <a:gd name="connsiteX47" fmla="*/ 377505 w 500147"/>
                  <a:gd name="connsiteY47" fmla="*/ 129559 h 484184"/>
                  <a:gd name="connsiteX48" fmla="*/ 386018 w 500147"/>
                  <a:gd name="connsiteY48" fmla="*/ 129559 h 484184"/>
                  <a:gd name="connsiteX49" fmla="*/ 386018 w 500147"/>
                  <a:gd name="connsiteY49" fmla="*/ 143925 h 484184"/>
                  <a:gd name="connsiteX50" fmla="*/ 387082 w 500147"/>
                  <a:gd name="connsiteY50" fmla="*/ 143925 h 484184"/>
                  <a:gd name="connsiteX51" fmla="*/ 396660 w 500147"/>
                  <a:gd name="connsiteY51" fmla="*/ 153502 h 484184"/>
                  <a:gd name="connsiteX52" fmla="*/ 387082 w 500147"/>
                  <a:gd name="connsiteY52" fmla="*/ 163080 h 484184"/>
                  <a:gd name="connsiteX53" fmla="*/ 377505 w 500147"/>
                  <a:gd name="connsiteY53" fmla="*/ 153502 h 484184"/>
                  <a:gd name="connsiteX54" fmla="*/ 377505 w 500147"/>
                  <a:gd name="connsiteY54" fmla="*/ 129559 h 484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500147" h="484184">
                    <a:moveTo>
                      <a:pt x="378569" y="250339"/>
                    </a:moveTo>
                    <a:lnTo>
                      <a:pt x="391339" y="250339"/>
                    </a:lnTo>
                    <a:lnTo>
                      <a:pt x="406769" y="454655"/>
                    </a:lnTo>
                    <a:cubicBezTo>
                      <a:pt x="407833" y="470085"/>
                      <a:pt x="421135" y="481258"/>
                      <a:pt x="436565" y="480194"/>
                    </a:cubicBezTo>
                    <a:cubicBezTo>
                      <a:pt x="451995" y="479130"/>
                      <a:pt x="463169" y="465828"/>
                      <a:pt x="462105" y="450398"/>
                    </a:cubicBezTo>
                    <a:lnTo>
                      <a:pt x="445610" y="233845"/>
                    </a:lnTo>
                    <a:cubicBezTo>
                      <a:pt x="445610" y="233313"/>
                      <a:pt x="445610" y="233313"/>
                      <a:pt x="445610" y="232781"/>
                    </a:cubicBezTo>
                    <a:lnTo>
                      <a:pt x="445610" y="115725"/>
                    </a:lnTo>
                    <a:cubicBezTo>
                      <a:pt x="455720" y="136476"/>
                      <a:pt x="464765" y="178510"/>
                      <a:pt x="459976" y="257788"/>
                    </a:cubicBezTo>
                    <a:cubicBezTo>
                      <a:pt x="459444" y="267898"/>
                      <a:pt x="466893" y="276411"/>
                      <a:pt x="477003" y="276943"/>
                    </a:cubicBezTo>
                    <a:cubicBezTo>
                      <a:pt x="477535" y="276943"/>
                      <a:pt x="477535" y="276943"/>
                      <a:pt x="478067" y="276943"/>
                    </a:cubicBezTo>
                    <a:cubicBezTo>
                      <a:pt x="487644" y="276943"/>
                      <a:pt x="495625" y="269494"/>
                      <a:pt x="496157" y="259917"/>
                    </a:cubicBezTo>
                    <a:cubicBezTo>
                      <a:pt x="501478" y="165208"/>
                      <a:pt x="489772" y="102956"/>
                      <a:pt x="461040" y="75820"/>
                    </a:cubicBezTo>
                    <a:cubicBezTo>
                      <a:pt x="448271" y="64115"/>
                      <a:pt x="436033" y="61986"/>
                      <a:pt x="429648" y="61986"/>
                    </a:cubicBezTo>
                    <a:cubicBezTo>
                      <a:pt x="429116" y="61986"/>
                      <a:pt x="429116" y="61986"/>
                      <a:pt x="428584" y="61986"/>
                    </a:cubicBezTo>
                    <a:lnTo>
                      <a:pt x="413686" y="61986"/>
                    </a:lnTo>
                    <a:cubicBezTo>
                      <a:pt x="409429" y="69435"/>
                      <a:pt x="399320" y="87526"/>
                      <a:pt x="387082" y="99763"/>
                    </a:cubicBezTo>
                    <a:lnTo>
                      <a:pt x="387082" y="125835"/>
                    </a:lnTo>
                    <a:lnTo>
                      <a:pt x="382294" y="125835"/>
                    </a:lnTo>
                    <a:lnTo>
                      <a:pt x="382294" y="99763"/>
                    </a:lnTo>
                    <a:cubicBezTo>
                      <a:pt x="370056" y="87526"/>
                      <a:pt x="359415" y="69435"/>
                      <a:pt x="355690" y="61986"/>
                    </a:cubicBezTo>
                    <a:lnTo>
                      <a:pt x="343985" y="61986"/>
                    </a:lnTo>
                    <a:lnTo>
                      <a:pt x="178510" y="26870"/>
                    </a:lnTo>
                    <a:cubicBezTo>
                      <a:pt x="172125" y="25273"/>
                      <a:pt x="166273" y="27402"/>
                      <a:pt x="162016" y="32190"/>
                    </a:cubicBezTo>
                    <a:lnTo>
                      <a:pt x="26870" y="3991"/>
                    </a:lnTo>
                    <a:lnTo>
                      <a:pt x="3991" y="114661"/>
                    </a:lnTo>
                    <a:lnTo>
                      <a:pt x="114662" y="137540"/>
                    </a:lnTo>
                    <a:lnTo>
                      <a:pt x="134348" y="43364"/>
                    </a:lnTo>
                    <a:lnTo>
                      <a:pt x="156695" y="48152"/>
                    </a:lnTo>
                    <a:cubicBezTo>
                      <a:pt x="158291" y="54537"/>
                      <a:pt x="163612" y="60390"/>
                      <a:pt x="170529" y="61986"/>
                    </a:cubicBezTo>
                    <a:lnTo>
                      <a:pt x="324298" y="94975"/>
                    </a:lnTo>
                    <a:lnTo>
                      <a:pt x="324298" y="233313"/>
                    </a:lnTo>
                    <a:cubicBezTo>
                      <a:pt x="324298" y="233845"/>
                      <a:pt x="324298" y="233845"/>
                      <a:pt x="324298" y="234377"/>
                    </a:cubicBezTo>
                    <a:lnTo>
                      <a:pt x="307272" y="450398"/>
                    </a:lnTo>
                    <a:cubicBezTo>
                      <a:pt x="306207" y="465828"/>
                      <a:pt x="317381" y="479130"/>
                      <a:pt x="332811" y="480194"/>
                    </a:cubicBezTo>
                    <a:cubicBezTo>
                      <a:pt x="348241" y="481258"/>
                      <a:pt x="361543" y="470085"/>
                      <a:pt x="362607" y="454655"/>
                    </a:cubicBezTo>
                    <a:lnTo>
                      <a:pt x="378569" y="250339"/>
                    </a:lnTo>
                    <a:close/>
                    <a:moveTo>
                      <a:pt x="57730" y="118918"/>
                    </a:moveTo>
                    <a:lnTo>
                      <a:pt x="11972" y="109341"/>
                    </a:lnTo>
                    <a:lnTo>
                      <a:pt x="21549" y="63582"/>
                    </a:lnTo>
                    <a:lnTo>
                      <a:pt x="67307" y="73160"/>
                    </a:lnTo>
                    <a:lnTo>
                      <a:pt x="57730" y="118918"/>
                    </a:lnTo>
                    <a:close/>
                    <a:moveTo>
                      <a:pt x="120514" y="77416"/>
                    </a:moveTo>
                    <a:lnTo>
                      <a:pt x="74756" y="67839"/>
                    </a:lnTo>
                    <a:lnTo>
                      <a:pt x="84333" y="22081"/>
                    </a:lnTo>
                    <a:lnTo>
                      <a:pt x="130092" y="31658"/>
                    </a:lnTo>
                    <a:lnTo>
                      <a:pt x="120514" y="77416"/>
                    </a:lnTo>
                    <a:close/>
                    <a:moveTo>
                      <a:pt x="377505" y="129559"/>
                    </a:moveTo>
                    <a:lnTo>
                      <a:pt x="386018" y="129559"/>
                    </a:lnTo>
                    <a:lnTo>
                      <a:pt x="386018" y="143925"/>
                    </a:lnTo>
                    <a:cubicBezTo>
                      <a:pt x="386550" y="143925"/>
                      <a:pt x="386550" y="143925"/>
                      <a:pt x="387082" y="143925"/>
                    </a:cubicBezTo>
                    <a:cubicBezTo>
                      <a:pt x="392403" y="143925"/>
                      <a:pt x="396660" y="148182"/>
                      <a:pt x="396660" y="153502"/>
                    </a:cubicBezTo>
                    <a:cubicBezTo>
                      <a:pt x="396660" y="158823"/>
                      <a:pt x="392403" y="163080"/>
                      <a:pt x="387082" y="163080"/>
                    </a:cubicBezTo>
                    <a:cubicBezTo>
                      <a:pt x="381762" y="163080"/>
                      <a:pt x="377505" y="158823"/>
                      <a:pt x="377505" y="153502"/>
                    </a:cubicBezTo>
                    <a:lnTo>
                      <a:pt x="377505" y="12955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9" name="자유형: 도형 168">
                <a:extLst>
                  <a:ext uri="{FF2B5EF4-FFF2-40B4-BE49-F238E27FC236}">
                    <a16:creationId xmlns:a16="http://schemas.microsoft.com/office/drawing/2014/main" id="{AC9DB36F-BFEF-4DAC-9C69-307E12623049}"/>
                  </a:ext>
                </a:extLst>
              </p:cNvPr>
              <p:cNvSpPr/>
              <p:nvPr/>
            </p:nvSpPr>
            <p:spPr>
              <a:xfrm>
                <a:off x="6455269" y="5948368"/>
                <a:ext cx="141872" cy="141871"/>
              </a:xfrm>
              <a:custGeom>
                <a:avLst/>
                <a:gdLst>
                  <a:gd name="connsiteX0" fmla="*/ 105084 w 106414"/>
                  <a:gd name="connsiteY0" fmla="*/ 54537 h 106414"/>
                  <a:gd name="connsiteX1" fmla="*/ 54537 w 106414"/>
                  <a:gd name="connsiteY1" fmla="*/ 105084 h 106414"/>
                  <a:gd name="connsiteX2" fmla="*/ 3991 w 106414"/>
                  <a:gd name="connsiteY2" fmla="*/ 54537 h 106414"/>
                  <a:gd name="connsiteX3" fmla="*/ 54537 w 106414"/>
                  <a:gd name="connsiteY3" fmla="*/ 3991 h 106414"/>
                  <a:gd name="connsiteX4" fmla="*/ 105084 w 106414"/>
                  <a:gd name="connsiteY4" fmla="*/ 54537 h 1064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6414" h="106414">
                    <a:moveTo>
                      <a:pt x="105084" y="54537"/>
                    </a:moveTo>
                    <a:cubicBezTo>
                      <a:pt x="105084" y="82453"/>
                      <a:pt x="82454" y="105084"/>
                      <a:pt x="54537" y="105084"/>
                    </a:cubicBezTo>
                    <a:cubicBezTo>
                      <a:pt x="26621" y="105084"/>
                      <a:pt x="3991" y="82453"/>
                      <a:pt x="3991" y="54537"/>
                    </a:cubicBezTo>
                    <a:cubicBezTo>
                      <a:pt x="3991" y="26621"/>
                      <a:pt x="26621" y="3991"/>
                      <a:pt x="54537" y="3991"/>
                    </a:cubicBezTo>
                    <a:cubicBezTo>
                      <a:pt x="82454" y="3991"/>
                      <a:pt x="105084" y="26621"/>
                      <a:pt x="105084" y="54537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43" name="자유형: 도형 142">
              <a:extLst>
                <a:ext uri="{FF2B5EF4-FFF2-40B4-BE49-F238E27FC236}">
                  <a16:creationId xmlns:a16="http://schemas.microsoft.com/office/drawing/2014/main" id="{5E7AAD1A-E757-4DEB-87AD-D0E2685D55AB}"/>
                </a:ext>
              </a:extLst>
            </p:cNvPr>
            <p:cNvSpPr/>
            <p:nvPr/>
          </p:nvSpPr>
          <p:spPr>
            <a:xfrm>
              <a:off x="2688176" y="4799757"/>
              <a:ext cx="155354" cy="83431"/>
            </a:xfrm>
            <a:custGeom>
              <a:avLst/>
              <a:gdLst>
                <a:gd name="connsiteX0" fmla="*/ 35719 w 514350"/>
                <a:gd name="connsiteY0" fmla="*/ 220504 h 276225"/>
                <a:gd name="connsiteX1" fmla="*/ 7144 w 514350"/>
                <a:gd name="connsiteY1" fmla="*/ 249079 h 276225"/>
                <a:gd name="connsiteX2" fmla="*/ 35719 w 514350"/>
                <a:gd name="connsiteY2" fmla="*/ 277654 h 276225"/>
                <a:gd name="connsiteX3" fmla="*/ 39529 w 514350"/>
                <a:gd name="connsiteY3" fmla="*/ 277654 h 276225"/>
                <a:gd name="connsiteX4" fmla="*/ 480536 w 514350"/>
                <a:gd name="connsiteY4" fmla="*/ 277654 h 276225"/>
                <a:gd name="connsiteX5" fmla="*/ 484346 w 514350"/>
                <a:gd name="connsiteY5" fmla="*/ 277654 h 276225"/>
                <a:gd name="connsiteX6" fmla="*/ 512921 w 514350"/>
                <a:gd name="connsiteY6" fmla="*/ 249079 h 276225"/>
                <a:gd name="connsiteX7" fmla="*/ 484346 w 514350"/>
                <a:gd name="connsiteY7" fmla="*/ 220504 h 276225"/>
                <a:gd name="connsiteX8" fmla="*/ 480536 w 514350"/>
                <a:gd name="connsiteY8" fmla="*/ 220504 h 276225"/>
                <a:gd name="connsiteX9" fmla="*/ 479584 w 514350"/>
                <a:gd name="connsiteY9" fmla="*/ 201454 h 276225"/>
                <a:gd name="connsiteX10" fmla="*/ 384334 w 514350"/>
                <a:gd name="connsiteY10" fmla="*/ 44291 h 276225"/>
                <a:gd name="connsiteX11" fmla="*/ 384334 w 514350"/>
                <a:gd name="connsiteY11" fmla="*/ 61436 h 276225"/>
                <a:gd name="connsiteX12" fmla="*/ 361474 w 514350"/>
                <a:gd name="connsiteY12" fmla="*/ 84296 h 276225"/>
                <a:gd name="connsiteX13" fmla="*/ 338614 w 514350"/>
                <a:gd name="connsiteY13" fmla="*/ 61436 h 276225"/>
                <a:gd name="connsiteX14" fmla="*/ 338614 w 514350"/>
                <a:gd name="connsiteY14" fmla="*/ 20479 h 276225"/>
                <a:gd name="connsiteX15" fmla="*/ 282416 w 514350"/>
                <a:gd name="connsiteY15" fmla="*/ 7144 h 276225"/>
                <a:gd name="connsiteX16" fmla="*/ 282416 w 514350"/>
                <a:gd name="connsiteY16" fmla="*/ 61436 h 276225"/>
                <a:gd name="connsiteX17" fmla="*/ 259556 w 514350"/>
                <a:gd name="connsiteY17" fmla="*/ 84296 h 276225"/>
                <a:gd name="connsiteX18" fmla="*/ 236696 w 514350"/>
                <a:gd name="connsiteY18" fmla="*/ 61436 h 276225"/>
                <a:gd name="connsiteX19" fmla="*/ 236696 w 514350"/>
                <a:gd name="connsiteY19" fmla="*/ 7144 h 276225"/>
                <a:gd name="connsiteX20" fmla="*/ 180499 w 514350"/>
                <a:gd name="connsiteY20" fmla="*/ 20479 h 276225"/>
                <a:gd name="connsiteX21" fmla="*/ 180499 w 514350"/>
                <a:gd name="connsiteY21" fmla="*/ 61436 h 276225"/>
                <a:gd name="connsiteX22" fmla="*/ 157639 w 514350"/>
                <a:gd name="connsiteY22" fmla="*/ 84296 h 276225"/>
                <a:gd name="connsiteX23" fmla="*/ 134779 w 514350"/>
                <a:gd name="connsiteY23" fmla="*/ 61436 h 276225"/>
                <a:gd name="connsiteX24" fmla="*/ 134779 w 514350"/>
                <a:gd name="connsiteY24" fmla="*/ 44291 h 276225"/>
                <a:gd name="connsiteX25" fmla="*/ 40481 w 514350"/>
                <a:gd name="connsiteY25" fmla="*/ 201454 h 276225"/>
                <a:gd name="connsiteX26" fmla="*/ 39529 w 514350"/>
                <a:gd name="connsiteY26" fmla="*/ 220504 h 276225"/>
                <a:gd name="connsiteX27" fmla="*/ 35719 w 514350"/>
                <a:gd name="connsiteY27" fmla="*/ 220504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14350" h="276225">
                  <a:moveTo>
                    <a:pt x="35719" y="220504"/>
                  </a:moveTo>
                  <a:cubicBezTo>
                    <a:pt x="19526" y="220504"/>
                    <a:pt x="7144" y="233839"/>
                    <a:pt x="7144" y="249079"/>
                  </a:cubicBezTo>
                  <a:cubicBezTo>
                    <a:pt x="7144" y="265271"/>
                    <a:pt x="19526" y="277654"/>
                    <a:pt x="35719" y="277654"/>
                  </a:cubicBezTo>
                  <a:lnTo>
                    <a:pt x="39529" y="277654"/>
                  </a:lnTo>
                  <a:lnTo>
                    <a:pt x="480536" y="277654"/>
                  </a:lnTo>
                  <a:lnTo>
                    <a:pt x="484346" y="277654"/>
                  </a:lnTo>
                  <a:cubicBezTo>
                    <a:pt x="500539" y="277654"/>
                    <a:pt x="512921" y="264319"/>
                    <a:pt x="512921" y="249079"/>
                  </a:cubicBezTo>
                  <a:cubicBezTo>
                    <a:pt x="512921" y="232886"/>
                    <a:pt x="500539" y="220504"/>
                    <a:pt x="484346" y="220504"/>
                  </a:cubicBezTo>
                  <a:lnTo>
                    <a:pt x="480536" y="220504"/>
                  </a:lnTo>
                  <a:cubicBezTo>
                    <a:pt x="480536" y="213836"/>
                    <a:pt x="479584" y="208121"/>
                    <a:pt x="479584" y="201454"/>
                  </a:cubicBezTo>
                  <a:cubicBezTo>
                    <a:pt x="471964" y="136684"/>
                    <a:pt x="435769" y="79534"/>
                    <a:pt x="384334" y="44291"/>
                  </a:cubicBezTo>
                  <a:lnTo>
                    <a:pt x="384334" y="61436"/>
                  </a:lnTo>
                  <a:cubicBezTo>
                    <a:pt x="384334" y="73819"/>
                    <a:pt x="373856" y="84296"/>
                    <a:pt x="361474" y="84296"/>
                  </a:cubicBezTo>
                  <a:cubicBezTo>
                    <a:pt x="349091" y="84296"/>
                    <a:pt x="338614" y="73819"/>
                    <a:pt x="338614" y="61436"/>
                  </a:cubicBezTo>
                  <a:lnTo>
                    <a:pt x="338614" y="20479"/>
                  </a:lnTo>
                  <a:cubicBezTo>
                    <a:pt x="320516" y="13811"/>
                    <a:pt x="302419" y="9049"/>
                    <a:pt x="282416" y="7144"/>
                  </a:cubicBezTo>
                  <a:lnTo>
                    <a:pt x="282416" y="61436"/>
                  </a:lnTo>
                  <a:cubicBezTo>
                    <a:pt x="282416" y="73819"/>
                    <a:pt x="271939" y="84296"/>
                    <a:pt x="259556" y="84296"/>
                  </a:cubicBezTo>
                  <a:cubicBezTo>
                    <a:pt x="247174" y="84296"/>
                    <a:pt x="236696" y="73819"/>
                    <a:pt x="236696" y="61436"/>
                  </a:cubicBezTo>
                  <a:lnTo>
                    <a:pt x="236696" y="7144"/>
                  </a:lnTo>
                  <a:cubicBezTo>
                    <a:pt x="216694" y="9049"/>
                    <a:pt x="198596" y="13811"/>
                    <a:pt x="180499" y="20479"/>
                  </a:cubicBezTo>
                  <a:lnTo>
                    <a:pt x="180499" y="61436"/>
                  </a:lnTo>
                  <a:cubicBezTo>
                    <a:pt x="180499" y="73819"/>
                    <a:pt x="170021" y="84296"/>
                    <a:pt x="157639" y="84296"/>
                  </a:cubicBezTo>
                  <a:cubicBezTo>
                    <a:pt x="145256" y="84296"/>
                    <a:pt x="134779" y="73819"/>
                    <a:pt x="134779" y="61436"/>
                  </a:cubicBezTo>
                  <a:lnTo>
                    <a:pt x="134779" y="44291"/>
                  </a:lnTo>
                  <a:cubicBezTo>
                    <a:pt x="83344" y="79534"/>
                    <a:pt x="47149" y="135731"/>
                    <a:pt x="40481" y="201454"/>
                  </a:cubicBezTo>
                  <a:cubicBezTo>
                    <a:pt x="39529" y="208121"/>
                    <a:pt x="39529" y="213836"/>
                    <a:pt x="39529" y="220504"/>
                  </a:cubicBezTo>
                  <a:lnTo>
                    <a:pt x="35719" y="220504"/>
                  </a:lnTo>
                  <a:close/>
                </a:path>
              </a:pathLst>
            </a:custGeom>
            <a:solidFill>
              <a:srgbClr val="F0F4FA"/>
            </a:solidFill>
            <a:ln w="12700" cap="flat">
              <a:solidFill>
                <a:srgbClr val="CDDAE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45" name="그룹 144">
              <a:extLst>
                <a:ext uri="{FF2B5EF4-FFF2-40B4-BE49-F238E27FC236}">
                  <a16:creationId xmlns:a16="http://schemas.microsoft.com/office/drawing/2014/main" id="{73585D80-A597-431F-AC46-BCD0360329EC}"/>
                </a:ext>
              </a:extLst>
            </p:cNvPr>
            <p:cNvGrpSpPr/>
            <p:nvPr/>
          </p:nvGrpSpPr>
          <p:grpSpPr>
            <a:xfrm>
              <a:off x="2962906" y="4822499"/>
              <a:ext cx="251782" cy="593487"/>
              <a:chOff x="2946237" y="4732630"/>
              <a:chExt cx="295970" cy="697645"/>
            </a:xfrm>
            <a:solidFill>
              <a:srgbClr val="F0F4FA"/>
            </a:solidFill>
          </p:grpSpPr>
          <p:sp>
            <p:nvSpPr>
              <p:cNvPr id="165" name="그래픽 4">
                <a:extLst>
                  <a:ext uri="{FF2B5EF4-FFF2-40B4-BE49-F238E27FC236}">
                    <a16:creationId xmlns:a16="http://schemas.microsoft.com/office/drawing/2014/main" id="{73CABD8B-3941-4BF2-8AFD-B43B8F56826F}"/>
                  </a:ext>
                </a:extLst>
              </p:cNvPr>
              <p:cNvSpPr/>
              <p:nvPr/>
            </p:nvSpPr>
            <p:spPr>
              <a:xfrm>
                <a:off x="2946237" y="4882537"/>
                <a:ext cx="295970" cy="547738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6" name="그래픽 4">
                <a:extLst>
                  <a:ext uri="{FF2B5EF4-FFF2-40B4-BE49-F238E27FC236}">
                    <a16:creationId xmlns:a16="http://schemas.microsoft.com/office/drawing/2014/main" id="{D012E917-957A-426D-85E6-0D4D3E278DB4}"/>
                  </a:ext>
                </a:extLst>
              </p:cNvPr>
              <p:cNvSpPr/>
              <p:nvPr/>
            </p:nvSpPr>
            <p:spPr>
              <a:xfrm>
                <a:off x="3028878" y="4732630"/>
                <a:ext cx="130688" cy="130688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57" name="그룹 156">
              <a:extLst>
                <a:ext uri="{FF2B5EF4-FFF2-40B4-BE49-F238E27FC236}">
                  <a16:creationId xmlns:a16="http://schemas.microsoft.com/office/drawing/2014/main" id="{30975515-D450-4969-8F7B-F2430728C649}"/>
                </a:ext>
              </a:extLst>
            </p:cNvPr>
            <p:cNvGrpSpPr/>
            <p:nvPr/>
          </p:nvGrpSpPr>
          <p:grpSpPr>
            <a:xfrm>
              <a:off x="6514688" y="4772022"/>
              <a:ext cx="647532" cy="646927"/>
              <a:chOff x="6514688" y="4772022"/>
              <a:chExt cx="647532" cy="646927"/>
            </a:xfrm>
          </p:grpSpPr>
          <p:sp>
            <p:nvSpPr>
              <p:cNvPr id="158" name="자유형: 도형 157">
                <a:extLst>
                  <a:ext uri="{FF2B5EF4-FFF2-40B4-BE49-F238E27FC236}">
                    <a16:creationId xmlns:a16="http://schemas.microsoft.com/office/drawing/2014/main" id="{4F3AD7D7-E198-4C43-BBE9-C269A58707BB}"/>
                  </a:ext>
                </a:extLst>
              </p:cNvPr>
              <p:cNvSpPr/>
              <p:nvPr/>
            </p:nvSpPr>
            <p:spPr>
              <a:xfrm>
                <a:off x="6692132" y="4935818"/>
                <a:ext cx="261897" cy="482442"/>
              </a:xfrm>
              <a:custGeom>
                <a:avLst/>
                <a:gdLst>
                  <a:gd name="connsiteX0" fmla="*/ 258815 w 311563"/>
                  <a:gd name="connsiteY0" fmla="*/ 25007 h 573932"/>
                  <a:gd name="connsiteX1" fmla="*/ 217000 w 311563"/>
                  <a:gd name="connsiteY1" fmla="*/ 6149 h 573932"/>
                  <a:gd name="connsiteX2" fmla="*/ 215361 w 311563"/>
                  <a:gd name="connsiteY2" fmla="*/ 6149 h 573932"/>
                  <a:gd name="connsiteX3" fmla="*/ 98934 w 311563"/>
                  <a:gd name="connsiteY3" fmla="*/ 6149 h 573932"/>
                  <a:gd name="connsiteX4" fmla="*/ 97294 w 311563"/>
                  <a:gd name="connsiteY4" fmla="*/ 6149 h 573932"/>
                  <a:gd name="connsiteX5" fmla="*/ 55479 w 311563"/>
                  <a:gd name="connsiteY5" fmla="*/ 25007 h 573932"/>
                  <a:gd name="connsiteX6" fmla="*/ 7925 w 311563"/>
                  <a:gd name="connsiteY6" fmla="*/ 272618 h 573932"/>
                  <a:gd name="connsiteX7" fmla="*/ 31702 w 311563"/>
                  <a:gd name="connsiteY7" fmla="*/ 295575 h 573932"/>
                  <a:gd name="connsiteX8" fmla="*/ 33342 w 311563"/>
                  <a:gd name="connsiteY8" fmla="*/ 295575 h 573932"/>
                  <a:gd name="connsiteX9" fmla="*/ 56299 w 311563"/>
                  <a:gd name="connsiteY9" fmla="*/ 270158 h 573932"/>
                  <a:gd name="connsiteX10" fmla="*/ 75977 w 311563"/>
                  <a:gd name="connsiteY10" fmla="*/ 79121 h 573932"/>
                  <a:gd name="connsiteX11" fmla="*/ 75977 w 311563"/>
                  <a:gd name="connsiteY11" fmla="*/ 179149 h 573932"/>
                  <a:gd name="connsiteX12" fmla="*/ 75977 w 311563"/>
                  <a:gd name="connsiteY12" fmla="*/ 236542 h 573932"/>
                  <a:gd name="connsiteX13" fmla="*/ 75977 w 311563"/>
                  <a:gd name="connsiteY13" fmla="*/ 533348 h 573932"/>
                  <a:gd name="connsiteX14" fmla="*/ 113692 w 311563"/>
                  <a:gd name="connsiteY14" fmla="*/ 571063 h 573932"/>
                  <a:gd name="connsiteX15" fmla="*/ 151408 w 311563"/>
                  <a:gd name="connsiteY15" fmla="*/ 533348 h 573932"/>
                  <a:gd name="connsiteX16" fmla="*/ 151408 w 311563"/>
                  <a:gd name="connsiteY16" fmla="*/ 259500 h 573932"/>
                  <a:gd name="connsiteX17" fmla="*/ 165346 w 311563"/>
                  <a:gd name="connsiteY17" fmla="*/ 259500 h 573932"/>
                  <a:gd name="connsiteX18" fmla="*/ 165346 w 311563"/>
                  <a:gd name="connsiteY18" fmla="*/ 532528 h 573932"/>
                  <a:gd name="connsiteX19" fmla="*/ 203062 w 311563"/>
                  <a:gd name="connsiteY19" fmla="*/ 570243 h 573932"/>
                  <a:gd name="connsiteX20" fmla="*/ 240778 w 311563"/>
                  <a:gd name="connsiteY20" fmla="*/ 532528 h 573932"/>
                  <a:gd name="connsiteX21" fmla="*/ 240778 w 311563"/>
                  <a:gd name="connsiteY21" fmla="*/ 236542 h 573932"/>
                  <a:gd name="connsiteX22" fmla="*/ 240778 w 311563"/>
                  <a:gd name="connsiteY22" fmla="*/ 179149 h 573932"/>
                  <a:gd name="connsiteX23" fmla="*/ 240778 w 311563"/>
                  <a:gd name="connsiteY23" fmla="*/ 79121 h 573932"/>
                  <a:gd name="connsiteX24" fmla="*/ 260455 w 311563"/>
                  <a:gd name="connsiteY24" fmla="*/ 270158 h 573932"/>
                  <a:gd name="connsiteX25" fmla="*/ 283413 w 311563"/>
                  <a:gd name="connsiteY25" fmla="*/ 295575 h 573932"/>
                  <a:gd name="connsiteX26" fmla="*/ 285052 w 311563"/>
                  <a:gd name="connsiteY26" fmla="*/ 295575 h 573932"/>
                  <a:gd name="connsiteX27" fmla="*/ 308830 w 311563"/>
                  <a:gd name="connsiteY27" fmla="*/ 272618 h 573932"/>
                  <a:gd name="connsiteX28" fmla="*/ 258815 w 311563"/>
                  <a:gd name="connsiteY28" fmla="*/ 25007 h 573932"/>
                  <a:gd name="connsiteX29" fmla="*/ 219460 w 311563"/>
                  <a:gd name="connsiteY29" fmla="*/ 91419 h 573932"/>
                  <a:gd name="connsiteX30" fmla="*/ 170266 w 311563"/>
                  <a:gd name="connsiteY30" fmla="*/ 91419 h 573932"/>
                  <a:gd name="connsiteX31" fmla="*/ 170266 w 311563"/>
                  <a:gd name="connsiteY31" fmla="*/ 79121 h 573932"/>
                  <a:gd name="connsiteX32" fmla="*/ 219460 w 311563"/>
                  <a:gd name="connsiteY32" fmla="*/ 79121 h 573932"/>
                  <a:gd name="connsiteX33" fmla="*/ 219460 w 311563"/>
                  <a:gd name="connsiteY33" fmla="*/ 91419 h 573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11563" h="573932">
                    <a:moveTo>
                      <a:pt x="258815" y="25007"/>
                    </a:moveTo>
                    <a:cubicBezTo>
                      <a:pt x="241597" y="9429"/>
                      <a:pt x="225199" y="6149"/>
                      <a:pt x="217000" y="6149"/>
                    </a:cubicBezTo>
                    <a:cubicBezTo>
                      <a:pt x="216180" y="6149"/>
                      <a:pt x="216180" y="6149"/>
                      <a:pt x="215361" y="6149"/>
                    </a:cubicBezTo>
                    <a:lnTo>
                      <a:pt x="98934" y="6149"/>
                    </a:lnTo>
                    <a:cubicBezTo>
                      <a:pt x="98114" y="6149"/>
                      <a:pt x="98114" y="6149"/>
                      <a:pt x="97294" y="6149"/>
                    </a:cubicBezTo>
                    <a:cubicBezTo>
                      <a:pt x="89095" y="6149"/>
                      <a:pt x="71877" y="9429"/>
                      <a:pt x="55479" y="25007"/>
                    </a:cubicBezTo>
                    <a:cubicBezTo>
                      <a:pt x="16124" y="61903"/>
                      <a:pt x="546" y="144713"/>
                      <a:pt x="7925" y="272618"/>
                    </a:cubicBezTo>
                    <a:cubicBezTo>
                      <a:pt x="8745" y="285737"/>
                      <a:pt x="19403" y="295575"/>
                      <a:pt x="31702" y="295575"/>
                    </a:cubicBezTo>
                    <a:cubicBezTo>
                      <a:pt x="32522" y="295575"/>
                      <a:pt x="32522" y="295575"/>
                      <a:pt x="33342" y="295575"/>
                    </a:cubicBezTo>
                    <a:cubicBezTo>
                      <a:pt x="46460" y="294756"/>
                      <a:pt x="57119" y="283277"/>
                      <a:pt x="56299" y="270158"/>
                    </a:cubicBezTo>
                    <a:cubicBezTo>
                      <a:pt x="49740" y="163571"/>
                      <a:pt x="62038" y="106997"/>
                      <a:pt x="75977" y="79121"/>
                    </a:cubicBezTo>
                    <a:lnTo>
                      <a:pt x="75977" y="179149"/>
                    </a:lnTo>
                    <a:lnTo>
                      <a:pt x="75977" y="236542"/>
                    </a:lnTo>
                    <a:lnTo>
                      <a:pt x="75977" y="533348"/>
                    </a:lnTo>
                    <a:cubicBezTo>
                      <a:pt x="75977" y="553845"/>
                      <a:pt x="92375" y="571063"/>
                      <a:pt x="113692" y="571063"/>
                    </a:cubicBezTo>
                    <a:cubicBezTo>
                      <a:pt x="134190" y="571063"/>
                      <a:pt x="151408" y="554665"/>
                      <a:pt x="151408" y="533348"/>
                    </a:cubicBezTo>
                    <a:lnTo>
                      <a:pt x="151408" y="259500"/>
                    </a:lnTo>
                    <a:lnTo>
                      <a:pt x="165346" y="259500"/>
                    </a:lnTo>
                    <a:lnTo>
                      <a:pt x="165346" y="532528"/>
                    </a:lnTo>
                    <a:cubicBezTo>
                      <a:pt x="165346" y="553025"/>
                      <a:pt x="181744" y="570243"/>
                      <a:pt x="203062" y="570243"/>
                    </a:cubicBezTo>
                    <a:cubicBezTo>
                      <a:pt x="223560" y="570243"/>
                      <a:pt x="240778" y="553845"/>
                      <a:pt x="240778" y="532528"/>
                    </a:cubicBezTo>
                    <a:lnTo>
                      <a:pt x="240778" y="236542"/>
                    </a:lnTo>
                    <a:lnTo>
                      <a:pt x="240778" y="179149"/>
                    </a:lnTo>
                    <a:lnTo>
                      <a:pt x="240778" y="79121"/>
                    </a:lnTo>
                    <a:cubicBezTo>
                      <a:pt x="253896" y="106997"/>
                      <a:pt x="266195" y="163571"/>
                      <a:pt x="260455" y="270158"/>
                    </a:cubicBezTo>
                    <a:cubicBezTo>
                      <a:pt x="259635" y="283277"/>
                      <a:pt x="269474" y="294756"/>
                      <a:pt x="283413" y="295575"/>
                    </a:cubicBezTo>
                    <a:cubicBezTo>
                      <a:pt x="284232" y="295575"/>
                      <a:pt x="284232" y="295575"/>
                      <a:pt x="285052" y="295575"/>
                    </a:cubicBezTo>
                    <a:cubicBezTo>
                      <a:pt x="298171" y="295575"/>
                      <a:pt x="308830" y="285737"/>
                      <a:pt x="308830" y="272618"/>
                    </a:cubicBezTo>
                    <a:cubicBezTo>
                      <a:pt x="313749" y="144713"/>
                      <a:pt x="298171" y="61903"/>
                      <a:pt x="258815" y="25007"/>
                    </a:cubicBezTo>
                    <a:close/>
                    <a:moveTo>
                      <a:pt x="219460" y="91419"/>
                    </a:moveTo>
                    <a:lnTo>
                      <a:pt x="170266" y="91419"/>
                    </a:lnTo>
                    <a:lnTo>
                      <a:pt x="170266" y="79121"/>
                    </a:lnTo>
                    <a:lnTo>
                      <a:pt x="219460" y="79121"/>
                    </a:lnTo>
                    <a:lnTo>
                      <a:pt x="219460" y="91419"/>
                    </a:lnTo>
                    <a:close/>
                  </a:path>
                </a:pathLst>
              </a:custGeom>
              <a:solidFill>
                <a:srgbClr val="F0F4F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" name="자유형: 도형 158">
                <a:extLst>
                  <a:ext uri="{FF2B5EF4-FFF2-40B4-BE49-F238E27FC236}">
                    <a16:creationId xmlns:a16="http://schemas.microsoft.com/office/drawing/2014/main" id="{1AF65C27-E384-4D58-A2FA-3BA01DD2A122}"/>
                  </a:ext>
                </a:extLst>
              </p:cNvPr>
              <p:cNvSpPr/>
              <p:nvPr/>
            </p:nvSpPr>
            <p:spPr>
              <a:xfrm>
                <a:off x="6761855" y="4806937"/>
                <a:ext cx="124057" cy="124056"/>
              </a:xfrm>
              <a:custGeom>
                <a:avLst/>
                <a:gdLst>
                  <a:gd name="connsiteX0" fmla="*/ 74201 w 147582"/>
                  <a:gd name="connsiteY0" fmla="*/ 142253 h 147582"/>
                  <a:gd name="connsiteX1" fmla="*/ 142253 w 147582"/>
                  <a:gd name="connsiteY1" fmla="*/ 74201 h 147582"/>
                  <a:gd name="connsiteX2" fmla="*/ 74201 w 147582"/>
                  <a:gd name="connsiteY2" fmla="*/ 6149 h 147582"/>
                  <a:gd name="connsiteX3" fmla="*/ 6149 w 147582"/>
                  <a:gd name="connsiteY3" fmla="*/ 74201 h 147582"/>
                  <a:gd name="connsiteX4" fmla="*/ 74201 w 147582"/>
                  <a:gd name="connsiteY4" fmla="*/ 142253 h 147582"/>
                  <a:gd name="connsiteX5" fmla="*/ 116836 w 147582"/>
                  <a:gd name="connsiteY5" fmla="*/ 100438 h 147582"/>
                  <a:gd name="connsiteX6" fmla="*/ 74201 w 147582"/>
                  <a:gd name="connsiteY6" fmla="*/ 124215 h 147582"/>
                  <a:gd name="connsiteX7" fmla="*/ 31566 w 147582"/>
                  <a:gd name="connsiteY7" fmla="*/ 100438 h 147582"/>
                  <a:gd name="connsiteX8" fmla="*/ 116836 w 147582"/>
                  <a:gd name="connsiteY8" fmla="*/ 100438 h 147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582" h="147582">
                    <a:moveTo>
                      <a:pt x="74201" y="142253"/>
                    </a:moveTo>
                    <a:cubicBezTo>
                      <a:pt x="111917" y="142253"/>
                      <a:pt x="142253" y="111917"/>
                      <a:pt x="142253" y="74201"/>
                    </a:cubicBezTo>
                    <a:cubicBezTo>
                      <a:pt x="142253" y="36486"/>
                      <a:pt x="111917" y="6149"/>
                      <a:pt x="74201" y="6149"/>
                    </a:cubicBezTo>
                    <a:cubicBezTo>
                      <a:pt x="36486" y="6149"/>
                      <a:pt x="6149" y="36486"/>
                      <a:pt x="6149" y="74201"/>
                    </a:cubicBezTo>
                    <a:cubicBezTo>
                      <a:pt x="6149" y="111917"/>
                      <a:pt x="36486" y="142253"/>
                      <a:pt x="74201" y="142253"/>
                    </a:cubicBezTo>
                    <a:close/>
                    <a:moveTo>
                      <a:pt x="116836" y="100438"/>
                    </a:moveTo>
                    <a:cubicBezTo>
                      <a:pt x="107817" y="114377"/>
                      <a:pt x="92239" y="124215"/>
                      <a:pt x="74201" y="124215"/>
                    </a:cubicBezTo>
                    <a:cubicBezTo>
                      <a:pt x="56163" y="124215"/>
                      <a:pt x="40585" y="114377"/>
                      <a:pt x="31566" y="100438"/>
                    </a:cubicBezTo>
                    <a:lnTo>
                      <a:pt x="116836" y="100438"/>
                    </a:lnTo>
                    <a:close/>
                  </a:path>
                </a:pathLst>
              </a:custGeom>
              <a:solidFill>
                <a:srgbClr val="F0F4F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0" name="그래픽 36">
                <a:extLst>
                  <a:ext uri="{FF2B5EF4-FFF2-40B4-BE49-F238E27FC236}">
                    <a16:creationId xmlns:a16="http://schemas.microsoft.com/office/drawing/2014/main" id="{17FF8A08-7B22-4093-8555-5FD0905983E2}"/>
                  </a:ext>
                </a:extLst>
              </p:cNvPr>
              <p:cNvSpPr/>
              <p:nvPr/>
            </p:nvSpPr>
            <p:spPr>
              <a:xfrm>
                <a:off x="6514688" y="5177483"/>
                <a:ext cx="229512" cy="241466"/>
              </a:xfrm>
              <a:custGeom>
                <a:avLst/>
                <a:gdLst>
                  <a:gd name="connsiteX0" fmla="*/ 335991 w 914400"/>
                  <a:gd name="connsiteY0" fmla="*/ 206161 h 962025"/>
                  <a:gd name="connsiteX1" fmla="*/ 586927 w 914400"/>
                  <a:gd name="connsiteY1" fmla="*/ 206161 h 962025"/>
                  <a:gd name="connsiteX2" fmla="*/ 609863 w 914400"/>
                  <a:gd name="connsiteY2" fmla="*/ 173433 h 962025"/>
                  <a:gd name="connsiteX3" fmla="*/ 667099 w 914400"/>
                  <a:gd name="connsiteY3" fmla="*/ 89327 h 962025"/>
                  <a:gd name="connsiteX4" fmla="*/ 685206 w 914400"/>
                  <a:gd name="connsiteY4" fmla="*/ 35902 h 962025"/>
                  <a:gd name="connsiteX5" fmla="*/ 657060 w 914400"/>
                  <a:gd name="connsiteY5" fmla="*/ 17147 h 962025"/>
                  <a:gd name="connsiteX6" fmla="*/ 584641 w 914400"/>
                  <a:gd name="connsiteY6" fmla="*/ 7889 h 962025"/>
                  <a:gd name="connsiteX7" fmla="*/ 537873 w 914400"/>
                  <a:gd name="connsiteY7" fmla="*/ 24319 h 962025"/>
                  <a:gd name="connsiteX8" fmla="*/ 467655 w 914400"/>
                  <a:gd name="connsiteY8" fmla="*/ 37016 h 962025"/>
                  <a:gd name="connsiteX9" fmla="*/ 403694 w 914400"/>
                  <a:gd name="connsiteY9" fmla="*/ 26148 h 962025"/>
                  <a:gd name="connsiteX10" fmla="*/ 354612 w 914400"/>
                  <a:gd name="connsiteY10" fmla="*/ 8679 h 962025"/>
                  <a:gd name="connsiteX11" fmla="*/ 274897 w 914400"/>
                  <a:gd name="connsiteY11" fmla="*/ 15490 h 962025"/>
                  <a:gd name="connsiteX12" fmla="*/ 313055 w 914400"/>
                  <a:gd name="connsiteY12" fmla="*/ 173433 h 962025"/>
                  <a:gd name="connsiteX13" fmla="*/ 335991 w 914400"/>
                  <a:gd name="connsiteY13" fmla="*/ 206161 h 962025"/>
                  <a:gd name="connsiteX14" fmla="*/ 888841 w 914400"/>
                  <a:gd name="connsiteY14" fmla="*/ 665085 h 962025"/>
                  <a:gd name="connsiteX15" fmla="*/ 586003 w 914400"/>
                  <a:gd name="connsiteY15" fmla="*/ 277237 h 962025"/>
                  <a:gd name="connsiteX16" fmla="*/ 332829 w 914400"/>
                  <a:gd name="connsiteY16" fmla="*/ 277237 h 962025"/>
                  <a:gd name="connsiteX17" fmla="*/ 30057 w 914400"/>
                  <a:gd name="connsiteY17" fmla="*/ 665085 h 962025"/>
                  <a:gd name="connsiteX18" fmla="*/ 190315 w 914400"/>
                  <a:gd name="connsiteY18" fmla="*/ 959636 h 962025"/>
                  <a:gd name="connsiteX19" fmla="*/ 728583 w 914400"/>
                  <a:gd name="connsiteY19" fmla="*/ 959636 h 962025"/>
                  <a:gd name="connsiteX20" fmla="*/ 888841 w 914400"/>
                  <a:gd name="connsiteY20" fmla="*/ 665085 h 962025"/>
                  <a:gd name="connsiteX21" fmla="*/ 482971 w 914400"/>
                  <a:gd name="connsiteY21" fmla="*/ 799654 h 962025"/>
                  <a:gd name="connsiteX22" fmla="*/ 482971 w 914400"/>
                  <a:gd name="connsiteY22" fmla="*/ 859814 h 962025"/>
                  <a:gd name="connsiteX23" fmla="*/ 435070 w 914400"/>
                  <a:gd name="connsiteY23" fmla="*/ 859814 h 962025"/>
                  <a:gd name="connsiteX24" fmla="*/ 435070 w 914400"/>
                  <a:gd name="connsiteY24" fmla="*/ 803159 h 962025"/>
                  <a:gd name="connsiteX25" fmla="*/ 340439 w 914400"/>
                  <a:gd name="connsiteY25" fmla="*/ 777461 h 962025"/>
                  <a:gd name="connsiteX26" fmla="*/ 356222 w 914400"/>
                  <a:gd name="connsiteY26" fmla="*/ 722549 h 962025"/>
                  <a:gd name="connsiteX27" fmla="*/ 447348 w 914400"/>
                  <a:gd name="connsiteY27" fmla="*/ 748248 h 962025"/>
                  <a:gd name="connsiteX28" fmla="*/ 509260 w 914400"/>
                  <a:gd name="connsiteY28" fmla="*/ 702109 h 962025"/>
                  <a:gd name="connsiteX29" fmla="*/ 445585 w 914400"/>
                  <a:gd name="connsiteY29" fmla="*/ 643111 h 962025"/>
                  <a:gd name="connsiteX30" fmla="*/ 344525 w 914400"/>
                  <a:gd name="connsiteY30" fmla="*/ 538545 h 962025"/>
                  <a:gd name="connsiteX31" fmla="*/ 438566 w 914400"/>
                  <a:gd name="connsiteY31" fmla="*/ 439247 h 962025"/>
                  <a:gd name="connsiteX32" fmla="*/ 438566 w 914400"/>
                  <a:gd name="connsiteY32" fmla="*/ 382002 h 962025"/>
                  <a:gd name="connsiteX33" fmla="*/ 486467 w 914400"/>
                  <a:gd name="connsiteY33" fmla="*/ 382002 h 962025"/>
                  <a:gd name="connsiteX34" fmla="*/ 486467 w 914400"/>
                  <a:gd name="connsiteY34" fmla="*/ 436323 h 962025"/>
                  <a:gd name="connsiteX35" fmla="*/ 567077 w 914400"/>
                  <a:gd name="connsiteY35" fmla="*/ 455602 h 962025"/>
                  <a:gd name="connsiteX36" fmla="*/ 551313 w 914400"/>
                  <a:gd name="connsiteY36" fmla="*/ 509332 h 962025"/>
                  <a:gd name="connsiteX37" fmla="*/ 471865 w 914400"/>
                  <a:gd name="connsiteY37" fmla="*/ 489473 h 962025"/>
                  <a:gd name="connsiteX38" fmla="*/ 416382 w 914400"/>
                  <a:gd name="connsiteY38" fmla="*/ 530373 h 962025"/>
                  <a:gd name="connsiteX39" fmla="*/ 487048 w 914400"/>
                  <a:gd name="connsiteY39" fmla="*/ 587609 h 962025"/>
                  <a:gd name="connsiteX40" fmla="*/ 581688 w 914400"/>
                  <a:gd name="connsiteY40" fmla="*/ 695670 h 962025"/>
                  <a:gd name="connsiteX41" fmla="*/ 482971 w 914400"/>
                  <a:gd name="connsiteY41" fmla="*/ 799654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14400" h="962025">
                    <a:moveTo>
                      <a:pt x="335991" y="206161"/>
                    </a:moveTo>
                    <a:lnTo>
                      <a:pt x="586927" y="206161"/>
                    </a:lnTo>
                    <a:lnTo>
                      <a:pt x="609863" y="173433"/>
                    </a:lnTo>
                    <a:cubicBezTo>
                      <a:pt x="628599" y="145191"/>
                      <a:pt x="649240" y="118140"/>
                      <a:pt x="667099" y="89327"/>
                    </a:cubicBezTo>
                    <a:cubicBezTo>
                      <a:pt x="675576" y="75640"/>
                      <a:pt x="691464" y="53237"/>
                      <a:pt x="685206" y="35902"/>
                    </a:cubicBezTo>
                    <a:cubicBezTo>
                      <a:pt x="680739" y="23519"/>
                      <a:pt x="669309" y="19300"/>
                      <a:pt x="657060" y="17147"/>
                    </a:cubicBezTo>
                    <a:cubicBezTo>
                      <a:pt x="648201" y="15594"/>
                      <a:pt x="602919" y="4155"/>
                      <a:pt x="584641" y="7889"/>
                    </a:cubicBezTo>
                    <a:cubicBezTo>
                      <a:pt x="568420" y="11213"/>
                      <a:pt x="553437" y="18909"/>
                      <a:pt x="537873" y="24319"/>
                    </a:cubicBezTo>
                    <a:cubicBezTo>
                      <a:pt x="515956" y="31939"/>
                      <a:pt x="491696" y="38330"/>
                      <a:pt x="467655" y="37016"/>
                    </a:cubicBezTo>
                    <a:cubicBezTo>
                      <a:pt x="446881" y="35883"/>
                      <a:pt x="423278" y="33225"/>
                      <a:pt x="403694" y="26148"/>
                    </a:cubicBezTo>
                    <a:cubicBezTo>
                      <a:pt x="387464" y="20271"/>
                      <a:pt x="371786" y="11622"/>
                      <a:pt x="354612" y="8679"/>
                    </a:cubicBezTo>
                    <a:cubicBezTo>
                      <a:pt x="339782" y="6136"/>
                      <a:pt x="285765" y="13623"/>
                      <a:pt x="274897" y="15490"/>
                    </a:cubicBezTo>
                    <a:cubicBezTo>
                      <a:pt x="198402" y="28653"/>
                      <a:pt x="254019" y="86860"/>
                      <a:pt x="313055" y="173433"/>
                    </a:cubicBezTo>
                    <a:lnTo>
                      <a:pt x="335991" y="206161"/>
                    </a:lnTo>
                    <a:close/>
                    <a:moveTo>
                      <a:pt x="888841" y="665085"/>
                    </a:moveTo>
                    <a:cubicBezTo>
                      <a:pt x="824509" y="516857"/>
                      <a:pt x="708028" y="355218"/>
                      <a:pt x="586003" y="277237"/>
                    </a:cubicBezTo>
                    <a:lnTo>
                      <a:pt x="332829" y="277237"/>
                    </a:lnTo>
                    <a:cubicBezTo>
                      <a:pt x="210832" y="355237"/>
                      <a:pt x="94370" y="516886"/>
                      <a:pt x="30057" y="665085"/>
                    </a:cubicBezTo>
                    <a:cubicBezTo>
                      <a:pt x="-34427" y="813656"/>
                      <a:pt x="42926" y="959636"/>
                      <a:pt x="190315" y="959636"/>
                    </a:cubicBezTo>
                    <a:lnTo>
                      <a:pt x="728583" y="959636"/>
                    </a:lnTo>
                    <a:cubicBezTo>
                      <a:pt x="875973" y="959636"/>
                      <a:pt x="953325" y="813656"/>
                      <a:pt x="888841" y="665085"/>
                    </a:cubicBezTo>
                    <a:close/>
                    <a:moveTo>
                      <a:pt x="482971" y="799654"/>
                    </a:moveTo>
                    <a:lnTo>
                      <a:pt x="482971" y="859814"/>
                    </a:lnTo>
                    <a:lnTo>
                      <a:pt x="435070" y="859814"/>
                    </a:lnTo>
                    <a:lnTo>
                      <a:pt x="435070" y="803159"/>
                    </a:lnTo>
                    <a:cubicBezTo>
                      <a:pt x="398275" y="801997"/>
                      <a:pt x="361480" y="791482"/>
                      <a:pt x="340439" y="777461"/>
                    </a:cubicBezTo>
                    <a:lnTo>
                      <a:pt x="356222" y="722549"/>
                    </a:lnTo>
                    <a:cubicBezTo>
                      <a:pt x="379006" y="735989"/>
                      <a:pt x="411715" y="748248"/>
                      <a:pt x="447348" y="748248"/>
                    </a:cubicBezTo>
                    <a:cubicBezTo>
                      <a:pt x="484143" y="748248"/>
                      <a:pt x="509260" y="730141"/>
                      <a:pt x="509260" y="702109"/>
                    </a:cubicBezTo>
                    <a:cubicBezTo>
                      <a:pt x="509260" y="675820"/>
                      <a:pt x="488810" y="658875"/>
                      <a:pt x="445585" y="643111"/>
                    </a:cubicBezTo>
                    <a:cubicBezTo>
                      <a:pt x="384244" y="620908"/>
                      <a:pt x="344525" y="592876"/>
                      <a:pt x="344525" y="538545"/>
                    </a:cubicBezTo>
                    <a:cubicBezTo>
                      <a:pt x="344525" y="488311"/>
                      <a:pt x="379568" y="449763"/>
                      <a:pt x="438566" y="439247"/>
                    </a:cubicBezTo>
                    <a:lnTo>
                      <a:pt x="438566" y="382002"/>
                    </a:lnTo>
                    <a:lnTo>
                      <a:pt x="486467" y="382002"/>
                    </a:lnTo>
                    <a:lnTo>
                      <a:pt x="486467" y="436323"/>
                    </a:lnTo>
                    <a:cubicBezTo>
                      <a:pt x="523262" y="437495"/>
                      <a:pt x="548379" y="446248"/>
                      <a:pt x="567077" y="455602"/>
                    </a:cubicBezTo>
                    <a:lnTo>
                      <a:pt x="551313" y="509332"/>
                    </a:lnTo>
                    <a:cubicBezTo>
                      <a:pt x="537283" y="502903"/>
                      <a:pt x="511584" y="489473"/>
                      <a:pt x="471865" y="489473"/>
                    </a:cubicBezTo>
                    <a:cubicBezTo>
                      <a:pt x="430984" y="489473"/>
                      <a:pt x="416382" y="510504"/>
                      <a:pt x="416382" y="530373"/>
                    </a:cubicBezTo>
                    <a:cubicBezTo>
                      <a:pt x="416382" y="554319"/>
                      <a:pt x="437413" y="567740"/>
                      <a:pt x="487048" y="587609"/>
                    </a:cubicBezTo>
                    <a:cubicBezTo>
                      <a:pt x="552475" y="612145"/>
                      <a:pt x="581688" y="643692"/>
                      <a:pt x="581688" y="695670"/>
                    </a:cubicBezTo>
                    <a:cubicBezTo>
                      <a:pt x="581688" y="745343"/>
                      <a:pt x="547227" y="789148"/>
                      <a:pt x="482971" y="799654"/>
                    </a:cubicBezTo>
                    <a:close/>
                  </a:path>
                </a:pathLst>
              </a:custGeom>
              <a:solidFill>
                <a:srgbClr val="F0F4F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1" name="자유형: 도형 160">
                <a:extLst>
                  <a:ext uri="{FF2B5EF4-FFF2-40B4-BE49-F238E27FC236}">
                    <a16:creationId xmlns:a16="http://schemas.microsoft.com/office/drawing/2014/main" id="{032E0B31-D51D-436E-82B7-293077E6BC36}"/>
                  </a:ext>
                </a:extLst>
              </p:cNvPr>
              <p:cNvSpPr/>
              <p:nvPr/>
            </p:nvSpPr>
            <p:spPr>
              <a:xfrm>
                <a:off x="6744329" y="4772022"/>
                <a:ext cx="155354" cy="83431"/>
              </a:xfrm>
              <a:custGeom>
                <a:avLst/>
                <a:gdLst>
                  <a:gd name="connsiteX0" fmla="*/ 35719 w 514350"/>
                  <a:gd name="connsiteY0" fmla="*/ 220504 h 276225"/>
                  <a:gd name="connsiteX1" fmla="*/ 7144 w 514350"/>
                  <a:gd name="connsiteY1" fmla="*/ 249079 h 276225"/>
                  <a:gd name="connsiteX2" fmla="*/ 35719 w 514350"/>
                  <a:gd name="connsiteY2" fmla="*/ 277654 h 276225"/>
                  <a:gd name="connsiteX3" fmla="*/ 39529 w 514350"/>
                  <a:gd name="connsiteY3" fmla="*/ 277654 h 276225"/>
                  <a:gd name="connsiteX4" fmla="*/ 480536 w 514350"/>
                  <a:gd name="connsiteY4" fmla="*/ 277654 h 276225"/>
                  <a:gd name="connsiteX5" fmla="*/ 484346 w 514350"/>
                  <a:gd name="connsiteY5" fmla="*/ 277654 h 276225"/>
                  <a:gd name="connsiteX6" fmla="*/ 512921 w 514350"/>
                  <a:gd name="connsiteY6" fmla="*/ 249079 h 276225"/>
                  <a:gd name="connsiteX7" fmla="*/ 484346 w 514350"/>
                  <a:gd name="connsiteY7" fmla="*/ 220504 h 276225"/>
                  <a:gd name="connsiteX8" fmla="*/ 480536 w 514350"/>
                  <a:gd name="connsiteY8" fmla="*/ 220504 h 276225"/>
                  <a:gd name="connsiteX9" fmla="*/ 479584 w 514350"/>
                  <a:gd name="connsiteY9" fmla="*/ 201454 h 276225"/>
                  <a:gd name="connsiteX10" fmla="*/ 384334 w 514350"/>
                  <a:gd name="connsiteY10" fmla="*/ 44291 h 276225"/>
                  <a:gd name="connsiteX11" fmla="*/ 384334 w 514350"/>
                  <a:gd name="connsiteY11" fmla="*/ 61436 h 276225"/>
                  <a:gd name="connsiteX12" fmla="*/ 361474 w 514350"/>
                  <a:gd name="connsiteY12" fmla="*/ 84296 h 276225"/>
                  <a:gd name="connsiteX13" fmla="*/ 338614 w 514350"/>
                  <a:gd name="connsiteY13" fmla="*/ 61436 h 276225"/>
                  <a:gd name="connsiteX14" fmla="*/ 338614 w 514350"/>
                  <a:gd name="connsiteY14" fmla="*/ 20479 h 276225"/>
                  <a:gd name="connsiteX15" fmla="*/ 282416 w 514350"/>
                  <a:gd name="connsiteY15" fmla="*/ 7144 h 276225"/>
                  <a:gd name="connsiteX16" fmla="*/ 282416 w 514350"/>
                  <a:gd name="connsiteY16" fmla="*/ 61436 h 276225"/>
                  <a:gd name="connsiteX17" fmla="*/ 259556 w 514350"/>
                  <a:gd name="connsiteY17" fmla="*/ 84296 h 276225"/>
                  <a:gd name="connsiteX18" fmla="*/ 236696 w 514350"/>
                  <a:gd name="connsiteY18" fmla="*/ 61436 h 276225"/>
                  <a:gd name="connsiteX19" fmla="*/ 236696 w 514350"/>
                  <a:gd name="connsiteY19" fmla="*/ 7144 h 276225"/>
                  <a:gd name="connsiteX20" fmla="*/ 180499 w 514350"/>
                  <a:gd name="connsiteY20" fmla="*/ 20479 h 276225"/>
                  <a:gd name="connsiteX21" fmla="*/ 180499 w 514350"/>
                  <a:gd name="connsiteY21" fmla="*/ 61436 h 276225"/>
                  <a:gd name="connsiteX22" fmla="*/ 157639 w 514350"/>
                  <a:gd name="connsiteY22" fmla="*/ 84296 h 276225"/>
                  <a:gd name="connsiteX23" fmla="*/ 134779 w 514350"/>
                  <a:gd name="connsiteY23" fmla="*/ 61436 h 276225"/>
                  <a:gd name="connsiteX24" fmla="*/ 134779 w 514350"/>
                  <a:gd name="connsiteY24" fmla="*/ 44291 h 276225"/>
                  <a:gd name="connsiteX25" fmla="*/ 40481 w 514350"/>
                  <a:gd name="connsiteY25" fmla="*/ 201454 h 276225"/>
                  <a:gd name="connsiteX26" fmla="*/ 39529 w 514350"/>
                  <a:gd name="connsiteY26" fmla="*/ 220504 h 276225"/>
                  <a:gd name="connsiteX27" fmla="*/ 35719 w 514350"/>
                  <a:gd name="connsiteY27" fmla="*/ 220504 h 276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514350" h="276225">
                    <a:moveTo>
                      <a:pt x="35719" y="220504"/>
                    </a:moveTo>
                    <a:cubicBezTo>
                      <a:pt x="19526" y="220504"/>
                      <a:pt x="7144" y="233839"/>
                      <a:pt x="7144" y="249079"/>
                    </a:cubicBezTo>
                    <a:cubicBezTo>
                      <a:pt x="7144" y="265271"/>
                      <a:pt x="19526" y="277654"/>
                      <a:pt x="35719" y="277654"/>
                    </a:cubicBezTo>
                    <a:lnTo>
                      <a:pt x="39529" y="277654"/>
                    </a:lnTo>
                    <a:lnTo>
                      <a:pt x="480536" y="277654"/>
                    </a:lnTo>
                    <a:lnTo>
                      <a:pt x="484346" y="277654"/>
                    </a:lnTo>
                    <a:cubicBezTo>
                      <a:pt x="500539" y="277654"/>
                      <a:pt x="512921" y="264319"/>
                      <a:pt x="512921" y="249079"/>
                    </a:cubicBezTo>
                    <a:cubicBezTo>
                      <a:pt x="512921" y="232886"/>
                      <a:pt x="500539" y="220504"/>
                      <a:pt x="484346" y="220504"/>
                    </a:cubicBezTo>
                    <a:lnTo>
                      <a:pt x="480536" y="220504"/>
                    </a:lnTo>
                    <a:cubicBezTo>
                      <a:pt x="480536" y="213836"/>
                      <a:pt x="479584" y="208121"/>
                      <a:pt x="479584" y="201454"/>
                    </a:cubicBezTo>
                    <a:cubicBezTo>
                      <a:pt x="471964" y="136684"/>
                      <a:pt x="435769" y="79534"/>
                      <a:pt x="384334" y="44291"/>
                    </a:cubicBezTo>
                    <a:lnTo>
                      <a:pt x="384334" y="61436"/>
                    </a:lnTo>
                    <a:cubicBezTo>
                      <a:pt x="384334" y="73819"/>
                      <a:pt x="373856" y="84296"/>
                      <a:pt x="361474" y="84296"/>
                    </a:cubicBezTo>
                    <a:cubicBezTo>
                      <a:pt x="349091" y="84296"/>
                      <a:pt x="338614" y="73819"/>
                      <a:pt x="338614" y="61436"/>
                    </a:cubicBezTo>
                    <a:lnTo>
                      <a:pt x="338614" y="20479"/>
                    </a:lnTo>
                    <a:cubicBezTo>
                      <a:pt x="320516" y="13811"/>
                      <a:pt x="302419" y="9049"/>
                      <a:pt x="282416" y="7144"/>
                    </a:cubicBezTo>
                    <a:lnTo>
                      <a:pt x="282416" y="61436"/>
                    </a:lnTo>
                    <a:cubicBezTo>
                      <a:pt x="282416" y="73819"/>
                      <a:pt x="271939" y="84296"/>
                      <a:pt x="259556" y="84296"/>
                    </a:cubicBezTo>
                    <a:cubicBezTo>
                      <a:pt x="247174" y="84296"/>
                      <a:pt x="236696" y="73819"/>
                      <a:pt x="236696" y="61436"/>
                    </a:cubicBezTo>
                    <a:lnTo>
                      <a:pt x="236696" y="7144"/>
                    </a:lnTo>
                    <a:cubicBezTo>
                      <a:pt x="216694" y="9049"/>
                      <a:pt x="198596" y="13811"/>
                      <a:pt x="180499" y="20479"/>
                    </a:cubicBezTo>
                    <a:lnTo>
                      <a:pt x="180499" y="61436"/>
                    </a:lnTo>
                    <a:cubicBezTo>
                      <a:pt x="180499" y="73819"/>
                      <a:pt x="170021" y="84296"/>
                      <a:pt x="157639" y="84296"/>
                    </a:cubicBezTo>
                    <a:cubicBezTo>
                      <a:pt x="145256" y="84296"/>
                      <a:pt x="134779" y="73819"/>
                      <a:pt x="134779" y="61436"/>
                    </a:cubicBezTo>
                    <a:lnTo>
                      <a:pt x="134779" y="44291"/>
                    </a:lnTo>
                    <a:cubicBezTo>
                      <a:pt x="83344" y="79534"/>
                      <a:pt x="47149" y="135731"/>
                      <a:pt x="40481" y="201454"/>
                    </a:cubicBezTo>
                    <a:cubicBezTo>
                      <a:pt x="39529" y="208121"/>
                      <a:pt x="39529" y="213836"/>
                      <a:pt x="39529" y="220504"/>
                    </a:cubicBezTo>
                    <a:lnTo>
                      <a:pt x="35719" y="220504"/>
                    </a:lnTo>
                    <a:close/>
                  </a:path>
                </a:pathLst>
              </a:custGeom>
              <a:solidFill>
                <a:srgbClr val="F0F4FA"/>
              </a:solidFill>
              <a:ln w="12700" cap="flat">
                <a:solidFill>
                  <a:srgbClr val="CDDAF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62" name="그룹 161">
                <a:extLst>
                  <a:ext uri="{FF2B5EF4-FFF2-40B4-BE49-F238E27FC236}">
                    <a16:creationId xmlns:a16="http://schemas.microsoft.com/office/drawing/2014/main" id="{A9C1BA2B-1E6E-4026-9AAF-88376B68F4F8}"/>
                  </a:ext>
                </a:extLst>
              </p:cNvPr>
              <p:cNvGrpSpPr/>
              <p:nvPr/>
            </p:nvGrpSpPr>
            <p:grpSpPr>
              <a:xfrm>
                <a:off x="6910438" y="4822499"/>
                <a:ext cx="251782" cy="593487"/>
                <a:chOff x="2946237" y="4732630"/>
                <a:chExt cx="295970" cy="697645"/>
              </a:xfrm>
              <a:solidFill>
                <a:srgbClr val="F0F4FA"/>
              </a:solidFill>
            </p:grpSpPr>
            <p:sp>
              <p:nvSpPr>
                <p:cNvPr id="163" name="그래픽 4">
                  <a:extLst>
                    <a:ext uri="{FF2B5EF4-FFF2-40B4-BE49-F238E27FC236}">
                      <a16:creationId xmlns:a16="http://schemas.microsoft.com/office/drawing/2014/main" id="{A5CFE8C9-7094-4509-B01F-01D100B63802}"/>
                    </a:ext>
                  </a:extLst>
                </p:cNvPr>
                <p:cNvSpPr/>
                <p:nvPr/>
              </p:nvSpPr>
              <p:spPr>
                <a:xfrm>
                  <a:off x="2946237" y="4882537"/>
                  <a:ext cx="295970" cy="547738"/>
                </a:xfrm>
                <a:custGeom>
                  <a:avLst/>
                  <a:gdLst>
                    <a:gd name="connsiteX0" fmla="*/ 48047 w 295970"/>
                    <a:gd name="connsiteY0" fmla="*/ 255611 h 547738"/>
                    <a:gd name="connsiteX1" fmla="*/ 46125 w 295970"/>
                    <a:gd name="connsiteY1" fmla="*/ 201798 h 547738"/>
                    <a:gd name="connsiteX2" fmla="*/ 67266 w 295970"/>
                    <a:gd name="connsiteY2" fmla="*/ 69188 h 547738"/>
                    <a:gd name="connsiteX3" fmla="*/ 67266 w 295970"/>
                    <a:gd name="connsiteY3" fmla="*/ 511222 h 547738"/>
                    <a:gd name="connsiteX4" fmla="*/ 103782 w 295970"/>
                    <a:gd name="connsiteY4" fmla="*/ 547738 h 547738"/>
                    <a:gd name="connsiteX5" fmla="*/ 140298 w 295970"/>
                    <a:gd name="connsiteY5" fmla="*/ 511222 h 547738"/>
                    <a:gd name="connsiteX6" fmla="*/ 140298 w 295970"/>
                    <a:gd name="connsiteY6" fmla="*/ 246002 h 547738"/>
                    <a:gd name="connsiteX7" fmla="*/ 153751 w 295970"/>
                    <a:gd name="connsiteY7" fmla="*/ 246002 h 547738"/>
                    <a:gd name="connsiteX8" fmla="*/ 153751 w 295970"/>
                    <a:gd name="connsiteY8" fmla="*/ 511222 h 547738"/>
                    <a:gd name="connsiteX9" fmla="*/ 190267 w 295970"/>
                    <a:gd name="connsiteY9" fmla="*/ 547738 h 547738"/>
                    <a:gd name="connsiteX10" fmla="*/ 226783 w 295970"/>
                    <a:gd name="connsiteY10" fmla="*/ 511222 h 547738"/>
                    <a:gd name="connsiteX11" fmla="*/ 226783 w 295970"/>
                    <a:gd name="connsiteY11" fmla="*/ 71110 h 547738"/>
                    <a:gd name="connsiteX12" fmla="*/ 232548 w 295970"/>
                    <a:gd name="connsiteY12" fmla="*/ 82641 h 547738"/>
                    <a:gd name="connsiteX13" fmla="*/ 247923 w 295970"/>
                    <a:gd name="connsiteY13" fmla="*/ 201798 h 547738"/>
                    <a:gd name="connsiteX14" fmla="*/ 246002 w 295970"/>
                    <a:gd name="connsiteY14" fmla="*/ 255611 h 547738"/>
                    <a:gd name="connsiteX15" fmla="*/ 269064 w 295970"/>
                    <a:gd name="connsiteY15" fmla="*/ 280596 h 547738"/>
                    <a:gd name="connsiteX16" fmla="*/ 270986 w 295970"/>
                    <a:gd name="connsiteY16" fmla="*/ 280596 h 547738"/>
                    <a:gd name="connsiteX17" fmla="*/ 294049 w 295970"/>
                    <a:gd name="connsiteY17" fmla="*/ 257533 h 547738"/>
                    <a:gd name="connsiteX18" fmla="*/ 295971 w 295970"/>
                    <a:gd name="connsiteY18" fmla="*/ 201798 h 547738"/>
                    <a:gd name="connsiteX19" fmla="*/ 263298 w 295970"/>
                    <a:gd name="connsiteY19" fmla="*/ 34594 h 547738"/>
                    <a:gd name="connsiteX20" fmla="*/ 232548 w 295970"/>
                    <a:gd name="connsiteY20" fmla="*/ 5766 h 547738"/>
                    <a:gd name="connsiteX21" fmla="*/ 207564 w 295970"/>
                    <a:gd name="connsiteY21" fmla="*/ 0 h 547738"/>
                    <a:gd name="connsiteX22" fmla="*/ 205642 w 295970"/>
                    <a:gd name="connsiteY22" fmla="*/ 0 h 547738"/>
                    <a:gd name="connsiteX23" fmla="*/ 90329 w 295970"/>
                    <a:gd name="connsiteY23" fmla="*/ 0 h 547738"/>
                    <a:gd name="connsiteX24" fmla="*/ 88407 w 295970"/>
                    <a:gd name="connsiteY24" fmla="*/ 0 h 547738"/>
                    <a:gd name="connsiteX25" fmla="*/ 63422 w 295970"/>
                    <a:gd name="connsiteY25" fmla="*/ 5766 h 547738"/>
                    <a:gd name="connsiteX26" fmla="*/ 21141 w 295970"/>
                    <a:gd name="connsiteY26" fmla="*/ 61500 h 547738"/>
                    <a:gd name="connsiteX27" fmla="*/ 0 w 295970"/>
                    <a:gd name="connsiteY27" fmla="*/ 201798 h 547738"/>
                    <a:gd name="connsiteX28" fmla="*/ 1922 w 295970"/>
                    <a:gd name="connsiteY28" fmla="*/ 257533 h 547738"/>
                    <a:gd name="connsiteX29" fmla="*/ 24985 w 295970"/>
                    <a:gd name="connsiteY29" fmla="*/ 280596 h 547738"/>
                    <a:gd name="connsiteX30" fmla="*/ 26906 w 295970"/>
                    <a:gd name="connsiteY30" fmla="*/ 280596 h 547738"/>
                    <a:gd name="connsiteX31" fmla="*/ 48047 w 295970"/>
                    <a:gd name="connsiteY31" fmla="*/ 255611 h 547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295970" h="547738">
                      <a:moveTo>
                        <a:pt x="48047" y="255611"/>
                      </a:moveTo>
                      <a:cubicBezTo>
                        <a:pt x="46125" y="236392"/>
                        <a:pt x="46125" y="219095"/>
                        <a:pt x="46125" y="201798"/>
                      </a:cubicBezTo>
                      <a:cubicBezTo>
                        <a:pt x="46125" y="130688"/>
                        <a:pt x="55735" y="90329"/>
                        <a:pt x="67266" y="69188"/>
                      </a:cubicBezTo>
                      <a:lnTo>
                        <a:pt x="67266" y="511222"/>
                      </a:lnTo>
                      <a:cubicBezTo>
                        <a:pt x="67266" y="530441"/>
                        <a:pt x="82641" y="547738"/>
                        <a:pt x="103782" y="547738"/>
                      </a:cubicBezTo>
                      <a:cubicBezTo>
                        <a:pt x="123001" y="547738"/>
                        <a:pt x="140298" y="532363"/>
                        <a:pt x="140298" y="511222"/>
                      </a:cubicBezTo>
                      <a:lnTo>
                        <a:pt x="140298" y="246002"/>
                      </a:lnTo>
                      <a:lnTo>
                        <a:pt x="153751" y="246002"/>
                      </a:lnTo>
                      <a:lnTo>
                        <a:pt x="153751" y="511222"/>
                      </a:lnTo>
                      <a:cubicBezTo>
                        <a:pt x="153751" y="530441"/>
                        <a:pt x="169126" y="547738"/>
                        <a:pt x="190267" y="547738"/>
                      </a:cubicBezTo>
                      <a:cubicBezTo>
                        <a:pt x="211408" y="547738"/>
                        <a:pt x="226783" y="532363"/>
                        <a:pt x="226783" y="511222"/>
                      </a:cubicBezTo>
                      <a:lnTo>
                        <a:pt x="226783" y="71110"/>
                      </a:lnTo>
                      <a:cubicBezTo>
                        <a:pt x="228705" y="74954"/>
                        <a:pt x="230626" y="78797"/>
                        <a:pt x="232548" y="82641"/>
                      </a:cubicBezTo>
                      <a:cubicBezTo>
                        <a:pt x="240236" y="105704"/>
                        <a:pt x="247923" y="144142"/>
                        <a:pt x="247923" y="201798"/>
                      </a:cubicBezTo>
                      <a:cubicBezTo>
                        <a:pt x="247923" y="217173"/>
                        <a:pt x="247923" y="236392"/>
                        <a:pt x="246002" y="255611"/>
                      </a:cubicBezTo>
                      <a:cubicBezTo>
                        <a:pt x="246002" y="269064"/>
                        <a:pt x="255611" y="280596"/>
                        <a:pt x="269064" y="280596"/>
                      </a:cubicBezTo>
                      <a:cubicBezTo>
                        <a:pt x="269064" y="280596"/>
                        <a:pt x="269064" y="280596"/>
                        <a:pt x="270986" y="280596"/>
                      </a:cubicBezTo>
                      <a:cubicBezTo>
                        <a:pt x="282517" y="280596"/>
                        <a:pt x="294049" y="270986"/>
                        <a:pt x="294049" y="257533"/>
                      </a:cubicBezTo>
                      <a:cubicBezTo>
                        <a:pt x="295971" y="236392"/>
                        <a:pt x="295971" y="219095"/>
                        <a:pt x="295971" y="201798"/>
                      </a:cubicBezTo>
                      <a:cubicBezTo>
                        <a:pt x="295971" y="113391"/>
                        <a:pt x="282517" y="63422"/>
                        <a:pt x="263298" y="34594"/>
                      </a:cubicBezTo>
                      <a:cubicBezTo>
                        <a:pt x="253689" y="19219"/>
                        <a:pt x="242158" y="9609"/>
                        <a:pt x="232548" y="5766"/>
                      </a:cubicBezTo>
                      <a:cubicBezTo>
                        <a:pt x="222939" y="0"/>
                        <a:pt x="213329" y="0"/>
                        <a:pt x="207564" y="0"/>
                      </a:cubicBezTo>
                      <a:cubicBezTo>
                        <a:pt x="207564" y="0"/>
                        <a:pt x="207564" y="0"/>
                        <a:pt x="205642" y="0"/>
                      </a:cubicBezTo>
                      <a:lnTo>
                        <a:pt x="90329" y="0"/>
                      </a:lnTo>
                      <a:cubicBezTo>
                        <a:pt x="90329" y="0"/>
                        <a:pt x="90329" y="0"/>
                        <a:pt x="88407" y="0"/>
                      </a:cubicBezTo>
                      <a:cubicBezTo>
                        <a:pt x="82641" y="0"/>
                        <a:pt x="74954" y="1922"/>
                        <a:pt x="63422" y="5766"/>
                      </a:cubicBezTo>
                      <a:cubicBezTo>
                        <a:pt x="49969" y="13453"/>
                        <a:pt x="32672" y="30750"/>
                        <a:pt x="21141" y="61500"/>
                      </a:cubicBezTo>
                      <a:cubicBezTo>
                        <a:pt x="7688" y="92251"/>
                        <a:pt x="0" y="136454"/>
                        <a:pt x="0" y="201798"/>
                      </a:cubicBezTo>
                      <a:cubicBezTo>
                        <a:pt x="0" y="219095"/>
                        <a:pt x="0" y="238314"/>
                        <a:pt x="1922" y="257533"/>
                      </a:cubicBezTo>
                      <a:cubicBezTo>
                        <a:pt x="1922" y="270986"/>
                        <a:pt x="13453" y="280596"/>
                        <a:pt x="24985" y="280596"/>
                      </a:cubicBezTo>
                      <a:cubicBezTo>
                        <a:pt x="24985" y="280596"/>
                        <a:pt x="24985" y="280596"/>
                        <a:pt x="26906" y="280596"/>
                      </a:cubicBezTo>
                      <a:cubicBezTo>
                        <a:pt x="40360" y="280596"/>
                        <a:pt x="49969" y="269064"/>
                        <a:pt x="48047" y="25561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" name="그래픽 4">
                  <a:extLst>
                    <a:ext uri="{FF2B5EF4-FFF2-40B4-BE49-F238E27FC236}">
                      <a16:creationId xmlns:a16="http://schemas.microsoft.com/office/drawing/2014/main" id="{476793BA-60BD-4DAA-8C47-4010A113D076}"/>
                    </a:ext>
                  </a:extLst>
                </p:cNvPr>
                <p:cNvSpPr/>
                <p:nvPr/>
              </p:nvSpPr>
              <p:spPr>
                <a:xfrm>
                  <a:off x="3028878" y="4732630"/>
                  <a:ext cx="130688" cy="130688"/>
                </a:xfrm>
                <a:custGeom>
                  <a:avLst/>
                  <a:gdLst>
                    <a:gd name="connsiteX0" fmla="*/ 130688 w 130688"/>
                    <a:gd name="connsiteY0" fmla="*/ 65344 h 130688"/>
                    <a:gd name="connsiteX1" fmla="*/ 65344 w 130688"/>
                    <a:gd name="connsiteY1" fmla="*/ 130688 h 130688"/>
                    <a:gd name="connsiteX2" fmla="*/ 0 w 130688"/>
                    <a:gd name="connsiteY2" fmla="*/ 65344 h 130688"/>
                    <a:gd name="connsiteX3" fmla="*/ 65344 w 130688"/>
                    <a:gd name="connsiteY3" fmla="*/ 0 h 130688"/>
                    <a:gd name="connsiteX4" fmla="*/ 130688 w 130688"/>
                    <a:gd name="connsiteY4" fmla="*/ 65344 h 1306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0688" h="130688">
                      <a:moveTo>
                        <a:pt x="130688" y="65344"/>
                      </a:moveTo>
                      <a:cubicBezTo>
                        <a:pt x="130688" y="101433"/>
                        <a:pt x="101433" y="130688"/>
                        <a:pt x="65344" y="130688"/>
                      </a:cubicBezTo>
                      <a:cubicBezTo>
                        <a:pt x="29256" y="130688"/>
                        <a:pt x="0" y="101433"/>
                        <a:pt x="0" y="65344"/>
                      </a:cubicBezTo>
                      <a:cubicBezTo>
                        <a:pt x="0" y="29256"/>
                        <a:pt x="29256" y="0"/>
                        <a:pt x="65344" y="0"/>
                      </a:cubicBezTo>
                      <a:cubicBezTo>
                        <a:pt x="101433" y="0"/>
                        <a:pt x="130688" y="29256"/>
                        <a:pt x="130688" y="65344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</p:grpSp>
      <p:grpSp>
        <p:nvGrpSpPr>
          <p:cNvPr id="192" name="그룹 191">
            <a:extLst>
              <a:ext uri="{FF2B5EF4-FFF2-40B4-BE49-F238E27FC236}">
                <a16:creationId xmlns:a16="http://schemas.microsoft.com/office/drawing/2014/main" id="{CC19B780-CFCA-4059-8F92-210B9EDF668C}"/>
              </a:ext>
            </a:extLst>
          </p:cNvPr>
          <p:cNvGrpSpPr/>
          <p:nvPr/>
        </p:nvGrpSpPr>
        <p:grpSpPr>
          <a:xfrm>
            <a:off x="1" y="5442586"/>
            <a:ext cx="9905999" cy="0"/>
            <a:chOff x="1" y="5678806"/>
            <a:chExt cx="9905999" cy="0"/>
          </a:xfrm>
        </p:grpSpPr>
        <p:cxnSp>
          <p:nvCxnSpPr>
            <p:cNvPr id="193" name="직선 연결선 192">
              <a:extLst>
                <a:ext uri="{FF2B5EF4-FFF2-40B4-BE49-F238E27FC236}">
                  <a16:creationId xmlns:a16="http://schemas.microsoft.com/office/drawing/2014/main" id="{A22A7DF7-30E9-42D8-ADA4-E9A8A8A4F139}"/>
                </a:ext>
              </a:extLst>
            </p:cNvPr>
            <p:cNvCxnSpPr>
              <a:cxnSpLocks/>
            </p:cNvCxnSpPr>
            <p:nvPr/>
          </p:nvCxnSpPr>
          <p:spPr>
            <a:xfrm>
              <a:off x="1" y="5678806"/>
              <a:ext cx="9905999" cy="0"/>
            </a:xfrm>
            <a:prstGeom prst="line">
              <a:avLst/>
            </a:prstGeom>
            <a:solidFill>
              <a:schemeClr val="bg1"/>
            </a:solidFill>
            <a:ln w="38100">
              <a:solidFill>
                <a:srgbClr val="2949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4" name="직선 연결선 193">
              <a:extLst>
                <a:ext uri="{FF2B5EF4-FFF2-40B4-BE49-F238E27FC236}">
                  <a16:creationId xmlns:a16="http://schemas.microsoft.com/office/drawing/2014/main" id="{783FB181-C743-4630-8B10-C753CFDD3761}"/>
                </a:ext>
              </a:extLst>
            </p:cNvPr>
            <p:cNvCxnSpPr>
              <a:cxnSpLocks/>
            </p:cNvCxnSpPr>
            <p:nvPr/>
          </p:nvCxnSpPr>
          <p:spPr>
            <a:xfrm>
              <a:off x="3003000" y="5678806"/>
              <a:ext cx="3900000" cy="0"/>
            </a:xfrm>
            <a:prstGeom prst="line">
              <a:avLst/>
            </a:prstGeom>
            <a:solidFill>
              <a:schemeClr val="bg1"/>
            </a:solidFill>
            <a:ln w="38100">
              <a:solidFill>
                <a:srgbClr val="73B1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3975460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93A9EA95-AB1E-483C-A557-B17B8B828AE8}"/>
              </a:ext>
            </a:extLst>
          </p:cNvPr>
          <p:cNvGrpSpPr/>
          <p:nvPr/>
        </p:nvGrpSpPr>
        <p:grpSpPr>
          <a:xfrm>
            <a:off x="0" y="0"/>
            <a:ext cx="2971803" cy="6858000"/>
            <a:chOff x="36164" y="0"/>
            <a:chExt cx="2971803" cy="6858000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5E61A198-B968-4915-B005-8211AAEF93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38943"/>
            <a:stretch/>
          </p:blipFill>
          <p:spPr>
            <a:xfrm>
              <a:off x="36167" y="1190625"/>
              <a:ext cx="2971800" cy="5667375"/>
            </a:xfrm>
            <a:prstGeom prst="rect">
              <a:avLst/>
            </a:prstGeom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7CC602B5-C9CB-4041-93EF-74FDAF29F628}"/>
                </a:ext>
              </a:extLst>
            </p:cNvPr>
            <p:cNvSpPr/>
            <p:nvPr/>
          </p:nvSpPr>
          <p:spPr>
            <a:xfrm rot="10800000">
              <a:off x="36164" y="0"/>
              <a:ext cx="2925405" cy="6381750"/>
            </a:xfrm>
            <a:prstGeom prst="rect">
              <a:avLst/>
            </a:prstGeom>
            <a:gradFill flip="none" rotWithShape="1">
              <a:gsLst>
                <a:gs pos="25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AC4BF1B5-893E-4A6B-8150-260B253C57F4}"/>
              </a:ext>
            </a:extLst>
          </p:cNvPr>
          <p:cNvSpPr/>
          <p:nvPr/>
        </p:nvSpPr>
        <p:spPr>
          <a:xfrm>
            <a:off x="1" y="1"/>
            <a:ext cx="2971800" cy="6860528"/>
          </a:xfrm>
          <a:prstGeom prst="rect">
            <a:avLst/>
          </a:prstGeom>
          <a:gradFill flip="none" rotWithShape="1">
            <a:gsLst>
              <a:gs pos="11000">
                <a:schemeClr val="bg1">
                  <a:alpha val="41000"/>
                  <a:lumMod val="76000"/>
                </a:schemeClr>
              </a:gs>
              <a:gs pos="0">
                <a:srgbClr val="688CCE">
                  <a:lumMod val="50000"/>
                  <a:alpha val="19000"/>
                </a:srgbClr>
              </a:gs>
            </a:gsLst>
            <a:lin ang="10800000" scaled="1"/>
            <a:tileRect/>
          </a:gra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B2883E9E-7139-4CC0-B456-BC093755DA98}"/>
              </a:ext>
            </a:extLst>
          </p:cNvPr>
          <p:cNvSpPr/>
          <p:nvPr/>
        </p:nvSpPr>
        <p:spPr>
          <a:xfrm>
            <a:off x="3707198" y="1412516"/>
            <a:ext cx="5458208" cy="441659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466725" lvl="1" indent="-466725" defTabSz="910102">
              <a:spcAft>
                <a:spcPts val="2400"/>
              </a:spcAft>
              <a:buClr>
                <a:srgbClr val="2F5597"/>
              </a:buClr>
              <a:buFont typeface="+mj-lt"/>
              <a:buAutoNum type="romanUcPeriod"/>
              <a:defRPr/>
            </a:pPr>
            <a:r>
              <a:rPr lang="ko-KR" altLang="en-US" sz="2300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이해충돌방지법의 </a:t>
            </a:r>
            <a:r>
              <a:rPr lang="ko-KR" altLang="en-US" sz="2300" b="1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제정배경 및 목적</a:t>
            </a:r>
            <a:endParaRPr lang="en-US" altLang="ko-KR" sz="2300" b="1" spc="-7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66725" lvl="1" indent="-466725" defTabSz="910102">
              <a:spcAft>
                <a:spcPts val="2400"/>
              </a:spcAft>
              <a:buClr>
                <a:srgbClr val="2F5597"/>
              </a:buClr>
              <a:buFont typeface="+mj-lt"/>
              <a:buAutoNum type="romanUcPeriod"/>
              <a:defRPr/>
            </a:pPr>
            <a:r>
              <a:rPr lang="ko-KR" altLang="en-US" sz="2300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이해충돌방지법의 </a:t>
            </a:r>
            <a:r>
              <a:rPr lang="ko-KR" altLang="en-US" sz="2300" b="1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주요 용어 정의</a:t>
            </a:r>
          </a:p>
          <a:p>
            <a:pPr marL="466725" lvl="1" indent="-466725" defTabSz="910102">
              <a:spcAft>
                <a:spcPts val="2400"/>
              </a:spcAft>
              <a:buClr>
                <a:srgbClr val="2F5597"/>
              </a:buClr>
              <a:buFont typeface="+mj-lt"/>
              <a:buAutoNum type="romanUcPeriod"/>
              <a:defRPr/>
            </a:pPr>
            <a:r>
              <a:rPr lang="ko-KR" altLang="en-US" sz="2300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이해충돌방지법의 </a:t>
            </a:r>
            <a:r>
              <a:rPr lang="ko-KR" altLang="en-US" sz="2300" b="1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및 제출 의무</a:t>
            </a:r>
            <a:r>
              <a:rPr lang="en-US" altLang="ko-KR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(5</a:t>
            </a:r>
            <a:r>
              <a:rPr lang="ko-KR" altLang="en-US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</a:t>
            </a:r>
            <a:r>
              <a:rPr lang="en-US" altLang="ko-KR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marL="466725" lvl="1" indent="-466725" defTabSz="910102">
              <a:spcAft>
                <a:spcPts val="2400"/>
              </a:spcAft>
              <a:buClr>
                <a:srgbClr val="2F5597"/>
              </a:buClr>
              <a:buFont typeface="+mj-lt"/>
              <a:buAutoNum type="romanUcPeriod"/>
              <a:defRPr/>
            </a:pPr>
            <a:r>
              <a:rPr lang="ko-KR" altLang="en-US" sz="2300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이해충돌방지법의 </a:t>
            </a:r>
            <a:r>
              <a:rPr lang="ko-KR" altLang="en-US" sz="2300" b="1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제한 및 금지 행위</a:t>
            </a:r>
            <a:r>
              <a:rPr lang="en-US" altLang="ko-KR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(5</a:t>
            </a:r>
            <a:r>
              <a:rPr lang="ko-KR" altLang="en-US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</a:t>
            </a:r>
            <a:r>
              <a:rPr lang="en-US" altLang="ko-KR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marL="466725" lvl="1" indent="-466725" defTabSz="910102">
              <a:spcAft>
                <a:spcPts val="2400"/>
              </a:spcAft>
              <a:buClr>
                <a:srgbClr val="2F5597"/>
              </a:buClr>
              <a:buFont typeface="+mj-lt"/>
              <a:buAutoNum type="romanUcPeriod"/>
              <a:defRPr/>
            </a:pPr>
            <a:r>
              <a:rPr lang="ko-KR" altLang="en-US" sz="2300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300" b="1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절차 및 신고자 보호ㆍ보상</a:t>
            </a:r>
          </a:p>
          <a:p>
            <a:pPr marL="466725" lvl="1" indent="-466725" defTabSz="910102">
              <a:spcAft>
                <a:spcPts val="2400"/>
              </a:spcAft>
              <a:buClr>
                <a:srgbClr val="2F5597"/>
              </a:buClr>
              <a:buFont typeface="+mj-lt"/>
              <a:buAutoNum type="romanUcPeriod"/>
              <a:defRPr/>
            </a:pPr>
            <a:r>
              <a:rPr lang="ko-KR" altLang="en-US" sz="2300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이해충돌방지법의 </a:t>
            </a:r>
            <a:r>
              <a:rPr lang="ko-KR" altLang="en-US" sz="2300" b="1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운영</a:t>
            </a:r>
          </a:p>
          <a:p>
            <a:pPr marL="466725" lvl="1" indent="-466725" defTabSz="910102">
              <a:spcAft>
                <a:spcPts val="2400"/>
              </a:spcAft>
              <a:buClr>
                <a:srgbClr val="2F5597"/>
              </a:buClr>
              <a:buFont typeface="+mj-lt"/>
              <a:buAutoNum type="romanUcPeriod"/>
              <a:defRPr/>
            </a:pPr>
            <a:r>
              <a:rPr lang="ko-KR" altLang="en-US" sz="2300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위반행위에 대한 </a:t>
            </a:r>
            <a:r>
              <a:rPr lang="ko-KR" altLang="en-US" sz="2300" b="1" spc="-7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제재</a:t>
            </a:r>
          </a:p>
        </p:txBody>
      </p:sp>
      <p:cxnSp>
        <p:nvCxnSpPr>
          <p:cNvPr id="41" name="직선 연결선 40">
            <a:extLst>
              <a:ext uri="{FF2B5EF4-FFF2-40B4-BE49-F238E27FC236}">
                <a16:creationId xmlns:a16="http://schemas.microsoft.com/office/drawing/2014/main" id="{8592DCA9-F7B2-4E89-8FF3-DAEB5195FFB8}"/>
              </a:ext>
            </a:extLst>
          </p:cNvPr>
          <p:cNvCxnSpPr/>
          <p:nvPr/>
        </p:nvCxnSpPr>
        <p:spPr>
          <a:xfrm>
            <a:off x="3779125" y="1014138"/>
            <a:ext cx="532800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>
            <a:extLst>
              <a:ext uri="{FF2B5EF4-FFF2-40B4-BE49-F238E27FC236}">
                <a16:creationId xmlns:a16="http://schemas.microsoft.com/office/drawing/2014/main" id="{AB9E30C7-0572-4F15-8669-4383FE69325E}"/>
              </a:ext>
            </a:extLst>
          </p:cNvPr>
          <p:cNvCxnSpPr>
            <a:cxnSpLocks/>
          </p:cNvCxnSpPr>
          <p:nvPr/>
        </p:nvCxnSpPr>
        <p:spPr>
          <a:xfrm>
            <a:off x="3773873" y="6227488"/>
            <a:ext cx="5328000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5D64CB9B-B2D6-4A03-8203-CBC61456228E}"/>
              </a:ext>
            </a:extLst>
          </p:cNvPr>
          <p:cNvGrpSpPr/>
          <p:nvPr/>
        </p:nvGrpSpPr>
        <p:grpSpPr>
          <a:xfrm>
            <a:off x="8086623" y="641171"/>
            <a:ext cx="1015251" cy="259213"/>
            <a:chOff x="236476" y="6237312"/>
            <a:chExt cx="1692188" cy="432048"/>
          </a:xfrm>
        </p:grpSpPr>
        <p:sp>
          <p:nvSpPr>
            <p:cNvPr id="54" name="타원 53">
              <a:extLst>
                <a:ext uri="{FF2B5EF4-FFF2-40B4-BE49-F238E27FC236}">
                  <a16:creationId xmlns:a16="http://schemas.microsoft.com/office/drawing/2014/main" id="{E218CA23-8A4F-4025-9FDE-5FE01D76BA38}"/>
                </a:ext>
              </a:extLst>
            </p:cNvPr>
            <p:cNvSpPr/>
            <p:nvPr/>
          </p:nvSpPr>
          <p:spPr>
            <a:xfrm>
              <a:off x="236476" y="6237312"/>
              <a:ext cx="432048" cy="43204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pic>
          <p:nvPicPr>
            <p:cNvPr id="55" name="그림 54">
              <a:extLst>
                <a:ext uri="{FF2B5EF4-FFF2-40B4-BE49-F238E27FC236}">
                  <a16:creationId xmlns:a16="http://schemas.microsoft.com/office/drawing/2014/main" id="{28BBC444-85F6-4EE4-9CFE-89A94BE835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476" y="6251816"/>
              <a:ext cx="1692188" cy="403041"/>
            </a:xfrm>
            <a:prstGeom prst="rect">
              <a:avLst/>
            </a:prstGeom>
          </p:spPr>
        </p:pic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A3D723C2-8699-4BD4-81BC-DECC45BAFE1B}"/>
              </a:ext>
            </a:extLst>
          </p:cNvPr>
          <p:cNvGrpSpPr/>
          <p:nvPr/>
        </p:nvGrpSpPr>
        <p:grpSpPr>
          <a:xfrm>
            <a:off x="177540" y="563288"/>
            <a:ext cx="2616743" cy="1208966"/>
            <a:chOff x="177540" y="563288"/>
            <a:chExt cx="2616743" cy="1208966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C8FA05EE-B642-4C99-B4E8-B71BF345AE5F}"/>
                </a:ext>
              </a:extLst>
            </p:cNvPr>
            <p:cNvSpPr/>
            <p:nvPr/>
          </p:nvSpPr>
          <p:spPr>
            <a:xfrm>
              <a:off x="177540" y="647933"/>
              <a:ext cx="2616743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1400" b="1" spc="-8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Bold" panose="00000800000000000000" pitchFamily="50" charset="-127"/>
                </a:rPr>
                <a:t>「공직자의 이해충돌 </a:t>
              </a:r>
              <a:r>
                <a:rPr lang="ko-KR" altLang="en-US" sz="1400" b="1" spc="-80" dirty="0" err="1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Bold" panose="00000800000000000000" pitchFamily="50" charset="-127"/>
                </a:rPr>
                <a:t>방지법」</a:t>
              </a:r>
              <a:r>
                <a:rPr lang="ko-KR" altLang="en-US" sz="1400" spc="-80" dirty="0" err="1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Bold" panose="00000800000000000000" pitchFamily="50" charset="-127"/>
                </a:rPr>
                <a:t>의</a:t>
              </a:r>
              <a:r>
                <a:rPr lang="ko-KR" altLang="en-US" sz="1400" spc="-8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en-US" altLang="ko-KR" sz="1400" spc="-8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Bold" panose="00000800000000000000" pitchFamily="50" charset="-127"/>
                </a:rPr>
                <a:t/>
              </a:r>
              <a:br>
                <a:rPr lang="en-US" altLang="ko-KR" sz="1400" spc="-8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1400" spc="-8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Bold" panose="00000800000000000000" pitchFamily="50" charset="-127"/>
                </a:rPr>
                <a:t>이해</a:t>
              </a:r>
            </a:p>
          </p:txBody>
        </p:sp>
        <p:cxnSp>
          <p:nvCxnSpPr>
            <p:cNvPr id="36" name="직선 연결선 35">
              <a:extLst>
                <a:ext uri="{FF2B5EF4-FFF2-40B4-BE49-F238E27FC236}">
                  <a16:creationId xmlns:a16="http://schemas.microsoft.com/office/drawing/2014/main" id="{3D6A20ED-1A9A-43D9-8DC4-2CBBE17CC4D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8131" y="563288"/>
              <a:ext cx="2075541" cy="0"/>
            </a:xfrm>
            <a:prstGeom prst="line">
              <a:avLst/>
            </a:prstGeom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369025EB-27A1-4528-966D-5FD5CC4AFF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8131" y="1255798"/>
              <a:ext cx="2075541" cy="0"/>
            </a:xfrm>
            <a:prstGeom prst="line">
              <a:avLst/>
            </a:prstGeom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모서리가 둥근 직사각형 13">
              <a:extLst>
                <a:ext uri="{FF2B5EF4-FFF2-40B4-BE49-F238E27FC236}">
                  <a16:creationId xmlns:a16="http://schemas.microsoft.com/office/drawing/2014/main" id="{10C47817-9461-482C-97AB-2A8E8580C189}"/>
                </a:ext>
              </a:extLst>
            </p:cNvPr>
            <p:cNvSpPr/>
            <p:nvPr/>
          </p:nvSpPr>
          <p:spPr>
            <a:xfrm>
              <a:off x="448131" y="1306105"/>
              <a:ext cx="2077200" cy="466149"/>
            </a:xfrm>
            <a:prstGeom prst="rect">
              <a:avLst/>
            </a:prstGeom>
            <a:solidFill>
              <a:srgbClr val="2F5597"/>
            </a:solidFill>
            <a:ln>
              <a:noFill/>
              <a:headEnd/>
              <a:tailEnd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lIns="83988" tIns="41994" rIns="83988" bIns="41994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rgbClr val="386BC7"/>
                </a:buClr>
                <a:buSzTx/>
                <a:buFontTx/>
                <a:buNone/>
                <a:tabLst/>
                <a:defRPr/>
              </a:pPr>
              <a:r>
                <a:rPr lang="ko-KR" altLang="en-US" sz="2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6E6E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목차</a:t>
              </a:r>
            </a:p>
          </p:txBody>
        </p:sp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396A24CF-ABB4-442F-8BAB-277D2984643F}"/>
              </a:ext>
            </a:extLst>
          </p:cNvPr>
          <p:cNvSpPr/>
          <p:nvPr/>
        </p:nvSpPr>
        <p:spPr>
          <a:xfrm>
            <a:off x="2926081" y="0"/>
            <a:ext cx="45719" cy="6857999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1C58460-F493-4368-961B-425BA5BA8F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787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자유형: 도형 96">
            <a:extLst>
              <a:ext uri="{FF2B5EF4-FFF2-40B4-BE49-F238E27FC236}">
                <a16:creationId xmlns:a16="http://schemas.microsoft.com/office/drawing/2014/main" id="{783701A6-E59D-4CA1-9B00-8A795F567B4B}"/>
              </a:ext>
            </a:extLst>
          </p:cNvPr>
          <p:cNvSpPr/>
          <p:nvPr/>
        </p:nvSpPr>
        <p:spPr>
          <a:xfrm>
            <a:off x="0" y="5221973"/>
            <a:ext cx="9906000" cy="1636027"/>
          </a:xfrm>
          <a:custGeom>
            <a:avLst/>
            <a:gdLst>
              <a:gd name="connsiteX0" fmla="*/ 0 w 9906000"/>
              <a:gd name="connsiteY0" fmla="*/ 0 h 840541"/>
              <a:gd name="connsiteX1" fmla="*/ 7722 w 9906000"/>
              <a:gd name="connsiteY1" fmla="*/ 1596 h 840541"/>
              <a:gd name="connsiteX2" fmla="*/ 4953000 w 9906000"/>
              <a:gd name="connsiteY2" fmla="*/ 415978 h 840541"/>
              <a:gd name="connsiteX3" fmla="*/ 9898278 w 9906000"/>
              <a:gd name="connsiteY3" fmla="*/ 1596 h 840541"/>
              <a:gd name="connsiteX4" fmla="*/ 9906000 w 9906000"/>
              <a:gd name="connsiteY4" fmla="*/ 0 h 840541"/>
              <a:gd name="connsiteX5" fmla="*/ 9906000 w 9906000"/>
              <a:gd name="connsiteY5" fmla="*/ 840541 h 840541"/>
              <a:gd name="connsiteX6" fmla="*/ 0 w 9906000"/>
              <a:gd name="connsiteY6" fmla="*/ 840541 h 840541"/>
              <a:gd name="connsiteX7" fmla="*/ 0 w 9906000"/>
              <a:gd name="connsiteY7" fmla="*/ 0 h 840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6000" h="840541">
                <a:moveTo>
                  <a:pt x="0" y="0"/>
                </a:moveTo>
                <a:lnTo>
                  <a:pt x="7722" y="1596"/>
                </a:lnTo>
                <a:cubicBezTo>
                  <a:pt x="1313860" y="259059"/>
                  <a:pt x="3048934" y="415978"/>
                  <a:pt x="4953000" y="415978"/>
                </a:cubicBezTo>
                <a:cubicBezTo>
                  <a:pt x="6857066" y="415978"/>
                  <a:pt x="8592140" y="259059"/>
                  <a:pt x="9898278" y="1596"/>
                </a:cubicBezTo>
                <a:lnTo>
                  <a:pt x="9906000" y="0"/>
                </a:lnTo>
                <a:lnTo>
                  <a:pt x="9906000" y="840541"/>
                </a:lnTo>
                <a:lnTo>
                  <a:pt x="0" y="84054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58AA3D76-E5DB-47FE-9B15-420C944631F7}"/>
              </a:ext>
            </a:extLst>
          </p:cNvPr>
          <p:cNvSpPr/>
          <p:nvPr/>
        </p:nvSpPr>
        <p:spPr>
          <a:xfrm rot="5400000">
            <a:off x="4128493" y="-4128494"/>
            <a:ext cx="1649013" cy="9906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96" name="사각형: 둥근 모서리 95">
            <a:extLst>
              <a:ext uri="{FF2B5EF4-FFF2-40B4-BE49-F238E27FC236}">
                <a16:creationId xmlns:a16="http://schemas.microsoft.com/office/drawing/2014/main" id="{B8EF4CE2-1130-4D99-B81B-15D9ABB2BD76}"/>
              </a:ext>
            </a:extLst>
          </p:cNvPr>
          <p:cNvSpPr/>
          <p:nvPr/>
        </p:nvSpPr>
        <p:spPr>
          <a:xfrm>
            <a:off x="2193423" y="1276933"/>
            <a:ext cx="5519155" cy="371326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  <a:alpha val="42000"/>
            </a:schemeClr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endParaRPr lang="ko-KR" altLang="en-US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1BBF59E-A8C0-4895-BF42-ED960AFA6EF4}"/>
              </a:ext>
            </a:extLst>
          </p:cNvPr>
          <p:cNvSpPr/>
          <p:nvPr/>
        </p:nvSpPr>
        <p:spPr>
          <a:xfrm rot="16200000">
            <a:off x="4713064" y="1668686"/>
            <a:ext cx="479872" cy="9906000"/>
          </a:xfrm>
          <a:prstGeom prst="rect">
            <a:avLst/>
          </a:prstGeom>
          <a:solidFill>
            <a:srgbClr val="B4C6E6"/>
          </a:soli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34" name="모서리가 둥근 직사각형 13">
            <a:extLst>
              <a:ext uri="{FF2B5EF4-FFF2-40B4-BE49-F238E27FC236}">
                <a16:creationId xmlns:a16="http://schemas.microsoft.com/office/drawing/2014/main" id="{240226BE-C129-40B3-A0AE-0E44B2616CF3}"/>
              </a:ext>
            </a:extLst>
          </p:cNvPr>
          <p:cNvSpPr/>
          <p:nvPr/>
        </p:nvSpPr>
        <p:spPr>
          <a:xfrm>
            <a:off x="4233000" y="2170239"/>
            <a:ext cx="1440000" cy="1440000"/>
          </a:xfrm>
          <a:prstGeom prst="roundRect">
            <a:avLst>
              <a:gd name="adj" fmla="val 740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83988" tIns="41994" rIns="83988" bIns="41994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rgbClr val="386BC7"/>
              </a:buClr>
              <a:buSzTx/>
              <a:buFontTx/>
              <a:buNone/>
              <a:tabLst/>
              <a:defRPr/>
            </a:pPr>
            <a: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CHAPTER</a:t>
            </a:r>
            <a:b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</a:br>
            <a:r>
              <a:rPr lang="en-US" altLang="ko-KR" sz="4400" spc="-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I</a:t>
            </a:r>
            <a:endParaRPr lang="ko-KR" altLang="en-US" sz="4400" spc="-5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11E857E6-CA0C-4405-A7D2-285D74841DF0}"/>
              </a:ext>
            </a:extLst>
          </p:cNvPr>
          <p:cNvSpPr/>
          <p:nvPr/>
        </p:nvSpPr>
        <p:spPr>
          <a:xfrm>
            <a:off x="1181100" y="3877506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 latinLnBrk="0">
              <a:tabLst>
                <a:tab pos="92075" algn="l"/>
              </a:tabLst>
              <a:defRPr/>
            </a:pPr>
            <a:r>
              <a:rPr kumimoji="1" lang="ko-KR" altLang="en-US" sz="28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이해충돌방지법의</a:t>
            </a:r>
            <a:r>
              <a:rPr kumimoji="1" lang="en-US" altLang="ko-KR" sz="4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kumimoji="1" lang="en-US" altLang="ko-KR" sz="4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1" lang="ko-KR" altLang="en-US" sz="44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33F5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제정배경 및 목적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EE5B5488-86F4-43A1-8A81-3625A26A3A42}"/>
              </a:ext>
            </a:extLst>
          </p:cNvPr>
          <p:cNvSpPr/>
          <p:nvPr/>
        </p:nvSpPr>
        <p:spPr>
          <a:xfrm>
            <a:off x="2276475" y="1276933"/>
            <a:ext cx="5353050" cy="371326"/>
          </a:xfrm>
          <a:prstGeom prst="roundRect">
            <a:avLst>
              <a:gd name="adj" fmla="val 0"/>
            </a:avLst>
          </a:prstGeom>
          <a:solidFill>
            <a:srgbClr val="5E7594"/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「공직자의 이해충돌 방지법」</a:t>
            </a: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의 이해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FBC3FD33-F3BE-4296-A159-26675EE475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2</a:t>
            </a:fld>
            <a:endParaRPr lang="ko-KR" altLang="en-US"/>
          </a:p>
        </p:txBody>
      </p:sp>
      <p:grpSp>
        <p:nvGrpSpPr>
          <p:cNvPr id="91" name="그룹 90">
            <a:extLst>
              <a:ext uri="{FF2B5EF4-FFF2-40B4-BE49-F238E27FC236}">
                <a16:creationId xmlns:a16="http://schemas.microsoft.com/office/drawing/2014/main" id="{25DC2671-0285-432A-BFF5-5FC1F5600C19}"/>
              </a:ext>
            </a:extLst>
          </p:cNvPr>
          <p:cNvGrpSpPr/>
          <p:nvPr/>
        </p:nvGrpSpPr>
        <p:grpSpPr>
          <a:xfrm>
            <a:off x="1784003" y="5760886"/>
            <a:ext cx="6444493" cy="658964"/>
            <a:chOff x="1784003" y="5760886"/>
            <a:chExt cx="6444493" cy="658964"/>
          </a:xfrm>
        </p:grpSpPr>
        <p:grpSp>
          <p:nvGrpSpPr>
            <p:cNvPr id="92" name="Group 340">
              <a:extLst>
                <a:ext uri="{FF2B5EF4-FFF2-40B4-BE49-F238E27FC236}">
                  <a16:creationId xmlns:a16="http://schemas.microsoft.com/office/drawing/2014/main" id="{5DDBD999-211B-4F32-9F2B-2B6CFF5C2D9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00942" y="5822950"/>
              <a:ext cx="497856" cy="596900"/>
              <a:chOff x="4380" y="2781"/>
              <a:chExt cx="377" cy="452"/>
            </a:xfrm>
            <a:solidFill>
              <a:srgbClr val="B4C6E6"/>
            </a:solidFill>
          </p:grpSpPr>
          <p:sp>
            <p:nvSpPr>
              <p:cNvPr id="142" name="Freeform 341">
                <a:extLst>
                  <a:ext uri="{FF2B5EF4-FFF2-40B4-BE49-F238E27FC236}">
                    <a16:creationId xmlns:a16="http://schemas.microsoft.com/office/drawing/2014/main" id="{ACDB94C5-E694-453A-B981-83789B52F5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5" y="3095"/>
                <a:ext cx="49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3" name="Freeform 342">
                <a:extLst>
                  <a:ext uri="{FF2B5EF4-FFF2-40B4-BE49-F238E27FC236}">
                    <a16:creationId xmlns:a16="http://schemas.microsoft.com/office/drawing/2014/main" id="{C3E3D43B-727F-49AE-A08D-467F96226B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3" y="3095"/>
                <a:ext cx="48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4" name="Freeform 343">
                <a:extLst>
                  <a:ext uri="{FF2B5EF4-FFF2-40B4-BE49-F238E27FC236}">
                    <a16:creationId xmlns:a16="http://schemas.microsoft.com/office/drawing/2014/main" id="{BEB3CB71-D960-478F-AD8E-11EDEB1DC6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6" y="3018"/>
                <a:ext cx="45" cy="26"/>
              </a:xfrm>
              <a:custGeom>
                <a:avLst/>
                <a:gdLst>
                  <a:gd name="T0" fmla="*/ 45 w 45"/>
                  <a:gd name="T1" fmla="*/ 26 h 26"/>
                  <a:gd name="T2" fmla="*/ 45 w 45"/>
                  <a:gd name="T3" fmla="*/ 0 h 26"/>
                  <a:gd name="T4" fmla="*/ 45 w 45"/>
                  <a:gd name="T5" fmla="*/ 0 h 26"/>
                  <a:gd name="T6" fmla="*/ 0 w 45"/>
                  <a:gd name="T7" fmla="*/ 26 h 26"/>
                  <a:gd name="T8" fmla="*/ 42 w 45"/>
                  <a:gd name="T9" fmla="*/ 26 h 26"/>
                  <a:gd name="T10" fmla="*/ 45 w 45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6">
                    <a:moveTo>
                      <a:pt x="45" y="26"/>
                    </a:moveTo>
                    <a:lnTo>
                      <a:pt x="45" y="0"/>
                    </a:lnTo>
                    <a:lnTo>
                      <a:pt x="45" y="0"/>
                    </a:lnTo>
                    <a:lnTo>
                      <a:pt x="0" y="26"/>
                    </a:lnTo>
                    <a:lnTo>
                      <a:pt x="42" y="26"/>
                    </a:lnTo>
                    <a:lnTo>
                      <a:pt x="45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5" name="Freeform 344">
                <a:extLst>
                  <a:ext uri="{FF2B5EF4-FFF2-40B4-BE49-F238E27FC236}">
                    <a16:creationId xmlns:a16="http://schemas.microsoft.com/office/drawing/2014/main" id="{5F31005F-FB5D-43EA-AF09-044090C84F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2781"/>
                <a:ext cx="96" cy="97"/>
              </a:xfrm>
              <a:custGeom>
                <a:avLst/>
                <a:gdLst>
                  <a:gd name="T0" fmla="*/ 78 w 198"/>
                  <a:gd name="T1" fmla="*/ 12 h 198"/>
                  <a:gd name="T2" fmla="*/ 186 w 198"/>
                  <a:gd name="T3" fmla="*/ 79 h 198"/>
                  <a:gd name="T4" fmla="*/ 119 w 198"/>
                  <a:gd name="T5" fmla="*/ 187 h 198"/>
                  <a:gd name="T6" fmla="*/ 11 w 198"/>
                  <a:gd name="T7" fmla="*/ 120 h 198"/>
                  <a:gd name="T8" fmla="*/ 78 w 198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78" y="12"/>
                    </a:moveTo>
                    <a:cubicBezTo>
                      <a:pt x="127" y="0"/>
                      <a:pt x="175" y="30"/>
                      <a:pt x="186" y="79"/>
                    </a:cubicBezTo>
                    <a:cubicBezTo>
                      <a:pt x="198" y="127"/>
                      <a:pt x="168" y="176"/>
                      <a:pt x="119" y="187"/>
                    </a:cubicBezTo>
                    <a:cubicBezTo>
                      <a:pt x="71" y="198"/>
                      <a:pt x="22" y="168"/>
                      <a:pt x="11" y="120"/>
                    </a:cubicBezTo>
                    <a:cubicBezTo>
                      <a:pt x="0" y="71"/>
                      <a:pt x="30" y="23"/>
                      <a:pt x="7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6" name="Freeform 345">
                <a:extLst>
                  <a:ext uri="{FF2B5EF4-FFF2-40B4-BE49-F238E27FC236}">
                    <a16:creationId xmlns:a16="http://schemas.microsoft.com/office/drawing/2014/main" id="{ADFE3050-8557-4D07-8ADC-A014C1CB6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" y="2963"/>
                <a:ext cx="43" cy="26"/>
              </a:xfrm>
              <a:custGeom>
                <a:avLst/>
                <a:gdLst>
                  <a:gd name="T0" fmla="*/ 55 w 87"/>
                  <a:gd name="T1" fmla="*/ 54 h 54"/>
                  <a:gd name="T2" fmla="*/ 87 w 87"/>
                  <a:gd name="T3" fmla="*/ 23 h 54"/>
                  <a:gd name="T4" fmla="*/ 78 w 87"/>
                  <a:gd name="T5" fmla="*/ 0 h 54"/>
                  <a:gd name="T6" fmla="*/ 0 w 87"/>
                  <a:gd name="T7" fmla="*/ 45 h 54"/>
                  <a:gd name="T8" fmla="*/ 53 w 87"/>
                  <a:gd name="T9" fmla="*/ 54 h 54"/>
                  <a:gd name="T10" fmla="*/ 55 w 87"/>
                  <a:gd name="T11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4">
                    <a:moveTo>
                      <a:pt x="55" y="54"/>
                    </a:moveTo>
                    <a:cubicBezTo>
                      <a:pt x="72" y="54"/>
                      <a:pt x="86" y="41"/>
                      <a:pt x="87" y="23"/>
                    </a:cubicBezTo>
                    <a:cubicBezTo>
                      <a:pt x="87" y="15"/>
                      <a:pt x="84" y="6"/>
                      <a:pt x="78" y="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7" y="50"/>
                      <a:pt x="34" y="53"/>
                      <a:pt x="53" y="54"/>
                    </a:cubicBezTo>
                    <a:cubicBezTo>
                      <a:pt x="54" y="54"/>
                      <a:pt x="54" y="54"/>
                      <a:pt x="55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7" name="Freeform 346">
                <a:extLst>
                  <a:ext uri="{FF2B5EF4-FFF2-40B4-BE49-F238E27FC236}">
                    <a16:creationId xmlns:a16="http://schemas.microsoft.com/office/drawing/2014/main" id="{57917E35-A755-43B2-968A-266B4C9D4A0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0" y="2873"/>
                <a:ext cx="377" cy="219"/>
              </a:xfrm>
              <a:custGeom>
                <a:avLst/>
                <a:gdLst>
                  <a:gd name="T0" fmla="*/ 335 w 773"/>
                  <a:gd name="T1" fmla="*/ 447 h 447"/>
                  <a:gd name="T2" fmla="*/ 354 w 773"/>
                  <a:gd name="T3" fmla="*/ 447 h 447"/>
                  <a:gd name="T4" fmla="*/ 453 w 773"/>
                  <a:gd name="T5" fmla="*/ 447 h 447"/>
                  <a:gd name="T6" fmla="*/ 773 w 773"/>
                  <a:gd name="T7" fmla="*/ 447 h 447"/>
                  <a:gd name="T8" fmla="*/ 773 w 773"/>
                  <a:gd name="T9" fmla="*/ 0 h 447"/>
                  <a:gd name="T10" fmla="*/ 534 w 773"/>
                  <a:gd name="T11" fmla="*/ 139 h 447"/>
                  <a:gd name="T12" fmla="*/ 474 w 773"/>
                  <a:gd name="T13" fmla="*/ 173 h 447"/>
                  <a:gd name="T14" fmla="*/ 452 w 773"/>
                  <a:gd name="T15" fmla="*/ 186 h 447"/>
                  <a:gd name="T16" fmla="*/ 414 w 773"/>
                  <a:gd name="T17" fmla="*/ 208 h 447"/>
                  <a:gd name="T18" fmla="*/ 356 w 773"/>
                  <a:gd name="T19" fmla="*/ 241 h 447"/>
                  <a:gd name="T20" fmla="*/ 334 w 773"/>
                  <a:gd name="T21" fmla="*/ 254 h 447"/>
                  <a:gd name="T22" fmla="*/ 236 w 773"/>
                  <a:gd name="T23" fmla="*/ 311 h 447"/>
                  <a:gd name="T24" fmla="*/ 214 w 773"/>
                  <a:gd name="T25" fmla="*/ 323 h 447"/>
                  <a:gd name="T26" fmla="*/ 223 w 773"/>
                  <a:gd name="T27" fmla="*/ 363 h 447"/>
                  <a:gd name="T28" fmla="*/ 219 w 773"/>
                  <a:gd name="T29" fmla="*/ 393 h 447"/>
                  <a:gd name="T30" fmla="*/ 195 w 773"/>
                  <a:gd name="T31" fmla="*/ 412 h 447"/>
                  <a:gd name="T32" fmla="*/ 185 w 773"/>
                  <a:gd name="T33" fmla="*/ 413 h 447"/>
                  <a:gd name="T34" fmla="*/ 146 w 773"/>
                  <a:gd name="T35" fmla="*/ 383 h 447"/>
                  <a:gd name="T36" fmla="*/ 141 w 773"/>
                  <a:gd name="T37" fmla="*/ 365 h 447"/>
                  <a:gd name="T38" fmla="*/ 0 w 773"/>
                  <a:gd name="T39" fmla="*/ 447 h 447"/>
                  <a:gd name="T40" fmla="*/ 236 w 773"/>
                  <a:gd name="T41" fmla="*/ 447 h 447"/>
                  <a:gd name="T42" fmla="*/ 335 w 773"/>
                  <a:gd name="T43" fmla="*/ 447 h 447"/>
                  <a:gd name="T44" fmla="*/ 335 w 773"/>
                  <a:gd name="T45" fmla="*/ 356 h 447"/>
                  <a:gd name="T46" fmla="*/ 354 w 773"/>
                  <a:gd name="T47" fmla="*/ 345 h 447"/>
                  <a:gd name="T48" fmla="*/ 452 w 773"/>
                  <a:gd name="T49" fmla="*/ 288 h 447"/>
                  <a:gd name="T50" fmla="*/ 453 w 773"/>
                  <a:gd name="T51" fmla="*/ 288 h 447"/>
                  <a:gd name="T52" fmla="*/ 562 w 773"/>
                  <a:gd name="T53" fmla="*/ 225 h 447"/>
                  <a:gd name="T54" fmla="*/ 643 w 773"/>
                  <a:gd name="T55" fmla="*/ 178 h 447"/>
                  <a:gd name="T56" fmla="*/ 684 w 773"/>
                  <a:gd name="T57" fmla="*/ 154 h 447"/>
                  <a:gd name="T58" fmla="*/ 684 w 773"/>
                  <a:gd name="T59" fmla="*/ 358 h 447"/>
                  <a:gd name="T60" fmla="*/ 453 w 773"/>
                  <a:gd name="T61" fmla="*/ 358 h 447"/>
                  <a:gd name="T62" fmla="*/ 437 w 773"/>
                  <a:gd name="T63" fmla="*/ 358 h 447"/>
                  <a:gd name="T64" fmla="*/ 354 w 773"/>
                  <a:gd name="T65" fmla="*/ 358 h 447"/>
                  <a:gd name="T66" fmla="*/ 335 w 773"/>
                  <a:gd name="T67" fmla="*/ 358 h 447"/>
                  <a:gd name="T68" fmla="*/ 332 w 773"/>
                  <a:gd name="T69" fmla="*/ 358 h 447"/>
                  <a:gd name="T70" fmla="*/ 335 w 773"/>
                  <a:gd name="T71" fmla="*/ 356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3" h="447">
                    <a:moveTo>
                      <a:pt x="335" y="447"/>
                    </a:moveTo>
                    <a:cubicBezTo>
                      <a:pt x="354" y="447"/>
                      <a:pt x="354" y="447"/>
                      <a:pt x="354" y="447"/>
                    </a:cubicBezTo>
                    <a:cubicBezTo>
                      <a:pt x="453" y="447"/>
                      <a:pt x="453" y="447"/>
                      <a:pt x="453" y="447"/>
                    </a:cubicBezTo>
                    <a:cubicBezTo>
                      <a:pt x="773" y="447"/>
                      <a:pt x="773" y="447"/>
                      <a:pt x="773" y="447"/>
                    </a:cubicBezTo>
                    <a:cubicBezTo>
                      <a:pt x="773" y="0"/>
                      <a:pt x="773" y="0"/>
                      <a:pt x="773" y="0"/>
                    </a:cubicBezTo>
                    <a:cubicBezTo>
                      <a:pt x="534" y="139"/>
                      <a:pt x="534" y="139"/>
                      <a:pt x="534" y="139"/>
                    </a:cubicBezTo>
                    <a:cubicBezTo>
                      <a:pt x="474" y="173"/>
                      <a:pt x="474" y="173"/>
                      <a:pt x="474" y="173"/>
                    </a:cubicBezTo>
                    <a:cubicBezTo>
                      <a:pt x="452" y="186"/>
                      <a:pt x="452" y="186"/>
                      <a:pt x="452" y="186"/>
                    </a:cubicBezTo>
                    <a:cubicBezTo>
                      <a:pt x="414" y="208"/>
                      <a:pt x="414" y="208"/>
                      <a:pt x="414" y="208"/>
                    </a:cubicBezTo>
                    <a:cubicBezTo>
                      <a:pt x="356" y="241"/>
                      <a:pt x="356" y="241"/>
                      <a:pt x="356" y="241"/>
                    </a:cubicBezTo>
                    <a:cubicBezTo>
                      <a:pt x="334" y="254"/>
                      <a:pt x="334" y="254"/>
                      <a:pt x="334" y="254"/>
                    </a:cubicBezTo>
                    <a:cubicBezTo>
                      <a:pt x="236" y="311"/>
                      <a:pt x="236" y="311"/>
                      <a:pt x="236" y="311"/>
                    </a:cubicBezTo>
                    <a:cubicBezTo>
                      <a:pt x="214" y="323"/>
                      <a:pt x="214" y="323"/>
                      <a:pt x="214" y="323"/>
                    </a:cubicBezTo>
                    <a:cubicBezTo>
                      <a:pt x="217" y="336"/>
                      <a:pt x="220" y="349"/>
                      <a:pt x="223" y="363"/>
                    </a:cubicBezTo>
                    <a:cubicBezTo>
                      <a:pt x="226" y="373"/>
                      <a:pt x="224" y="384"/>
                      <a:pt x="219" y="393"/>
                    </a:cubicBezTo>
                    <a:cubicBezTo>
                      <a:pt x="214" y="403"/>
                      <a:pt x="205" y="409"/>
                      <a:pt x="195" y="412"/>
                    </a:cubicBezTo>
                    <a:cubicBezTo>
                      <a:pt x="191" y="413"/>
                      <a:pt x="188" y="413"/>
                      <a:pt x="185" y="413"/>
                    </a:cubicBezTo>
                    <a:cubicBezTo>
                      <a:pt x="166" y="413"/>
                      <a:pt x="150" y="401"/>
                      <a:pt x="146" y="383"/>
                    </a:cubicBezTo>
                    <a:cubicBezTo>
                      <a:pt x="144" y="377"/>
                      <a:pt x="143" y="371"/>
                      <a:pt x="141" y="3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236" y="447"/>
                      <a:pt x="236" y="447"/>
                      <a:pt x="236" y="447"/>
                    </a:cubicBezTo>
                    <a:lnTo>
                      <a:pt x="335" y="447"/>
                    </a:lnTo>
                    <a:close/>
                    <a:moveTo>
                      <a:pt x="335" y="356"/>
                    </a:moveTo>
                    <a:cubicBezTo>
                      <a:pt x="354" y="345"/>
                      <a:pt x="354" y="345"/>
                      <a:pt x="354" y="345"/>
                    </a:cubicBezTo>
                    <a:cubicBezTo>
                      <a:pt x="452" y="288"/>
                      <a:pt x="452" y="288"/>
                      <a:pt x="452" y="288"/>
                    </a:cubicBezTo>
                    <a:cubicBezTo>
                      <a:pt x="453" y="288"/>
                      <a:pt x="453" y="288"/>
                      <a:pt x="453" y="288"/>
                    </a:cubicBezTo>
                    <a:cubicBezTo>
                      <a:pt x="562" y="225"/>
                      <a:pt x="562" y="225"/>
                      <a:pt x="562" y="225"/>
                    </a:cubicBezTo>
                    <a:cubicBezTo>
                      <a:pt x="643" y="178"/>
                      <a:pt x="643" y="178"/>
                      <a:pt x="643" y="178"/>
                    </a:cubicBezTo>
                    <a:cubicBezTo>
                      <a:pt x="684" y="154"/>
                      <a:pt x="684" y="154"/>
                      <a:pt x="684" y="154"/>
                    </a:cubicBezTo>
                    <a:cubicBezTo>
                      <a:pt x="684" y="358"/>
                      <a:pt x="684" y="358"/>
                      <a:pt x="684" y="358"/>
                    </a:cubicBezTo>
                    <a:cubicBezTo>
                      <a:pt x="453" y="358"/>
                      <a:pt x="453" y="358"/>
                      <a:pt x="453" y="358"/>
                    </a:cubicBezTo>
                    <a:cubicBezTo>
                      <a:pt x="437" y="358"/>
                      <a:pt x="437" y="358"/>
                      <a:pt x="437" y="358"/>
                    </a:cubicBezTo>
                    <a:cubicBezTo>
                      <a:pt x="354" y="358"/>
                      <a:pt x="354" y="358"/>
                      <a:pt x="354" y="358"/>
                    </a:cubicBezTo>
                    <a:cubicBezTo>
                      <a:pt x="335" y="358"/>
                      <a:pt x="335" y="358"/>
                      <a:pt x="335" y="358"/>
                    </a:cubicBezTo>
                    <a:cubicBezTo>
                      <a:pt x="332" y="358"/>
                      <a:pt x="332" y="358"/>
                      <a:pt x="332" y="358"/>
                    </a:cubicBezTo>
                    <a:lnTo>
                      <a:pt x="335" y="3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8" name="Freeform 347">
                <a:extLst>
                  <a:ext uri="{FF2B5EF4-FFF2-40B4-BE49-F238E27FC236}">
                    <a16:creationId xmlns:a16="http://schemas.microsoft.com/office/drawing/2014/main" id="{94B23C51-A25F-4CB7-B7D3-1FAE948883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887"/>
                <a:ext cx="193" cy="184"/>
              </a:xfrm>
              <a:custGeom>
                <a:avLst/>
                <a:gdLst>
                  <a:gd name="T0" fmla="*/ 17 w 395"/>
                  <a:gd name="T1" fmla="*/ 334 h 378"/>
                  <a:gd name="T2" fmla="*/ 22 w 395"/>
                  <a:gd name="T3" fmla="*/ 354 h 378"/>
                  <a:gd name="T4" fmla="*/ 53 w 395"/>
                  <a:gd name="T5" fmla="*/ 378 h 378"/>
                  <a:gd name="T6" fmla="*/ 61 w 395"/>
                  <a:gd name="T7" fmla="*/ 377 h 378"/>
                  <a:gd name="T8" fmla="*/ 84 w 395"/>
                  <a:gd name="T9" fmla="*/ 338 h 378"/>
                  <a:gd name="T10" fmla="*/ 75 w 395"/>
                  <a:gd name="T11" fmla="*/ 300 h 378"/>
                  <a:gd name="T12" fmla="*/ 73 w 395"/>
                  <a:gd name="T13" fmla="*/ 292 h 378"/>
                  <a:gd name="T14" fmla="*/ 65 w 395"/>
                  <a:gd name="T15" fmla="*/ 237 h 378"/>
                  <a:gd name="T16" fmla="*/ 64 w 395"/>
                  <a:gd name="T17" fmla="*/ 204 h 378"/>
                  <a:gd name="T18" fmla="*/ 102 w 395"/>
                  <a:gd name="T19" fmla="*/ 83 h 378"/>
                  <a:gd name="T20" fmla="*/ 104 w 395"/>
                  <a:gd name="T21" fmla="*/ 82 h 378"/>
                  <a:gd name="T22" fmla="*/ 104 w 395"/>
                  <a:gd name="T23" fmla="*/ 229 h 378"/>
                  <a:gd name="T24" fmla="*/ 104 w 395"/>
                  <a:gd name="T25" fmla="*/ 274 h 378"/>
                  <a:gd name="T26" fmla="*/ 201 w 395"/>
                  <a:gd name="T27" fmla="*/ 218 h 378"/>
                  <a:gd name="T28" fmla="*/ 230 w 395"/>
                  <a:gd name="T29" fmla="*/ 202 h 378"/>
                  <a:gd name="T30" fmla="*/ 268 w 395"/>
                  <a:gd name="T31" fmla="*/ 179 h 378"/>
                  <a:gd name="T32" fmla="*/ 320 w 395"/>
                  <a:gd name="T33" fmla="*/ 149 h 378"/>
                  <a:gd name="T34" fmla="*/ 320 w 395"/>
                  <a:gd name="T35" fmla="*/ 125 h 378"/>
                  <a:gd name="T36" fmla="*/ 320 w 395"/>
                  <a:gd name="T37" fmla="*/ 126 h 378"/>
                  <a:gd name="T38" fmla="*/ 336 w 395"/>
                  <a:gd name="T39" fmla="*/ 140 h 378"/>
                  <a:gd name="T40" fmla="*/ 395 w 395"/>
                  <a:gd name="T41" fmla="*/ 106 h 378"/>
                  <a:gd name="T42" fmla="*/ 346 w 395"/>
                  <a:gd name="T43" fmla="*/ 57 h 378"/>
                  <a:gd name="T44" fmla="*/ 326 w 395"/>
                  <a:gd name="T45" fmla="*/ 29 h 378"/>
                  <a:gd name="T46" fmla="*/ 321 w 395"/>
                  <a:gd name="T47" fmla="*/ 21 h 378"/>
                  <a:gd name="T48" fmla="*/ 320 w 395"/>
                  <a:gd name="T49" fmla="*/ 19 h 378"/>
                  <a:gd name="T50" fmla="*/ 320 w 395"/>
                  <a:gd name="T51" fmla="*/ 18 h 378"/>
                  <a:gd name="T52" fmla="*/ 320 w 395"/>
                  <a:gd name="T53" fmla="*/ 18 h 378"/>
                  <a:gd name="T54" fmla="*/ 303 w 395"/>
                  <a:gd name="T55" fmla="*/ 3 h 378"/>
                  <a:gd name="T56" fmla="*/ 289 w 395"/>
                  <a:gd name="T57" fmla="*/ 0 h 378"/>
                  <a:gd name="T58" fmla="*/ 135 w 395"/>
                  <a:gd name="T59" fmla="*/ 0 h 378"/>
                  <a:gd name="T60" fmla="*/ 127 w 395"/>
                  <a:gd name="T61" fmla="*/ 1 h 378"/>
                  <a:gd name="T62" fmla="*/ 123 w 395"/>
                  <a:gd name="T63" fmla="*/ 1 h 378"/>
                  <a:gd name="T64" fmla="*/ 123 w 395"/>
                  <a:gd name="T65" fmla="*/ 1 h 378"/>
                  <a:gd name="T66" fmla="*/ 58 w 395"/>
                  <a:gd name="T67" fmla="*/ 37 h 378"/>
                  <a:gd name="T68" fmla="*/ 0 w 395"/>
                  <a:gd name="T69" fmla="*/ 204 h 378"/>
                  <a:gd name="T70" fmla="*/ 1 w 395"/>
                  <a:gd name="T71" fmla="*/ 237 h 378"/>
                  <a:gd name="T72" fmla="*/ 15 w 395"/>
                  <a:gd name="T73" fmla="*/ 326 h 378"/>
                  <a:gd name="T74" fmla="*/ 17 w 395"/>
                  <a:gd name="T75" fmla="*/ 334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5" h="378">
                    <a:moveTo>
                      <a:pt x="17" y="334"/>
                    </a:moveTo>
                    <a:cubicBezTo>
                      <a:pt x="18" y="340"/>
                      <a:pt x="20" y="347"/>
                      <a:pt x="22" y="354"/>
                    </a:cubicBezTo>
                    <a:cubicBezTo>
                      <a:pt x="25" y="368"/>
                      <a:pt x="38" y="378"/>
                      <a:pt x="53" y="378"/>
                    </a:cubicBezTo>
                    <a:cubicBezTo>
                      <a:pt x="55" y="378"/>
                      <a:pt x="58" y="378"/>
                      <a:pt x="61" y="377"/>
                    </a:cubicBezTo>
                    <a:cubicBezTo>
                      <a:pt x="78" y="373"/>
                      <a:pt x="88" y="355"/>
                      <a:pt x="84" y="338"/>
                    </a:cubicBezTo>
                    <a:cubicBezTo>
                      <a:pt x="80" y="325"/>
                      <a:pt x="77" y="312"/>
                      <a:pt x="75" y="300"/>
                    </a:cubicBezTo>
                    <a:cubicBezTo>
                      <a:pt x="74" y="297"/>
                      <a:pt x="74" y="295"/>
                      <a:pt x="73" y="292"/>
                    </a:cubicBezTo>
                    <a:cubicBezTo>
                      <a:pt x="69" y="272"/>
                      <a:pt x="67" y="253"/>
                      <a:pt x="65" y="237"/>
                    </a:cubicBezTo>
                    <a:cubicBezTo>
                      <a:pt x="64" y="225"/>
                      <a:pt x="64" y="214"/>
                      <a:pt x="64" y="204"/>
                    </a:cubicBezTo>
                    <a:cubicBezTo>
                      <a:pt x="64" y="133"/>
                      <a:pt x="85" y="100"/>
                      <a:pt x="102" y="83"/>
                    </a:cubicBezTo>
                    <a:cubicBezTo>
                      <a:pt x="103" y="83"/>
                      <a:pt x="103" y="82"/>
                      <a:pt x="104" y="82"/>
                    </a:cubicBezTo>
                    <a:cubicBezTo>
                      <a:pt x="104" y="229"/>
                      <a:pt x="104" y="229"/>
                      <a:pt x="104" y="229"/>
                    </a:cubicBezTo>
                    <a:cubicBezTo>
                      <a:pt x="104" y="274"/>
                      <a:pt x="104" y="274"/>
                      <a:pt x="104" y="274"/>
                    </a:cubicBezTo>
                    <a:cubicBezTo>
                      <a:pt x="201" y="218"/>
                      <a:pt x="201" y="218"/>
                      <a:pt x="201" y="218"/>
                    </a:cubicBezTo>
                    <a:cubicBezTo>
                      <a:pt x="230" y="202"/>
                      <a:pt x="230" y="202"/>
                      <a:pt x="230" y="202"/>
                    </a:cubicBezTo>
                    <a:cubicBezTo>
                      <a:pt x="268" y="179"/>
                      <a:pt x="268" y="179"/>
                      <a:pt x="268" y="179"/>
                    </a:cubicBezTo>
                    <a:cubicBezTo>
                      <a:pt x="320" y="149"/>
                      <a:pt x="320" y="149"/>
                      <a:pt x="320" y="149"/>
                    </a:cubicBezTo>
                    <a:cubicBezTo>
                      <a:pt x="320" y="125"/>
                      <a:pt x="320" y="125"/>
                      <a:pt x="320" y="125"/>
                    </a:cubicBezTo>
                    <a:cubicBezTo>
                      <a:pt x="320" y="125"/>
                      <a:pt x="320" y="125"/>
                      <a:pt x="320" y="126"/>
                    </a:cubicBezTo>
                    <a:cubicBezTo>
                      <a:pt x="325" y="130"/>
                      <a:pt x="330" y="135"/>
                      <a:pt x="336" y="140"/>
                    </a:cubicBezTo>
                    <a:cubicBezTo>
                      <a:pt x="395" y="106"/>
                      <a:pt x="395" y="106"/>
                      <a:pt x="395" y="106"/>
                    </a:cubicBezTo>
                    <a:cubicBezTo>
                      <a:pt x="375" y="91"/>
                      <a:pt x="358" y="73"/>
                      <a:pt x="346" y="57"/>
                    </a:cubicBezTo>
                    <a:cubicBezTo>
                      <a:pt x="337" y="46"/>
                      <a:pt x="330" y="36"/>
                      <a:pt x="326" y="29"/>
                    </a:cubicBezTo>
                    <a:cubicBezTo>
                      <a:pt x="324" y="25"/>
                      <a:pt x="322" y="23"/>
                      <a:pt x="321" y="21"/>
                    </a:cubicBezTo>
                    <a:cubicBezTo>
                      <a:pt x="320" y="20"/>
                      <a:pt x="320" y="19"/>
                      <a:pt x="320" y="19"/>
                    </a:cubicBezTo>
                    <a:cubicBezTo>
                      <a:pt x="320" y="19"/>
                      <a:pt x="320" y="18"/>
                      <a:pt x="320" y="18"/>
                    </a:cubicBezTo>
                    <a:cubicBezTo>
                      <a:pt x="320" y="18"/>
                      <a:pt x="320" y="18"/>
                      <a:pt x="320" y="18"/>
                    </a:cubicBezTo>
                    <a:cubicBezTo>
                      <a:pt x="316" y="11"/>
                      <a:pt x="310" y="6"/>
                      <a:pt x="303" y="3"/>
                    </a:cubicBezTo>
                    <a:cubicBezTo>
                      <a:pt x="299" y="1"/>
                      <a:pt x="294" y="0"/>
                      <a:pt x="289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2" y="0"/>
                      <a:pt x="129" y="0"/>
                      <a:pt x="127" y="1"/>
                    </a:cubicBezTo>
                    <a:cubicBezTo>
                      <a:pt x="126" y="1"/>
                      <a:pt x="124" y="1"/>
                      <a:pt x="123" y="1"/>
                    </a:cubicBezTo>
                    <a:cubicBezTo>
                      <a:pt x="123" y="1"/>
                      <a:pt x="123" y="1"/>
                      <a:pt x="123" y="1"/>
                    </a:cubicBezTo>
                    <a:cubicBezTo>
                      <a:pt x="119" y="2"/>
                      <a:pt x="88" y="8"/>
                      <a:pt x="58" y="37"/>
                    </a:cubicBezTo>
                    <a:cubicBezTo>
                      <a:pt x="27" y="67"/>
                      <a:pt x="0" y="120"/>
                      <a:pt x="0" y="204"/>
                    </a:cubicBezTo>
                    <a:cubicBezTo>
                      <a:pt x="0" y="214"/>
                      <a:pt x="0" y="225"/>
                      <a:pt x="1" y="237"/>
                    </a:cubicBezTo>
                    <a:cubicBezTo>
                      <a:pt x="3" y="263"/>
                      <a:pt x="8" y="293"/>
                      <a:pt x="15" y="326"/>
                    </a:cubicBezTo>
                    <a:cubicBezTo>
                      <a:pt x="15" y="328"/>
                      <a:pt x="16" y="331"/>
                      <a:pt x="17" y="3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93" name="그룹 92">
              <a:extLst>
                <a:ext uri="{FF2B5EF4-FFF2-40B4-BE49-F238E27FC236}">
                  <a16:creationId xmlns:a16="http://schemas.microsoft.com/office/drawing/2014/main" id="{56FEBAE0-6C86-48E7-B0FF-9DF1E988472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529370" y="5760886"/>
              <a:ext cx="697303" cy="658964"/>
              <a:chOff x="1108075" y="4298950"/>
              <a:chExt cx="1385888" cy="1309688"/>
            </a:xfrm>
            <a:solidFill>
              <a:srgbClr val="B4C6E6"/>
            </a:solidFill>
          </p:grpSpPr>
          <p:sp>
            <p:nvSpPr>
              <p:cNvPr id="135" name="Freeform 7">
                <a:extLst>
                  <a:ext uri="{FF2B5EF4-FFF2-40B4-BE49-F238E27FC236}">
                    <a16:creationId xmlns:a16="http://schemas.microsoft.com/office/drawing/2014/main" id="{4D0F4465-3665-430D-A329-DD033C9B2C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4075" y="4298950"/>
                <a:ext cx="209550" cy="207963"/>
              </a:xfrm>
              <a:custGeom>
                <a:avLst/>
                <a:gdLst>
                  <a:gd name="T0" fmla="*/ 18 w 132"/>
                  <a:gd name="T1" fmla="*/ 113 h 131"/>
                  <a:gd name="T2" fmla="*/ 18 w 132"/>
                  <a:gd name="T3" fmla="*/ 113 h 131"/>
                  <a:gd name="T4" fmla="*/ 6 w 132"/>
                  <a:gd name="T5" fmla="*/ 89 h 131"/>
                  <a:gd name="T6" fmla="*/ 0 w 132"/>
                  <a:gd name="T7" fmla="*/ 65 h 131"/>
                  <a:gd name="T8" fmla="*/ 0 w 132"/>
                  <a:gd name="T9" fmla="*/ 65 h 131"/>
                  <a:gd name="T10" fmla="*/ 6 w 132"/>
                  <a:gd name="T11" fmla="*/ 41 h 131"/>
                  <a:gd name="T12" fmla="*/ 18 w 132"/>
                  <a:gd name="T13" fmla="*/ 23 h 131"/>
                  <a:gd name="T14" fmla="*/ 18 w 132"/>
                  <a:gd name="T15" fmla="*/ 23 h 131"/>
                  <a:gd name="T16" fmla="*/ 42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90 w 132"/>
                  <a:gd name="T23" fmla="*/ 6 h 131"/>
                  <a:gd name="T24" fmla="*/ 108 w 132"/>
                  <a:gd name="T25" fmla="*/ 23 h 131"/>
                  <a:gd name="T26" fmla="*/ 108 w 132"/>
                  <a:gd name="T27" fmla="*/ 23 h 131"/>
                  <a:gd name="T28" fmla="*/ 126 w 132"/>
                  <a:gd name="T29" fmla="*/ 41 h 131"/>
                  <a:gd name="T30" fmla="*/ 132 w 132"/>
                  <a:gd name="T31" fmla="*/ 65 h 131"/>
                  <a:gd name="T32" fmla="*/ 132 w 132"/>
                  <a:gd name="T33" fmla="*/ 65 h 131"/>
                  <a:gd name="T34" fmla="*/ 126 w 132"/>
                  <a:gd name="T35" fmla="*/ 89 h 131"/>
                  <a:gd name="T36" fmla="*/ 108 w 132"/>
                  <a:gd name="T37" fmla="*/ 113 h 131"/>
                  <a:gd name="T38" fmla="*/ 108 w 132"/>
                  <a:gd name="T39" fmla="*/ 113 h 131"/>
                  <a:gd name="T40" fmla="*/ 90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36 w 132"/>
                  <a:gd name="T47" fmla="*/ 125 h 131"/>
                  <a:gd name="T48" fmla="*/ 18 w 132"/>
                  <a:gd name="T49" fmla="*/ 113 h 131"/>
                  <a:gd name="T50" fmla="*/ 18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8" y="113"/>
                    </a:moveTo>
                    <a:lnTo>
                      <a:pt x="18" y="113"/>
                    </a:lnTo>
                    <a:lnTo>
                      <a:pt x="6" y="89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41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42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90" y="6"/>
                    </a:lnTo>
                    <a:lnTo>
                      <a:pt x="108" y="23"/>
                    </a:lnTo>
                    <a:lnTo>
                      <a:pt x="108" y="23"/>
                    </a:lnTo>
                    <a:lnTo>
                      <a:pt x="126" y="41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89"/>
                    </a:lnTo>
                    <a:lnTo>
                      <a:pt x="108" y="113"/>
                    </a:lnTo>
                    <a:lnTo>
                      <a:pt x="108" y="113"/>
                    </a:lnTo>
                    <a:lnTo>
                      <a:pt x="90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36" y="125"/>
                    </a:lnTo>
                    <a:lnTo>
                      <a:pt x="18" y="113"/>
                    </a:lnTo>
                    <a:lnTo>
                      <a:pt x="18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6" name="Freeform 8">
                <a:extLst>
                  <a:ext uri="{FF2B5EF4-FFF2-40B4-BE49-F238E27FC236}">
                    <a16:creationId xmlns:a16="http://schemas.microsoft.com/office/drawing/2014/main" id="{3E2E1507-F8EE-43E5-93B8-F88AF5C7AF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92238" y="4298950"/>
                <a:ext cx="209550" cy="207963"/>
              </a:xfrm>
              <a:custGeom>
                <a:avLst/>
                <a:gdLst>
                  <a:gd name="T0" fmla="*/ 114 w 132"/>
                  <a:gd name="T1" fmla="*/ 113 h 131"/>
                  <a:gd name="T2" fmla="*/ 114 w 132"/>
                  <a:gd name="T3" fmla="*/ 113 h 131"/>
                  <a:gd name="T4" fmla="*/ 126 w 132"/>
                  <a:gd name="T5" fmla="*/ 89 h 131"/>
                  <a:gd name="T6" fmla="*/ 132 w 132"/>
                  <a:gd name="T7" fmla="*/ 65 h 131"/>
                  <a:gd name="T8" fmla="*/ 132 w 132"/>
                  <a:gd name="T9" fmla="*/ 65 h 131"/>
                  <a:gd name="T10" fmla="*/ 126 w 132"/>
                  <a:gd name="T11" fmla="*/ 41 h 131"/>
                  <a:gd name="T12" fmla="*/ 114 w 132"/>
                  <a:gd name="T13" fmla="*/ 23 h 131"/>
                  <a:gd name="T14" fmla="*/ 114 w 132"/>
                  <a:gd name="T15" fmla="*/ 23 h 131"/>
                  <a:gd name="T16" fmla="*/ 90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42 w 132"/>
                  <a:gd name="T23" fmla="*/ 6 h 131"/>
                  <a:gd name="T24" fmla="*/ 24 w 132"/>
                  <a:gd name="T25" fmla="*/ 23 h 131"/>
                  <a:gd name="T26" fmla="*/ 24 w 132"/>
                  <a:gd name="T27" fmla="*/ 23 h 131"/>
                  <a:gd name="T28" fmla="*/ 6 w 132"/>
                  <a:gd name="T29" fmla="*/ 41 h 131"/>
                  <a:gd name="T30" fmla="*/ 0 w 132"/>
                  <a:gd name="T31" fmla="*/ 65 h 131"/>
                  <a:gd name="T32" fmla="*/ 0 w 132"/>
                  <a:gd name="T33" fmla="*/ 65 h 131"/>
                  <a:gd name="T34" fmla="*/ 6 w 132"/>
                  <a:gd name="T35" fmla="*/ 89 h 131"/>
                  <a:gd name="T36" fmla="*/ 24 w 132"/>
                  <a:gd name="T37" fmla="*/ 113 h 131"/>
                  <a:gd name="T38" fmla="*/ 24 w 132"/>
                  <a:gd name="T39" fmla="*/ 113 h 131"/>
                  <a:gd name="T40" fmla="*/ 42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96 w 132"/>
                  <a:gd name="T47" fmla="*/ 125 h 131"/>
                  <a:gd name="T48" fmla="*/ 114 w 132"/>
                  <a:gd name="T49" fmla="*/ 113 h 131"/>
                  <a:gd name="T50" fmla="*/ 114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14" y="113"/>
                    </a:moveTo>
                    <a:lnTo>
                      <a:pt x="114" y="113"/>
                    </a:lnTo>
                    <a:lnTo>
                      <a:pt x="126" y="89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41"/>
                    </a:lnTo>
                    <a:lnTo>
                      <a:pt x="114" y="23"/>
                    </a:lnTo>
                    <a:lnTo>
                      <a:pt x="114" y="23"/>
                    </a:lnTo>
                    <a:lnTo>
                      <a:pt x="90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42" y="6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6" y="41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89"/>
                    </a:lnTo>
                    <a:lnTo>
                      <a:pt x="24" y="113"/>
                    </a:lnTo>
                    <a:lnTo>
                      <a:pt x="24" y="113"/>
                    </a:lnTo>
                    <a:lnTo>
                      <a:pt x="42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96" y="125"/>
                    </a:lnTo>
                    <a:lnTo>
                      <a:pt x="114" y="113"/>
                    </a:lnTo>
                    <a:lnTo>
                      <a:pt x="114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7" name="Freeform 9">
                <a:extLst>
                  <a:ext uri="{FF2B5EF4-FFF2-40B4-BE49-F238E27FC236}">
                    <a16:creationId xmlns:a16="http://schemas.microsoft.com/office/drawing/2014/main" id="{4B8BDF14-1A84-48AA-95C0-40C0AE6796F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55700" y="5048250"/>
                <a:ext cx="541338" cy="550863"/>
              </a:xfrm>
              <a:custGeom>
                <a:avLst/>
                <a:gdLst>
                  <a:gd name="T0" fmla="*/ 191 w 341"/>
                  <a:gd name="T1" fmla="*/ 347 h 347"/>
                  <a:gd name="T2" fmla="*/ 131 w 341"/>
                  <a:gd name="T3" fmla="*/ 335 h 347"/>
                  <a:gd name="T4" fmla="*/ 83 w 341"/>
                  <a:gd name="T5" fmla="*/ 306 h 347"/>
                  <a:gd name="T6" fmla="*/ 54 w 341"/>
                  <a:gd name="T7" fmla="*/ 258 h 347"/>
                  <a:gd name="T8" fmla="*/ 42 w 341"/>
                  <a:gd name="T9" fmla="*/ 198 h 347"/>
                  <a:gd name="T10" fmla="*/ 48 w 341"/>
                  <a:gd name="T11" fmla="*/ 156 h 347"/>
                  <a:gd name="T12" fmla="*/ 0 w 341"/>
                  <a:gd name="T13" fmla="*/ 90 h 347"/>
                  <a:gd name="T14" fmla="*/ 137 w 341"/>
                  <a:gd name="T15" fmla="*/ 60 h 347"/>
                  <a:gd name="T16" fmla="*/ 161 w 341"/>
                  <a:gd name="T17" fmla="*/ 54 h 347"/>
                  <a:gd name="T18" fmla="*/ 191 w 341"/>
                  <a:gd name="T19" fmla="*/ 48 h 347"/>
                  <a:gd name="T20" fmla="*/ 251 w 341"/>
                  <a:gd name="T21" fmla="*/ 60 h 347"/>
                  <a:gd name="T22" fmla="*/ 299 w 341"/>
                  <a:gd name="T23" fmla="*/ 90 h 347"/>
                  <a:gd name="T24" fmla="*/ 329 w 341"/>
                  <a:gd name="T25" fmla="*/ 138 h 347"/>
                  <a:gd name="T26" fmla="*/ 341 w 341"/>
                  <a:gd name="T27" fmla="*/ 198 h 347"/>
                  <a:gd name="T28" fmla="*/ 341 w 341"/>
                  <a:gd name="T29" fmla="*/ 228 h 347"/>
                  <a:gd name="T30" fmla="*/ 317 w 341"/>
                  <a:gd name="T31" fmla="*/ 282 h 347"/>
                  <a:gd name="T32" fmla="*/ 275 w 341"/>
                  <a:gd name="T33" fmla="*/ 323 h 347"/>
                  <a:gd name="T34" fmla="*/ 221 w 341"/>
                  <a:gd name="T35" fmla="*/ 347 h 347"/>
                  <a:gd name="T36" fmla="*/ 191 w 341"/>
                  <a:gd name="T37" fmla="*/ 347 h 347"/>
                  <a:gd name="T38" fmla="*/ 101 w 341"/>
                  <a:gd name="T39" fmla="*/ 114 h 347"/>
                  <a:gd name="T40" fmla="*/ 77 w 341"/>
                  <a:gd name="T41" fmla="*/ 156 h 347"/>
                  <a:gd name="T42" fmla="*/ 65 w 341"/>
                  <a:gd name="T43" fmla="*/ 198 h 347"/>
                  <a:gd name="T44" fmla="*/ 71 w 341"/>
                  <a:gd name="T45" fmla="*/ 222 h 347"/>
                  <a:gd name="T46" fmla="*/ 89 w 341"/>
                  <a:gd name="T47" fmla="*/ 270 h 347"/>
                  <a:gd name="T48" fmla="*/ 119 w 341"/>
                  <a:gd name="T49" fmla="*/ 300 h 347"/>
                  <a:gd name="T50" fmla="*/ 167 w 341"/>
                  <a:gd name="T51" fmla="*/ 323 h 347"/>
                  <a:gd name="T52" fmla="*/ 191 w 341"/>
                  <a:gd name="T53" fmla="*/ 323 h 347"/>
                  <a:gd name="T54" fmla="*/ 239 w 341"/>
                  <a:gd name="T55" fmla="*/ 312 h 347"/>
                  <a:gd name="T56" fmla="*/ 281 w 341"/>
                  <a:gd name="T57" fmla="*/ 288 h 347"/>
                  <a:gd name="T58" fmla="*/ 305 w 341"/>
                  <a:gd name="T59" fmla="*/ 246 h 347"/>
                  <a:gd name="T60" fmla="*/ 317 w 341"/>
                  <a:gd name="T61" fmla="*/ 198 h 347"/>
                  <a:gd name="T62" fmla="*/ 311 w 341"/>
                  <a:gd name="T63" fmla="*/ 174 h 347"/>
                  <a:gd name="T64" fmla="*/ 293 w 341"/>
                  <a:gd name="T65" fmla="*/ 132 h 347"/>
                  <a:gd name="T66" fmla="*/ 263 w 341"/>
                  <a:gd name="T67" fmla="*/ 96 h 347"/>
                  <a:gd name="T68" fmla="*/ 215 w 341"/>
                  <a:gd name="T69" fmla="*/ 78 h 347"/>
                  <a:gd name="T70" fmla="*/ 191 w 341"/>
                  <a:gd name="T71" fmla="*/ 78 h 347"/>
                  <a:gd name="T72" fmla="*/ 131 w 341"/>
                  <a:gd name="T73" fmla="*/ 90 h 347"/>
                  <a:gd name="T74" fmla="*/ 101 w 341"/>
                  <a:gd name="T75" fmla="*/ 114 h 347"/>
                  <a:gd name="T76" fmla="*/ 113 w 341"/>
                  <a:gd name="T77" fmla="*/ 102 h 347"/>
                  <a:gd name="T78" fmla="*/ 59 w 341"/>
                  <a:gd name="T79" fmla="*/ 84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1" h="347">
                    <a:moveTo>
                      <a:pt x="191" y="347"/>
                    </a:moveTo>
                    <a:lnTo>
                      <a:pt x="191" y="347"/>
                    </a:lnTo>
                    <a:lnTo>
                      <a:pt x="161" y="347"/>
                    </a:lnTo>
                    <a:lnTo>
                      <a:pt x="131" y="335"/>
                    </a:lnTo>
                    <a:lnTo>
                      <a:pt x="107" y="323"/>
                    </a:lnTo>
                    <a:lnTo>
                      <a:pt x="83" y="306"/>
                    </a:lnTo>
                    <a:lnTo>
                      <a:pt x="65" y="282"/>
                    </a:lnTo>
                    <a:lnTo>
                      <a:pt x="54" y="258"/>
                    </a:lnTo>
                    <a:lnTo>
                      <a:pt x="42" y="228"/>
                    </a:lnTo>
                    <a:lnTo>
                      <a:pt x="42" y="198"/>
                    </a:lnTo>
                    <a:lnTo>
                      <a:pt x="42" y="198"/>
                    </a:lnTo>
                    <a:lnTo>
                      <a:pt x="48" y="156"/>
                    </a:lnTo>
                    <a:lnTo>
                      <a:pt x="65" y="114"/>
                    </a:lnTo>
                    <a:lnTo>
                      <a:pt x="0" y="90"/>
                    </a:lnTo>
                    <a:lnTo>
                      <a:pt x="137" y="0"/>
                    </a:lnTo>
                    <a:lnTo>
                      <a:pt x="137" y="60"/>
                    </a:lnTo>
                    <a:lnTo>
                      <a:pt x="137" y="60"/>
                    </a:lnTo>
                    <a:lnTo>
                      <a:pt x="161" y="54"/>
                    </a:lnTo>
                    <a:lnTo>
                      <a:pt x="191" y="48"/>
                    </a:lnTo>
                    <a:lnTo>
                      <a:pt x="191" y="48"/>
                    </a:lnTo>
                    <a:lnTo>
                      <a:pt x="221" y="54"/>
                    </a:lnTo>
                    <a:lnTo>
                      <a:pt x="251" y="60"/>
                    </a:lnTo>
                    <a:lnTo>
                      <a:pt x="275" y="72"/>
                    </a:lnTo>
                    <a:lnTo>
                      <a:pt x="299" y="90"/>
                    </a:lnTo>
                    <a:lnTo>
                      <a:pt x="317" y="114"/>
                    </a:lnTo>
                    <a:lnTo>
                      <a:pt x="329" y="138"/>
                    </a:lnTo>
                    <a:lnTo>
                      <a:pt x="341" y="168"/>
                    </a:lnTo>
                    <a:lnTo>
                      <a:pt x="341" y="198"/>
                    </a:lnTo>
                    <a:lnTo>
                      <a:pt x="341" y="198"/>
                    </a:lnTo>
                    <a:lnTo>
                      <a:pt x="341" y="228"/>
                    </a:lnTo>
                    <a:lnTo>
                      <a:pt x="329" y="258"/>
                    </a:lnTo>
                    <a:lnTo>
                      <a:pt x="317" y="282"/>
                    </a:lnTo>
                    <a:lnTo>
                      <a:pt x="299" y="306"/>
                    </a:lnTo>
                    <a:lnTo>
                      <a:pt x="275" y="323"/>
                    </a:lnTo>
                    <a:lnTo>
                      <a:pt x="251" y="335"/>
                    </a:lnTo>
                    <a:lnTo>
                      <a:pt x="221" y="347"/>
                    </a:lnTo>
                    <a:lnTo>
                      <a:pt x="191" y="347"/>
                    </a:lnTo>
                    <a:lnTo>
                      <a:pt x="191" y="347"/>
                    </a:lnTo>
                    <a:close/>
                    <a:moveTo>
                      <a:pt x="101" y="114"/>
                    </a:moveTo>
                    <a:lnTo>
                      <a:pt x="101" y="114"/>
                    </a:lnTo>
                    <a:lnTo>
                      <a:pt x="83" y="138"/>
                    </a:lnTo>
                    <a:lnTo>
                      <a:pt x="77" y="156"/>
                    </a:lnTo>
                    <a:lnTo>
                      <a:pt x="71" y="180"/>
                    </a:lnTo>
                    <a:lnTo>
                      <a:pt x="65" y="198"/>
                    </a:lnTo>
                    <a:lnTo>
                      <a:pt x="65" y="198"/>
                    </a:lnTo>
                    <a:lnTo>
                      <a:pt x="71" y="222"/>
                    </a:lnTo>
                    <a:lnTo>
                      <a:pt x="77" y="246"/>
                    </a:lnTo>
                    <a:lnTo>
                      <a:pt x="89" y="270"/>
                    </a:lnTo>
                    <a:lnTo>
                      <a:pt x="101" y="288"/>
                    </a:lnTo>
                    <a:lnTo>
                      <a:pt x="119" y="300"/>
                    </a:lnTo>
                    <a:lnTo>
                      <a:pt x="143" y="312"/>
                    </a:lnTo>
                    <a:lnTo>
                      <a:pt x="167" y="323"/>
                    </a:lnTo>
                    <a:lnTo>
                      <a:pt x="191" y="323"/>
                    </a:lnTo>
                    <a:lnTo>
                      <a:pt x="191" y="323"/>
                    </a:lnTo>
                    <a:lnTo>
                      <a:pt x="215" y="323"/>
                    </a:lnTo>
                    <a:lnTo>
                      <a:pt x="239" y="312"/>
                    </a:lnTo>
                    <a:lnTo>
                      <a:pt x="263" y="300"/>
                    </a:lnTo>
                    <a:lnTo>
                      <a:pt x="281" y="288"/>
                    </a:lnTo>
                    <a:lnTo>
                      <a:pt x="293" y="270"/>
                    </a:lnTo>
                    <a:lnTo>
                      <a:pt x="305" y="246"/>
                    </a:lnTo>
                    <a:lnTo>
                      <a:pt x="311" y="222"/>
                    </a:lnTo>
                    <a:lnTo>
                      <a:pt x="317" y="198"/>
                    </a:lnTo>
                    <a:lnTo>
                      <a:pt x="317" y="198"/>
                    </a:lnTo>
                    <a:lnTo>
                      <a:pt x="311" y="174"/>
                    </a:lnTo>
                    <a:lnTo>
                      <a:pt x="305" y="150"/>
                    </a:lnTo>
                    <a:lnTo>
                      <a:pt x="293" y="132"/>
                    </a:lnTo>
                    <a:lnTo>
                      <a:pt x="281" y="114"/>
                    </a:lnTo>
                    <a:lnTo>
                      <a:pt x="263" y="96"/>
                    </a:lnTo>
                    <a:lnTo>
                      <a:pt x="239" y="84"/>
                    </a:lnTo>
                    <a:lnTo>
                      <a:pt x="215" y="78"/>
                    </a:lnTo>
                    <a:lnTo>
                      <a:pt x="191" y="78"/>
                    </a:lnTo>
                    <a:lnTo>
                      <a:pt x="191" y="78"/>
                    </a:lnTo>
                    <a:lnTo>
                      <a:pt x="161" y="78"/>
                    </a:lnTo>
                    <a:lnTo>
                      <a:pt x="131" y="90"/>
                    </a:lnTo>
                    <a:lnTo>
                      <a:pt x="113" y="102"/>
                    </a:lnTo>
                    <a:lnTo>
                      <a:pt x="101" y="114"/>
                    </a:lnTo>
                    <a:close/>
                    <a:moveTo>
                      <a:pt x="59" y="84"/>
                    </a:moveTo>
                    <a:lnTo>
                      <a:pt x="113" y="102"/>
                    </a:lnTo>
                    <a:lnTo>
                      <a:pt x="113" y="48"/>
                    </a:lnTo>
                    <a:lnTo>
                      <a:pt x="59" y="84"/>
                    </a:lnTo>
                    <a:lnTo>
                      <a:pt x="59" y="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8" name="Freeform 10">
                <a:extLst>
                  <a:ext uri="{FF2B5EF4-FFF2-40B4-BE49-F238E27FC236}">
                    <a16:creationId xmlns:a16="http://schemas.microsoft.com/office/drawing/2014/main" id="{E8A531AE-D472-4CF4-A928-F3F962837B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8075" y="4916488"/>
                <a:ext cx="930275" cy="112713"/>
              </a:xfrm>
              <a:custGeom>
                <a:avLst/>
                <a:gdLst>
                  <a:gd name="T0" fmla="*/ 586 w 586"/>
                  <a:gd name="T1" fmla="*/ 0 h 71"/>
                  <a:gd name="T2" fmla="*/ 0 w 586"/>
                  <a:gd name="T3" fmla="*/ 0 h 71"/>
                  <a:gd name="T4" fmla="*/ 0 w 586"/>
                  <a:gd name="T5" fmla="*/ 71 h 71"/>
                  <a:gd name="T6" fmla="*/ 520 w 586"/>
                  <a:gd name="T7" fmla="*/ 71 h 71"/>
                  <a:gd name="T8" fmla="*/ 586 w 586"/>
                  <a:gd name="T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6" h="71">
                    <a:moveTo>
                      <a:pt x="586" y="0"/>
                    </a:moveTo>
                    <a:lnTo>
                      <a:pt x="0" y="0"/>
                    </a:lnTo>
                    <a:lnTo>
                      <a:pt x="0" y="71"/>
                    </a:lnTo>
                    <a:lnTo>
                      <a:pt x="520" y="71"/>
                    </a:lnTo>
                    <a:lnTo>
                      <a:pt x="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9" name="Freeform 11">
                <a:extLst>
                  <a:ext uri="{FF2B5EF4-FFF2-40B4-BE49-F238E27FC236}">
                    <a16:creationId xmlns:a16="http://schemas.microsoft.com/office/drawing/2014/main" id="{C3E1BD31-8D3E-46BB-9AA6-A1DF31888B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1900" y="4535488"/>
                <a:ext cx="1262063" cy="1073150"/>
              </a:xfrm>
              <a:custGeom>
                <a:avLst/>
                <a:gdLst>
                  <a:gd name="T0" fmla="*/ 580 w 795"/>
                  <a:gd name="T1" fmla="*/ 0 h 676"/>
                  <a:gd name="T2" fmla="*/ 556 w 795"/>
                  <a:gd name="T3" fmla="*/ 0 h 676"/>
                  <a:gd name="T4" fmla="*/ 520 w 795"/>
                  <a:gd name="T5" fmla="*/ 18 h 676"/>
                  <a:gd name="T6" fmla="*/ 442 w 795"/>
                  <a:gd name="T7" fmla="*/ 138 h 676"/>
                  <a:gd name="T8" fmla="*/ 287 w 795"/>
                  <a:gd name="T9" fmla="*/ 30 h 676"/>
                  <a:gd name="T10" fmla="*/ 275 w 795"/>
                  <a:gd name="T11" fmla="*/ 18 h 676"/>
                  <a:gd name="T12" fmla="*/ 239 w 795"/>
                  <a:gd name="T13" fmla="*/ 0 h 676"/>
                  <a:gd name="T14" fmla="*/ 89 w 795"/>
                  <a:gd name="T15" fmla="*/ 0 h 676"/>
                  <a:gd name="T16" fmla="*/ 53 w 795"/>
                  <a:gd name="T17" fmla="*/ 6 h 676"/>
                  <a:gd name="T18" fmla="*/ 6 w 795"/>
                  <a:gd name="T19" fmla="*/ 54 h 676"/>
                  <a:gd name="T20" fmla="*/ 0 w 795"/>
                  <a:gd name="T21" fmla="*/ 216 h 676"/>
                  <a:gd name="T22" fmla="*/ 53 w 795"/>
                  <a:gd name="T23" fmla="*/ 90 h 676"/>
                  <a:gd name="T24" fmla="*/ 77 w 795"/>
                  <a:gd name="T25" fmla="*/ 216 h 676"/>
                  <a:gd name="T26" fmla="*/ 257 w 795"/>
                  <a:gd name="T27" fmla="*/ 90 h 676"/>
                  <a:gd name="T28" fmla="*/ 317 w 795"/>
                  <a:gd name="T29" fmla="*/ 180 h 676"/>
                  <a:gd name="T30" fmla="*/ 335 w 795"/>
                  <a:gd name="T31" fmla="*/ 192 h 676"/>
                  <a:gd name="T32" fmla="*/ 448 w 795"/>
                  <a:gd name="T33" fmla="*/ 192 h 676"/>
                  <a:gd name="T34" fmla="*/ 460 w 795"/>
                  <a:gd name="T35" fmla="*/ 192 h 676"/>
                  <a:gd name="T36" fmla="*/ 478 w 795"/>
                  <a:gd name="T37" fmla="*/ 180 h 676"/>
                  <a:gd name="T38" fmla="*/ 538 w 795"/>
                  <a:gd name="T39" fmla="*/ 240 h 676"/>
                  <a:gd name="T40" fmla="*/ 424 w 795"/>
                  <a:gd name="T41" fmla="*/ 359 h 676"/>
                  <a:gd name="T42" fmla="*/ 418 w 795"/>
                  <a:gd name="T43" fmla="*/ 371 h 676"/>
                  <a:gd name="T44" fmla="*/ 323 w 795"/>
                  <a:gd name="T45" fmla="*/ 539 h 676"/>
                  <a:gd name="T46" fmla="*/ 317 w 795"/>
                  <a:gd name="T47" fmla="*/ 575 h 676"/>
                  <a:gd name="T48" fmla="*/ 335 w 795"/>
                  <a:gd name="T49" fmla="*/ 599 h 676"/>
                  <a:gd name="T50" fmla="*/ 359 w 795"/>
                  <a:gd name="T51" fmla="*/ 605 h 676"/>
                  <a:gd name="T52" fmla="*/ 377 w 795"/>
                  <a:gd name="T53" fmla="*/ 599 h 676"/>
                  <a:gd name="T54" fmla="*/ 484 w 795"/>
                  <a:gd name="T55" fmla="*/ 419 h 676"/>
                  <a:gd name="T56" fmla="*/ 634 w 795"/>
                  <a:gd name="T57" fmla="*/ 635 h 676"/>
                  <a:gd name="T58" fmla="*/ 640 w 795"/>
                  <a:gd name="T59" fmla="*/ 646 h 676"/>
                  <a:gd name="T60" fmla="*/ 658 w 795"/>
                  <a:gd name="T61" fmla="*/ 670 h 676"/>
                  <a:gd name="T62" fmla="*/ 676 w 795"/>
                  <a:gd name="T63" fmla="*/ 676 h 676"/>
                  <a:gd name="T64" fmla="*/ 706 w 795"/>
                  <a:gd name="T65" fmla="*/ 658 h 676"/>
                  <a:gd name="T66" fmla="*/ 718 w 795"/>
                  <a:gd name="T67" fmla="*/ 635 h 676"/>
                  <a:gd name="T68" fmla="*/ 742 w 795"/>
                  <a:gd name="T69" fmla="*/ 90 h 676"/>
                  <a:gd name="T70" fmla="*/ 742 w 795"/>
                  <a:gd name="T71" fmla="*/ 281 h 676"/>
                  <a:gd name="T72" fmla="*/ 748 w 795"/>
                  <a:gd name="T73" fmla="*/ 305 h 676"/>
                  <a:gd name="T74" fmla="*/ 766 w 795"/>
                  <a:gd name="T75" fmla="*/ 311 h 676"/>
                  <a:gd name="T76" fmla="*/ 778 w 795"/>
                  <a:gd name="T77" fmla="*/ 311 h 676"/>
                  <a:gd name="T78" fmla="*/ 789 w 795"/>
                  <a:gd name="T79" fmla="*/ 293 h 676"/>
                  <a:gd name="T80" fmla="*/ 795 w 795"/>
                  <a:gd name="T81" fmla="*/ 84 h 676"/>
                  <a:gd name="T82" fmla="*/ 789 w 795"/>
                  <a:gd name="T83" fmla="*/ 54 h 676"/>
                  <a:gd name="T84" fmla="*/ 742 w 795"/>
                  <a:gd name="T85" fmla="*/ 6 h 676"/>
                  <a:gd name="T86" fmla="*/ 706 w 795"/>
                  <a:gd name="T87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95" h="676">
                    <a:moveTo>
                      <a:pt x="706" y="0"/>
                    </a:moveTo>
                    <a:lnTo>
                      <a:pt x="580" y="0"/>
                    </a:lnTo>
                    <a:lnTo>
                      <a:pt x="580" y="0"/>
                    </a:lnTo>
                    <a:lnTo>
                      <a:pt x="556" y="0"/>
                    </a:lnTo>
                    <a:lnTo>
                      <a:pt x="538" y="6"/>
                    </a:lnTo>
                    <a:lnTo>
                      <a:pt x="520" y="18"/>
                    </a:lnTo>
                    <a:lnTo>
                      <a:pt x="508" y="30"/>
                    </a:lnTo>
                    <a:lnTo>
                      <a:pt x="442" y="138"/>
                    </a:lnTo>
                    <a:lnTo>
                      <a:pt x="353" y="138"/>
                    </a:lnTo>
                    <a:lnTo>
                      <a:pt x="287" y="30"/>
                    </a:lnTo>
                    <a:lnTo>
                      <a:pt x="287" y="30"/>
                    </a:lnTo>
                    <a:lnTo>
                      <a:pt x="275" y="18"/>
                    </a:lnTo>
                    <a:lnTo>
                      <a:pt x="257" y="6"/>
                    </a:lnTo>
                    <a:lnTo>
                      <a:pt x="239" y="0"/>
                    </a:lnTo>
                    <a:lnTo>
                      <a:pt x="215" y="0"/>
                    </a:lnTo>
                    <a:lnTo>
                      <a:pt x="89" y="0"/>
                    </a:lnTo>
                    <a:lnTo>
                      <a:pt x="89" y="0"/>
                    </a:lnTo>
                    <a:lnTo>
                      <a:pt x="53" y="6"/>
                    </a:lnTo>
                    <a:lnTo>
                      <a:pt x="29" y="24"/>
                    </a:lnTo>
                    <a:lnTo>
                      <a:pt x="6" y="54"/>
                    </a:lnTo>
                    <a:lnTo>
                      <a:pt x="0" y="84"/>
                    </a:lnTo>
                    <a:lnTo>
                      <a:pt x="0" y="216"/>
                    </a:lnTo>
                    <a:lnTo>
                      <a:pt x="53" y="216"/>
                    </a:lnTo>
                    <a:lnTo>
                      <a:pt x="53" y="90"/>
                    </a:lnTo>
                    <a:lnTo>
                      <a:pt x="77" y="90"/>
                    </a:lnTo>
                    <a:lnTo>
                      <a:pt x="77" y="216"/>
                    </a:lnTo>
                    <a:lnTo>
                      <a:pt x="257" y="216"/>
                    </a:lnTo>
                    <a:lnTo>
                      <a:pt x="257" y="90"/>
                    </a:lnTo>
                    <a:lnTo>
                      <a:pt x="317" y="180"/>
                    </a:lnTo>
                    <a:lnTo>
                      <a:pt x="317" y="180"/>
                    </a:lnTo>
                    <a:lnTo>
                      <a:pt x="323" y="192"/>
                    </a:lnTo>
                    <a:lnTo>
                      <a:pt x="335" y="192"/>
                    </a:lnTo>
                    <a:lnTo>
                      <a:pt x="347" y="192"/>
                    </a:lnTo>
                    <a:lnTo>
                      <a:pt x="448" y="192"/>
                    </a:lnTo>
                    <a:lnTo>
                      <a:pt x="460" y="192"/>
                    </a:lnTo>
                    <a:lnTo>
                      <a:pt x="460" y="192"/>
                    </a:lnTo>
                    <a:lnTo>
                      <a:pt x="472" y="192"/>
                    </a:lnTo>
                    <a:lnTo>
                      <a:pt x="478" y="180"/>
                    </a:lnTo>
                    <a:lnTo>
                      <a:pt x="538" y="90"/>
                    </a:lnTo>
                    <a:lnTo>
                      <a:pt x="538" y="240"/>
                    </a:lnTo>
                    <a:lnTo>
                      <a:pt x="538" y="240"/>
                    </a:lnTo>
                    <a:lnTo>
                      <a:pt x="424" y="359"/>
                    </a:lnTo>
                    <a:lnTo>
                      <a:pt x="424" y="359"/>
                    </a:lnTo>
                    <a:lnTo>
                      <a:pt x="418" y="371"/>
                    </a:lnTo>
                    <a:lnTo>
                      <a:pt x="323" y="539"/>
                    </a:lnTo>
                    <a:lnTo>
                      <a:pt x="323" y="539"/>
                    </a:lnTo>
                    <a:lnTo>
                      <a:pt x="317" y="557"/>
                    </a:lnTo>
                    <a:lnTo>
                      <a:pt x="317" y="575"/>
                    </a:lnTo>
                    <a:lnTo>
                      <a:pt x="323" y="587"/>
                    </a:lnTo>
                    <a:lnTo>
                      <a:pt x="335" y="599"/>
                    </a:lnTo>
                    <a:lnTo>
                      <a:pt x="335" y="599"/>
                    </a:lnTo>
                    <a:lnTo>
                      <a:pt x="359" y="605"/>
                    </a:lnTo>
                    <a:lnTo>
                      <a:pt x="359" y="605"/>
                    </a:lnTo>
                    <a:lnTo>
                      <a:pt x="377" y="599"/>
                    </a:lnTo>
                    <a:lnTo>
                      <a:pt x="395" y="581"/>
                    </a:lnTo>
                    <a:lnTo>
                      <a:pt x="484" y="419"/>
                    </a:lnTo>
                    <a:lnTo>
                      <a:pt x="634" y="317"/>
                    </a:lnTo>
                    <a:lnTo>
                      <a:pt x="634" y="635"/>
                    </a:lnTo>
                    <a:lnTo>
                      <a:pt x="634" y="635"/>
                    </a:lnTo>
                    <a:lnTo>
                      <a:pt x="640" y="646"/>
                    </a:lnTo>
                    <a:lnTo>
                      <a:pt x="646" y="658"/>
                    </a:lnTo>
                    <a:lnTo>
                      <a:pt x="658" y="670"/>
                    </a:lnTo>
                    <a:lnTo>
                      <a:pt x="676" y="676"/>
                    </a:lnTo>
                    <a:lnTo>
                      <a:pt x="676" y="676"/>
                    </a:lnTo>
                    <a:lnTo>
                      <a:pt x="694" y="670"/>
                    </a:lnTo>
                    <a:lnTo>
                      <a:pt x="706" y="658"/>
                    </a:lnTo>
                    <a:lnTo>
                      <a:pt x="712" y="646"/>
                    </a:lnTo>
                    <a:lnTo>
                      <a:pt x="718" y="635"/>
                    </a:lnTo>
                    <a:lnTo>
                      <a:pt x="718" y="90"/>
                    </a:lnTo>
                    <a:lnTo>
                      <a:pt x="742" y="90"/>
                    </a:lnTo>
                    <a:lnTo>
                      <a:pt x="742" y="281"/>
                    </a:lnTo>
                    <a:lnTo>
                      <a:pt x="742" y="281"/>
                    </a:lnTo>
                    <a:lnTo>
                      <a:pt x="742" y="293"/>
                    </a:lnTo>
                    <a:lnTo>
                      <a:pt x="748" y="305"/>
                    </a:lnTo>
                    <a:lnTo>
                      <a:pt x="760" y="311"/>
                    </a:lnTo>
                    <a:lnTo>
                      <a:pt x="766" y="311"/>
                    </a:lnTo>
                    <a:lnTo>
                      <a:pt x="766" y="311"/>
                    </a:lnTo>
                    <a:lnTo>
                      <a:pt x="778" y="311"/>
                    </a:lnTo>
                    <a:lnTo>
                      <a:pt x="789" y="305"/>
                    </a:lnTo>
                    <a:lnTo>
                      <a:pt x="789" y="293"/>
                    </a:lnTo>
                    <a:lnTo>
                      <a:pt x="795" y="281"/>
                    </a:lnTo>
                    <a:lnTo>
                      <a:pt x="795" y="84"/>
                    </a:lnTo>
                    <a:lnTo>
                      <a:pt x="795" y="84"/>
                    </a:lnTo>
                    <a:lnTo>
                      <a:pt x="789" y="54"/>
                    </a:lnTo>
                    <a:lnTo>
                      <a:pt x="766" y="24"/>
                    </a:lnTo>
                    <a:lnTo>
                      <a:pt x="742" y="6"/>
                    </a:lnTo>
                    <a:lnTo>
                      <a:pt x="706" y="0"/>
                    </a:lnTo>
                    <a:lnTo>
                      <a:pt x="70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0" name="Freeform 12">
                <a:extLst>
                  <a:ext uri="{FF2B5EF4-FFF2-40B4-BE49-F238E27FC236}">
                    <a16:creationId xmlns:a16="http://schemas.microsoft.com/office/drawing/2014/main" id="{261F5138-798B-447B-A548-21B95C3B8C4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24050" y="5391150"/>
                <a:ext cx="180975" cy="104775"/>
              </a:xfrm>
              <a:custGeom>
                <a:avLst/>
                <a:gdLst>
                  <a:gd name="T0" fmla="*/ 102 w 114"/>
                  <a:gd name="T1" fmla="*/ 66 h 66"/>
                  <a:gd name="T2" fmla="*/ 102 w 114"/>
                  <a:gd name="T3" fmla="*/ 66 h 66"/>
                  <a:gd name="T4" fmla="*/ 102 w 114"/>
                  <a:gd name="T5" fmla="*/ 66 h 66"/>
                  <a:gd name="T6" fmla="*/ 102 w 114"/>
                  <a:gd name="T7" fmla="*/ 66 h 66"/>
                  <a:gd name="T8" fmla="*/ 90 w 114"/>
                  <a:gd name="T9" fmla="*/ 60 h 66"/>
                  <a:gd name="T10" fmla="*/ 90 w 114"/>
                  <a:gd name="T11" fmla="*/ 60 h 66"/>
                  <a:gd name="T12" fmla="*/ 90 w 114"/>
                  <a:gd name="T13" fmla="*/ 54 h 66"/>
                  <a:gd name="T14" fmla="*/ 90 w 114"/>
                  <a:gd name="T15" fmla="*/ 54 h 66"/>
                  <a:gd name="T16" fmla="*/ 90 w 114"/>
                  <a:gd name="T17" fmla="*/ 42 h 66"/>
                  <a:gd name="T18" fmla="*/ 102 w 114"/>
                  <a:gd name="T19" fmla="*/ 42 h 66"/>
                  <a:gd name="T20" fmla="*/ 102 w 114"/>
                  <a:gd name="T21" fmla="*/ 42 h 66"/>
                  <a:gd name="T22" fmla="*/ 114 w 114"/>
                  <a:gd name="T23" fmla="*/ 48 h 66"/>
                  <a:gd name="T24" fmla="*/ 114 w 114"/>
                  <a:gd name="T25" fmla="*/ 54 h 66"/>
                  <a:gd name="T26" fmla="*/ 114 w 114"/>
                  <a:gd name="T27" fmla="*/ 54 h 66"/>
                  <a:gd name="T28" fmla="*/ 114 w 114"/>
                  <a:gd name="T29" fmla="*/ 66 h 66"/>
                  <a:gd name="T30" fmla="*/ 102 w 114"/>
                  <a:gd name="T31" fmla="*/ 66 h 66"/>
                  <a:gd name="T32" fmla="*/ 102 w 114"/>
                  <a:gd name="T33" fmla="*/ 66 h 66"/>
                  <a:gd name="T34" fmla="*/ 54 w 114"/>
                  <a:gd name="T35" fmla="*/ 54 h 66"/>
                  <a:gd name="T36" fmla="*/ 54 w 114"/>
                  <a:gd name="T37" fmla="*/ 54 h 66"/>
                  <a:gd name="T38" fmla="*/ 48 w 114"/>
                  <a:gd name="T39" fmla="*/ 54 h 66"/>
                  <a:gd name="T40" fmla="*/ 48 w 114"/>
                  <a:gd name="T41" fmla="*/ 54 h 66"/>
                  <a:gd name="T42" fmla="*/ 48 w 114"/>
                  <a:gd name="T43" fmla="*/ 54 h 66"/>
                  <a:gd name="T44" fmla="*/ 48 w 114"/>
                  <a:gd name="T45" fmla="*/ 54 h 66"/>
                  <a:gd name="T46" fmla="*/ 42 w 114"/>
                  <a:gd name="T47" fmla="*/ 48 h 66"/>
                  <a:gd name="T48" fmla="*/ 42 w 114"/>
                  <a:gd name="T49" fmla="*/ 48 h 66"/>
                  <a:gd name="T50" fmla="*/ 42 w 114"/>
                  <a:gd name="T51" fmla="*/ 36 h 66"/>
                  <a:gd name="T52" fmla="*/ 42 w 114"/>
                  <a:gd name="T53" fmla="*/ 36 h 66"/>
                  <a:gd name="T54" fmla="*/ 48 w 114"/>
                  <a:gd name="T55" fmla="*/ 24 h 66"/>
                  <a:gd name="T56" fmla="*/ 60 w 114"/>
                  <a:gd name="T57" fmla="*/ 30 h 66"/>
                  <a:gd name="T58" fmla="*/ 60 w 114"/>
                  <a:gd name="T59" fmla="*/ 30 h 66"/>
                  <a:gd name="T60" fmla="*/ 66 w 114"/>
                  <a:gd name="T61" fmla="*/ 36 h 66"/>
                  <a:gd name="T62" fmla="*/ 66 w 114"/>
                  <a:gd name="T63" fmla="*/ 36 h 66"/>
                  <a:gd name="T64" fmla="*/ 66 w 114"/>
                  <a:gd name="T65" fmla="*/ 48 h 66"/>
                  <a:gd name="T66" fmla="*/ 66 w 114"/>
                  <a:gd name="T67" fmla="*/ 48 h 66"/>
                  <a:gd name="T68" fmla="*/ 60 w 114"/>
                  <a:gd name="T69" fmla="*/ 54 h 66"/>
                  <a:gd name="T70" fmla="*/ 54 w 114"/>
                  <a:gd name="T71" fmla="*/ 54 h 66"/>
                  <a:gd name="T72" fmla="*/ 54 w 114"/>
                  <a:gd name="T73" fmla="*/ 54 h 66"/>
                  <a:gd name="T74" fmla="*/ 12 w 114"/>
                  <a:gd name="T75" fmla="*/ 24 h 66"/>
                  <a:gd name="T76" fmla="*/ 12 w 114"/>
                  <a:gd name="T77" fmla="*/ 24 h 66"/>
                  <a:gd name="T78" fmla="*/ 0 w 114"/>
                  <a:gd name="T79" fmla="*/ 24 h 66"/>
                  <a:gd name="T80" fmla="*/ 0 w 114"/>
                  <a:gd name="T81" fmla="*/ 24 h 66"/>
                  <a:gd name="T82" fmla="*/ 0 w 114"/>
                  <a:gd name="T83" fmla="*/ 12 h 66"/>
                  <a:gd name="T84" fmla="*/ 0 w 114"/>
                  <a:gd name="T85" fmla="*/ 12 h 66"/>
                  <a:gd name="T86" fmla="*/ 6 w 114"/>
                  <a:gd name="T87" fmla="*/ 0 h 66"/>
                  <a:gd name="T88" fmla="*/ 6 w 114"/>
                  <a:gd name="T89" fmla="*/ 0 h 66"/>
                  <a:gd name="T90" fmla="*/ 18 w 114"/>
                  <a:gd name="T91" fmla="*/ 0 h 66"/>
                  <a:gd name="T92" fmla="*/ 24 w 114"/>
                  <a:gd name="T93" fmla="*/ 6 h 66"/>
                  <a:gd name="T94" fmla="*/ 24 w 114"/>
                  <a:gd name="T95" fmla="*/ 6 h 66"/>
                  <a:gd name="T96" fmla="*/ 30 w 114"/>
                  <a:gd name="T97" fmla="*/ 12 h 66"/>
                  <a:gd name="T98" fmla="*/ 24 w 114"/>
                  <a:gd name="T99" fmla="*/ 24 h 66"/>
                  <a:gd name="T100" fmla="*/ 24 w 114"/>
                  <a:gd name="T101" fmla="*/ 24 h 66"/>
                  <a:gd name="T102" fmla="*/ 12 w 114"/>
                  <a:gd name="T103" fmla="*/ 24 h 66"/>
                  <a:gd name="T104" fmla="*/ 12 w 114"/>
                  <a:gd name="T10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" h="66">
                    <a:moveTo>
                      <a:pt x="102" y="66"/>
                    </a:moveTo>
                    <a:lnTo>
                      <a:pt x="102" y="66"/>
                    </a:lnTo>
                    <a:lnTo>
                      <a:pt x="102" y="66"/>
                    </a:lnTo>
                    <a:lnTo>
                      <a:pt x="102" y="66"/>
                    </a:lnTo>
                    <a:lnTo>
                      <a:pt x="90" y="60"/>
                    </a:lnTo>
                    <a:lnTo>
                      <a:pt x="90" y="60"/>
                    </a:lnTo>
                    <a:lnTo>
                      <a:pt x="90" y="54"/>
                    </a:lnTo>
                    <a:lnTo>
                      <a:pt x="90" y="54"/>
                    </a:lnTo>
                    <a:lnTo>
                      <a:pt x="90" y="42"/>
                    </a:lnTo>
                    <a:lnTo>
                      <a:pt x="102" y="42"/>
                    </a:lnTo>
                    <a:lnTo>
                      <a:pt x="102" y="42"/>
                    </a:lnTo>
                    <a:lnTo>
                      <a:pt x="114" y="48"/>
                    </a:lnTo>
                    <a:lnTo>
                      <a:pt x="114" y="54"/>
                    </a:lnTo>
                    <a:lnTo>
                      <a:pt x="114" y="54"/>
                    </a:lnTo>
                    <a:lnTo>
                      <a:pt x="114" y="66"/>
                    </a:lnTo>
                    <a:lnTo>
                      <a:pt x="102" y="66"/>
                    </a:lnTo>
                    <a:lnTo>
                      <a:pt x="102" y="66"/>
                    </a:lnTo>
                    <a:close/>
                    <a:moveTo>
                      <a:pt x="54" y="54"/>
                    </a:moveTo>
                    <a:lnTo>
                      <a:pt x="54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2" y="36"/>
                    </a:lnTo>
                    <a:lnTo>
                      <a:pt x="42" y="36"/>
                    </a:lnTo>
                    <a:lnTo>
                      <a:pt x="48" y="24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6" y="48"/>
                    </a:lnTo>
                    <a:lnTo>
                      <a:pt x="66" y="48"/>
                    </a:lnTo>
                    <a:lnTo>
                      <a:pt x="60" y="54"/>
                    </a:lnTo>
                    <a:lnTo>
                      <a:pt x="54" y="54"/>
                    </a:lnTo>
                    <a:lnTo>
                      <a:pt x="54" y="54"/>
                    </a:lnTo>
                    <a:close/>
                    <a:moveTo>
                      <a:pt x="12" y="24"/>
                    </a:moveTo>
                    <a:lnTo>
                      <a:pt x="12" y="2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8" y="0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12" y="24"/>
                    </a:lnTo>
                    <a:lnTo>
                      <a:pt x="12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1" name="Freeform 13">
                <a:extLst>
                  <a:ext uri="{FF2B5EF4-FFF2-40B4-BE49-F238E27FC236}">
                    <a16:creationId xmlns:a16="http://schemas.microsoft.com/office/drawing/2014/main" id="{C50530FE-3F89-4379-86DE-321457EE2AC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96988" y="5219700"/>
                <a:ext cx="285750" cy="285750"/>
              </a:xfrm>
              <a:custGeom>
                <a:avLst/>
                <a:gdLst>
                  <a:gd name="T0" fmla="*/ 18 w 180"/>
                  <a:gd name="T1" fmla="*/ 84 h 180"/>
                  <a:gd name="T2" fmla="*/ 78 w 180"/>
                  <a:gd name="T3" fmla="*/ 114 h 180"/>
                  <a:gd name="T4" fmla="*/ 72 w 180"/>
                  <a:gd name="T5" fmla="*/ 42 h 180"/>
                  <a:gd name="T6" fmla="*/ 132 w 180"/>
                  <a:gd name="T7" fmla="*/ 72 h 180"/>
                  <a:gd name="T8" fmla="*/ 126 w 180"/>
                  <a:gd name="T9" fmla="*/ 0 h 180"/>
                  <a:gd name="T10" fmla="*/ 156 w 180"/>
                  <a:gd name="T11" fmla="*/ 54 h 180"/>
                  <a:gd name="T12" fmla="*/ 162 w 180"/>
                  <a:gd name="T13" fmla="*/ 54 h 180"/>
                  <a:gd name="T14" fmla="*/ 168 w 180"/>
                  <a:gd name="T15" fmla="*/ 54 h 180"/>
                  <a:gd name="T16" fmla="*/ 174 w 180"/>
                  <a:gd name="T17" fmla="*/ 60 h 180"/>
                  <a:gd name="T18" fmla="*/ 168 w 180"/>
                  <a:gd name="T19" fmla="*/ 66 h 180"/>
                  <a:gd name="T20" fmla="*/ 174 w 180"/>
                  <a:gd name="T21" fmla="*/ 114 h 180"/>
                  <a:gd name="T22" fmla="*/ 180 w 180"/>
                  <a:gd name="T23" fmla="*/ 126 h 180"/>
                  <a:gd name="T24" fmla="*/ 168 w 180"/>
                  <a:gd name="T25" fmla="*/ 138 h 180"/>
                  <a:gd name="T26" fmla="*/ 162 w 180"/>
                  <a:gd name="T27" fmla="*/ 138 h 180"/>
                  <a:gd name="T28" fmla="*/ 114 w 180"/>
                  <a:gd name="T29" fmla="*/ 108 h 180"/>
                  <a:gd name="T30" fmla="*/ 120 w 180"/>
                  <a:gd name="T31" fmla="*/ 156 h 180"/>
                  <a:gd name="T32" fmla="*/ 120 w 180"/>
                  <a:gd name="T33" fmla="*/ 168 h 180"/>
                  <a:gd name="T34" fmla="*/ 114 w 180"/>
                  <a:gd name="T35" fmla="*/ 174 h 180"/>
                  <a:gd name="T36" fmla="*/ 108 w 180"/>
                  <a:gd name="T37" fmla="*/ 180 h 180"/>
                  <a:gd name="T38" fmla="*/ 60 w 180"/>
                  <a:gd name="T39" fmla="*/ 150 h 180"/>
                  <a:gd name="T40" fmla="*/ 36 w 180"/>
                  <a:gd name="T41" fmla="*/ 144 h 180"/>
                  <a:gd name="T42" fmla="*/ 0 w 180"/>
                  <a:gd name="T43" fmla="*/ 96 h 180"/>
                  <a:gd name="T44" fmla="*/ 78 w 180"/>
                  <a:gd name="T45" fmla="*/ 132 h 180"/>
                  <a:gd name="T46" fmla="*/ 102 w 180"/>
                  <a:gd name="T47" fmla="*/ 156 h 180"/>
                  <a:gd name="T48" fmla="*/ 90 w 180"/>
                  <a:gd name="T49" fmla="*/ 138 h 180"/>
                  <a:gd name="T50" fmla="*/ 90 w 180"/>
                  <a:gd name="T51" fmla="*/ 132 h 180"/>
                  <a:gd name="T52" fmla="*/ 78 w 180"/>
                  <a:gd name="T53" fmla="*/ 132 h 180"/>
                  <a:gd name="T54" fmla="*/ 102 w 180"/>
                  <a:gd name="T55" fmla="*/ 96 h 180"/>
                  <a:gd name="T56" fmla="*/ 84 w 180"/>
                  <a:gd name="T57" fmla="*/ 72 h 180"/>
                  <a:gd name="T58" fmla="*/ 96 w 180"/>
                  <a:gd name="T59" fmla="*/ 102 h 180"/>
                  <a:gd name="T60" fmla="*/ 132 w 180"/>
                  <a:gd name="T61" fmla="*/ 96 h 180"/>
                  <a:gd name="T62" fmla="*/ 156 w 180"/>
                  <a:gd name="T63" fmla="*/ 114 h 180"/>
                  <a:gd name="T64" fmla="*/ 156 w 180"/>
                  <a:gd name="T65" fmla="*/ 114 h 180"/>
                  <a:gd name="T66" fmla="*/ 132 w 180"/>
                  <a:gd name="T67" fmla="*/ 96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0" h="180">
                    <a:moveTo>
                      <a:pt x="0" y="96"/>
                    </a:moveTo>
                    <a:lnTo>
                      <a:pt x="18" y="84"/>
                    </a:lnTo>
                    <a:lnTo>
                      <a:pt x="66" y="120"/>
                    </a:lnTo>
                    <a:lnTo>
                      <a:pt x="78" y="114"/>
                    </a:lnTo>
                    <a:lnTo>
                      <a:pt x="54" y="60"/>
                    </a:lnTo>
                    <a:lnTo>
                      <a:pt x="72" y="42"/>
                    </a:lnTo>
                    <a:lnTo>
                      <a:pt x="120" y="78"/>
                    </a:lnTo>
                    <a:lnTo>
                      <a:pt x="132" y="72"/>
                    </a:lnTo>
                    <a:lnTo>
                      <a:pt x="108" y="18"/>
                    </a:lnTo>
                    <a:lnTo>
                      <a:pt x="126" y="0"/>
                    </a:lnTo>
                    <a:lnTo>
                      <a:pt x="150" y="60"/>
                    </a:lnTo>
                    <a:lnTo>
                      <a:pt x="156" y="54"/>
                    </a:lnTo>
                    <a:lnTo>
                      <a:pt x="156" y="54"/>
                    </a:lnTo>
                    <a:lnTo>
                      <a:pt x="162" y="54"/>
                    </a:lnTo>
                    <a:lnTo>
                      <a:pt x="162" y="54"/>
                    </a:lnTo>
                    <a:lnTo>
                      <a:pt x="168" y="54"/>
                    </a:lnTo>
                    <a:lnTo>
                      <a:pt x="168" y="54"/>
                    </a:lnTo>
                    <a:lnTo>
                      <a:pt x="174" y="60"/>
                    </a:lnTo>
                    <a:lnTo>
                      <a:pt x="174" y="60"/>
                    </a:lnTo>
                    <a:lnTo>
                      <a:pt x="168" y="66"/>
                    </a:lnTo>
                    <a:lnTo>
                      <a:pt x="156" y="78"/>
                    </a:lnTo>
                    <a:lnTo>
                      <a:pt x="174" y="114"/>
                    </a:lnTo>
                    <a:lnTo>
                      <a:pt x="174" y="114"/>
                    </a:lnTo>
                    <a:lnTo>
                      <a:pt x="180" y="126"/>
                    </a:lnTo>
                    <a:lnTo>
                      <a:pt x="168" y="138"/>
                    </a:lnTo>
                    <a:lnTo>
                      <a:pt x="168" y="138"/>
                    </a:lnTo>
                    <a:lnTo>
                      <a:pt x="162" y="138"/>
                    </a:lnTo>
                    <a:lnTo>
                      <a:pt x="162" y="138"/>
                    </a:lnTo>
                    <a:lnTo>
                      <a:pt x="150" y="138"/>
                    </a:lnTo>
                    <a:lnTo>
                      <a:pt x="114" y="108"/>
                    </a:lnTo>
                    <a:lnTo>
                      <a:pt x="102" y="114"/>
                    </a:lnTo>
                    <a:lnTo>
                      <a:pt x="120" y="156"/>
                    </a:lnTo>
                    <a:lnTo>
                      <a:pt x="120" y="156"/>
                    </a:lnTo>
                    <a:lnTo>
                      <a:pt x="120" y="168"/>
                    </a:lnTo>
                    <a:lnTo>
                      <a:pt x="120" y="168"/>
                    </a:lnTo>
                    <a:lnTo>
                      <a:pt x="114" y="174"/>
                    </a:lnTo>
                    <a:lnTo>
                      <a:pt x="114" y="174"/>
                    </a:lnTo>
                    <a:lnTo>
                      <a:pt x="108" y="180"/>
                    </a:lnTo>
                    <a:lnTo>
                      <a:pt x="96" y="174"/>
                    </a:lnTo>
                    <a:lnTo>
                      <a:pt x="60" y="150"/>
                    </a:lnTo>
                    <a:lnTo>
                      <a:pt x="48" y="156"/>
                    </a:lnTo>
                    <a:lnTo>
                      <a:pt x="36" y="144"/>
                    </a:lnTo>
                    <a:lnTo>
                      <a:pt x="48" y="138"/>
                    </a:lnTo>
                    <a:lnTo>
                      <a:pt x="0" y="96"/>
                    </a:lnTo>
                    <a:close/>
                    <a:moveTo>
                      <a:pt x="78" y="132"/>
                    </a:moveTo>
                    <a:lnTo>
                      <a:pt x="78" y="132"/>
                    </a:lnTo>
                    <a:lnTo>
                      <a:pt x="90" y="144"/>
                    </a:lnTo>
                    <a:lnTo>
                      <a:pt x="102" y="156"/>
                    </a:lnTo>
                    <a:lnTo>
                      <a:pt x="102" y="156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0" y="132"/>
                    </a:lnTo>
                    <a:lnTo>
                      <a:pt x="90" y="126"/>
                    </a:lnTo>
                    <a:lnTo>
                      <a:pt x="78" y="132"/>
                    </a:lnTo>
                    <a:close/>
                    <a:moveTo>
                      <a:pt x="102" y="96"/>
                    </a:moveTo>
                    <a:lnTo>
                      <a:pt x="102" y="96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96" y="102"/>
                    </a:lnTo>
                    <a:lnTo>
                      <a:pt x="102" y="96"/>
                    </a:lnTo>
                    <a:close/>
                    <a:moveTo>
                      <a:pt x="132" y="96"/>
                    </a:moveTo>
                    <a:lnTo>
                      <a:pt x="132" y="96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44" y="90"/>
                    </a:lnTo>
                    <a:lnTo>
                      <a:pt x="132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94" name="그룹 93">
              <a:extLst>
                <a:ext uri="{FF2B5EF4-FFF2-40B4-BE49-F238E27FC236}">
                  <a16:creationId xmlns:a16="http://schemas.microsoft.com/office/drawing/2014/main" id="{0508025B-432C-4F54-9502-4A2489E0143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784003" y="5791941"/>
              <a:ext cx="334056" cy="627909"/>
              <a:chOff x="5353443" y="1683602"/>
              <a:chExt cx="3118157" cy="5861081"/>
            </a:xfrm>
            <a:solidFill>
              <a:srgbClr val="B4C6E6"/>
            </a:solidFill>
          </p:grpSpPr>
          <p:grpSp>
            <p:nvGrpSpPr>
              <p:cNvPr id="128" name="Group 6">
                <a:extLst>
                  <a:ext uri="{FF2B5EF4-FFF2-40B4-BE49-F238E27FC236}">
                    <a16:creationId xmlns:a16="http://schemas.microsoft.com/office/drawing/2014/main" id="{03E95313-009B-4EBF-8EE8-5171D519BAF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7163826" y="1683602"/>
                <a:ext cx="1307774" cy="1825706"/>
                <a:chOff x="3629" y="1185"/>
                <a:chExt cx="404" cy="564"/>
              </a:xfrm>
              <a:grpFill/>
            </p:grpSpPr>
            <p:sp>
              <p:nvSpPr>
                <p:cNvPr id="133" name="Rectangle 7">
                  <a:extLst>
                    <a:ext uri="{FF2B5EF4-FFF2-40B4-BE49-F238E27FC236}">
                      <a16:creationId xmlns:a16="http://schemas.microsoft.com/office/drawing/2014/main" id="{6F6A8E60-413A-4B04-9B25-462B1323705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73" y="1641"/>
                  <a:ext cx="110" cy="1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4" name="Freeform 8">
                  <a:extLst>
                    <a:ext uri="{FF2B5EF4-FFF2-40B4-BE49-F238E27FC236}">
                      <a16:creationId xmlns:a16="http://schemas.microsoft.com/office/drawing/2014/main" id="{03CB4D24-3033-4B20-BC7B-49176E5437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29" y="1185"/>
                  <a:ext cx="404" cy="422"/>
                </a:xfrm>
                <a:custGeom>
                  <a:avLst/>
                  <a:gdLst>
                    <a:gd name="T0" fmla="*/ 0 w 404"/>
                    <a:gd name="T1" fmla="*/ 200 h 422"/>
                    <a:gd name="T2" fmla="*/ 6 w 404"/>
                    <a:gd name="T3" fmla="*/ 158 h 422"/>
                    <a:gd name="T4" fmla="*/ 16 w 404"/>
                    <a:gd name="T5" fmla="*/ 120 h 422"/>
                    <a:gd name="T6" fmla="*/ 34 w 404"/>
                    <a:gd name="T7" fmla="*/ 86 h 422"/>
                    <a:gd name="T8" fmla="*/ 56 w 404"/>
                    <a:gd name="T9" fmla="*/ 56 h 422"/>
                    <a:gd name="T10" fmla="*/ 84 w 404"/>
                    <a:gd name="T11" fmla="*/ 32 h 422"/>
                    <a:gd name="T12" fmla="*/ 118 w 404"/>
                    <a:gd name="T13" fmla="*/ 14 h 422"/>
                    <a:gd name="T14" fmla="*/ 156 w 404"/>
                    <a:gd name="T15" fmla="*/ 2 h 422"/>
                    <a:gd name="T16" fmla="*/ 200 w 404"/>
                    <a:gd name="T17" fmla="*/ 0 h 422"/>
                    <a:gd name="T18" fmla="*/ 228 w 404"/>
                    <a:gd name="T19" fmla="*/ 0 h 422"/>
                    <a:gd name="T20" fmla="*/ 276 w 404"/>
                    <a:gd name="T21" fmla="*/ 8 h 422"/>
                    <a:gd name="T22" fmla="*/ 314 w 404"/>
                    <a:gd name="T23" fmla="*/ 24 h 422"/>
                    <a:gd name="T24" fmla="*/ 346 w 404"/>
                    <a:gd name="T25" fmla="*/ 44 h 422"/>
                    <a:gd name="T26" fmla="*/ 370 w 404"/>
                    <a:gd name="T27" fmla="*/ 66 h 422"/>
                    <a:gd name="T28" fmla="*/ 386 w 404"/>
                    <a:gd name="T29" fmla="*/ 92 h 422"/>
                    <a:gd name="T30" fmla="*/ 398 w 404"/>
                    <a:gd name="T31" fmla="*/ 120 h 422"/>
                    <a:gd name="T32" fmla="*/ 402 w 404"/>
                    <a:gd name="T33" fmla="*/ 144 h 422"/>
                    <a:gd name="T34" fmla="*/ 404 w 404"/>
                    <a:gd name="T35" fmla="*/ 156 h 422"/>
                    <a:gd name="T36" fmla="*/ 398 w 404"/>
                    <a:gd name="T37" fmla="*/ 208 h 422"/>
                    <a:gd name="T38" fmla="*/ 382 w 404"/>
                    <a:gd name="T39" fmla="*/ 246 h 422"/>
                    <a:gd name="T40" fmla="*/ 360 w 404"/>
                    <a:gd name="T41" fmla="*/ 274 h 422"/>
                    <a:gd name="T42" fmla="*/ 334 w 404"/>
                    <a:gd name="T43" fmla="*/ 296 h 422"/>
                    <a:gd name="T44" fmla="*/ 294 w 404"/>
                    <a:gd name="T45" fmla="*/ 324 h 422"/>
                    <a:gd name="T46" fmla="*/ 274 w 404"/>
                    <a:gd name="T47" fmla="*/ 346 h 422"/>
                    <a:gd name="T48" fmla="*/ 258 w 404"/>
                    <a:gd name="T49" fmla="*/ 374 h 422"/>
                    <a:gd name="T50" fmla="*/ 254 w 404"/>
                    <a:gd name="T51" fmla="*/ 422 h 422"/>
                    <a:gd name="T52" fmla="*/ 144 w 404"/>
                    <a:gd name="T53" fmla="*/ 384 h 422"/>
                    <a:gd name="T54" fmla="*/ 148 w 404"/>
                    <a:gd name="T55" fmla="*/ 360 h 422"/>
                    <a:gd name="T56" fmla="*/ 160 w 404"/>
                    <a:gd name="T57" fmla="*/ 320 h 422"/>
                    <a:gd name="T58" fmla="*/ 180 w 404"/>
                    <a:gd name="T59" fmla="*/ 290 h 422"/>
                    <a:gd name="T60" fmla="*/ 214 w 404"/>
                    <a:gd name="T61" fmla="*/ 256 h 422"/>
                    <a:gd name="T62" fmla="*/ 248 w 404"/>
                    <a:gd name="T63" fmla="*/ 230 h 422"/>
                    <a:gd name="T64" fmla="*/ 264 w 404"/>
                    <a:gd name="T65" fmla="*/ 208 h 422"/>
                    <a:gd name="T66" fmla="*/ 274 w 404"/>
                    <a:gd name="T67" fmla="*/ 184 h 422"/>
                    <a:gd name="T68" fmla="*/ 274 w 404"/>
                    <a:gd name="T69" fmla="*/ 168 h 422"/>
                    <a:gd name="T70" fmla="*/ 270 w 404"/>
                    <a:gd name="T71" fmla="*/ 136 h 422"/>
                    <a:gd name="T72" fmla="*/ 256 w 404"/>
                    <a:gd name="T73" fmla="*/ 112 h 422"/>
                    <a:gd name="T74" fmla="*/ 234 w 404"/>
                    <a:gd name="T75" fmla="*/ 100 h 422"/>
                    <a:gd name="T76" fmla="*/ 206 w 404"/>
                    <a:gd name="T77" fmla="*/ 94 h 422"/>
                    <a:gd name="T78" fmla="*/ 184 w 404"/>
                    <a:gd name="T79" fmla="*/ 96 h 422"/>
                    <a:gd name="T80" fmla="*/ 152 w 404"/>
                    <a:gd name="T81" fmla="*/ 112 h 422"/>
                    <a:gd name="T82" fmla="*/ 132 w 404"/>
                    <a:gd name="T83" fmla="*/ 142 h 422"/>
                    <a:gd name="T84" fmla="*/ 122 w 404"/>
                    <a:gd name="T85" fmla="*/ 180 h 422"/>
                    <a:gd name="T86" fmla="*/ 0 w 404"/>
                    <a:gd name="T87" fmla="*/ 200 h 4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04" h="422">
                      <a:moveTo>
                        <a:pt x="0" y="200"/>
                      </a:moveTo>
                      <a:lnTo>
                        <a:pt x="0" y="200"/>
                      </a:lnTo>
                      <a:lnTo>
                        <a:pt x="2" y="180"/>
                      </a:lnTo>
                      <a:lnTo>
                        <a:pt x="6" y="158"/>
                      </a:lnTo>
                      <a:lnTo>
                        <a:pt x="10" y="138"/>
                      </a:lnTo>
                      <a:lnTo>
                        <a:pt x="16" y="120"/>
                      </a:lnTo>
                      <a:lnTo>
                        <a:pt x="24" y="102"/>
                      </a:lnTo>
                      <a:lnTo>
                        <a:pt x="34" y="86"/>
                      </a:lnTo>
                      <a:lnTo>
                        <a:pt x="44" y="70"/>
                      </a:lnTo>
                      <a:lnTo>
                        <a:pt x="56" y="56"/>
                      </a:lnTo>
                      <a:lnTo>
                        <a:pt x="70" y="44"/>
                      </a:lnTo>
                      <a:lnTo>
                        <a:pt x="84" y="32"/>
                      </a:lnTo>
                      <a:lnTo>
                        <a:pt x="100" y="22"/>
                      </a:lnTo>
                      <a:lnTo>
                        <a:pt x="118" y="14"/>
                      </a:lnTo>
                      <a:lnTo>
                        <a:pt x="136" y="8"/>
                      </a:lnTo>
                      <a:lnTo>
                        <a:pt x="156" y="2"/>
                      </a:lnTo>
                      <a:lnTo>
                        <a:pt x="178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228" y="0"/>
                      </a:lnTo>
                      <a:lnTo>
                        <a:pt x="252" y="4"/>
                      </a:lnTo>
                      <a:lnTo>
                        <a:pt x="276" y="8"/>
                      </a:lnTo>
                      <a:lnTo>
                        <a:pt x="296" y="14"/>
                      </a:lnTo>
                      <a:lnTo>
                        <a:pt x="314" y="24"/>
                      </a:lnTo>
                      <a:lnTo>
                        <a:pt x="332" y="32"/>
                      </a:lnTo>
                      <a:lnTo>
                        <a:pt x="346" y="44"/>
                      </a:lnTo>
                      <a:lnTo>
                        <a:pt x="358" y="54"/>
                      </a:lnTo>
                      <a:lnTo>
                        <a:pt x="370" y="66"/>
                      </a:lnTo>
                      <a:lnTo>
                        <a:pt x="380" y="80"/>
                      </a:lnTo>
                      <a:lnTo>
                        <a:pt x="386" y="92"/>
                      </a:lnTo>
                      <a:lnTo>
                        <a:pt x="392" y="106"/>
                      </a:lnTo>
                      <a:lnTo>
                        <a:pt x="398" y="120"/>
                      </a:lnTo>
                      <a:lnTo>
                        <a:pt x="400" y="132"/>
                      </a:lnTo>
                      <a:lnTo>
                        <a:pt x="402" y="144"/>
                      </a:lnTo>
                      <a:lnTo>
                        <a:pt x="404" y="156"/>
                      </a:lnTo>
                      <a:lnTo>
                        <a:pt x="404" y="156"/>
                      </a:lnTo>
                      <a:lnTo>
                        <a:pt x="402" y="184"/>
                      </a:lnTo>
                      <a:lnTo>
                        <a:pt x="398" y="208"/>
                      </a:lnTo>
                      <a:lnTo>
                        <a:pt x="390" y="228"/>
                      </a:lnTo>
                      <a:lnTo>
                        <a:pt x="382" y="246"/>
                      </a:lnTo>
                      <a:lnTo>
                        <a:pt x="372" y="260"/>
                      </a:lnTo>
                      <a:lnTo>
                        <a:pt x="360" y="274"/>
                      </a:lnTo>
                      <a:lnTo>
                        <a:pt x="348" y="284"/>
                      </a:lnTo>
                      <a:lnTo>
                        <a:pt x="334" y="296"/>
                      </a:lnTo>
                      <a:lnTo>
                        <a:pt x="308" y="314"/>
                      </a:lnTo>
                      <a:lnTo>
                        <a:pt x="294" y="324"/>
                      </a:lnTo>
                      <a:lnTo>
                        <a:pt x="284" y="334"/>
                      </a:lnTo>
                      <a:lnTo>
                        <a:pt x="274" y="346"/>
                      </a:lnTo>
                      <a:lnTo>
                        <a:pt x="264" y="358"/>
                      </a:lnTo>
                      <a:lnTo>
                        <a:pt x="258" y="374"/>
                      </a:lnTo>
                      <a:lnTo>
                        <a:pt x="254" y="390"/>
                      </a:lnTo>
                      <a:lnTo>
                        <a:pt x="254" y="422"/>
                      </a:lnTo>
                      <a:lnTo>
                        <a:pt x="144" y="422"/>
                      </a:lnTo>
                      <a:lnTo>
                        <a:pt x="144" y="384"/>
                      </a:lnTo>
                      <a:lnTo>
                        <a:pt x="144" y="384"/>
                      </a:lnTo>
                      <a:lnTo>
                        <a:pt x="148" y="360"/>
                      </a:lnTo>
                      <a:lnTo>
                        <a:pt x="152" y="338"/>
                      </a:lnTo>
                      <a:lnTo>
                        <a:pt x="160" y="320"/>
                      </a:lnTo>
                      <a:lnTo>
                        <a:pt x="170" y="304"/>
                      </a:lnTo>
                      <a:lnTo>
                        <a:pt x="180" y="290"/>
                      </a:lnTo>
                      <a:lnTo>
                        <a:pt x="192" y="278"/>
                      </a:lnTo>
                      <a:lnTo>
                        <a:pt x="214" y="256"/>
                      </a:lnTo>
                      <a:lnTo>
                        <a:pt x="238" y="238"/>
                      </a:lnTo>
                      <a:lnTo>
                        <a:pt x="248" y="230"/>
                      </a:lnTo>
                      <a:lnTo>
                        <a:pt x="256" y="220"/>
                      </a:lnTo>
                      <a:lnTo>
                        <a:pt x="264" y="208"/>
                      </a:lnTo>
                      <a:lnTo>
                        <a:pt x="270" y="198"/>
                      </a:lnTo>
                      <a:lnTo>
                        <a:pt x="274" y="184"/>
                      </a:lnTo>
                      <a:lnTo>
                        <a:pt x="274" y="168"/>
                      </a:lnTo>
                      <a:lnTo>
                        <a:pt x="274" y="168"/>
                      </a:lnTo>
                      <a:lnTo>
                        <a:pt x="274" y="150"/>
                      </a:lnTo>
                      <a:lnTo>
                        <a:pt x="270" y="136"/>
                      </a:lnTo>
                      <a:lnTo>
                        <a:pt x="264" y="124"/>
                      </a:lnTo>
                      <a:lnTo>
                        <a:pt x="256" y="112"/>
                      </a:lnTo>
                      <a:lnTo>
                        <a:pt x="246" y="104"/>
                      </a:lnTo>
                      <a:lnTo>
                        <a:pt x="234" y="100"/>
                      </a:lnTo>
                      <a:lnTo>
                        <a:pt x="220" y="96"/>
                      </a:lnTo>
                      <a:lnTo>
                        <a:pt x="206" y="94"/>
                      </a:lnTo>
                      <a:lnTo>
                        <a:pt x="206" y="94"/>
                      </a:lnTo>
                      <a:lnTo>
                        <a:pt x="184" y="96"/>
                      </a:lnTo>
                      <a:lnTo>
                        <a:pt x="168" y="104"/>
                      </a:lnTo>
                      <a:lnTo>
                        <a:pt x="152" y="112"/>
                      </a:lnTo>
                      <a:lnTo>
                        <a:pt x="142" y="126"/>
                      </a:lnTo>
                      <a:lnTo>
                        <a:pt x="132" y="142"/>
                      </a:lnTo>
                      <a:lnTo>
                        <a:pt x="126" y="160"/>
                      </a:lnTo>
                      <a:lnTo>
                        <a:pt x="122" y="180"/>
                      </a:lnTo>
                      <a:lnTo>
                        <a:pt x="122" y="200"/>
                      </a:lnTo>
                      <a:lnTo>
                        <a:pt x="0" y="200"/>
                      </a:lnTo>
                      <a:lnTo>
                        <a:pt x="0" y="2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29" name="Group 12">
                <a:extLst>
                  <a:ext uri="{FF2B5EF4-FFF2-40B4-BE49-F238E27FC236}">
                    <a16:creationId xmlns:a16="http://schemas.microsoft.com/office/drawing/2014/main" id="{AB9D4C19-B439-48E5-A607-BE3A5D17D1B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353443" y="2372767"/>
                <a:ext cx="2945816" cy="5171916"/>
                <a:chOff x="3121" y="2024"/>
                <a:chExt cx="1584" cy="2781"/>
              </a:xfrm>
              <a:grpFill/>
            </p:grpSpPr>
            <p:sp>
              <p:nvSpPr>
                <p:cNvPr id="130" name="Freeform 13">
                  <a:extLst>
                    <a:ext uri="{FF2B5EF4-FFF2-40B4-BE49-F238E27FC236}">
                      <a16:creationId xmlns:a16="http://schemas.microsoft.com/office/drawing/2014/main" id="{FC8233D5-0791-45A2-AC6A-C2AB466F3F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21" y="2536"/>
                  <a:ext cx="1584" cy="2269"/>
                </a:xfrm>
                <a:custGeom>
                  <a:avLst/>
                  <a:gdLst>
                    <a:gd name="T0" fmla="*/ 0 w 1584"/>
                    <a:gd name="T1" fmla="*/ 463 h 2269"/>
                    <a:gd name="T2" fmla="*/ 436 w 1584"/>
                    <a:gd name="T3" fmla="*/ 872 h 2269"/>
                    <a:gd name="T4" fmla="*/ 436 w 1584"/>
                    <a:gd name="T5" fmla="*/ 733 h 2269"/>
                    <a:gd name="T6" fmla="*/ 214 w 1584"/>
                    <a:gd name="T7" fmla="*/ 477 h 2269"/>
                    <a:gd name="T8" fmla="*/ 484 w 1584"/>
                    <a:gd name="T9" fmla="*/ 221 h 2269"/>
                    <a:gd name="T10" fmla="*/ 484 w 1584"/>
                    <a:gd name="T11" fmla="*/ 2269 h 2269"/>
                    <a:gd name="T12" fmla="*/ 623 w 1584"/>
                    <a:gd name="T13" fmla="*/ 2269 h 2269"/>
                    <a:gd name="T14" fmla="*/ 789 w 1584"/>
                    <a:gd name="T15" fmla="*/ 1031 h 2269"/>
                    <a:gd name="T16" fmla="*/ 989 w 1584"/>
                    <a:gd name="T17" fmla="*/ 2262 h 2269"/>
                    <a:gd name="T18" fmla="*/ 1107 w 1584"/>
                    <a:gd name="T19" fmla="*/ 2262 h 2269"/>
                    <a:gd name="T20" fmla="*/ 1107 w 1584"/>
                    <a:gd name="T21" fmla="*/ 235 h 2269"/>
                    <a:gd name="T22" fmla="*/ 1390 w 1584"/>
                    <a:gd name="T23" fmla="*/ 470 h 2269"/>
                    <a:gd name="T24" fmla="*/ 1148 w 1584"/>
                    <a:gd name="T25" fmla="*/ 733 h 2269"/>
                    <a:gd name="T26" fmla="*/ 1148 w 1584"/>
                    <a:gd name="T27" fmla="*/ 872 h 2269"/>
                    <a:gd name="T28" fmla="*/ 1584 w 1584"/>
                    <a:gd name="T29" fmla="*/ 463 h 2269"/>
                    <a:gd name="T30" fmla="*/ 1100 w 1584"/>
                    <a:gd name="T31" fmla="*/ 0 h 2269"/>
                    <a:gd name="T32" fmla="*/ 477 w 1584"/>
                    <a:gd name="T33" fmla="*/ 0 h 2269"/>
                    <a:gd name="T34" fmla="*/ 0 w 1584"/>
                    <a:gd name="T35" fmla="*/ 463 h 2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84" h="2269">
                      <a:moveTo>
                        <a:pt x="0" y="463"/>
                      </a:moveTo>
                      <a:lnTo>
                        <a:pt x="436" y="872"/>
                      </a:lnTo>
                      <a:lnTo>
                        <a:pt x="436" y="733"/>
                      </a:lnTo>
                      <a:lnTo>
                        <a:pt x="214" y="477"/>
                      </a:lnTo>
                      <a:lnTo>
                        <a:pt x="484" y="221"/>
                      </a:lnTo>
                      <a:lnTo>
                        <a:pt x="484" y="2269"/>
                      </a:lnTo>
                      <a:lnTo>
                        <a:pt x="623" y="2269"/>
                      </a:lnTo>
                      <a:lnTo>
                        <a:pt x="789" y="1031"/>
                      </a:lnTo>
                      <a:lnTo>
                        <a:pt x="989" y="2262"/>
                      </a:lnTo>
                      <a:lnTo>
                        <a:pt x="1107" y="2262"/>
                      </a:lnTo>
                      <a:lnTo>
                        <a:pt x="1107" y="235"/>
                      </a:lnTo>
                      <a:lnTo>
                        <a:pt x="1390" y="470"/>
                      </a:lnTo>
                      <a:lnTo>
                        <a:pt x="1148" y="733"/>
                      </a:lnTo>
                      <a:lnTo>
                        <a:pt x="1148" y="872"/>
                      </a:lnTo>
                      <a:lnTo>
                        <a:pt x="1584" y="463"/>
                      </a:lnTo>
                      <a:lnTo>
                        <a:pt x="1100" y="0"/>
                      </a:lnTo>
                      <a:lnTo>
                        <a:pt x="477" y="0"/>
                      </a:lnTo>
                      <a:lnTo>
                        <a:pt x="0" y="46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1" name="Freeform 14">
                  <a:extLst>
                    <a:ext uri="{FF2B5EF4-FFF2-40B4-BE49-F238E27FC236}">
                      <a16:creationId xmlns:a16="http://schemas.microsoft.com/office/drawing/2014/main" id="{40D30E70-D31C-4535-878B-450BE39F49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2" name="Freeform 15">
                  <a:extLst>
                    <a:ext uri="{FF2B5EF4-FFF2-40B4-BE49-F238E27FC236}">
                      <a16:creationId xmlns:a16="http://schemas.microsoft.com/office/drawing/2014/main" id="{CD5329C3-FF55-4F3E-8EC1-0D516ED206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95" name="그룹 94">
              <a:extLst>
                <a:ext uri="{FF2B5EF4-FFF2-40B4-BE49-F238E27FC236}">
                  <a16:creationId xmlns:a16="http://schemas.microsoft.com/office/drawing/2014/main" id="{EE575376-0081-44A1-A662-B711C9A48824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637984" y="5900586"/>
              <a:ext cx="551647" cy="519264"/>
              <a:chOff x="1543199" y="5509810"/>
              <a:chExt cx="816967" cy="851179"/>
            </a:xfrm>
            <a:solidFill>
              <a:srgbClr val="B4C6E6"/>
            </a:solidFill>
          </p:grpSpPr>
          <p:sp>
            <p:nvSpPr>
              <p:cNvPr id="121" name="사다리꼴 120">
                <a:extLst>
                  <a:ext uri="{FF2B5EF4-FFF2-40B4-BE49-F238E27FC236}">
                    <a16:creationId xmlns:a16="http://schemas.microsoft.com/office/drawing/2014/main" id="{01F332E1-0E9B-4DF5-A8F6-93185BC20781}"/>
                  </a:ext>
                </a:extLst>
              </p:cNvPr>
              <p:cNvSpPr/>
              <p:nvPr/>
            </p:nvSpPr>
            <p:spPr>
              <a:xfrm>
                <a:off x="1543199" y="6089712"/>
                <a:ext cx="816967" cy="271277"/>
              </a:xfrm>
              <a:prstGeom prst="trapezoid">
                <a:avLst>
                  <a:gd name="adj" fmla="val 5689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22" name="그룹 121">
                <a:extLst>
                  <a:ext uri="{FF2B5EF4-FFF2-40B4-BE49-F238E27FC236}">
                    <a16:creationId xmlns:a16="http://schemas.microsoft.com/office/drawing/2014/main" id="{91D72519-EEBC-41C3-B9E8-984C51D2EA36}"/>
                  </a:ext>
                </a:extLst>
              </p:cNvPr>
              <p:cNvGrpSpPr/>
              <p:nvPr/>
            </p:nvGrpSpPr>
            <p:grpSpPr>
              <a:xfrm rot="3600000">
                <a:off x="1664221" y="5399296"/>
                <a:ext cx="507380" cy="728408"/>
                <a:chOff x="-2431290" y="212846"/>
                <a:chExt cx="2090990" cy="3001878"/>
              </a:xfrm>
              <a:grpFill/>
            </p:grpSpPr>
            <p:sp>
              <p:nvSpPr>
                <p:cNvPr id="123" name="직사각형 122">
                  <a:extLst>
                    <a:ext uri="{FF2B5EF4-FFF2-40B4-BE49-F238E27FC236}">
                      <a16:creationId xmlns:a16="http://schemas.microsoft.com/office/drawing/2014/main" id="{55D818D2-8E40-4295-8D8B-3A01F44C3B08}"/>
                    </a:ext>
                  </a:extLst>
                </p:cNvPr>
                <p:cNvSpPr/>
                <p:nvPr/>
              </p:nvSpPr>
              <p:spPr>
                <a:xfrm>
                  <a:off x="-1478649" y="1324492"/>
                  <a:ext cx="216000" cy="13320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4" name="모서리가 둥근 직사각형 41">
                  <a:extLst>
                    <a:ext uri="{FF2B5EF4-FFF2-40B4-BE49-F238E27FC236}">
                      <a16:creationId xmlns:a16="http://schemas.microsoft.com/office/drawing/2014/main" id="{0F0AF86F-90A5-40BE-80B0-554C96FB35CF}"/>
                    </a:ext>
                  </a:extLst>
                </p:cNvPr>
                <p:cNvSpPr/>
                <p:nvPr/>
              </p:nvSpPr>
              <p:spPr>
                <a:xfrm>
                  <a:off x="-2431290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5" name="모서리가 둥근 직사각형 42">
                  <a:extLst>
                    <a:ext uri="{FF2B5EF4-FFF2-40B4-BE49-F238E27FC236}">
                      <a16:creationId xmlns:a16="http://schemas.microsoft.com/office/drawing/2014/main" id="{DBC02492-627A-4482-BC9F-1E2519DE06B4}"/>
                    </a:ext>
                  </a:extLst>
                </p:cNvPr>
                <p:cNvSpPr/>
                <p:nvPr/>
              </p:nvSpPr>
              <p:spPr>
                <a:xfrm>
                  <a:off x="-686378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6" name="모서리가 둥근 직사각형 43">
                  <a:extLst>
                    <a:ext uri="{FF2B5EF4-FFF2-40B4-BE49-F238E27FC236}">
                      <a16:creationId xmlns:a16="http://schemas.microsoft.com/office/drawing/2014/main" id="{FA8CB221-2CC9-44A0-86B4-0D8AB92153E1}"/>
                    </a:ext>
                  </a:extLst>
                </p:cNvPr>
                <p:cNvSpPr/>
                <p:nvPr/>
              </p:nvSpPr>
              <p:spPr>
                <a:xfrm>
                  <a:off x="-2026033" y="212847"/>
                  <a:ext cx="1280475" cy="1052636"/>
                </a:xfrm>
                <a:prstGeom prst="roundRect">
                  <a:avLst>
                    <a:gd name="adj" fmla="val 18631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7" name="모서리가 둥근 직사각형 44">
                  <a:extLst>
                    <a:ext uri="{FF2B5EF4-FFF2-40B4-BE49-F238E27FC236}">
                      <a16:creationId xmlns:a16="http://schemas.microsoft.com/office/drawing/2014/main" id="{75B43565-60D5-491F-A86D-DBAFAFDDDB89}"/>
                    </a:ext>
                  </a:extLst>
                </p:cNvPr>
                <p:cNvSpPr/>
                <p:nvPr/>
              </p:nvSpPr>
              <p:spPr>
                <a:xfrm rot="5400000">
                  <a:off x="-2135779" y="2241978"/>
                  <a:ext cx="1530256" cy="415236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98" name="Group 11">
              <a:extLst>
                <a:ext uri="{FF2B5EF4-FFF2-40B4-BE49-F238E27FC236}">
                  <a16:creationId xmlns:a16="http://schemas.microsoft.com/office/drawing/2014/main" id="{696C64A4-5263-4DE7-A1B1-93F2ED73381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499633" y="5778648"/>
              <a:ext cx="525786" cy="641202"/>
              <a:chOff x="140" y="3261"/>
              <a:chExt cx="656" cy="800"/>
            </a:xfrm>
            <a:solidFill>
              <a:srgbClr val="B4C6E6"/>
            </a:solidFill>
          </p:grpSpPr>
          <p:sp>
            <p:nvSpPr>
              <p:cNvPr id="114" name="Freeform 12">
                <a:extLst>
                  <a:ext uri="{FF2B5EF4-FFF2-40B4-BE49-F238E27FC236}">
                    <a16:creationId xmlns:a16="http://schemas.microsoft.com/office/drawing/2014/main" id="{683B0C81-8062-4295-957B-A24C035C52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" y="3305"/>
                <a:ext cx="144" cy="144"/>
              </a:xfrm>
              <a:custGeom>
                <a:avLst/>
                <a:gdLst>
                  <a:gd name="T0" fmla="*/ 72 w 144"/>
                  <a:gd name="T1" fmla="*/ 0 h 144"/>
                  <a:gd name="T2" fmla="*/ 72 w 144"/>
                  <a:gd name="T3" fmla="*/ 0 h 144"/>
                  <a:gd name="T4" fmla="*/ 88 w 144"/>
                  <a:gd name="T5" fmla="*/ 2 h 144"/>
                  <a:gd name="T6" fmla="*/ 100 w 144"/>
                  <a:gd name="T7" fmla="*/ 6 h 144"/>
                  <a:gd name="T8" fmla="*/ 112 w 144"/>
                  <a:gd name="T9" fmla="*/ 12 h 144"/>
                  <a:gd name="T10" fmla="*/ 124 w 144"/>
                  <a:gd name="T11" fmla="*/ 22 h 144"/>
                  <a:gd name="T12" fmla="*/ 132 w 144"/>
                  <a:gd name="T13" fmla="*/ 32 h 144"/>
                  <a:gd name="T14" fmla="*/ 138 w 144"/>
                  <a:gd name="T15" fmla="*/ 44 h 144"/>
                  <a:gd name="T16" fmla="*/ 144 w 144"/>
                  <a:gd name="T17" fmla="*/ 58 h 144"/>
                  <a:gd name="T18" fmla="*/ 144 w 144"/>
                  <a:gd name="T19" fmla="*/ 72 h 144"/>
                  <a:gd name="T20" fmla="*/ 144 w 144"/>
                  <a:gd name="T21" fmla="*/ 72 h 144"/>
                  <a:gd name="T22" fmla="*/ 144 w 144"/>
                  <a:gd name="T23" fmla="*/ 88 h 144"/>
                  <a:gd name="T24" fmla="*/ 138 w 144"/>
                  <a:gd name="T25" fmla="*/ 100 h 144"/>
                  <a:gd name="T26" fmla="*/ 132 w 144"/>
                  <a:gd name="T27" fmla="*/ 114 h 144"/>
                  <a:gd name="T28" fmla="*/ 124 w 144"/>
                  <a:gd name="T29" fmla="*/ 124 h 144"/>
                  <a:gd name="T30" fmla="*/ 112 w 144"/>
                  <a:gd name="T31" fmla="*/ 132 h 144"/>
                  <a:gd name="T32" fmla="*/ 100 w 144"/>
                  <a:gd name="T33" fmla="*/ 140 h 144"/>
                  <a:gd name="T34" fmla="*/ 88 w 144"/>
                  <a:gd name="T35" fmla="*/ 144 h 144"/>
                  <a:gd name="T36" fmla="*/ 72 w 144"/>
                  <a:gd name="T37" fmla="*/ 144 h 144"/>
                  <a:gd name="T38" fmla="*/ 72 w 144"/>
                  <a:gd name="T39" fmla="*/ 144 h 144"/>
                  <a:gd name="T40" fmla="*/ 58 w 144"/>
                  <a:gd name="T41" fmla="*/ 144 h 144"/>
                  <a:gd name="T42" fmla="*/ 44 w 144"/>
                  <a:gd name="T43" fmla="*/ 140 h 144"/>
                  <a:gd name="T44" fmla="*/ 32 w 144"/>
                  <a:gd name="T45" fmla="*/ 132 h 144"/>
                  <a:gd name="T46" fmla="*/ 22 w 144"/>
                  <a:gd name="T47" fmla="*/ 124 h 144"/>
                  <a:gd name="T48" fmla="*/ 12 w 144"/>
                  <a:gd name="T49" fmla="*/ 114 h 144"/>
                  <a:gd name="T50" fmla="*/ 6 w 144"/>
                  <a:gd name="T51" fmla="*/ 100 h 144"/>
                  <a:gd name="T52" fmla="*/ 2 w 144"/>
                  <a:gd name="T53" fmla="*/ 88 h 144"/>
                  <a:gd name="T54" fmla="*/ 0 w 144"/>
                  <a:gd name="T55" fmla="*/ 72 h 144"/>
                  <a:gd name="T56" fmla="*/ 0 w 144"/>
                  <a:gd name="T57" fmla="*/ 72 h 144"/>
                  <a:gd name="T58" fmla="*/ 2 w 144"/>
                  <a:gd name="T59" fmla="*/ 58 h 144"/>
                  <a:gd name="T60" fmla="*/ 6 w 144"/>
                  <a:gd name="T61" fmla="*/ 44 h 144"/>
                  <a:gd name="T62" fmla="*/ 12 w 144"/>
                  <a:gd name="T63" fmla="*/ 32 h 144"/>
                  <a:gd name="T64" fmla="*/ 22 w 144"/>
                  <a:gd name="T65" fmla="*/ 22 h 144"/>
                  <a:gd name="T66" fmla="*/ 32 w 144"/>
                  <a:gd name="T67" fmla="*/ 12 h 144"/>
                  <a:gd name="T68" fmla="*/ 44 w 144"/>
                  <a:gd name="T69" fmla="*/ 6 h 144"/>
                  <a:gd name="T70" fmla="*/ 58 w 144"/>
                  <a:gd name="T71" fmla="*/ 2 h 144"/>
                  <a:gd name="T72" fmla="*/ 72 w 144"/>
                  <a:gd name="T73" fmla="*/ 0 h 144"/>
                  <a:gd name="T74" fmla="*/ 72 w 144"/>
                  <a:gd name="T75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44" h="144">
                    <a:moveTo>
                      <a:pt x="72" y="0"/>
                    </a:moveTo>
                    <a:lnTo>
                      <a:pt x="72" y="0"/>
                    </a:lnTo>
                    <a:lnTo>
                      <a:pt x="88" y="2"/>
                    </a:lnTo>
                    <a:lnTo>
                      <a:pt x="100" y="6"/>
                    </a:lnTo>
                    <a:lnTo>
                      <a:pt x="112" y="12"/>
                    </a:lnTo>
                    <a:lnTo>
                      <a:pt x="124" y="22"/>
                    </a:lnTo>
                    <a:lnTo>
                      <a:pt x="132" y="32"/>
                    </a:lnTo>
                    <a:lnTo>
                      <a:pt x="138" y="44"/>
                    </a:lnTo>
                    <a:lnTo>
                      <a:pt x="144" y="58"/>
                    </a:lnTo>
                    <a:lnTo>
                      <a:pt x="144" y="72"/>
                    </a:lnTo>
                    <a:lnTo>
                      <a:pt x="144" y="72"/>
                    </a:lnTo>
                    <a:lnTo>
                      <a:pt x="144" y="88"/>
                    </a:lnTo>
                    <a:lnTo>
                      <a:pt x="138" y="100"/>
                    </a:lnTo>
                    <a:lnTo>
                      <a:pt x="132" y="114"/>
                    </a:lnTo>
                    <a:lnTo>
                      <a:pt x="124" y="124"/>
                    </a:lnTo>
                    <a:lnTo>
                      <a:pt x="112" y="132"/>
                    </a:lnTo>
                    <a:lnTo>
                      <a:pt x="100" y="140"/>
                    </a:lnTo>
                    <a:lnTo>
                      <a:pt x="88" y="14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58" y="144"/>
                    </a:lnTo>
                    <a:lnTo>
                      <a:pt x="44" y="140"/>
                    </a:lnTo>
                    <a:lnTo>
                      <a:pt x="32" y="132"/>
                    </a:lnTo>
                    <a:lnTo>
                      <a:pt x="22" y="124"/>
                    </a:lnTo>
                    <a:lnTo>
                      <a:pt x="12" y="114"/>
                    </a:lnTo>
                    <a:lnTo>
                      <a:pt x="6" y="100"/>
                    </a:lnTo>
                    <a:lnTo>
                      <a:pt x="2" y="88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58"/>
                    </a:lnTo>
                    <a:lnTo>
                      <a:pt x="6" y="44"/>
                    </a:lnTo>
                    <a:lnTo>
                      <a:pt x="12" y="32"/>
                    </a:lnTo>
                    <a:lnTo>
                      <a:pt x="22" y="22"/>
                    </a:lnTo>
                    <a:lnTo>
                      <a:pt x="32" y="12"/>
                    </a:lnTo>
                    <a:lnTo>
                      <a:pt x="44" y="6"/>
                    </a:lnTo>
                    <a:lnTo>
                      <a:pt x="58" y="2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5" name="Freeform 13">
                <a:extLst>
                  <a:ext uri="{FF2B5EF4-FFF2-40B4-BE49-F238E27FC236}">
                    <a16:creationId xmlns:a16="http://schemas.microsoft.com/office/drawing/2014/main" id="{7FF079D4-1B07-4235-B5AF-0A03AC651A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" y="3449"/>
                <a:ext cx="300" cy="612"/>
              </a:xfrm>
              <a:custGeom>
                <a:avLst/>
                <a:gdLst>
                  <a:gd name="T0" fmla="*/ 228 w 300"/>
                  <a:gd name="T1" fmla="*/ 0 h 612"/>
                  <a:gd name="T2" fmla="*/ 202 w 300"/>
                  <a:gd name="T3" fmla="*/ 6 h 612"/>
                  <a:gd name="T4" fmla="*/ 182 w 300"/>
                  <a:gd name="T5" fmla="*/ 18 h 612"/>
                  <a:gd name="T6" fmla="*/ 166 w 300"/>
                  <a:gd name="T7" fmla="*/ 36 h 612"/>
                  <a:gd name="T8" fmla="*/ 156 w 300"/>
                  <a:gd name="T9" fmla="*/ 60 h 612"/>
                  <a:gd name="T10" fmla="*/ 156 w 300"/>
                  <a:gd name="T11" fmla="*/ 60 h 612"/>
                  <a:gd name="T12" fmla="*/ 20 w 300"/>
                  <a:gd name="T13" fmla="*/ 214 h 612"/>
                  <a:gd name="T14" fmla="*/ 14 w 300"/>
                  <a:gd name="T15" fmla="*/ 218 h 612"/>
                  <a:gd name="T16" fmla="*/ 6 w 300"/>
                  <a:gd name="T17" fmla="*/ 226 h 612"/>
                  <a:gd name="T18" fmla="*/ 0 w 300"/>
                  <a:gd name="T19" fmla="*/ 238 h 612"/>
                  <a:gd name="T20" fmla="*/ 0 w 300"/>
                  <a:gd name="T21" fmla="*/ 252 h 612"/>
                  <a:gd name="T22" fmla="*/ 2 w 300"/>
                  <a:gd name="T23" fmla="*/ 258 h 612"/>
                  <a:gd name="T24" fmla="*/ 14 w 300"/>
                  <a:gd name="T25" fmla="*/ 274 h 612"/>
                  <a:gd name="T26" fmla="*/ 34 w 300"/>
                  <a:gd name="T27" fmla="*/ 278 h 612"/>
                  <a:gd name="T28" fmla="*/ 40 w 300"/>
                  <a:gd name="T29" fmla="*/ 278 h 612"/>
                  <a:gd name="T30" fmla="*/ 166 w 300"/>
                  <a:gd name="T31" fmla="*/ 226 h 612"/>
                  <a:gd name="T32" fmla="*/ 180 w 300"/>
                  <a:gd name="T33" fmla="*/ 220 h 612"/>
                  <a:gd name="T34" fmla="*/ 186 w 300"/>
                  <a:gd name="T35" fmla="*/ 216 h 612"/>
                  <a:gd name="T36" fmla="*/ 196 w 300"/>
                  <a:gd name="T37" fmla="*/ 204 h 612"/>
                  <a:gd name="T38" fmla="*/ 212 w 300"/>
                  <a:gd name="T39" fmla="*/ 124 h 612"/>
                  <a:gd name="T40" fmla="*/ 222 w 300"/>
                  <a:gd name="T41" fmla="*/ 198 h 612"/>
                  <a:gd name="T42" fmla="*/ 218 w 300"/>
                  <a:gd name="T43" fmla="*/ 212 h 612"/>
                  <a:gd name="T44" fmla="*/ 200 w 300"/>
                  <a:gd name="T45" fmla="*/ 234 h 612"/>
                  <a:gd name="T46" fmla="*/ 168 w 300"/>
                  <a:gd name="T47" fmla="*/ 250 h 612"/>
                  <a:gd name="T48" fmla="*/ 188 w 300"/>
                  <a:gd name="T49" fmla="*/ 556 h 612"/>
                  <a:gd name="T50" fmla="*/ 194 w 300"/>
                  <a:gd name="T51" fmla="*/ 578 h 612"/>
                  <a:gd name="T52" fmla="*/ 204 w 300"/>
                  <a:gd name="T53" fmla="*/ 596 h 612"/>
                  <a:gd name="T54" fmla="*/ 222 w 300"/>
                  <a:gd name="T55" fmla="*/ 608 h 612"/>
                  <a:gd name="T56" fmla="*/ 244 w 300"/>
                  <a:gd name="T57" fmla="*/ 612 h 612"/>
                  <a:gd name="T58" fmla="*/ 256 w 300"/>
                  <a:gd name="T59" fmla="*/ 610 h 612"/>
                  <a:gd name="T60" fmla="*/ 276 w 300"/>
                  <a:gd name="T61" fmla="*/ 602 h 612"/>
                  <a:gd name="T62" fmla="*/ 290 w 300"/>
                  <a:gd name="T63" fmla="*/ 588 h 612"/>
                  <a:gd name="T64" fmla="*/ 298 w 300"/>
                  <a:gd name="T65" fmla="*/ 568 h 612"/>
                  <a:gd name="T66" fmla="*/ 300 w 300"/>
                  <a:gd name="T67" fmla="*/ 74 h 612"/>
                  <a:gd name="T68" fmla="*/ 298 w 300"/>
                  <a:gd name="T69" fmla="*/ 58 h 612"/>
                  <a:gd name="T70" fmla="*/ 288 w 300"/>
                  <a:gd name="T71" fmla="*/ 32 h 612"/>
                  <a:gd name="T72" fmla="*/ 268 w 300"/>
                  <a:gd name="T73" fmla="*/ 14 h 612"/>
                  <a:gd name="T74" fmla="*/ 242 w 300"/>
                  <a:gd name="T75" fmla="*/ 2 h 612"/>
                  <a:gd name="T76" fmla="*/ 228 w 300"/>
                  <a:gd name="T77" fmla="*/ 0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00" h="612">
                    <a:moveTo>
                      <a:pt x="228" y="0"/>
                    </a:moveTo>
                    <a:lnTo>
                      <a:pt x="228" y="0"/>
                    </a:lnTo>
                    <a:lnTo>
                      <a:pt x="214" y="2"/>
                    </a:lnTo>
                    <a:lnTo>
                      <a:pt x="202" y="6"/>
                    </a:lnTo>
                    <a:lnTo>
                      <a:pt x="192" y="10"/>
                    </a:lnTo>
                    <a:lnTo>
                      <a:pt x="182" y="18"/>
                    </a:lnTo>
                    <a:lnTo>
                      <a:pt x="172" y="26"/>
                    </a:lnTo>
                    <a:lnTo>
                      <a:pt x="166" y="36"/>
                    </a:lnTo>
                    <a:lnTo>
                      <a:pt x="160" y="48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36" y="166"/>
                    </a:lnTo>
                    <a:lnTo>
                      <a:pt x="20" y="214"/>
                    </a:lnTo>
                    <a:lnTo>
                      <a:pt x="20" y="214"/>
                    </a:lnTo>
                    <a:lnTo>
                      <a:pt x="14" y="218"/>
                    </a:lnTo>
                    <a:lnTo>
                      <a:pt x="10" y="222"/>
                    </a:lnTo>
                    <a:lnTo>
                      <a:pt x="6" y="226"/>
                    </a:lnTo>
                    <a:lnTo>
                      <a:pt x="2" y="232"/>
                    </a:lnTo>
                    <a:lnTo>
                      <a:pt x="0" y="238"/>
                    </a:lnTo>
                    <a:lnTo>
                      <a:pt x="0" y="246"/>
                    </a:lnTo>
                    <a:lnTo>
                      <a:pt x="0" y="252"/>
                    </a:lnTo>
                    <a:lnTo>
                      <a:pt x="2" y="258"/>
                    </a:lnTo>
                    <a:lnTo>
                      <a:pt x="2" y="258"/>
                    </a:lnTo>
                    <a:lnTo>
                      <a:pt x="8" y="266"/>
                    </a:lnTo>
                    <a:lnTo>
                      <a:pt x="14" y="274"/>
                    </a:lnTo>
                    <a:lnTo>
                      <a:pt x="24" y="278"/>
                    </a:lnTo>
                    <a:lnTo>
                      <a:pt x="34" y="278"/>
                    </a:lnTo>
                    <a:lnTo>
                      <a:pt x="34" y="278"/>
                    </a:lnTo>
                    <a:lnTo>
                      <a:pt x="40" y="278"/>
                    </a:lnTo>
                    <a:lnTo>
                      <a:pt x="46" y="276"/>
                    </a:lnTo>
                    <a:lnTo>
                      <a:pt x="166" y="226"/>
                    </a:lnTo>
                    <a:lnTo>
                      <a:pt x="166" y="226"/>
                    </a:lnTo>
                    <a:lnTo>
                      <a:pt x="180" y="220"/>
                    </a:lnTo>
                    <a:lnTo>
                      <a:pt x="180" y="220"/>
                    </a:lnTo>
                    <a:lnTo>
                      <a:pt x="186" y="216"/>
                    </a:lnTo>
                    <a:lnTo>
                      <a:pt x="192" y="210"/>
                    </a:lnTo>
                    <a:lnTo>
                      <a:pt x="196" y="204"/>
                    </a:lnTo>
                    <a:lnTo>
                      <a:pt x="200" y="196"/>
                    </a:lnTo>
                    <a:lnTo>
                      <a:pt x="212" y="124"/>
                    </a:lnTo>
                    <a:lnTo>
                      <a:pt x="234" y="124"/>
                    </a:lnTo>
                    <a:lnTo>
                      <a:pt x="222" y="198"/>
                    </a:lnTo>
                    <a:lnTo>
                      <a:pt x="222" y="198"/>
                    </a:lnTo>
                    <a:lnTo>
                      <a:pt x="218" y="212"/>
                    </a:lnTo>
                    <a:lnTo>
                      <a:pt x="210" y="224"/>
                    </a:lnTo>
                    <a:lnTo>
                      <a:pt x="200" y="234"/>
                    </a:lnTo>
                    <a:lnTo>
                      <a:pt x="188" y="242"/>
                    </a:lnTo>
                    <a:lnTo>
                      <a:pt x="168" y="250"/>
                    </a:lnTo>
                    <a:lnTo>
                      <a:pt x="188" y="556"/>
                    </a:lnTo>
                    <a:lnTo>
                      <a:pt x="188" y="556"/>
                    </a:lnTo>
                    <a:lnTo>
                      <a:pt x="190" y="568"/>
                    </a:lnTo>
                    <a:lnTo>
                      <a:pt x="194" y="578"/>
                    </a:lnTo>
                    <a:lnTo>
                      <a:pt x="198" y="588"/>
                    </a:lnTo>
                    <a:lnTo>
                      <a:pt x="204" y="596"/>
                    </a:lnTo>
                    <a:lnTo>
                      <a:pt x="214" y="602"/>
                    </a:lnTo>
                    <a:lnTo>
                      <a:pt x="222" y="608"/>
                    </a:lnTo>
                    <a:lnTo>
                      <a:pt x="234" y="610"/>
                    </a:lnTo>
                    <a:lnTo>
                      <a:pt x="244" y="612"/>
                    </a:lnTo>
                    <a:lnTo>
                      <a:pt x="244" y="612"/>
                    </a:lnTo>
                    <a:lnTo>
                      <a:pt x="256" y="610"/>
                    </a:lnTo>
                    <a:lnTo>
                      <a:pt x="266" y="608"/>
                    </a:lnTo>
                    <a:lnTo>
                      <a:pt x="276" y="602"/>
                    </a:lnTo>
                    <a:lnTo>
                      <a:pt x="284" y="596"/>
                    </a:lnTo>
                    <a:lnTo>
                      <a:pt x="290" y="588"/>
                    </a:lnTo>
                    <a:lnTo>
                      <a:pt x="296" y="578"/>
                    </a:lnTo>
                    <a:lnTo>
                      <a:pt x="298" y="568"/>
                    </a:lnTo>
                    <a:lnTo>
                      <a:pt x="300" y="556"/>
                    </a:lnTo>
                    <a:lnTo>
                      <a:pt x="300" y="74"/>
                    </a:lnTo>
                    <a:lnTo>
                      <a:pt x="300" y="74"/>
                    </a:lnTo>
                    <a:lnTo>
                      <a:pt x="298" y="58"/>
                    </a:lnTo>
                    <a:lnTo>
                      <a:pt x="294" y="44"/>
                    </a:lnTo>
                    <a:lnTo>
                      <a:pt x="288" y="32"/>
                    </a:lnTo>
                    <a:lnTo>
                      <a:pt x="278" y="22"/>
                    </a:lnTo>
                    <a:lnTo>
                      <a:pt x="268" y="14"/>
                    </a:lnTo>
                    <a:lnTo>
                      <a:pt x="256" y="6"/>
                    </a:lnTo>
                    <a:lnTo>
                      <a:pt x="242" y="2"/>
                    </a:lnTo>
                    <a:lnTo>
                      <a:pt x="228" y="0"/>
                    </a:lnTo>
                    <a:lnTo>
                      <a:pt x="22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6" name="Freeform 14">
                <a:extLst>
                  <a:ext uri="{FF2B5EF4-FFF2-40B4-BE49-F238E27FC236}">
                    <a16:creationId xmlns:a16="http://schemas.microsoft.com/office/drawing/2014/main" id="{2C27ABC1-6B57-4158-8DDC-6DADD94765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" y="3649"/>
                <a:ext cx="68" cy="44"/>
              </a:xfrm>
              <a:custGeom>
                <a:avLst/>
                <a:gdLst>
                  <a:gd name="T0" fmla="*/ 60 w 68"/>
                  <a:gd name="T1" fmla="*/ 0 h 44"/>
                  <a:gd name="T2" fmla="*/ 0 w 68"/>
                  <a:gd name="T3" fmla="*/ 26 h 44"/>
                  <a:gd name="T4" fmla="*/ 4 w 68"/>
                  <a:gd name="T5" fmla="*/ 36 h 44"/>
                  <a:gd name="T6" fmla="*/ 8 w 68"/>
                  <a:gd name="T7" fmla="*/ 44 h 44"/>
                  <a:gd name="T8" fmla="*/ 68 w 68"/>
                  <a:gd name="T9" fmla="*/ 20 h 44"/>
                  <a:gd name="T10" fmla="*/ 60 w 68"/>
                  <a:gd name="T11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8" h="44">
                    <a:moveTo>
                      <a:pt x="60" y="0"/>
                    </a:moveTo>
                    <a:lnTo>
                      <a:pt x="0" y="26"/>
                    </a:lnTo>
                    <a:lnTo>
                      <a:pt x="4" y="36"/>
                    </a:lnTo>
                    <a:lnTo>
                      <a:pt x="8" y="44"/>
                    </a:lnTo>
                    <a:lnTo>
                      <a:pt x="68" y="2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7" name="Freeform 15">
                <a:extLst>
                  <a:ext uri="{FF2B5EF4-FFF2-40B4-BE49-F238E27FC236}">
                    <a16:creationId xmlns:a16="http://schemas.microsoft.com/office/drawing/2014/main" id="{DE20405F-C238-40C2-B626-56A71C4436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" y="3689"/>
                <a:ext cx="66" cy="50"/>
              </a:xfrm>
              <a:custGeom>
                <a:avLst/>
                <a:gdLst>
                  <a:gd name="T0" fmla="*/ 62 w 66"/>
                  <a:gd name="T1" fmla="*/ 4 h 50"/>
                  <a:gd name="T2" fmla="*/ 62 w 66"/>
                  <a:gd name="T3" fmla="*/ 0 h 50"/>
                  <a:gd name="T4" fmla="*/ 0 w 66"/>
                  <a:gd name="T5" fmla="*/ 26 h 50"/>
                  <a:gd name="T6" fmla="*/ 2 w 66"/>
                  <a:gd name="T7" fmla="*/ 30 h 50"/>
                  <a:gd name="T8" fmla="*/ 2 w 66"/>
                  <a:gd name="T9" fmla="*/ 30 h 50"/>
                  <a:gd name="T10" fmla="*/ 6 w 66"/>
                  <a:gd name="T11" fmla="*/ 38 h 50"/>
                  <a:gd name="T12" fmla="*/ 14 w 66"/>
                  <a:gd name="T13" fmla="*/ 44 h 50"/>
                  <a:gd name="T14" fmla="*/ 22 w 66"/>
                  <a:gd name="T15" fmla="*/ 48 h 50"/>
                  <a:gd name="T16" fmla="*/ 32 w 66"/>
                  <a:gd name="T17" fmla="*/ 50 h 50"/>
                  <a:gd name="T18" fmla="*/ 32 w 66"/>
                  <a:gd name="T19" fmla="*/ 50 h 50"/>
                  <a:gd name="T20" fmla="*/ 38 w 66"/>
                  <a:gd name="T21" fmla="*/ 50 h 50"/>
                  <a:gd name="T22" fmla="*/ 44 w 66"/>
                  <a:gd name="T23" fmla="*/ 48 h 50"/>
                  <a:gd name="T24" fmla="*/ 44 w 66"/>
                  <a:gd name="T25" fmla="*/ 48 h 50"/>
                  <a:gd name="T26" fmla="*/ 50 w 66"/>
                  <a:gd name="T27" fmla="*/ 44 h 50"/>
                  <a:gd name="T28" fmla="*/ 56 w 66"/>
                  <a:gd name="T29" fmla="*/ 40 h 50"/>
                  <a:gd name="T30" fmla="*/ 60 w 66"/>
                  <a:gd name="T31" fmla="*/ 34 h 50"/>
                  <a:gd name="T32" fmla="*/ 62 w 66"/>
                  <a:gd name="T33" fmla="*/ 30 h 50"/>
                  <a:gd name="T34" fmla="*/ 64 w 66"/>
                  <a:gd name="T35" fmla="*/ 24 h 50"/>
                  <a:gd name="T36" fmla="*/ 66 w 66"/>
                  <a:gd name="T37" fmla="*/ 16 h 50"/>
                  <a:gd name="T38" fmla="*/ 64 w 66"/>
                  <a:gd name="T39" fmla="*/ 10 h 50"/>
                  <a:gd name="T40" fmla="*/ 62 w 66"/>
                  <a:gd name="T41" fmla="*/ 4 h 50"/>
                  <a:gd name="T42" fmla="*/ 62 w 66"/>
                  <a:gd name="T43" fmla="*/ 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50">
                    <a:moveTo>
                      <a:pt x="62" y="4"/>
                    </a:moveTo>
                    <a:lnTo>
                      <a:pt x="62" y="0"/>
                    </a:lnTo>
                    <a:lnTo>
                      <a:pt x="0" y="26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8"/>
                    </a:lnTo>
                    <a:lnTo>
                      <a:pt x="14" y="44"/>
                    </a:lnTo>
                    <a:lnTo>
                      <a:pt x="22" y="48"/>
                    </a:lnTo>
                    <a:lnTo>
                      <a:pt x="32" y="50"/>
                    </a:lnTo>
                    <a:lnTo>
                      <a:pt x="32" y="50"/>
                    </a:lnTo>
                    <a:lnTo>
                      <a:pt x="38" y="50"/>
                    </a:lnTo>
                    <a:lnTo>
                      <a:pt x="44" y="48"/>
                    </a:lnTo>
                    <a:lnTo>
                      <a:pt x="44" y="48"/>
                    </a:lnTo>
                    <a:lnTo>
                      <a:pt x="50" y="44"/>
                    </a:lnTo>
                    <a:lnTo>
                      <a:pt x="56" y="40"/>
                    </a:lnTo>
                    <a:lnTo>
                      <a:pt x="60" y="34"/>
                    </a:lnTo>
                    <a:lnTo>
                      <a:pt x="62" y="30"/>
                    </a:lnTo>
                    <a:lnTo>
                      <a:pt x="64" y="24"/>
                    </a:lnTo>
                    <a:lnTo>
                      <a:pt x="66" y="16"/>
                    </a:lnTo>
                    <a:lnTo>
                      <a:pt x="64" y="10"/>
                    </a:lnTo>
                    <a:lnTo>
                      <a:pt x="62" y="4"/>
                    </a:lnTo>
                    <a:lnTo>
                      <a:pt x="62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8" name="Freeform 16">
                <a:extLst>
                  <a:ext uri="{FF2B5EF4-FFF2-40B4-BE49-F238E27FC236}">
                    <a16:creationId xmlns:a16="http://schemas.microsoft.com/office/drawing/2014/main" id="{E01056C6-33BD-4AB2-A19B-36E74BEBBC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" y="3449"/>
                <a:ext cx="192" cy="612"/>
              </a:xfrm>
              <a:custGeom>
                <a:avLst/>
                <a:gdLst>
                  <a:gd name="T0" fmla="*/ 74 w 192"/>
                  <a:gd name="T1" fmla="*/ 124 h 612"/>
                  <a:gd name="T2" fmla="*/ 98 w 192"/>
                  <a:gd name="T3" fmla="*/ 124 h 612"/>
                  <a:gd name="T4" fmla="*/ 130 w 192"/>
                  <a:gd name="T5" fmla="*/ 206 h 612"/>
                  <a:gd name="T6" fmla="*/ 192 w 192"/>
                  <a:gd name="T7" fmla="*/ 180 h 612"/>
                  <a:gd name="T8" fmla="*/ 138 w 192"/>
                  <a:gd name="T9" fmla="*/ 48 h 612"/>
                  <a:gd name="T10" fmla="*/ 138 w 192"/>
                  <a:gd name="T11" fmla="*/ 48 h 612"/>
                  <a:gd name="T12" fmla="*/ 138 w 192"/>
                  <a:gd name="T13" fmla="*/ 48 h 612"/>
                  <a:gd name="T14" fmla="*/ 138 w 192"/>
                  <a:gd name="T15" fmla="*/ 48 h 612"/>
                  <a:gd name="T16" fmla="*/ 134 w 192"/>
                  <a:gd name="T17" fmla="*/ 38 h 612"/>
                  <a:gd name="T18" fmla="*/ 128 w 192"/>
                  <a:gd name="T19" fmla="*/ 28 h 612"/>
                  <a:gd name="T20" fmla="*/ 120 w 192"/>
                  <a:gd name="T21" fmla="*/ 20 h 612"/>
                  <a:gd name="T22" fmla="*/ 112 w 192"/>
                  <a:gd name="T23" fmla="*/ 14 h 612"/>
                  <a:gd name="T24" fmla="*/ 104 w 192"/>
                  <a:gd name="T25" fmla="*/ 8 h 612"/>
                  <a:gd name="T26" fmla="*/ 94 w 192"/>
                  <a:gd name="T27" fmla="*/ 4 h 612"/>
                  <a:gd name="T28" fmla="*/ 82 w 192"/>
                  <a:gd name="T29" fmla="*/ 2 h 612"/>
                  <a:gd name="T30" fmla="*/ 72 w 192"/>
                  <a:gd name="T31" fmla="*/ 0 h 612"/>
                  <a:gd name="T32" fmla="*/ 72 w 192"/>
                  <a:gd name="T33" fmla="*/ 0 h 612"/>
                  <a:gd name="T34" fmla="*/ 56 w 192"/>
                  <a:gd name="T35" fmla="*/ 2 h 612"/>
                  <a:gd name="T36" fmla="*/ 44 w 192"/>
                  <a:gd name="T37" fmla="*/ 6 h 612"/>
                  <a:gd name="T38" fmla="*/ 30 w 192"/>
                  <a:gd name="T39" fmla="*/ 14 h 612"/>
                  <a:gd name="T40" fmla="*/ 20 w 192"/>
                  <a:gd name="T41" fmla="*/ 22 h 612"/>
                  <a:gd name="T42" fmla="*/ 12 w 192"/>
                  <a:gd name="T43" fmla="*/ 32 h 612"/>
                  <a:gd name="T44" fmla="*/ 4 w 192"/>
                  <a:gd name="T45" fmla="*/ 44 h 612"/>
                  <a:gd name="T46" fmla="*/ 0 w 192"/>
                  <a:gd name="T47" fmla="*/ 58 h 612"/>
                  <a:gd name="T48" fmla="*/ 0 w 192"/>
                  <a:gd name="T49" fmla="*/ 74 h 612"/>
                  <a:gd name="T50" fmla="*/ 0 w 192"/>
                  <a:gd name="T51" fmla="*/ 74 h 612"/>
                  <a:gd name="T52" fmla="*/ 0 w 192"/>
                  <a:gd name="T53" fmla="*/ 82 h 612"/>
                  <a:gd name="T54" fmla="*/ 32 w 192"/>
                  <a:gd name="T55" fmla="*/ 556 h 612"/>
                  <a:gd name="T56" fmla="*/ 32 w 192"/>
                  <a:gd name="T57" fmla="*/ 556 h 612"/>
                  <a:gd name="T58" fmla="*/ 34 w 192"/>
                  <a:gd name="T59" fmla="*/ 568 h 612"/>
                  <a:gd name="T60" fmla="*/ 36 w 192"/>
                  <a:gd name="T61" fmla="*/ 578 h 612"/>
                  <a:gd name="T62" fmla="*/ 42 w 192"/>
                  <a:gd name="T63" fmla="*/ 588 h 612"/>
                  <a:gd name="T64" fmla="*/ 48 w 192"/>
                  <a:gd name="T65" fmla="*/ 596 h 612"/>
                  <a:gd name="T66" fmla="*/ 56 w 192"/>
                  <a:gd name="T67" fmla="*/ 602 h 612"/>
                  <a:gd name="T68" fmla="*/ 66 w 192"/>
                  <a:gd name="T69" fmla="*/ 608 h 612"/>
                  <a:gd name="T70" fmla="*/ 76 w 192"/>
                  <a:gd name="T71" fmla="*/ 610 h 612"/>
                  <a:gd name="T72" fmla="*/ 88 w 192"/>
                  <a:gd name="T73" fmla="*/ 612 h 612"/>
                  <a:gd name="T74" fmla="*/ 88 w 192"/>
                  <a:gd name="T75" fmla="*/ 612 h 612"/>
                  <a:gd name="T76" fmla="*/ 100 w 192"/>
                  <a:gd name="T77" fmla="*/ 610 h 612"/>
                  <a:gd name="T78" fmla="*/ 110 w 192"/>
                  <a:gd name="T79" fmla="*/ 608 h 612"/>
                  <a:gd name="T80" fmla="*/ 120 w 192"/>
                  <a:gd name="T81" fmla="*/ 602 h 612"/>
                  <a:gd name="T82" fmla="*/ 128 w 192"/>
                  <a:gd name="T83" fmla="*/ 596 h 612"/>
                  <a:gd name="T84" fmla="*/ 134 w 192"/>
                  <a:gd name="T85" fmla="*/ 588 h 612"/>
                  <a:gd name="T86" fmla="*/ 140 w 192"/>
                  <a:gd name="T87" fmla="*/ 578 h 612"/>
                  <a:gd name="T88" fmla="*/ 142 w 192"/>
                  <a:gd name="T89" fmla="*/ 568 h 612"/>
                  <a:gd name="T90" fmla="*/ 144 w 192"/>
                  <a:gd name="T91" fmla="*/ 556 h 612"/>
                  <a:gd name="T92" fmla="*/ 144 w 192"/>
                  <a:gd name="T93" fmla="*/ 290 h 612"/>
                  <a:gd name="T94" fmla="*/ 144 w 192"/>
                  <a:gd name="T95" fmla="*/ 290 h 612"/>
                  <a:gd name="T96" fmla="*/ 136 w 192"/>
                  <a:gd name="T97" fmla="*/ 278 h 612"/>
                  <a:gd name="T98" fmla="*/ 74 w 192"/>
                  <a:gd name="T99" fmla="*/ 124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92" h="612">
                    <a:moveTo>
                      <a:pt x="74" y="124"/>
                    </a:moveTo>
                    <a:lnTo>
                      <a:pt x="98" y="124"/>
                    </a:lnTo>
                    <a:lnTo>
                      <a:pt x="130" y="206"/>
                    </a:lnTo>
                    <a:lnTo>
                      <a:pt x="192" y="180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4" y="38"/>
                    </a:lnTo>
                    <a:lnTo>
                      <a:pt x="128" y="28"/>
                    </a:lnTo>
                    <a:lnTo>
                      <a:pt x="120" y="20"/>
                    </a:lnTo>
                    <a:lnTo>
                      <a:pt x="112" y="14"/>
                    </a:lnTo>
                    <a:lnTo>
                      <a:pt x="104" y="8"/>
                    </a:lnTo>
                    <a:lnTo>
                      <a:pt x="94" y="4"/>
                    </a:lnTo>
                    <a:lnTo>
                      <a:pt x="82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6" y="2"/>
                    </a:lnTo>
                    <a:lnTo>
                      <a:pt x="44" y="6"/>
                    </a:lnTo>
                    <a:lnTo>
                      <a:pt x="30" y="14"/>
                    </a:lnTo>
                    <a:lnTo>
                      <a:pt x="20" y="22"/>
                    </a:lnTo>
                    <a:lnTo>
                      <a:pt x="12" y="32"/>
                    </a:lnTo>
                    <a:lnTo>
                      <a:pt x="4" y="44"/>
                    </a:lnTo>
                    <a:lnTo>
                      <a:pt x="0" y="58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82"/>
                    </a:lnTo>
                    <a:lnTo>
                      <a:pt x="32" y="556"/>
                    </a:lnTo>
                    <a:lnTo>
                      <a:pt x="32" y="556"/>
                    </a:lnTo>
                    <a:lnTo>
                      <a:pt x="34" y="568"/>
                    </a:lnTo>
                    <a:lnTo>
                      <a:pt x="36" y="578"/>
                    </a:lnTo>
                    <a:lnTo>
                      <a:pt x="42" y="588"/>
                    </a:lnTo>
                    <a:lnTo>
                      <a:pt x="48" y="596"/>
                    </a:lnTo>
                    <a:lnTo>
                      <a:pt x="56" y="602"/>
                    </a:lnTo>
                    <a:lnTo>
                      <a:pt x="66" y="608"/>
                    </a:lnTo>
                    <a:lnTo>
                      <a:pt x="76" y="610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100" y="610"/>
                    </a:lnTo>
                    <a:lnTo>
                      <a:pt x="110" y="608"/>
                    </a:lnTo>
                    <a:lnTo>
                      <a:pt x="120" y="602"/>
                    </a:lnTo>
                    <a:lnTo>
                      <a:pt x="128" y="596"/>
                    </a:lnTo>
                    <a:lnTo>
                      <a:pt x="134" y="588"/>
                    </a:lnTo>
                    <a:lnTo>
                      <a:pt x="140" y="578"/>
                    </a:lnTo>
                    <a:lnTo>
                      <a:pt x="142" y="568"/>
                    </a:lnTo>
                    <a:lnTo>
                      <a:pt x="144" y="556"/>
                    </a:lnTo>
                    <a:lnTo>
                      <a:pt x="144" y="290"/>
                    </a:lnTo>
                    <a:lnTo>
                      <a:pt x="144" y="290"/>
                    </a:lnTo>
                    <a:lnTo>
                      <a:pt x="136" y="278"/>
                    </a:lnTo>
                    <a:lnTo>
                      <a:pt x="74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9" name="Freeform 17">
                <a:extLst>
                  <a:ext uri="{FF2B5EF4-FFF2-40B4-BE49-F238E27FC236}">
                    <a16:creationId xmlns:a16="http://schemas.microsoft.com/office/drawing/2014/main" id="{24D320C0-05F4-4175-AB1A-6E9512AACF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" y="3261"/>
                <a:ext cx="178" cy="66"/>
              </a:xfrm>
              <a:custGeom>
                <a:avLst/>
                <a:gdLst>
                  <a:gd name="T0" fmla="*/ 178 w 178"/>
                  <a:gd name="T1" fmla="*/ 66 h 66"/>
                  <a:gd name="T2" fmla="*/ 0 w 178"/>
                  <a:gd name="T3" fmla="*/ 66 h 66"/>
                  <a:gd name="T4" fmla="*/ 20 w 178"/>
                  <a:gd name="T5" fmla="*/ 32 h 66"/>
                  <a:gd name="T6" fmla="*/ 6 w 178"/>
                  <a:gd name="T7" fmla="*/ 0 h 66"/>
                  <a:gd name="T8" fmla="*/ 178 w 178"/>
                  <a:gd name="T9" fmla="*/ 34 h 66"/>
                  <a:gd name="T10" fmla="*/ 178 w 178"/>
                  <a:gd name="T1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66">
                    <a:moveTo>
                      <a:pt x="178" y="66"/>
                    </a:moveTo>
                    <a:lnTo>
                      <a:pt x="0" y="66"/>
                    </a:lnTo>
                    <a:lnTo>
                      <a:pt x="20" y="32"/>
                    </a:lnTo>
                    <a:lnTo>
                      <a:pt x="6" y="0"/>
                    </a:lnTo>
                    <a:lnTo>
                      <a:pt x="178" y="34"/>
                    </a:lnTo>
                    <a:lnTo>
                      <a:pt x="178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0" name="Freeform 18">
                <a:extLst>
                  <a:ext uri="{FF2B5EF4-FFF2-40B4-BE49-F238E27FC236}">
                    <a16:creationId xmlns:a16="http://schemas.microsoft.com/office/drawing/2014/main" id="{4A1567AE-9F3B-496A-B356-FC82906F7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" y="3349"/>
                <a:ext cx="146" cy="78"/>
              </a:xfrm>
              <a:custGeom>
                <a:avLst/>
                <a:gdLst>
                  <a:gd name="T0" fmla="*/ 2 w 146"/>
                  <a:gd name="T1" fmla="*/ 0 h 78"/>
                  <a:gd name="T2" fmla="*/ 2 w 146"/>
                  <a:gd name="T3" fmla="*/ 0 h 78"/>
                  <a:gd name="T4" fmla="*/ 0 w 146"/>
                  <a:gd name="T5" fmla="*/ 6 h 78"/>
                  <a:gd name="T6" fmla="*/ 0 w 146"/>
                  <a:gd name="T7" fmla="*/ 6 h 78"/>
                  <a:gd name="T8" fmla="*/ 2 w 146"/>
                  <a:gd name="T9" fmla="*/ 20 h 78"/>
                  <a:gd name="T10" fmla="*/ 6 w 146"/>
                  <a:gd name="T11" fmla="*/ 34 h 78"/>
                  <a:gd name="T12" fmla="*/ 14 w 146"/>
                  <a:gd name="T13" fmla="*/ 46 h 78"/>
                  <a:gd name="T14" fmla="*/ 22 w 146"/>
                  <a:gd name="T15" fmla="*/ 58 h 78"/>
                  <a:gd name="T16" fmla="*/ 32 w 146"/>
                  <a:gd name="T17" fmla="*/ 66 h 78"/>
                  <a:gd name="T18" fmla="*/ 44 w 146"/>
                  <a:gd name="T19" fmla="*/ 72 h 78"/>
                  <a:gd name="T20" fmla="*/ 58 w 146"/>
                  <a:gd name="T21" fmla="*/ 78 h 78"/>
                  <a:gd name="T22" fmla="*/ 74 w 146"/>
                  <a:gd name="T23" fmla="*/ 78 h 78"/>
                  <a:gd name="T24" fmla="*/ 74 w 146"/>
                  <a:gd name="T25" fmla="*/ 78 h 78"/>
                  <a:gd name="T26" fmla="*/ 88 w 146"/>
                  <a:gd name="T27" fmla="*/ 78 h 78"/>
                  <a:gd name="T28" fmla="*/ 102 w 146"/>
                  <a:gd name="T29" fmla="*/ 72 h 78"/>
                  <a:gd name="T30" fmla="*/ 114 w 146"/>
                  <a:gd name="T31" fmla="*/ 66 h 78"/>
                  <a:gd name="T32" fmla="*/ 124 w 146"/>
                  <a:gd name="T33" fmla="*/ 58 h 78"/>
                  <a:gd name="T34" fmla="*/ 134 w 146"/>
                  <a:gd name="T35" fmla="*/ 46 h 78"/>
                  <a:gd name="T36" fmla="*/ 140 w 146"/>
                  <a:gd name="T37" fmla="*/ 34 h 78"/>
                  <a:gd name="T38" fmla="*/ 144 w 146"/>
                  <a:gd name="T39" fmla="*/ 20 h 78"/>
                  <a:gd name="T40" fmla="*/ 146 w 146"/>
                  <a:gd name="T41" fmla="*/ 6 h 78"/>
                  <a:gd name="T42" fmla="*/ 146 w 146"/>
                  <a:gd name="T43" fmla="*/ 6 h 78"/>
                  <a:gd name="T44" fmla="*/ 146 w 146"/>
                  <a:gd name="T45" fmla="*/ 0 h 78"/>
                  <a:gd name="T46" fmla="*/ 2 w 146"/>
                  <a:gd name="T4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6" h="78">
                    <a:moveTo>
                      <a:pt x="2" y="0"/>
                    </a:moveTo>
                    <a:lnTo>
                      <a:pt x="2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20"/>
                    </a:lnTo>
                    <a:lnTo>
                      <a:pt x="6" y="34"/>
                    </a:lnTo>
                    <a:lnTo>
                      <a:pt x="14" y="46"/>
                    </a:lnTo>
                    <a:lnTo>
                      <a:pt x="22" y="58"/>
                    </a:lnTo>
                    <a:lnTo>
                      <a:pt x="32" y="66"/>
                    </a:lnTo>
                    <a:lnTo>
                      <a:pt x="44" y="72"/>
                    </a:lnTo>
                    <a:lnTo>
                      <a:pt x="58" y="78"/>
                    </a:lnTo>
                    <a:lnTo>
                      <a:pt x="74" y="78"/>
                    </a:lnTo>
                    <a:lnTo>
                      <a:pt x="74" y="78"/>
                    </a:lnTo>
                    <a:lnTo>
                      <a:pt x="88" y="78"/>
                    </a:lnTo>
                    <a:lnTo>
                      <a:pt x="102" y="72"/>
                    </a:lnTo>
                    <a:lnTo>
                      <a:pt x="114" y="66"/>
                    </a:lnTo>
                    <a:lnTo>
                      <a:pt x="124" y="58"/>
                    </a:lnTo>
                    <a:lnTo>
                      <a:pt x="134" y="46"/>
                    </a:lnTo>
                    <a:lnTo>
                      <a:pt x="140" y="34"/>
                    </a:lnTo>
                    <a:lnTo>
                      <a:pt x="144" y="20"/>
                    </a:lnTo>
                    <a:lnTo>
                      <a:pt x="146" y="6"/>
                    </a:lnTo>
                    <a:lnTo>
                      <a:pt x="146" y="6"/>
                    </a:lnTo>
                    <a:lnTo>
                      <a:pt x="146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99" name="그룹 98">
              <a:extLst>
                <a:ext uri="{FF2B5EF4-FFF2-40B4-BE49-F238E27FC236}">
                  <a16:creationId xmlns:a16="http://schemas.microsoft.com/office/drawing/2014/main" id="{18FB85C9-7A14-4186-96A7-802B86BEB609}"/>
                </a:ext>
              </a:extLst>
            </p:cNvPr>
            <p:cNvGrpSpPr/>
            <p:nvPr/>
          </p:nvGrpSpPr>
          <p:grpSpPr>
            <a:xfrm>
              <a:off x="7543227" y="5842552"/>
              <a:ext cx="685269" cy="574976"/>
              <a:chOff x="-2097246" y="1633817"/>
              <a:chExt cx="3018646" cy="2532804"/>
            </a:xfrm>
            <a:solidFill>
              <a:srgbClr val="B4C6E6"/>
            </a:solidFill>
            <a:effectLst/>
          </p:grpSpPr>
          <p:sp>
            <p:nvSpPr>
              <p:cNvPr id="107" name="자유형: 도형 106">
                <a:extLst>
                  <a:ext uri="{FF2B5EF4-FFF2-40B4-BE49-F238E27FC236}">
                    <a16:creationId xmlns:a16="http://schemas.microsoft.com/office/drawing/2014/main" id="{906A1F7F-F464-4000-B947-3D1BC15CF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33426" y="2117676"/>
                <a:ext cx="790656" cy="768601"/>
              </a:xfrm>
              <a:custGeom>
                <a:avLst/>
                <a:gdLst>
                  <a:gd name="connsiteX0" fmla="*/ 364540 w 790656"/>
                  <a:gd name="connsiteY0" fmla="*/ 0 h 768601"/>
                  <a:gd name="connsiteX1" fmla="*/ 392417 w 790656"/>
                  <a:gd name="connsiteY1" fmla="*/ 0 h 768601"/>
                  <a:gd name="connsiteX2" fmla="*/ 460117 w 790656"/>
                  <a:gd name="connsiteY2" fmla="*/ 19912 h 768601"/>
                  <a:gd name="connsiteX3" fmla="*/ 509897 w 790656"/>
                  <a:gd name="connsiteY3" fmla="*/ 39824 h 768601"/>
                  <a:gd name="connsiteX4" fmla="*/ 557686 w 790656"/>
                  <a:gd name="connsiteY4" fmla="*/ 69692 h 768601"/>
                  <a:gd name="connsiteX5" fmla="*/ 597510 w 790656"/>
                  <a:gd name="connsiteY5" fmla="*/ 107525 h 768601"/>
                  <a:gd name="connsiteX6" fmla="*/ 635343 w 790656"/>
                  <a:gd name="connsiteY6" fmla="*/ 147349 h 768601"/>
                  <a:gd name="connsiteX7" fmla="*/ 655255 w 790656"/>
                  <a:gd name="connsiteY7" fmla="*/ 185181 h 768601"/>
                  <a:gd name="connsiteX8" fmla="*/ 693087 w 790656"/>
                  <a:gd name="connsiteY8" fmla="*/ 252882 h 768601"/>
                  <a:gd name="connsiteX9" fmla="*/ 790656 w 790656"/>
                  <a:gd name="connsiteY9" fmla="*/ 613288 h 768601"/>
                  <a:gd name="connsiteX10" fmla="*/ 790656 w 790656"/>
                  <a:gd name="connsiteY10" fmla="*/ 621253 h 768601"/>
                  <a:gd name="connsiteX11" fmla="*/ 790656 w 790656"/>
                  <a:gd name="connsiteY11" fmla="*/ 641165 h 768601"/>
                  <a:gd name="connsiteX12" fmla="*/ 780700 w 790656"/>
                  <a:gd name="connsiteY12" fmla="*/ 690945 h 768601"/>
                  <a:gd name="connsiteX13" fmla="*/ 762779 w 790656"/>
                  <a:gd name="connsiteY13" fmla="*/ 728777 h 768601"/>
                  <a:gd name="connsiteX14" fmla="*/ 722955 w 790656"/>
                  <a:gd name="connsiteY14" fmla="*/ 758645 h 768601"/>
                  <a:gd name="connsiteX15" fmla="*/ 665211 w 790656"/>
                  <a:gd name="connsiteY15" fmla="*/ 768601 h 768601"/>
                  <a:gd name="connsiteX16" fmla="*/ 159446 w 790656"/>
                  <a:gd name="connsiteY16" fmla="*/ 768601 h 768601"/>
                  <a:gd name="connsiteX17" fmla="*/ 131570 w 790656"/>
                  <a:gd name="connsiteY17" fmla="*/ 768601 h 768601"/>
                  <a:gd name="connsiteX18" fmla="*/ 101702 w 790656"/>
                  <a:gd name="connsiteY18" fmla="*/ 768601 h 768601"/>
                  <a:gd name="connsiteX19" fmla="*/ 81790 w 790656"/>
                  <a:gd name="connsiteY19" fmla="*/ 748689 h 768601"/>
                  <a:gd name="connsiteX20" fmla="*/ 63869 w 790656"/>
                  <a:gd name="connsiteY20" fmla="*/ 738733 h 768601"/>
                  <a:gd name="connsiteX21" fmla="*/ 43957 w 790656"/>
                  <a:gd name="connsiteY21" fmla="*/ 708865 h 768601"/>
                  <a:gd name="connsiteX22" fmla="*/ 34001 w 790656"/>
                  <a:gd name="connsiteY22" fmla="*/ 690945 h 768601"/>
                  <a:gd name="connsiteX23" fmla="*/ 34001 w 790656"/>
                  <a:gd name="connsiteY23" fmla="*/ 671033 h 768601"/>
                  <a:gd name="connsiteX24" fmla="*/ 43957 w 790656"/>
                  <a:gd name="connsiteY24" fmla="*/ 631209 h 768601"/>
                  <a:gd name="connsiteX25" fmla="*/ 63869 w 790656"/>
                  <a:gd name="connsiteY25" fmla="*/ 603332 h 768601"/>
                  <a:gd name="connsiteX26" fmla="*/ 81790 w 790656"/>
                  <a:gd name="connsiteY26" fmla="*/ 583420 h 768601"/>
                  <a:gd name="connsiteX27" fmla="*/ 101702 w 790656"/>
                  <a:gd name="connsiteY27" fmla="*/ 573464 h 768601"/>
                  <a:gd name="connsiteX28" fmla="*/ 131570 w 790656"/>
                  <a:gd name="connsiteY28" fmla="*/ 573464 h 768601"/>
                  <a:gd name="connsiteX29" fmla="*/ 209226 w 790656"/>
                  <a:gd name="connsiteY29" fmla="*/ 573464 h 768601"/>
                  <a:gd name="connsiteX30" fmla="*/ 247059 w 790656"/>
                  <a:gd name="connsiteY30" fmla="*/ 573464 h 768601"/>
                  <a:gd name="connsiteX31" fmla="*/ 452152 w 790656"/>
                  <a:gd name="connsiteY31" fmla="*/ 573464 h 768601"/>
                  <a:gd name="connsiteX32" fmla="*/ 529809 w 790656"/>
                  <a:gd name="connsiteY32" fmla="*/ 573464 h 768601"/>
                  <a:gd name="connsiteX33" fmla="*/ 499941 w 790656"/>
                  <a:gd name="connsiteY33" fmla="*/ 457975 h 768601"/>
                  <a:gd name="connsiteX34" fmla="*/ 480029 w 790656"/>
                  <a:gd name="connsiteY34" fmla="*/ 438063 h 768601"/>
                  <a:gd name="connsiteX35" fmla="*/ 452152 w 790656"/>
                  <a:gd name="connsiteY35" fmla="*/ 428107 h 768601"/>
                  <a:gd name="connsiteX36" fmla="*/ 432240 w 790656"/>
                  <a:gd name="connsiteY36" fmla="*/ 448019 h 768601"/>
                  <a:gd name="connsiteX37" fmla="*/ 432240 w 790656"/>
                  <a:gd name="connsiteY37" fmla="*/ 475896 h 768601"/>
                  <a:gd name="connsiteX38" fmla="*/ 442196 w 790656"/>
                  <a:gd name="connsiteY38" fmla="*/ 515719 h 768601"/>
                  <a:gd name="connsiteX39" fmla="*/ 237103 w 790656"/>
                  <a:gd name="connsiteY39" fmla="*/ 515719 h 768601"/>
                  <a:gd name="connsiteX40" fmla="*/ 235234 w 790656"/>
                  <a:gd name="connsiteY40" fmla="*/ 504350 h 768601"/>
                  <a:gd name="connsiteX41" fmla="*/ 76200 w 790656"/>
                  <a:gd name="connsiteY41" fmla="*/ 501699 h 768601"/>
                  <a:gd name="connsiteX42" fmla="*/ 0 w 790656"/>
                  <a:gd name="connsiteY42" fmla="*/ 584249 h 768601"/>
                  <a:gd name="connsiteX43" fmla="*/ 41275 w 790656"/>
                  <a:gd name="connsiteY43" fmla="*/ 247699 h 768601"/>
                  <a:gd name="connsiteX44" fmla="*/ 107950 w 790656"/>
                  <a:gd name="connsiteY44" fmla="*/ 136574 h 768601"/>
                  <a:gd name="connsiteX45" fmla="*/ 250936 w 790656"/>
                  <a:gd name="connsiteY45" fmla="*/ 115278 h 768601"/>
                  <a:gd name="connsiteX46" fmla="*/ 247059 w 790656"/>
                  <a:gd name="connsiteY46" fmla="*/ 107525 h 768601"/>
                  <a:gd name="connsiteX47" fmla="*/ 304804 w 790656"/>
                  <a:gd name="connsiteY47" fmla="*/ 59736 h 768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790656" h="768601">
                    <a:moveTo>
                      <a:pt x="364540" y="0"/>
                    </a:moveTo>
                    <a:lnTo>
                      <a:pt x="392417" y="0"/>
                    </a:lnTo>
                    <a:lnTo>
                      <a:pt x="460117" y="19912"/>
                    </a:lnTo>
                    <a:lnTo>
                      <a:pt x="509897" y="39824"/>
                    </a:lnTo>
                    <a:lnTo>
                      <a:pt x="557686" y="69692"/>
                    </a:lnTo>
                    <a:lnTo>
                      <a:pt x="597510" y="107525"/>
                    </a:lnTo>
                    <a:lnTo>
                      <a:pt x="635343" y="147349"/>
                    </a:lnTo>
                    <a:lnTo>
                      <a:pt x="655255" y="185181"/>
                    </a:lnTo>
                    <a:lnTo>
                      <a:pt x="693087" y="252882"/>
                    </a:lnTo>
                    <a:lnTo>
                      <a:pt x="790656" y="613288"/>
                    </a:lnTo>
                    <a:lnTo>
                      <a:pt x="790656" y="621253"/>
                    </a:lnTo>
                    <a:lnTo>
                      <a:pt x="790656" y="641165"/>
                    </a:lnTo>
                    <a:lnTo>
                      <a:pt x="780700" y="690945"/>
                    </a:lnTo>
                    <a:lnTo>
                      <a:pt x="762779" y="728777"/>
                    </a:lnTo>
                    <a:lnTo>
                      <a:pt x="722955" y="758645"/>
                    </a:lnTo>
                    <a:lnTo>
                      <a:pt x="665211" y="768601"/>
                    </a:lnTo>
                    <a:lnTo>
                      <a:pt x="159446" y="768601"/>
                    </a:lnTo>
                    <a:lnTo>
                      <a:pt x="131570" y="768601"/>
                    </a:lnTo>
                    <a:lnTo>
                      <a:pt x="101702" y="768601"/>
                    </a:lnTo>
                    <a:lnTo>
                      <a:pt x="81790" y="748689"/>
                    </a:lnTo>
                    <a:lnTo>
                      <a:pt x="63869" y="738733"/>
                    </a:lnTo>
                    <a:lnTo>
                      <a:pt x="43957" y="708865"/>
                    </a:lnTo>
                    <a:lnTo>
                      <a:pt x="34001" y="690945"/>
                    </a:lnTo>
                    <a:lnTo>
                      <a:pt x="34001" y="671033"/>
                    </a:lnTo>
                    <a:lnTo>
                      <a:pt x="43957" y="631209"/>
                    </a:lnTo>
                    <a:lnTo>
                      <a:pt x="63869" y="603332"/>
                    </a:lnTo>
                    <a:lnTo>
                      <a:pt x="81790" y="583420"/>
                    </a:lnTo>
                    <a:lnTo>
                      <a:pt x="101702" y="573464"/>
                    </a:lnTo>
                    <a:lnTo>
                      <a:pt x="131570" y="573464"/>
                    </a:lnTo>
                    <a:lnTo>
                      <a:pt x="209226" y="573464"/>
                    </a:lnTo>
                    <a:lnTo>
                      <a:pt x="247059" y="573464"/>
                    </a:lnTo>
                    <a:lnTo>
                      <a:pt x="452152" y="573464"/>
                    </a:lnTo>
                    <a:lnTo>
                      <a:pt x="529809" y="573464"/>
                    </a:lnTo>
                    <a:lnTo>
                      <a:pt x="499941" y="457975"/>
                    </a:lnTo>
                    <a:lnTo>
                      <a:pt x="480029" y="438063"/>
                    </a:lnTo>
                    <a:lnTo>
                      <a:pt x="452152" y="428107"/>
                    </a:lnTo>
                    <a:lnTo>
                      <a:pt x="432240" y="448019"/>
                    </a:lnTo>
                    <a:lnTo>
                      <a:pt x="432240" y="475896"/>
                    </a:lnTo>
                    <a:lnTo>
                      <a:pt x="442196" y="515719"/>
                    </a:lnTo>
                    <a:lnTo>
                      <a:pt x="237103" y="515719"/>
                    </a:lnTo>
                    <a:lnTo>
                      <a:pt x="235234" y="504350"/>
                    </a:lnTo>
                    <a:lnTo>
                      <a:pt x="76200" y="501699"/>
                    </a:lnTo>
                    <a:lnTo>
                      <a:pt x="0" y="584249"/>
                    </a:lnTo>
                    <a:lnTo>
                      <a:pt x="41275" y="247699"/>
                    </a:lnTo>
                    <a:lnTo>
                      <a:pt x="107950" y="136574"/>
                    </a:lnTo>
                    <a:lnTo>
                      <a:pt x="250936" y="115278"/>
                    </a:lnTo>
                    <a:lnTo>
                      <a:pt x="247059" y="107525"/>
                    </a:lnTo>
                    <a:lnTo>
                      <a:pt x="304804" y="597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108" name="그룹 107">
                <a:extLst>
                  <a:ext uri="{FF2B5EF4-FFF2-40B4-BE49-F238E27FC236}">
                    <a16:creationId xmlns:a16="http://schemas.microsoft.com/office/drawing/2014/main" id="{67D83C7B-9457-43DC-B01F-2D88ACB91DA4}"/>
                  </a:ext>
                </a:extLst>
              </p:cNvPr>
              <p:cNvGrpSpPr/>
              <p:nvPr/>
            </p:nvGrpSpPr>
            <p:grpSpPr>
              <a:xfrm>
                <a:off x="-2097246" y="1633817"/>
                <a:ext cx="3018646" cy="2532804"/>
                <a:chOff x="-2097246" y="1633817"/>
                <a:chExt cx="3018646" cy="2532804"/>
              </a:xfrm>
              <a:grpFill/>
            </p:grpSpPr>
            <p:sp>
              <p:nvSpPr>
                <p:cNvPr id="109" name="Freeform 15">
                  <a:extLst>
                    <a:ext uri="{FF2B5EF4-FFF2-40B4-BE49-F238E27FC236}">
                      <a16:creationId xmlns:a16="http://schemas.microsoft.com/office/drawing/2014/main" id="{8201414A-CCAF-40FB-8206-0BD6E04360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2097246" y="2934070"/>
                  <a:ext cx="3018646" cy="1232551"/>
                </a:xfrm>
                <a:custGeom>
                  <a:avLst/>
                  <a:gdLst>
                    <a:gd name="T0" fmla="*/ 1433 w 1516"/>
                    <a:gd name="T1" fmla="*/ 0 h 619"/>
                    <a:gd name="T2" fmla="*/ 83 w 1516"/>
                    <a:gd name="T3" fmla="*/ 0 h 619"/>
                    <a:gd name="T4" fmla="*/ 0 w 1516"/>
                    <a:gd name="T5" fmla="*/ 0 h 619"/>
                    <a:gd name="T6" fmla="*/ 0 w 1516"/>
                    <a:gd name="T7" fmla="*/ 102 h 619"/>
                    <a:gd name="T8" fmla="*/ 83 w 1516"/>
                    <a:gd name="T9" fmla="*/ 102 h 619"/>
                    <a:gd name="T10" fmla="*/ 83 w 1516"/>
                    <a:gd name="T11" fmla="*/ 619 h 619"/>
                    <a:gd name="T12" fmla="*/ 1433 w 1516"/>
                    <a:gd name="T13" fmla="*/ 619 h 619"/>
                    <a:gd name="T14" fmla="*/ 1433 w 1516"/>
                    <a:gd name="T15" fmla="*/ 102 h 619"/>
                    <a:gd name="T16" fmla="*/ 1516 w 1516"/>
                    <a:gd name="T17" fmla="*/ 102 h 619"/>
                    <a:gd name="T18" fmla="*/ 1516 w 1516"/>
                    <a:gd name="T19" fmla="*/ 0 h 619"/>
                    <a:gd name="T20" fmla="*/ 1433 w 1516"/>
                    <a:gd name="T21" fmla="*/ 0 h 619"/>
                    <a:gd name="T22" fmla="*/ 1433 w 1516"/>
                    <a:gd name="T23" fmla="*/ 0 h 6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16" h="619">
                      <a:moveTo>
                        <a:pt x="1433" y="0"/>
                      </a:moveTo>
                      <a:lnTo>
                        <a:pt x="83" y="0"/>
                      </a:lnTo>
                      <a:lnTo>
                        <a:pt x="0" y="0"/>
                      </a:lnTo>
                      <a:lnTo>
                        <a:pt x="0" y="102"/>
                      </a:lnTo>
                      <a:lnTo>
                        <a:pt x="83" y="102"/>
                      </a:lnTo>
                      <a:lnTo>
                        <a:pt x="83" y="619"/>
                      </a:lnTo>
                      <a:lnTo>
                        <a:pt x="1433" y="619"/>
                      </a:lnTo>
                      <a:lnTo>
                        <a:pt x="1433" y="102"/>
                      </a:lnTo>
                      <a:lnTo>
                        <a:pt x="1516" y="102"/>
                      </a:lnTo>
                      <a:lnTo>
                        <a:pt x="1516" y="0"/>
                      </a:lnTo>
                      <a:lnTo>
                        <a:pt x="1433" y="0"/>
                      </a:lnTo>
                      <a:lnTo>
                        <a:pt x="143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0" name="Freeform 6">
                  <a:extLst>
                    <a:ext uri="{FF2B5EF4-FFF2-40B4-BE49-F238E27FC236}">
                      <a16:creationId xmlns:a16="http://schemas.microsoft.com/office/drawing/2014/main" id="{4F1544E4-2323-4F2B-91B5-74F10F2C9F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80188" y="2332731"/>
                  <a:ext cx="310625" cy="553555"/>
                </a:xfrm>
                <a:custGeom>
                  <a:avLst/>
                  <a:gdLst>
                    <a:gd name="T0" fmla="*/ 131 w 156"/>
                    <a:gd name="T1" fmla="*/ 180 h 278"/>
                    <a:gd name="T2" fmla="*/ 156 w 156"/>
                    <a:gd name="T3" fmla="*/ 5 h 278"/>
                    <a:gd name="T4" fmla="*/ 156 w 156"/>
                    <a:gd name="T5" fmla="*/ 5 h 278"/>
                    <a:gd name="T6" fmla="*/ 151 w 156"/>
                    <a:gd name="T7" fmla="*/ 0 h 278"/>
                    <a:gd name="T8" fmla="*/ 0 w 156"/>
                    <a:gd name="T9" fmla="*/ 278 h 278"/>
                    <a:gd name="T10" fmla="*/ 131 w 156"/>
                    <a:gd name="T11" fmla="*/ 278 h 278"/>
                    <a:gd name="T12" fmla="*/ 131 w 156"/>
                    <a:gd name="T13" fmla="*/ 278 h 278"/>
                    <a:gd name="T14" fmla="*/ 121 w 156"/>
                    <a:gd name="T15" fmla="*/ 258 h 278"/>
                    <a:gd name="T16" fmla="*/ 112 w 156"/>
                    <a:gd name="T17" fmla="*/ 229 h 278"/>
                    <a:gd name="T18" fmla="*/ 112 w 156"/>
                    <a:gd name="T19" fmla="*/ 229 h 278"/>
                    <a:gd name="T20" fmla="*/ 117 w 156"/>
                    <a:gd name="T21" fmla="*/ 204 h 278"/>
                    <a:gd name="T22" fmla="*/ 131 w 156"/>
                    <a:gd name="T23" fmla="*/ 180 h 278"/>
                    <a:gd name="T24" fmla="*/ 131 w 156"/>
                    <a:gd name="T25" fmla="*/ 18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6" h="278">
                      <a:moveTo>
                        <a:pt x="131" y="180"/>
                      </a:moveTo>
                      <a:lnTo>
                        <a:pt x="156" y="5"/>
                      </a:lnTo>
                      <a:lnTo>
                        <a:pt x="156" y="5"/>
                      </a:lnTo>
                      <a:lnTo>
                        <a:pt x="151" y="0"/>
                      </a:lnTo>
                      <a:lnTo>
                        <a:pt x="0" y="278"/>
                      </a:lnTo>
                      <a:lnTo>
                        <a:pt x="131" y="278"/>
                      </a:lnTo>
                      <a:lnTo>
                        <a:pt x="131" y="278"/>
                      </a:lnTo>
                      <a:lnTo>
                        <a:pt x="121" y="258"/>
                      </a:lnTo>
                      <a:lnTo>
                        <a:pt x="112" y="229"/>
                      </a:lnTo>
                      <a:lnTo>
                        <a:pt x="112" y="229"/>
                      </a:lnTo>
                      <a:lnTo>
                        <a:pt x="117" y="204"/>
                      </a:lnTo>
                      <a:lnTo>
                        <a:pt x="131" y="180"/>
                      </a:lnTo>
                      <a:lnTo>
                        <a:pt x="131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1" name="Freeform 8">
                  <a:extLst>
                    <a:ext uri="{FF2B5EF4-FFF2-40B4-BE49-F238E27FC236}">
                      <a16:creationId xmlns:a16="http://schemas.microsoft.com/office/drawing/2014/main" id="{E5332B25-18EB-414B-96C6-ECD52DE4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42352" y="1633817"/>
                  <a:ext cx="583418" cy="571473"/>
                </a:xfrm>
                <a:custGeom>
                  <a:avLst/>
                  <a:gdLst>
                    <a:gd name="T0" fmla="*/ 29 w 293"/>
                    <a:gd name="T1" fmla="*/ 224 h 287"/>
                    <a:gd name="T2" fmla="*/ 29 w 293"/>
                    <a:gd name="T3" fmla="*/ 224 h 287"/>
                    <a:gd name="T4" fmla="*/ 39 w 293"/>
                    <a:gd name="T5" fmla="*/ 219 h 287"/>
                    <a:gd name="T6" fmla="*/ 39 w 293"/>
                    <a:gd name="T7" fmla="*/ 219 h 287"/>
                    <a:gd name="T8" fmla="*/ 44 w 293"/>
                    <a:gd name="T9" fmla="*/ 214 h 287"/>
                    <a:gd name="T10" fmla="*/ 54 w 293"/>
                    <a:gd name="T11" fmla="*/ 214 h 287"/>
                    <a:gd name="T12" fmla="*/ 59 w 293"/>
                    <a:gd name="T13" fmla="*/ 209 h 287"/>
                    <a:gd name="T14" fmla="*/ 68 w 293"/>
                    <a:gd name="T15" fmla="*/ 209 h 287"/>
                    <a:gd name="T16" fmla="*/ 68 w 293"/>
                    <a:gd name="T17" fmla="*/ 209 h 287"/>
                    <a:gd name="T18" fmla="*/ 68 w 293"/>
                    <a:gd name="T19" fmla="*/ 209 h 287"/>
                    <a:gd name="T20" fmla="*/ 73 w 293"/>
                    <a:gd name="T21" fmla="*/ 209 h 287"/>
                    <a:gd name="T22" fmla="*/ 83 w 293"/>
                    <a:gd name="T23" fmla="*/ 209 h 287"/>
                    <a:gd name="T24" fmla="*/ 88 w 293"/>
                    <a:gd name="T25" fmla="*/ 209 h 287"/>
                    <a:gd name="T26" fmla="*/ 98 w 293"/>
                    <a:gd name="T27" fmla="*/ 214 h 287"/>
                    <a:gd name="T28" fmla="*/ 98 w 293"/>
                    <a:gd name="T29" fmla="*/ 214 h 287"/>
                    <a:gd name="T30" fmla="*/ 98 w 293"/>
                    <a:gd name="T31" fmla="*/ 214 h 287"/>
                    <a:gd name="T32" fmla="*/ 98 w 293"/>
                    <a:gd name="T33" fmla="*/ 214 h 287"/>
                    <a:gd name="T34" fmla="*/ 112 w 293"/>
                    <a:gd name="T35" fmla="*/ 219 h 287"/>
                    <a:gd name="T36" fmla="*/ 137 w 293"/>
                    <a:gd name="T37" fmla="*/ 243 h 287"/>
                    <a:gd name="T38" fmla="*/ 141 w 293"/>
                    <a:gd name="T39" fmla="*/ 243 h 287"/>
                    <a:gd name="T40" fmla="*/ 146 w 293"/>
                    <a:gd name="T41" fmla="*/ 258 h 287"/>
                    <a:gd name="T42" fmla="*/ 151 w 293"/>
                    <a:gd name="T43" fmla="*/ 273 h 287"/>
                    <a:gd name="T44" fmla="*/ 156 w 293"/>
                    <a:gd name="T45" fmla="*/ 287 h 287"/>
                    <a:gd name="T46" fmla="*/ 200 w 293"/>
                    <a:gd name="T47" fmla="*/ 278 h 287"/>
                    <a:gd name="T48" fmla="*/ 229 w 293"/>
                    <a:gd name="T49" fmla="*/ 263 h 287"/>
                    <a:gd name="T50" fmla="*/ 249 w 293"/>
                    <a:gd name="T51" fmla="*/ 243 h 287"/>
                    <a:gd name="T52" fmla="*/ 254 w 293"/>
                    <a:gd name="T53" fmla="*/ 243 h 287"/>
                    <a:gd name="T54" fmla="*/ 283 w 293"/>
                    <a:gd name="T55" fmla="*/ 200 h 287"/>
                    <a:gd name="T56" fmla="*/ 293 w 293"/>
                    <a:gd name="T57" fmla="*/ 141 h 287"/>
                    <a:gd name="T58" fmla="*/ 293 w 293"/>
                    <a:gd name="T59" fmla="*/ 126 h 287"/>
                    <a:gd name="T60" fmla="*/ 283 w 293"/>
                    <a:gd name="T61" fmla="*/ 102 h 287"/>
                    <a:gd name="T62" fmla="*/ 263 w 293"/>
                    <a:gd name="T63" fmla="*/ 58 h 287"/>
                    <a:gd name="T64" fmla="*/ 229 w 293"/>
                    <a:gd name="T65" fmla="*/ 24 h 287"/>
                    <a:gd name="T66" fmla="*/ 185 w 293"/>
                    <a:gd name="T67" fmla="*/ 5 h 287"/>
                    <a:gd name="T68" fmla="*/ 161 w 293"/>
                    <a:gd name="T69" fmla="*/ 0 h 287"/>
                    <a:gd name="T70" fmla="*/ 156 w 293"/>
                    <a:gd name="T71" fmla="*/ 0 h 287"/>
                    <a:gd name="T72" fmla="*/ 146 w 293"/>
                    <a:gd name="T73" fmla="*/ 0 h 287"/>
                    <a:gd name="T74" fmla="*/ 146 w 293"/>
                    <a:gd name="T75" fmla="*/ 0 h 287"/>
                    <a:gd name="T76" fmla="*/ 88 w 293"/>
                    <a:gd name="T77" fmla="*/ 9 h 287"/>
                    <a:gd name="T78" fmla="*/ 44 w 293"/>
                    <a:gd name="T79" fmla="*/ 39 h 287"/>
                    <a:gd name="T80" fmla="*/ 15 w 293"/>
                    <a:gd name="T81" fmla="*/ 87 h 287"/>
                    <a:gd name="T82" fmla="*/ 0 w 293"/>
                    <a:gd name="T83" fmla="*/ 141 h 287"/>
                    <a:gd name="T84" fmla="*/ 5 w 293"/>
                    <a:gd name="T85" fmla="*/ 165 h 287"/>
                    <a:gd name="T86" fmla="*/ 15 w 293"/>
                    <a:gd name="T87" fmla="*/ 209 h 287"/>
                    <a:gd name="T88" fmla="*/ 29 w 293"/>
                    <a:gd name="T89" fmla="*/ 224 h 287"/>
                    <a:gd name="T90" fmla="*/ 29 w 293"/>
                    <a:gd name="T91" fmla="*/ 224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93" h="287">
                      <a:moveTo>
                        <a:pt x="29" y="224"/>
                      </a:move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44" y="214"/>
                      </a:lnTo>
                      <a:lnTo>
                        <a:pt x="44" y="214"/>
                      </a:lnTo>
                      <a:lnTo>
                        <a:pt x="54" y="214"/>
                      </a:lnTo>
                      <a:lnTo>
                        <a:pt x="54" y="214"/>
                      </a:lnTo>
                      <a:lnTo>
                        <a:pt x="59" y="209"/>
                      </a:lnTo>
                      <a:lnTo>
                        <a:pt x="59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73" y="209"/>
                      </a:lnTo>
                      <a:lnTo>
                        <a:pt x="73" y="209"/>
                      </a:lnTo>
                      <a:lnTo>
                        <a:pt x="83" y="209"/>
                      </a:lnTo>
                      <a:lnTo>
                        <a:pt x="83" y="209"/>
                      </a:lnTo>
                      <a:lnTo>
                        <a:pt x="88" y="209"/>
                      </a:lnTo>
                      <a:lnTo>
                        <a:pt x="88" y="209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112" y="219"/>
                      </a:lnTo>
                      <a:lnTo>
                        <a:pt x="112" y="219"/>
                      </a:lnTo>
                      <a:lnTo>
                        <a:pt x="127" y="229"/>
                      </a:lnTo>
                      <a:lnTo>
                        <a:pt x="137" y="243"/>
                      </a:lnTo>
                      <a:lnTo>
                        <a:pt x="137" y="243"/>
                      </a:lnTo>
                      <a:lnTo>
                        <a:pt x="141" y="243"/>
                      </a:lnTo>
                      <a:lnTo>
                        <a:pt x="141" y="243"/>
                      </a:lnTo>
                      <a:lnTo>
                        <a:pt x="146" y="258"/>
                      </a:lnTo>
                      <a:lnTo>
                        <a:pt x="151" y="273"/>
                      </a:lnTo>
                      <a:lnTo>
                        <a:pt x="151" y="273"/>
                      </a:lnTo>
                      <a:lnTo>
                        <a:pt x="156" y="287"/>
                      </a:lnTo>
                      <a:lnTo>
                        <a:pt x="156" y="287"/>
                      </a:lnTo>
                      <a:lnTo>
                        <a:pt x="180" y="282"/>
                      </a:lnTo>
                      <a:lnTo>
                        <a:pt x="200" y="278"/>
                      </a:lnTo>
                      <a:lnTo>
                        <a:pt x="200" y="278"/>
                      </a:lnTo>
                      <a:lnTo>
                        <a:pt x="229" y="263"/>
                      </a:lnTo>
                      <a:lnTo>
                        <a:pt x="249" y="243"/>
                      </a:lnTo>
                      <a:lnTo>
                        <a:pt x="249" y="243"/>
                      </a:lnTo>
                      <a:lnTo>
                        <a:pt x="254" y="243"/>
                      </a:lnTo>
                      <a:lnTo>
                        <a:pt x="254" y="243"/>
                      </a:lnTo>
                      <a:lnTo>
                        <a:pt x="268" y="219"/>
                      </a:lnTo>
                      <a:lnTo>
                        <a:pt x="283" y="200"/>
                      </a:lnTo>
                      <a:lnTo>
                        <a:pt x="288" y="170"/>
                      </a:lnTo>
                      <a:lnTo>
                        <a:pt x="293" y="141"/>
                      </a:lnTo>
                      <a:lnTo>
                        <a:pt x="293" y="141"/>
                      </a:lnTo>
                      <a:lnTo>
                        <a:pt x="293" y="126"/>
                      </a:lnTo>
                      <a:lnTo>
                        <a:pt x="293" y="126"/>
                      </a:lnTo>
                      <a:lnTo>
                        <a:pt x="283" y="102"/>
                      </a:lnTo>
                      <a:lnTo>
                        <a:pt x="278" y="78"/>
                      </a:lnTo>
                      <a:lnTo>
                        <a:pt x="263" y="58"/>
                      </a:lnTo>
                      <a:lnTo>
                        <a:pt x="249" y="39"/>
                      </a:lnTo>
                      <a:lnTo>
                        <a:pt x="229" y="24"/>
                      </a:lnTo>
                      <a:lnTo>
                        <a:pt x="210" y="14"/>
                      </a:lnTo>
                      <a:lnTo>
                        <a:pt x="185" y="5"/>
                      </a:lnTo>
                      <a:lnTo>
                        <a:pt x="161" y="0"/>
                      </a:lnTo>
                      <a:lnTo>
                        <a:pt x="161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17" y="0"/>
                      </a:lnTo>
                      <a:lnTo>
                        <a:pt x="88" y="9"/>
                      </a:lnTo>
                      <a:lnTo>
                        <a:pt x="63" y="24"/>
                      </a:lnTo>
                      <a:lnTo>
                        <a:pt x="44" y="39"/>
                      </a:lnTo>
                      <a:lnTo>
                        <a:pt x="24" y="63"/>
                      </a:lnTo>
                      <a:lnTo>
                        <a:pt x="15" y="87"/>
                      </a:lnTo>
                      <a:lnTo>
                        <a:pt x="5" y="112"/>
                      </a:lnTo>
                      <a:lnTo>
                        <a:pt x="0" y="141"/>
                      </a:lnTo>
                      <a:lnTo>
                        <a:pt x="0" y="141"/>
                      </a:lnTo>
                      <a:lnTo>
                        <a:pt x="5" y="165"/>
                      </a:lnTo>
                      <a:lnTo>
                        <a:pt x="10" y="185"/>
                      </a:lnTo>
                      <a:lnTo>
                        <a:pt x="15" y="209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2" name="Freeform 10">
                  <a:extLst>
                    <a:ext uri="{FF2B5EF4-FFF2-40B4-BE49-F238E27FC236}">
                      <a16:creationId xmlns:a16="http://schemas.microsoft.com/office/drawing/2014/main" id="{AC03DF60-0272-4434-BC9D-72A562F85B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33051" y="2127633"/>
                  <a:ext cx="310625" cy="563507"/>
                </a:xfrm>
                <a:custGeom>
                  <a:avLst/>
                  <a:gdLst>
                    <a:gd name="T0" fmla="*/ 34 w 156"/>
                    <a:gd name="T1" fmla="*/ 122 h 283"/>
                    <a:gd name="T2" fmla="*/ 0 w 156"/>
                    <a:gd name="T3" fmla="*/ 283 h 283"/>
                    <a:gd name="T4" fmla="*/ 156 w 156"/>
                    <a:gd name="T5" fmla="*/ 0 h 283"/>
                    <a:gd name="T6" fmla="*/ 156 w 156"/>
                    <a:gd name="T7" fmla="*/ 0 h 283"/>
                    <a:gd name="T8" fmla="*/ 127 w 156"/>
                    <a:gd name="T9" fmla="*/ 10 h 283"/>
                    <a:gd name="T10" fmla="*/ 107 w 156"/>
                    <a:gd name="T11" fmla="*/ 25 h 283"/>
                    <a:gd name="T12" fmla="*/ 88 w 156"/>
                    <a:gd name="T13" fmla="*/ 39 h 283"/>
                    <a:gd name="T14" fmla="*/ 68 w 156"/>
                    <a:gd name="T15" fmla="*/ 54 h 283"/>
                    <a:gd name="T16" fmla="*/ 44 w 156"/>
                    <a:gd name="T17" fmla="*/ 88 h 283"/>
                    <a:gd name="T18" fmla="*/ 34 w 156"/>
                    <a:gd name="T19" fmla="*/ 122 h 283"/>
                    <a:gd name="T20" fmla="*/ 34 w 156"/>
                    <a:gd name="T21" fmla="*/ 122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6" h="283">
                      <a:moveTo>
                        <a:pt x="34" y="122"/>
                      </a:moveTo>
                      <a:lnTo>
                        <a:pt x="0" y="283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27" y="10"/>
                      </a:lnTo>
                      <a:lnTo>
                        <a:pt x="107" y="25"/>
                      </a:lnTo>
                      <a:lnTo>
                        <a:pt x="88" y="39"/>
                      </a:lnTo>
                      <a:lnTo>
                        <a:pt x="68" y="54"/>
                      </a:lnTo>
                      <a:lnTo>
                        <a:pt x="44" y="88"/>
                      </a:lnTo>
                      <a:lnTo>
                        <a:pt x="34" y="122"/>
                      </a:lnTo>
                      <a:lnTo>
                        <a:pt x="34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3" name="Freeform 11">
                  <a:extLst>
                    <a:ext uri="{FF2B5EF4-FFF2-40B4-BE49-F238E27FC236}">
                      <a16:creationId xmlns:a16="http://schemas.microsoft.com/office/drawing/2014/main" id="{EEC8DB0D-E76B-43D2-B740-EF2B2D142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05150" y="2109710"/>
                  <a:ext cx="515717" cy="776567"/>
                </a:xfrm>
                <a:custGeom>
                  <a:avLst/>
                  <a:gdLst>
                    <a:gd name="T0" fmla="*/ 254 w 259"/>
                    <a:gd name="T1" fmla="*/ 73 h 390"/>
                    <a:gd name="T2" fmla="*/ 254 w 259"/>
                    <a:gd name="T3" fmla="*/ 68 h 390"/>
                    <a:gd name="T4" fmla="*/ 259 w 259"/>
                    <a:gd name="T5" fmla="*/ 48 h 390"/>
                    <a:gd name="T6" fmla="*/ 259 w 259"/>
                    <a:gd name="T7" fmla="*/ 48 h 390"/>
                    <a:gd name="T8" fmla="*/ 259 w 259"/>
                    <a:gd name="T9" fmla="*/ 43 h 390"/>
                    <a:gd name="T10" fmla="*/ 249 w 259"/>
                    <a:gd name="T11" fmla="*/ 24 h 390"/>
                    <a:gd name="T12" fmla="*/ 234 w 259"/>
                    <a:gd name="T13" fmla="*/ 4 h 390"/>
                    <a:gd name="T14" fmla="*/ 230 w 259"/>
                    <a:gd name="T15" fmla="*/ 4 h 390"/>
                    <a:gd name="T16" fmla="*/ 230 w 259"/>
                    <a:gd name="T17" fmla="*/ 4 h 390"/>
                    <a:gd name="T18" fmla="*/ 225 w 259"/>
                    <a:gd name="T19" fmla="*/ 0 h 390"/>
                    <a:gd name="T20" fmla="*/ 220 w 259"/>
                    <a:gd name="T21" fmla="*/ 0 h 390"/>
                    <a:gd name="T22" fmla="*/ 215 w 259"/>
                    <a:gd name="T23" fmla="*/ 0 h 390"/>
                    <a:gd name="T24" fmla="*/ 210 w 259"/>
                    <a:gd name="T25" fmla="*/ 0 h 390"/>
                    <a:gd name="T26" fmla="*/ 205 w 259"/>
                    <a:gd name="T27" fmla="*/ 0 h 390"/>
                    <a:gd name="T28" fmla="*/ 205 w 259"/>
                    <a:gd name="T29" fmla="*/ 0 h 390"/>
                    <a:gd name="T30" fmla="*/ 205 w 259"/>
                    <a:gd name="T31" fmla="*/ 0 h 390"/>
                    <a:gd name="T32" fmla="*/ 200 w 259"/>
                    <a:gd name="T33" fmla="*/ 0 h 390"/>
                    <a:gd name="T34" fmla="*/ 195 w 259"/>
                    <a:gd name="T35" fmla="*/ 0 h 390"/>
                    <a:gd name="T36" fmla="*/ 191 w 259"/>
                    <a:gd name="T37" fmla="*/ 0 h 390"/>
                    <a:gd name="T38" fmla="*/ 186 w 259"/>
                    <a:gd name="T39" fmla="*/ 0 h 390"/>
                    <a:gd name="T40" fmla="*/ 186 w 259"/>
                    <a:gd name="T41" fmla="*/ 0 h 390"/>
                    <a:gd name="T42" fmla="*/ 186 w 259"/>
                    <a:gd name="T43" fmla="*/ 4 h 390"/>
                    <a:gd name="T44" fmla="*/ 181 w 259"/>
                    <a:gd name="T45" fmla="*/ 4 h 390"/>
                    <a:gd name="T46" fmla="*/ 176 w 259"/>
                    <a:gd name="T47" fmla="*/ 9 h 390"/>
                    <a:gd name="T48" fmla="*/ 171 w 259"/>
                    <a:gd name="T49" fmla="*/ 14 h 390"/>
                    <a:gd name="T50" fmla="*/ 171 w 259"/>
                    <a:gd name="T51" fmla="*/ 14 h 390"/>
                    <a:gd name="T52" fmla="*/ 5 w 259"/>
                    <a:gd name="T53" fmla="*/ 316 h 390"/>
                    <a:gd name="T54" fmla="*/ 0 w 259"/>
                    <a:gd name="T55" fmla="*/ 336 h 390"/>
                    <a:gd name="T56" fmla="*/ 10 w 259"/>
                    <a:gd name="T57" fmla="*/ 370 h 390"/>
                    <a:gd name="T58" fmla="*/ 25 w 259"/>
                    <a:gd name="T59" fmla="*/ 385 h 390"/>
                    <a:gd name="T60" fmla="*/ 30 w 259"/>
                    <a:gd name="T61" fmla="*/ 385 h 390"/>
                    <a:gd name="T62" fmla="*/ 35 w 259"/>
                    <a:gd name="T63" fmla="*/ 390 h 390"/>
                    <a:gd name="T64" fmla="*/ 39 w 259"/>
                    <a:gd name="T65" fmla="*/ 390 h 390"/>
                    <a:gd name="T66" fmla="*/ 44 w 259"/>
                    <a:gd name="T67" fmla="*/ 390 h 390"/>
                    <a:gd name="T68" fmla="*/ 49 w 259"/>
                    <a:gd name="T69" fmla="*/ 390 h 390"/>
                    <a:gd name="T70" fmla="*/ 54 w 259"/>
                    <a:gd name="T71" fmla="*/ 390 h 390"/>
                    <a:gd name="T72" fmla="*/ 54 w 259"/>
                    <a:gd name="T73" fmla="*/ 390 h 390"/>
                    <a:gd name="T74" fmla="*/ 54 w 259"/>
                    <a:gd name="T75" fmla="*/ 390 h 390"/>
                    <a:gd name="T76" fmla="*/ 59 w 259"/>
                    <a:gd name="T77" fmla="*/ 390 h 390"/>
                    <a:gd name="T78" fmla="*/ 64 w 259"/>
                    <a:gd name="T79" fmla="*/ 390 h 390"/>
                    <a:gd name="T80" fmla="*/ 64 w 259"/>
                    <a:gd name="T81" fmla="*/ 390 h 390"/>
                    <a:gd name="T82" fmla="*/ 74 w 259"/>
                    <a:gd name="T83" fmla="*/ 385 h 390"/>
                    <a:gd name="T84" fmla="*/ 74 w 259"/>
                    <a:gd name="T85" fmla="*/ 385 h 390"/>
                    <a:gd name="T86" fmla="*/ 78 w 259"/>
                    <a:gd name="T87" fmla="*/ 385 h 390"/>
                    <a:gd name="T88" fmla="*/ 83 w 259"/>
                    <a:gd name="T89" fmla="*/ 380 h 390"/>
                    <a:gd name="T90" fmla="*/ 83 w 259"/>
                    <a:gd name="T91" fmla="*/ 380 h 390"/>
                    <a:gd name="T92" fmla="*/ 88 w 259"/>
                    <a:gd name="T93" fmla="*/ 375 h 390"/>
                    <a:gd name="T94" fmla="*/ 88 w 259"/>
                    <a:gd name="T95" fmla="*/ 375 h 390"/>
                    <a:gd name="T96" fmla="*/ 244 w 259"/>
                    <a:gd name="T97" fmla="*/ 87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59" h="390">
                      <a:moveTo>
                        <a:pt x="249" y="78"/>
                      </a:moveTo>
                      <a:lnTo>
                        <a:pt x="254" y="73"/>
                      </a:lnTo>
                      <a:lnTo>
                        <a:pt x="254" y="68"/>
                      </a:lnTo>
                      <a:lnTo>
                        <a:pt x="254" y="6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3"/>
                      </a:lnTo>
                      <a:lnTo>
                        <a:pt x="259" y="43"/>
                      </a:lnTo>
                      <a:lnTo>
                        <a:pt x="249" y="24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25" y="0"/>
                      </a:lnTo>
                      <a:lnTo>
                        <a:pt x="225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5" y="0"/>
                      </a:lnTo>
                      <a:lnTo>
                        <a:pt x="215" y="0"/>
                      </a:lnTo>
                      <a:lnTo>
                        <a:pt x="210" y="0"/>
                      </a:lnTo>
                      <a:lnTo>
                        <a:pt x="210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195" y="0"/>
                      </a:lnTo>
                      <a:lnTo>
                        <a:pt x="195" y="0"/>
                      </a:lnTo>
                      <a:lnTo>
                        <a:pt x="191" y="0"/>
                      </a:lnTo>
                      <a:lnTo>
                        <a:pt x="191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4"/>
                      </a:lnTo>
                      <a:lnTo>
                        <a:pt x="186" y="4"/>
                      </a:lnTo>
                      <a:lnTo>
                        <a:pt x="181" y="4"/>
                      </a:lnTo>
                      <a:lnTo>
                        <a:pt x="181" y="4"/>
                      </a:lnTo>
                      <a:lnTo>
                        <a:pt x="176" y="9"/>
                      </a:lnTo>
                      <a:lnTo>
                        <a:pt x="176" y="9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66" y="14"/>
                      </a:lnTo>
                      <a:lnTo>
                        <a:pt x="5" y="316"/>
                      </a:lnTo>
                      <a:lnTo>
                        <a:pt x="5" y="316"/>
                      </a:lnTo>
                      <a:lnTo>
                        <a:pt x="0" y="336"/>
                      </a:lnTo>
                      <a:lnTo>
                        <a:pt x="0" y="355"/>
                      </a:lnTo>
                      <a:lnTo>
                        <a:pt x="10" y="370"/>
                      </a:lnTo>
                      <a:lnTo>
                        <a:pt x="25" y="385"/>
                      </a:lnTo>
                      <a:lnTo>
                        <a:pt x="25" y="385"/>
                      </a:lnTo>
                      <a:lnTo>
                        <a:pt x="30" y="385"/>
                      </a:lnTo>
                      <a:lnTo>
                        <a:pt x="30" y="385"/>
                      </a:lnTo>
                      <a:lnTo>
                        <a:pt x="35" y="390"/>
                      </a:lnTo>
                      <a:lnTo>
                        <a:pt x="35" y="390"/>
                      </a:lnTo>
                      <a:lnTo>
                        <a:pt x="39" y="390"/>
                      </a:lnTo>
                      <a:lnTo>
                        <a:pt x="39" y="390"/>
                      </a:lnTo>
                      <a:lnTo>
                        <a:pt x="44" y="390"/>
                      </a:lnTo>
                      <a:lnTo>
                        <a:pt x="44" y="390"/>
                      </a:lnTo>
                      <a:lnTo>
                        <a:pt x="49" y="390"/>
                      </a:lnTo>
                      <a:lnTo>
                        <a:pt x="49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9" y="390"/>
                      </a:lnTo>
                      <a:lnTo>
                        <a:pt x="59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8" y="385"/>
                      </a:lnTo>
                      <a:lnTo>
                        <a:pt x="78" y="385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93" y="370"/>
                      </a:lnTo>
                      <a:lnTo>
                        <a:pt x="244" y="87"/>
                      </a:lnTo>
                      <a:lnTo>
                        <a:pt x="249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219B555F-0159-4D8E-9337-625DD06C287C}"/>
                </a:ext>
              </a:extLst>
            </p:cNvPr>
            <p:cNvGrpSpPr/>
            <p:nvPr/>
          </p:nvGrpSpPr>
          <p:grpSpPr>
            <a:xfrm>
              <a:off x="5458952" y="5791979"/>
              <a:ext cx="647532" cy="612012"/>
              <a:chOff x="6514688" y="4806937"/>
              <a:chExt cx="647532" cy="612012"/>
            </a:xfrm>
            <a:solidFill>
              <a:srgbClr val="B4C6E6"/>
            </a:solidFill>
          </p:grpSpPr>
          <p:sp>
            <p:nvSpPr>
              <p:cNvPr id="101" name="자유형: 도형 100">
                <a:extLst>
                  <a:ext uri="{FF2B5EF4-FFF2-40B4-BE49-F238E27FC236}">
                    <a16:creationId xmlns:a16="http://schemas.microsoft.com/office/drawing/2014/main" id="{EF54CD8B-ED5E-478B-805D-B6FE42E5D7FE}"/>
                  </a:ext>
                </a:extLst>
              </p:cNvPr>
              <p:cNvSpPr/>
              <p:nvPr/>
            </p:nvSpPr>
            <p:spPr>
              <a:xfrm>
                <a:off x="6692132" y="4935818"/>
                <a:ext cx="261897" cy="482442"/>
              </a:xfrm>
              <a:custGeom>
                <a:avLst/>
                <a:gdLst>
                  <a:gd name="connsiteX0" fmla="*/ 258815 w 311563"/>
                  <a:gd name="connsiteY0" fmla="*/ 25007 h 573932"/>
                  <a:gd name="connsiteX1" fmla="*/ 217000 w 311563"/>
                  <a:gd name="connsiteY1" fmla="*/ 6149 h 573932"/>
                  <a:gd name="connsiteX2" fmla="*/ 215361 w 311563"/>
                  <a:gd name="connsiteY2" fmla="*/ 6149 h 573932"/>
                  <a:gd name="connsiteX3" fmla="*/ 98934 w 311563"/>
                  <a:gd name="connsiteY3" fmla="*/ 6149 h 573932"/>
                  <a:gd name="connsiteX4" fmla="*/ 97294 w 311563"/>
                  <a:gd name="connsiteY4" fmla="*/ 6149 h 573932"/>
                  <a:gd name="connsiteX5" fmla="*/ 55479 w 311563"/>
                  <a:gd name="connsiteY5" fmla="*/ 25007 h 573932"/>
                  <a:gd name="connsiteX6" fmla="*/ 7925 w 311563"/>
                  <a:gd name="connsiteY6" fmla="*/ 272618 h 573932"/>
                  <a:gd name="connsiteX7" fmla="*/ 31702 w 311563"/>
                  <a:gd name="connsiteY7" fmla="*/ 295575 h 573932"/>
                  <a:gd name="connsiteX8" fmla="*/ 33342 w 311563"/>
                  <a:gd name="connsiteY8" fmla="*/ 295575 h 573932"/>
                  <a:gd name="connsiteX9" fmla="*/ 56299 w 311563"/>
                  <a:gd name="connsiteY9" fmla="*/ 270158 h 573932"/>
                  <a:gd name="connsiteX10" fmla="*/ 75977 w 311563"/>
                  <a:gd name="connsiteY10" fmla="*/ 79121 h 573932"/>
                  <a:gd name="connsiteX11" fmla="*/ 75977 w 311563"/>
                  <a:gd name="connsiteY11" fmla="*/ 179149 h 573932"/>
                  <a:gd name="connsiteX12" fmla="*/ 75977 w 311563"/>
                  <a:gd name="connsiteY12" fmla="*/ 236542 h 573932"/>
                  <a:gd name="connsiteX13" fmla="*/ 75977 w 311563"/>
                  <a:gd name="connsiteY13" fmla="*/ 533348 h 573932"/>
                  <a:gd name="connsiteX14" fmla="*/ 113692 w 311563"/>
                  <a:gd name="connsiteY14" fmla="*/ 571063 h 573932"/>
                  <a:gd name="connsiteX15" fmla="*/ 151408 w 311563"/>
                  <a:gd name="connsiteY15" fmla="*/ 533348 h 573932"/>
                  <a:gd name="connsiteX16" fmla="*/ 151408 w 311563"/>
                  <a:gd name="connsiteY16" fmla="*/ 259500 h 573932"/>
                  <a:gd name="connsiteX17" fmla="*/ 165346 w 311563"/>
                  <a:gd name="connsiteY17" fmla="*/ 259500 h 573932"/>
                  <a:gd name="connsiteX18" fmla="*/ 165346 w 311563"/>
                  <a:gd name="connsiteY18" fmla="*/ 532528 h 573932"/>
                  <a:gd name="connsiteX19" fmla="*/ 203062 w 311563"/>
                  <a:gd name="connsiteY19" fmla="*/ 570243 h 573932"/>
                  <a:gd name="connsiteX20" fmla="*/ 240778 w 311563"/>
                  <a:gd name="connsiteY20" fmla="*/ 532528 h 573932"/>
                  <a:gd name="connsiteX21" fmla="*/ 240778 w 311563"/>
                  <a:gd name="connsiteY21" fmla="*/ 236542 h 573932"/>
                  <a:gd name="connsiteX22" fmla="*/ 240778 w 311563"/>
                  <a:gd name="connsiteY22" fmla="*/ 179149 h 573932"/>
                  <a:gd name="connsiteX23" fmla="*/ 240778 w 311563"/>
                  <a:gd name="connsiteY23" fmla="*/ 79121 h 573932"/>
                  <a:gd name="connsiteX24" fmla="*/ 260455 w 311563"/>
                  <a:gd name="connsiteY24" fmla="*/ 270158 h 573932"/>
                  <a:gd name="connsiteX25" fmla="*/ 283413 w 311563"/>
                  <a:gd name="connsiteY25" fmla="*/ 295575 h 573932"/>
                  <a:gd name="connsiteX26" fmla="*/ 285052 w 311563"/>
                  <a:gd name="connsiteY26" fmla="*/ 295575 h 573932"/>
                  <a:gd name="connsiteX27" fmla="*/ 308830 w 311563"/>
                  <a:gd name="connsiteY27" fmla="*/ 272618 h 573932"/>
                  <a:gd name="connsiteX28" fmla="*/ 258815 w 311563"/>
                  <a:gd name="connsiteY28" fmla="*/ 25007 h 573932"/>
                  <a:gd name="connsiteX29" fmla="*/ 219460 w 311563"/>
                  <a:gd name="connsiteY29" fmla="*/ 91419 h 573932"/>
                  <a:gd name="connsiteX30" fmla="*/ 170266 w 311563"/>
                  <a:gd name="connsiteY30" fmla="*/ 91419 h 573932"/>
                  <a:gd name="connsiteX31" fmla="*/ 170266 w 311563"/>
                  <a:gd name="connsiteY31" fmla="*/ 79121 h 573932"/>
                  <a:gd name="connsiteX32" fmla="*/ 219460 w 311563"/>
                  <a:gd name="connsiteY32" fmla="*/ 79121 h 573932"/>
                  <a:gd name="connsiteX33" fmla="*/ 219460 w 311563"/>
                  <a:gd name="connsiteY33" fmla="*/ 91419 h 573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11563" h="573932">
                    <a:moveTo>
                      <a:pt x="258815" y="25007"/>
                    </a:moveTo>
                    <a:cubicBezTo>
                      <a:pt x="241597" y="9429"/>
                      <a:pt x="225199" y="6149"/>
                      <a:pt x="217000" y="6149"/>
                    </a:cubicBezTo>
                    <a:cubicBezTo>
                      <a:pt x="216180" y="6149"/>
                      <a:pt x="216180" y="6149"/>
                      <a:pt x="215361" y="6149"/>
                    </a:cubicBezTo>
                    <a:lnTo>
                      <a:pt x="98934" y="6149"/>
                    </a:lnTo>
                    <a:cubicBezTo>
                      <a:pt x="98114" y="6149"/>
                      <a:pt x="98114" y="6149"/>
                      <a:pt x="97294" y="6149"/>
                    </a:cubicBezTo>
                    <a:cubicBezTo>
                      <a:pt x="89095" y="6149"/>
                      <a:pt x="71877" y="9429"/>
                      <a:pt x="55479" y="25007"/>
                    </a:cubicBezTo>
                    <a:cubicBezTo>
                      <a:pt x="16124" y="61903"/>
                      <a:pt x="546" y="144713"/>
                      <a:pt x="7925" y="272618"/>
                    </a:cubicBezTo>
                    <a:cubicBezTo>
                      <a:pt x="8745" y="285737"/>
                      <a:pt x="19403" y="295575"/>
                      <a:pt x="31702" y="295575"/>
                    </a:cubicBezTo>
                    <a:cubicBezTo>
                      <a:pt x="32522" y="295575"/>
                      <a:pt x="32522" y="295575"/>
                      <a:pt x="33342" y="295575"/>
                    </a:cubicBezTo>
                    <a:cubicBezTo>
                      <a:pt x="46460" y="294756"/>
                      <a:pt x="57119" y="283277"/>
                      <a:pt x="56299" y="270158"/>
                    </a:cubicBezTo>
                    <a:cubicBezTo>
                      <a:pt x="49740" y="163571"/>
                      <a:pt x="62038" y="106997"/>
                      <a:pt x="75977" y="79121"/>
                    </a:cubicBezTo>
                    <a:lnTo>
                      <a:pt x="75977" y="179149"/>
                    </a:lnTo>
                    <a:lnTo>
                      <a:pt x="75977" y="236542"/>
                    </a:lnTo>
                    <a:lnTo>
                      <a:pt x="75977" y="533348"/>
                    </a:lnTo>
                    <a:cubicBezTo>
                      <a:pt x="75977" y="553845"/>
                      <a:pt x="92375" y="571063"/>
                      <a:pt x="113692" y="571063"/>
                    </a:cubicBezTo>
                    <a:cubicBezTo>
                      <a:pt x="134190" y="571063"/>
                      <a:pt x="151408" y="554665"/>
                      <a:pt x="151408" y="533348"/>
                    </a:cubicBezTo>
                    <a:lnTo>
                      <a:pt x="151408" y="259500"/>
                    </a:lnTo>
                    <a:lnTo>
                      <a:pt x="165346" y="259500"/>
                    </a:lnTo>
                    <a:lnTo>
                      <a:pt x="165346" y="532528"/>
                    </a:lnTo>
                    <a:cubicBezTo>
                      <a:pt x="165346" y="553025"/>
                      <a:pt x="181744" y="570243"/>
                      <a:pt x="203062" y="570243"/>
                    </a:cubicBezTo>
                    <a:cubicBezTo>
                      <a:pt x="223560" y="570243"/>
                      <a:pt x="240778" y="553845"/>
                      <a:pt x="240778" y="532528"/>
                    </a:cubicBezTo>
                    <a:lnTo>
                      <a:pt x="240778" y="236542"/>
                    </a:lnTo>
                    <a:lnTo>
                      <a:pt x="240778" y="179149"/>
                    </a:lnTo>
                    <a:lnTo>
                      <a:pt x="240778" y="79121"/>
                    </a:lnTo>
                    <a:cubicBezTo>
                      <a:pt x="253896" y="106997"/>
                      <a:pt x="266195" y="163571"/>
                      <a:pt x="260455" y="270158"/>
                    </a:cubicBezTo>
                    <a:cubicBezTo>
                      <a:pt x="259635" y="283277"/>
                      <a:pt x="269474" y="294756"/>
                      <a:pt x="283413" y="295575"/>
                    </a:cubicBezTo>
                    <a:cubicBezTo>
                      <a:pt x="284232" y="295575"/>
                      <a:pt x="284232" y="295575"/>
                      <a:pt x="285052" y="295575"/>
                    </a:cubicBezTo>
                    <a:cubicBezTo>
                      <a:pt x="298171" y="295575"/>
                      <a:pt x="308830" y="285737"/>
                      <a:pt x="308830" y="272618"/>
                    </a:cubicBezTo>
                    <a:cubicBezTo>
                      <a:pt x="313749" y="144713"/>
                      <a:pt x="298171" y="61903"/>
                      <a:pt x="258815" y="25007"/>
                    </a:cubicBezTo>
                    <a:close/>
                    <a:moveTo>
                      <a:pt x="219460" y="91419"/>
                    </a:moveTo>
                    <a:lnTo>
                      <a:pt x="170266" y="91419"/>
                    </a:lnTo>
                    <a:lnTo>
                      <a:pt x="170266" y="79121"/>
                    </a:lnTo>
                    <a:lnTo>
                      <a:pt x="219460" y="79121"/>
                    </a:lnTo>
                    <a:lnTo>
                      <a:pt x="219460" y="914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2" name="자유형: 도형 101">
                <a:extLst>
                  <a:ext uri="{FF2B5EF4-FFF2-40B4-BE49-F238E27FC236}">
                    <a16:creationId xmlns:a16="http://schemas.microsoft.com/office/drawing/2014/main" id="{81383154-12A8-49EC-B31C-AF386F90D52C}"/>
                  </a:ext>
                </a:extLst>
              </p:cNvPr>
              <p:cNvSpPr/>
              <p:nvPr/>
            </p:nvSpPr>
            <p:spPr>
              <a:xfrm>
                <a:off x="6761855" y="4806937"/>
                <a:ext cx="124057" cy="124056"/>
              </a:xfrm>
              <a:custGeom>
                <a:avLst/>
                <a:gdLst>
                  <a:gd name="connsiteX0" fmla="*/ 74201 w 147582"/>
                  <a:gd name="connsiteY0" fmla="*/ 142253 h 147582"/>
                  <a:gd name="connsiteX1" fmla="*/ 142253 w 147582"/>
                  <a:gd name="connsiteY1" fmla="*/ 74201 h 147582"/>
                  <a:gd name="connsiteX2" fmla="*/ 74201 w 147582"/>
                  <a:gd name="connsiteY2" fmla="*/ 6149 h 147582"/>
                  <a:gd name="connsiteX3" fmla="*/ 6149 w 147582"/>
                  <a:gd name="connsiteY3" fmla="*/ 74201 h 147582"/>
                  <a:gd name="connsiteX4" fmla="*/ 74201 w 147582"/>
                  <a:gd name="connsiteY4" fmla="*/ 142253 h 147582"/>
                  <a:gd name="connsiteX5" fmla="*/ 116836 w 147582"/>
                  <a:gd name="connsiteY5" fmla="*/ 100438 h 147582"/>
                  <a:gd name="connsiteX6" fmla="*/ 74201 w 147582"/>
                  <a:gd name="connsiteY6" fmla="*/ 124215 h 147582"/>
                  <a:gd name="connsiteX7" fmla="*/ 31566 w 147582"/>
                  <a:gd name="connsiteY7" fmla="*/ 100438 h 147582"/>
                  <a:gd name="connsiteX8" fmla="*/ 116836 w 147582"/>
                  <a:gd name="connsiteY8" fmla="*/ 100438 h 147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582" h="147582">
                    <a:moveTo>
                      <a:pt x="74201" y="142253"/>
                    </a:moveTo>
                    <a:cubicBezTo>
                      <a:pt x="111917" y="142253"/>
                      <a:pt x="142253" y="111917"/>
                      <a:pt x="142253" y="74201"/>
                    </a:cubicBezTo>
                    <a:cubicBezTo>
                      <a:pt x="142253" y="36486"/>
                      <a:pt x="111917" y="6149"/>
                      <a:pt x="74201" y="6149"/>
                    </a:cubicBezTo>
                    <a:cubicBezTo>
                      <a:pt x="36486" y="6149"/>
                      <a:pt x="6149" y="36486"/>
                      <a:pt x="6149" y="74201"/>
                    </a:cubicBezTo>
                    <a:cubicBezTo>
                      <a:pt x="6149" y="111917"/>
                      <a:pt x="36486" y="142253"/>
                      <a:pt x="74201" y="142253"/>
                    </a:cubicBezTo>
                    <a:close/>
                    <a:moveTo>
                      <a:pt x="116836" y="100438"/>
                    </a:moveTo>
                    <a:cubicBezTo>
                      <a:pt x="107817" y="114377"/>
                      <a:pt x="92239" y="124215"/>
                      <a:pt x="74201" y="124215"/>
                    </a:cubicBezTo>
                    <a:cubicBezTo>
                      <a:pt x="56163" y="124215"/>
                      <a:pt x="40585" y="114377"/>
                      <a:pt x="31566" y="100438"/>
                    </a:cubicBezTo>
                    <a:lnTo>
                      <a:pt x="116836" y="10043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3" name="그래픽 36">
                <a:extLst>
                  <a:ext uri="{FF2B5EF4-FFF2-40B4-BE49-F238E27FC236}">
                    <a16:creationId xmlns:a16="http://schemas.microsoft.com/office/drawing/2014/main" id="{9E8DD946-A50A-4F1F-8A4E-BA7BFC115F26}"/>
                  </a:ext>
                </a:extLst>
              </p:cNvPr>
              <p:cNvSpPr/>
              <p:nvPr/>
            </p:nvSpPr>
            <p:spPr>
              <a:xfrm>
                <a:off x="6514688" y="5177483"/>
                <a:ext cx="229512" cy="241466"/>
              </a:xfrm>
              <a:custGeom>
                <a:avLst/>
                <a:gdLst>
                  <a:gd name="connsiteX0" fmla="*/ 335991 w 914400"/>
                  <a:gd name="connsiteY0" fmla="*/ 206161 h 962025"/>
                  <a:gd name="connsiteX1" fmla="*/ 586927 w 914400"/>
                  <a:gd name="connsiteY1" fmla="*/ 206161 h 962025"/>
                  <a:gd name="connsiteX2" fmla="*/ 609863 w 914400"/>
                  <a:gd name="connsiteY2" fmla="*/ 173433 h 962025"/>
                  <a:gd name="connsiteX3" fmla="*/ 667099 w 914400"/>
                  <a:gd name="connsiteY3" fmla="*/ 89327 h 962025"/>
                  <a:gd name="connsiteX4" fmla="*/ 685206 w 914400"/>
                  <a:gd name="connsiteY4" fmla="*/ 35902 h 962025"/>
                  <a:gd name="connsiteX5" fmla="*/ 657060 w 914400"/>
                  <a:gd name="connsiteY5" fmla="*/ 17147 h 962025"/>
                  <a:gd name="connsiteX6" fmla="*/ 584641 w 914400"/>
                  <a:gd name="connsiteY6" fmla="*/ 7889 h 962025"/>
                  <a:gd name="connsiteX7" fmla="*/ 537873 w 914400"/>
                  <a:gd name="connsiteY7" fmla="*/ 24319 h 962025"/>
                  <a:gd name="connsiteX8" fmla="*/ 467655 w 914400"/>
                  <a:gd name="connsiteY8" fmla="*/ 37016 h 962025"/>
                  <a:gd name="connsiteX9" fmla="*/ 403694 w 914400"/>
                  <a:gd name="connsiteY9" fmla="*/ 26148 h 962025"/>
                  <a:gd name="connsiteX10" fmla="*/ 354612 w 914400"/>
                  <a:gd name="connsiteY10" fmla="*/ 8679 h 962025"/>
                  <a:gd name="connsiteX11" fmla="*/ 274897 w 914400"/>
                  <a:gd name="connsiteY11" fmla="*/ 15490 h 962025"/>
                  <a:gd name="connsiteX12" fmla="*/ 313055 w 914400"/>
                  <a:gd name="connsiteY12" fmla="*/ 173433 h 962025"/>
                  <a:gd name="connsiteX13" fmla="*/ 335991 w 914400"/>
                  <a:gd name="connsiteY13" fmla="*/ 206161 h 962025"/>
                  <a:gd name="connsiteX14" fmla="*/ 888841 w 914400"/>
                  <a:gd name="connsiteY14" fmla="*/ 665085 h 962025"/>
                  <a:gd name="connsiteX15" fmla="*/ 586003 w 914400"/>
                  <a:gd name="connsiteY15" fmla="*/ 277237 h 962025"/>
                  <a:gd name="connsiteX16" fmla="*/ 332829 w 914400"/>
                  <a:gd name="connsiteY16" fmla="*/ 277237 h 962025"/>
                  <a:gd name="connsiteX17" fmla="*/ 30057 w 914400"/>
                  <a:gd name="connsiteY17" fmla="*/ 665085 h 962025"/>
                  <a:gd name="connsiteX18" fmla="*/ 190315 w 914400"/>
                  <a:gd name="connsiteY18" fmla="*/ 959636 h 962025"/>
                  <a:gd name="connsiteX19" fmla="*/ 728583 w 914400"/>
                  <a:gd name="connsiteY19" fmla="*/ 959636 h 962025"/>
                  <a:gd name="connsiteX20" fmla="*/ 888841 w 914400"/>
                  <a:gd name="connsiteY20" fmla="*/ 665085 h 962025"/>
                  <a:gd name="connsiteX21" fmla="*/ 482971 w 914400"/>
                  <a:gd name="connsiteY21" fmla="*/ 799654 h 962025"/>
                  <a:gd name="connsiteX22" fmla="*/ 482971 w 914400"/>
                  <a:gd name="connsiteY22" fmla="*/ 859814 h 962025"/>
                  <a:gd name="connsiteX23" fmla="*/ 435070 w 914400"/>
                  <a:gd name="connsiteY23" fmla="*/ 859814 h 962025"/>
                  <a:gd name="connsiteX24" fmla="*/ 435070 w 914400"/>
                  <a:gd name="connsiteY24" fmla="*/ 803159 h 962025"/>
                  <a:gd name="connsiteX25" fmla="*/ 340439 w 914400"/>
                  <a:gd name="connsiteY25" fmla="*/ 777461 h 962025"/>
                  <a:gd name="connsiteX26" fmla="*/ 356222 w 914400"/>
                  <a:gd name="connsiteY26" fmla="*/ 722549 h 962025"/>
                  <a:gd name="connsiteX27" fmla="*/ 447348 w 914400"/>
                  <a:gd name="connsiteY27" fmla="*/ 748248 h 962025"/>
                  <a:gd name="connsiteX28" fmla="*/ 509260 w 914400"/>
                  <a:gd name="connsiteY28" fmla="*/ 702109 h 962025"/>
                  <a:gd name="connsiteX29" fmla="*/ 445585 w 914400"/>
                  <a:gd name="connsiteY29" fmla="*/ 643111 h 962025"/>
                  <a:gd name="connsiteX30" fmla="*/ 344525 w 914400"/>
                  <a:gd name="connsiteY30" fmla="*/ 538545 h 962025"/>
                  <a:gd name="connsiteX31" fmla="*/ 438566 w 914400"/>
                  <a:gd name="connsiteY31" fmla="*/ 439247 h 962025"/>
                  <a:gd name="connsiteX32" fmla="*/ 438566 w 914400"/>
                  <a:gd name="connsiteY32" fmla="*/ 382002 h 962025"/>
                  <a:gd name="connsiteX33" fmla="*/ 486467 w 914400"/>
                  <a:gd name="connsiteY33" fmla="*/ 382002 h 962025"/>
                  <a:gd name="connsiteX34" fmla="*/ 486467 w 914400"/>
                  <a:gd name="connsiteY34" fmla="*/ 436323 h 962025"/>
                  <a:gd name="connsiteX35" fmla="*/ 567077 w 914400"/>
                  <a:gd name="connsiteY35" fmla="*/ 455602 h 962025"/>
                  <a:gd name="connsiteX36" fmla="*/ 551313 w 914400"/>
                  <a:gd name="connsiteY36" fmla="*/ 509332 h 962025"/>
                  <a:gd name="connsiteX37" fmla="*/ 471865 w 914400"/>
                  <a:gd name="connsiteY37" fmla="*/ 489473 h 962025"/>
                  <a:gd name="connsiteX38" fmla="*/ 416382 w 914400"/>
                  <a:gd name="connsiteY38" fmla="*/ 530373 h 962025"/>
                  <a:gd name="connsiteX39" fmla="*/ 487048 w 914400"/>
                  <a:gd name="connsiteY39" fmla="*/ 587609 h 962025"/>
                  <a:gd name="connsiteX40" fmla="*/ 581688 w 914400"/>
                  <a:gd name="connsiteY40" fmla="*/ 695670 h 962025"/>
                  <a:gd name="connsiteX41" fmla="*/ 482971 w 914400"/>
                  <a:gd name="connsiteY41" fmla="*/ 799654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14400" h="962025">
                    <a:moveTo>
                      <a:pt x="335991" y="206161"/>
                    </a:moveTo>
                    <a:lnTo>
                      <a:pt x="586927" y="206161"/>
                    </a:lnTo>
                    <a:lnTo>
                      <a:pt x="609863" y="173433"/>
                    </a:lnTo>
                    <a:cubicBezTo>
                      <a:pt x="628599" y="145191"/>
                      <a:pt x="649240" y="118140"/>
                      <a:pt x="667099" y="89327"/>
                    </a:cubicBezTo>
                    <a:cubicBezTo>
                      <a:pt x="675576" y="75640"/>
                      <a:pt x="691464" y="53237"/>
                      <a:pt x="685206" y="35902"/>
                    </a:cubicBezTo>
                    <a:cubicBezTo>
                      <a:pt x="680739" y="23519"/>
                      <a:pt x="669309" y="19300"/>
                      <a:pt x="657060" y="17147"/>
                    </a:cubicBezTo>
                    <a:cubicBezTo>
                      <a:pt x="648201" y="15594"/>
                      <a:pt x="602919" y="4155"/>
                      <a:pt x="584641" y="7889"/>
                    </a:cubicBezTo>
                    <a:cubicBezTo>
                      <a:pt x="568420" y="11213"/>
                      <a:pt x="553437" y="18909"/>
                      <a:pt x="537873" y="24319"/>
                    </a:cubicBezTo>
                    <a:cubicBezTo>
                      <a:pt x="515956" y="31939"/>
                      <a:pt x="491696" y="38330"/>
                      <a:pt x="467655" y="37016"/>
                    </a:cubicBezTo>
                    <a:cubicBezTo>
                      <a:pt x="446881" y="35883"/>
                      <a:pt x="423278" y="33225"/>
                      <a:pt x="403694" y="26148"/>
                    </a:cubicBezTo>
                    <a:cubicBezTo>
                      <a:pt x="387464" y="20271"/>
                      <a:pt x="371786" y="11622"/>
                      <a:pt x="354612" y="8679"/>
                    </a:cubicBezTo>
                    <a:cubicBezTo>
                      <a:pt x="339782" y="6136"/>
                      <a:pt x="285765" y="13623"/>
                      <a:pt x="274897" y="15490"/>
                    </a:cubicBezTo>
                    <a:cubicBezTo>
                      <a:pt x="198402" y="28653"/>
                      <a:pt x="254019" y="86860"/>
                      <a:pt x="313055" y="173433"/>
                    </a:cubicBezTo>
                    <a:lnTo>
                      <a:pt x="335991" y="206161"/>
                    </a:lnTo>
                    <a:close/>
                    <a:moveTo>
                      <a:pt x="888841" y="665085"/>
                    </a:moveTo>
                    <a:cubicBezTo>
                      <a:pt x="824509" y="516857"/>
                      <a:pt x="708028" y="355218"/>
                      <a:pt x="586003" y="277237"/>
                    </a:cubicBezTo>
                    <a:lnTo>
                      <a:pt x="332829" y="277237"/>
                    </a:lnTo>
                    <a:cubicBezTo>
                      <a:pt x="210832" y="355237"/>
                      <a:pt x="94370" y="516886"/>
                      <a:pt x="30057" y="665085"/>
                    </a:cubicBezTo>
                    <a:cubicBezTo>
                      <a:pt x="-34427" y="813656"/>
                      <a:pt x="42926" y="959636"/>
                      <a:pt x="190315" y="959636"/>
                    </a:cubicBezTo>
                    <a:lnTo>
                      <a:pt x="728583" y="959636"/>
                    </a:lnTo>
                    <a:cubicBezTo>
                      <a:pt x="875973" y="959636"/>
                      <a:pt x="953325" y="813656"/>
                      <a:pt x="888841" y="665085"/>
                    </a:cubicBezTo>
                    <a:close/>
                    <a:moveTo>
                      <a:pt x="482971" y="799654"/>
                    </a:moveTo>
                    <a:lnTo>
                      <a:pt x="482971" y="859814"/>
                    </a:lnTo>
                    <a:lnTo>
                      <a:pt x="435070" y="859814"/>
                    </a:lnTo>
                    <a:lnTo>
                      <a:pt x="435070" y="803159"/>
                    </a:lnTo>
                    <a:cubicBezTo>
                      <a:pt x="398275" y="801997"/>
                      <a:pt x="361480" y="791482"/>
                      <a:pt x="340439" y="777461"/>
                    </a:cubicBezTo>
                    <a:lnTo>
                      <a:pt x="356222" y="722549"/>
                    </a:lnTo>
                    <a:cubicBezTo>
                      <a:pt x="379006" y="735989"/>
                      <a:pt x="411715" y="748248"/>
                      <a:pt x="447348" y="748248"/>
                    </a:cubicBezTo>
                    <a:cubicBezTo>
                      <a:pt x="484143" y="748248"/>
                      <a:pt x="509260" y="730141"/>
                      <a:pt x="509260" y="702109"/>
                    </a:cubicBezTo>
                    <a:cubicBezTo>
                      <a:pt x="509260" y="675820"/>
                      <a:pt x="488810" y="658875"/>
                      <a:pt x="445585" y="643111"/>
                    </a:cubicBezTo>
                    <a:cubicBezTo>
                      <a:pt x="384244" y="620908"/>
                      <a:pt x="344525" y="592876"/>
                      <a:pt x="344525" y="538545"/>
                    </a:cubicBezTo>
                    <a:cubicBezTo>
                      <a:pt x="344525" y="488311"/>
                      <a:pt x="379568" y="449763"/>
                      <a:pt x="438566" y="439247"/>
                    </a:cubicBezTo>
                    <a:lnTo>
                      <a:pt x="438566" y="382002"/>
                    </a:lnTo>
                    <a:lnTo>
                      <a:pt x="486467" y="382002"/>
                    </a:lnTo>
                    <a:lnTo>
                      <a:pt x="486467" y="436323"/>
                    </a:lnTo>
                    <a:cubicBezTo>
                      <a:pt x="523262" y="437495"/>
                      <a:pt x="548379" y="446248"/>
                      <a:pt x="567077" y="455602"/>
                    </a:cubicBezTo>
                    <a:lnTo>
                      <a:pt x="551313" y="509332"/>
                    </a:lnTo>
                    <a:cubicBezTo>
                      <a:pt x="537283" y="502903"/>
                      <a:pt x="511584" y="489473"/>
                      <a:pt x="471865" y="489473"/>
                    </a:cubicBezTo>
                    <a:cubicBezTo>
                      <a:pt x="430984" y="489473"/>
                      <a:pt x="416382" y="510504"/>
                      <a:pt x="416382" y="530373"/>
                    </a:cubicBezTo>
                    <a:cubicBezTo>
                      <a:pt x="416382" y="554319"/>
                      <a:pt x="437413" y="567740"/>
                      <a:pt x="487048" y="587609"/>
                    </a:cubicBezTo>
                    <a:cubicBezTo>
                      <a:pt x="552475" y="612145"/>
                      <a:pt x="581688" y="643692"/>
                      <a:pt x="581688" y="695670"/>
                    </a:cubicBezTo>
                    <a:cubicBezTo>
                      <a:pt x="581688" y="745343"/>
                      <a:pt x="547227" y="789148"/>
                      <a:pt x="482971" y="79965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04" name="그룹 103">
                <a:extLst>
                  <a:ext uri="{FF2B5EF4-FFF2-40B4-BE49-F238E27FC236}">
                    <a16:creationId xmlns:a16="http://schemas.microsoft.com/office/drawing/2014/main" id="{A2C72D28-955F-4B0B-B50F-7DFAE27D86D4}"/>
                  </a:ext>
                </a:extLst>
              </p:cNvPr>
              <p:cNvGrpSpPr/>
              <p:nvPr/>
            </p:nvGrpSpPr>
            <p:grpSpPr>
              <a:xfrm>
                <a:off x="6910438" y="4822499"/>
                <a:ext cx="251782" cy="593487"/>
                <a:chOff x="2946237" y="4732630"/>
                <a:chExt cx="295970" cy="697645"/>
              </a:xfrm>
              <a:grpFill/>
            </p:grpSpPr>
            <p:sp>
              <p:nvSpPr>
                <p:cNvPr id="105" name="그래픽 4">
                  <a:extLst>
                    <a:ext uri="{FF2B5EF4-FFF2-40B4-BE49-F238E27FC236}">
                      <a16:creationId xmlns:a16="http://schemas.microsoft.com/office/drawing/2014/main" id="{753526E5-F3DD-4BFC-9CD2-766F44319036}"/>
                    </a:ext>
                  </a:extLst>
                </p:cNvPr>
                <p:cNvSpPr/>
                <p:nvPr/>
              </p:nvSpPr>
              <p:spPr>
                <a:xfrm>
                  <a:off x="2946237" y="4882537"/>
                  <a:ext cx="295970" cy="547738"/>
                </a:xfrm>
                <a:custGeom>
                  <a:avLst/>
                  <a:gdLst>
                    <a:gd name="connsiteX0" fmla="*/ 48047 w 295970"/>
                    <a:gd name="connsiteY0" fmla="*/ 255611 h 547738"/>
                    <a:gd name="connsiteX1" fmla="*/ 46125 w 295970"/>
                    <a:gd name="connsiteY1" fmla="*/ 201798 h 547738"/>
                    <a:gd name="connsiteX2" fmla="*/ 67266 w 295970"/>
                    <a:gd name="connsiteY2" fmla="*/ 69188 h 547738"/>
                    <a:gd name="connsiteX3" fmla="*/ 67266 w 295970"/>
                    <a:gd name="connsiteY3" fmla="*/ 511222 h 547738"/>
                    <a:gd name="connsiteX4" fmla="*/ 103782 w 295970"/>
                    <a:gd name="connsiteY4" fmla="*/ 547738 h 547738"/>
                    <a:gd name="connsiteX5" fmla="*/ 140298 w 295970"/>
                    <a:gd name="connsiteY5" fmla="*/ 511222 h 547738"/>
                    <a:gd name="connsiteX6" fmla="*/ 140298 w 295970"/>
                    <a:gd name="connsiteY6" fmla="*/ 246002 h 547738"/>
                    <a:gd name="connsiteX7" fmla="*/ 153751 w 295970"/>
                    <a:gd name="connsiteY7" fmla="*/ 246002 h 547738"/>
                    <a:gd name="connsiteX8" fmla="*/ 153751 w 295970"/>
                    <a:gd name="connsiteY8" fmla="*/ 511222 h 547738"/>
                    <a:gd name="connsiteX9" fmla="*/ 190267 w 295970"/>
                    <a:gd name="connsiteY9" fmla="*/ 547738 h 547738"/>
                    <a:gd name="connsiteX10" fmla="*/ 226783 w 295970"/>
                    <a:gd name="connsiteY10" fmla="*/ 511222 h 547738"/>
                    <a:gd name="connsiteX11" fmla="*/ 226783 w 295970"/>
                    <a:gd name="connsiteY11" fmla="*/ 71110 h 547738"/>
                    <a:gd name="connsiteX12" fmla="*/ 232548 w 295970"/>
                    <a:gd name="connsiteY12" fmla="*/ 82641 h 547738"/>
                    <a:gd name="connsiteX13" fmla="*/ 247923 w 295970"/>
                    <a:gd name="connsiteY13" fmla="*/ 201798 h 547738"/>
                    <a:gd name="connsiteX14" fmla="*/ 246002 w 295970"/>
                    <a:gd name="connsiteY14" fmla="*/ 255611 h 547738"/>
                    <a:gd name="connsiteX15" fmla="*/ 269064 w 295970"/>
                    <a:gd name="connsiteY15" fmla="*/ 280596 h 547738"/>
                    <a:gd name="connsiteX16" fmla="*/ 270986 w 295970"/>
                    <a:gd name="connsiteY16" fmla="*/ 280596 h 547738"/>
                    <a:gd name="connsiteX17" fmla="*/ 294049 w 295970"/>
                    <a:gd name="connsiteY17" fmla="*/ 257533 h 547738"/>
                    <a:gd name="connsiteX18" fmla="*/ 295971 w 295970"/>
                    <a:gd name="connsiteY18" fmla="*/ 201798 h 547738"/>
                    <a:gd name="connsiteX19" fmla="*/ 263298 w 295970"/>
                    <a:gd name="connsiteY19" fmla="*/ 34594 h 547738"/>
                    <a:gd name="connsiteX20" fmla="*/ 232548 w 295970"/>
                    <a:gd name="connsiteY20" fmla="*/ 5766 h 547738"/>
                    <a:gd name="connsiteX21" fmla="*/ 207564 w 295970"/>
                    <a:gd name="connsiteY21" fmla="*/ 0 h 547738"/>
                    <a:gd name="connsiteX22" fmla="*/ 205642 w 295970"/>
                    <a:gd name="connsiteY22" fmla="*/ 0 h 547738"/>
                    <a:gd name="connsiteX23" fmla="*/ 90329 w 295970"/>
                    <a:gd name="connsiteY23" fmla="*/ 0 h 547738"/>
                    <a:gd name="connsiteX24" fmla="*/ 88407 w 295970"/>
                    <a:gd name="connsiteY24" fmla="*/ 0 h 547738"/>
                    <a:gd name="connsiteX25" fmla="*/ 63422 w 295970"/>
                    <a:gd name="connsiteY25" fmla="*/ 5766 h 547738"/>
                    <a:gd name="connsiteX26" fmla="*/ 21141 w 295970"/>
                    <a:gd name="connsiteY26" fmla="*/ 61500 h 547738"/>
                    <a:gd name="connsiteX27" fmla="*/ 0 w 295970"/>
                    <a:gd name="connsiteY27" fmla="*/ 201798 h 547738"/>
                    <a:gd name="connsiteX28" fmla="*/ 1922 w 295970"/>
                    <a:gd name="connsiteY28" fmla="*/ 257533 h 547738"/>
                    <a:gd name="connsiteX29" fmla="*/ 24985 w 295970"/>
                    <a:gd name="connsiteY29" fmla="*/ 280596 h 547738"/>
                    <a:gd name="connsiteX30" fmla="*/ 26906 w 295970"/>
                    <a:gd name="connsiteY30" fmla="*/ 280596 h 547738"/>
                    <a:gd name="connsiteX31" fmla="*/ 48047 w 295970"/>
                    <a:gd name="connsiteY31" fmla="*/ 255611 h 547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295970" h="547738">
                      <a:moveTo>
                        <a:pt x="48047" y="255611"/>
                      </a:moveTo>
                      <a:cubicBezTo>
                        <a:pt x="46125" y="236392"/>
                        <a:pt x="46125" y="219095"/>
                        <a:pt x="46125" y="201798"/>
                      </a:cubicBezTo>
                      <a:cubicBezTo>
                        <a:pt x="46125" y="130688"/>
                        <a:pt x="55735" y="90329"/>
                        <a:pt x="67266" y="69188"/>
                      </a:cubicBezTo>
                      <a:lnTo>
                        <a:pt x="67266" y="511222"/>
                      </a:lnTo>
                      <a:cubicBezTo>
                        <a:pt x="67266" y="530441"/>
                        <a:pt x="82641" y="547738"/>
                        <a:pt x="103782" y="547738"/>
                      </a:cubicBezTo>
                      <a:cubicBezTo>
                        <a:pt x="123001" y="547738"/>
                        <a:pt x="140298" y="532363"/>
                        <a:pt x="140298" y="511222"/>
                      </a:cubicBezTo>
                      <a:lnTo>
                        <a:pt x="140298" y="246002"/>
                      </a:lnTo>
                      <a:lnTo>
                        <a:pt x="153751" y="246002"/>
                      </a:lnTo>
                      <a:lnTo>
                        <a:pt x="153751" y="511222"/>
                      </a:lnTo>
                      <a:cubicBezTo>
                        <a:pt x="153751" y="530441"/>
                        <a:pt x="169126" y="547738"/>
                        <a:pt x="190267" y="547738"/>
                      </a:cubicBezTo>
                      <a:cubicBezTo>
                        <a:pt x="211408" y="547738"/>
                        <a:pt x="226783" y="532363"/>
                        <a:pt x="226783" y="511222"/>
                      </a:cubicBezTo>
                      <a:lnTo>
                        <a:pt x="226783" y="71110"/>
                      </a:lnTo>
                      <a:cubicBezTo>
                        <a:pt x="228705" y="74954"/>
                        <a:pt x="230626" y="78797"/>
                        <a:pt x="232548" y="82641"/>
                      </a:cubicBezTo>
                      <a:cubicBezTo>
                        <a:pt x="240236" y="105704"/>
                        <a:pt x="247923" y="144142"/>
                        <a:pt x="247923" y="201798"/>
                      </a:cubicBezTo>
                      <a:cubicBezTo>
                        <a:pt x="247923" y="217173"/>
                        <a:pt x="247923" y="236392"/>
                        <a:pt x="246002" y="255611"/>
                      </a:cubicBezTo>
                      <a:cubicBezTo>
                        <a:pt x="246002" y="269064"/>
                        <a:pt x="255611" y="280596"/>
                        <a:pt x="269064" y="280596"/>
                      </a:cubicBezTo>
                      <a:cubicBezTo>
                        <a:pt x="269064" y="280596"/>
                        <a:pt x="269064" y="280596"/>
                        <a:pt x="270986" y="280596"/>
                      </a:cubicBezTo>
                      <a:cubicBezTo>
                        <a:pt x="282517" y="280596"/>
                        <a:pt x="294049" y="270986"/>
                        <a:pt x="294049" y="257533"/>
                      </a:cubicBezTo>
                      <a:cubicBezTo>
                        <a:pt x="295971" y="236392"/>
                        <a:pt x="295971" y="219095"/>
                        <a:pt x="295971" y="201798"/>
                      </a:cubicBezTo>
                      <a:cubicBezTo>
                        <a:pt x="295971" y="113391"/>
                        <a:pt x="282517" y="63422"/>
                        <a:pt x="263298" y="34594"/>
                      </a:cubicBezTo>
                      <a:cubicBezTo>
                        <a:pt x="253689" y="19219"/>
                        <a:pt x="242158" y="9609"/>
                        <a:pt x="232548" y="5766"/>
                      </a:cubicBezTo>
                      <a:cubicBezTo>
                        <a:pt x="222939" y="0"/>
                        <a:pt x="213329" y="0"/>
                        <a:pt x="207564" y="0"/>
                      </a:cubicBezTo>
                      <a:cubicBezTo>
                        <a:pt x="207564" y="0"/>
                        <a:pt x="207564" y="0"/>
                        <a:pt x="205642" y="0"/>
                      </a:cubicBezTo>
                      <a:lnTo>
                        <a:pt x="90329" y="0"/>
                      </a:lnTo>
                      <a:cubicBezTo>
                        <a:pt x="90329" y="0"/>
                        <a:pt x="90329" y="0"/>
                        <a:pt x="88407" y="0"/>
                      </a:cubicBezTo>
                      <a:cubicBezTo>
                        <a:pt x="82641" y="0"/>
                        <a:pt x="74954" y="1922"/>
                        <a:pt x="63422" y="5766"/>
                      </a:cubicBezTo>
                      <a:cubicBezTo>
                        <a:pt x="49969" y="13453"/>
                        <a:pt x="32672" y="30750"/>
                        <a:pt x="21141" y="61500"/>
                      </a:cubicBezTo>
                      <a:cubicBezTo>
                        <a:pt x="7688" y="92251"/>
                        <a:pt x="0" y="136454"/>
                        <a:pt x="0" y="201798"/>
                      </a:cubicBezTo>
                      <a:cubicBezTo>
                        <a:pt x="0" y="219095"/>
                        <a:pt x="0" y="238314"/>
                        <a:pt x="1922" y="257533"/>
                      </a:cubicBezTo>
                      <a:cubicBezTo>
                        <a:pt x="1922" y="270986"/>
                        <a:pt x="13453" y="280596"/>
                        <a:pt x="24985" y="280596"/>
                      </a:cubicBezTo>
                      <a:cubicBezTo>
                        <a:pt x="24985" y="280596"/>
                        <a:pt x="24985" y="280596"/>
                        <a:pt x="26906" y="280596"/>
                      </a:cubicBezTo>
                      <a:cubicBezTo>
                        <a:pt x="40360" y="280596"/>
                        <a:pt x="49969" y="269064"/>
                        <a:pt x="48047" y="25561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06" name="그래픽 4">
                  <a:extLst>
                    <a:ext uri="{FF2B5EF4-FFF2-40B4-BE49-F238E27FC236}">
                      <a16:creationId xmlns:a16="http://schemas.microsoft.com/office/drawing/2014/main" id="{8F58FFCC-9DEE-41D2-9A12-96F36C32E824}"/>
                    </a:ext>
                  </a:extLst>
                </p:cNvPr>
                <p:cNvSpPr/>
                <p:nvPr/>
              </p:nvSpPr>
              <p:spPr>
                <a:xfrm>
                  <a:off x="3028878" y="4732630"/>
                  <a:ext cx="130688" cy="130688"/>
                </a:xfrm>
                <a:custGeom>
                  <a:avLst/>
                  <a:gdLst>
                    <a:gd name="connsiteX0" fmla="*/ 130688 w 130688"/>
                    <a:gd name="connsiteY0" fmla="*/ 65344 h 130688"/>
                    <a:gd name="connsiteX1" fmla="*/ 65344 w 130688"/>
                    <a:gd name="connsiteY1" fmla="*/ 130688 h 130688"/>
                    <a:gd name="connsiteX2" fmla="*/ 0 w 130688"/>
                    <a:gd name="connsiteY2" fmla="*/ 65344 h 130688"/>
                    <a:gd name="connsiteX3" fmla="*/ 65344 w 130688"/>
                    <a:gd name="connsiteY3" fmla="*/ 0 h 130688"/>
                    <a:gd name="connsiteX4" fmla="*/ 130688 w 130688"/>
                    <a:gd name="connsiteY4" fmla="*/ 65344 h 1306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0688" h="130688">
                      <a:moveTo>
                        <a:pt x="130688" y="65344"/>
                      </a:moveTo>
                      <a:cubicBezTo>
                        <a:pt x="130688" y="101433"/>
                        <a:pt x="101433" y="130688"/>
                        <a:pt x="65344" y="130688"/>
                      </a:cubicBezTo>
                      <a:cubicBezTo>
                        <a:pt x="29256" y="130688"/>
                        <a:pt x="0" y="101433"/>
                        <a:pt x="0" y="65344"/>
                      </a:cubicBezTo>
                      <a:cubicBezTo>
                        <a:pt x="0" y="29256"/>
                        <a:pt x="29256" y="0"/>
                        <a:pt x="65344" y="0"/>
                      </a:cubicBezTo>
                      <a:cubicBezTo>
                        <a:pt x="101433" y="0"/>
                        <a:pt x="130688" y="29256"/>
                        <a:pt x="130688" y="65344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689439245"/>
      </p:ext>
    </p:extLst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>
            <a:extLst>
              <a:ext uri="{FF2B5EF4-FFF2-40B4-BE49-F238E27FC236}">
                <a16:creationId xmlns:a16="http://schemas.microsoft.com/office/drawing/2014/main" id="{192E5127-D04A-4C08-BD67-176FE74359DB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DD652AEA-C8CF-4236-AEE4-C2E9E2294867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90543C98-86A5-4D3E-ABB2-A401F8B7A8B9}"/>
                </a:ext>
              </a:extLst>
            </p:cNvPr>
            <p:cNvSpPr/>
            <p:nvPr/>
          </p:nvSpPr>
          <p:spPr>
            <a:xfrm>
              <a:off x="325121" y="260648"/>
              <a:ext cx="639938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 err="1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제정배경</a:t>
              </a: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 및 목적</a:t>
              </a:r>
            </a:p>
          </p:txBody>
        </p: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12C80107-4AD4-4B13-A233-D57CD72DE79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27" name="직사각형 26">
                <a:extLst>
                  <a:ext uri="{FF2B5EF4-FFF2-40B4-BE49-F238E27FC236}">
                    <a16:creationId xmlns:a16="http://schemas.microsoft.com/office/drawing/2014/main" id="{33D5A5BB-3BA2-4F2E-91B4-E3A3A5278178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id="{E98D7DEE-B6EE-4298-AB83-4F1ED48ADF4A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C60C5665-F4C7-4059-808A-3C8F12E646C4}"/>
                </a:ext>
              </a:extLst>
            </p:cNvPr>
            <p:cNvGrpSpPr/>
            <p:nvPr/>
          </p:nvGrpSpPr>
          <p:grpSpPr>
            <a:xfrm>
              <a:off x="8282911" y="0"/>
              <a:ext cx="1207164" cy="455771"/>
              <a:chOff x="8282911" y="0"/>
              <a:chExt cx="1207164" cy="455771"/>
            </a:xfrm>
          </p:grpSpPr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BFC86FDF-F967-40BB-A2F1-D3B986E31B8C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C0D1468-FA59-499D-8485-C2221F7B47ED}"/>
                  </a:ext>
                </a:extLst>
              </p:cNvPr>
              <p:cNvSpPr txBox="1"/>
              <p:nvPr/>
            </p:nvSpPr>
            <p:spPr>
              <a:xfrm>
                <a:off x="8391193" y="178772"/>
                <a:ext cx="990600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200" b="1" i="0" u="none" strike="noStrike" kern="1200" cap="none" spc="-70" normalizeH="0" baseline="0" noProof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effectLst/>
                    <a:uLnTx/>
                    <a:uFillTx/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I.</a:t>
                </a:r>
                <a:r>
                  <a:rPr kumimoji="0" lang="ko-KR" altLang="en-US" sz="1200" b="1" i="0" u="none" strike="noStrike" kern="1200" cap="none" spc="-70" normalizeH="0" baseline="0" noProof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effectLst/>
                    <a:uLnTx/>
                    <a:uFillTx/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 배경 및 목적</a:t>
                </a:r>
              </a:p>
            </p:txBody>
          </p:sp>
        </p:grpSp>
      </p:grpSp>
      <p:pic>
        <p:nvPicPr>
          <p:cNvPr id="154" name="그림 153">
            <a:extLst>
              <a:ext uri="{FF2B5EF4-FFF2-40B4-BE49-F238E27FC236}">
                <a16:creationId xmlns:a16="http://schemas.microsoft.com/office/drawing/2014/main" id="{D41F6CFA-AF6C-4A11-976A-8CD11B94E1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4737"/>
          <a:stretch/>
        </p:blipFill>
        <p:spPr>
          <a:xfrm flipH="1">
            <a:off x="3426786" y="622300"/>
            <a:ext cx="1296954" cy="5782535"/>
          </a:xfrm>
          <a:prstGeom prst="rect">
            <a:avLst/>
          </a:prstGeom>
        </p:spPr>
      </p:pic>
      <p:pic>
        <p:nvPicPr>
          <p:cNvPr id="173" name="그림 172">
            <a:extLst>
              <a:ext uri="{FF2B5EF4-FFF2-40B4-BE49-F238E27FC236}">
                <a16:creationId xmlns:a16="http://schemas.microsoft.com/office/drawing/2014/main" id="{FCF136FB-685D-4293-B9FE-B9700139CE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4737"/>
          <a:stretch/>
        </p:blipFill>
        <p:spPr>
          <a:xfrm flipH="1">
            <a:off x="6538946" y="622300"/>
            <a:ext cx="1296954" cy="5782535"/>
          </a:xfrm>
          <a:prstGeom prst="rect">
            <a:avLst/>
          </a:prstGeom>
        </p:spPr>
      </p:pic>
      <p:grpSp>
        <p:nvGrpSpPr>
          <p:cNvPr id="1030" name="그룹 1029">
            <a:extLst>
              <a:ext uri="{FF2B5EF4-FFF2-40B4-BE49-F238E27FC236}">
                <a16:creationId xmlns:a16="http://schemas.microsoft.com/office/drawing/2014/main" id="{70301A2A-BBB7-4FBD-BD8F-7123A367D236}"/>
              </a:ext>
            </a:extLst>
          </p:cNvPr>
          <p:cNvGrpSpPr/>
          <p:nvPr/>
        </p:nvGrpSpPr>
        <p:grpSpPr>
          <a:xfrm>
            <a:off x="7874689" y="4037218"/>
            <a:ext cx="1016593" cy="1150178"/>
            <a:chOff x="8479674" y="3532310"/>
            <a:chExt cx="1023440" cy="1147085"/>
          </a:xfrm>
        </p:grpSpPr>
        <p:pic>
          <p:nvPicPr>
            <p:cNvPr id="126" name="그림 125">
              <a:extLst>
                <a:ext uri="{FF2B5EF4-FFF2-40B4-BE49-F238E27FC236}">
                  <a16:creationId xmlns:a16="http://schemas.microsoft.com/office/drawing/2014/main" id="{B46B93A8-5459-4A8C-AC70-41A5AD4CA6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/>
            <a:srcRect l="1533" r="2675"/>
            <a:stretch/>
          </p:blipFill>
          <p:spPr>
            <a:xfrm>
              <a:off x="8479674" y="3532310"/>
              <a:ext cx="1023440" cy="1147085"/>
            </a:xfrm>
            <a:prstGeom prst="rect">
              <a:avLst/>
            </a:prstGeom>
            <a:effectLst>
              <a:outerShdw blurRad="152400" dist="12700" sx="94000" sy="94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029" name="그림 1028">
              <a:extLst>
                <a:ext uri="{FF2B5EF4-FFF2-40B4-BE49-F238E27FC236}">
                  <a16:creationId xmlns:a16="http://schemas.microsoft.com/office/drawing/2014/main" id="{DF370075-C480-4231-9E76-668A700114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532685" y="3567227"/>
              <a:ext cx="171443" cy="280874"/>
            </a:xfrm>
            <a:prstGeom prst="rect">
              <a:avLst/>
            </a:prstGeom>
          </p:spPr>
        </p:pic>
      </p:grpSp>
      <p:grpSp>
        <p:nvGrpSpPr>
          <p:cNvPr id="128" name="Group 4">
            <a:extLst>
              <a:ext uri="{FF2B5EF4-FFF2-40B4-BE49-F238E27FC236}">
                <a16:creationId xmlns:a16="http://schemas.microsoft.com/office/drawing/2014/main" id="{EBD9530E-E8A6-425F-A3E7-40A3BA823B0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710819" y="4416447"/>
            <a:ext cx="1047056" cy="861415"/>
            <a:chOff x="5825" y="1448"/>
            <a:chExt cx="800" cy="652"/>
          </a:xfrm>
          <a:solidFill>
            <a:srgbClr val="F6DCF6"/>
          </a:solidFill>
        </p:grpSpPr>
        <p:sp>
          <p:nvSpPr>
            <p:cNvPr id="129" name="Freeform 5">
              <a:extLst>
                <a:ext uri="{FF2B5EF4-FFF2-40B4-BE49-F238E27FC236}">
                  <a16:creationId xmlns:a16="http://schemas.microsoft.com/office/drawing/2014/main" id="{3A921137-1C76-49FB-AAFC-1F15956B61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1" y="1452"/>
              <a:ext cx="38" cy="16"/>
            </a:xfrm>
            <a:custGeom>
              <a:avLst/>
              <a:gdLst>
                <a:gd name="T0" fmla="*/ 2 w 38"/>
                <a:gd name="T1" fmla="*/ 16 h 16"/>
                <a:gd name="T2" fmla="*/ 0 w 38"/>
                <a:gd name="T3" fmla="*/ 6 h 16"/>
                <a:gd name="T4" fmla="*/ 0 w 38"/>
                <a:gd name="T5" fmla="*/ 6 h 16"/>
                <a:gd name="T6" fmla="*/ 36 w 38"/>
                <a:gd name="T7" fmla="*/ 0 h 16"/>
                <a:gd name="T8" fmla="*/ 38 w 38"/>
                <a:gd name="T9" fmla="*/ 10 h 16"/>
                <a:gd name="T10" fmla="*/ 38 w 38"/>
                <a:gd name="T11" fmla="*/ 10 h 16"/>
                <a:gd name="T12" fmla="*/ 2 w 38"/>
                <a:gd name="T13" fmla="*/ 16 h 16"/>
                <a:gd name="T14" fmla="*/ 2 w 38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16">
                  <a:moveTo>
                    <a:pt x="2" y="1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36" y="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2" y="16"/>
                  </a:lnTo>
                  <a:lnTo>
                    <a:pt x="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0" name="Freeform 6">
              <a:extLst>
                <a:ext uri="{FF2B5EF4-FFF2-40B4-BE49-F238E27FC236}">
                  <a16:creationId xmlns:a16="http://schemas.microsoft.com/office/drawing/2014/main" id="{F553F80A-3E85-4571-8BF0-D0A300EC7B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5" y="1452"/>
              <a:ext cx="38" cy="16"/>
            </a:xfrm>
            <a:custGeom>
              <a:avLst/>
              <a:gdLst>
                <a:gd name="T0" fmla="*/ 36 w 38"/>
                <a:gd name="T1" fmla="*/ 16 h 16"/>
                <a:gd name="T2" fmla="*/ 36 w 38"/>
                <a:gd name="T3" fmla="*/ 16 h 16"/>
                <a:gd name="T4" fmla="*/ 0 w 38"/>
                <a:gd name="T5" fmla="*/ 8 h 16"/>
                <a:gd name="T6" fmla="*/ 2 w 38"/>
                <a:gd name="T7" fmla="*/ 0 h 16"/>
                <a:gd name="T8" fmla="*/ 2 w 38"/>
                <a:gd name="T9" fmla="*/ 0 h 16"/>
                <a:gd name="T10" fmla="*/ 38 w 38"/>
                <a:gd name="T11" fmla="*/ 6 h 16"/>
                <a:gd name="T12" fmla="*/ 36 w 38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6">
                  <a:moveTo>
                    <a:pt x="36" y="16"/>
                  </a:moveTo>
                  <a:lnTo>
                    <a:pt x="36" y="16"/>
                  </a:lnTo>
                  <a:lnTo>
                    <a:pt x="0" y="8"/>
                  </a:lnTo>
                  <a:lnTo>
                    <a:pt x="2" y="0"/>
                  </a:lnTo>
                  <a:lnTo>
                    <a:pt x="2" y="0"/>
                  </a:lnTo>
                  <a:lnTo>
                    <a:pt x="38" y="6"/>
                  </a:lnTo>
                  <a:lnTo>
                    <a:pt x="36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1" name="Freeform 7">
              <a:extLst>
                <a:ext uri="{FF2B5EF4-FFF2-40B4-BE49-F238E27FC236}">
                  <a16:creationId xmlns:a16="http://schemas.microsoft.com/office/drawing/2014/main" id="{224B139A-99BD-4A4D-9A8E-79DCD5BA522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13" y="1448"/>
              <a:ext cx="36" cy="10"/>
            </a:xfrm>
            <a:custGeom>
              <a:avLst/>
              <a:gdLst>
                <a:gd name="T0" fmla="*/ 0 w 36"/>
                <a:gd name="T1" fmla="*/ 10 h 10"/>
                <a:gd name="T2" fmla="*/ 0 w 36"/>
                <a:gd name="T3" fmla="*/ 0 h 10"/>
                <a:gd name="T4" fmla="*/ 0 w 36"/>
                <a:gd name="T5" fmla="*/ 0 h 10"/>
                <a:gd name="T6" fmla="*/ 36 w 36"/>
                <a:gd name="T7" fmla="*/ 0 h 10"/>
                <a:gd name="T8" fmla="*/ 36 w 36"/>
                <a:gd name="T9" fmla="*/ 10 h 10"/>
                <a:gd name="T10" fmla="*/ 36 w 36"/>
                <a:gd name="T11" fmla="*/ 10 h 10"/>
                <a:gd name="T12" fmla="*/ 0 w 36"/>
                <a:gd name="T13" fmla="*/ 10 h 10"/>
                <a:gd name="T14" fmla="*/ 0 w 36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10">
                  <a:moveTo>
                    <a:pt x="0" y="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6" y="0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2" name="Freeform 8">
              <a:extLst>
                <a:ext uri="{FF2B5EF4-FFF2-40B4-BE49-F238E27FC236}">
                  <a16:creationId xmlns:a16="http://schemas.microsoft.com/office/drawing/2014/main" id="{D72A75D4-C5F2-4594-9700-EE6D88F83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3" y="2062"/>
              <a:ext cx="28" cy="34"/>
            </a:xfrm>
            <a:custGeom>
              <a:avLst/>
              <a:gdLst>
                <a:gd name="T0" fmla="*/ 0 w 28"/>
                <a:gd name="T1" fmla="*/ 4 h 34"/>
                <a:gd name="T2" fmla="*/ 0 w 28"/>
                <a:gd name="T3" fmla="*/ 4 h 34"/>
                <a:gd name="T4" fmla="*/ 20 w 28"/>
                <a:gd name="T5" fmla="*/ 34 h 34"/>
                <a:gd name="T6" fmla="*/ 28 w 28"/>
                <a:gd name="T7" fmla="*/ 30 h 34"/>
                <a:gd name="T8" fmla="*/ 28 w 28"/>
                <a:gd name="T9" fmla="*/ 30 h 34"/>
                <a:gd name="T10" fmla="*/ 8 w 28"/>
                <a:gd name="T11" fmla="*/ 0 h 34"/>
                <a:gd name="T12" fmla="*/ 0 w 28"/>
                <a:gd name="T13" fmla="*/ 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34">
                  <a:moveTo>
                    <a:pt x="0" y="4"/>
                  </a:moveTo>
                  <a:lnTo>
                    <a:pt x="0" y="4"/>
                  </a:lnTo>
                  <a:lnTo>
                    <a:pt x="20" y="34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8" y="0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3" name="Freeform 9">
              <a:extLst>
                <a:ext uri="{FF2B5EF4-FFF2-40B4-BE49-F238E27FC236}">
                  <a16:creationId xmlns:a16="http://schemas.microsoft.com/office/drawing/2014/main" id="{3580C1B2-955C-41FD-856F-BB13B20882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1" y="1998"/>
              <a:ext cx="22" cy="36"/>
            </a:xfrm>
            <a:custGeom>
              <a:avLst/>
              <a:gdLst>
                <a:gd name="T0" fmla="*/ 0 w 22"/>
                <a:gd name="T1" fmla="*/ 2 h 36"/>
                <a:gd name="T2" fmla="*/ 0 w 22"/>
                <a:gd name="T3" fmla="*/ 2 h 36"/>
                <a:gd name="T4" fmla="*/ 14 w 22"/>
                <a:gd name="T5" fmla="*/ 36 h 36"/>
                <a:gd name="T6" fmla="*/ 22 w 22"/>
                <a:gd name="T7" fmla="*/ 32 h 36"/>
                <a:gd name="T8" fmla="*/ 22 w 22"/>
                <a:gd name="T9" fmla="*/ 32 h 36"/>
                <a:gd name="T10" fmla="*/ 8 w 22"/>
                <a:gd name="T11" fmla="*/ 0 h 36"/>
                <a:gd name="T12" fmla="*/ 0 w 22"/>
                <a:gd name="T13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6">
                  <a:moveTo>
                    <a:pt x="0" y="2"/>
                  </a:moveTo>
                  <a:lnTo>
                    <a:pt x="0" y="2"/>
                  </a:lnTo>
                  <a:lnTo>
                    <a:pt x="14" y="36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8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4" name="Freeform 10">
              <a:extLst>
                <a:ext uri="{FF2B5EF4-FFF2-40B4-BE49-F238E27FC236}">
                  <a16:creationId xmlns:a16="http://schemas.microsoft.com/office/drawing/2014/main" id="{8AA2EF7B-EFA0-4EE6-A264-79D94387FCE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1" y="1928"/>
              <a:ext cx="18" cy="38"/>
            </a:xfrm>
            <a:custGeom>
              <a:avLst/>
              <a:gdLst>
                <a:gd name="T0" fmla="*/ 0 w 18"/>
                <a:gd name="T1" fmla="*/ 2 h 38"/>
                <a:gd name="T2" fmla="*/ 0 w 18"/>
                <a:gd name="T3" fmla="*/ 2 h 38"/>
                <a:gd name="T4" fmla="*/ 8 w 18"/>
                <a:gd name="T5" fmla="*/ 38 h 38"/>
                <a:gd name="T6" fmla="*/ 18 w 18"/>
                <a:gd name="T7" fmla="*/ 36 h 38"/>
                <a:gd name="T8" fmla="*/ 18 w 18"/>
                <a:gd name="T9" fmla="*/ 36 h 38"/>
                <a:gd name="T10" fmla="*/ 10 w 18"/>
                <a:gd name="T11" fmla="*/ 0 h 38"/>
                <a:gd name="T12" fmla="*/ 0 w 18"/>
                <a:gd name="T13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38">
                  <a:moveTo>
                    <a:pt x="0" y="2"/>
                  </a:moveTo>
                  <a:lnTo>
                    <a:pt x="0" y="2"/>
                  </a:lnTo>
                  <a:lnTo>
                    <a:pt x="8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0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5" name="Freeform 11">
              <a:extLst>
                <a:ext uri="{FF2B5EF4-FFF2-40B4-BE49-F238E27FC236}">
                  <a16:creationId xmlns:a16="http://schemas.microsoft.com/office/drawing/2014/main" id="{482204B9-0A43-4121-BF49-21D18E054EC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5" y="1858"/>
              <a:ext cx="10" cy="36"/>
            </a:xfrm>
            <a:custGeom>
              <a:avLst/>
              <a:gdLst>
                <a:gd name="T0" fmla="*/ 10 w 10"/>
                <a:gd name="T1" fmla="*/ 0 h 36"/>
                <a:gd name="T2" fmla="*/ 0 w 10"/>
                <a:gd name="T3" fmla="*/ 0 h 36"/>
                <a:gd name="T4" fmla="*/ 0 w 10"/>
                <a:gd name="T5" fmla="*/ 0 h 36"/>
                <a:gd name="T6" fmla="*/ 2 w 10"/>
                <a:gd name="T7" fmla="*/ 36 h 36"/>
                <a:gd name="T8" fmla="*/ 10 w 10"/>
                <a:gd name="T9" fmla="*/ 34 h 36"/>
                <a:gd name="T10" fmla="*/ 10 w 10"/>
                <a:gd name="T11" fmla="*/ 34 h 36"/>
                <a:gd name="T12" fmla="*/ 10 w 10"/>
                <a:gd name="T13" fmla="*/ 0 h 36"/>
                <a:gd name="T14" fmla="*/ 10 w 10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36">
                  <a:moveTo>
                    <a:pt x="1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36"/>
                  </a:lnTo>
                  <a:lnTo>
                    <a:pt x="10" y="34"/>
                  </a:lnTo>
                  <a:lnTo>
                    <a:pt x="10" y="34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6" name="Freeform 12">
              <a:extLst>
                <a:ext uri="{FF2B5EF4-FFF2-40B4-BE49-F238E27FC236}">
                  <a16:creationId xmlns:a16="http://schemas.microsoft.com/office/drawing/2014/main" id="{1161BA60-F65C-4D93-82D4-8BAB0175F5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7" y="1784"/>
              <a:ext cx="14" cy="38"/>
            </a:xfrm>
            <a:custGeom>
              <a:avLst/>
              <a:gdLst>
                <a:gd name="T0" fmla="*/ 14 w 14"/>
                <a:gd name="T1" fmla="*/ 2 h 38"/>
                <a:gd name="T2" fmla="*/ 4 w 14"/>
                <a:gd name="T3" fmla="*/ 0 h 38"/>
                <a:gd name="T4" fmla="*/ 4 w 14"/>
                <a:gd name="T5" fmla="*/ 0 h 38"/>
                <a:gd name="T6" fmla="*/ 0 w 14"/>
                <a:gd name="T7" fmla="*/ 36 h 38"/>
                <a:gd name="T8" fmla="*/ 8 w 14"/>
                <a:gd name="T9" fmla="*/ 38 h 38"/>
                <a:gd name="T10" fmla="*/ 8 w 14"/>
                <a:gd name="T11" fmla="*/ 38 h 38"/>
                <a:gd name="T12" fmla="*/ 14 w 14"/>
                <a:gd name="T13" fmla="*/ 2 h 38"/>
                <a:gd name="T14" fmla="*/ 14 w 14"/>
                <a:gd name="T15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38">
                  <a:moveTo>
                    <a:pt x="14" y="2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36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14" y="2"/>
                  </a:lnTo>
                  <a:lnTo>
                    <a:pt x="14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7" name="Freeform 13">
              <a:extLst>
                <a:ext uri="{FF2B5EF4-FFF2-40B4-BE49-F238E27FC236}">
                  <a16:creationId xmlns:a16="http://schemas.microsoft.com/office/drawing/2014/main" id="{5132FEC2-A6E0-439A-9217-463B9947C7E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9" y="1714"/>
              <a:ext cx="20" cy="38"/>
            </a:xfrm>
            <a:custGeom>
              <a:avLst/>
              <a:gdLst>
                <a:gd name="T0" fmla="*/ 20 w 20"/>
                <a:gd name="T1" fmla="*/ 4 h 38"/>
                <a:gd name="T2" fmla="*/ 12 w 20"/>
                <a:gd name="T3" fmla="*/ 0 h 38"/>
                <a:gd name="T4" fmla="*/ 12 w 20"/>
                <a:gd name="T5" fmla="*/ 0 h 38"/>
                <a:gd name="T6" fmla="*/ 0 w 20"/>
                <a:gd name="T7" fmla="*/ 34 h 38"/>
                <a:gd name="T8" fmla="*/ 10 w 20"/>
                <a:gd name="T9" fmla="*/ 38 h 38"/>
                <a:gd name="T10" fmla="*/ 10 w 20"/>
                <a:gd name="T11" fmla="*/ 38 h 38"/>
                <a:gd name="T12" fmla="*/ 20 w 20"/>
                <a:gd name="T13" fmla="*/ 4 h 38"/>
                <a:gd name="T14" fmla="*/ 20 w 20"/>
                <a:gd name="T15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38">
                  <a:moveTo>
                    <a:pt x="20" y="4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0" y="34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20" y="4"/>
                  </a:lnTo>
                  <a:lnTo>
                    <a:pt x="2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8" name="Freeform 14">
              <a:extLst>
                <a:ext uri="{FF2B5EF4-FFF2-40B4-BE49-F238E27FC236}">
                  <a16:creationId xmlns:a16="http://schemas.microsoft.com/office/drawing/2014/main" id="{D3665C79-B5F9-4235-B6A7-BD40639B42CD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5" y="1648"/>
              <a:ext cx="24" cy="36"/>
            </a:xfrm>
            <a:custGeom>
              <a:avLst/>
              <a:gdLst>
                <a:gd name="T0" fmla="*/ 24 w 24"/>
                <a:gd name="T1" fmla="*/ 4 h 36"/>
                <a:gd name="T2" fmla="*/ 18 w 24"/>
                <a:gd name="T3" fmla="*/ 0 h 36"/>
                <a:gd name="T4" fmla="*/ 18 w 24"/>
                <a:gd name="T5" fmla="*/ 0 h 36"/>
                <a:gd name="T6" fmla="*/ 0 w 24"/>
                <a:gd name="T7" fmla="*/ 32 h 36"/>
                <a:gd name="T8" fmla="*/ 8 w 24"/>
                <a:gd name="T9" fmla="*/ 36 h 36"/>
                <a:gd name="T10" fmla="*/ 8 w 24"/>
                <a:gd name="T11" fmla="*/ 36 h 36"/>
                <a:gd name="T12" fmla="*/ 24 w 24"/>
                <a:gd name="T13" fmla="*/ 4 h 36"/>
                <a:gd name="T14" fmla="*/ 24 w 24"/>
                <a:gd name="T15" fmla="*/ 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6">
                  <a:moveTo>
                    <a:pt x="24" y="4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0" y="32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24" y="4"/>
                  </a:lnTo>
                  <a:lnTo>
                    <a:pt x="2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9" name="Freeform 15">
              <a:extLst>
                <a:ext uri="{FF2B5EF4-FFF2-40B4-BE49-F238E27FC236}">
                  <a16:creationId xmlns:a16="http://schemas.microsoft.com/office/drawing/2014/main" id="{2AC6A3D3-A2B4-4398-9335-3050143FCC7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3" y="1588"/>
              <a:ext cx="28" cy="34"/>
            </a:xfrm>
            <a:custGeom>
              <a:avLst/>
              <a:gdLst>
                <a:gd name="T0" fmla="*/ 0 w 28"/>
                <a:gd name="T1" fmla="*/ 30 h 34"/>
                <a:gd name="T2" fmla="*/ 6 w 28"/>
                <a:gd name="T3" fmla="*/ 34 h 34"/>
                <a:gd name="T4" fmla="*/ 6 w 28"/>
                <a:gd name="T5" fmla="*/ 34 h 34"/>
                <a:gd name="T6" fmla="*/ 28 w 28"/>
                <a:gd name="T7" fmla="*/ 6 h 34"/>
                <a:gd name="T8" fmla="*/ 22 w 28"/>
                <a:gd name="T9" fmla="*/ 0 h 34"/>
                <a:gd name="T10" fmla="*/ 22 w 28"/>
                <a:gd name="T11" fmla="*/ 0 h 34"/>
                <a:gd name="T12" fmla="*/ 0 w 28"/>
                <a:gd name="T13" fmla="*/ 30 h 34"/>
                <a:gd name="T14" fmla="*/ 0 w 28"/>
                <a:gd name="T15" fmla="*/ 3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34">
                  <a:moveTo>
                    <a:pt x="0" y="30"/>
                  </a:moveTo>
                  <a:lnTo>
                    <a:pt x="6" y="34"/>
                  </a:lnTo>
                  <a:lnTo>
                    <a:pt x="6" y="34"/>
                  </a:lnTo>
                  <a:lnTo>
                    <a:pt x="28" y="6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0" name="Freeform 16">
              <a:extLst>
                <a:ext uri="{FF2B5EF4-FFF2-40B4-BE49-F238E27FC236}">
                  <a16:creationId xmlns:a16="http://schemas.microsoft.com/office/drawing/2014/main" id="{09BFEC25-0E2B-4B8F-98D1-6FD4AED6747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1" y="1538"/>
              <a:ext cx="32" cy="30"/>
            </a:xfrm>
            <a:custGeom>
              <a:avLst/>
              <a:gdLst>
                <a:gd name="T0" fmla="*/ 26 w 32"/>
                <a:gd name="T1" fmla="*/ 0 h 30"/>
                <a:gd name="T2" fmla="*/ 26 w 32"/>
                <a:gd name="T3" fmla="*/ 0 h 30"/>
                <a:gd name="T4" fmla="*/ 0 w 32"/>
                <a:gd name="T5" fmla="*/ 24 h 30"/>
                <a:gd name="T6" fmla="*/ 6 w 32"/>
                <a:gd name="T7" fmla="*/ 30 h 30"/>
                <a:gd name="T8" fmla="*/ 6 w 32"/>
                <a:gd name="T9" fmla="*/ 30 h 30"/>
                <a:gd name="T10" fmla="*/ 32 w 32"/>
                <a:gd name="T11" fmla="*/ 8 h 30"/>
                <a:gd name="T12" fmla="*/ 26 w 32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30">
                  <a:moveTo>
                    <a:pt x="26" y="0"/>
                  </a:moveTo>
                  <a:lnTo>
                    <a:pt x="26" y="0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32" y="8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1" name="Freeform 17">
              <a:extLst>
                <a:ext uri="{FF2B5EF4-FFF2-40B4-BE49-F238E27FC236}">
                  <a16:creationId xmlns:a16="http://schemas.microsoft.com/office/drawing/2014/main" id="{5D0C2E69-0DDB-45D3-86D8-EC8A53E83E89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1" y="1536"/>
              <a:ext cx="32" cy="32"/>
            </a:xfrm>
            <a:custGeom>
              <a:avLst/>
              <a:gdLst>
                <a:gd name="T0" fmla="*/ 32 w 32"/>
                <a:gd name="T1" fmla="*/ 24 h 32"/>
                <a:gd name="T2" fmla="*/ 32 w 32"/>
                <a:gd name="T3" fmla="*/ 24 h 32"/>
                <a:gd name="T4" fmla="*/ 6 w 32"/>
                <a:gd name="T5" fmla="*/ 0 h 32"/>
                <a:gd name="T6" fmla="*/ 0 w 32"/>
                <a:gd name="T7" fmla="*/ 8 h 32"/>
                <a:gd name="T8" fmla="*/ 0 w 32"/>
                <a:gd name="T9" fmla="*/ 8 h 32"/>
                <a:gd name="T10" fmla="*/ 26 w 32"/>
                <a:gd name="T11" fmla="*/ 32 h 32"/>
                <a:gd name="T12" fmla="*/ 32 w 32"/>
                <a:gd name="T13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32">
                  <a:moveTo>
                    <a:pt x="32" y="24"/>
                  </a:moveTo>
                  <a:lnTo>
                    <a:pt x="32" y="24"/>
                  </a:lnTo>
                  <a:lnTo>
                    <a:pt x="6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26" y="32"/>
                  </a:lnTo>
                  <a:lnTo>
                    <a:pt x="3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2" name="Freeform 18">
              <a:extLst>
                <a:ext uri="{FF2B5EF4-FFF2-40B4-BE49-F238E27FC236}">
                  <a16:creationId xmlns:a16="http://schemas.microsoft.com/office/drawing/2014/main" id="{17AC4517-65F7-45CC-9165-EAB66893450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7" y="1498"/>
              <a:ext cx="36" cy="26"/>
            </a:xfrm>
            <a:custGeom>
              <a:avLst/>
              <a:gdLst>
                <a:gd name="T0" fmla="*/ 36 w 36"/>
                <a:gd name="T1" fmla="*/ 8 h 26"/>
                <a:gd name="T2" fmla="*/ 32 w 36"/>
                <a:gd name="T3" fmla="*/ 0 h 26"/>
                <a:gd name="T4" fmla="*/ 32 w 36"/>
                <a:gd name="T5" fmla="*/ 0 h 26"/>
                <a:gd name="T6" fmla="*/ 0 w 36"/>
                <a:gd name="T7" fmla="*/ 18 h 26"/>
                <a:gd name="T8" fmla="*/ 6 w 36"/>
                <a:gd name="T9" fmla="*/ 26 h 26"/>
                <a:gd name="T10" fmla="*/ 6 w 36"/>
                <a:gd name="T11" fmla="*/ 26 h 26"/>
                <a:gd name="T12" fmla="*/ 36 w 36"/>
                <a:gd name="T13" fmla="*/ 8 h 26"/>
                <a:gd name="T14" fmla="*/ 36 w 36"/>
                <a:gd name="T15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26">
                  <a:moveTo>
                    <a:pt x="36" y="8"/>
                  </a:moveTo>
                  <a:lnTo>
                    <a:pt x="32" y="0"/>
                  </a:lnTo>
                  <a:lnTo>
                    <a:pt x="32" y="0"/>
                  </a:lnTo>
                  <a:lnTo>
                    <a:pt x="0" y="18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36" y="8"/>
                  </a:lnTo>
                  <a:lnTo>
                    <a:pt x="3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3" name="Freeform 19">
              <a:extLst>
                <a:ext uri="{FF2B5EF4-FFF2-40B4-BE49-F238E27FC236}">
                  <a16:creationId xmlns:a16="http://schemas.microsoft.com/office/drawing/2014/main" id="{640C577B-047F-4016-8501-1756F21927A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21" y="1496"/>
              <a:ext cx="36" cy="26"/>
            </a:xfrm>
            <a:custGeom>
              <a:avLst/>
              <a:gdLst>
                <a:gd name="T0" fmla="*/ 36 w 36"/>
                <a:gd name="T1" fmla="*/ 20 h 26"/>
                <a:gd name="T2" fmla="*/ 36 w 36"/>
                <a:gd name="T3" fmla="*/ 20 h 26"/>
                <a:gd name="T4" fmla="*/ 4 w 36"/>
                <a:gd name="T5" fmla="*/ 0 h 26"/>
                <a:gd name="T6" fmla="*/ 0 w 36"/>
                <a:gd name="T7" fmla="*/ 8 h 26"/>
                <a:gd name="T8" fmla="*/ 0 w 36"/>
                <a:gd name="T9" fmla="*/ 8 h 26"/>
                <a:gd name="T10" fmla="*/ 30 w 36"/>
                <a:gd name="T11" fmla="*/ 26 h 26"/>
                <a:gd name="T12" fmla="*/ 36 w 36"/>
                <a:gd name="T13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26">
                  <a:moveTo>
                    <a:pt x="36" y="20"/>
                  </a:moveTo>
                  <a:lnTo>
                    <a:pt x="36" y="20"/>
                  </a:lnTo>
                  <a:lnTo>
                    <a:pt x="4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30" y="26"/>
                  </a:lnTo>
                  <a:lnTo>
                    <a:pt x="3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4" name="Freeform 20">
              <a:extLst>
                <a:ext uri="{FF2B5EF4-FFF2-40B4-BE49-F238E27FC236}">
                  <a16:creationId xmlns:a16="http://schemas.microsoft.com/office/drawing/2014/main" id="{DBB94F2E-E698-41CB-B9FC-41D8084061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1" y="1468"/>
              <a:ext cx="38" cy="22"/>
            </a:xfrm>
            <a:custGeom>
              <a:avLst/>
              <a:gdLst>
                <a:gd name="T0" fmla="*/ 38 w 38"/>
                <a:gd name="T1" fmla="*/ 10 h 22"/>
                <a:gd name="T2" fmla="*/ 34 w 38"/>
                <a:gd name="T3" fmla="*/ 0 h 22"/>
                <a:gd name="T4" fmla="*/ 34 w 38"/>
                <a:gd name="T5" fmla="*/ 0 h 22"/>
                <a:gd name="T6" fmla="*/ 0 w 38"/>
                <a:gd name="T7" fmla="*/ 14 h 22"/>
                <a:gd name="T8" fmla="*/ 4 w 38"/>
                <a:gd name="T9" fmla="*/ 22 h 22"/>
                <a:gd name="T10" fmla="*/ 4 w 38"/>
                <a:gd name="T11" fmla="*/ 22 h 22"/>
                <a:gd name="T12" fmla="*/ 38 w 38"/>
                <a:gd name="T13" fmla="*/ 10 h 22"/>
                <a:gd name="T14" fmla="*/ 38 w 38"/>
                <a:gd name="T15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22">
                  <a:moveTo>
                    <a:pt x="38" y="10"/>
                  </a:moveTo>
                  <a:lnTo>
                    <a:pt x="34" y="0"/>
                  </a:lnTo>
                  <a:lnTo>
                    <a:pt x="34" y="0"/>
                  </a:lnTo>
                  <a:lnTo>
                    <a:pt x="0" y="14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38" y="10"/>
                  </a:lnTo>
                  <a:lnTo>
                    <a:pt x="3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5" name="Freeform 21">
              <a:extLst>
                <a:ext uri="{FF2B5EF4-FFF2-40B4-BE49-F238E27FC236}">
                  <a16:creationId xmlns:a16="http://schemas.microsoft.com/office/drawing/2014/main" id="{1CA4C2AB-9F78-44B5-9230-A6F9B36AA16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5" y="1468"/>
              <a:ext cx="36" cy="22"/>
            </a:xfrm>
            <a:custGeom>
              <a:avLst/>
              <a:gdLst>
                <a:gd name="T0" fmla="*/ 36 w 36"/>
                <a:gd name="T1" fmla="*/ 12 h 22"/>
                <a:gd name="T2" fmla="*/ 36 w 36"/>
                <a:gd name="T3" fmla="*/ 12 h 22"/>
                <a:gd name="T4" fmla="*/ 2 w 36"/>
                <a:gd name="T5" fmla="*/ 0 h 22"/>
                <a:gd name="T6" fmla="*/ 0 w 36"/>
                <a:gd name="T7" fmla="*/ 8 h 22"/>
                <a:gd name="T8" fmla="*/ 0 w 36"/>
                <a:gd name="T9" fmla="*/ 8 h 22"/>
                <a:gd name="T10" fmla="*/ 34 w 36"/>
                <a:gd name="T11" fmla="*/ 22 h 22"/>
                <a:gd name="T12" fmla="*/ 36 w 36"/>
                <a:gd name="T13" fmla="*/ 1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22">
                  <a:moveTo>
                    <a:pt x="36" y="12"/>
                  </a:moveTo>
                  <a:lnTo>
                    <a:pt x="36" y="12"/>
                  </a:lnTo>
                  <a:lnTo>
                    <a:pt x="2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34" y="22"/>
                  </a:lnTo>
                  <a:lnTo>
                    <a:pt x="3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6" name="Freeform 22">
              <a:extLst>
                <a:ext uri="{FF2B5EF4-FFF2-40B4-BE49-F238E27FC236}">
                  <a16:creationId xmlns:a16="http://schemas.microsoft.com/office/drawing/2014/main" id="{A134096E-7C51-4DCC-B86C-E83D68209784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1" y="1558"/>
              <a:ext cx="124" cy="124"/>
            </a:xfrm>
            <a:custGeom>
              <a:avLst/>
              <a:gdLst>
                <a:gd name="T0" fmla="*/ 118 w 124"/>
                <a:gd name="T1" fmla="*/ 104 h 124"/>
                <a:gd name="T2" fmla="*/ 96 w 124"/>
                <a:gd name="T3" fmla="*/ 84 h 124"/>
                <a:gd name="T4" fmla="*/ 104 w 124"/>
                <a:gd name="T5" fmla="*/ 10 h 124"/>
                <a:gd name="T6" fmla="*/ 94 w 124"/>
                <a:gd name="T7" fmla="*/ 0 h 124"/>
                <a:gd name="T8" fmla="*/ 68 w 124"/>
                <a:gd name="T9" fmla="*/ 56 h 124"/>
                <a:gd name="T10" fmla="*/ 54 w 124"/>
                <a:gd name="T11" fmla="*/ 42 h 124"/>
                <a:gd name="T12" fmla="*/ 54 w 124"/>
                <a:gd name="T13" fmla="*/ 42 h 124"/>
                <a:gd name="T14" fmla="*/ 50 w 124"/>
                <a:gd name="T15" fmla="*/ 38 h 124"/>
                <a:gd name="T16" fmla="*/ 54 w 124"/>
                <a:gd name="T17" fmla="*/ 14 h 124"/>
                <a:gd name="T18" fmla="*/ 46 w 124"/>
                <a:gd name="T19" fmla="*/ 6 h 124"/>
                <a:gd name="T20" fmla="*/ 34 w 124"/>
                <a:gd name="T21" fmla="*/ 34 h 124"/>
                <a:gd name="T22" fmla="*/ 6 w 124"/>
                <a:gd name="T23" fmla="*/ 46 h 124"/>
                <a:gd name="T24" fmla="*/ 14 w 124"/>
                <a:gd name="T25" fmla="*/ 54 h 124"/>
                <a:gd name="T26" fmla="*/ 40 w 124"/>
                <a:gd name="T27" fmla="*/ 48 h 124"/>
                <a:gd name="T28" fmla="*/ 40 w 124"/>
                <a:gd name="T29" fmla="*/ 48 h 124"/>
                <a:gd name="T30" fmla="*/ 42 w 124"/>
                <a:gd name="T31" fmla="*/ 54 h 124"/>
                <a:gd name="T32" fmla="*/ 56 w 124"/>
                <a:gd name="T33" fmla="*/ 68 h 124"/>
                <a:gd name="T34" fmla="*/ 0 w 124"/>
                <a:gd name="T35" fmla="*/ 94 h 124"/>
                <a:gd name="T36" fmla="*/ 10 w 124"/>
                <a:gd name="T37" fmla="*/ 104 h 124"/>
                <a:gd name="T38" fmla="*/ 84 w 124"/>
                <a:gd name="T39" fmla="*/ 94 h 124"/>
                <a:gd name="T40" fmla="*/ 106 w 124"/>
                <a:gd name="T41" fmla="*/ 116 h 124"/>
                <a:gd name="T42" fmla="*/ 106 w 124"/>
                <a:gd name="T43" fmla="*/ 116 h 124"/>
                <a:gd name="T44" fmla="*/ 112 w 124"/>
                <a:gd name="T45" fmla="*/ 122 h 124"/>
                <a:gd name="T46" fmla="*/ 120 w 124"/>
                <a:gd name="T47" fmla="*/ 124 h 124"/>
                <a:gd name="T48" fmla="*/ 120 w 124"/>
                <a:gd name="T49" fmla="*/ 124 h 124"/>
                <a:gd name="T50" fmla="*/ 122 w 124"/>
                <a:gd name="T51" fmla="*/ 122 h 124"/>
                <a:gd name="T52" fmla="*/ 122 w 124"/>
                <a:gd name="T53" fmla="*/ 122 h 124"/>
                <a:gd name="T54" fmla="*/ 124 w 124"/>
                <a:gd name="T55" fmla="*/ 120 h 124"/>
                <a:gd name="T56" fmla="*/ 124 w 124"/>
                <a:gd name="T57" fmla="*/ 120 h 124"/>
                <a:gd name="T58" fmla="*/ 122 w 124"/>
                <a:gd name="T59" fmla="*/ 112 h 124"/>
                <a:gd name="T60" fmla="*/ 118 w 124"/>
                <a:gd name="T61" fmla="*/ 104 h 124"/>
                <a:gd name="T62" fmla="*/ 118 w 124"/>
                <a:gd name="T63" fmla="*/ 10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4" h="124">
                  <a:moveTo>
                    <a:pt x="118" y="104"/>
                  </a:moveTo>
                  <a:lnTo>
                    <a:pt x="96" y="84"/>
                  </a:lnTo>
                  <a:lnTo>
                    <a:pt x="104" y="10"/>
                  </a:lnTo>
                  <a:lnTo>
                    <a:pt x="94" y="0"/>
                  </a:lnTo>
                  <a:lnTo>
                    <a:pt x="68" y="56"/>
                  </a:lnTo>
                  <a:lnTo>
                    <a:pt x="54" y="42"/>
                  </a:lnTo>
                  <a:lnTo>
                    <a:pt x="54" y="42"/>
                  </a:lnTo>
                  <a:lnTo>
                    <a:pt x="50" y="38"/>
                  </a:lnTo>
                  <a:lnTo>
                    <a:pt x="54" y="14"/>
                  </a:lnTo>
                  <a:lnTo>
                    <a:pt x="46" y="6"/>
                  </a:lnTo>
                  <a:lnTo>
                    <a:pt x="34" y="34"/>
                  </a:lnTo>
                  <a:lnTo>
                    <a:pt x="6" y="46"/>
                  </a:lnTo>
                  <a:lnTo>
                    <a:pt x="14" y="54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2" y="54"/>
                  </a:lnTo>
                  <a:lnTo>
                    <a:pt x="56" y="68"/>
                  </a:lnTo>
                  <a:lnTo>
                    <a:pt x="0" y="94"/>
                  </a:lnTo>
                  <a:lnTo>
                    <a:pt x="10" y="104"/>
                  </a:lnTo>
                  <a:lnTo>
                    <a:pt x="84" y="94"/>
                  </a:lnTo>
                  <a:lnTo>
                    <a:pt x="106" y="116"/>
                  </a:lnTo>
                  <a:lnTo>
                    <a:pt x="106" y="116"/>
                  </a:lnTo>
                  <a:lnTo>
                    <a:pt x="112" y="122"/>
                  </a:lnTo>
                  <a:lnTo>
                    <a:pt x="120" y="124"/>
                  </a:lnTo>
                  <a:lnTo>
                    <a:pt x="120" y="124"/>
                  </a:lnTo>
                  <a:lnTo>
                    <a:pt x="122" y="122"/>
                  </a:lnTo>
                  <a:lnTo>
                    <a:pt x="122" y="122"/>
                  </a:lnTo>
                  <a:lnTo>
                    <a:pt x="124" y="120"/>
                  </a:lnTo>
                  <a:lnTo>
                    <a:pt x="124" y="120"/>
                  </a:lnTo>
                  <a:lnTo>
                    <a:pt x="122" y="112"/>
                  </a:lnTo>
                  <a:lnTo>
                    <a:pt x="118" y="104"/>
                  </a:lnTo>
                  <a:lnTo>
                    <a:pt x="118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7" name="Freeform 23">
              <a:extLst>
                <a:ext uri="{FF2B5EF4-FFF2-40B4-BE49-F238E27FC236}">
                  <a16:creationId xmlns:a16="http://schemas.microsoft.com/office/drawing/2014/main" id="{B10E7EE7-27C2-4C6F-ABD4-407EBF5607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69" y="1570"/>
              <a:ext cx="530" cy="530"/>
            </a:xfrm>
            <a:custGeom>
              <a:avLst/>
              <a:gdLst>
                <a:gd name="T0" fmla="*/ 138 w 530"/>
                <a:gd name="T1" fmla="*/ 32 h 530"/>
                <a:gd name="T2" fmla="*/ 20 w 530"/>
                <a:gd name="T3" fmla="*/ 162 h 530"/>
                <a:gd name="T4" fmla="*/ 6 w 530"/>
                <a:gd name="T5" fmla="*/ 318 h 530"/>
                <a:gd name="T6" fmla="*/ 96 w 530"/>
                <a:gd name="T7" fmla="*/ 468 h 530"/>
                <a:gd name="T8" fmla="*/ 264 w 530"/>
                <a:gd name="T9" fmla="*/ 530 h 530"/>
                <a:gd name="T10" fmla="*/ 412 w 530"/>
                <a:gd name="T11" fmla="*/ 484 h 530"/>
                <a:gd name="T12" fmla="*/ 518 w 530"/>
                <a:gd name="T13" fmla="*/ 342 h 530"/>
                <a:gd name="T14" fmla="*/ 518 w 530"/>
                <a:gd name="T15" fmla="*/ 186 h 530"/>
                <a:gd name="T16" fmla="*/ 412 w 530"/>
                <a:gd name="T17" fmla="*/ 44 h 530"/>
                <a:gd name="T18" fmla="*/ 264 w 530"/>
                <a:gd name="T19" fmla="*/ 0 h 530"/>
                <a:gd name="T20" fmla="*/ 476 w 530"/>
                <a:gd name="T21" fmla="*/ 358 h 530"/>
                <a:gd name="T22" fmla="*/ 392 w 530"/>
                <a:gd name="T23" fmla="*/ 456 h 530"/>
                <a:gd name="T24" fmla="*/ 264 w 530"/>
                <a:gd name="T25" fmla="*/ 496 h 530"/>
                <a:gd name="T26" fmla="*/ 156 w 530"/>
                <a:gd name="T27" fmla="*/ 462 h 530"/>
                <a:gd name="T28" fmla="*/ 190 w 530"/>
                <a:gd name="T29" fmla="*/ 434 h 530"/>
                <a:gd name="T30" fmla="*/ 202 w 530"/>
                <a:gd name="T31" fmla="*/ 408 h 530"/>
                <a:gd name="T32" fmla="*/ 224 w 530"/>
                <a:gd name="T33" fmla="*/ 370 h 530"/>
                <a:gd name="T34" fmla="*/ 184 w 530"/>
                <a:gd name="T35" fmla="*/ 356 h 530"/>
                <a:gd name="T36" fmla="*/ 176 w 530"/>
                <a:gd name="T37" fmla="*/ 326 h 530"/>
                <a:gd name="T38" fmla="*/ 156 w 530"/>
                <a:gd name="T39" fmla="*/ 308 h 530"/>
                <a:gd name="T40" fmla="*/ 132 w 530"/>
                <a:gd name="T41" fmla="*/ 304 h 530"/>
                <a:gd name="T42" fmla="*/ 64 w 530"/>
                <a:gd name="T43" fmla="*/ 316 h 530"/>
                <a:gd name="T44" fmla="*/ 96 w 530"/>
                <a:gd name="T45" fmla="*/ 348 h 530"/>
                <a:gd name="T46" fmla="*/ 132 w 530"/>
                <a:gd name="T47" fmla="*/ 408 h 530"/>
                <a:gd name="T48" fmla="*/ 130 w 530"/>
                <a:gd name="T49" fmla="*/ 452 h 530"/>
                <a:gd name="T50" fmla="*/ 50 w 530"/>
                <a:gd name="T51" fmla="*/ 348 h 530"/>
                <a:gd name="T52" fmla="*/ 56 w 530"/>
                <a:gd name="T53" fmla="*/ 300 h 530"/>
                <a:gd name="T54" fmla="*/ 86 w 530"/>
                <a:gd name="T55" fmla="*/ 282 h 530"/>
                <a:gd name="T56" fmla="*/ 108 w 530"/>
                <a:gd name="T57" fmla="*/ 268 h 530"/>
                <a:gd name="T58" fmla="*/ 140 w 530"/>
                <a:gd name="T59" fmla="*/ 262 h 530"/>
                <a:gd name="T60" fmla="*/ 158 w 530"/>
                <a:gd name="T61" fmla="*/ 250 h 530"/>
                <a:gd name="T62" fmla="*/ 182 w 530"/>
                <a:gd name="T63" fmla="*/ 228 h 530"/>
                <a:gd name="T64" fmla="*/ 154 w 530"/>
                <a:gd name="T65" fmla="*/ 182 h 530"/>
                <a:gd name="T66" fmla="*/ 122 w 530"/>
                <a:gd name="T67" fmla="*/ 188 h 530"/>
                <a:gd name="T68" fmla="*/ 104 w 530"/>
                <a:gd name="T69" fmla="*/ 206 h 530"/>
                <a:gd name="T70" fmla="*/ 78 w 530"/>
                <a:gd name="T71" fmla="*/ 196 h 530"/>
                <a:gd name="T72" fmla="*/ 78 w 530"/>
                <a:gd name="T73" fmla="*/ 166 h 530"/>
                <a:gd name="T74" fmla="*/ 92 w 530"/>
                <a:gd name="T75" fmla="*/ 150 h 530"/>
                <a:gd name="T76" fmla="*/ 90 w 530"/>
                <a:gd name="T77" fmla="*/ 124 h 530"/>
                <a:gd name="T78" fmla="*/ 162 w 530"/>
                <a:gd name="T79" fmla="*/ 56 h 530"/>
                <a:gd name="T80" fmla="*/ 314 w 530"/>
                <a:gd name="T81" fmla="*/ 38 h 530"/>
                <a:gd name="T82" fmla="*/ 434 w 530"/>
                <a:gd name="T83" fmla="*/ 106 h 530"/>
                <a:gd name="T84" fmla="*/ 372 w 530"/>
                <a:gd name="T85" fmla="*/ 154 h 530"/>
                <a:gd name="T86" fmla="*/ 328 w 530"/>
                <a:gd name="T87" fmla="*/ 176 h 530"/>
                <a:gd name="T88" fmla="*/ 296 w 530"/>
                <a:gd name="T89" fmla="*/ 198 h 530"/>
                <a:gd name="T90" fmla="*/ 290 w 530"/>
                <a:gd name="T91" fmla="*/ 200 h 530"/>
                <a:gd name="T92" fmla="*/ 258 w 530"/>
                <a:gd name="T93" fmla="*/ 220 h 530"/>
                <a:gd name="T94" fmla="*/ 248 w 530"/>
                <a:gd name="T95" fmla="*/ 250 h 530"/>
                <a:gd name="T96" fmla="*/ 282 w 530"/>
                <a:gd name="T97" fmla="*/ 236 h 530"/>
                <a:gd name="T98" fmla="*/ 300 w 530"/>
                <a:gd name="T99" fmla="*/ 230 h 530"/>
                <a:gd name="T100" fmla="*/ 306 w 530"/>
                <a:gd name="T101" fmla="*/ 246 h 530"/>
                <a:gd name="T102" fmla="*/ 328 w 530"/>
                <a:gd name="T103" fmla="*/ 220 h 530"/>
                <a:gd name="T104" fmla="*/ 340 w 530"/>
                <a:gd name="T105" fmla="*/ 236 h 530"/>
                <a:gd name="T106" fmla="*/ 354 w 530"/>
                <a:gd name="T107" fmla="*/ 256 h 530"/>
                <a:gd name="T108" fmla="*/ 408 w 530"/>
                <a:gd name="T109" fmla="*/ 258 h 530"/>
                <a:gd name="T110" fmla="*/ 364 w 530"/>
                <a:gd name="T111" fmla="*/ 256 h 530"/>
                <a:gd name="T112" fmla="*/ 378 w 530"/>
                <a:gd name="T113" fmla="*/ 286 h 530"/>
                <a:gd name="T114" fmla="*/ 408 w 530"/>
                <a:gd name="T115" fmla="*/ 316 h 530"/>
                <a:gd name="T116" fmla="*/ 428 w 530"/>
                <a:gd name="T117" fmla="*/ 290 h 530"/>
                <a:gd name="T118" fmla="*/ 448 w 530"/>
                <a:gd name="T119" fmla="*/ 282 h 530"/>
                <a:gd name="T120" fmla="*/ 474 w 530"/>
                <a:gd name="T121" fmla="*/ 294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30" h="530">
                  <a:moveTo>
                    <a:pt x="264" y="0"/>
                  </a:moveTo>
                  <a:lnTo>
                    <a:pt x="264" y="0"/>
                  </a:lnTo>
                  <a:lnTo>
                    <a:pt x="238" y="0"/>
                  </a:lnTo>
                  <a:lnTo>
                    <a:pt x="212" y="4"/>
                  </a:lnTo>
                  <a:lnTo>
                    <a:pt x="186" y="12"/>
                  </a:lnTo>
                  <a:lnTo>
                    <a:pt x="162" y="20"/>
                  </a:lnTo>
                  <a:lnTo>
                    <a:pt x="138" y="32"/>
                  </a:lnTo>
                  <a:lnTo>
                    <a:pt x="116" y="44"/>
                  </a:lnTo>
                  <a:lnTo>
                    <a:pt x="96" y="60"/>
                  </a:lnTo>
                  <a:lnTo>
                    <a:pt x="78" y="78"/>
                  </a:lnTo>
                  <a:lnTo>
                    <a:pt x="60" y="96"/>
                  </a:lnTo>
                  <a:lnTo>
                    <a:pt x="46" y="116"/>
                  </a:lnTo>
                  <a:lnTo>
                    <a:pt x="32" y="138"/>
                  </a:lnTo>
                  <a:lnTo>
                    <a:pt x="20" y="162"/>
                  </a:lnTo>
                  <a:lnTo>
                    <a:pt x="12" y="186"/>
                  </a:lnTo>
                  <a:lnTo>
                    <a:pt x="6" y="210"/>
                  </a:lnTo>
                  <a:lnTo>
                    <a:pt x="2" y="238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2" y="292"/>
                  </a:lnTo>
                  <a:lnTo>
                    <a:pt x="6" y="318"/>
                  </a:lnTo>
                  <a:lnTo>
                    <a:pt x="12" y="342"/>
                  </a:lnTo>
                  <a:lnTo>
                    <a:pt x="20" y="368"/>
                  </a:lnTo>
                  <a:lnTo>
                    <a:pt x="32" y="390"/>
                  </a:lnTo>
                  <a:lnTo>
                    <a:pt x="46" y="412"/>
                  </a:lnTo>
                  <a:lnTo>
                    <a:pt x="60" y="432"/>
                  </a:lnTo>
                  <a:lnTo>
                    <a:pt x="78" y="452"/>
                  </a:lnTo>
                  <a:lnTo>
                    <a:pt x="96" y="468"/>
                  </a:lnTo>
                  <a:lnTo>
                    <a:pt x="116" y="484"/>
                  </a:lnTo>
                  <a:lnTo>
                    <a:pt x="138" y="498"/>
                  </a:lnTo>
                  <a:lnTo>
                    <a:pt x="162" y="508"/>
                  </a:lnTo>
                  <a:lnTo>
                    <a:pt x="186" y="518"/>
                  </a:lnTo>
                  <a:lnTo>
                    <a:pt x="212" y="524"/>
                  </a:lnTo>
                  <a:lnTo>
                    <a:pt x="238" y="528"/>
                  </a:lnTo>
                  <a:lnTo>
                    <a:pt x="264" y="530"/>
                  </a:lnTo>
                  <a:lnTo>
                    <a:pt x="264" y="530"/>
                  </a:lnTo>
                  <a:lnTo>
                    <a:pt x="292" y="528"/>
                  </a:lnTo>
                  <a:lnTo>
                    <a:pt x="318" y="524"/>
                  </a:lnTo>
                  <a:lnTo>
                    <a:pt x="344" y="518"/>
                  </a:lnTo>
                  <a:lnTo>
                    <a:pt x="368" y="508"/>
                  </a:lnTo>
                  <a:lnTo>
                    <a:pt x="390" y="498"/>
                  </a:lnTo>
                  <a:lnTo>
                    <a:pt x="412" y="484"/>
                  </a:lnTo>
                  <a:lnTo>
                    <a:pt x="434" y="468"/>
                  </a:lnTo>
                  <a:lnTo>
                    <a:pt x="452" y="452"/>
                  </a:lnTo>
                  <a:lnTo>
                    <a:pt x="468" y="432"/>
                  </a:lnTo>
                  <a:lnTo>
                    <a:pt x="484" y="412"/>
                  </a:lnTo>
                  <a:lnTo>
                    <a:pt x="498" y="390"/>
                  </a:lnTo>
                  <a:lnTo>
                    <a:pt x="508" y="368"/>
                  </a:lnTo>
                  <a:lnTo>
                    <a:pt x="518" y="342"/>
                  </a:lnTo>
                  <a:lnTo>
                    <a:pt x="524" y="318"/>
                  </a:lnTo>
                  <a:lnTo>
                    <a:pt x="528" y="292"/>
                  </a:lnTo>
                  <a:lnTo>
                    <a:pt x="530" y="264"/>
                  </a:lnTo>
                  <a:lnTo>
                    <a:pt x="530" y="264"/>
                  </a:lnTo>
                  <a:lnTo>
                    <a:pt x="528" y="238"/>
                  </a:lnTo>
                  <a:lnTo>
                    <a:pt x="524" y="210"/>
                  </a:lnTo>
                  <a:lnTo>
                    <a:pt x="518" y="186"/>
                  </a:lnTo>
                  <a:lnTo>
                    <a:pt x="508" y="162"/>
                  </a:lnTo>
                  <a:lnTo>
                    <a:pt x="498" y="138"/>
                  </a:lnTo>
                  <a:lnTo>
                    <a:pt x="484" y="116"/>
                  </a:lnTo>
                  <a:lnTo>
                    <a:pt x="468" y="96"/>
                  </a:lnTo>
                  <a:lnTo>
                    <a:pt x="452" y="78"/>
                  </a:lnTo>
                  <a:lnTo>
                    <a:pt x="434" y="60"/>
                  </a:lnTo>
                  <a:lnTo>
                    <a:pt x="412" y="44"/>
                  </a:lnTo>
                  <a:lnTo>
                    <a:pt x="390" y="32"/>
                  </a:lnTo>
                  <a:lnTo>
                    <a:pt x="368" y="20"/>
                  </a:lnTo>
                  <a:lnTo>
                    <a:pt x="344" y="12"/>
                  </a:lnTo>
                  <a:lnTo>
                    <a:pt x="318" y="4"/>
                  </a:lnTo>
                  <a:lnTo>
                    <a:pt x="292" y="0"/>
                  </a:lnTo>
                  <a:lnTo>
                    <a:pt x="264" y="0"/>
                  </a:lnTo>
                  <a:lnTo>
                    <a:pt x="264" y="0"/>
                  </a:lnTo>
                  <a:close/>
                  <a:moveTo>
                    <a:pt x="480" y="308"/>
                  </a:moveTo>
                  <a:lnTo>
                    <a:pt x="480" y="308"/>
                  </a:lnTo>
                  <a:lnTo>
                    <a:pt x="486" y="314"/>
                  </a:lnTo>
                  <a:lnTo>
                    <a:pt x="488" y="322"/>
                  </a:lnTo>
                  <a:lnTo>
                    <a:pt x="488" y="322"/>
                  </a:lnTo>
                  <a:lnTo>
                    <a:pt x="482" y="340"/>
                  </a:lnTo>
                  <a:lnTo>
                    <a:pt x="476" y="358"/>
                  </a:lnTo>
                  <a:lnTo>
                    <a:pt x="468" y="374"/>
                  </a:lnTo>
                  <a:lnTo>
                    <a:pt x="458" y="390"/>
                  </a:lnTo>
                  <a:lnTo>
                    <a:pt x="446" y="406"/>
                  </a:lnTo>
                  <a:lnTo>
                    <a:pt x="434" y="420"/>
                  </a:lnTo>
                  <a:lnTo>
                    <a:pt x="422" y="434"/>
                  </a:lnTo>
                  <a:lnTo>
                    <a:pt x="408" y="446"/>
                  </a:lnTo>
                  <a:lnTo>
                    <a:pt x="392" y="456"/>
                  </a:lnTo>
                  <a:lnTo>
                    <a:pt x="376" y="466"/>
                  </a:lnTo>
                  <a:lnTo>
                    <a:pt x="360" y="476"/>
                  </a:lnTo>
                  <a:lnTo>
                    <a:pt x="342" y="482"/>
                  </a:lnTo>
                  <a:lnTo>
                    <a:pt x="324" y="488"/>
                  </a:lnTo>
                  <a:lnTo>
                    <a:pt x="304" y="492"/>
                  </a:lnTo>
                  <a:lnTo>
                    <a:pt x="284" y="494"/>
                  </a:lnTo>
                  <a:lnTo>
                    <a:pt x="264" y="496"/>
                  </a:lnTo>
                  <a:lnTo>
                    <a:pt x="264" y="496"/>
                  </a:lnTo>
                  <a:lnTo>
                    <a:pt x="236" y="494"/>
                  </a:lnTo>
                  <a:lnTo>
                    <a:pt x="208" y="488"/>
                  </a:lnTo>
                  <a:lnTo>
                    <a:pt x="180" y="480"/>
                  </a:lnTo>
                  <a:lnTo>
                    <a:pt x="154" y="468"/>
                  </a:lnTo>
                  <a:lnTo>
                    <a:pt x="154" y="468"/>
                  </a:lnTo>
                  <a:lnTo>
                    <a:pt x="156" y="462"/>
                  </a:lnTo>
                  <a:lnTo>
                    <a:pt x="156" y="462"/>
                  </a:lnTo>
                  <a:lnTo>
                    <a:pt x="160" y="456"/>
                  </a:lnTo>
                  <a:lnTo>
                    <a:pt x="166" y="452"/>
                  </a:lnTo>
                  <a:lnTo>
                    <a:pt x="172" y="448"/>
                  </a:lnTo>
                  <a:lnTo>
                    <a:pt x="178" y="442"/>
                  </a:lnTo>
                  <a:lnTo>
                    <a:pt x="178" y="442"/>
                  </a:lnTo>
                  <a:lnTo>
                    <a:pt x="190" y="434"/>
                  </a:lnTo>
                  <a:lnTo>
                    <a:pt x="196" y="430"/>
                  </a:lnTo>
                  <a:lnTo>
                    <a:pt x="200" y="424"/>
                  </a:lnTo>
                  <a:lnTo>
                    <a:pt x="200" y="424"/>
                  </a:lnTo>
                  <a:lnTo>
                    <a:pt x="202" y="420"/>
                  </a:lnTo>
                  <a:lnTo>
                    <a:pt x="202" y="416"/>
                  </a:lnTo>
                  <a:lnTo>
                    <a:pt x="200" y="412"/>
                  </a:lnTo>
                  <a:lnTo>
                    <a:pt x="202" y="408"/>
                  </a:lnTo>
                  <a:lnTo>
                    <a:pt x="202" y="408"/>
                  </a:lnTo>
                  <a:lnTo>
                    <a:pt x="206" y="402"/>
                  </a:lnTo>
                  <a:lnTo>
                    <a:pt x="212" y="398"/>
                  </a:lnTo>
                  <a:lnTo>
                    <a:pt x="212" y="398"/>
                  </a:lnTo>
                  <a:lnTo>
                    <a:pt x="216" y="390"/>
                  </a:lnTo>
                  <a:lnTo>
                    <a:pt x="220" y="380"/>
                  </a:lnTo>
                  <a:lnTo>
                    <a:pt x="224" y="370"/>
                  </a:lnTo>
                  <a:lnTo>
                    <a:pt x="224" y="362"/>
                  </a:lnTo>
                  <a:lnTo>
                    <a:pt x="224" y="362"/>
                  </a:lnTo>
                  <a:lnTo>
                    <a:pt x="192" y="362"/>
                  </a:lnTo>
                  <a:lnTo>
                    <a:pt x="192" y="362"/>
                  </a:lnTo>
                  <a:lnTo>
                    <a:pt x="190" y="362"/>
                  </a:lnTo>
                  <a:lnTo>
                    <a:pt x="186" y="360"/>
                  </a:lnTo>
                  <a:lnTo>
                    <a:pt x="184" y="356"/>
                  </a:lnTo>
                  <a:lnTo>
                    <a:pt x="184" y="342"/>
                  </a:lnTo>
                  <a:lnTo>
                    <a:pt x="184" y="342"/>
                  </a:lnTo>
                  <a:lnTo>
                    <a:pt x="184" y="336"/>
                  </a:lnTo>
                  <a:lnTo>
                    <a:pt x="182" y="330"/>
                  </a:lnTo>
                  <a:lnTo>
                    <a:pt x="182" y="330"/>
                  </a:lnTo>
                  <a:lnTo>
                    <a:pt x="180" y="328"/>
                  </a:lnTo>
                  <a:lnTo>
                    <a:pt x="176" y="326"/>
                  </a:lnTo>
                  <a:lnTo>
                    <a:pt x="170" y="326"/>
                  </a:lnTo>
                  <a:lnTo>
                    <a:pt x="170" y="326"/>
                  </a:lnTo>
                  <a:lnTo>
                    <a:pt x="164" y="322"/>
                  </a:lnTo>
                  <a:lnTo>
                    <a:pt x="160" y="318"/>
                  </a:lnTo>
                  <a:lnTo>
                    <a:pt x="158" y="314"/>
                  </a:lnTo>
                  <a:lnTo>
                    <a:pt x="156" y="308"/>
                  </a:lnTo>
                  <a:lnTo>
                    <a:pt x="156" y="308"/>
                  </a:lnTo>
                  <a:lnTo>
                    <a:pt x="154" y="302"/>
                  </a:lnTo>
                  <a:lnTo>
                    <a:pt x="152" y="300"/>
                  </a:lnTo>
                  <a:lnTo>
                    <a:pt x="148" y="300"/>
                  </a:lnTo>
                  <a:lnTo>
                    <a:pt x="148" y="300"/>
                  </a:lnTo>
                  <a:lnTo>
                    <a:pt x="140" y="302"/>
                  </a:lnTo>
                  <a:lnTo>
                    <a:pt x="132" y="304"/>
                  </a:lnTo>
                  <a:lnTo>
                    <a:pt x="132" y="304"/>
                  </a:lnTo>
                  <a:lnTo>
                    <a:pt x="110" y="304"/>
                  </a:lnTo>
                  <a:lnTo>
                    <a:pt x="110" y="304"/>
                  </a:lnTo>
                  <a:lnTo>
                    <a:pt x="64" y="304"/>
                  </a:lnTo>
                  <a:lnTo>
                    <a:pt x="64" y="304"/>
                  </a:lnTo>
                  <a:lnTo>
                    <a:pt x="62" y="312"/>
                  </a:lnTo>
                  <a:lnTo>
                    <a:pt x="64" y="314"/>
                  </a:lnTo>
                  <a:lnTo>
                    <a:pt x="64" y="316"/>
                  </a:lnTo>
                  <a:lnTo>
                    <a:pt x="64" y="316"/>
                  </a:lnTo>
                  <a:lnTo>
                    <a:pt x="82" y="326"/>
                  </a:lnTo>
                  <a:lnTo>
                    <a:pt x="82" y="326"/>
                  </a:lnTo>
                  <a:lnTo>
                    <a:pt x="86" y="330"/>
                  </a:lnTo>
                  <a:lnTo>
                    <a:pt x="90" y="336"/>
                  </a:lnTo>
                  <a:lnTo>
                    <a:pt x="96" y="348"/>
                  </a:lnTo>
                  <a:lnTo>
                    <a:pt x="96" y="348"/>
                  </a:lnTo>
                  <a:lnTo>
                    <a:pt x="110" y="374"/>
                  </a:lnTo>
                  <a:lnTo>
                    <a:pt x="110" y="374"/>
                  </a:lnTo>
                  <a:lnTo>
                    <a:pt x="116" y="390"/>
                  </a:lnTo>
                  <a:lnTo>
                    <a:pt x="120" y="398"/>
                  </a:lnTo>
                  <a:lnTo>
                    <a:pt x="126" y="404"/>
                  </a:lnTo>
                  <a:lnTo>
                    <a:pt x="126" y="404"/>
                  </a:lnTo>
                  <a:lnTo>
                    <a:pt x="132" y="408"/>
                  </a:lnTo>
                  <a:lnTo>
                    <a:pt x="134" y="410"/>
                  </a:lnTo>
                  <a:lnTo>
                    <a:pt x="136" y="412"/>
                  </a:lnTo>
                  <a:lnTo>
                    <a:pt x="136" y="412"/>
                  </a:lnTo>
                  <a:lnTo>
                    <a:pt x="138" y="422"/>
                  </a:lnTo>
                  <a:lnTo>
                    <a:pt x="136" y="432"/>
                  </a:lnTo>
                  <a:lnTo>
                    <a:pt x="136" y="432"/>
                  </a:lnTo>
                  <a:lnTo>
                    <a:pt x="130" y="452"/>
                  </a:lnTo>
                  <a:lnTo>
                    <a:pt x="130" y="452"/>
                  </a:lnTo>
                  <a:lnTo>
                    <a:pt x="112" y="438"/>
                  </a:lnTo>
                  <a:lnTo>
                    <a:pt x="96" y="422"/>
                  </a:lnTo>
                  <a:lnTo>
                    <a:pt x="82" y="406"/>
                  </a:lnTo>
                  <a:lnTo>
                    <a:pt x="70" y="388"/>
                  </a:lnTo>
                  <a:lnTo>
                    <a:pt x="58" y="368"/>
                  </a:lnTo>
                  <a:lnTo>
                    <a:pt x="50" y="348"/>
                  </a:lnTo>
                  <a:lnTo>
                    <a:pt x="42" y="328"/>
                  </a:lnTo>
                  <a:lnTo>
                    <a:pt x="38" y="306"/>
                  </a:lnTo>
                  <a:lnTo>
                    <a:pt x="38" y="306"/>
                  </a:lnTo>
                  <a:lnTo>
                    <a:pt x="46" y="304"/>
                  </a:lnTo>
                  <a:lnTo>
                    <a:pt x="46" y="304"/>
                  </a:lnTo>
                  <a:lnTo>
                    <a:pt x="52" y="304"/>
                  </a:lnTo>
                  <a:lnTo>
                    <a:pt x="56" y="300"/>
                  </a:lnTo>
                  <a:lnTo>
                    <a:pt x="56" y="300"/>
                  </a:lnTo>
                  <a:lnTo>
                    <a:pt x="62" y="294"/>
                  </a:lnTo>
                  <a:lnTo>
                    <a:pt x="64" y="288"/>
                  </a:lnTo>
                  <a:lnTo>
                    <a:pt x="64" y="288"/>
                  </a:lnTo>
                  <a:lnTo>
                    <a:pt x="64" y="270"/>
                  </a:lnTo>
                  <a:lnTo>
                    <a:pt x="64" y="270"/>
                  </a:lnTo>
                  <a:lnTo>
                    <a:pt x="86" y="282"/>
                  </a:lnTo>
                  <a:lnTo>
                    <a:pt x="86" y="282"/>
                  </a:lnTo>
                  <a:lnTo>
                    <a:pt x="88" y="276"/>
                  </a:lnTo>
                  <a:lnTo>
                    <a:pt x="90" y="272"/>
                  </a:lnTo>
                  <a:lnTo>
                    <a:pt x="96" y="270"/>
                  </a:lnTo>
                  <a:lnTo>
                    <a:pt x="100" y="270"/>
                  </a:lnTo>
                  <a:lnTo>
                    <a:pt x="100" y="270"/>
                  </a:lnTo>
                  <a:lnTo>
                    <a:pt x="108" y="268"/>
                  </a:lnTo>
                  <a:lnTo>
                    <a:pt x="112" y="264"/>
                  </a:lnTo>
                  <a:lnTo>
                    <a:pt x="118" y="260"/>
                  </a:lnTo>
                  <a:lnTo>
                    <a:pt x="124" y="258"/>
                  </a:lnTo>
                  <a:lnTo>
                    <a:pt x="124" y="258"/>
                  </a:lnTo>
                  <a:lnTo>
                    <a:pt x="132" y="260"/>
                  </a:lnTo>
                  <a:lnTo>
                    <a:pt x="140" y="262"/>
                  </a:lnTo>
                  <a:lnTo>
                    <a:pt x="140" y="262"/>
                  </a:lnTo>
                  <a:lnTo>
                    <a:pt x="146" y="264"/>
                  </a:lnTo>
                  <a:lnTo>
                    <a:pt x="152" y="264"/>
                  </a:lnTo>
                  <a:lnTo>
                    <a:pt x="152" y="264"/>
                  </a:lnTo>
                  <a:lnTo>
                    <a:pt x="154" y="260"/>
                  </a:lnTo>
                  <a:lnTo>
                    <a:pt x="156" y="258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62" y="240"/>
                  </a:lnTo>
                  <a:lnTo>
                    <a:pt x="166" y="236"/>
                  </a:lnTo>
                  <a:lnTo>
                    <a:pt x="170" y="236"/>
                  </a:lnTo>
                  <a:lnTo>
                    <a:pt x="170" y="236"/>
                  </a:lnTo>
                  <a:lnTo>
                    <a:pt x="176" y="234"/>
                  </a:lnTo>
                  <a:lnTo>
                    <a:pt x="180" y="232"/>
                  </a:lnTo>
                  <a:lnTo>
                    <a:pt x="182" y="228"/>
                  </a:lnTo>
                  <a:lnTo>
                    <a:pt x="178" y="224"/>
                  </a:lnTo>
                  <a:lnTo>
                    <a:pt x="178" y="224"/>
                  </a:lnTo>
                  <a:lnTo>
                    <a:pt x="168" y="210"/>
                  </a:lnTo>
                  <a:lnTo>
                    <a:pt x="158" y="194"/>
                  </a:lnTo>
                  <a:lnTo>
                    <a:pt x="158" y="194"/>
                  </a:lnTo>
                  <a:lnTo>
                    <a:pt x="156" y="186"/>
                  </a:lnTo>
                  <a:lnTo>
                    <a:pt x="154" y="182"/>
                  </a:lnTo>
                  <a:lnTo>
                    <a:pt x="150" y="180"/>
                  </a:lnTo>
                  <a:lnTo>
                    <a:pt x="150" y="180"/>
                  </a:lnTo>
                  <a:lnTo>
                    <a:pt x="148" y="178"/>
                  </a:lnTo>
                  <a:lnTo>
                    <a:pt x="144" y="178"/>
                  </a:lnTo>
                  <a:lnTo>
                    <a:pt x="136" y="180"/>
                  </a:lnTo>
                  <a:lnTo>
                    <a:pt x="128" y="184"/>
                  </a:lnTo>
                  <a:lnTo>
                    <a:pt x="122" y="188"/>
                  </a:lnTo>
                  <a:lnTo>
                    <a:pt x="122" y="188"/>
                  </a:lnTo>
                  <a:lnTo>
                    <a:pt x="120" y="192"/>
                  </a:lnTo>
                  <a:lnTo>
                    <a:pt x="120" y="196"/>
                  </a:lnTo>
                  <a:lnTo>
                    <a:pt x="120" y="200"/>
                  </a:lnTo>
                  <a:lnTo>
                    <a:pt x="118" y="202"/>
                  </a:lnTo>
                  <a:lnTo>
                    <a:pt x="118" y="202"/>
                  </a:lnTo>
                  <a:lnTo>
                    <a:pt x="104" y="206"/>
                  </a:lnTo>
                  <a:lnTo>
                    <a:pt x="98" y="206"/>
                  </a:lnTo>
                  <a:lnTo>
                    <a:pt x="90" y="204"/>
                  </a:lnTo>
                  <a:lnTo>
                    <a:pt x="90" y="204"/>
                  </a:lnTo>
                  <a:lnTo>
                    <a:pt x="84" y="200"/>
                  </a:lnTo>
                  <a:lnTo>
                    <a:pt x="82" y="196"/>
                  </a:lnTo>
                  <a:lnTo>
                    <a:pt x="78" y="196"/>
                  </a:lnTo>
                  <a:lnTo>
                    <a:pt x="78" y="196"/>
                  </a:lnTo>
                  <a:lnTo>
                    <a:pt x="74" y="194"/>
                  </a:lnTo>
                  <a:lnTo>
                    <a:pt x="74" y="190"/>
                  </a:lnTo>
                  <a:lnTo>
                    <a:pt x="74" y="190"/>
                  </a:lnTo>
                  <a:lnTo>
                    <a:pt x="74" y="168"/>
                  </a:lnTo>
                  <a:lnTo>
                    <a:pt x="74" y="168"/>
                  </a:lnTo>
                  <a:lnTo>
                    <a:pt x="76" y="166"/>
                  </a:lnTo>
                  <a:lnTo>
                    <a:pt x="78" y="166"/>
                  </a:lnTo>
                  <a:lnTo>
                    <a:pt x="78" y="166"/>
                  </a:lnTo>
                  <a:lnTo>
                    <a:pt x="82" y="164"/>
                  </a:lnTo>
                  <a:lnTo>
                    <a:pt x="84" y="162"/>
                  </a:lnTo>
                  <a:lnTo>
                    <a:pt x="86" y="156"/>
                  </a:lnTo>
                  <a:lnTo>
                    <a:pt x="88" y="152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92" y="150"/>
                  </a:lnTo>
                  <a:lnTo>
                    <a:pt x="96" y="148"/>
                  </a:lnTo>
                  <a:lnTo>
                    <a:pt x="98" y="146"/>
                  </a:lnTo>
                  <a:lnTo>
                    <a:pt x="96" y="138"/>
                  </a:lnTo>
                  <a:lnTo>
                    <a:pt x="94" y="130"/>
                  </a:lnTo>
                  <a:lnTo>
                    <a:pt x="90" y="124"/>
                  </a:lnTo>
                  <a:lnTo>
                    <a:pt x="90" y="124"/>
                  </a:lnTo>
                  <a:lnTo>
                    <a:pt x="86" y="122"/>
                  </a:lnTo>
                  <a:lnTo>
                    <a:pt x="84" y="120"/>
                  </a:lnTo>
                  <a:lnTo>
                    <a:pt x="84" y="120"/>
                  </a:lnTo>
                  <a:lnTo>
                    <a:pt x="102" y="102"/>
                  </a:lnTo>
                  <a:lnTo>
                    <a:pt x="120" y="84"/>
                  </a:lnTo>
                  <a:lnTo>
                    <a:pt x="140" y="70"/>
                  </a:lnTo>
                  <a:lnTo>
                    <a:pt x="162" y="56"/>
                  </a:lnTo>
                  <a:lnTo>
                    <a:pt x="186" y="46"/>
                  </a:lnTo>
                  <a:lnTo>
                    <a:pt x="212" y="40"/>
                  </a:lnTo>
                  <a:lnTo>
                    <a:pt x="238" y="34"/>
                  </a:lnTo>
                  <a:lnTo>
                    <a:pt x="264" y="34"/>
                  </a:lnTo>
                  <a:lnTo>
                    <a:pt x="264" y="34"/>
                  </a:lnTo>
                  <a:lnTo>
                    <a:pt x="290" y="34"/>
                  </a:lnTo>
                  <a:lnTo>
                    <a:pt x="314" y="38"/>
                  </a:lnTo>
                  <a:lnTo>
                    <a:pt x="336" y="44"/>
                  </a:lnTo>
                  <a:lnTo>
                    <a:pt x="358" y="54"/>
                  </a:lnTo>
                  <a:lnTo>
                    <a:pt x="380" y="64"/>
                  </a:lnTo>
                  <a:lnTo>
                    <a:pt x="398" y="76"/>
                  </a:lnTo>
                  <a:lnTo>
                    <a:pt x="416" y="90"/>
                  </a:lnTo>
                  <a:lnTo>
                    <a:pt x="434" y="106"/>
                  </a:lnTo>
                  <a:lnTo>
                    <a:pt x="434" y="106"/>
                  </a:lnTo>
                  <a:lnTo>
                    <a:pt x="414" y="126"/>
                  </a:lnTo>
                  <a:lnTo>
                    <a:pt x="398" y="142"/>
                  </a:lnTo>
                  <a:lnTo>
                    <a:pt x="398" y="142"/>
                  </a:lnTo>
                  <a:lnTo>
                    <a:pt x="388" y="148"/>
                  </a:lnTo>
                  <a:lnTo>
                    <a:pt x="378" y="154"/>
                  </a:lnTo>
                  <a:lnTo>
                    <a:pt x="378" y="154"/>
                  </a:lnTo>
                  <a:lnTo>
                    <a:pt x="372" y="154"/>
                  </a:lnTo>
                  <a:lnTo>
                    <a:pt x="366" y="156"/>
                  </a:lnTo>
                  <a:lnTo>
                    <a:pt x="354" y="154"/>
                  </a:lnTo>
                  <a:lnTo>
                    <a:pt x="354" y="154"/>
                  </a:lnTo>
                  <a:lnTo>
                    <a:pt x="328" y="156"/>
                  </a:lnTo>
                  <a:lnTo>
                    <a:pt x="328" y="156"/>
                  </a:lnTo>
                  <a:lnTo>
                    <a:pt x="328" y="168"/>
                  </a:lnTo>
                  <a:lnTo>
                    <a:pt x="328" y="176"/>
                  </a:lnTo>
                  <a:lnTo>
                    <a:pt x="324" y="180"/>
                  </a:lnTo>
                  <a:lnTo>
                    <a:pt x="324" y="180"/>
                  </a:lnTo>
                  <a:lnTo>
                    <a:pt x="312" y="186"/>
                  </a:lnTo>
                  <a:lnTo>
                    <a:pt x="306" y="188"/>
                  </a:lnTo>
                  <a:lnTo>
                    <a:pt x="302" y="192"/>
                  </a:lnTo>
                  <a:lnTo>
                    <a:pt x="302" y="192"/>
                  </a:lnTo>
                  <a:lnTo>
                    <a:pt x="296" y="198"/>
                  </a:lnTo>
                  <a:lnTo>
                    <a:pt x="294" y="200"/>
                  </a:lnTo>
                  <a:lnTo>
                    <a:pt x="294" y="202"/>
                  </a:lnTo>
                  <a:lnTo>
                    <a:pt x="294" y="202"/>
                  </a:lnTo>
                  <a:lnTo>
                    <a:pt x="294" y="202"/>
                  </a:lnTo>
                  <a:lnTo>
                    <a:pt x="294" y="202"/>
                  </a:lnTo>
                  <a:lnTo>
                    <a:pt x="290" y="200"/>
                  </a:lnTo>
                  <a:lnTo>
                    <a:pt x="290" y="200"/>
                  </a:lnTo>
                  <a:lnTo>
                    <a:pt x="276" y="202"/>
                  </a:lnTo>
                  <a:lnTo>
                    <a:pt x="270" y="204"/>
                  </a:lnTo>
                  <a:lnTo>
                    <a:pt x="262" y="206"/>
                  </a:lnTo>
                  <a:lnTo>
                    <a:pt x="262" y="206"/>
                  </a:lnTo>
                  <a:lnTo>
                    <a:pt x="260" y="210"/>
                  </a:lnTo>
                  <a:lnTo>
                    <a:pt x="260" y="212"/>
                  </a:lnTo>
                  <a:lnTo>
                    <a:pt x="258" y="220"/>
                  </a:lnTo>
                  <a:lnTo>
                    <a:pt x="258" y="220"/>
                  </a:lnTo>
                  <a:lnTo>
                    <a:pt x="256" y="228"/>
                  </a:lnTo>
                  <a:lnTo>
                    <a:pt x="252" y="236"/>
                  </a:lnTo>
                  <a:lnTo>
                    <a:pt x="252" y="236"/>
                  </a:lnTo>
                  <a:lnTo>
                    <a:pt x="248" y="242"/>
                  </a:lnTo>
                  <a:lnTo>
                    <a:pt x="248" y="250"/>
                  </a:lnTo>
                  <a:lnTo>
                    <a:pt x="248" y="250"/>
                  </a:lnTo>
                  <a:lnTo>
                    <a:pt x="274" y="248"/>
                  </a:lnTo>
                  <a:lnTo>
                    <a:pt x="274" y="248"/>
                  </a:lnTo>
                  <a:lnTo>
                    <a:pt x="278" y="248"/>
                  </a:lnTo>
                  <a:lnTo>
                    <a:pt x="282" y="246"/>
                  </a:lnTo>
                  <a:lnTo>
                    <a:pt x="282" y="246"/>
                  </a:lnTo>
                  <a:lnTo>
                    <a:pt x="282" y="240"/>
                  </a:lnTo>
                  <a:lnTo>
                    <a:pt x="282" y="236"/>
                  </a:lnTo>
                  <a:lnTo>
                    <a:pt x="282" y="236"/>
                  </a:lnTo>
                  <a:lnTo>
                    <a:pt x="292" y="224"/>
                  </a:lnTo>
                  <a:lnTo>
                    <a:pt x="292" y="224"/>
                  </a:lnTo>
                  <a:lnTo>
                    <a:pt x="294" y="224"/>
                  </a:lnTo>
                  <a:lnTo>
                    <a:pt x="296" y="226"/>
                  </a:lnTo>
                  <a:lnTo>
                    <a:pt x="300" y="230"/>
                  </a:lnTo>
                  <a:lnTo>
                    <a:pt x="300" y="230"/>
                  </a:lnTo>
                  <a:lnTo>
                    <a:pt x="304" y="234"/>
                  </a:lnTo>
                  <a:lnTo>
                    <a:pt x="304" y="236"/>
                  </a:lnTo>
                  <a:lnTo>
                    <a:pt x="302" y="238"/>
                  </a:lnTo>
                  <a:lnTo>
                    <a:pt x="302" y="238"/>
                  </a:lnTo>
                  <a:lnTo>
                    <a:pt x="294" y="246"/>
                  </a:lnTo>
                  <a:lnTo>
                    <a:pt x="294" y="246"/>
                  </a:lnTo>
                  <a:lnTo>
                    <a:pt x="306" y="246"/>
                  </a:lnTo>
                  <a:lnTo>
                    <a:pt x="306" y="246"/>
                  </a:lnTo>
                  <a:lnTo>
                    <a:pt x="306" y="240"/>
                  </a:lnTo>
                  <a:lnTo>
                    <a:pt x="308" y="234"/>
                  </a:lnTo>
                  <a:lnTo>
                    <a:pt x="316" y="224"/>
                  </a:lnTo>
                  <a:lnTo>
                    <a:pt x="316" y="224"/>
                  </a:lnTo>
                  <a:lnTo>
                    <a:pt x="322" y="220"/>
                  </a:lnTo>
                  <a:lnTo>
                    <a:pt x="328" y="220"/>
                  </a:lnTo>
                  <a:lnTo>
                    <a:pt x="334" y="220"/>
                  </a:lnTo>
                  <a:lnTo>
                    <a:pt x="338" y="224"/>
                  </a:lnTo>
                  <a:lnTo>
                    <a:pt x="338" y="224"/>
                  </a:lnTo>
                  <a:lnTo>
                    <a:pt x="340" y="226"/>
                  </a:lnTo>
                  <a:lnTo>
                    <a:pt x="340" y="228"/>
                  </a:lnTo>
                  <a:lnTo>
                    <a:pt x="340" y="236"/>
                  </a:lnTo>
                  <a:lnTo>
                    <a:pt x="340" y="236"/>
                  </a:lnTo>
                  <a:lnTo>
                    <a:pt x="340" y="248"/>
                  </a:lnTo>
                  <a:lnTo>
                    <a:pt x="340" y="258"/>
                  </a:lnTo>
                  <a:lnTo>
                    <a:pt x="340" y="258"/>
                  </a:lnTo>
                  <a:lnTo>
                    <a:pt x="348" y="258"/>
                  </a:lnTo>
                  <a:lnTo>
                    <a:pt x="350" y="258"/>
                  </a:lnTo>
                  <a:lnTo>
                    <a:pt x="354" y="256"/>
                  </a:lnTo>
                  <a:lnTo>
                    <a:pt x="354" y="256"/>
                  </a:lnTo>
                  <a:lnTo>
                    <a:pt x="364" y="250"/>
                  </a:lnTo>
                  <a:lnTo>
                    <a:pt x="376" y="246"/>
                  </a:lnTo>
                  <a:lnTo>
                    <a:pt x="386" y="242"/>
                  </a:lnTo>
                  <a:lnTo>
                    <a:pt x="398" y="236"/>
                  </a:lnTo>
                  <a:lnTo>
                    <a:pt x="398" y="236"/>
                  </a:lnTo>
                  <a:lnTo>
                    <a:pt x="408" y="258"/>
                  </a:lnTo>
                  <a:lnTo>
                    <a:pt x="408" y="258"/>
                  </a:lnTo>
                  <a:lnTo>
                    <a:pt x="382" y="268"/>
                  </a:lnTo>
                  <a:lnTo>
                    <a:pt x="382" y="268"/>
                  </a:lnTo>
                  <a:lnTo>
                    <a:pt x="374" y="270"/>
                  </a:lnTo>
                  <a:lnTo>
                    <a:pt x="374" y="270"/>
                  </a:lnTo>
                  <a:lnTo>
                    <a:pt x="366" y="258"/>
                  </a:lnTo>
                  <a:lnTo>
                    <a:pt x="366" y="258"/>
                  </a:lnTo>
                  <a:lnTo>
                    <a:pt x="364" y="256"/>
                  </a:lnTo>
                  <a:lnTo>
                    <a:pt x="364" y="256"/>
                  </a:lnTo>
                  <a:lnTo>
                    <a:pt x="362" y="262"/>
                  </a:lnTo>
                  <a:lnTo>
                    <a:pt x="362" y="262"/>
                  </a:lnTo>
                  <a:lnTo>
                    <a:pt x="366" y="272"/>
                  </a:lnTo>
                  <a:lnTo>
                    <a:pt x="374" y="282"/>
                  </a:lnTo>
                  <a:lnTo>
                    <a:pt x="374" y="282"/>
                  </a:lnTo>
                  <a:lnTo>
                    <a:pt x="378" y="286"/>
                  </a:lnTo>
                  <a:lnTo>
                    <a:pt x="380" y="292"/>
                  </a:lnTo>
                  <a:lnTo>
                    <a:pt x="386" y="304"/>
                  </a:lnTo>
                  <a:lnTo>
                    <a:pt x="386" y="304"/>
                  </a:lnTo>
                  <a:lnTo>
                    <a:pt x="386" y="300"/>
                  </a:lnTo>
                  <a:lnTo>
                    <a:pt x="388" y="300"/>
                  </a:lnTo>
                  <a:lnTo>
                    <a:pt x="396" y="304"/>
                  </a:lnTo>
                  <a:lnTo>
                    <a:pt x="408" y="316"/>
                  </a:lnTo>
                  <a:lnTo>
                    <a:pt x="408" y="316"/>
                  </a:lnTo>
                  <a:lnTo>
                    <a:pt x="424" y="302"/>
                  </a:lnTo>
                  <a:lnTo>
                    <a:pt x="424" y="302"/>
                  </a:lnTo>
                  <a:lnTo>
                    <a:pt x="430" y="294"/>
                  </a:lnTo>
                  <a:lnTo>
                    <a:pt x="430" y="294"/>
                  </a:lnTo>
                  <a:lnTo>
                    <a:pt x="430" y="292"/>
                  </a:lnTo>
                  <a:lnTo>
                    <a:pt x="428" y="290"/>
                  </a:lnTo>
                  <a:lnTo>
                    <a:pt x="428" y="290"/>
                  </a:lnTo>
                  <a:lnTo>
                    <a:pt x="426" y="286"/>
                  </a:lnTo>
                  <a:lnTo>
                    <a:pt x="428" y="284"/>
                  </a:lnTo>
                  <a:lnTo>
                    <a:pt x="430" y="282"/>
                  </a:lnTo>
                  <a:lnTo>
                    <a:pt x="432" y="282"/>
                  </a:lnTo>
                  <a:lnTo>
                    <a:pt x="448" y="282"/>
                  </a:lnTo>
                  <a:lnTo>
                    <a:pt x="448" y="282"/>
                  </a:lnTo>
                  <a:lnTo>
                    <a:pt x="456" y="282"/>
                  </a:lnTo>
                  <a:lnTo>
                    <a:pt x="464" y="284"/>
                  </a:lnTo>
                  <a:lnTo>
                    <a:pt x="472" y="288"/>
                  </a:lnTo>
                  <a:lnTo>
                    <a:pt x="478" y="294"/>
                  </a:lnTo>
                  <a:lnTo>
                    <a:pt x="478" y="294"/>
                  </a:lnTo>
                  <a:lnTo>
                    <a:pt x="474" y="294"/>
                  </a:lnTo>
                  <a:lnTo>
                    <a:pt x="474" y="294"/>
                  </a:lnTo>
                  <a:lnTo>
                    <a:pt x="474" y="300"/>
                  </a:lnTo>
                  <a:lnTo>
                    <a:pt x="480" y="308"/>
                  </a:lnTo>
                  <a:lnTo>
                    <a:pt x="480" y="3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8" name="Freeform 24">
              <a:extLst>
                <a:ext uri="{FF2B5EF4-FFF2-40B4-BE49-F238E27FC236}">
                  <a16:creationId xmlns:a16="http://schemas.microsoft.com/office/drawing/2014/main" id="{B24C81A4-C63E-4FC2-B603-2BD633A8B4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7" y="1748"/>
              <a:ext cx="16" cy="22"/>
            </a:xfrm>
            <a:custGeom>
              <a:avLst/>
              <a:gdLst>
                <a:gd name="T0" fmla="*/ 16 w 16"/>
                <a:gd name="T1" fmla="*/ 0 h 22"/>
                <a:gd name="T2" fmla="*/ 16 w 16"/>
                <a:gd name="T3" fmla="*/ 0 h 22"/>
                <a:gd name="T4" fmla="*/ 8 w 16"/>
                <a:gd name="T5" fmla="*/ 8 h 22"/>
                <a:gd name="T6" fmla="*/ 8 w 16"/>
                <a:gd name="T7" fmla="*/ 8 h 22"/>
                <a:gd name="T8" fmla="*/ 4 w 16"/>
                <a:gd name="T9" fmla="*/ 8 h 22"/>
                <a:gd name="T10" fmla="*/ 2 w 16"/>
                <a:gd name="T11" fmla="*/ 10 h 22"/>
                <a:gd name="T12" fmla="*/ 2 w 16"/>
                <a:gd name="T13" fmla="*/ 12 h 22"/>
                <a:gd name="T14" fmla="*/ 2 w 16"/>
                <a:gd name="T15" fmla="*/ 12 h 22"/>
                <a:gd name="T16" fmla="*/ 0 w 16"/>
                <a:gd name="T17" fmla="*/ 22 h 22"/>
                <a:gd name="T18" fmla="*/ 0 w 16"/>
                <a:gd name="T19" fmla="*/ 22 h 22"/>
                <a:gd name="T20" fmla="*/ 16 w 16"/>
                <a:gd name="T21" fmla="*/ 16 h 22"/>
                <a:gd name="T22" fmla="*/ 16 w 16"/>
                <a:gd name="T23" fmla="*/ 16 h 22"/>
                <a:gd name="T24" fmla="*/ 16 w 16"/>
                <a:gd name="T25" fmla="*/ 8 h 22"/>
                <a:gd name="T26" fmla="*/ 16 w 16"/>
                <a:gd name="T27" fmla="*/ 0 h 22"/>
                <a:gd name="T28" fmla="*/ 16 w 16"/>
                <a:gd name="T2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" h="22">
                  <a:moveTo>
                    <a:pt x="16" y="0"/>
                  </a:moveTo>
                  <a:lnTo>
                    <a:pt x="16" y="0"/>
                  </a:lnTo>
                  <a:lnTo>
                    <a:pt x="8" y="8"/>
                  </a:lnTo>
                  <a:lnTo>
                    <a:pt x="8" y="8"/>
                  </a:lnTo>
                  <a:lnTo>
                    <a:pt x="4" y="8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8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9" name="Freeform 25">
              <a:extLst>
                <a:ext uri="{FF2B5EF4-FFF2-40B4-BE49-F238E27FC236}">
                  <a16:creationId xmlns:a16="http://schemas.microsoft.com/office/drawing/2014/main" id="{BE6BA500-1EF1-49D6-B0BE-F6E28FEAA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61" y="1698"/>
              <a:ext cx="24" cy="50"/>
            </a:xfrm>
            <a:custGeom>
              <a:avLst/>
              <a:gdLst>
                <a:gd name="T0" fmla="*/ 6 w 24"/>
                <a:gd name="T1" fmla="*/ 38 h 50"/>
                <a:gd name="T2" fmla="*/ 6 w 24"/>
                <a:gd name="T3" fmla="*/ 38 h 50"/>
                <a:gd name="T4" fmla="*/ 10 w 24"/>
                <a:gd name="T5" fmla="*/ 38 h 50"/>
                <a:gd name="T6" fmla="*/ 12 w 24"/>
                <a:gd name="T7" fmla="*/ 38 h 50"/>
                <a:gd name="T8" fmla="*/ 14 w 24"/>
                <a:gd name="T9" fmla="*/ 36 h 50"/>
                <a:gd name="T10" fmla="*/ 14 w 24"/>
                <a:gd name="T11" fmla="*/ 36 h 50"/>
                <a:gd name="T12" fmla="*/ 14 w 24"/>
                <a:gd name="T13" fmla="*/ 36 h 50"/>
                <a:gd name="T14" fmla="*/ 14 w 24"/>
                <a:gd name="T15" fmla="*/ 36 h 50"/>
                <a:gd name="T16" fmla="*/ 16 w 24"/>
                <a:gd name="T17" fmla="*/ 38 h 50"/>
                <a:gd name="T18" fmla="*/ 16 w 24"/>
                <a:gd name="T19" fmla="*/ 38 h 50"/>
                <a:gd name="T20" fmla="*/ 14 w 24"/>
                <a:gd name="T21" fmla="*/ 50 h 50"/>
                <a:gd name="T22" fmla="*/ 14 w 24"/>
                <a:gd name="T23" fmla="*/ 50 h 50"/>
                <a:gd name="T24" fmla="*/ 24 w 24"/>
                <a:gd name="T25" fmla="*/ 40 h 50"/>
                <a:gd name="T26" fmla="*/ 24 w 24"/>
                <a:gd name="T27" fmla="*/ 40 h 50"/>
                <a:gd name="T28" fmla="*/ 24 w 24"/>
                <a:gd name="T29" fmla="*/ 38 h 50"/>
                <a:gd name="T30" fmla="*/ 24 w 24"/>
                <a:gd name="T31" fmla="*/ 34 h 50"/>
                <a:gd name="T32" fmla="*/ 24 w 24"/>
                <a:gd name="T33" fmla="*/ 28 h 50"/>
                <a:gd name="T34" fmla="*/ 24 w 24"/>
                <a:gd name="T35" fmla="*/ 28 h 50"/>
                <a:gd name="T36" fmla="*/ 24 w 24"/>
                <a:gd name="T37" fmla="*/ 26 h 50"/>
                <a:gd name="T38" fmla="*/ 24 w 24"/>
                <a:gd name="T39" fmla="*/ 26 h 50"/>
                <a:gd name="T40" fmla="*/ 24 w 24"/>
                <a:gd name="T41" fmla="*/ 4 h 50"/>
                <a:gd name="T42" fmla="*/ 24 w 24"/>
                <a:gd name="T43" fmla="*/ 4 h 50"/>
                <a:gd name="T44" fmla="*/ 24 w 24"/>
                <a:gd name="T45" fmla="*/ 6 h 50"/>
                <a:gd name="T46" fmla="*/ 24 w 24"/>
                <a:gd name="T47" fmla="*/ 6 h 50"/>
                <a:gd name="T48" fmla="*/ 24 w 24"/>
                <a:gd name="T49" fmla="*/ 0 h 50"/>
                <a:gd name="T50" fmla="*/ 24 w 24"/>
                <a:gd name="T51" fmla="*/ 0 h 50"/>
                <a:gd name="T52" fmla="*/ 22 w 24"/>
                <a:gd name="T53" fmla="*/ 10 h 50"/>
                <a:gd name="T54" fmla="*/ 22 w 24"/>
                <a:gd name="T55" fmla="*/ 10 h 50"/>
                <a:gd name="T56" fmla="*/ 16 w 24"/>
                <a:gd name="T57" fmla="*/ 18 h 50"/>
                <a:gd name="T58" fmla="*/ 14 w 24"/>
                <a:gd name="T59" fmla="*/ 30 h 50"/>
                <a:gd name="T60" fmla="*/ 14 w 24"/>
                <a:gd name="T61" fmla="*/ 30 h 50"/>
                <a:gd name="T62" fmla="*/ 14 w 24"/>
                <a:gd name="T63" fmla="*/ 26 h 50"/>
                <a:gd name="T64" fmla="*/ 14 w 24"/>
                <a:gd name="T65" fmla="*/ 26 h 50"/>
                <a:gd name="T66" fmla="*/ 14 w 24"/>
                <a:gd name="T67" fmla="*/ 4 h 50"/>
                <a:gd name="T68" fmla="*/ 14 w 24"/>
                <a:gd name="T69" fmla="*/ 4 h 50"/>
                <a:gd name="T70" fmla="*/ 4 w 24"/>
                <a:gd name="T71" fmla="*/ 22 h 50"/>
                <a:gd name="T72" fmla="*/ 0 w 24"/>
                <a:gd name="T73" fmla="*/ 34 h 50"/>
                <a:gd name="T74" fmla="*/ 2 w 24"/>
                <a:gd name="T75" fmla="*/ 38 h 50"/>
                <a:gd name="T76" fmla="*/ 6 w 24"/>
                <a:gd name="T77" fmla="*/ 38 h 50"/>
                <a:gd name="T78" fmla="*/ 6 w 24"/>
                <a:gd name="T79" fmla="*/ 3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4" h="50">
                  <a:moveTo>
                    <a:pt x="6" y="38"/>
                  </a:moveTo>
                  <a:lnTo>
                    <a:pt x="6" y="38"/>
                  </a:lnTo>
                  <a:lnTo>
                    <a:pt x="10" y="38"/>
                  </a:lnTo>
                  <a:lnTo>
                    <a:pt x="12" y="38"/>
                  </a:lnTo>
                  <a:lnTo>
                    <a:pt x="14" y="36"/>
                  </a:lnTo>
                  <a:lnTo>
                    <a:pt x="14" y="36"/>
                  </a:lnTo>
                  <a:lnTo>
                    <a:pt x="14" y="36"/>
                  </a:lnTo>
                  <a:lnTo>
                    <a:pt x="14" y="36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4" y="50"/>
                  </a:lnTo>
                  <a:lnTo>
                    <a:pt x="14" y="50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38"/>
                  </a:lnTo>
                  <a:lnTo>
                    <a:pt x="24" y="34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6" y="18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4" y="22"/>
                  </a:lnTo>
                  <a:lnTo>
                    <a:pt x="0" y="34"/>
                  </a:lnTo>
                  <a:lnTo>
                    <a:pt x="2" y="38"/>
                  </a:lnTo>
                  <a:lnTo>
                    <a:pt x="6" y="38"/>
                  </a:lnTo>
                  <a:lnTo>
                    <a:pt x="6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0" name="Freeform 26">
              <a:extLst>
                <a:ext uri="{FF2B5EF4-FFF2-40B4-BE49-F238E27FC236}">
                  <a16:creationId xmlns:a16="http://schemas.microsoft.com/office/drawing/2014/main" id="{D18835AC-8AB4-42E8-9B3B-4A905BE85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5" y="1840"/>
              <a:ext cx="184" cy="184"/>
            </a:xfrm>
            <a:custGeom>
              <a:avLst/>
              <a:gdLst>
                <a:gd name="T0" fmla="*/ 164 w 184"/>
                <a:gd name="T1" fmla="*/ 80 h 184"/>
                <a:gd name="T2" fmla="*/ 184 w 184"/>
                <a:gd name="T3" fmla="*/ 70 h 184"/>
                <a:gd name="T4" fmla="*/ 158 w 184"/>
                <a:gd name="T5" fmla="*/ 60 h 184"/>
                <a:gd name="T6" fmla="*/ 152 w 184"/>
                <a:gd name="T7" fmla="*/ 58 h 184"/>
                <a:gd name="T8" fmla="*/ 144 w 184"/>
                <a:gd name="T9" fmla="*/ 48 h 184"/>
                <a:gd name="T10" fmla="*/ 140 w 184"/>
                <a:gd name="T11" fmla="*/ 38 h 184"/>
                <a:gd name="T12" fmla="*/ 132 w 184"/>
                <a:gd name="T13" fmla="*/ 30 h 184"/>
                <a:gd name="T14" fmla="*/ 118 w 184"/>
                <a:gd name="T15" fmla="*/ 14 h 184"/>
                <a:gd name="T16" fmla="*/ 116 w 184"/>
                <a:gd name="T17" fmla="*/ 10 h 184"/>
                <a:gd name="T18" fmla="*/ 112 w 184"/>
                <a:gd name="T19" fmla="*/ 0 h 184"/>
                <a:gd name="T20" fmla="*/ 108 w 184"/>
                <a:gd name="T21" fmla="*/ 0 h 184"/>
                <a:gd name="T22" fmla="*/ 76 w 184"/>
                <a:gd name="T23" fmla="*/ 0 h 184"/>
                <a:gd name="T24" fmla="*/ 22 w 184"/>
                <a:gd name="T25" fmla="*/ 0 h 184"/>
                <a:gd name="T26" fmla="*/ 4 w 184"/>
                <a:gd name="T27" fmla="*/ 24 h 184"/>
                <a:gd name="T28" fmla="*/ 2 w 184"/>
                <a:gd name="T29" fmla="*/ 28 h 184"/>
                <a:gd name="T30" fmla="*/ 2 w 184"/>
                <a:gd name="T31" fmla="*/ 38 h 184"/>
                <a:gd name="T32" fmla="*/ 8 w 184"/>
                <a:gd name="T33" fmla="*/ 50 h 184"/>
                <a:gd name="T34" fmla="*/ 16 w 184"/>
                <a:gd name="T35" fmla="*/ 56 h 184"/>
                <a:gd name="T36" fmla="*/ 22 w 184"/>
                <a:gd name="T37" fmla="*/ 66 h 184"/>
                <a:gd name="T38" fmla="*/ 28 w 184"/>
                <a:gd name="T39" fmla="*/ 82 h 184"/>
                <a:gd name="T40" fmla="*/ 36 w 184"/>
                <a:gd name="T41" fmla="*/ 90 h 184"/>
                <a:gd name="T42" fmla="*/ 42 w 184"/>
                <a:gd name="T43" fmla="*/ 92 h 184"/>
                <a:gd name="T44" fmla="*/ 66 w 184"/>
                <a:gd name="T45" fmla="*/ 92 h 184"/>
                <a:gd name="T46" fmla="*/ 74 w 184"/>
                <a:gd name="T47" fmla="*/ 90 h 184"/>
                <a:gd name="T48" fmla="*/ 80 w 184"/>
                <a:gd name="T49" fmla="*/ 88 h 184"/>
                <a:gd name="T50" fmla="*/ 82 w 184"/>
                <a:gd name="T51" fmla="*/ 94 h 184"/>
                <a:gd name="T52" fmla="*/ 82 w 184"/>
                <a:gd name="T53" fmla="*/ 102 h 184"/>
                <a:gd name="T54" fmla="*/ 86 w 184"/>
                <a:gd name="T55" fmla="*/ 126 h 184"/>
                <a:gd name="T56" fmla="*/ 92 w 184"/>
                <a:gd name="T57" fmla="*/ 156 h 184"/>
                <a:gd name="T58" fmla="*/ 94 w 184"/>
                <a:gd name="T59" fmla="*/ 162 h 184"/>
                <a:gd name="T60" fmla="*/ 110 w 184"/>
                <a:gd name="T61" fmla="*/ 178 h 184"/>
                <a:gd name="T62" fmla="*/ 114 w 184"/>
                <a:gd name="T63" fmla="*/ 182 h 184"/>
                <a:gd name="T64" fmla="*/ 118 w 184"/>
                <a:gd name="T65" fmla="*/ 184 h 184"/>
                <a:gd name="T66" fmla="*/ 136 w 184"/>
                <a:gd name="T67" fmla="*/ 184 h 184"/>
                <a:gd name="T68" fmla="*/ 138 w 184"/>
                <a:gd name="T69" fmla="*/ 164 h 184"/>
                <a:gd name="T70" fmla="*/ 142 w 184"/>
                <a:gd name="T71" fmla="*/ 142 h 184"/>
                <a:gd name="T72" fmla="*/ 144 w 184"/>
                <a:gd name="T73" fmla="*/ 140 h 184"/>
                <a:gd name="T74" fmla="*/ 152 w 184"/>
                <a:gd name="T75" fmla="*/ 138 h 184"/>
                <a:gd name="T76" fmla="*/ 154 w 184"/>
                <a:gd name="T77" fmla="*/ 136 h 184"/>
                <a:gd name="T78" fmla="*/ 156 w 184"/>
                <a:gd name="T79" fmla="*/ 128 h 184"/>
                <a:gd name="T80" fmla="*/ 158 w 184"/>
                <a:gd name="T81" fmla="*/ 126 h 184"/>
                <a:gd name="T82" fmla="*/ 164 w 184"/>
                <a:gd name="T83" fmla="*/ 124 h 184"/>
                <a:gd name="T84" fmla="*/ 166 w 184"/>
                <a:gd name="T85" fmla="*/ 120 h 184"/>
                <a:gd name="T86" fmla="*/ 164 w 184"/>
                <a:gd name="T87" fmla="*/ 96 h 184"/>
                <a:gd name="T88" fmla="*/ 160 w 184"/>
                <a:gd name="T89" fmla="*/ 92 h 184"/>
                <a:gd name="T90" fmla="*/ 156 w 184"/>
                <a:gd name="T91" fmla="*/ 84 h 184"/>
                <a:gd name="T92" fmla="*/ 164 w 184"/>
                <a:gd name="T93" fmla="*/ 8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4" h="184">
                  <a:moveTo>
                    <a:pt x="164" y="80"/>
                  </a:moveTo>
                  <a:lnTo>
                    <a:pt x="164" y="80"/>
                  </a:lnTo>
                  <a:lnTo>
                    <a:pt x="174" y="76"/>
                  </a:lnTo>
                  <a:lnTo>
                    <a:pt x="184" y="70"/>
                  </a:lnTo>
                  <a:lnTo>
                    <a:pt x="184" y="70"/>
                  </a:lnTo>
                  <a:lnTo>
                    <a:pt x="158" y="60"/>
                  </a:lnTo>
                  <a:lnTo>
                    <a:pt x="158" y="60"/>
                  </a:lnTo>
                  <a:lnTo>
                    <a:pt x="152" y="58"/>
                  </a:lnTo>
                  <a:lnTo>
                    <a:pt x="150" y="56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40" y="38"/>
                  </a:lnTo>
                  <a:lnTo>
                    <a:pt x="132" y="30"/>
                  </a:lnTo>
                  <a:lnTo>
                    <a:pt x="132" y="30"/>
                  </a:lnTo>
                  <a:lnTo>
                    <a:pt x="122" y="20"/>
                  </a:lnTo>
                  <a:lnTo>
                    <a:pt x="118" y="14"/>
                  </a:lnTo>
                  <a:lnTo>
                    <a:pt x="116" y="10"/>
                  </a:lnTo>
                  <a:lnTo>
                    <a:pt x="116" y="10"/>
                  </a:lnTo>
                  <a:lnTo>
                    <a:pt x="114" y="2"/>
                  </a:lnTo>
                  <a:lnTo>
                    <a:pt x="112" y="0"/>
                  </a:lnTo>
                  <a:lnTo>
                    <a:pt x="108" y="0"/>
                  </a:lnTo>
                  <a:lnTo>
                    <a:pt x="108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2" y="12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2" y="28"/>
                  </a:lnTo>
                  <a:lnTo>
                    <a:pt x="0" y="34"/>
                  </a:lnTo>
                  <a:lnTo>
                    <a:pt x="2" y="38"/>
                  </a:lnTo>
                  <a:lnTo>
                    <a:pt x="4" y="42"/>
                  </a:lnTo>
                  <a:lnTo>
                    <a:pt x="8" y="50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20" y="62"/>
                  </a:lnTo>
                  <a:lnTo>
                    <a:pt x="22" y="66"/>
                  </a:lnTo>
                  <a:lnTo>
                    <a:pt x="26" y="78"/>
                  </a:lnTo>
                  <a:lnTo>
                    <a:pt x="28" y="82"/>
                  </a:lnTo>
                  <a:lnTo>
                    <a:pt x="32" y="86"/>
                  </a:lnTo>
                  <a:lnTo>
                    <a:pt x="36" y="90"/>
                  </a:lnTo>
                  <a:lnTo>
                    <a:pt x="42" y="92"/>
                  </a:lnTo>
                  <a:lnTo>
                    <a:pt x="42" y="92"/>
                  </a:lnTo>
                  <a:lnTo>
                    <a:pt x="54" y="92"/>
                  </a:lnTo>
                  <a:lnTo>
                    <a:pt x="66" y="92"/>
                  </a:lnTo>
                  <a:lnTo>
                    <a:pt x="66" y="92"/>
                  </a:lnTo>
                  <a:lnTo>
                    <a:pt x="74" y="90"/>
                  </a:lnTo>
                  <a:lnTo>
                    <a:pt x="78" y="90"/>
                  </a:lnTo>
                  <a:lnTo>
                    <a:pt x="80" y="88"/>
                  </a:lnTo>
                  <a:lnTo>
                    <a:pt x="80" y="88"/>
                  </a:lnTo>
                  <a:lnTo>
                    <a:pt x="82" y="94"/>
                  </a:lnTo>
                  <a:lnTo>
                    <a:pt x="82" y="102"/>
                  </a:lnTo>
                  <a:lnTo>
                    <a:pt x="82" y="102"/>
                  </a:lnTo>
                  <a:lnTo>
                    <a:pt x="86" y="126"/>
                  </a:lnTo>
                  <a:lnTo>
                    <a:pt x="86" y="126"/>
                  </a:lnTo>
                  <a:lnTo>
                    <a:pt x="90" y="140"/>
                  </a:lnTo>
                  <a:lnTo>
                    <a:pt x="92" y="156"/>
                  </a:lnTo>
                  <a:lnTo>
                    <a:pt x="92" y="156"/>
                  </a:lnTo>
                  <a:lnTo>
                    <a:pt x="94" y="162"/>
                  </a:lnTo>
                  <a:lnTo>
                    <a:pt x="98" y="168"/>
                  </a:lnTo>
                  <a:lnTo>
                    <a:pt x="110" y="178"/>
                  </a:lnTo>
                  <a:lnTo>
                    <a:pt x="110" y="178"/>
                  </a:lnTo>
                  <a:lnTo>
                    <a:pt x="114" y="182"/>
                  </a:lnTo>
                  <a:lnTo>
                    <a:pt x="118" y="184"/>
                  </a:lnTo>
                  <a:lnTo>
                    <a:pt x="118" y="184"/>
                  </a:lnTo>
                  <a:lnTo>
                    <a:pt x="136" y="184"/>
                  </a:lnTo>
                  <a:lnTo>
                    <a:pt x="136" y="184"/>
                  </a:lnTo>
                  <a:lnTo>
                    <a:pt x="138" y="178"/>
                  </a:lnTo>
                  <a:lnTo>
                    <a:pt x="138" y="164"/>
                  </a:lnTo>
                  <a:lnTo>
                    <a:pt x="140" y="148"/>
                  </a:lnTo>
                  <a:lnTo>
                    <a:pt x="142" y="142"/>
                  </a:lnTo>
                  <a:lnTo>
                    <a:pt x="144" y="140"/>
                  </a:lnTo>
                  <a:lnTo>
                    <a:pt x="144" y="140"/>
                  </a:lnTo>
                  <a:lnTo>
                    <a:pt x="150" y="138"/>
                  </a:lnTo>
                  <a:lnTo>
                    <a:pt x="152" y="138"/>
                  </a:lnTo>
                  <a:lnTo>
                    <a:pt x="154" y="136"/>
                  </a:lnTo>
                  <a:lnTo>
                    <a:pt x="154" y="136"/>
                  </a:lnTo>
                  <a:lnTo>
                    <a:pt x="156" y="132"/>
                  </a:lnTo>
                  <a:lnTo>
                    <a:pt x="156" y="128"/>
                  </a:lnTo>
                  <a:lnTo>
                    <a:pt x="156" y="128"/>
                  </a:lnTo>
                  <a:lnTo>
                    <a:pt x="158" y="126"/>
                  </a:lnTo>
                  <a:lnTo>
                    <a:pt x="162" y="126"/>
                  </a:lnTo>
                  <a:lnTo>
                    <a:pt x="164" y="124"/>
                  </a:lnTo>
                  <a:lnTo>
                    <a:pt x="166" y="120"/>
                  </a:lnTo>
                  <a:lnTo>
                    <a:pt x="166" y="120"/>
                  </a:lnTo>
                  <a:lnTo>
                    <a:pt x="166" y="104"/>
                  </a:lnTo>
                  <a:lnTo>
                    <a:pt x="164" y="96"/>
                  </a:lnTo>
                  <a:lnTo>
                    <a:pt x="160" y="92"/>
                  </a:lnTo>
                  <a:lnTo>
                    <a:pt x="160" y="92"/>
                  </a:lnTo>
                  <a:lnTo>
                    <a:pt x="156" y="86"/>
                  </a:lnTo>
                  <a:lnTo>
                    <a:pt x="156" y="84"/>
                  </a:lnTo>
                  <a:lnTo>
                    <a:pt x="160" y="82"/>
                  </a:lnTo>
                  <a:lnTo>
                    <a:pt x="164" y="80"/>
                  </a:lnTo>
                  <a:lnTo>
                    <a:pt x="164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1" name="Freeform 27">
              <a:extLst>
                <a:ext uri="{FF2B5EF4-FFF2-40B4-BE49-F238E27FC236}">
                  <a16:creationId xmlns:a16="http://schemas.microsoft.com/office/drawing/2014/main" id="{339AD982-7420-4EDB-AF94-C61040940C6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1" y="1656"/>
              <a:ext cx="104" cy="102"/>
            </a:xfrm>
            <a:custGeom>
              <a:avLst/>
              <a:gdLst>
                <a:gd name="T0" fmla="*/ 92 w 104"/>
                <a:gd name="T1" fmla="*/ 22 h 102"/>
                <a:gd name="T2" fmla="*/ 92 w 104"/>
                <a:gd name="T3" fmla="*/ 22 h 102"/>
                <a:gd name="T4" fmla="*/ 74 w 104"/>
                <a:gd name="T5" fmla="*/ 6 h 102"/>
                <a:gd name="T6" fmla="*/ 74 w 104"/>
                <a:gd name="T7" fmla="*/ 6 h 102"/>
                <a:gd name="T8" fmla="*/ 66 w 104"/>
                <a:gd name="T9" fmla="*/ 2 h 102"/>
                <a:gd name="T10" fmla="*/ 60 w 104"/>
                <a:gd name="T11" fmla="*/ 0 h 102"/>
                <a:gd name="T12" fmla="*/ 46 w 104"/>
                <a:gd name="T13" fmla="*/ 0 h 102"/>
                <a:gd name="T14" fmla="*/ 46 w 104"/>
                <a:gd name="T15" fmla="*/ 0 h 102"/>
                <a:gd name="T16" fmla="*/ 30 w 104"/>
                <a:gd name="T17" fmla="*/ 0 h 102"/>
                <a:gd name="T18" fmla="*/ 30 w 104"/>
                <a:gd name="T19" fmla="*/ 0 h 102"/>
                <a:gd name="T20" fmla="*/ 28 w 104"/>
                <a:gd name="T21" fmla="*/ 2 h 102"/>
                <a:gd name="T22" fmla="*/ 28 w 104"/>
                <a:gd name="T23" fmla="*/ 4 h 102"/>
                <a:gd name="T24" fmla="*/ 28 w 104"/>
                <a:gd name="T25" fmla="*/ 4 h 102"/>
                <a:gd name="T26" fmla="*/ 24 w 104"/>
                <a:gd name="T27" fmla="*/ 12 h 102"/>
                <a:gd name="T28" fmla="*/ 16 w 104"/>
                <a:gd name="T29" fmla="*/ 20 h 102"/>
                <a:gd name="T30" fmla="*/ 0 w 104"/>
                <a:gd name="T31" fmla="*/ 34 h 102"/>
                <a:gd name="T32" fmla="*/ 0 w 104"/>
                <a:gd name="T33" fmla="*/ 34 h 102"/>
                <a:gd name="T34" fmla="*/ 4 w 104"/>
                <a:gd name="T35" fmla="*/ 36 h 102"/>
                <a:gd name="T36" fmla="*/ 8 w 104"/>
                <a:gd name="T37" fmla="*/ 38 h 102"/>
                <a:gd name="T38" fmla="*/ 14 w 104"/>
                <a:gd name="T39" fmla="*/ 46 h 102"/>
                <a:gd name="T40" fmla="*/ 22 w 104"/>
                <a:gd name="T41" fmla="*/ 66 h 102"/>
                <a:gd name="T42" fmla="*/ 22 w 104"/>
                <a:gd name="T43" fmla="*/ 66 h 102"/>
                <a:gd name="T44" fmla="*/ 24 w 104"/>
                <a:gd name="T45" fmla="*/ 74 h 102"/>
                <a:gd name="T46" fmla="*/ 24 w 104"/>
                <a:gd name="T47" fmla="*/ 82 h 102"/>
                <a:gd name="T48" fmla="*/ 24 w 104"/>
                <a:gd name="T49" fmla="*/ 82 h 102"/>
                <a:gd name="T50" fmla="*/ 24 w 104"/>
                <a:gd name="T51" fmla="*/ 90 h 102"/>
                <a:gd name="T52" fmla="*/ 28 w 104"/>
                <a:gd name="T53" fmla="*/ 96 h 102"/>
                <a:gd name="T54" fmla="*/ 28 w 104"/>
                <a:gd name="T55" fmla="*/ 96 h 102"/>
                <a:gd name="T56" fmla="*/ 34 w 104"/>
                <a:gd name="T57" fmla="*/ 102 h 102"/>
                <a:gd name="T58" fmla="*/ 36 w 104"/>
                <a:gd name="T59" fmla="*/ 102 h 102"/>
                <a:gd name="T60" fmla="*/ 40 w 104"/>
                <a:gd name="T61" fmla="*/ 100 h 102"/>
                <a:gd name="T62" fmla="*/ 40 w 104"/>
                <a:gd name="T63" fmla="*/ 100 h 102"/>
                <a:gd name="T64" fmla="*/ 56 w 104"/>
                <a:gd name="T65" fmla="*/ 82 h 102"/>
                <a:gd name="T66" fmla="*/ 56 w 104"/>
                <a:gd name="T67" fmla="*/ 82 h 102"/>
                <a:gd name="T68" fmla="*/ 58 w 104"/>
                <a:gd name="T69" fmla="*/ 80 h 102"/>
                <a:gd name="T70" fmla="*/ 58 w 104"/>
                <a:gd name="T71" fmla="*/ 76 h 102"/>
                <a:gd name="T72" fmla="*/ 58 w 104"/>
                <a:gd name="T73" fmla="*/ 68 h 102"/>
                <a:gd name="T74" fmla="*/ 58 w 104"/>
                <a:gd name="T75" fmla="*/ 68 h 102"/>
                <a:gd name="T76" fmla="*/ 58 w 104"/>
                <a:gd name="T77" fmla="*/ 60 h 102"/>
                <a:gd name="T78" fmla="*/ 58 w 104"/>
                <a:gd name="T79" fmla="*/ 58 h 102"/>
                <a:gd name="T80" fmla="*/ 62 w 104"/>
                <a:gd name="T81" fmla="*/ 58 h 102"/>
                <a:gd name="T82" fmla="*/ 62 w 104"/>
                <a:gd name="T83" fmla="*/ 58 h 102"/>
                <a:gd name="T84" fmla="*/ 72 w 104"/>
                <a:gd name="T85" fmla="*/ 58 h 102"/>
                <a:gd name="T86" fmla="*/ 74 w 104"/>
                <a:gd name="T87" fmla="*/ 56 h 102"/>
                <a:gd name="T88" fmla="*/ 78 w 104"/>
                <a:gd name="T89" fmla="*/ 54 h 102"/>
                <a:gd name="T90" fmla="*/ 78 w 104"/>
                <a:gd name="T91" fmla="*/ 54 h 102"/>
                <a:gd name="T92" fmla="*/ 84 w 104"/>
                <a:gd name="T93" fmla="*/ 50 h 102"/>
                <a:gd name="T94" fmla="*/ 90 w 104"/>
                <a:gd name="T95" fmla="*/ 46 h 102"/>
                <a:gd name="T96" fmla="*/ 90 w 104"/>
                <a:gd name="T97" fmla="*/ 46 h 102"/>
                <a:gd name="T98" fmla="*/ 100 w 104"/>
                <a:gd name="T99" fmla="*/ 44 h 102"/>
                <a:gd name="T100" fmla="*/ 104 w 104"/>
                <a:gd name="T101" fmla="*/ 40 h 102"/>
                <a:gd name="T102" fmla="*/ 104 w 104"/>
                <a:gd name="T103" fmla="*/ 34 h 102"/>
                <a:gd name="T104" fmla="*/ 104 w 104"/>
                <a:gd name="T105" fmla="*/ 34 h 102"/>
                <a:gd name="T106" fmla="*/ 98 w 104"/>
                <a:gd name="T107" fmla="*/ 28 h 102"/>
                <a:gd name="T108" fmla="*/ 92 w 104"/>
                <a:gd name="T109" fmla="*/ 22 h 102"/>
                <a:gd name="T110" fmla="*/ 92 w 104"/>
                <a:gd name="T111" fmla="*/ 2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" h="102">
                  <a:moveTo>
                    <a:pt x="92" y="22"/>
                  </a:moveTo>
                  <a:lnTo>
                    <a:pt x="92" y="22"/>
                  </a:lnTo>
                  <a:lnTo>
                    <a:pt x="74" y="6"/>
                  </a:lnTo>
                  <a:lnTo>
                    <a:pt x="74" y="6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8" y="2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4" y="12"/>
                  </a:lnTo>
                  <a:lnTo>
                    <a:pt x="16" y="2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4" y="36"/>
                  </a:lnTo>
                  <a:lnTo>
                    <a:pt x="8" y="38"/>
                  </a:lnTo>
                  <a:lnTo>
                    <a:pt x="14" y="46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4" y="74"/>
                  </a:lnTo>
                  <a:lnTo>
                    <a:pt x="24" y="82"/>
                  </a:lnTo>
                  <a:lnTo>
                    <a:pt x="24" y="82"/>
                  </a:lnTo>
                  <a:lnTo>
                    <a:pt x="24" y="90"/>
                  </a:lnTo>
                  <a:lnTo>
                    <a:pt x="28" y="96"/>
                  </a:lnTo>
                  <a:lnTo>
                    <a:pt x="28" y="96"/>
                  </a:lnTo>
                  <a:lnTo>
                    <a:pt x="34" y="102"/>
                  </a:lnTo>
                  <a:lnTo>
                    <a:pt x="36" y="102"/>
                  </a:lnTo>
                  <a:lnTo>
                    <a:pt x="40" y="100"/>
                  </a:lnTo>
                  <a:lnTo>
                    <a:pt x="40" y="100"/>
                  </a:lnTo>
                  <a:lnTo>
                    <a:pt x="56" y="82"/>
                  </a:lnTo>
                  <a:lnTo>
                    <a:pt x="56" y="82"/>
                  </a:lnTo>
                  <a:lnTo>
                    <a:pt x="58" y="80"/>
                  </a:lnTo>
                  <a:lnTo>
                    <a:pt x="58" y="76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58" y="60"/>
                  </a:lnTo>
                  <a:lnTo>
                    <a:pt x="58" y="58"/>
                  </a:lnTo>
                  <a:lnTo>
                    <a:pt x="62" y="58"/>
                  </a:lnTo>
                  <a:lnTo>
                    <a:pt x="62" y="58"/>
                  </a:lnTo>
                  <a:lnTo>
                    <a:pt x="72" y="58"/>
                  </a:lnTo>
                  <a:lnTo>
                    <a:pt x="74" y="56"/>
                  </a:lnTo>
                  <a:lnTo>
                    <a:pt x="78" y="54"/>
                  </a:lnTo>
                  <a:lnTo>
                    <a:pt x="78" y="54"/>
                  </a:lnTo>
                  <a:lnTo>
                    <a:pt x="84" y="50"/>
                  </a:lnTo>
                  <a:lnTo>
                    <a:pt x="90" y="46"/>
                  </a:lnTo>
                  <a:lnTo>
                    <a:pt x="90" y="46"/>
                  </a:lnTo>
                  <a:lnTo>
                    <a:pt x="100" y="44"/>
                  </a:lnTo>
                  <a:lnTo>
                    <a:pt x="104" y="40"/>
                  </a:lnTo>
                  <a:lnTo>
                    <a:pt x="104" y="34"/>
                  </a:lnTo>
                  <a:lnTo>
                    <a:pt x="104" y="34"/>
                  </a:lnTo>
                  <a:lnTo>
                    <a:pt x="98" y="28"/>
                  </a:lnTo>
                  <a:lnTo>
                    <a:pt x="92" y="22"/>
                  </a:lnTo>
                  <a:lnTo>
                    <a:pt x="92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127" name="사각형: 둥근 위쪽 모서리 126">
            <a:extLst>
              <a:ext uri="{FF2B5EF4-FFF2-40B4-BE49-F238E27FC236}">
                <a16:creationId xmlns:a16="http://schemas.microsoft.com/office/drawing/2014/main" id="{FFC38814-231C-4452-9188-23EF5288C4E5}"/>
              </a:ext>
            </a:extLst>
          </p:cNvPr>
          <p:cNvSpPr/>
          <p:nvPr/>
        </p:nvSpPr>
        <p:spPr>
          <a:xfrm flipV="1">
            <a:off x="419095" y="4996956"/>
            <a:ext cx="2896480" cy="1137144"/>
          </a:xfrm>
          <a:prstGeom prst="round2SameRect">
            <a:avLst/>
          </a:prstGeom>
          <a:gradFill flip="none" rotWithShape="1">
            <a:gsLst>
              <a:gs pos="100000">
                <a:schemeClr val="accent2">
                  <a:lumMod val="20000"/>
                  <a:lumOff val="80000"/>
                </a:schemeClr>
              </a:gs>
              <a:gs pos="2000">
                <a:schemeClr val="accent1">
                  <a:lumMod val="20000"/>
                  <a:lumOff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175" name="사각형: 둥근 위쪽 모서리 174">
            <a:extLst>
              <a:ext uri="{FF2B5EF4-FFF2-40B4-BE49-F238E27FC236}">
                <a16:creationId xmlns:a16="http://schemas.microsoft.com/office/drawing/2014/main" id="{CAE1AA5E-435B-4376-AFDA-B675B8AF9616}"/>
              </a:ext>
            </a:extLst>
          </p:cNvPr>
          <p:cNvSpPr/>
          <p:nvPr/>
        </p:nvSpPr>
        <p:spPr>
          <a:xfrm flipV="1">
            <a:off x="3506346" y="4996956"/>
            <a:ext cx="2896480" cy="1137144"/>
          </a:xfrm>
          <a:prstGeom prst="round2SameRect">
            <a:avLst/>
          </a:prstGeom>
          <a:gradFill flip="none" rotWithShape="1">
            <a:gsLst>
              <a:gs pos="100000">
                <a:srgbClr val="D7F1F0"/>
              </a:gs>
              <a:gs pos="2000">
                <a:schemeClr val="accent1">
                  <a:lumMod val="20000"/>
                  <a:lumOff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207B210-0EA9-4121-A70E-C9DE8C47C0CB}"/>
              </a:ext>
            </a:extLst>
          </p:cNvPr>
          <p:cNvSpPr txBox="1"/>
          <p:nvPr/>
        </p:nvSpPr>
        <p:spPr>
          <a:xfrm>
            <a:off x="620982" y="3094079"/>
            <a:ext cx="2492621" cy="14875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indent="-177800" latinLnBrk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ko-KR" altLang="en-US" sz="14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가족채용 비리</a:t>
            </a:r>
            <a:r>
              <a:rPr lang="en-US" altLang="ko-KR" sz="14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 관련 부동산 매수</a:t>
            </a:r>
            <a:r>
              <a:rPr lang="en-US" altLang="ko-KR" sz="14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퇴직공직자에 대한 전관예우 등 </a:t>
            </a:r>
            <a:endParaRPr lang="en-US" altLang="ko-KR" sz="1400" spc="-8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 latinLnBrk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ko-KR" altLang="en-US" sz="14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 이해관계와 결부된 부패사건으로 인해</a:t>
            </a:r>
            <a:r>
              <a:rPr lang="ko-KR" altLang="en-US" sz="1400" b="1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400" b="1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국민적 불신 야기</a:t>
            </a:r>
          </a:p>
        </p:txBody>
      </p:sp>
      <p:grpSp>
        <p:nvGrpSpPr>
          <p:cNvPr id="40" name="Group 4">
            <a:extLst>
              <a:ext uri="{FF2B5EF4-FFF2-40B4-BE49-F238E27FC236}">
                <a16:creationId xmlns:a16="http://schemas.microsoft.com/office/drawing/2014/main" id="{5C72F913-9CEA-4DE5-B3DA-CF91E76DA34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732264" y="1628409"/>
            <a:ext cx="270141" cy="222444"/>
            <a:chOff x="1610" y="1119"/>
            <a:chExt cx="2556" cy="2085"/>
          </a:xfrm>
          <a:solidFill>
            <a:schemeClr val="bg1">
              <a:lumMod val="50000"/>
            </a:schemeClr>
          </a:solidFill>
        </p:grpSpPr>
        <p:sp>
          <p:nvSpPr>
            <p:cNvPr id="41" name="Freeform 5">
              <a:extLst>
                <a:ext uri="{FF2B5EF4-FFF2-40B4-BE49-F238E27FC236}">
                  <a16:creationId xmlns:a16="http://schemas.microsoft.com/office/drawing/2014/main" id="{54187F50-16D3-405E-9169-504DEE6C68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7" y="1170"/>
              <a:ext cx="2189" cy="1721"/>
            </a:xfrm>
            <a:custGeom>
              <a:avLst/>
              <a:gdLst>
                <a:gd name="T0" fmla="*/ 699 w 819"/>
                <a:gd name="T1" fmla="*/ 26 h 643"/>
                <a:gd name="T2" fmla="*/ 256 w 819"/>
                <a:gd name="T3" fmla="*/ 469 h 643"/>
                <a:gd name="T4" fmla="*/ 132 w 819"/>
                <a:gd name="T5" fmla="*/ 264 h 643"/>
                <a:gd name="T6" fmla="*/ 130 w 819"/>
                <a:gd name="T7" fmla="*/ 261 h 643"/>
                <a:gd name="T8" fmla="*/ 130 w 819"/>
                <a:gd name="T9" fmla="*/ 261 h 643"/>
                <a:gd name="T10" fmla="*/ 41 w 819"/>
                <a:gd name="T11" fmla="*/ 242 h 643"/>
                <a:gd name="T12" fmla="*/ 16 w 819"/>
                <a:gd name="T13" fmla="*/ 330 h 643"/>
                <a:gd name="T14" fmla="*/ 16 w 819"/>
                <a:gd name="T15" fmla="*/ 330 h 643"/>
                <a:gd name="T16" fmla="*/ 18 w 819"/>
                <a:gd name="T17" fmla="*/ 333 h 643"/>
                <a:gd name="T18" fmla="*/ 18 w 819"/>
                <a:gd name="T19" fmla="*/ 333 h 643"/>
                <a:gd name="T20" fmla="*/ 185 w 819"/>
                <a:gd name="T21" fmla="*/ 611 h 643"/>
                <a:gd name="T22" fmla="*/ 186 w 819"/>
                <a:gd name="T23" fmla="*/ 612 h 643"/>
                <a:gd name="T24" fmla="*/ 190 w 819"/>
                <a:gd name="T25" fmla="*/ 617 h 643"/>
                <a:gd name="T26" fmla="*/ 194 w 819"/>
                <a:gd name="T27" fmla="*/ 623 h 643"/>
                <a:gd name="T28" fmla="*/ 195 w 819"/>
                <a:gd name="T29" fmla="*/ 623 h 643"/>
                <a:gd name="T30" fmla="*/ 199 w 819"/>
                <a:gd name="T31" fmla="*/ 627 h 643"/>
                <a:gd name="T32" fmla="*/ 205 w 819"/>
                <a:gd name="T33" fmla="*/ 631 h 643"/>
                <a:gd name="T34" fmla="*/ 210 w 819"/>
                <a:gd name="T35" fmla="*/ 634 h 643"/>
                <a:gd name="T36" fmla="*/ 216 w 819"/>
                <a:gd name="T37" fmla="*/ 637 h 643"/>
                <a:gd name="T38" fmla="*/ 222 w 819"/>
                <a:gd name="T39" fmla="*/ 640 h 643"/>
                <a:gd name="T40" fmla="*/ 228 w 819"/>
                <a:gd name="T41" fmla="*/ 641 h 643"/>
                <a:gd name="T42" fmla="*/ 235 w 819"/>
                <a:gd name="T43" fmla="*/ 642 h 643"/>
                <a:gd name="T44" fmla="*/ 241 w 819"/>
                <a:gd name="T45" fmla="*/ 643 h 643"/>
                <a:gd name="T46" fmla="*/ 248 w 819"/>
                <a:gd name="T47" fmla="*/ 642 h 643"/>
                <a:gd name="T48" fmla="*/ 254 w 819"/>
                <a:gd name="T49" fmla="*/ 642 h 643"/>
                <a:gd name="T50" fmla="*/ 261 w 819"/>
                <a:gd name="T51" fmla="*/ 640 h 643"/>
                <a:gd name="T52" fmla="*/ 266 w 819"/>
                <a:gd name="T53" fmla="*/ 639 h 643"/>
                <a:gd name="T54" fmla="*/ 273 w 819"/>
                <a:gd name="T55" fmla="*/ 635 h 643"/>
                <a:gd name="T56" fmla="*/ 277 w 819"/>
                <a:gd name="T57" fmla="*/ 634 h 643"/>
                <a:gd name="T58" fmla="*/ 278 w 819"/>
                <a:gd name="T59" fmla="*/ 633 h 643"/>
                <a:gd name="T60" fmla="*/ 284 w 819"/>
                <a:gd name="T61" fmla="*/ 628 h 643"/>
                <a:gd name="T62" fmla="*/ 289 w 819"/>
                <a:gd name="T63" fmla="*/ 625 h 643"/>
                <a:gd name="T64" fmla="*/ 290 w 819"/>
                <a:gd name="T65" fmla="*/ 624 h 643"/>
                <a:gd name="T66" fmla="*/ 793 w 819"/>
                <a:gd name="T67" fmla="*/ 120 h 643"/>
                <a:gd name="T68" fmla="*/ 793 w 819"/>
                <a:gd name="T69" fmla="*/ 26 h 643"/>
                <a:gd name="T70" fmla="*/ 699 w 819"/>
                <a:gd name="T71" fmla="*/ 2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9" h="643">
                  <a:moveTo>
                    <a:pt x="699" y="26"/>
                  </a:moveTo>
                  <a:cubicBezTo>
                    <a:pt x="256" y="469"/>
                    <a:pt x="256" y="469"/>
                    <a:pt x="256" y="469"/>
                  </a:cubicBezTo>
                  <a:cubicBezTo>
                    <a:pt x="132" y="264"/>
                    <a:pt x="132" y="264"/>
                    <a:pt x="132" y="264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10" y="232"/>
                    <a:pt x="71" y="223"/>
                    <a:pt x="41" y="242"/>
                  </a:cubicBezTo>
                  <a:cubicBezTo>
                    <a:pt x="10" y="260"/>
                    <a:pt x="0" y="299"/>
                    <a:pt x="16" y="330"/>
                  </a:cubicBezTo>
                  <a:cubicBezTo>
                    <a:pt x="16" y="330"/>
                    <a:pt x="16" y="330"/>
                    <a:pt x="16" y="330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5" y="611"/>
                    <a:pt x="185" y="611"/>
                    <a:pt x="185" y="611"/>
                  </a:cubicBezTo>
                  <a:cubicBezTo>
                    <a:pt x="185" y="611"/>
                    <a:pt x="186" y="611"/>
                    <a:pt x="186" y="612"/>
                  </a:cubicBezTo>
                  <a:cubicBezTo>
                    <a:pt x="187" y="614"/>
                    <a:pt x="189" y="615"/>
                    <a:pt x="190" y="617"/>
                  </a:cubicBezTo>
                  <a:cubicBezTo>
                    <a:pt x="192" y="619"/>
                    <a:pt x="193" y="621"/>
                    <a:pt x="194" y="623"/>
                  </a:cubicBezTo>
                  <a:cubicBezTo>
                    <a:pt x="195" y="623"/>
                    <a:pt x="195" y="623"/>
                    <a:pt x="195" y="623"/>
                  </a:cubicBezTo>
                  <a:cubicBezTo>
                    <a:pt x="196" y="625"/>
                    <a:pt x="198" y="626"/>
                    <a:pt x="199" y="627"/>
                  </a:cubicBezTo>
                  <a:cubicBezTo>
                    <a:pt x="201" y="628"/>
                    <a:pt x="203" y="630"/>
                    <a:pt x="205" y="631"/>
                  </a:cubicBezTo>
                  <a:cubicBezTo>
                    <a:pt x="206" y="632"/>
                    <a:pt x="208" y="633"/>
                    <a:pt x="210" y="634"/>
                  </a:cubicBezTo>
                  <a:cubicBezTo>
                    <a:pt x="212" y="635"/>
                    <a:pt x="214" y="637"/>
                    <a:pt x="216" y="637"/>
                  </a:cubicBezTo>
                  <a:cubicBezTo>
                    <a:pt x="218" y="638"/>
                    <a:pt x="220" y="639"/>
                    <a:pt x="222" y="640"/>
                  </a:cubicBezTo>
                  <a:cubicBezTo>
                    <a:pt x="224" y="640"/>
                    <a:pt x="226" y="641"/>
                    <a:pt x="228" y="641"/>
                  </a:cubicBezTo>
                  <a:cubicBezTo>
                    <a:pt x="230" y="642"/>
                    <a:pt x="233" y="642"/>
                    <a:pt x="235" y="642"/>
                  </a:cubicBezTo>
                  <a:cubicBezTo>
                    <a:pt x="237" y="642"/>
                    <a:pt x="239" y="643"/>
                    <a:pt x="241" y="643"/>
                  </a:cubicBezTo>
                  <a:cubicBezTo>
                    <a:pt x="243" y="643"/>
                    <a:pt x="245" y="643"/>
                    <a:pt x="248" y="642"/>
                  </a:cubicBezTo>
                  <a:cubicBezTo>
                    <a:pt x="250" y="642"/>
                    <a:pt x="252" y="642"/>
                    <a:pt x="254" y="642"/>
                  </a:cubicBezTo>
                  <a:cubicBezTo>
                    <a:pt x="256" y="642"/>
                    <a:pt x="258" y="641"/>
                    <a:pt x="261" y="640"/>
                  </a:cubicBezTo>
                  <a:cubicBezTo>
                    <a:pt x="262" y="640"/>
                    <a:pt x="264" y="639"/>
                    <a:pt x="266" y="639"/>
                  </a:cubicBezTo>
                  <a:cubicBezTo>
                    <a:pt x="269" y="638"/>
                    <a:pt x="271" y="637"/>
                    <a:pt x="273" y="635"/>
                  </a:cubicBezTo>
                  <a:cubicBezTo>
                    <a:pt x="275" y="635"/>
                    <a:pt x="276" y="634"/>
                    <a:pt x="277" y="634"/>
                  </a:cubicBezTo>
                  <a:cubicBezTo>
                    <a:pt x="277" y="633"/>
                    <a:pt x="278" y="633"/>
                    <a:pt x="278" y="633"/>
                  </a:cubicBezTo>
                  <a:cubicBezTo>
                    <a:pt x="280" y="632"/>
                    <a:pt x="282" y="630"/>
                    <a:pt x="284" y="628"/>
                  </a:cubicBezTo>
                  <a:cubicBezTo>
                    <a:pt x="285" y="627"/>
                    <a:pt x="287" y="626"/>
                    <a:pt x="289" y="625"/>
                  </a:cubicBezTo>
                  <a:cubicBezTo>
                    <a:pt x="289" y="624"/>
                    <a:pt x="289" y="624"/>
                    <a:pt x="290" y="624"/>
                  </a:cubicBezTo>
                  <a:cubicBezTo>
                    <a:pt x="793" y="120"/>
                    <a:pt x="793" y="120"/>
                    <a:pt x="793" y="120"/>
                  </a:cubicBezTo>
                  <a:cubicBezTo>
                    <a:pt x="819" y="94"/>
                    <a:pt x="819" y="52"/>
                    <a:pt x="793" y="26"/>
                  </a:cubicBezTo>
                  <a:cubicBezTo>
                    <a:pt x="767" y="0"/>
                    <a:pt x="725" y="0"/>
                    <a:pt x="699" y="26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600"/>
            </a:p>
          </p:txBody>
        </p:sp>
        <p:sp>
          <p:nvSpPr>
            <p:cNvPr id="42" name="Freeform 6">
              <a:extLst>
                <a:ext uri="{FF2B5EF4-FFF2-40B4-BE49-F238E27FC236}">
                  <a16:creationId xmlns:a16="http://schemas.microsoft.com/office/drawing/2014/main" id="{E0547128-6CA3-4E73-915A-D9CF7B1588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0" y="1119"/>
              <a:ext cx="2083" cy="2085"/>
            </a:xfrm>
            <a:custGeom>
              <a:avLst/>
              <a:gdLst>
                <a:gd name="T0" fmla="*/ 696 w 779"/>
                <a:gd name="T1" fmla="*/ 614 h 779"/>
                <a:gd name="T2" fmla="*/ 613 w 779"/>
                <a:gd name="T3" fmla="*/ 696 h 779"/>
                <a:gd name="T4" fmla="*/ 165 w 779"/>
                <a:gd name="T5" fmla="*/ 696 h 779"/>
                <a:gd name="T6" fmla="*/ 83 w 779"/>
                <a:gd name="T7" fmla="*/ 614 h 779"/>
                <a:gd name="T8" fmla="*/ 83 w 779"/>
                <a:gd name="T9" fmla="*/ 166 h 779"/>
                <a:gd name="T10" fmla="*/ 165 w 779"/>
                <a:gd name="T11" fmla="*/ 83 h 779"/>
                <a:gd name="T12" fmla="*/ 613 w 779"/>
                <a:gd name="T13" fmla="*/ 83 h 779"/>
                <a:gd name="T14" fmla="*/ 693 w 779"/>
                <a:gd name="T15" fmla="*/ 146 h 779"/>
                <a:gd name="T16" fmla="*/ 771 w 779"/>
                <a:gd name="T17" fmla="*/ 68 h 779"/>
                <a:gd name="T18" fmla="*/ 674 w 779"/>
                <a:gd name="T19" fmla="*/ 0 h 779"/>
                <a:gd name="T20" fmla="*/ 105 w 779"/>
                <a:gd name="T21" fmla="*/ 0 h 779"/>
                <a:gd name="T22" fmla="*/ 0 w 779"/>
                <a:gd name="T23" fmla="*/ 105 h 779"/>
                <a:gd name="T24" fmla="*/ 0 w 779"/>
                <a:gd name="T25" fmla="*/ 674 h 779"/>
                <a:gd name="T26" fmla="*/ 105 w 779"/>
                <a:gd name="T27" fmla="*/ 779 h 779"/>
                <a:gd name="T28" fmla="*/ 674 w 779"/>
                <a:gd name="T29" fmla="*/ 779 h 779"/>
                <a:gd name="T30" fmla="*/ 779 w 779"/>
                <a:gd name="T31" fmla="*/ 674 h 779"/>
                <a:gd name="T32" fmla="*/ 779 w 779"/>
                <a:gd name="T33" fmla="*/ 331 h 779"/>
                <a:gd name="T34" fmla="*/ 696 w 779"/>
                <a:gd name="T35" fmla="*/ 414 h 779"/>
                <a:gd name="T36" fmla="*/ 696 w 779"/>
                <a:gd name="T37" fmla="*/ 614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9" h="779">
                  <a:moveTo>
                    <a:pt x="696" y="614"/>
                  </a:moveTo>
                  <a:cubicBezTo>
                    <a:pt x="696" y="659"/>
                    <a:pt x="659" y="696"/>
                    <a:pt x="613" y="696"/>
                  </a:cubicBezTo>
                  <a:cubicBezTo>
                    <a:pt x="165" y="696"/>
                    <a:pt x="165" y="696"/>
                    <a:pt x="165" y="696"/>
                  </a:cubicBezTo>
                  <a:cubicBezTo>
                    <a:pt x="120" y="696"/>
                    <a:pt x="83" y="659"/>
                    <a:pt x="83" y="614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83" y="120"/>
                    <a:pt x="120" y="83"/>
                    <a:pt x="165" y="83"/>
                  </a:cubicBezTo>
                  <a:cubicBezTo>
                    <a:pt x="613" y="83"/>
                    <a:pt x="613" y="83"/>
                    <a:pt x="613" y="83"/>
                  </a:cubicBezTo>
                  <a:cubicBezTo>
                    <a:pt x="652" y="83"/>
                    <a:pt x="684" y="110"/>
                    <a:pt x="693" y="146"/>
                  </a:cubicBezTo>
                  <a:cubicBezTo>
                    <a:pt x="771" y="68"/>
                    <a:pt x="771" y="68"/>
                    <a:pt x="771" y="68"/>
                  </a:cubicBezTo>
                  <a:cubicBezTo>
                    <a:pt x="756" y="28"/>
                    <a:pt x="718" y="0"/>
                    <a:pt x="67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5"/>
                  </a:cubicBezTo>
                  <a:cubicBezTo>
                    <a:pt x="0" y="674"/>
                    <a:pt x="0" y="674"/>
                    <a:pt x="0" y="674"/>
                  </a:cubicBezTo>
                  <a:cubicBezTo>
                    <a:pt x="0" y="732"/>
                    <a:pt x="47" y="779"/>
                    <a:pt x="105" y="779"/>
                  </a:cubicBezTo>
                  <a:cubicBezTo>
                    <a:pt x="674" y="779"/>
                    <a:pt x="674" y="779"/>
                    <a:pt x="674" y="779"/>
                  </a:cubicBezTo>
                  <a:cubicBezTo>
                    <a:pt x="732" y="779"/>
                    <a:pt x="779" y="732"/>
                    <a:pt x="779" y="674"/>
                  </a:cubicBezTo>
                  <a:cubicBezTo>
                    <a:pt x="779" y="331"/>
                    <a:pt x="779" y="331"/>
                    <a:pt x="779" y="331"/>
                  </a:cubicBezTo>
                  <a:cubicBezTo>
                    <a:pt x="696" y="414"/>
                    <a:pt x="696" y="414"/>
                    <a:pt x="696" y="414"/>
                  </a:cubicBezTo>
                  <a:lnTo>
                    <a:pt x="696" y="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600"/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F84C5F6B-4857-43F5-B7E3-B4096830AF0F}"/>
              </a:ext>
            </a:extLst>
          </p:cNvPr>
          <p:cNvSpPr txBox="1"/>
          <p:nvPr/>
        </p:nvSpPr>
        <p:spPr>
          <a:xfrm>
            <a:off x="435995" y="5120214"/>
            <a:ext cx="2862682" cy="10002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>
              <a:spcAft>
                <a:spcPts val="300"/>
              </a:spcAft>
            </a:pPr>
            <a:r>
              <a:rPr lang="ko-KR" altLang="en-US" sz="1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이해충돌상황을</a:t>
            </a:r>
            <a:r>
              <a:rPr lang="ko-KR" altLang="en-US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효과적으로</a:t>
            </a:r>
            <a:endParaRPr lang="en-US" altLang="ko-KR" b="1" spc="-8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1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latinLnBrk="0">
              <a:spcAft>
                <a:spcPts val="300"/>
              </a:spcAft>
            </a:pPr>
            <a:r>
              <a:rPr lang="ko-KR" altLang="en-US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관리하고 통제     할</a:t>
            </a:r>
            <a:endParaRPr lang="en-US" altLang="ko-KR" b="1" spc="-8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1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latinLnBrk="0">
              <a:spcAft>
                <a:spcPts val="300"/>
              </a:spcAft>
            </a:pPr>
            <a:r>
              <a:rPr lang="ko-KR" altLang="en-US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수단 마련 시급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EA5232D-498A-4DC2-9E20-765077CAF944}"/>
              </a:ext>
            </a:extLst>
          </p:cNvPr>
          <p:cNvSpPr txBox="1"/>
          <p:nvPr/>
        </p:nvSpPr>
        <p:spPr>
          <a:xfrm>
            <a:off x="3708233" y="3094079"/>
            <a:ext cx="2341733" cy="12105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indent="-177800" latinLnBrk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ko-KR" altLang="en-US" sz="14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공무원 행동강령 </a:t>
            </a:r>
            <a:r>
              <a:rPr lang="en-US" altLang="ko-KR" sz="12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(`18.4~)</a:t>
            </a:r>
            <a:r>
              <a:rPr lang="ko-KR" altLang="en-US" sz="14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은 </a:t>
            </a:r>
            <a:r>
              <a:rPr lang="ko-KR" altLang="en-US" sz="1400" b="1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행정부만 적용 가능</a:t>
            </a:r>
            <a:endParaRPr lang="en-US" altLang="ko-KR" sz="1400" b="1" spc="-8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 latinLnBrk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ko-KR" altLang="en-US" sz="1400" b="1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제재 수단이 징계로 한정</a:t>
            </a:r>
            <a:r>
              <a:rPr lang="ko-KR" altLang="en-US" sz="14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2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선출직 등에 대해서 제재 규정 적용이 곤란</a:t>
            </a:r>
            <a:r>
              <a:rPr lang="en-US" altLang="ko-KR" sz="12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en-US" altLang="ko-KR" sz="1400" spc="-8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50" name="Group 4">
            <a:extLst>
              <a:ext uri="{FF2B5EF4-FFF2-40B4-BE49-F238E27FC236}">
                <a16:creationId xmlns:a16="http://schemas.microsoft.com/office/drawing/2014/main" id="{04B28360-7C22-47D6-B5C9-F324C6CDD7F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819515" y="1628409"/>
            <a:ext cx="270141" cy="222444"/>
            <a:chOff x="1610" y="1119"/>
            <a:chExt cx="2556" cy="2085"/>
          </a:xfrm>
          <a:solidFill>
            <a:schemeClr val="bg1">
              <a:lumMod val="50000"/>
            </a:schemeClr>
          </a:solidFill>
        </p:grpSpPr>
        <p:sp>
          <p:nvSpPr>
            <p:cNvPr id="51" name="Freeform 5">
              <a:extLst>
                <a:ext uri="{FF2B5EF4-FFF2-40B4-BE49-F238E27FC236}">
                  <a16:creationId xmlns:a16="http://schemas.microsoft.com/office/drawing/2014/main" id="{F5A043C5-E4D9-4E94-BE1D-0531E94B40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7" y="1170"/>
              <a:ext cx="2189" cy="1721"/>
            </a:xfrm>
            <a:custGeom>
              <a:avLst/>
              <a:gdLst>
                <a:gd name="T0" fmla="*/ 699 w 819"/>
                <a:gd name="T1" fmla="*/ 26 h 643"/>
                <a:gd name="T2" fmla="*/ 256 w 819"/>
                <a:gd name="T3" fmla="*/ 469 h 643"/>
                <a:gd name="T4" fmla="*/ 132 w 819"/>
                <a:gd name="T5" fmla="*/ 264 h 643"/>
                <a:gd name="T6" fmla="*/ 130 w 819"/>
                <a:gd name="T7" fmla="*/ 261 h 643"/>
                <a:gd name="T8" fmla="*/ 130 w 819"/>
                <a:gd name="T9" fmla="*/ 261 h 643"/>
                <a:gd name="T10" fmla="*/ 41 w 819"/>
                <a:gd name="T11" fmla="*/ 242 h 643"/>
                <a:gd name="T12" fmla="*/ 16 w 819"/>
                <a:gd name="T13" fmla="*/ 330 h 643"/>
                <a:gd name="T14" fmla="*/ 16 w 819"/>
                <a:gd name="T15" fmla="*/ 330 h 643"/>
                <a:gd name="T16" fmla="*/ 18 w 819"/>
                <a:gd name="T17" fmla="*/ 333 h 643"/>
                <a:gd name="T18" fmla="*/ 18 w 819"/>
                <a:gd name="T19" fmla="*/ 333 h 643"/>
                <a:gd name="T20" fmla="*/ 185 w 819"/>
                <a:gd name="T21" fmla="*/ 611 h 643"/>
                <a:gd name="T22" fmla="*/ 186 w 819"/>
                <a:gd name="T23" fmla="*/ 612 h 643"/>
                <a:gd name="T24" fmla="*/ 190 w 819"/>
                <a:gd name="T25" fmla="*/ 617 h 643"/>
                <a:gd name="T26" fmla="*/ 194 w 819"/>
                <a:gd name="T27" fmla="*/ 623 h 643"/>
                <a:gd name="T28" fmla="*/ 195 w 819"/>
                <a:gd name="T29" fmla="*/ 623 h 643"/>
                <a:gd name="T30" fmla="*/ 199 w 819"/>
                <a:gd name="T31" fmla="*/ 627 h 643"/>
                <a:gd name="T32" fmla="*/ 205 w 819"/>
                <a:gd name="T33" fmla="*/ 631 h 643"/>
                <a:gd name="T34" fmla="*/ 210 w 819"/>
                <a:gd name="T35" fmla="*/ 634 h 643"/>
                <a:gd name="T36" fmla="*/ 216 w 819"/>
                <a:gd name="T37" fmla="*/ 637 h 643"/>
                <a:gd name="T38" fmla="*/ 222 w 819"/>
                <a:gd name="T39" fmla="*/ 640 h 643"/>
                <a:gd name="T40" fmla="*/ 228 w 819"/>
                <a:gd name="T41" fmla="*/ 641 h 643"/>
                <a:gd name="T42" fmla="*/ 235 w 819"/>
                <a:gd name="T43" fmla="*/ 642 h 643"/>
                <a:gd name="T44" fmla="*/ 241 w 819"/>
                <a:gd name="T45" fmla="*/ 643 h 643"/>
                <a:gd name="T46" fmla="*/ 248 w 819"/>
                <a:gd name="T47" fmla="*/ 642 h 643"/>
                <a:gd name="T48" fmla="*/ 254 w 819"/>
                <a:gd name="T49" fmla="*/ 642 h 643"/>
                <a:gd name="T50" fmla="*/ 261 w 819"/>
                <a:gd name="T51" fmla="*/ 640 h 643"/>
                <a:gd name="T52" fmla="*/ 266 w 819"/>
                <a:gd name="T53" fmla="*/ 639 h 643"/>
                <a:gd name="T54" fmla="*/ 273 w 819"/>
                <a:gd name="T55" fmla="*/ 635 h 643"/>
                <a:gd name="T56" fmla="*/ 277 w 819"/>
                <a:gd name="T57" fmla="*/ 634 h 643"/>
                <a:gd name="T58" fmla="*/ 278 w 819"/>
                <a:gd name="T59" fmla="*/ 633 h 643"/>
                <a:gd name="T60" fmla="*/ 284 w 819"/>
                <a:gd name="T61" fmla="*/ 628 h 643"/>
                <a:gd name="T62" fmla="*/ 289 w 819"/>
                <a:gd name="T63" fmla="*/ 625 h 643"/>
                <a:gd name="T64" fmla="*/ 290 w 819"/>
                <a:gd name="T65" fmla="*/ 624 h 643"/>
                <a:gd name="T66" fmla="*/ 793 w 819"/>
                <a:gd name="T67" fmla="*/ 120 h 643"/>
                <a:gd name="T68" fmla="*/ 793 w 819"/>
                <a:gd name="T69" fmla="*/ 26 h 643"/>
                <a:gd name="T70" fmla="*/ 699 w 819"/>
                <a:gd name="T71" fmla="*/ 2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9" h="643">
                  <a:moveTo>
                    <a:pt x="699" y="26"/>
                  </a:moveTo>
                  <a:cubicBezTo>
                    <a:pt x="256" y="469"/>
                    <a:pt x="256" y="469"/>
                    <a:pt x="256" y="469"/>
                  </a:cubicBezTo>
                  <a:cubicBezTo>
                    <a:pt x="132" y="264"/>
                    <a:pt x="132" y="264"/>
                    <a:pt x="132" y="264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10" y="232"/>
                    <a:pt x="71" y="223"/>
                    <a:pt x="41" y="242"/>
                  </a:cubicBezTo>
                  <a:cubicBezTo>
                    <a:pt x="10" y="260"/>
                    <a:pt x="0" y="299"/>
                    <a:pt x="16" y="330"/>
                  </a:cubicBezTo>
                  <a:cubicBezTo>
                    <a:pt x="16" y="330"/>
                    <a:pt x="16" y="330"/>
                    <a:pt x="16" y="330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5" y="611"/>
                    <a:pt x="185" y="611"/>
                    <a:pt x="185" y="611"/>
                  </a:cubicBezTo>
                  <a:cubicBezTo>
                    <a:pt x="185" y="611"/>
                    <a:pt x="186" y="611"/>
                    <a:pt x="186" y="612"/>
                  </a:cubicBezTo>
                  <a:cubicBezTo>
                    <a:pt x="187" y="614"/>
                    <a:pt x="189" y="615"/>
                    <a:pt x="190" y="617"/>
                  </a:cubicBezTo>
                  <a:cubicBezTo>
                    <a:pt x="192" y="619"/>
                    <a:pt x="193" y="621"/>
                    <a:pt x="194" y="623"/>
                  </a:cubicBezTo>
                  <a:cubicBezTo>
                    <a:pt x="195" y="623"/>
                    <a:pt x="195" y="623"/>
                    <a:pt x="195" y="623"/>
                  </a:cubicBezTo>
                  <a:cubicBezTo>
                    <a:pt x="196" y="625"/>
                    <a:pt x="198" y="626"/>
                    <a:pt x="199" y="627"/>
                  </a:cubicBezTo>
                  <a:cubicBezTo>
                    <a:pt x="201" y="628"/>
                    <a:pt x="203" y="630"/>
                    <a:pt x="205" y="631"/>
                  </a:cubicBezTo>
                  <a:cubicBezTo>
                    <a:pt x="206" y="632"/>
                    <a:pt x="208" y="633"/>
                    <a:pt x="210" y="634"/>
                  </a:cubicBezTo>
                  <a:cubicBezTo>
                    <a:pt x="212" y="635"/>
                    <a:pt x="214" y="637"/>
                    <a:pt x="216" y="637"/>
                  </a:cubicBezTo>
                  <a:cubicBezTo>
                    <a:pt x="218" y="638"/>
                    <a:pt x="220" y="639"/>
                    <a:pt x="222" y="640"/>
                  </a:cubicBezTo>
                  <a:cubicBezTo>
                    <a:pt x="224" y="640"/>
                    <a:pt x="226" y="641"/>
                    <a:pt x="228" y="641"/>
                  </a:cubicBezTo>
                  <a:cubicBezTo>
                    <a:pt x="230" y="642"/>
                    <a:pt x="233" y="642"/>
                    <a:pt x="235" y="642"/>
                  </a:cubicBezTo>
                  <a:cubicBezTo>
                    <a:pt x="237" y="642"/>
                    <a:pt x="239" y="643"/>
                    <a:pt x="241" y="643"/>
                  </a:cubicBezTo>
                  <a:cubicBezTo>
                    <a:pt x="243" y="643"/>
                    <a:pt x="245" y="643"/>
                    <a:pt x="248" y="642"/>
                  </a:cubicBezTo>
                  <a:cubicBezTo>
                    <a:pt x="250" y="642"/>
                    <a:pt x="252" y="642"/>
                    <a:pt x="254" y="642"/>
                  </a:cubicBezTo>
                  <a:cubicBezTo>
                    <a:pt x="256" y="642"/>
                    <a:pt x="258" y="641"/>
                    <a:pt x="261" y="640"/>
                  </a:cubicBezTo>
                  <a:cubicBezTo>
                    <a:pt x="262" y="640"/>
                    <a:pt x="264" y="639"/>
                    <a:pt x="266" y="639"/>
                  </a:cubicBezTo>
                  <a:cubicBezTo>
                    <a:pt x="269" y="638"/>
                    <a:pt x="271" y="637"/>
                    <a:pt x="273" y="635"/>
                  </a:cubicBezTo>
                  <a:cubicBezTo>
                    <a:pt x="275" y="635"/>
                    <a:pt x="276" y="634"/>
                    <a:pt x="277" y="634"/>
                  </a:cubicBezTo>
                  <a:cubicBezTo>
                    <a:pt x="277" y="633"/>
                    <a:pt x="278" y="633"/>
                    <a:pt x="278" y="633"/>
                  </a:cubicBezTo>
                  <a:cubicBezTo>
                    <a:pt x="280" y="632"/>
                    <a:pt x="282" y="630"/>
                    <a:pt x="284" y="628"/>
                  </a:cubicBezTo>
                  <a:cubicBezTo>
                    <a:pt x="285" y="627"/>
                    <a:pt x="287" y="626"/>
                    <a:pt x="289" y="625"/>
                  </a:cubicBezTo>
                  <a:cubicBezTo>
                    <a:pt x="289" y="624"/>
                    <a:pt x="289" y="624"/>
                    <a:pt x="290" y="624"/>
                  </a:cubicBezTo>
                  <a:cubicBezTo>
                    <a:pt x="793" y="120"/>
                    <a:pt x="793" y="120"/>
                    <a:pt x="793" y="120"/>
                  </a:cubicBezTo>
                  <a:cubicBezTo>
                    <a:pt x="819" y="94"/>
                    <a:pt x="819" y="52"/>
                    <a:pt x="793" y="26"/>
                  </a:cubicBezTo>
                  <a:cubicBezTo>
                    <a:pt x="767" y="0"/>
                    <a:pt x="725" y="0"/>
                    <a:pt x="699" y="26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600"/>
            </a:p>
          </p:txBody>
        </p:sp>
        <p:sp>
          <p:nvSpPr>
            <p:cNvPr id="52" name="Freeform 6">
              <a:extLst>
                <a:ext uri="{FF2B5EF4-FFF2-40B4-BE49-F238E27FC236}">
                  <a16:creationId xmlns:a16="http://schemas.microsoft.com/office/drawing/2014/main" id="{A3B2DEDB-CF79-43C2-B5AC-3BD69A4E67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0" y="1119"/>
              <a:ext cx="2083" cy="2085"/>
            </a:xfrm>
            <a:custGeom>
              <a:avLst/>
              <a:gdLst>
                <a:gd name="T0" fmla="*/ 696 w 779"/>
                <a:gd name="T1" fmla="*/ 614 h 779"/>
                <a:gd name="T2" fmla="*/ 613 w 779"/>
                <a:gd name="T3" fmla="*/ 696 h 779"/>
                <a:gd name="T4" fmla="*/ 165 w 779"/>
                <a:gd name="T5" fmla="*/ 696 h 779"/>
                <a:gd name="T6" fmla="*/ 83 w 779"/>
                <a:gd name="T7" fmla="*/ 614 h 779"/>
                <a:gd name="T8" fmla="*/ 83 w 779"/>
                <a:gd name="T9" fmla="*/ 166 h 779"/>
                <a:gd name="T10" fmla="*/ 165 w 779"/>
                <a:gd name="T11" fmla="*/ 83 h 779"/>
                <a:gd name="T12" fmla="*/ 613 w 779"/>
                <a:gd name="T13" fmla="*/ 83 h 779"/>
                <a:gd name="T14" fmla="*/ 693 w 779"/>
                <a:gd name="T15" fmla="*/ 146 h 779"/>
                <a:gd name="T16" fmla="*/ 771 w 779"/>
                <a:gd name="T17" fmla="*/ 68 h 779"/>
                <a:gd name="T18" fmla="*/ 674 w 779"/>
                <a:gd name="T19" fmla="*/ 0 h 779"/>
                <a:gd name="T20" fmla="*/ 105 w 779"/>
                <a:gd name="T21" fmla="*/ 0 h 779"/>
                <a:gd name="T22" fmla="*/ 0 w 779"/>
                <a:gd name="T23" fmla="*/ 105 h 779"/>
                <a:gd name="T24" fmla="*/ 0 w 779"/>
                <a:gd name="T25" fmla="*/ 674 h 779"/>
                <a:gd name="T26" fmla="*/ 105 w 779"/>
                <a:gd name="T27" fmla="*/ 779 h 779"/>
                <a:gd name="T28" fmla="*/ 674 w 779"/>
                <a:gd name="T29" fmla="*/ 779 h 779"/>
                <a:gd name="T30" fmla="*/ 779 w 779"/>
                <a:gd name="T31" fmla="*/ 674 h 779"/>
                <a:gd name="T32" fmla="*/ 779 w 779"/>
                <a:gd name="T33" fmla="*/ 331 h 779"/>
                <a:gd name="T34" fmla="*/ 696 w 779"/>
                <a:gd name="T35" fmla="*/ 414 h 779"/>
                <a:gd name="T36" fmla="*/ 696 w 779"/>
                <a:gd name="T37" fmla="*/ 614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9" h="779">
                  <a:moveTo>
                    <a:pt x="696" y="614"/>
                  </a:moveTo>
                  <a:cubicBezTo>
                    <a:pt x="696" y="659"/>
                    <a:pt x="659" y="696"/>
                    <a:pt x="613" y="696"/>
                  </a:cubicBezTo>
                  <a:cubicBezTo>
                    <a:pt x="165" y="696"/>
                    <a:pt x="165" y="696"/>
                    <a:pt x="165" y="696"/>
                  </a:cubicBezTo>
                  <a:cubicBezTo>
                    <a:pt x="120" y="696"/>
                    <a:pt x="83" y="659"/>
                    <a:pt x="83" y="614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83" y="120"/>
                    <a:pt x="120" y="83"/>
                    <a:pt x="165" y="83"/>
                  </a:cubicBezTo>
                  <a:cubicBezTo>
                    <a:pt x="613" y="83"/>
                    <a:pt x="613" y="83"/>
                    <a:pt x="613" y="83"/>
                  </a:cubicBezTo>
                  <a:cubicBezTo>
                    <a:pt x="652" y="83"/>
                    <a:pt x="684" y="110"/>
                    <a:pt x="693" y="146"/>
                  </a:cubicBezTo>
                  <a:cubicBezTo>
                    <a:pt x="771" y="68"/>
                    <a:pt x="771" y="68"/>
                    <a:pt x="771" y="68"/>
                  </a:cubicBezTo>
                  <a:cubicBezTo>
                    <a:pt x="756" y="28"/>
                    <a:pt x="718" y="0"/>
                    <a:pt x="67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5"/>
                  </a:cubicBezTo>
                  <a:cubicBezTo>
                    <a:pt x="0" y="674"/>
                    <a:pt x="0" y="674"/>
                    <a:pt x="0" y="674"/>
                  </a:cubicBezTo>
                  <a:cubicBezTo>
                    <a:pt x="0" y="732"/>
                    <a:pt x="47" y="779"/>
                    <a:pt x="105" y="779"/>
                  </a:cubicBezTo>
                  <a:cubicBezTo>
                    <a:pt x="674" y="779"/>
                    <a:pt x="674" y="779"/>
                    <a:pt x="674" y="779"/>
                  </a:cubicBezTo>
                  <a:cubicBezTo>
                    <a:pt x="732" y="779"/>
                    <a:pt x="779" y="732"/>
                    <a:pt x="779" y="674"/>
                  </a:cubicBezTo>
                  <a:cubicBezTo>
                    <a:pt x="779" y="331"/>
                    <a:pt x="779" y="331"/>
                    <a:pt x="779" y="331"/>
                  </a:cubicBezTo>
                  <a:cubicBezTo>
                    <a:pt x="696" y="414"/>
                    <a:pt x="696" y="414"/>
                    <a:pt x="696" y="414"/>
                  </a:cubicBezTo>
                  <a:lnTo>
                    <a:pt x="696" y="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600"/>
            </a:p>
          </p:txBody>
        </p:sp>
      </p:grpSp>
      <p:sp>
        <p:nvSpPr>
          <p:cNvPr id="116" name="TextBox 115">
            <a:extLst>
              <a:ext uri="{FF2B5EF4-FFF2-40B4-BE49-F238E27FC236}">
                <a16:creationId xmlns:a16="http://schemas.microsoft.com/office/drawing/2014/main" id="{5BD7F5F2-822B-44AF-8344-7074CFEC2A20}"/>
              </a:ext>
            </a:extLst>
          </p:cNvPr>
          <p:cNvSpPr txBox="1"/>
          <p:nvPr/>
        </p:nvSpPr>
        <p:spPr>
          <a:xfrm>
            <a:off x="3764281" y="5135603"/>
            <a:ext cx="2380608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spcAft>
                <a:spcPts val="800"/>
              </a:spcAft>
              <a:defRPr sz="2000" b="1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defRPr>
            </a:lvl1pPr>
          </a:lstStyle>
          <a:p>
            <a:pPr algn="ctr" latinLnBrk="0">
              <a:spcAft>
                <a:spcPts val="300"/>
              </a:spcAft>
            </a:pPr>
            <a:r>
              <a:rPr lang="ko-KR" altLang="en-US" sz="1400" b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실질적인 처벌 등을 통한 </a:t>
            </a:r>
            <a:r>
              <a:rPr lang="ko-KR" altLang="en-US" sz="1800" spc="-8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이행력이</a:t>
            </a:r>
            <a:r>
              <a:rPr lang="ko-KR" altLang="en-US" sz="18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담보     될 수 있도록 상향 법제화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A6239627-C526-41C0-B91D-19A00133FA3D}"/>
              </a:ext>
            </a:extLst>
          </p:cNvPr>
          <p:cNvSpPr txBox="1"/>
          <p:nvPr/>
        </p:nvSpPr>
        <p:spPr>
          <a:xfrm>
            <a:off x="6795483" y="3094079"/>
            <a:ext cx="258631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indent="-177800" latinLnBrk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ko-KR" altLang="en-US" sz="1400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미국</a:t>
            </a:r>
            <a:r>
              <a:rPr lang="en-US" altLang="ko-KR" sz="1400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캐나다</a:t>
            </a:r>
            <a:r>
              <a:rPr lang="en-US" altLang="ko-KR" sz="1400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프랑스 등 </a:t>
            </a:r>
            <a:r>
              <a:rPr lang="en-US" altLang="ko-KR" sz="1400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OECD </a:t>
            </a:r>
            <a:r>
              <a:rPr lang="ko-KR" altLang="en-US" sz="1400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선진국</a:t>
            </a:r>
            <a:r>
              <a:rPr lang="ko-KR" altLang="en-US" sz="1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은 이미 ‘이해충돌방지법’ 제정</a:t>
            </a:r>
            <a:r>
              <a:rPr lang="en-US" altLang="ko-KR" sz="1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시행 중</a:t>
            </a:r>
            <a:endParaRPr lang="en-US" altLang="ko-KR" sz="1400" spc="-8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19" name="Group 4">
            <a:extLst>
              <a:ext uri="{FF2B5EF4-FFF2-40B4-BE49-F238E27FC236}">
                <a16:creationId xmlns:a16="http://schemas.microsoft.com/office/drawing/2014/main" id="{A3441985-B168-4C5D-9EE1-28754D255D4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906764" y="1628409"/>
            <a:ext cx="270141" cy="222444"/>
            <a:chOff x="1610" y="1119"/>
            <a:chExt cx="2556" cy="2085"/>
          </a:xfrm>
          <a:solidFill>
            <a:schemeClr val="bg1">
              <a:lumMod val="50000"/>
            </a:schemeClr>
          </a:solidFill>
        </p:grpSpPr>
        <p:sp>
          <p:nvSpPr>
            <p:cNvPr id="120" name="Freeform 5">
              <a:extLst>
                <a:ext uri="{FF2B5EF4-FFF2-40B4-BE49-F238E27FC236}">
                  <a16:creationId xmlns:a16="http://schemas.microsoft.com/office/drawing/2014/main" id="{19271A42-7B6A-4A8C-AC66-76D8EC4EFD1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7" y="1170"/>
              <a:ext cx="2189" cy="1721"/>
            </a:xfrm>
            <a:custGeom>
              <a:avLst/>
              <a:gdLst>
                <a:gd name="T0" fmla="*/ 699 w 819"/>
                <a:gd name="T1" fmla="*/ 26 h 643"/>
                <a:gd name="T2" fmla="*/ 256 w 819"/>
                <a:gd name="T3" fmla="*/ 469 h 643"/>
                <a:gd name="T4" fmla="*/ 132 w 819"/>
                <a:gd name="T5" fmla="*/ 264 h 643"/>
                <a:gd name="T6" fmla="*/ 130 w 819"/>
                <a:gd name="T7" fmla="*/ 261 h 643"/>
                <a:gd name="T8" fmla="*/ 130 w 819"/>
                <a:gd name="T9" fmla="*/ 261 h 643"/>
                <a:gd name="T10" fmla="*/ 41 w 819"/>
                <a:gd name="T11" fmla="*/ 242 h 643"/>
                <a:gd name="T12" fmla="*/ 16 w 819"/>
                <a:gd name="T13" fmla="*/ 330 h 643"/>
                <a:gd name="T14" fmla="*/ 16 w 819"/>
                <a:gd name="T15" fmla="*/ 330 h 643"/>
                <a:gd name="T16" fmla="*/ 18 w 819"/>
                <a:gd name="T17" fmla="*/ 333 h 643"/>
                <a:gd name="T18" fmla="*/ 18 w 819"/>
                <a:gd name="T19" fmla="*/ 333 h 643"/>
                <a:gd name="T20" fmla="*/ 185 w 819"/>
                <a:gd name="T21" fmla="*/ 611 h 643"/>
                <a:gd name="T22" fmla="*/ 186 w 819"/>
                <a:gd name="T23" fmla="*/ 612 h 643"/>
                <a:gd name="T24" fmla="*/ 190 w 819"/>
                <a:gd name="T25" fmla="*/ 617 h 643"/>
                <a:gd name="T26" fmla="*/ 194 w 819"/>
                <a:gd name="T27" fmla="*/ 623 h 643"/>
                <a:gd name="T28" fmla="*/ 195 w 819"/>
                <a:gd name="T29" fmla="*/ 623 h 643"/>
                <a:gd name="T30" fmla="*/ 199 w 819"/>
                <a:gd name="T31" fmla="*/ 627 h 643"/>
                <a:gd name="T32" fmla="*/ 205 w 819"/>
                <a:gd name="T33" fmla="*/ 631 h 643"/>
                <a:gd name="T34" fmla="*/ 210 w 819"/>
                <a:gd name="T35" fmla="*/ 634 h 643"/>
                <a:gd name="T36" fmla="*/ 216 w 819"/>
                <a:gd name="T37" fmla="*/ 637 h 643"/>
                <a:gd name="T38" fmla="*/ 222 w 819"/>
                <a:gd name="T39" fmla="*/ 640 h 643"/>
                <a:gd name="T40" fmla="*/ 228 w 819"/>
                <a:gd name="T41" fmla="*/ 641 h 643"/>
                <a:gd name="T42" fmla="*/ 235 w 819"/>
                <a:gd name="T43" fmla="*/ 642 h 643"/>
                <a:gd name="T44" fmla="*/ 241 w 819"/>
                <a:gd name="T45" fmla="*/ 643 h 643"/>
                <a:gd name="T46" fmla="*/ 248 w 819"/>
                <a:gd name="T47" fmla="*/ 642 h 643"/>
                <a:gd name="T48" fmla="*/ 254 w 819"/>
                <a:gd name="T49" fmla="*/ 642 h 643"/>
                <a:gd name="T50" fmla="*/ 261 w 819"/>
                <a:gd name="T51" fmla="*/ 640 h 643"/>
                <a:gd name="T52" fmla="*/ 266 w 819"/>
                <a:gd name="T53" fmla="*/ 639 h 643"/>
                <a:gd name="T54" fmla="*/ 273 w 819"/>
                <a:gd name="T55" fmla="*/ 635 h 643"/>
                <a:gd name="T56" fmla="*/ 277 w 819"/>
                <a:gd name="T57" fmla="*/ 634 h 643"/>
                <a:gd name="T58" fmla="*/ 278 w 819"/>
                <a:gd name="T59" fmla="*/ 633 h 643"/>
                <a:gd name="T60" fmla="*/ 284 w 819"/>
                <a:gd name="T61" fmla="*/ 628 h 643"/>
                <a:gd name="T62" fmla="*/ 289 w 819"/>
                <a:gd name="T63" fmla="*/ 625 h 643"/>
                <a:gd name="T64" fmla="*/ 290 w 819"/>
                <a:gd name="T65" fmla="*/ 624 h 643"/>
                <a:gd name="T66" fmla="*/ 793 w 819"/>
                <a:gd name="T67" fmla="*/ 120 h 643"/>
                <a:gd name="T68" fmla="*/ 793 w 819"/>
                <a:gd name="T69" fmla="*/ 26 h 643"/>
                <a:gd name="T70" fmla="*/ 699 w 819"/>
                <a:gd name="T71" fmla="*/ 2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9" h="643">
                  <a:moveTo>
                    <a:pt x="699" y="26"/>
                  </a:moveTo>
                  <a:cubicBezTo>
                    <a:pt x="256" y="469"/>
                    <a:pt x="256" y="469"/>
                    <a:pt x="256" y="469"/>
                  </a:cubicBezTo>
                  <a:cubicBezTo>
                    <a:pt x="132" y="264"/>
                    <a:pt x="132" y="264"/>
                    <a:pt x="132" y="264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10" y="232"/>
                    <a:pt x="71" y="223"/>
                    <a:pt x="41" y="242"/>
                  </a:cubicBezTo>
                  <a:cubicBezTo>
                    <a:pt x="10" y="260"/>
                    <a:pt x="0" y="299"/>
                    <a:pt x="16" y="330"/>
                  </a:cubicBezTo>
                  <a:cubicBezTo>
                    <a:pt x="16" y="330"/>
                    <a:pt x="16" y="330"/>
                    <a:pt x="16" y="330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5" y="611"/>
                    <a:pt x="185" y="611"/>
                    <a:pt x="185" y="611"/>
                  </a:cubicBezTo>
                  <a:cubicBezTo>
                    <a:pt x="185" y="611"/>
                    <a:pt x="186" y="611"/>
                    <a:pt x="186" y="612"/>
                  </a:cubicBezTo>
                  <a:cubicBezTo>
                    <a:pt x="187" y="614"/>
                    <a:pt x="189" y="615"/>
                    <a:pt x="190" y="617"/>
                  </a:cubicBezTo>
                  <a:cubicBezTo>
                    <a:pt x="192" y="619"/>
                    <a:pt x="193" y="621"/>
                    <a:pt x="194" y="623"/>
                  </a:cubicBezTo>
                  <a:cubicBezTo>
                    <a:pt x="195" y="623"/>
                    <a:pt x="195" y="623"/>
                    <a:pt x="195" y="623"/>
                  </a:cubicBezTo>
                  <a:cubicBezTo>
                    <a:pt x="196" y="625"/>
                    <a:pt x="198" y="626"/>
                    <a:pt x="199" y="627"/>
                  </a:cubicBezTo>
                  <a:cubicBezTo>
                    <a:pt x="201" y="628"/>
                    <a:pt x="203" y="630"/>
                    <a:pt x="205" y="631"/>
                  </a:cubicBezTo>
                  <a:cubicBezTo>
                    <a:pt x="206" y="632"/>
                    <a:pt x="208" y="633"/>
                    <a:pt x="210" y="634"/>
                  </a:cubicBezTo>
                  <a:cubicBezTo>
                    <a:pt x="212" y="635"/>
                    <a:pt x="214" y="637"/>
                    <a:pt x="216" y="637"/>
                  </a:cubicBezTo>
                  <a:cubicBezTo>
                    <a:pt x="218" y="638"/>
                    <a:pt x="220" y="639"/>
                    <a:pt x="222" y="640"/>
                  </a:cubicBezTo>
                  <a:cubicBezTo>
                    <a:pt x="224" y="640"/>
                    <a:pt x="226" y="641"/>
                    <a:pt x="228" y="641"/>
                  </a:cubicBezTo>
                  <a:cubicBezTo>
                    <a:pt x="230" y="642"/>
                    <a:pt x="233" y="642"/>
                    <a:pt x="235" y="642"/>
                  </a:cubicBezTo>
                  <a:cubicBezTo>
                    <a:pt x="237" y="642"/>
                    <a:pt x="239" y="643"/>
                    <a:pt x="241" y="643"/>
                  </a:cubicBezTo>
                  <a:cubicBezTo>
                    <a:pt x="243" y="643"/>
                    <a:pt x="245" y="643"/>
                    <a:pt x="248" y="642"/>
                  </a:cubicBezTo>
                  <a:cubicBezTo>
                    <a:pt x="250" y="642"/>
                    <a:pt x="252" y="642"/>
                    <a:pt x="254" y="642"/>
                  </a:cubicBezTo>
                  <a:cubicBezTo>
                    <a:pt x="256" y="642"/>
                    <a:pt x="258" y="641"/>
                    <a:pt x="261" y="640"/>
                  </a:cubicBezTo>
                  <a:cubicBezTo>
                    <a:pt x="262" y="640"/>
                    <a:pt x="264" y="639"/>
                    <a:pt x="266" y="639"/>
                  </a:cubicBezTo>
                  <a:cubicBezTo>
                    <a:pt x="269" y="638"/>
                    <a:pt x="271" y="637"/>
                    <a:pt x="273" y="635"/>
                  </a:cubicBezTo>
                  <a:cubicBezTo>
                    <a:pt x="275" y="635"/>
                    <a:pt x="276" y="634"/>
                    <a:pt x="277" y="634"/>
                  </a:cubicBezTo>
                  <a:cubicBezTo>
                    <a:pt x="277" y="633"/>
                    <a:pt x="278" y="633"/>
                    <a:pt x="278" y="633"/>
                  </a:cubicBezTo>
                  <a:cubicBezTo>
                    <a:pt x="280" y="632"/>
                    <a:pt x="282" y="630"/>
                    <a:pt x="284" y="628"/>
                  </a:cubicBezTo>
                  <a:cubicBezTo>
                    <a:pt x="285" y="627"/>
                    <a:pt x="287" y="626"/>
                    <a:pt x="289" y="625"/>
                  </a:cubicBezTo>
                  <a:cubicBezTo>
                    <a:pt x="289" y="624"/>
                    <a:pt x="289" y="624"/>
                    <a:pt x="290" y="624"/>
                  </a:cubicBezTo>
                  <a:cubicBezTo>
                    <a:pt x="793" y="120"/>
                    <a:pt x="793" y="120"/>
                    <a:pt x="793" y="120"/>
                  </a:cubicBezTo>
                  <a:cubicBezTo>
                    <a:pt x="819" y="94"/>
                    <a:pt x="819" y="52"/>
                    <a:pt x="793" y="26"/>
                  </a:cubicBezTo>
                  <a:cubicBezTo>
                    <a:pt x="767" y="0"/>
                    <a:pt x="725" y="0"/>
                    <a:pt x="699" y="26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600"/>
            </a:p>
          </p:txBody>
        </p:sp>
        <p:sp>
          <p:nvSpPr>
            <p:cNvPr id="121" name="Freeform 6">
              <a:extLst>
                <a:ext uri="{FF2B5EF4-FFF2-40B4-BE49-F238E27FC236}">
                  <a16:creationId xmlns:a16="http://schemas.microsoft.com/office/drawing/2014/main" id="{35B51909-2C3A-4C63-A3B1-B425314381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0" y="1119"/>
              <a:ext cx="2083" cy="2085"/>
            </a:xfrm>
            <a:custGeom>
              <a:avLst/>
              <a:gdLst>
                <a:gd name="T0" fmla="*/ 696 w 779"/>
                <a:gd name="T1" fmla="*/ 614 h 779"/>
                <a:gd name="T2" fmla="*/ 613 w 779"/>
                <a:gd name="T3" fmla="*/ 696 h 779"/>
                <a:gd name="T4" fmla="*/ 165 w 779"/>
                <a:gd name="T5" fmla="*/ 696 h 779"/>
                <a:gd name="T6" fmla="*/ 83 w 779"/>
                <a:gd name="T7" fmla="*/ 614 h 779"/>
                <a:gd name="T8" fmla="*/ 83 w 779"/>
                <a:gd name="T9" fmla="*/ 166 h 779"/>
                <a:gd name="T10" fmla="*/ 165 w 779"/>
                <a:gd name="T11" fmla="*/ 83 h 779"/>
                <a:gd name="T12" fmla="*/ 613 w 779"/>
                <a:gd name="T13" fmla="*/ 83 h 779"/>
                <a:gd name="T14" fmla="*/ 693 w 779"/>
                <a:gd name="T15" fmla="*/ 146 h 779"/>
                <a:gd name="T16" fmla="*/ 771 w 779"/>
                <a:gd name="T17" fmla="*/ 68 h 779"/>
                <a:gd name="T18" fmla="*/ 674 w 779"/>
                <a:gd name="T19" fmla="*/ 0 h 779"/>
                <a:gd name="T20" fmla="*/ 105 w 779"/>
                <a:gd name="T21" fmla="*/ 0 h 779"/>
                <a:gd name="T22" fmla="*/ 0 w 779"/>
                <a:gd name="T23" fmla="*/ 105 h 779"/>
                <a:gd name="T24" fmla="*/ 0 w 779"/>
                <a:gd name="T25" fmla="*/ 674 h 779"/>
                <a:gd name="T26" fmla="*/ 105 w 779"/>
                <a:gd name="T27" fmla="*/ 779 h 779"/>
                <a:gd name="T28" fmla="*/ 674 w 779"/>
                <a:gd name="T29" fmla="*/ 779 h 779"/>
                <a:gd name="T30" fmla="*/ 779 w 779"/>
                <a:gd name="T31" fmla="*/ 674 h 779"/>
                <a:gd name="T32" fmla="*/ 779 w 779"/>
                <a:gd name="T33" fmla="*/ 331 h 779"/>
                <a:gd name="T34" fmla="*/ 696 w 779"/>
                <a:gd name="T35" fmla="*/ 414 h 779"/>
                <a:gd name="T36" fmla="*/ 696 w 779"/>
                <a:gd name="T37" fmla="*/ 614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9" h="779">
                  <a:moveTo>
                    <a:pt x="696" y="614"/>
                  </a:moveTo>
                  <a:cubicBezTo>
                    <a:pt x="696" y="659"/>
                    <a:pt x="659" y="696"/>
                    <a:pt x="613" y="696"/>
                  </a:cubicBezTo>
                  <a:cubicBezTo>
                    <a:pt x="165" y="696"/>
                    <a:pt x="165" y="696"/>
                    <a:pt x="165" y="696"/>
                  </a:cubicBezTo>
                  <a:cubicBezTo>
                    <a:pt x="120" y="696"/>
                    <a:pt x="83" y="659"/>
                    <a:pt x="83" y="614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83" y="120"/>
                    <a:pt x="120" y="83"/>
                    <a:pt x="165" y="83"/>
                  </a:cubicBezTo>
                  <a:cubicBezTo>
                    <a:pt x="613" y="83"/>
                    <a:pt x="613" y="83"/>
                    <a:pt x="613" y="83"/>
                  </a:cubicBezTo>
                  <a:cubicBezTo>
                    <a:pt x="652" y="83"/>
                    <a:pt x="684" y="110"/>
                    <a:pt x="693" y="146"/>
                  </a:cubicBezTo>
                  <a:cubicBezTo>
                    <a:pt x="771" y="68"/>
                    <a:pt x="771" y="68"/>
                    <a:pt x="771" y="68"/>
                  </a:cubicBezTo>
                  <a:cubicBezTo>
                    <a:pt x="756" y="28"/>
                    <a:pt x="718" y="0"/>
                    <a:pt x="67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5"/>
                  </a:cubicBezTo>
                  <a:cubicBezTo>
                    <a:pt x="0" y="674"/>
                    <a:pt x="0" y="674"/>
                    <a:pt x="0" y="674"/>
                  </a:cubicBezTo>
                  <a:cubicBezTo>
                    <a:pt x="0" y="732"/>
                    <a:pt x="47" y="779"/>
                    <a:pt x="105" y="779"/>
                  </a:cubicBezTo>
                  <a:cubicBezTo>
                    <a:pt x="674" y="779"/>
                    <a:pt x="674" y="779"/>
                    <a:pt x="674" y="779"/>
                  </a:cubicBezTo>
                  <a:cubicBezTo>
                    <a:pt x="732" y="779"/>
                    <a:pt x="779" y="732"/>
                    <a:pt x="779" y="674"/>
                  </a:cubicBezTo>
                  <a:cubicBezTo>
                    <a:pt x="779" y="331"/>
                    <a:pt x="779" y="331"/>
                    <a:pt x="779" y="331"/>
                  </a:cubicBezTo>
                  <a:cubicBezTo>
                    <a:pt x="696" y="414"/>
                    <a:pt x="696" y="414"/>
                    <a:pt x="696" y="414"/>
                  </a:cubicBezTo>
                  <a:lnTo>
                    <a:pt x="696" y="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600"/>
            </a:p>
          </p:txBody>
        </p:sp>
      </p:grpSp>
      <p:sp>
        <p:nvSpPr>
          <p:cNvPr id="178" name="TextBox 177">
            <a:extLst>
              <a:ext uri="{FF2B5EF4-FFF2-40B4-BE49-F238E27FC236}">
                <a16:creationId xmlns:a16="http://schemas.microsoft.com/office/drawing/2014/main" id="{BD558452-F7BD-4AA3-9DC0-BCD5FD0C8732}"/>
              </a:ext>
            </a:extLst>
          </p:cNvPr>
          <p:cNvSpPr txBox="1"/>
          <p:nvPr/>
        </p:nvSpPr>
        <p:spPr>
          <a:xfrm>
            <a:off x="682828" y="1958691"/>
            <a:ext cx="2369013" cy="7395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latinLnBrk="0">
              <a:spcAft>
                <a:spcPts val="1000"/>
              </a:spcAft>
            </a:pPr>
            <a:r>
              <a:rPr lang="ko-KR" altLang="en-US" sz="2300" b="1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새로운 부패유형</a:t>
            </a:r>
            <a:r>
              <a:rPr lang="ko-KR" altLang="en-US" sz="2300" b="1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에 </a:t>
            </a:r>
            <a:r>
              <a:rPr lang="en-US" altLang="ko-KR" sz="2300" b="1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/>
            </a:r>
            <a:br>
              <a:rPr lang="en-US" altLang="ko-KR" sz="2300" b="1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</a:br>
            <a:r>
              <a:rPr lang="ko-KR" altLang="en-US" sz="2300" b="1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대한 통제 필요</a:t>
            </a:r>
            <a:endParaRPr lang="en-US" altLang="ko-KR" sz="2300" b="1" spc="-15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CC57F3DB-6403-426E-A2AB-247BF1D5539F}"/>
              </a:ext>
            </a:extLst>
          </p:cNvPr>
          <p:cNvSpPr txBox="1"/>
          <p:nvPr/>
        </p:nvSpPr>
        <p:spPr>
          <a:xfrm>
            <a:off x="3642689" y="1958691"/>
            <a:ext cx="2623791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latinLnBrk="0">
              <a:spcAft>
                <a:spcPts val="1000"/>
              </a:spcAft>
            </a:pPr>
            <a:r>
              <a:rPr lang="ko-KR" altLang="en-US" sz="2300" b="1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실효성 있는</a:t>
            </a:r>
            <a:r>
              <a:rPr lang="en-US" altLang="ko-KR" sz="2300" b="1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/>
            </a:r>
            <a:br>
              <a:rPr lang="en-US" altLang="ko-KR" sz="2300" b="1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</a:br>
            <a:r>
              <a:rPr lang="ko-KR" altLang="en-US" sz="2300" b="1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제재</a:t>
            </a:r>
            <a:r>
              <a:rPr lang="ko-KR" altLang="en-US" sz="2300" b="1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에 한계</a:t>
            </a:r>
            <a:endParaRPr lang="en-US" altLang="ko-KR" sz="2300" b="1" spc="-150" dirty="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2FF5999A-D0F9-4FED-BCDB-E99B13BEE3AB}"/>
              </a:ext>
            </a:extLst>
          </p:cNvPr>
          <p:cNvSpPr txBox="1"/>
          <p:nvPr/>
        </p:nvSpPr>
        <p:spPr>
          <a:xfrm>
            <a:off x="6857328" y="1958691"/>
            <a:ext cx="2369013" cy="7395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>
              <a:spcAft>
                <a:spcPts val="1000"/>
              </a:spcAft>
            </a:pPr>
            <a:r>
              <a:rPr lang="ko-KR" altLang="en-US" sz="2300" b="1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선진국들은</a:t>
            </a:r>
            <a:r>
              <a:rPr lang="en-US" altLang="ko-KR" sz="2400" b="1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/>
            </a:r>
            <a:br>
              <a:rPr lang="en-US" altLang="ko-KR" sz="2400" b="1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</a:br>
            <a:r>
              <a:rPr lang="ko-KR" altLang="en-US" sz="2300" b="1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제도적 규제 추세</a:t>
            </a:r>
            <a:endParaRPr lang="en-US" altLang="ko-KR" sz="2300" b="1" spc="-15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accent1">
                  <a:lumMod val="7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032" name="그림 1031">
            <a:extLst>
              <a:ext uri="{FF2B5EF4-FFF2-40B4-BE49-F238E27FC236}">
                <a16:creationId xmlns:a16="http://schemas.microsoft.com/office/drawing/2014/main" id="{7C9915D2-DCDB-4604-8E94-CD454E27FED5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807827" y="4275555"/>
            <a:ext cx="566150" cy="760523"/>
          </a:xfrm>
          <a:prstGeom prst="rect">
            <a:avLst/>
          </a:prstGeom>
          <a:effectLst>
            <a:outerShdw blurRad="152400" dist="12700" sx="94000" sy="94000" algn="ctr" rotWithShape="0">
              <a:prstClr val="black">
                <a:alpha val="40000"/>
              </a:prstClr>
            </a:outerShdw>
          </a:effectLst>
        </p:spPr>
      </p:pic>
      <p:sp>
        <p:nvSpPr>
          <p:cNvPr id="176" name="사각형: 둥근 위쪽 모서리 175">
            <a:extLst>
              <a:ext uri="{FF2B5EF4-FFF2-40B4-BE49-F238E27FC236}">
                <a16:creationId xmlns:a16="http://schemas.microsoft.com/office/drawing/2014/main" id="{73D24679-DEE9-4AB1-9B72-5D64A3666253}"/>
              </a:ext>
            </a:extLst>
          </p:cNvPr>
          <p:cNvSpPr/>
          <p:nvPr/>
        </p:nvSpPr>
        <p:spPr>
          <a:xfrm flipV="1">
            <a:off x="6593596" y="4996956"/>
            <a:ext cx="2896480" cy="1137144"/>
          </a:xfrm>
          <a:prstGeom prst="round2SameRect">
            <a:avLst/>
          </a:prstGeom>
          <a:gradFill flip="none" rotWithShape="1">
            <a:gsLst>
              <a:gs pos="100000">
                <a:srgbClr val="F6DCF6"/>
              </a:gs>
              <a:gs pos="2000">
                <a:schemeClr val="accent1">
                  <a:lumMod val="20000"/>
                  <a:lumOff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E855F6A8-8956-4DC4-B4F5-7F8EFB91FE3A}"/>
              </a:ext>
            </a:extLst>
          </p:cNvPr>
          <p:cNvSpPr txBox="1"/>
          <p:nvPr/>
        </p:nvSpPr>
        <p:spPr>
          <a:xfrm>
            <a:off x="6798481" y="5135603"/>
            <a:ext cx="2486710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spcAft>
                <a:spcPts val="800"/>
              </a:spcAft>
              <a:defRPr sz="2000" b="1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defRPr>
            </a:lvl1pPr>
          </a:lstStyle>
          <a:p>
            <a:pPr algn="ctr" latinLnBrk="0">
              <a:spcAft>
                <a:spcPts val="300"/>
              </a:spcAft>
            </a:pPr>
            <a:r>
              <a:rPr lang="ko-KR" altLang="en-US" sz="18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글로벌 스탠더드     에 </a:t>
            </a:r>
            <a:r>
              <a:rPr lang="en-US" altLang="ko-KR" sz="18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8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8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걸맞는 </a:t>
            </a:r>
            <a:r>
              <a:rPr lang="ko-KR" altLang="en-US" sz="1400" b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행위기준</a:t>
            </a:r>
            <a:endParaRPr lang="en-US" altLang="ko-KR" sz="1400" b="0" spc="-8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latinLnBrk="0">
              <a:spcAft>
                <a:spcPts val="300"/>
              </a:spcAft>
            </a:pPr>
            <a:r>
              <a:rPr lang="ko-KR" altLang="en-US" sz="1400" b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정립 필요</a:t>
            </a:r>
          </a:p>
        </p:txBody>
      </p:sp>
      <p:cxnSp>
        <p:nvCxnSpPr>
          <p:cNvPr id="1037" name="직선 연결선 1036">
            <a:extLst>
              <a:ext uri="{FF2B5EF4-FFF2-40B4-BE49-F238E27FC236}">
                <a16:creationId xmlns:a16="http://schemas.microsoft.com/office/drawing/2014/main" id="{5D594E89-6A98-4390-AE07-81FEC8A14508}"/>
              </a:ext>
            </a:extLst>
          </p:cNvPr>
          <p:cNvCxnSpPr>
            <a:cxnSpLocks/>
          </p:cNvCxnSpPr>
          <p:nvPr/>
        </p:nvCxnSpPr>
        <p:spPr>
          <a:xfrm>
            <a:off x="418594" y="2895435"/>
            <a:ext cx="2887867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직선 연결선 194">
            <a:extLst>
              <a:ext uri="{FF2B5EF4-FFF2-40B4-BE49-F238E27FC236}">
                <a16:creationId xmlns:a16="http://schemas.microsoft.com/office/drawing/2014/main" id="{7BC46FF9-C124-46C7-AFCF-394B08AE1EE8}"/>
              </a:ext>
            </a:extLst>
          </p:cNvPr>
          <p:cNvCxnSpPr>
            <a:cxnSpLocks/>
          </p:cNvCxnSpPr>
          <p:nvPr/>
        </p:nvCxnSpPr>
        <p:spPr>
          <a:xfrm>
            <a:off x="3506346" y="2895435"/>
            <a:ext cx="2887867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직선 연결선 195">
            <a:extLst>
              <a:ext uri="{FF2B5EF4-FFF2-40B4-BE49-F238E27FC236}">
                <a16:creationId xmlns:a16="http://schemas.microsoft.com/office/drawing/2014/main" id="{4909B6C0-646C-4E71-B1EF-1F6C1A66B3F1}"/>
              </a:ext>
            </a:extLst>
          </p:cNvPr>
          <p:cNvCxnSpPr>
            <a:cxnSpLocks/>
          </p:cNvCxnSpPr>
          <p:nvPr/>
        </p:nvCxnSpPr>
        <p:spPr>
          <a:xfrm>
            <a:off x="6593596" y="2895435"/>
            <a:ext cx="2887867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" name="TextBox 203">
            <a:extLst>
              <a:ext uri="{FF2B5EF4-FFF2-40B4-BE49-F238E27FC236}">
                <a16:creationId xmlns:a16="http://schemas.microsoft.com/office/drawing/2014/main" id="{7D90BE69-CA17-495A-A8A5-A279D022B6D2}"/>
              </a:ext>
            </a:extLst>
          </p:cNvPr>
          <p:cNvSpPr txBox="1"/>
          <p:nvPr/>
        </p:nvSpPr>
        <p:spPr>
          <a:xfrm>
            <a:off x="3719999" y="5301784"/>
            <a:ext cx="354269" cy="769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4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Times New Roman" panose="02020603050405020304" pitchFamily="18" charset="0"/>
              </a:rPr>
              <a:t>“</a:t>
            </a:r>
            <a:endParaRPr lang="ko-KR" altLang="en-US" sz="4400" dirty="0">
              <a:solidFill>
                <a:schemeClr val="bg1"/>
              </a:solidFill>
            </a:endParaRPr>
          </a:p>
        </p:txBody>
      </p:sp>
      <p:sp>
        <p:nvSpPr>
          <p:cNvPr id="205" name="TextBox 204">
            <a:extLst>
              <a:ext uri="{FF2B5EF4-FFF2-40B4-BE49-F238E27FC236}">
                <a16:creationId xmlns:a16="http://schemas.microsoft.com/office/drawing/2014/main" id="{45F5C34C-D8A4-4913-8F87-B57FDA81615B}"/>
              </a:ext>
            </a:extLst>
          </p:cNvPr>
          <p:cNvSpPr txBox="1"/>
          <p:nvPr/>
        </p:nvSpPr>
        <p:spPr>
          <a:xfrm>
            <a:off x="5116190" y="5318876"/>
            <a:ext cx="354269" cy="769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4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Times New Roman" panose="02020603050405020304" pitchFamily="18" charset="0"/>
              </a:rPr>
              <a:t>”</a:t>
            </a:r>
            <a:endParaRPr lang="ko-KR" altLang="en-US" sz="4400" dirty="0">
              <a:solidFill>
                <a:schemeClr val="bg1"/>
              </a:solidFill>
            </a:endParaRPr>
          </a:p>
        </p:txBody>
      </p:sp>
      <p:sp>
        <p:nvSpPr>
          <p:cNvPr id="209" name="TextBox 208">
            <a:extLst>
              <a:ext uri="{FF2B5EF4-FFF2-40B4-BE49-F238E27FC236}">
                <a16:creationId xmlns:a16="http://schemas.microsoft.com/office/drawing/2014/main" id="{588172E1-380A-4412-A8D9-C5DC21292882}"/>
              </a:ext>
            </a:extLst>
          </p:cNvPr>
          <p:cNvSpPr txBox="1"/>
          <p:nvPr/>
        </p:nvSpPr>
        <p:spPr>
          <a:xfrm>
            <a:off x="1702786" y="5050618"/>
            <a:ext cx="354269" cy="769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4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Times New Roman" panose="02020603050405020304" pitchFamily="18" charset="0"/>
              </a:rPr>
              <a:t>“</a:t>
            </a:r>
            <a:endParaRPr lang="ko-KR" altLang="en-US" sz="4400" dirty="0">
              <a:solidFill>
                <a:schemeClr val="bg1"/>
              </a:solidFill>
            </a:endParaRPr>
          </a:p>
        </p:txBody>
      </p:sp>
      <p:sp>
        <p:nvSpPr>
          <p:cNvPr id="210" name="TextBox 209">
            <a:extLst>
              <a:ext uri="{FF2B5EF4-FFF2-40B4-BE49-F238E27FC236}">
                <a16:creationId xmlns:a16="http://schemas.microsoft.com/office/drawing/2014/main" id="{DA5A2C0A-D9A7-46BF-84AD-B8A45C239C09}"/>
              </a:ext>
            </a:extLst>
          </p:cNvPr>
          <p:cNvSpPr txBox="1"/>
          <p:nvPr/>
        </p:nvSpPr>
        <p:spPr>
          <a:xfrm>
            <a:off x="2175638" y="5392365"/>
            <a:ext cx="354269" cy="769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4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Times New Roman" panose="02020603050405020304" pitchFamily="18" charset="0"/>
              </a:rPr>
              <a:t>”</a:t>
            </a:r>
            <a:endParaRPr lang="ko-KR" altLang="en-US" sz="4400" dirty="0">
              <a:solidFill>
                <a:schemeClr val="bg1"/>
              </a:solidFill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CA99FDB6-7A09-4500-83B4-AABE3B1AD7A5}"/>
              </a:ext>
            </a:extLst>
          </p:cNvPr>
          <p:cNvSpPr txBox="1"/>
          <p:nvPr/>
        </p:nvSpPr>
        <p:spPr>
          <a:xfrm>
            <a:off x="6805209" y="5084558"/>
            <a:ext cx="354269" cy="769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4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Times New Roman" panose="02020603050405020304" pitchFamily="18" charset="0"/>
              </a:rPr>
              <a:t>“</a:t>
            </a:r>
            <a:endParaRPr lang="ko-KR" altLang="en-US" sz="4400" dirty="0">
              <a:solidFill>
                <a:schemeClr val="bg1"/>
              </a:solidFill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D66837D-ED89-4053-970A-60CBD6F22052}"/>
              </a:ext>
            </a:extLst>
          </p:cNvPr>
          <p:cNvSpPr txBox="1"/>
          <p:nvPr/>
        </p:nvSpPr>
        <p:spPr>
          <a:xfrm>
            <a:off x="8422690" y="5093104"/>
            <a:ext cx="354269" cy="769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4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Times New Roman" panose="02020603050405020304" pitchFamily="18" charset="0"/>
              </a:rPr>
              <a:t>”</a:t>
            </a:r>
            <a:endParaRPr lang="ko-KR" altLang="en-US" sz="4400" dirty="0">
              <a:solidFill>
                <a:schemeClr val="bg1"/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7DB3931-BE4E-4842-8D00-DB646B1ADA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3</a:t>
            </a:fld>
            <a:endParaRPr lang="ko-KR" altLang="en-US"/>
          </a:p>
        </p:txBody>
      </p:sp>
      <p:grpSp>
        <p:nvGrpSpPr>
          <p:cNvPr id="79" name="그래픽 59">
            <a:extLst>
              <a:ext uri="{FF2B5EF4-FFF2-40B4-BE49-F238E27FC236}">
                <a16:creationId xmlns:a16="http://schemas.microsoft.com/office/drawing/2014/main" id="{DBDAD0A4-6031-4999-A089-9DA6D210D351}"/>
              </a:ext>
            </a:extLst>
          </p:cNvPr>
          <p:cNvGrpSpPr>
            <a:grpSpLocks noChangeAspect="1"/>
          </p:cNvGrpSpPr>
          <p:nvPr/>
        </p:nvGrpSpPr>
        <p:grpSpPr>
          <a:xfrm>
            <a:off x="5429113" y="4268183"/>
            <a:ext cx="755230" cy="823191"/>
            <a:chOff x="3686266" y="1185457"/>
            <a:chExt cx="500148" cy="540053"/>
          </a:xfrm>
          <a:solidFill>
            <a:srgbClr val="D7F1F0"/>
          </a:solidFill>
        </p:grpSpPr>
        <p:sp>
          <p:nvSpPr>
            <p:cNvPr id="80" name="자유형: 도형 79">
              <a:extLst>
                <a:ext uri="{FF2B5EF4-FFF2-40B4-BE49-F238E27FC236}">
                  <a16:creationId xmlns:a16="http://schemas.microsoft.com/office/drawing/2014/main" id="{D727CB94-34DB-4D2D-9F95-2A37CE014350}"/>
                </a:ext>
              </a:extLst>
            </p:cNvPr>
            <p:cNvSpPr/>
            <p:nvPr/>
          </p:nvSpPr>
          <p:spPr>
            <a:xfrm>
              <a:off x="4043287" y="1299321"/>
              <a:ext cx="53207" cy="37245"/>
            </a:xfrm>
            <a:custGeom>
              <a:avLst/>
              <a:gdLst>
                <a:gd name="connsiteX0" fmla="*/ 51345 w 53207"/>
                <a:gd name="connsiteY0" fmla="*/ 3991 h 37244"/>
                <a:gd name="connsiteX1" fmla="*/ 3991 w 53207"/>
                <a:gd name="connsiteY1" fmla="*/ 3991 h 37244"/>
                <a:gd name="connsiteX2" fmla="*/ 27402 w 53207"/>
                <a:gd name="connsiteY2" fmla="*/ 37511 h 37244"/>
                <a:gd name="connsiteX3" fmla="*/ 51345 w 53207"/>
                <a:gd name="connsiteY3" fmla="*/ 3991 h 37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207" h="37244">
                  <a:moveTo>
                    <a:pt x="51345" y="3991"/>
                  </a:moveTo>
                  <a:lnTo>
                    <a:pt x="3991" y="3991"/>
                  </a:lnTo>
                  <a:cubicBezTo>
                    <a:pt x="8247" y="11972"/>
                    <a:pt x="17292" y="26870"/>
                    <a:pt x="27402" y="37511"/>
                  </a:cubicBezTo>
                  <a:cubicBezTo>
                    <a:pt x="37511" y="26870"/>
                    <a:pt x="46556" y="11972"/>
                    <a:pt x="51345" y="39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1" name="자유형: 도형 80">
              <a:extLst>
                <a:ext uri="{FF2B5EF4-FFF2-40B4-BE49-F238E27FC236}">
                  <a16:creationId xmlns:a16="http://schemas.microsoft.com/office/drawing/2014/main" id="{B174D9F4-588D-47A5-BEE5-B4AC3514386D}"/>
                </a:ext>
              </a:extLst>
            </p:cNvPr>
            <p:cNvSpPr/>
            <p:nvPr/>
          </p:nvSpPr>
          <p:spPr>
            <a:xfrm>
              <a:off x="3686266" y="1241325"/>
              <a:ext cx="500148" cy="484185"/>
            </a:xfrm>
            <a:custGeom>
              <a:avLst/>
              <a:gdLst>
                <a:gd name="connsiteX0" fmla="*/ 378569 w 500147"/>
                <a:gd name="connsiteY0" fmla="*/ 250339 h 484184"/>
                <a:gd name="connsiteX1" fmla="*/ 391339 w 500147"/>
                <a:gd name="connsiteY1" fmla="*/ 250339 h 484184"/>
                <a:gd name="connsiteX2" fmla="*/ 406769 w 500147"/>
                <a:gd name="connsiteY2" fmla="*/ 454655 h 484184"/>
                <a:gd name="connsiteX3" fmla="*/ 436565 w 500147"/>
                <a:gd name="connsiteY3" fmla="*/ 480194 h 484184"/>
                <a:gd name="connsiteX4" fmla="*/ 462105 w 500147"/>
                <a:gd name="connsiteY4" fmla="*/ 450398 h 484184"/>
                <a:gd name="connsiteX5" fmla="*/ 445610 w 500147"/>
                <a:gd name="connsiteY5" fmla="*/ 233845 h 484184"/>
                <a:gd name="connsiteX6" fmla="*/ 445610 w 500147"/>
                <a:gd name="connsiteY6" fmla="*/ 232781 h 484184"/>
                <a:gd name="connsiteX7" fmla="*/ 445610 w 500147"/>
                <a:gd name="connsiteY7" fmla="*/ 115725 h 484184"/>
                <a:gd name="connsiteX8" fmla="*/ 459976 w 500147"/>
                <a:gd name="connsiteY8" fmla="*/ 257788 h 484184"/>
                <a:gd name="connsiteX9" fmla="*/ 477003 w 500147"/>
                <a:gd name="connsiteY9" fmla="*/ 276943 h 484184"/>
                <a:gd name="connsiteX10" fmla="*/ 478067 w 500147"/>
                <a:gd name="connsiteY10" fmla="*/ 276943 h 484184"/>
                <a:gd name="connsiteX11" fmla="*/ 496157 w 500147"/>
                <a:gd name="connsiteY11" fmla="*/ 259917 h 484184"/>
                <a:gd name="connsiteX12" fmla="*/ 461040 w 500147"/>
                <a:gd name="connsiteY12" fmla="*/ 75820 h 484184"/>
                <a:gd name="connsiteX13" fmla="*/ 429648 w 500147"/>
                <a:gd name="connsiteY13" fmla="*/ 61986 h 484184"/>
                <a:gd name="connsiteX14" fmla="*/ 428584 w 500147"/>
                <a:gd name="connsiteY14" fmla="*/ 61986 h 484184"/>
                <a:gd name="connsiteX15" fmla="*/ 413686 w 500147"/>
                <a:gd name="connsiteY15" fmla="*/ 61986 h 484184"/>
                <a:gd name="connsiteX16" fmla="*/ 387082 w 500147"/>
                <a:gd name="connsiteY16" fmla="*/ 99763 h 484184"/>
                <a:gd name="connsiteX17" fmla="*/ 387082 w 500147"/>
                <a:gd name="connsiteY17" fmla="*/ 125835 h 484184"/>
                <a:gd name="connsiteX18" fmla="*/ 382294 w 500147"/>
                <a:gd name="connsiteY18" fmla="*/ 125835 h 484184"/>
                <a:gd name="connsiteX19" fmla="*/ 382294 w 500147"/>
                <a:gd name="connsiteY19" fmla="*/ 99763 h 484184"/>
                <a:gd name="connsiteX20" fmla="*/ 355690 w 500147"/>
                <a:gd name="connsiteY20" fmla="*/ 61986 h 484184"/>
                <a:gd name="connsiteX21" fmla="*/ 343985 w 500147"/>
                <a:gd name="connsiteY21" fmla="*/ 61986 h 484184"/>
                <a:gd name="connsiteX22" fmla="*/ 178510 w 500147"/>
                <a:gd name="connsiteY22" fmla="*/ 26870 h 484184"/>
                <a:gd name="connsiteX23" fmla="*/ 162016 w 500147"/>
                <a:gd name="connsiteY23" fmla="*/ 32190 h 484184"/>
                <a:gd name="connsiteX24" fmla="*/ 26870 w 500147"/>
                <a:gd name="connsiteY24" fmla="*/ 3991 h 484184"/>
                <a:gd name="connsiteX25" fmla="*/ 3991 w 500147"/>
                <a:gd name="connsiteY25" fmla="*/ 114661 h 484184"/>
                <a:gd name="connsiteX26" fmla="*/ 114662 w 500147"/>
                <a:gd name="connsiteY26" fmla="*/ 137540 h 484184"/>
                <a:gd name="connsiteX27" fmla="*/ 134348 w 500147"/>
                <a:gd name="connsiteY27" fmla="*/ 43364 h 484184"/>
                <a:gd name="connsiteX28" fmla="*/ 156695 w 500147"/>
                <a:gd name="connsiteY28" fmla="*/ 48152 h 484184"/>
                <a:gd name="connsiteX29" fmla="*/ 170529 w 500147"/>
                <a:gd name="connsiteY29" fmla="*/ 61986 h 484184"/>
                <a:gd name="connsiteX30" fmla="*/ 324298 w 500147"/>
                <a:gd name="connsiteY30" fmla="*/ 94975 h 484184"/>
                <a:gd name="connsiteX31" fmla="*/ 324298 w 500147"/>
                <a:gd name="connsiteY31" fmla="*/ 233313 h 484184"/>
                <a:gd name="connsiteX32" fmla="*/ 324298 w 500147"/>
                <a:gd name="connsiteY32" fmla="*/ 234377 h 484184"/>
                <a:gd name="connsiteX33" fmla="*/ 307272 w 500147"/>
                <a:gd name="connsiteY33" fmla="*/ 450398 h 484184"/>
                <a:gd name="connsiteX34" fmla="*/ 332811 w 500147"/>
                <a:gd name="connsiteY34" fmla="*/ 480194 h 484184"/>
                <a:gd name="connsiteX35" fmla="*/ 362607 w 500147"/>
                <a:gd name="connsiteY35" fmla="*/ 454655 h 484184"/>
                <a:gd name="connsiteX36" fmla="*/ 378569 w 500147"/>
                <a:gd name="connsiteY36" fmla="*/ 250339 h 484184"/>
                <a:gd name="connsiteX37" fmla="*/ 57730 w 500147"/>
                <a:gd name="connsiteY37" fmla="*/ 118918 h 484184"/>
                <a:gd name="connsiteX38" fmla="*/ 11972 w 500147"/>
                <a:gd name="connsiteY38" fmla="*/ 109341 h 484184"/>
                <a:gd name="connsiteX39" fmla="*/ 21549 w 500147"/>
                <a:gd name="connsiteY39" fmla="*/ 63582 h 484184"/>
                <a:gd name="connsiteX40" fmla="*/ 67307 w 500147"/>
                <a:gd name="connsiteY40" fmla="*/ 73160 h 484184"/>
                <a:gd name="connsiteX41" fmla="*/ 57730 w 500147"/>
                <a:gd name="connsiteY41" fmla="*/ 118918 h 484184"/>
                <a:gd name="connsiteX42" fmla="*/ 120514 w 500147"/>
                <a:gd name="connsiteY42" fmla="*/ 77416 h 484184"/>
                <a:gd name="connsiteX43" fmla="*/ 74756 w 500147"/>
                <a:gd name="connsiteY43" fmla="*/ 67839 h 484184"/>
                <a:gd name="connsiteX44" fmla="*/ 84333 w 500147"/>
                <a:gd name="connsiteY44" fmla="*/ 22081 h 484184"/>
                <a:gd name="connsiteX45" fmla="*/ 130092 w 500147"/>
                <a:gd name="connsiteY45" fmla="*/ 31658 h 484184"/>
                <a:gd name="connsiteX46" fmla="*/ 120514 w 500147"/>
                <a:gd name="connsiteY46" fmla="*/ 77416 h 484184"/>
                <a:gd name="connsiteX47" fmla="*/ 377505 w 500147"/>
                <a:gd name="connsiteY47" fmla="*/ 129559 h 484184"/>
                <a:gd name="connsiteX48" fmla="*/ 386018 w 500147"/>
                <a:gd name="connsiteY48" fmla="*/ 129559 h 484184"/>
                <a:gd name="connsiteX49" fmla="*/ 386018 w 500147"/>
                <a:gd name="connsiteY49" fmla="*/ 143925 h 484184"/>
                <a:gd name="connsiteX50" fmla="*/ 387082 w 500147"/>
                <a:gd name="connsiteY50" fmla="*/ 143925 h 484184"/>
                <a:gd name="connsiteX51" fmla="*/ 396660 w 500147"/>
                <a:gd name="connsiteY51" fmla="*/ 153502 h 484184"/>
                <a:gd name="connsiteX52" fmla="*/ 387082 w 500147"/>
                <a:gd name="connsiteY52" fmla="*/ 163080 h 484184"/>
                <a:gd name="connsiteX53" fmla="*/ 377505 w 500147"/>
                <a:gd name="connsiteY53" fmla="*/ 153502 h 484184"/>
                <a:gd name="connsiteX54" fmla="*/ 377505 w 500147"/>
                <a:gd name="connsiteY54" fmla="*/ 129559 h 48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500147" h="484184">
                  <a:moveTo>
                    <a:pt x="378569" y="250339"/>
                  </a:moveTo>
                  <a:lnTo>
                    <a:pt x="391339" y="250339"/>
                  </a:lnTo>
                  <a:lnTo>
                    <a:pt x="406769" y="454655"/>
                  </a:lnTo>
                  <a:cubicBezTo>
                    <a:pt x="407833" y="470085"/>
                    <a:pt x="421135" y="481258"/>
                    <a:pt x="436565" y="480194"/>
                  </a:cubicBezTo>
                  <a:cubicBezTo>
                    <a:pt x="451995" y="479130"/>
                    <a:pt x="463169" y="465828"/>
                    <a:pt x="462105" y="450398"/>
                  </a:cubicBezTo>
                  <a:lnTo>
                    <a:pt x="445610" y="233845"/>
                  </a:lnTo>
                  <a:cubicBezTo>
                    <a:pt x="445610" y="233313"/>
                    <a:pt x="445610" y="233313"/>
                    <a:pt x="445610" y="232781"/>
                  </a:cubicBezTo>
                  <a:lnTo>
                    <a:pt x="445610" y="115725"/>
                  </a:lnTo>
                  <a:cubicBezTo>
                    <a:pt x="455720" y="136476"/>
                    <a:pt x="464765" y="178510"/>
                    <a:pt x="459976" y="257788"/>
                  </a:cubicBezTo>
                  <a:cubicBezTo>
                    <a:pt x="459444" y="267898"/>
                    <a:pt x="466893" y="276411"/>
                    <a:pt x="477003" y="276943"/>
                  </a:cubicBezTo>
                  <a:cubicBezTo>
                    <a:pt x="477535" y="276943"/>
                    <a:pt x="477535" y="276943"/>
                    <a:pt x="478067" y="276943"/>
                  </a:cubicBezTo>
                  <a:cubicBezTo>
                    <a:pt x="487644" y="276943"/>
                    <a:pt x="495625" y="269494"/>
                    <a:pt x="496157" y="259917"/>
                  </a:cubicBezTo>
                  <a:cubicBezTo>
                    <a:pt x="501478" y="165208"/>
                    <a:pt x="489772" y="102956"/>
                    <a:pt x="461040" y="75820"/>
                  </a:cubicBezTo>
                  <a:cubicBezTo>
                    <a:pt x="448271" y="64115"/>
                    <a:pt x="436033" y="61986"/>
                    <a:pt x="429648" y="61986"/>
                  </a:cubicBezTo>
                  <a:cubicBezTo>
                    <a:pt x="429116" y="61986"/>
                    <a:pt x="429116" y="61986"/>
                    <a:pt x="428584" y="61986"/>
                  </a:cubicBezTo>
                  <a:lnTo>
                    <a:pt x="413686" y="61986"/>
                  </a:lnTo>
                  <a:cubicBezTo>
                    <a:pt x="409429" y="69435"/>
                    <a:pt x="399320" y="87526"/>
                    <a:pt x="387082" y="99763"/>
                  </a:cubicBezTo>
                  <a:lnTo>
                    <a:pt x="387082" y="125835"/>
                  </a:lnTo>
                  <a:lnTo>
                    <a:pt x="382294" y="125835"/>
                  </a:lnTo>
                  <a:lnTo>
                    <a:pt x="382294" y="99763"/>
                  </a:lnTo>
                  <a:cubicBezTo>
                    <a:pt x="370056" y="87526"/>
                    <a:pt x="359415" y="69435"/>
                    <a:pt x="355690" y="61986"/>
                  </a:cubicBezTo>
                  <a:lnTo>
                    <a:pt x="343985" y="61986"/>
                  </a:lnTo>
                  <a:lnTo>
                    <a:pt x="178510" y="26870"/>
                  </a:lnTo>
                  <a:cubicBezTo>
                    <a:pt x="172125" y="25273"/>
                    <a:pt x="166273" y="27402"/>
                    <a:pt x="162016" y="32190"/>
                  </a:cubicBezTo>
                  <a:lnTo>
                    <a:pt x="26870" y="3991"/>
                  </a:lnTo>
                  <a:lnTo>
                    <a:pt x="3991" y="114661"/>
                  </a:lnTo>
                  <a:lnTo>
                    <a:pt x="114662" y="137540"/>
                  </a:lnTo>
                  <a:lnTo>
                    <a:pt x="134348" y="43364"/>
                  </a:lnTo>
                  <a:lnTo>
                    <a:pt x="156695" y="48152"/>
                  </a:lnTo>
                  <a:cubicBezTo>
                    <a:pt x="158291" y="54537"/>
                    <a:pt x="163612" y="60390"/>
                    <a:pt x="170529" y="61986"/>
                  </a:cubicBezTo>
                  <a:lnTo>
                    <a:pt x="324298" y="94975"/>
                  </a:lnTo>
                  <a:lnTo>
                    <a:pt x="324298" y="233313"/>
                  </a:lnTo>
                  <a:cubicBezTo>
                    <a:pt x="324298" y="233845"/>
                    <a:pt x="324298" y="233845"/>
                    <a:pt x="324298" y="234377"/>
                  </a:cubicBezTo>
                  <a:lnTo>
                    <a:pt x="307272" y="450398"/>
                  </a:lnTo>
                  <a:cubicBezTo>
                    <a:pt x="306207" y="465828"/>
                    <a:pt x="317381" y="479130"/>
                    <a:pt x="332811" y="480194"/>
                  </a:cubicBezTo>
                  <a:cubicBezTo>
                    <a:pt x="348241" y="481258"/>
                    <a:pt x="361543" y="470085"/>
                    <a:pt x="362607" y="454655"/>
                  </a:cubicBezTo>
                  <a:lnTo>
                    <a:pt x="378569" y="250339"/>
                  </a:lnTo>
                  <a:close/>
                  <a:moveTo>
                    <a:pt x="57730" y="118918"/>
                  </a:moveTo>
                  <a:lnTo>
                    <a:pt x="11972" y="109341"/>
                  </a:lnTo>
                  <a:lnTo>
                    <a:pt x="21549" y="63582"/>
                  </a:lnTo>
                  <a:lnTo>
                    <a:pt x="67307" y="73160"/>
                  </a:lnTo>
                  <a:lnTo>
                    <a:pt x="57730" y="118918"/>
                  </a:lnTo>
                  <a:close/>
                  <a:moveTo>
                    <a:pt x="120514" y="77416"/>
                  </a:moveTo>
                  <a:lnTo>
                    <a:pt x="74756" y="67839"/>
                  </a:lnTo>
                  <a:lnTo>
                    <a:pt x="84333" y="22081"/>
                  </a:lnTo>
                  <a:lnTo>
                    <a:pt x="130092" y="31658"/>
                  </a:lnTo>
                  <a:lnTo>
                    <a:pt x="120514" y="77416"/>
                  </a:lnTo>
                  <a:close/>
                  <a:moveTo>
                    <a:pt x="377505" y="129559"/>
                  </a:moveTo>
                  <a:lnTo>
                    <a:pt x="386018" y="129559"/>
                  </a:lnTo>
                  <a:lnTo>
                    <a:pt x="386018" y="143925"/>
                  </a:lnTo>
                  <a:cubicBezTo>
                    <a:pt x="386550" y="143925"/>
                    <a:pt x="386550" y="143925"/>
                    <a:pt x="387082" y="143925"/>
                  </a:cubicBezTo>
                  <a:cubicBezTo>
                    <a:pt x="392403" y="143925"/>
                    <a:pt x="396660" y="148182"/>
                    <a:pt x="396660" y="153502"/>
                  </a:cubicBezTo>
                  <a:cubicBezTo>
                    <a:pt x="396660" y="158823"/>
                    <a:pt x="392403" y="163080"/>
                    <a:pt x="387082" y="163080"/>
                  </a:cubicBezTo>
                  <a:cubicBezTo>
                    <a:pt x="381762" y="163080"/>
                    <a:pt x="377505" y="158823"/>
                    <a:pt x="377505" y="153502"/>
                  </a:cubicBezTo>
                  <a:lnTo>
                    <a:pt x="377505" y="12955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2" name="자유형: 도형 81">
              <a:extLst>
                <a:ext uri="{FF2B5EF4-FFF2-40B4-BE49-F238E27FC236}">
                  <a16:creationId xmlns:a16="http://schemas.microsoft.com/office/drawing/2014/main" id="{58453682-4DBE-464B-B86F-70835CBD4F3A}"/>
                </a:ext>
              </a:extLst>
            </p:cNvPr>
            <p:cNvSpPr/>
            <p:nvPr/>
          </p:nvSpPr>
          <p:spPr>
            <a:xfrm>
              <a:off x="4016151" y="1185457"/>
              <a:ext cx="106414" cy="106414"/>
            </a:xfrm>
            <a:custGeom>
              <a:avLst/>
              <a:gdLst>
                <a:gd name="connsiteX0" fmla="*/ 105084 w 106414"/>
                <a:gd name="connsiteY0" fmla="*/ 54537 h 106414"/>
                <a:gd name="connsiteX1" fmla="*/ 54537 w 106414"/>
                <a:gd name="connsiteY1" fmla="*/ 105084 h 106414"/>
                <a:gd name="connsiteX2" fmla="*/ 3991 w 106414"/>
                <a:gd name="connsiteY2" fmla="*/ 54537 h 106414"/>
                <a:gd name="connsiteX3" fmla="*/ 54537 w 106414"/>
                <a:gd name="connsiteY3" fmla="*/ 3991 h 106414"/>
                <a:gd name="connsiteX4" fmla="*/ 105084 w 106414"/>
                <a:gd name="connsiteY4" fmla="*/ 54537 h 106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414" h="106414">
                  <a:moveTo>
                    <a:pt x="105084" y="54537"/>
                  </a:moveTo>
                  <a:cubicBezTo>
                    <a:pt x="105084" y="82453"/>
                    <a:pt x="82454" y="105084"/>
                    <a:pt x="54537" y="105084"/>
                  </a:cubicBezTo>
                  <a:cubicBezTo>
                    <a:pt x="26621" y="105084"/>
                    <a:pt x="3991" y="82453"/>
                    <a:pt x="3991" y="54537"/>
                  </a:cubicBezTo>
                  <a:cubicBezTo>
                    <a:pt x="3991" y="26621"/>
                    <a:pt x="26621" y="3991"/>
                    <a:pt x="54537" y="3991"/>
                  </a:cubicBezTo>
                  <a:cubicBezTo>
                    <a:pt x="82454" y="3991"/>
                    <a:pt x="105084" y="26621"/>
                    <a:pt x="105084" y="545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231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그룹 99">
            <a:extLst>
              <a:ext uri="{FF2B5EF4-FFF2-40B4-BE49-F238E27FC236}">
                <a16:creationId xmlns:a16="http://schemas.microsoft.com/office/drawing/2014/main" id="{99218FFA-034C-4386-BC45-E8481FE501B0}"/>
              </a:ext>
            </a:extLst>
          </p:cNvPr>
          <p:cNvGrpSpPr>
            <a:grpSpLocks noChangeAspect="1"/>
          </p:cNvGrpSpPr>
          <p:nvPr/>
        </p:nvGrpSpPr>
        <p:grpSpPr>
          <a:xfrm>
            <a:off x="8358847" y="5186281"/>
            <a:ext cx="1290906" cy="1215127"/>
            <a:chOff x="1543199" y="5509806"/>
            <a:chExt cx="816967" cy="851183"/>
          </a:xfrm>
          <a:solidFill>
            <a:srgbClr val="ECF1F9"/>
          </a:solidFill>
        </p:grpSpPr>
        <p:sp>
          <p:nvSpPr>
            <p:cNvPr id="101" name="사다리꼴 100">
              <a:extLst>
                <a:ext uri="{FF2B5EF4-FFF2-40B4-BE49-F238E27FC236}">
                  <a16:creationId xmlns:a16="http://schemas.microsoft.com/office/drawing/2014/main" id="{F46CBFDD-2C9C-4ED6-9715-DAB7AF37AD60}"/>
                </a:ext>
              </a:extLst>
            </p:cNvPr>
            <p:cNvSpPr/>
            <p:nvPr/>
          </p:nvSpPr>
          <p:spPr>
            <a:xfrm>
              <a:off x="1543199" y="6089712"/>
              <a:ext cx="816967" cy="271277"/>
            </a:xfrm>
            <a:prstGeom prst="trapezoid">
              <a:avLst>
                <a:gd name="adj" fmla="val 568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2" name="그룹 101">
              <a:extLst>
                <a:ext uri="{FF2B5EF4-FFF2-40B4-BE49-F238E27FC236}">
                  <a16:creationId xmlns:a16="http://schemas.microsoft.com/office/drawing/2014/main" id="{E3BC8EBC-EEF7-4AD0-8C02-B19B328F3E7A}"/>
                </a:ext>
              </a:extLst>
            </p:cNvPr>
            <p:cNvGrpSpPr/>
            <p:nvPr/>
          </p:nvGrpSpPr>
          <p:grpSpPr>
            <a:xfrm rot="3600000">
              <a:off x="1664217" y="5399294"/>
              <a:ext cx="507385" cy="728409"/>
              <a:chOff x="-2431290" y="212846"/>
              <a:chExt cx="2090990" cy="3001878"/>
            </a:xfrm>
            <a:grpFill/>
          </p:grpSpPr>
          <p:sp>
            <p:nvSpPr>
              <p:cNvPr id="103" name="직사각형 102">
                <a:extLst>
                  <a:ext uri="{FF2B5EF4-FFF2-40B4-BE49-F238E27FC236}">
                    <a16:creationId xmlns:a16="http://schemas.microsoft.com/office/drawing/2014/main" id="{A9CC91BB-EEBD-4EE5-9427-6E7F119A5393}"/>
                  </a:ext>
                </a:extLst>
              </p:cNvPr>
              <p:cNvSpPr/>
              <p:nvPr/>
            </p:nvSpPr>
            <p:spPr>
              <a:xfrm>
                <a:off x="-1478649" y="1324492"/>
                <a:ext cx="216000" cy="1332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4" name="모서리가 둥근 직사각형 41">
                <a:extLst>
                  <a:ext uri="{FF2B5EF4-FFF2-40B4-BE49-F238E27FC236}">
                    <a16:creationId xmlns:a16="http://schemas.microsoft.com/office/drawing/2014/main" id="{18A836C0-BC7D-4413-8B42-03490883C6EF}"/>
                  </a:ext>
                </a:extLst>
              </p:cNvPr>
              <p:cNvSpPr/>
              <p:nvPr/>
            </p:nvSpPr>
            <p:spPr>
              <a:xfrm>
                <a:off x="-2431290" y="212846"/>
                <a:ext cx="346078" cy="105263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5" name="모서리가 둥근 직사각형 42">
                <a:extLst>
                  <a:ext uri="{FF2B5EF4-FFF2-40B4-BE49-F238E27FC236}">
                    <a16:creationId xmlns:a16="http://schemas.microsoft.com/office/drawing/2014/main" id="{9080245D-0824-47ED-BEB8-E8DD95D9AC22}"/>
                  </a:ext>
                </a:extLst>
              </p:cNvPr>
              <p:cNvSpPr/>
              <p:nvPr/>
            </p:nvSpPr>
            <p:spPr>
              <a:xfrm>
                <a:off x="-686378" y="212846"/>
                <a:ext cx="346078" cy="105263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6" name="모서리가 둥근 직사각형 43">
                <a:extLst>
                  <a:ext uri="{FF2B5EF4-FFF2-40B4-BE49-F238E27FC236}">
                    <a16:creationId xmlns:a16="http://schemas.microsoft.com/office/drawing/2014/main" id="{49C0C530-0818-4739-AE47-E12D6FCAA099}"/>
                  </a:ext>
                </a:extLst>
              </p:cNvPr>
              <p:cNvSpPr/>
              <p:nvPr/>
            </p:nvSpPr>
            <p:spPr>
              <a:xfrm>
                <a:off x="-2026033" y="212847"/>
                <a:ext cx="1280475" cy="1052636"/>
              </a:xfrm>
              <a:prstGeom prst="roundRect">
                <a:avLst>
                  <a:gd name="adj" fmla="val 1863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7" name="모서리가 둥근 직사각형 44">
                <a:extLst>
                  <a:ext uri="{FF2B5EF4-FFF2-40B4-BE49-F238E27FC236}">
                    <a16:creationId xmlns:a16="http://schemas.microsoft.com/office/drawing/2014/main" id="{BADACA05-255A-43AB-B344-DEA3D7F5EDC0}"/>
                  </a:ext>
                </a:extLst>
              </p:cNvPr>
              <p:cNvSpPr/>
              <p:nvPr/>
            </p:nvSpPr>
            <p:spPr>
              <a:xfrm rot="5400000">
                <a:off x="-2135779" y="2241978"/>
                <a:ext cx="1530256" cy="415236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24AE03EB-98C9-420E-8091-EF8CAD57E792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FAC12999-E37B-4876-9EC8-C72ED72D5758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411936E7-F6D8-4142-9DBB-35F9E6354C14}"/>
                </a:ext>
              </a:extLst>
            </p:cNvPr>
            <p:cNvSpPr/>
            <p:nvPr/>
          </p:nvSpPr>
          <p:spPr>
            <a:xfrm>
              <a:off x="318543" y="260648"/>
              <a:ext cx="639938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입법 추진경과</a:t>
              </a:r>
            </a:p>
          </p:txBody>
        </p: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43F4CD7F-8AF4-4F5D-B2CA-62C9DE26C75E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38" name="직사각형 37">
                <a:extLst>
                  <a:ext uri="{FF2B5EF4-FFF2-40B4-BE49-F238E27FC236}">
                    <a16:creationId xmlns:a16="http://schemas.microsoft.com/office/drawing/2014/main" id="{CEB5ACD5-3BF0-4238-B67A-5CF23505AF02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" name="직사각형 38">
                <a:extLst>
                  <a:ext uri="{FF2B5EF4-FFF2-40B4-BE49-F238E27FC236}">
                    <a16:creationId xmlns:a16="http://schemas.microsoft.com/office/drawing/2014/main" id="{C903CA14-43E7-4C36-8E61-796BB2E7B294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A88C642A-AFFC-4926-AB8E-71F9270B1DAE}"/>
                </a:ext>
              </a:extLst>
            </p:cNvPr>
            <p:cNvGrpSpPr/>
            <p:nvPr/>
          </p:nvGrpSpPr>
          <p:grpSpPr>
            <a:xfrm>
              <a:off x="8282911" y="0"/>
              <a:ext cx="1207164" cy="455771"/>
              <a:chOff x="8282911" y="0"/>
              <a:chExt cx="1207164" cy="455771"/>
            </a:xfrm>
          </p:grpSpPr>
          <p:sp>
            <p:nvSpPr>
              <p:cNvPr id="36" name="직사각형 35">
                <a:extLst>
                  <a:ext uri="{FF2B5EF4-FFF2-40B4-BE49-F238E27FC236}">
                    <a16:creationId xmlns:a16="http://schemas.microsoft.com/office/drawing/2014/main" id="{42116BD2-AE71-4ABF-B795-5594886AAD80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3B4423DA-6F94-4788-A181-2DB97C943FA4}"/>
                  </a:ext>
                </a:extLst>
              </p:cNvPr>
              <p:cNvSpPr txBox="1"/>
              <p:nvPr/>
            </p:nvSpPr>
            <p:spPr>
              <a:xfrm>
                <a:off x="8391193" y="178772"/>
                <a:ext cx="990600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200" b="1" i="0" u="none" strike="noStrike" kern="1200" cap="none" spc="-70" normalizeH="0" baseline="0" noProof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effectLst/>
                    <a:uLnTx/>
                    <a:uFillTx/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I.</a:t>
                </a:r>
                <a:r>
                  <a:rPr kumimoji="0" lang="ko-KR" altLang="en-US" sz="1200" b="1" i="0" u="none" strike="noStrike" kern="1200" cap="none" spc="-70" normalizeH="0" baseline="0" noProof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effectLst/>
                    <a:uLnTx/>
                    <a:uFillTx/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 배경 및 목적</a:t>
                </a:r>
              </a:p>
            </p:txBody>
          </p:sp>
        </p:grpSp>
      </p:grpSp>
      <p:sp>
        <p:nvSpPr>
          <p:cNvPr id="24" name="사각형: 둥근 위쪽 모서리 23">
            <a:extLst>
              <a:ext uri="{FF2B5EF4-FFF2-40B4-BE49-F238E27FC236}">
                <a16:creationId xmlns:a16="http://schemas.microsoft.com/office/drawing/2014/main" id="{116C766C-6028-454F-9695-69E7EA7CF357}"/>
              </a:ext>
            </a:extLst>
          </p:cNvPr>
          <p:cNvSpPr/>
          <p:nvPr/>
        </p:nvSpPr>
        <p:spPr>
          <a:xfrm>
            <a:off x="419100" y="1305492"/>
            <a:ext cx="8178800" cy="5076258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blurRad="228600" dist="114300" dir="16200000" sx="99000" sy="99000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D4957CF2-918C-4842-B7D8-55603375305B}"/>
              </a:ext>
            </a:extLst>
          </p:cNvPr>
          <p:cNvGrpSpPr/>
          <p:nvPr/>
        </p:nvGrpSpPr>
        <p:grpSpPr>
          <a:xfrm>
            <a:off x="670718" y="1556317"/>
            <a:ext cx="7675564" cy="4759262"/>
            <a:chOff x="810418" y="1632517"/>
            <a:chExt cx="7675564" cy="4759262"/>
          </a:xfrm>
        </p:grpSpPr>
        <p:sp>
          <p:nvSpPr>
            <p:cNvPr id="21" name="화살표: 아래쪽 20">
              <a:extLst>
                <a:ext uri="{FF2B5EF4-FFF2-40B4-BE49-F238E27FC236}">
                  <a16:creationId xmlns:a16="http://schemas.microsoft.com/office/drawing/2014/main" id="{360C42EB-39BD-458A-A85C-A22FE865179F}"/>
                </a:ext>
              </a:extLst>
            </p:cNvPr>
            <p:cNvSpPr/>
            <p:nvPr/>
          </p:nvSpPr>
          <p:spPr>
            <a:xfrm>
              <a:off x="969645" y="1924050"/>
              <a:ext cx="379095" cy="260765"/>
            </a:xfrm>
            <a:prstGeom prst="downArrow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96460">
                  <a:schemeClr val="bg1">
                    <a:lumMod val="95000"/>
                    <a:alpha val="0"/>
                  </a:schemeClr>
                </a:gs>
                <a:gs pos="94000">
                  <a:schemeClr val="bg1">
                    <a:lumMod val="9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화살표: 아래쪽 90">
              <a:extLst>
                <a:ext uri="{FF2B5EF4-FFF2-40B4-BE49-F238E27FC236}">
                  <a16:creationId xmlns:a16="http://schemas.microsoft.com/office/drawing/2014/main" id="{A6589FFF-4A89-466A-B125-46E5F2B3B4DD}"/>
                </a:ext>
              </a:extLst>
            </p:cNvPr>
            <p:cNvSpPr/>
            <p:nvPr/>
          </p:nvSpPr>
          <p:spPr>
            <a:xfrm>
              <a:off x="969645" y="2480820"/>
              <a:ext cx="379095" cy="260765"/>
            </a:xfrm>
            <a:prstGeom prst="downArrow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96460">
                  <a:schemeClr val="bg1">
                    <a:lumMod val="95000"/>
                    <a:alpha val="0"/>
                  </a:schemeClr>
                </a:gs>
                <a:gs pos="94000">
                  <a:schemeClr val="bg1">
                    <a:lumMod val="9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화살표: 아래쪽 91">
              <a:extLst>
                <a:ext uri="{FF2B5EF4-FFF2-40B4-BE49-F238E27FC236}">
                  <a16:creationId xmlns:a16="http://schemas.microsoft.com/office/drawing/2014/main" id="{73D5BE97-CB96-47A9-82CA-46C9A85D73CF}"/>
                </a:ext>
              </a:extLst>
            </p:cNvPr>
            <p:cNvSpPr/>
            <p:nvPr/>
          </p:nvSpPr>
          <p:spPr>
            <a:xfrm>
              <a:off x="969645" y="3037590"/>
              <a:ext cx="379095" cy="260765"/>
            </a:xfrm>
            <a:prstGeom prst="downArrow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96460">
                  <a:schemeClr val="bg1">
                    <a:lumMod val="95000"/>
                    <a:alpha val="0"/>
                  </a:schemeClr>
                </a:gs>
                <a:gs pos="94000">
                  <a:schemeClr val="bg1">
                    <a:lumMod val="9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화살표: 아래쪽 92">
              <a:extLst>
                <a:ext uri="{FF2B5EF4-FFF2-40B4-BE49-F238E27FC236}">
                  <a16:creationId xmlns:a16="http://schemas.microsoft.com/office/drawing/2014/main" id="{583E5795-4EDA-4D79-97AE-BA9741A7522B}"/>
                </a:ext>
              </a:extLst>
            </p:cNvPr>
            <p:cNvSpPr/>
            <p:nvPr/>
          </p:nvSpPr>
          <p:spPr>
            <a:xfrm>
              <a:off x="969645" y="3594360"/>
              <a:ext cx="379095" cy="260765"/>
            </a:xfrm>
            <a:prstGeom prst="downArrow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96460">
                  <a:schemeClr val="bg1">
                    <a:lumMod val="95000"/>
                    <a:alpha val="0"/>
                  </a:schemeClr>
                </a:gs>
                <a:gs pos="94000">
                  <a:schemeClr val="bg1">
                    <a:lumMod val="9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화살표: 아래쪽 93">
              <a:extLst>
                <a:ext uri="{FF2B5EF4-FFF2-40B4-BE49-F238E27FC236}">
                  <a16:creationId xmlns:a16="http://schemas.microsoft.com/office/drawing/2014/main" id="{09685E85-F8DD-4C66-9E9D-FE5C84D128C1}"/>
                </a:ext>
              </a:extLst>
            </p:cNvPr>
            <p:cNvSpPr/>
            <p:nvPr/>
          </p:nvSpPr>
          <p:spPr>
            <a:xfrm>
              <a:off x="969645" y="4151130"/>
              <a:ext cx="379095" cy="260765"/>
            </a:xfrm>
            <a:prstGeom prst="downArrow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96460">
                  <a:schemeClr val="bg1">
                    <a:lumMod val="95000"/>
                    <a:alpha val="0"/>
                  </a:schemeClr>
                </a:gs>
                <a:gs pos="94000">
                  <a:schemeClr val="bg1">
                    <a:lumMod val="9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화살표: 아래쪽 94">
              <a:extLst>
                <a:ext uri="{FF2B5EF4-FFF2-40B4-BE49-F238E27FC236}">
                  <a16:creationId xmlns:a16="http://schemas.microsoft.com/office/drawing/2014/main" id="{61916AF8-F9B7-43D8-83E9-B8B19DF61E92}"/>
                </a:ext>
              </a:extLst>
            </p:cNvPr>
            <p:cNvSpPr/>
            <p:nvPr/>
          </p:nvSpPr>
          <p:spPr>
            <a:xfrm>
              <a:off x="969645" y="4707900"/>
              <a:ext cx="379095" cy="260765"/>
            </a:xfrm>
            <a:prstGeom prst="downArrow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96460">
                  <a:schemeClr val="bg1">
                    <a:lumMod val="95000"/>
                    <a:alpha val="0"/>
                  </a:schemeClr>
                </a:gs>
                <a:gs pos="94000">
                  <a:schemeClr val="bg1">
                    <a:lumMod val="9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화살표: 아래쪽 95">
              <a:extLst>
                <a:ext uri="{FF2B5EF4-FFF2-40B4-BE49-F238E27FC236}">
                  <a16:creationId xmlns:a16="http://schemas.microsoft.com/office/drawing/2014/main" id="{245E1AF7-C230-4873-8877-B048640B8BA5}"/>
                </a:ext>
              </a:extLst>
            </p:cNvPr>
            <p:cNvSpPr/>
            <p:nvPr/>
          </p:nvSpPr>
          <p:spPr>
            <a:xfrm>
              <a:off x="969645" y="5264670"/>
              <a:ext cx="379095" cy="260765"/>
            </a:xfrm>
            <a:prstGeom prst="downArrow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96460">
                  <a:schemeClr val="bg1">
                    <a:lumMod val="95000"/>
                    <a:alpha val="0"/>
                  </a:schemeClr>
                </a:gs>
                <a:gs pos="94000">
                  <a:schemeClr val="bg1">
                    <a:lumMod val="9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화살표: 아래쪽 96">
              <a:extLst>
                <a:ext uri="{FF2B5EF4-FFF2-40B4-BE49-F238E27FC236}">
                  <a16:creationId xmlns:a16="http://schemas.microsoft.com/office/drawing/2014/main" id="{308814B0-88D4-4B7C-A595-075827278AD6}"/>
                </a:ext>
              </a:extLst>
            </p:cNvPr>
            <p:cNvSpPr/>
            <p:nvPr/>
          </p:nvSpPr>
          <p:spPr>
            <a:xfrm>
              <a:off x="969645" y="5821441"/>
              <a:ext cx="379095" cy="260765"/>
            </a:xfrm>
            <a:prstGeom prst="downArrow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96460">
                  <a:schemeClr val="bg1">
                    <a:lumMod val="95000"/>
                    <a:alpha val="0"/>
                  </a:schemeClr>
                </a:gs>
                <a:gs pos="94000">
                  <a:schemeClr val="bg1">
                    <a:lumMod val="9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FA5A8723-BABE-4AEE-892D-65D14CE30C52}"/>
                </a:ext>
              </a:extLst>
            </p:cNvPr>
            <p:cNvSpPr txBox="1"/>
            <p:nvPr/>
          </p:nvSpPr>
          <p:spPr>
            <a:xfrm>
              <a:off x="1962944" y="1632517"/>
              <a:ext cx="6523038" cy="324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wrap="none" lIns="144000" rtlCol="0" anchor="ctr">
              <a:noAutofit/>
            </a:bodyPr>
            <a:lstStyle/>
            <a:p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8C9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「</a:t>
              </a:r>
              <a:r>
                <a:rPr lang="ko-KR" altLang="en-US" sz="1400" b="1" kern="0" spc="-7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8C9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부정청탁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8C9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8C9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금지  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및  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공직자의 이해충돌 방지법안」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kumimoji="0" lang="ko-KR" altLang="en-US" sz="1400" b="1" i="0" u="none" strike="noStrike" kern="0" cap="none" spc="-70" normalizeH="0" baseline="0" noProof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+mn-cs"/>
                </a:rPr>
                <a:t>국회 제출</a:t>
              </a:r>
              <a:endParaRPr lang="en-US" altLang="ko-KR" sz="14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0BF7B803-6FC2-4857-A5BE-4545FF5A9084}"/>
                </a:ext>
              </a:extLst>
            </p:cNvPr>
            <p:cNvSpPr txBox="1"/>
            <p:nvPr/>
          </p:nvSpPr>
          <p:spPr>
            <a:xfrm>
              <a:off x="810418" y="1632517"/>
              <a:ext cx="1152525" cy="324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>
              <a:defPPr>
                <a:defRPr lang="ko-KR"/>
              </a:defPPr>
              <a:lvl1pPr algn="ctr">
                <a:defRPr sz="1400" b="1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r>
                <a:rPr lang="en-US" altLang="ko-KR" sz="1600" spc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2013</a:t>
              </a:r>
              <a:r>
                <a:rPr lang="en-US" altLang="ko-KR" sz="1600" b="0" spc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.8.</a:t>
              </a:r>
              <a:endParaRPr lang="ko-KR" altLang="en-US" sz="1600" b="0" spc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53B51819-5642-4893-AADE-7AD5BF54183B}"/>
                </a:ext>
              </a:extLst>
            </p:cNvPr>
            <p:cNvSpPr txBox="1"/>
            <p:nvPr/>
          </p:nvSpPr>
          <p:spPr>
            <a:xfrm>
              <a:off x="810418" y="2186662"/>
              <a:ext cx="1152525" cy="324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>
              <a:defPPr>
                <a:defRPr lang="ko-KR"/>
              </a:defPPr>
              <a:lvl1pPr algn="ctr">
                <a:defRPr sz="1400" b="1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r>
                <a:rPr lang="en-US" altLang="ko-KR" sz="1600" spc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2016</a:t>
              </a:r>
              <a:r>
                <a:rPr lang="en-US" altLang="ko-KR" sz="1600" b="0" spc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.9. ~</a:t>
              </a:r>
              <a:endParaRPr lang="ko-KR" altLang="en-US" sz="1600" b="0" spc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7" name="이등변 삼각형 66">
              <a:extLst>
                <a:ext uri="{FF2B5EF4-FFF2-40B4-BE49-F238E27FC236}">
                  <a16:creationId xmlns:a16="http://schemas.microsoft.com/office/drawing/2014/main" id="{A136C525-3A3C-4295-BF65-861502B50160}"/>
                </a:ext>
              </a:extLst>
            </p:cNvPr>
            <p:cNvSpPr/>
            <p:nvPr/>
          </p:nvSpPr>
          <p:spPr>
            <a:xfrm>
              <a:off x="2226055" y="2037342"/>
              <a:ext cx="189305" cy="160675"/>
            </a:xfrm>
            <a:prstGeom prst="triangle">
              <a:avLst/>
            </a:prstGeom>
            <a:gradFill flip="none" rotWithShape="1">
              <a:gsLst>
                <a:gs pos="0">
                  <a:srgbClr val="218C90">
                    <a:shade val="30000"/>
                    <a:satMod val="115000"/>
                  </a:srgbClr>
                </a:gs>
                <a:gs pos="50000">
                  <a:srgbClr val="218C90">
                    <a:shade val="67500"/>
                    <a:satMod val="115000"/>
                  </a:srgbClr>
                </a:gs>
                <a:gs pos="100000">
                  <a:srgbClr val="218C9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4805302A-72CE-4978-8BA1-D4D978B23E83}"/>
                </a:ext>
              </a:extLst>
            </p:cNvPr>
            <p:cNvSpPr txBox="1"/>
            <p:nvPr/>
          </p:nvSpPr>
          <p:spPr>
            <a:xfrm>
              <a:off x="1962945" y="2186662"/>
              <a:ext cx="1442670" cy="324000"/>
            </a:xfrm>
            <a:prstGeom prst="rect">
              <a:avLst/>
            </a:prstGeom>
            <a:solidFill>
              <a:srgbClr val="218C90"/>
            </a:solidFill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ko-KR" altLang="en-US" sz="12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청탁금지법만 시행</a:t>
              </a:r>
              <a:endParaRPr lang="en-US" altLang="ko-KR" sz="12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8" name="이등변 삼각형 67">
              <a:extLst>
                <a:ext uri="{FF2B5EF4-FFF2-40B4-BE49-F238E27FC236}">
                  <a16:creationId xmlns:a16="http://schemas.microsoft.com/office/drawing/2014/main" id="{1E0AE85C-0171-4D86-9CD8-B67C9B551C10}"/>
                </a:ext>
              </a:extLst>
            </p:cNvPr>
            <p:cNvSpPr/>
            <p:nvPr/>
          </p:nvSpPr>
          <p:spPr>
            <a:xfrm>
              <a:off x="3962804" y="2037342"/>
              <a:ext cx="189305" cy="160675"/>
            </a:xfrm>
            <a:prstGeom prst="triangle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30000"/>
                    <a:satMod val="115000"/>
                  </a:schemeClr>
                </a:gs>
                <a:gs pos="50000">
                  <a:schemeClr val="accent1">
                    <a:lumMod val="75000"/>
                    <a:shade val="67500"/>
                    <a:satMod val="115000"/>
                  </a:schemeClr>
                </a:gs>
                <a:gs pos="100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CD5A8F47-3207-41B5-827C-9B57F8D5B947}"/>
                </a:ext>
              </a:extLst>
            </p:cNvPr>
            <p:cNvSpPr txBox="1"/>
            <p:nvPr/>
          </p:nvSpPr>
          <p:spPr>
            <a:xfrm>
              <a:off x="3405614" y="2186662"/>
              <a:ext cx="5080368" cy="32400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none" lIns="144000" rtlCol="0" anchor="ctr">
              <a:noAutofit/>
            </a:bodyPr>
            <a:lstStyle>
              <a:defPPr>
                <a:defRPr lang="ko-KR"/>
              </a:defPPr>
              <a:lvl1pPr algn="ctr">
                <a:defRPr sz="14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 algn="l"/>
              <a:r>
                <a:rPr lang="ko-KR" altLang="en-US" sz="1200" b="0" dirty="0"/>
                <a:t>이해충돌 </a:t>
              </a:r>
              <a:r>
                <a:rPr lang="ko-KR" altLang="en-US" sz="1200" b="0" dirty="0" err="1"/>
                <a:t>방지규정은</a:t>
              </a:r>
              <a:r>
                <a:rPr lang="ko-KR" altLang="en-US" sz="1200" b="0" dirty="0"/>
                <a:t> 제외</a:t>
              </a:r>
              <a:endParaRPr lang="en-US" altLang="ko-KR" sz="1200" dirty="0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C914F2DF-6435-44BA-A747-45B7642F0A99}"/>
                </a:ext>
              </a:extLst>
            </p:cNvPr>
            <p:cNvSpPr txBox="1"/>
            <p:nvPr/>
          </p:nvSpPr>
          <p:spPr>
            <a:xfrm>
              <a:off x="810418" y="2741107"/>
              <a:ext cx="2835276" cy="324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>
              <a:defPPr>
                <a:defRPr lang="ko-KR"/>
              </a:defPPr>
              <a:lvl1pPr algn="ctr">
                <a:defRPr sz="1400" b="1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r>
                <a:rPr lang="en-US" altLang="ko-KR" sz="1600" spc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2018</a:t>
              </a:r>
              <a:r>
                <a:rPr lang="en-US" altLang="ko-KR" sz="1600" b="0" spc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.4. ~</a:t>
              </a:r>
              <a:endParaRPr lang="ko-KR" altLang="en-US" sz="1600" b="0" spc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B1C3D483-3AB2-4960-A7E8-F4442DD17E19}"/>
                </a:ext>
              </a:extLst>
            </p:cNvPr>
            <p:cNvSpPr txBox="1"/>
            <p:nvPr/>
          </p:nvSpPr>
          <p:spPr>
            <a:xfrm>
              <a:off x="3405614" y="2741107"/>
              <a:ext cx="5080368" cy="324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wrap="none" lIns="144000" rtlCol="0" anchor="ctr">
              <a:noAutofit/>
            </a:bodyPr>
            <a:lstStyle>
              <a:defPPr>
                <a:defRPr lang="ko-KR"/>
              </a:defPPr>
              <a:lvl1pPr algn="ctr">
                <a:defRPr sz="14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 algn="l"/>
              <a:r>
                <a:rPr lang="en-US" altLang="ko-KR"/>
                <a:t>｢ </a:t>
              </a:r>
              <a:r>
                <a:rPr lang="ko-KR" altLang="en-US"/>
                <a:t>공무원 행동강령</a:t>
              </a:r>
              <a:r>
                <a:rPr lang="en-US" altLang="ko-KR"/>
                <a:t>｣</a:t>
              </a:r>
              <a:r>
                <a:rPr lang="ko-KR" altLang="en-US"/>
                <a:t>에 이해충돌방지규정 우선 반영</a:t>
              </a:r>
              <a:r>
                <a:rPr lang="en-US" altLang="ko-KR"/>
                <a:t>·</a:t>
              </a:r>
              <a:r>
                <a:rPr lang="ko-KR" altLang="en-US"/>
                <a:t>시행</a:t>
              </a:r>
              <a:endParaRPr lang="en-US" altLang="ko-KR"/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10A256EA-F9D2-4B6D-A601-1AB82A494F9D}"/>
                </a:ext>
              </a:extLst>
            </p:cNvPr>
            <p:cNvSpPr txBox="1"/>
            <p:nvPr/>
          </p:nvSpPr>
          <p:spPr>
            <a:xfrm>
              <a:off x="810418" y="3295552"/>
              <a:ext cx="2835276" cy="324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>
              <a:defPPr>
                <a:defRPr lang="ko-KR"/>
              </a:defPPr>
              <a:lvl1pPr algn="ctr">
                <a:defRPr sz="1400" b="1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r>
                <a:rPr lang="en-US" altLang="ko-KR" sz="1600" spc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2020</a:t>
              </a:r>
              <a:r>
                <a:rPr lang="en-US" altLang="ko-KR" sz="1600" b="0" spc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.1.</a:t>
              </a:r>
              <a:endParaRPr lang="ko-KR" altLang="en-US" sz="1600" b="0" spc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C2E356CD-D910-4203-97C1-5630338021B2}"/>
                </a:ext>
              </a:extLst>
            </p:cNvPr>
            <p:cNvSpPr txBox="1"/>
            <p:nvPr/>
          </p:nvSpPr>
          <p:spPr>
            <a:xfrm>
              <a:off x="3405614" y="3295552"/>
              <a:ext cx="5080368" cy="324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wrap="none" lIns="144000" rtlCol="0" anchor="ctr">
              <a:noAutofit/>
            </a:bodyPr>
            <a:lstStyle>
              <a:defPPr>
                <a:defRPr lang="ko-KR"/>
              </a:defPPr>
              <a:lvl1pPr algn="ctr">
                <a:defRPr sz="14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 algn="l"/>
              <a:r>
                <a:rPr lang="en-US" altLang="ko-KR" b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｢</a:t>
              </a:r>
              <a:r>
                <a:rPr lang="ko-KR" altLang="en-US" b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공직자의 이해충돌 방지법안</a:t>
              </a:r>
              <a:r>
                <a:rPr lang="en-US" altLang="ko-KR" b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｣ </a:t>
              </a:r>
              <a:r>
                <a:rPr lang="ko-KR" altLang="en-US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제</a:t>
              </a:r>
              <a:r>
                <a:rPr lang="en-US" altLang="ko-KR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20</a:t>
              </a:r>
              <a:r>
                <a:rPr lang="ko-KR" altLang="en-US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대 국회</a:t>
              </a:r>
              <a:r>
                <a:rPr lang="ko-KR" altLang="en-US" b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제출</a:t>
              </a:r>
              <a:endParaRPr lang="en-US" altLang="ko-KR" b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755CF2F8-4946-4AC5-8BDF-FB779001189E}"/>
                </a:ext>
              </a:extLst>
            </p:cNvPr>
            <p:cNvSpPr txBox="1"/>
            <p:nvPr/>
          </p:nvSpPr>
          <p:spPr>
            <a:xfrm>
              <a:off x="810418" y="3849997"/>
              <a:ext cx="2835276" cy="324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>
              <a:defPPr>
                <a:defRPr lang="ko-KR"/>
              </a:defPPr>
              <a:lvl1pPr algn="ctr">
                <a:defRPr sz="1400" b="1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r>
                <a:rPr lang="en-US" altLang="ko-KR" sz="1600" spc="0" dirty="0">
                  <a:solidFill>
                    <a:srgbClr val="404040"/>
                  </a:solidFill>
                  <a:latin typeface="Century Gothic" panose="020B0502020202020204" pitchFamily="34" charset="0"/>
                </a:rPr>
                <a:t>2020</a:t>
              </a:r>
              <a:r>
                <a:rPr lang="en-US" altLang="ko-KR" sz="1600" b="0" spc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.6.</a:t>
              </a:r>
              <a:endParaRPr lang="ko-KR" altLang="en-US" sz="1600" b="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73AEA14F-3B20-4AF8-9E5E-12777F37CA7E}"/>
                </a:ext>
              </a:extLst>
            </p:cNvPr>
            <p:cNvSpPr txBox="1"/>
            <p:nvPr/>
          </p:nvSpPr>
          <p:spPr>
            <a:xfrm>
              <a:off x="3405614" y="3849997"/>
              <a:ext cx="5080368" cy="324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wrap="none" lIns="144000" rtlCol="0" anchor="ctr">
              <a:noAutofit/>
            </a:bodyPr>
            <a:lstStyle>
              <a:defPPr>
                <a:defRPr lang="ko-KR"/>
              </a:defPPr>
              <a:lvl1pPr algn="ctr">
                <a:defRPr sz="14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 algn="l"/>
              <a:r>
                <a:rPr lang="en-US" altLang="ko-KR" b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｢</a:t>
              </a:r>
              <a:r>
                <a:rPr lang="ko-KR" altLang="en-US" b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공직자의 이해충돌 방지법안</a:t>
              </a:r>
              <a:r>
                <a:rPr lang="en-US" altLang="ko-KR" b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｣ </a:t>
              </a:r>
              <a:r>
                <a:rPr lang="ko-KR" altLang="en-US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제</a:t>
              </a:r>
              <a:r>
                <a:rPr lang="en-US" altLang="ko-KR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21</a:t>
              </a:r>
              <a:r>
                <a:rPr lang="ko-KR" altLang="en-US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대 국회</a:t>
              </a:r>
              <a:r>
                <a:rPr lang="ko-KR" altLang="en-US" b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제출</a:t>
              </a:r>
              <a:endParaRPr lang="en-US" altLang="ko-KR" b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0E5C59BF-200D-4998-8A2A-B96466BC5695}"/>
                </a:ext>
              </a:extLst>
            </p:cNvPr>
            <p:cNvSpPr txBox="1"/>
            <p:nvPr/>
          </p:nvSpPr>
          <p:spPr>
            <a:xfrm>
              <a:off x="810418" y="4404442"/>
              <a:ext cx="2835276" cy="324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>
              <a:defPPr>
                <a:defRPr lang="ko-KR"/>
              </a:defPPr>
              <a:lvl1pPr algn="ctr">
                <a:defRPr sz="1400" b="1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r>
                <a:rPr lang="en-US" altLang="ko-KR" sz="1600" spc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2021</a:t>
              </a:r>
              <a:r>
                <a:rPr lang="en-US" altLang="ko-KR" sz="1600" b="0" spc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.3.17.</a:t>
              </a:r>
              <a:endParaRPr lang="ko-KR" altLang="en-US" sz="1600" b="0" spc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2DFE0208-B93E-4C62-9465-19DC7E844B82}"/>
                </a:ext>
              </a:extLst>
            </p:cNvPr>
            <p:cNvSpPr txBox="1"/>
            <p:nvPr/>
          </p:nvSpPr>
          <p:spPr>
            <a:xfrm>
              <a:off x="3405614" y="4404442"/>
              <a:ext cx="5080368" cy="324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wrap="none" lIns="144000" rtlCol="0" anchor="ctr">
              <a:noAutofit/>
            </a:bodyPr>
            <a:lstStyle>
              <a:defPPr>
                <a:defRPr lang="ko-KR"/>
              </a:defPPr>
              <a:lvl1pPr algn="ctr">
                <a:defRPr sz="14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 algn="l"/>
              <a:r>
                <a:rPr lang="en-US" altLang="ko-KR" b="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｢</a:t>
              </a:r>
              <a:r>
                <a:rPr lang="ko-KR" altLang="en-US" b="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공직자의 이해충돌 방지법안</a:t>
              </a:r>
              <a:r>
                <a:rPr lang="en-US" altLang="ko-KR" b="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｣</a:t>
              </a:r>
              <a:r>
                <a:rPr lang="ko-KR" altLang="en-US" b="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에 대한 </a:t>
              </a:r>
              <a:r>
                <a:rPr lang="ko-KR" altLang="en-US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정무위</a:t>
              </a:r>
              <a:r>
                <a:rPr lang="ko-KR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공청회</a:t>
              </a:r>
              <a:endPara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A19AF4F6-8300-453D-8EF9-8BB1E599246E}"/>
                </a:ext>
              </a:extLst>
            </p:cNvPr>
            <p:cNvSpPr txBox="1"/>
            <p:nvPr/>
          </p:nvSpPr>
          <p:spPr>
            <a:xfrm>
              <a:off x="810418" y="4958887"/>
              <a:ext cx="2835276" cy="324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>
              <a:defPPr>
                <a:defRPr lang="ko-KR"/>
              </a:defPPr>
              <a:lvl1pPr algn="ctr">
                <a:defRPr sz="1400" b="1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r>
                <a:rPr lang="en-US" altLang="ko-KR" sz="1600" spc="0" dirty="0">
                  <a:solidFill>
                    <a:srgbClr val="404040"/>
                  </a:solidFill>
                  <a:latin typeface="Century Gothic" panose="020B0502020202020204" pitchFamily="34" charset="0"/>
                </a:rPr>
                <a:t>2021</a:t>
              </a:r>
              <a:r>
                <a:rPr lang="en-US" altLang="ko-KR" sz="1600" b="0" spc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.3.18. ~ 4.14.</a:t>
              </a:r>
              <a:endParaRPr lang="ko-KR" altLang="en-US" sz="1600" b="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1C2FF04B-8A8C-480D-9557-977736CD1080}"/>
                </a:ext>
              </a:extLst>
            </p:cNvPr>
            <p:cNvSpPr txBox="1"/>
            <p:nvPr/>
          </p:nvSpPr>
          <p:spPr>
            <a:xfrm>
              <a:off x="3405614" y="4958887"/>
              <a:ext cx="5080368" cy="324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wrap="none" lIns="144000" rtlCol="0" anchor="ctr">
              <a:noAutofit/>
            </a:bodyPr>
            <a:lstStyle>
              <a:defPPr>
                <a:defRPr lang="ko-KR"/>
              </a:defPPr>
              <a:lvl1pPr algn="ctr">
                <a:defRPr sz="14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 algn="l"/>
              <a:r>
                <a:rPr lang="ko-KR" altLang="en-US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정무위</a:t>
              </a:r>
              <a:r>
                <a:rPr lang="ko-KR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 법안 소위</a:t>
              </a:r>
              <a:r>
                <a:rPr lang="en-US" altLang="ko-KR" b="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(</a:t>
              </a:r>
              <a:r>
                <a:rPr lang="ko-KR" altLang="en-US" b="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총 </a:t>
              </a:r>
              <a:r>
                <a:rPr lang="en-US" altLang="ko-KR" b="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8</a:t>
              </a:r>
              <a:r>
                <a:rPr lang="ko-KR" altLang="en-US" b="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차례</a:t>
              </a:r>
              <a:r>
                <a:rPr lang="en-US" altLang="ko-KR" b="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) </a:t>
              </a:r>
              <a:r>
                <a:rPr lang="ko-KR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심의 및 의결</a:t>
              </a:r>
              <a:endPara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FB5A40A5-FD83-46B3-ACF3-81DEE9B88A2A}"/>
                </a:ext>
              </a:extLst>
            </p:cNvPr>
            <p:cNvSpPr txBox="1"/>
            <p:nvPr/>
          </p:nvSpPr>
          <p:spPr>
            <a:xfrm>
              <a:off x="810418" y="5513332"/>
              <a:ext cx="2835276" cy="324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>
              <a:defPPr>
                <a:defRPr lang="ko-KR"/>
              </a:defPPr>
              <a:lvl1pPr algn="ctr">
                <a:defRPr sz="1400" b="1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r>
                <a:rPr lang="en-US" altLang="ko-KR" sz="1600" spc="0" dirty="0">
                  <a:solidFill>
                    <a:srgbClr val="404040"/>
                  </a:solidFill>
                  <a:latin typeface="Century Gothic" panose="020B0502020202020204" pitchFamily="34" charset="0"/>
                </a:rPr>
                <a:t>2021</a:t>
              </a:r>
              <a:r>
                <a:rPr lang="en-US" altLang="ko-KR" sz="1600" b="0" spc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.4.29.</a:t>
              </a:r>
              <a:endParaRPr lang="ko-KR" altLang="en-US" sz="1600" b="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E1F0BD48-28EB-4C88-9860-4752C466392A}"/>
                </a:ext>
              </a:extLst>
            </p:cNvPr>
            <p:cNvSpPr txBox="1"/>
            <p:nvPr/>
          </p:nvSpPr>
          <p:spPr>
            <a:xfrm>
              <a:off x="3405614" y="5513332"/>
              <a:ext cx="5080368" cy="324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wrap="none" lIns="144000" rtlCol="0" anchor="ctr">
              <a:noAutofit/>
            </a:bodyPr>
            <a:lstStyle>
              <a:defPPr>
                <a:defRPr lang="ko-KR"/>
              </a:defPPr>
              <a:lvl1pPr algn="ctr">
                <a:defRPr sz="14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 algn="l"/>
              <a:r>
                <a:rPr lang="ko-KR" altLang="en-US"/>
                <a:t>법사위 및 국회 본회의 의결</a:t>
              </a:r>
              <a:endParaRPr lang="en-US" altLang="ko-KR"/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21295CB6-BCF8-4343-863B-17156B733AB4}"/>
                </a:ext>
              </a:extLst>
            </p:cNvPr>
            <p:cNvSpPr txBox="1"/>
            <p:nvPr/>
          </p:nvSpPr>
          <p:spPr>
            <a:xfrm>
              <a:off x="810418" y="6067779"/>
              <a:ext cx="2835276" cy="324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>
              <a:defPPr>
                <a:defRPr lang="ko-KR"/>
              </a:defPPr>
              <a:lvl1pPr algn="ctr">
                <a:defRPr sz="1400" b="1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r>
                <a:rPr lang="en-US" altLang="ko-KR" sz="1600" spc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2021.5.18.</a:t>
              </a:r>
              <a:endParaRPr lang="ko-KR" altLang="en-US" sz="16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9B65C9C6-3A81-4323-A020-40B57B00F110}"/>
                </a:ext>
              </a:extLst>
            </p:cNvPr>
            <p:cNvSpPr txBox="1"/>
            <p:nvPr/>
          </p:nvSpPr>
          <p:spPr>
            <a:xfrm>
              <a:off x="3405614" y="6067779"/>
              <a:ext cx="5080368" cy="324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wrap="none" lIns="144000" rtlCol="0" anchor="ctr">
              <a:noAutofit/>
            </a:bodyPr>
            <a:lstStyle>
              <a:defPPr>
                <a:defRPr lang="ko-KR"/>
              </a:defPPr>
              <a:lvl1pPr algn="ctr">
                <a:defRPr sz="14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 algn="l"/>
              <a:r>
                <a:rPr lang="ko-KR" altLang="en-US"/>
                <a:t>법률 공포</a:t>
              </a:r>
              <a:r>
                <a:rPr lang="ko-KR" altLang="en-US">
                  <a:solidFill>
                    <a:schemeClr val="accent2">
                      <a:lumMod val="60000"/>
                      <a:lumOff val="40000"/>
                    </a:schemeClr>
                  </a:solidFill>
                </a:rPr>
                <a:t>  </a:t>
              </a:r>
              <a:r>
                <a:rPr lang="en-US" altLang="ko-KR">
                  <a:solidFill>
                    <a:schemeClr val="accent2">
                      <a:lumMod val="60000"/>
                      <a:lumOff val="40000"/>
                    </a:schemeClr>
                  </a:solidFill>
                </a:rPr>
                <a:t>| </a:t>
              </a:r>
              <a:r>
                <a:rPr lang="en-US" altLang="ko-KR"/>
                <a:t> 2022.5.19. </a:t>
              </a:r>
              <a:r>
                <a:rPr lang="ko-KR" altLang="en-US"/>
                <a:t>시행 예정</a:t>
              </a:r>
              <a:endParaRPr lang="en-US" altLang="ko-KR"/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1F5C2D6-7201-4ACB-8F88-E089981335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798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07B3262-4262-44F0-8E61-A25E9D5165BF}"/>
              </a:ext>
            </a:extLst>
          </p:cNvPr>
          <p:cNvSpPr/>
          <p:nvPr/>
        </p:nvSpPr>
        <p:spPr>
          <a:xfrm>
            <a:off x="0" y="0"/>
            <a:ext cx="9906000" cy="1003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30BB606A-7B15-4E97-AF4C-6F030EBA504C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8BB881BC-0818-488B-BE06-7CEA46436E9E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F4F1EF4E-3456-4268-8B15-26B430C39063}"/>
                </a:ext>
              </a:extLst>
            </p:cNvPr>
            <p:cNvSpPr/>
            <p:nvPr/>
          </p:nvSpPr>
          <p:spPr>
            <a:xfrm>
              <a:off x="318543" y="260648"/>
              <a:ext cx="639938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이해충돌방지법 개요</a:t>
              </a:r>
            </a:p>
          </p:txBody>
        </p: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7D043DC8-DE01-4D49-8AAC-CF6BCD064D54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49" name="직사각형 48">
                <a:extLst>
                  <a:ext uri="{FF2B5EF4-FFF2-40B4-BE49-F238E27FC236}">
                    <a16:creationId xmlns:a16="http://schemas.microsoft.com/office/drawing/2014/main" id="{59E093AD-49E4-4C2A-B5D4-3D1249EC59A0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3" name="직사각형 52">
                <a:extLst>
                  <a:ext uri="{FF2B5EF4-FFF2-40B4-BE49-F238E27FC236}">
                    <a16:creationId xmlns:a16="http://schemas.microsoft.com/office/drawing/2014/main" id="{B40CF789-8669-48C6-ADEC-06A18B74AA3F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56705E3B-1B10-41F4-84A5-1334D26979F4}"/>
                </a:ext>
              </a:extLst>
            </p:cNvPr>
            <p:cNvGrpSpPr/>
            <p:nvPr/>
          </p:nvGrpSpPr>
          <p:grpSpPr>
            <a:xfrm>
              <a:off x="8282911" y="0"/>
              <a:ext cx="1207164" cy="455771"/>
              <a:chOff x="8282911" y="0"/>
              <a:chExt cx="1207164" cy="455771"/>
            </a:xfrm>
          </p:grpSpPr>
          <p:sp>
            <p:nvSpPr>
              <p:cNvPr id="45" name="직사각형 44">
                <a:extLst>
                  <a:ext uri="{FF2B5EF4-FFF2-40B4-BE49-F238E27FC236}">
                    <a16:creationId xmlns:a16="http://schemas.microsoft.com/office/drawing/2014/main" id="{EB73B69D-4DAF-4920-BF52-E65CB64E1A2D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EC241738-D59D-48A9-A827-74FBE7ED9D5A}"/>
                  </a:ext>
                </a:extLst>
              </p:cNvPr>
              <p:cNvSpPr txBox="1"/>
              <p:nvPr/>
            </p:nvSpPr>
            <p:spPr>
              <a:xfrm>
                <a:off x="8391193" y="178772"/>
                <a:ext cx="990600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200" b="1" i="0" u="none" strike="noStrike" kern="1200" cap="none" spc="-70" normalizeH="0" baseline="0" noProof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effectLst/>
                    <a:uLnTx/>
                    <a:uFillTx/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I.</a:t>
                </a:r>
                <a:r>
                  <a:rPr kumimoji="0" lang="ko-KR" altLang="en-US" sz="1200" b="1" i="0" u="none" strike="noStrike" kern="1200" cap="none" spc="-70" normalizeH="0" baseline="0" noProof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effectLst/>
                    <a:uLnTx/>
                    <a:uFillTx/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 배경 및 목적</a:t>
                </a:r>
              </a:p>
            </p:txBody>
          </p:sp>
        </p:grpSp>
      </p:grp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1DC1F5E-6E52-45E0-9857-F400688893B0}"/>
              </a:ext>
            </a:extLst>
          </p:cNvPr>
          <p:cNvSpPr/>
          <p:nvPr/>
        </p:nvSpPr>
        <p:spPr>
          <a:xfrm>
            <a:off x="431801" y="1317625"/>
            <a:ext cx="9058274" cy="5064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B8466474-163E-4066-AFF2-1C58837DFC5E}"/>
              </a:ext>
            </a:extLst>
          </p:cNvPr>
          <p:cNvCxnSpPr>
            <a:cxnSpLocks/>
          </p:cNvCxnSpPr>
          <p:nvPr/>
        </p:nvCxnSpPr>
        <p:spPr>
          <a:xfrm>
            <a:off x="3401857" y="2624141"/>
            <a:ext cx="5539269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DDEF6DB3-C4C3-48FB-93AE-9F2F04A3C849}"/>
              </a:ext>
            </a:extLst>
          </p:cNvPr>
          <p:cNvSpPr/>
          <p:nvPr/>
        </p:nvSpPr>
        <p:spPr>
          <a:xfrm>
            <a:off x="436981" y="1317625"/>
            <a:ext cx="2324448" cy="5064125"/>
          </a:xfrm>
          <a:prstGeom prst="rect">
            <a:avLst/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304800" dist="381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BDC22EC-03CB-46D3-91C0-36A1E7F8FC25}"/>
              </a:ext>
            </a:extLst>
          </p:cNvPr>
          <p:cNvSpPr txBox="1"/>
          <p:nvPr/>
        </p:nvSpPr>
        <p:spPr>
          <a:xfrm>
            <a:off x="683863" y="1910088"/>
            <a:ext cx="2081541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공직자의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이해충돌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방지법</a:t>
            </a:r>
          </a:p>
        </p:txBody>
      </p:sp>
      <p:sp>
        <p:nvSpPr>
          <p:cNvPr id="18" name="이등변 삼각형 17">
            <a:extLst>
              <a:ext uri="{FF2B5EF4-FFF2-40B4-BE49-F238E27FC236}">
                <a16:creationId xmlns:a16="http://schemas.microsoft.com/office/drawing/2014/main" id="{1181F135-8C11-4E1C-A1C9-B119895915D5}"/>
              </a:ext>
            </a:extLst>
          </p:cNvPr>
          <p:cNvSpPr/>
          <p:nvPr/>
        </p:nvSpPr>
        <p:spPr>
          <a:xfrm rot="5400000">
            <a:off x="2717079" y="1723203"/>
            <a:ext cx="158314" cy="142771"/>
          </a:xfrm>
          <a:prstGeom prst="triangle">
            <a:avLst/>
          </a:prstGeom>
          <a:solidFill>
            <a:srgbClr val="2E70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3" name="그룹 12"/>
          <p:cNvGrpSpPr/>
          <p:nvPr/>
        </p:nvGrpSpPr>
        <p:grpSpPr>
          <a:xfrm>
            <a:off x="3350017" y="1579818"/>
            <a:ext cx="6391858" cy="923330"/>
            <a:chOff x="3350017" y="1579818"/>
            <a:chExt cx="6391858" cy="923330"/>
          </a:xfrm>
        </p:grpSpPr>
        <p:sp>
          <p:nvSpPr>
            <p:cNvPr id="36" name="사각형: 둥근 모서리 35">
              <a:extLst>
                <a:ext uri="{FF2B5EF4-FFF2-40B4-BE49-F238E27FC236}">
                  <a16:creationId xmlns:a16="http://schemas.microsoft.com/office/drawing/2014/main" id="{ADD2F406-D74F-4200-9869-B7AEA21DCD55}"/>
                </a:ext>
              </a:extLst>
            </p:cNvPr>
            <p:cNvSpPr/>
            <p:nvPr/>
          </p:nvSpPr>
          <p:spPr>
            <a:xfrm>
              <a:off x="4224024" y="1689150"/>
              <a:ext cx="3603488" cy="187209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2" name="그룹 11"/>
            <p:cNvGrpSpPr/>
            <p:nvPr/>
          </p:nvGrpSpPr>
          <p:grpSpPr>
            <a:xfrm>
              <a:off x="3350017" y="1579818"/>
              <a:ext cx="6391858" cy="923330"/>
              <a:chOff x="3350017" y="1579818"/>
              <a:chExt cx="6391858" cy="923330"/>
            </a:xfrm>
          </p:grpSpPr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EF9D9541-048F-48A0-8744-9A7C4BC85643}"/>
                  </a:ext>
                </a:extLst>
              </p:cNvPr>
              <p:cNvSpPr txBox="1"/>
              <p:nvPr/>
            </p:nvSpPr>
            <p:spPr>
              <a:xfrm>
                <a:off x="4134346" y="1579818"/>
                <a:ext cx="5607529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pc="-150" dirty="0">
                    <a:ln w="12700"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직무수행과 관련한 사적 이익추구를 금지</a:t>
                </a:r>
                <a:r>
                  <a:rPr lang="ko-KR" altLang="en-US" spc="-150" dirty="0">
                    <a:ln w="12700"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함으로써 </a:t>
                </a:r>
                <a:endParaRPr lang="en-US" altLang="ko-KR" spc="-150" dirty="0">
                  <a:ln w="12700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endParaRPr>
              </a:p>
              <a:p>
                <a:r>
                  <a:rPr lang="ko-KR" altLang="en-US" spc="-150" dirty="0">
                    <a:ln w="12700"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공직자의 직무수행 중 발생할 수 있는 이해충돌을 방지</a:t>
                </a:r>
                <a:endParaRPr lang="en-US" altLang="ko-KR" spc="-150" dirty="0">
                  <a:ln w="12700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endParaRPr>
              </a:p>
              <a:p>
                <a:r>
                  <a:rPr lang="en-US" altLang="ko-KR" b="1" spc="-150">
                    <a:ln w="12700"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2F5597"/>
                    </a:solidFill>
                    <a:latin typeface="에스코어 드림 2 ExtraLight" panose="020B0203030302020204" pitchFamily="34" charset="-127"/>
                    <a:ea typeface="에스코어 드림 2 ExtraLight" panose="020B0203030302020204" pitchFamily="34" charset="-127"/>
                    <a:sym typeface="Wingdings" panose="05000000000000000000" pitchFamily="2" charset="2"/>
                  </a:rPr>
                  <a:t> </a:t>
                </a:r>
                <a:r>
                  <a:rPr lang="ko-KR" altLang="en-US" spc="-150">
                    <a:ln w="12700"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2F5597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공정한 직무수행 보장</a:t>
                </a:r>
                <a:r>
                  <a:rPr lang="en-US" altLang="ko-KR" spc="-150">
                    <a:ln w="12700"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2F5597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, </a:t>
                </a:r>
                <a:r>
                  <a:rPr lang="ko-KR" altLang="en-US" spc="-150">
                    <a:ln w="12700"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2F5597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국민신뢰 확보</a:t>
                </a:r>
                <a:endParaRPr lang="en-US" altLang="ko-KR" spc="-150" dirty="0">
                  <a:ln w="12700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2F5597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1C073BA5-50C2-4DC1-899F-FCE76C42978B}"/>
                  </a:ext>
                </a:extLst>
              </p:cNvPr>
              <p:cNvSpPr txBox="1"/>
              <p:nvPr/>
            </p:nvSpPr>
            <p:spPr>
              <a:xfrm>
                <a:off x="3350017" y="1616537"/>
                <a:ext cx="769930" cy="266015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lumMod val="75000"/>
                </a:schemeClr>
              </a:solidFill>
            </p:spPr>
            <p:txBody>
              <a:bodyPr wrap="none" tIns="0" bIns="0" anchor="ctr">
                <a:noAutofit/>
              </a:bodyPr>
              <a:lstStyle/>
              <a:p>
                <a:pPr algn="ctr"/>
                <a:r>
                  <a:rPr lang="ko-KR" altLang="en-US" sz="1200" b="1" spc="-8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목  적</a:t>
                </a:r>
              </a:p>
            </p:txBody>
          </p:sp>
        </p:grpSp>
      </p:grpSp>
      <p:grpSp>
        <p:nvGrpSpPr>
          <p:cNvPr id="10" name="그룹 9"/>
          <p:cNvGrpSpPr/>
          <p:nvPr/>
        </p:nvGrpSpPr>
        <p:grpSpPr>
          <a:xfrm>
            <a:off x="3350017" y="2761808"/>
            <a:ext cx="5701510" cy="338554"/>
            <a:chOff x="3350017" y="2523821"/>
            <a:chExt cx="5701510" cy="338554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A4690ED-8936-4D2D-AEBC-BE7C2012C022}"/>
                </a:ext>
              </a:extLst>
            </p:cNvPr>
            <p:cNvSpPr txBox="1"/>
            <p:nvPr/>
          </p:nvSpPr>
          <p:spPr>
            <a:xfrm>
              <a:off x="4175393" y="2523821"/>
              <a:ext cx="4876134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spcAft>
                  <a:spcPts val="400"/>
                </a:spcAft>
              </a:pPr>
              <a:r>
                <a:rPr lang="ko-KR" altLang="en-US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법률 공포</a:t>
              </a: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(’21. 5. 18.)  </a:t>
              </a: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| </a:t>
              </a: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en-US" altLang="ko-KR" sz="1600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’22. 5. 19. </a:t>
              </a:r>
              <a:r>
                <a:rPr lang="ko-KR" altLang="en-US" sz="1600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시행 예정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19A2B14-DEC5-4145-AB15-5CBCE104ED5A}"/>
                </a:ext>
              </a:extLst>
            </p:cNvPr>
            <p:cNvSpPr txBox="1"/>
            <p:nvPr/>
          </p:nvSpPr>
          <p:spPr>
            <a:xfrm>
              <a:off x="3350017" y="2560091"/>
              <a:ext cx="769930" cy="266015"/>
            </a:xfrm>
            <a:prstGeom prst="roundRect">
              <a:avLst>
                <a:gd name="adj" fmla="val 50000"/>
              </a:avLst>
            </a:prstGeom>
            <a:solidFill>
              <a:srgbClr val="2F5597"/>
            </a:solidFill>
          </p:spPr>
          <p:txBody>
            <a:bodyPr wrap="none" tIns="0" bIns="0" anchor="ctr">
              <a:noAutofit/>
            </a:bodyPr>
            <a:lstStyle/>
            <a:p>
              <a:pPr algn="ctr"/>
              <a:r>
                <a:rPr lang="ko-KR" altLang="en-US" sz="1200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  기</a:t>
              </a:r>
            </a:p>
          </p:txBody>
        </p:sp>
      </p:grp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39991950-87C6-4A9D-B7D3-8D8B4EAB2096}"/>
              </a:ext>
            </a:extLst>
          </p:cNvPr>
          <p:cNvCxnSpPr>
            <a:cxnSpLocks/>
          </p:cNvCxnSpPr>
          <p:nvPr/>
        </p:nvCxnSpPr>
        <p:spPr>
          <a:xfrm>
            <a:off x="3401857" y="3238029"/>
            <a:ext cx="5539269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56FE9B4A-FBEB-4F06-8E04-9E4445BA655A}"/>
              </a:ext>
            </a:extLst>
          </p:cNvPr>
          <p:cNvSpPr txBox="1"/>
          <p:nvPr/>
        </p:nvSpPr>
        <p:spPr>
          <a:xfrm>
            <a:off x="699205" y="3448172"/>
            <a:ext cx="1800000" cy="269610"/>
          </a:xfrm>
          <a:prstGeom prst="rect">
            <a:avLst/>
          </a:prstGeom>
          <a:solidFill>
            <a:schemeClr val="bg1">
              <a:alpha val="62000"/>
            </a:schemeClr>
          </a:solidFill>
        </p:spPr>
        <p:txBody>
          <a:bodyPr wrap="none" tIns="0" bIns="0" anchor="ctr">
            <a:noAutofit/>
          </a:bodyPr>
          <a:lstStyle>
            <a:defPPr>
              <a:defRPr lang="ko-KR"/>
            </a:defPPr>
            <a:lvl1pPr algn="ctr">
              <a:defRPr sz="1200" b="1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pPr algn="l"/>
            <a:r>
              <a:rPr lang="ko-KR" altLang="en-US" b="0">
                <a:solidFill>
                  <a:srgbClr val="2E778C"/>
                </a:solidFill>
              </a:rPr>
              <a:t>약칭 </a:t>
            </a:r>
            <a:r>
              <a:rPr lang="en-US" altLang="ko-KR" b="0">
                <a:solidFill>
                  <a:srgbClr val="2E778C"/>
                </a:solidFill>
              </a:rPr>
              <a:t>: </a:t>
            </a:r>
            <a:r>
              <a:rPr lang="ko-KR" altLang="en-US">
                <a:solidFill>
                  <a:srgbClr val="2E778C"/>
                </a:solidFill>
              </a:rPr>
              <a:t>이해충돌방지법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3350017" y="3404742"/>
            <a:ext cx="5473547" cy="610966"/>
            <a:chOff x="3350017" y="3234579"/>
            <a:chExt cx="5473547" cy="610966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0674EAB6-79E5-4BBC-8C5A-C6FD49551620}"/>
                </a:ext>
              </a:extLst>
            </p:cNvPr>
            <p:cNvSpPr txBox="1"/>
            <p:nvPr/>
          </p:nvSpPr>
          <p:spPr>
            <a:xfrm>
              <a:off x="3350017" y="3234579"/>
              <a:ext cx="769930" cy="266015"/>
            </a:xfrm>
            <a:prstGeom prst="roundRect">
              <a:avLst>
                <a:gd name="adj" fmla="val 50000"/>
              </a:avLst>
            </a:prstGeom>
            <a:solidFill>
              <a:srgbClr val="2F5597"/>
            </a:solidFill>
          </p:spPr>
          <p:txBody>
            <a:bodyPr wrap="none" tIns="0" bIns="0" anchor="ctr">
              <a:noAutofit/>
            </a:bodyPr>
            <a:lstStyle/>
            <a:p>
              <a:pPr algn="ctr"/>
              <a:r>
                <a:rPr lang="ko-KR" altLang="en-US" sz="1200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내  용</a:t>
              </a:r>
            </a:p>
          </p:txBody>
        </p:sp>
        <p:grpSp>
          <p:nvGrpSpPr>
            <p:cNvPr id="8" name="그룹 7"/>
            <p:cNvGrpSpPr/>
            <p:nvPr/>
          </p:nvGrpSpPr>
          <p:grpSpPr>
            <a:xfrm>
              <a:off x="4178793" y="3247319"/>
              <a:ext cx="4644771" cy="598226"/>
              <a:chOff x="4178793" y="3247319"/>
              <a:chExt cx="4644771" cy="598226"/>
            </a:xfrm>
          </p:grpSpPr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4BC7A1B7-F138-44F5-9517-891EBFC94910}"/>
                  </a:ext>
                </a:extLst>
              </p:cNvPr>
              <p:cNvSpPr txBox="1"/>
              <p:nvPr/>
            </p:nvSpPr>
            <p:spPr>
              <a:xfrm>
                <a:off x="4178793" y="3506991"/>
                <a:ext cx="4644771" cy="338554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>
                  <a:spcAft>
                    <a:spcPts val="400"/>
                  </a:spcAft>
                </a:pPr>
                <a:r>
                  <a:rPr lang="ko-KR" altLang="en-US" sz="1600" spc="-8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법 적용 대상 및 용어의 정의</a:t>
                </a: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84E93AFB-2CFD-4EB9-A33A-8698BACDFF51}"/>
                  </a:ext>
                </a:extLst>
              </p:cNvPr>
              <p:cNvSpPr txBox="1"/>
              <p:nvPr/>
            </p:nvSpPr>
            <p:spPr>
              <a:xfrm>
                <a:off x="4280393" y="3247319"/>
                <a:ext cx="1443125" cy="24198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none" lIns="108000" tIns="36000" rIns="108000" bIns="36000" anchor="ctr">
                <a:spAutoFit/>
              </a:bodyPr>
              <a:lstStyle/>
              <a:p>
                <a:r>
                  <a:rPr lang="ko-KR" altLang="en-US" sz="1100" b="1" spc="-7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~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4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 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bg1">
                        <a:lumMod val="6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bg1">
                        <a:lumMod val="6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|  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1. 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총칙 </a:t>
                </a:r>
              </a:p>
            </p:txBody>
          </p:sp>
        </p:grpSp>
      </p:grpSp>
      <p:grpSp>
        <p:nvGrpSpPr>
          <p:cNvPr id="7" name="그룹 6"/>
          <p:cNvGrpSpPr/>
          <p:nvPr/>
        </p:nvGrpSpPr>
        <p:grpSpPr>
          <a:xfrm>
            <a:off x="4178793" y="4151941"/>
            <a:ext cx="5607529" cy="598226"/>
            <a:chOff x="4178793" y="4028338"/>
            <a:chExt cx="5607529" cy="598226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F6884847-97BE-4040-8494-3BCBED481A7B}"/>
                </a:ext>
              </a:extLst>
            </p:cNvPr>
            <p:cNvSpPr txBox="1"/>
            <p:nvPr/>
          </p:nvSpPr>
          <p:spPr>
            <a:xfrm>
              <a:off x="4178793" y="4288010"/>
              <a:ext cx="5607529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spcAft>
                  <a:spcPts val="400"/>
                </a:spcAft>
              </a:pP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개 신고</a:t>
              </a: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제출</a:t>
              </a: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의무 및 </a:t>
              </a: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개 제한</a:t>
              </a: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금지행위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521BDC9-254E-461E-AE1F-5AD15F2F867A}"/>
                </a:ext>
              </a:extLst>
            </p:cNvPr>
            <p:cNvSpPr txBox="1"/>
            <p:nvPr/>
          </p:nvSpPr>
          <p:spPr>
            <a:xfrm>
              <a:off x="4280393" y="4028338"/>
              <a:ext cx="2861782" cy="24198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none" lIns="108000" tIns="36000" rIns="108000" bIns="36000" anchor="ctr">
              <a:spAutoFit/>
            </a:bodyPr>
            <a:lstStyle/>
            <a:p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~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16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| 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2. 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공직자의 이해충돌 방지 및 관리</a:t>
              </a: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4178793" y="4886400"/>
            <a:ext cx="5344177" cy="598226"/>
            <a:chOff x="4178793" y="4809357"/>
            <a:chExt cx="5344177" cy="598226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589949-D156-445A-9B36-F8A22EC4CE2E}"/>
                </a:ext>
              </a:extLst>
            </p:cNvPr>
            <p:cNvSpPr txBox="1"/>
            <p:nvPr/>
          </p:nvSpPr>
          <p:spPr>
            <a:xfrm>
              <a:off x="4178793" y="5069029"/>
              <a:ext cx="5344177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spcAft>
                  <a:spcPts val="400"/>
                </a:spcAft>
              </a:pPr>
              <a:r>
                <a:rPr lang="ko-KR" altLang="en-US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위반행위 신고</a:t>
              </a: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처리</a:t>
              </a: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신고자 보호</a:t>
              </a: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보상</a:t>
              </a:r>
              <a:r>
                <a:rPr lang="en-US" altLang="ko-KR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6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제도 운영 및 교육홍보 등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3D39BA49-279D-4D41-BDCE-321381261964}"/>
                </a:ext>
              </a:extLst>
            </p:cNvPr>
            <p:cNvSpPr txBox="1"/>
            <p:nvPr/>
          </p:nvSpPr>
          <p:spPr>
            <a:xfrm>
              <a:off x="4280393" y="4809357"/>
              <a:ext cx="3189757" cy="24198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none" lIns="108000" tIns="36000" rIns="108000" bIns="36000" anchor="ctr">
              <a:spAutoFit/>
            </a:bodyPr>
            <a:lstStyle/>
            <a:p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17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~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25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| 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3. 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이해충돌 방지에 관한 업무의 총괄 등</a:t>
              </a: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4178793" y="5620856"/>
            <a:ext cx="4644771" cy="598228"/>
            <a:chOff x="4178793" y="5590376"/>
            <a:chExt cx="4644771" cy="598228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7BDCEDD4-BA64-4E17-82E8-DFCAF5BFF6C9}"/>
                </a:ext>
              </a:extLst>
            </p:cNvPr>
            <p:cNvSpPr txBox="1"/>
            <p:nvPr/>
          </p:nvSpPr>
          <p:spPr>
            <a:xfrm>
              <a:off x="4280393" y="5590376"/>
              <a:ext cx="1936850" cy="24198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none" lIns="108000" tIns="36000" rIns="108000" bIns="36000" anchor="ctr">
              <a:spAutoFit/>
            </a:bodyPr>
            <a:lstStyle/>
            <a:p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26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~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28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 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|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en-US" altLang="ko-KR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4.</a:t>
              </a:r>
              <a:r>
                <a:rPr lang="ko-KR" altLang="en-US" sz="1100" b="1" spc="-7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징계 및 벌칙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C38DABBD-4D27-447A-BB24-A023857C3CFB}"/>
                </a:ext>
              </a:extLst>
            </p:cNvPr>
            <p:cNvSpPr txBox="1"/>
            <p:nvPr/>
          </p:nvSpPr>
          <p:spPr>
            <a:xfrm>
              <a:off x="4178793" y="5850050"/>
              <a:ext cx="4644771" cy="3385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spcAft>
                  <a:spcPts val="400"/>
                </a:spcAft>
              </a:pPr>
              <a:r>
                <a:rPr lang="ko-KR" altLang="en-US" sz="1600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이해충돌방지법 위반행위에 대한 제재</a:t>
              </a: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1BC579CB-A28A-485E-B714-3EC83794B519}"/>
              </a:ext>
            </a:extLst>
          </p:cNvPr>
          <p:cNvSpPr txBox="1"/>
          <p:nvPr/>
        </p:nvSpPr>
        <p:spPr>
          <a:xfrm>
            <a:off x="623440" y="1517004"/>
            <a:ext cx="188976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AE3F3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법률 제</a:t>
            </a:r>
            <a:r>
              <a:rPr lang="en-US" altLang="ko-KR" sz="12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AE3F3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18191</a:t>
            </a:r>
            <a:r>
              <a:rPr lang="ko-KR" altLang="en-US" sz="12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AE3F3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호</a:t>
            </a:r>
            <a:endParaRPr lang="en-US" altLang="ko-KR" sz="12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DAE3F3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603966B1-C8CC-480A-AD76-D27C23596B83}"/>
              </a:ext>
            </a:extLst>
          </p:cNvPr>
          <p:cNvCxnSpPr>
            <a:cxnSpLocks/>
          </p:cNvCxnSpPr>
          <p:nvPr/>
        </p:nvCxnSpPr>
        <p:spPr>
          <a:xfrm>
            <a:off x="699205" y="1808351"/>
            <a:ext cx="180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슬라이드 번호 개체 틀 19">
            <a:extLst>
              <a:ext uri="{FF2B5EF4-FFF2-40B4-BE49-F238E27FC236}">
                <a16:creationId xmlns:a16="http://schemas.microsoft.com/office/drawing/2014/main" id="{B678FD15-9308-450E-8EDE-34468BF1D5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6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D4F36DB-A97A-481D-AD3F-A46796E13AB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677149" y="6492875"/>
            <a:ext cx="2228850" cy="365125"/>
          </a:xfrm>
        </p:spPr>
        <p:txBody>
          <a:bodyPr/>
          <a:lstStyle/>
          <a:p>
            <a:pPr>
              <a:defRPr/>
            </a:pPr>
            <a:fld id="{250CC83C-23DD-49C4-86B7-8E743396111B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1ABEE81D-FB0B-4A67-914F-020C1B8AE17E}"/>
              </a:ext>
            </a:extLst>
          </p:cNvPr>
          <p:cNvSpPr/>
          <p:nvPr/>
        </p:nvSpPr>
        <p:spPr>
          <a:xfrm rot="16200000">
            <a:off x="1760134" y="3658166"/>
            <a:ext cx="4755823" cy="3547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 sz="1950" dirty="0"/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9CF61220-F78A-4467-9314-0537C7D80218}"/>
              </a:ext>
            </a:extLst>
          </p:cNvPr>
          <p:cNvSpPr/>
          <p:nvPr/>
        </p:nvSpPr>
        <p:spPr>
          <a:xfrm rot="16200000">
            <a:off x="4656936" y="3658166"/>
            <a:ext cx="4755823" cy="3547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 sz="1950" dirty="0"/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480724BF-82CC-40DA-A70D-4AC65658FDA8}"/>
              </a:ext>
            </a:extLst>
          </p:cNvPr>
          <p:cNvSpPr/>
          <p:nvPr/>
        </p:nvSpPr>
        <p:spPr>
          <a:xfrm rot="16200000">
            <a:off x="4408723" y="-3380019"/>
            <a:ext cx="1088559" cy="99059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C6FFCA0E-E3FF-4C0C-A0E2-C15CE1C4BD64}"/>
              </a:ext>
            </a:extLst>
          </p:cNvPr>
          <p:cNvSpPr/>
          <p:nvPr/>
        </p:nvSpPr>
        <p:spPr>
          <a:xfrm>
            <a:off x="318543" y="260648"/>
            <a:ext cx="63993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 latinLnBrk="0">
              <a:tabLst>
                <a:tab pos="92075" algn="l"/>
              </a:tabLst>
              <a:defRPr/>
            </a:pPr>
            <a:r>
              <a:rPr lang="ko-KR" altLang="en-US" sz="3200" b="1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「</a:t>
            </a:r>
            <a:r>
              <a:rPr lang="ko-KR" altLang="en-US" sz="3200" b="1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공무원 행동강령</a:t>
            </a:r>
            <a:r>
              <a:rPr lang="ko-KR" altLang="en-US" sz="3200" b="1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」 </a:t>
            </a:r>
            <a:r>
              <a:rPr lang="ko-KR" altLang="en-US" sz="3200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행위기준 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(</a:t>
            </a:r>
            <a:r>
              <a:rPr lang="ko-KR" altLang="en-US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총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23</a:t>
            </a:r>
            <a:r>
              <a:rPr lang="ko-KR" altLang="en-US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개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)</a:t>
            </a:r>
            <a:endParaRPr lang="ko-KR" altLang="en-US" sz="2400" spc="-15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2F5597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E94045CE-B8BE-4F61-AFD4-FB7A4A7DB694}"/>
              </a:ext>
            </a:extLst>
          </p:cNvPr>
          <p:cNvGrpSpPr/>
          <p:nvPr/>
        </p:nvGrpSpPr>
        <p:grpSpPr>
          <a:xfrm>
            <a:off x="0" y="0"/>
            <a:ext cx="9906000" cy="36000"/>
            <a:chOff x="0" y="0"/>
            <a:chExt cx="9144000" cy="36000"/>
          </a:xfrm>
        </p:grpSpPr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4650C7CC-84A9-4FAD-AC17-5C14AC7A4CEB}"/>
                </a:ext>
              </a:extLst>
            </p:cNvPr>
            <p:cNvSpPr/>
            <p:nvPr/>
          </p:nvSpPr>
          <p:spPr>
            <a:xfrm>
              <a:off x="0" y="0"/>
              <a:ext cx="9144000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7C3BE13A-A309-4670-82C4-963D5C42063F}"/>
                </a:ext>
              </a:extLst>
            </p:cNvPr>
            <p:cNvSpPr/>
            <p:nvPr/>
          </p:nvSpPr>
          <p:spPr>
            <a:xfrm>
              <a:off x="0" y="0"/>
              <a:ext cx="1427321" cy="36000"/>
            </a:xfrm>
            <a:prstGeom prst="rect">
              <a:avLst/>
            </a:prstGeom>
            <a:solidFill>
              <a:srgbClr val="338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모서리가 둥근 직사각형 53">
            <a:extLst>
              <a:ext uri="{FF2B5EF4-FFF2-40B4-BE49-F238E27FC236}">
                <a16:creationId xmlns:a16="http://schemas.microsoft.com/office/drawing/2014/main" id="{F481BB7D-7DA0-4DED-B145-AF627C73A583}"/>
              </a:ext>
            </a:extLst>
          </p:cNvPr>
          <p:cNvSpPr/>
          <p:nvPr/>
        </p:nvSpPr>
        <p:spPr>
          <a:xfrm>
            <a:off x="240314" y="1457648"/>
            <a:ext cx="9422721" cy="4755824"/>
          </a:xfrm>
          <a:prstGeom prst="roundRect">
            <a:avLst>
              <a:gd name="adj" fmla="val 203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4" name="사각형: 둥근 모서리 83">
            <a:extLst>
              <a:ext uri="{FF2B5EF4-FFF2-40B4-BE49-F238E27FC236}">
                <a16:creationId xmlns:a16="http://schemas.microsoft.com/office/drawing/2014/main" id="{885550ED-6257-4FEB-A798-3708B9A0A0B5}"/>
              </a:ext>
            </a:extLst>
          </p:cNvPr>
          <p:cNvSpPr/>
          <p:nvPr/>
        </p:nvSpPr>
        <p:spPr>
          <a:xfrm>
            <a:off x="802720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공정한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직무수행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(11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F6EA207-87E9-4640-8659-5C36F718B202}"/>
              </a:ext>
            </a:extLst>
          </p:cNvPr>
          <p:cNvSpPr txBox="1"/>
          <p:nvPr/>
        </p:nvSpPr>
        <p:spPr>
          <a:xfrm>
            <a:off x="802720" y="5384202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정치인 등의 부당한 요구에 대한 처리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C4D7D59-1AA1-4411-BDAC-8FD3F00EC3DC}"/>
              </a:ext>
            </a:extLst>
          </p:cNvPr>
          <p:cNvSpPr txBox="1"/>
          <p:nvPr/>
        </p:nvSpPr>
        <p:spPr>
          <a:xfrm>
            <a:off x="802720" y="5029661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예산의 목적 외 사용 금지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C79F37C-B827-42BD-862B-A392A3F7B2F2}"/>
              </a:ext>
            </a:extLst>
          </p:cNvPr>
          <p:cNvSpPr txBox="1"/>
          <p:nvPr/>
        </p:nvSpPr>
        <p:spPr>
          <a:xfrm>
            <a:off x="802720" y="4675120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특혜의 배제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00EAB23-E7F3-4974-AD67-1DCC0EC577A4}"/>
              </a:ext>
            </a:extLst>
          </p:cNvPr>
          <p:cNvSpPr txBox="1"/>
          <p:nvPr/>
        </p:nvSpPr>
        <p:spPr>
          <a:xfrm>
            <a:off x="802720" y="432057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퇴직자 사적 접촉의 신고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2BA5488-B920-43B5-A3DB-BA3C5F45DFA6}"/>
              </a:ext>
            </a:extLst>
          </p:cNvPr>
          <p:cNvSpPr txBox="1"/>
          <p:nvPr/>
        </p:nvSpPr>
        <p:spPr>
          <a:xfrm>
            <a:off x="802720" y="396603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수의계약 체결 제한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BFDC695-C5D2-4632-A3AC-1C5D4F7FC382}"/>
              </a:ext>
            </a:extLst>
          </p:cNvPr>
          <p:cNvSpPr txBox="1"/>
          <p:nvPr/>
        </p:nvSpPr>
        <p:spPr>
          <a:xfrm>
            <a:off x="802720" y="361149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가족 채용 제한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C98D65-E16C-456D-8CA2-5E217056501B}"/>
              </a:ext>
            </a:extLst>
          </p:cNvPr>
          <p:cNvSpPr txBox="1"/>
          <p:nvPr/>
        </p:nvSpPr>
        <p:spPr>
          <a:xfrm>
            <a:off x="802720" y="325695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직무관련 영리행위 등 금지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830941-DE15-4D38-8EB2-F9209E30D5CB}"/>
              </a:ext>
            </a:extLst>
          </p:cNvPr>
          <p:cNvSpPr txBox="1"/>
          <p:nvPr/>
        </p:nvSpPr>
        <p:spPr>
          <a:xfrm>
            <a:off x="802720" y="2902415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pPr marL="549275" indent="-549275"/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고위공직자의 민간 분야 업무활동 내역 제출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937E4C2-12B7-492C-A7A3-660C752A3D96}"/>
              </a:ext>
            </a:extLst>
          </p:cNvPr>
          <p:cNvSpPr txBox="1"/>
          <p:nvPr/>
        </p:nvSpPr>
        <p:spPr>
          <a:xfrm>
            <a:off x="802720" y="2547874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사적 이해관계의 신고 등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6D081C6-BC32-4B8B-B6DD-A1089EFE12C4}"/>
              </a:ext>
            </a:extLst>
          </p:cNvPr>
          <p:cNvSpPr txBox="1"/>
          <p:nvPr/>
        </p:nvSpPr>
        <p:spPr>
          <a:xfrm>
            <a:off x="802720" y="2193333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pPr marL="342900" indent="-342900"/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공정한 직무수행을  해치는 지시에 대한 처리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77A3CE6-C123-41DB-A63B-3C2DACB5A9B3}"/>
              </a:ext>
            </a:extLst>
          </p:cNvPr>
          <p:cNvSpPr txBox="1"/>
          <p:nvPr/>
        </p:nvSpPr>
        <p:spPr>
          <a:xfrm>
            <a:off x="802720" y="573873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인사 청탁 등의 금지</a:t>
            </a:r>
          </a:p>
        </p:txBody>
      </p:sp>
      <p:sp>
        <p:nvSpPr>
          <p:cNvPr id="90" name="사각형: 둥근 모서리 89">
            <a:extLst>
              <a:ext uri="{FF2B5EF4-FFF2-40B4-BE49-F238E27FC236}">
                <a16:creationId xmlns:a16="http://schemas.microsoft.com/office/drawing/2014/main" id="{B95C4296-C1CF-4BA6-AE0A-DB6C3DCD0872}"/>
              </a:ext>
            </a:extLst>
          </p:cNvPr>
          <p:cNvSpPr/>
          <p:nvPr/>
        </p:nvSpPr>
        <p:spPr>
          <a:xfrm>
            <a:off x="3677632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부당이득의 </a:t>
            </a:r>
            <a:r>
              <a:rPr kumimoji="1" lang="ko-KR" altLang="en-US" b="1" spc="-1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수수금지</a:t>
            </a: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(7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2" name="사각형: 둥근 모서리 91">
            <a:extLst>
              <a:ext uri="{FF2B5EF4-FFF2-40B4-BE49-F238E27FC236}">
                <a16:creationId xmlns:a16="http://schemas.microsoft.com/office/drawing/2014/main" id="{79466707-0C72-4EBB-B41C-2B7D3D2DAE83}"/>
              </a:ext>
            </a:extLst>
          </p:cNvPr>
          <p:cNvSpPr/>
          <p:nvPr/>
        </p:nvSpPr>
        <p:spPr>
          <a:xfrm>
            <a:off x="6552545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건전한 </a:t>
            </a:r>
            <a:r>
              <a:rPr kumimoji="1" lang="ko-KR" altLang="en-US" b="1" spc="-1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공직풍토의</a:t>
            </a: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조성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FEAD0A9-72EC-46B2-8C70-2C1D2CA896F0}"/>
              </a:ext>
            </a:extLst>
          </p:cNvPr>
          <p:cNvSpPr txBox="1"/>
          <p:nvPr/>
        </p:nvSpPr>
        <p:spPr>
          <a:xfrm>
            <a:off x="3669260" y="2547874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조의</a:t>
            </a:r>
            <a:r>
              <a:rPr lang="en-US" altLang="ko-KR" dirty="0"/>
              <a:t>2</a:t>
            </a:r>
            <a:r>
              <a:rPr lang="ko-KR" altLang="en-US" dirty="0"/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직위의 사적 이용 금지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0624C51-BB22-47D7-B29F-D26B024E3483}"/>
              </a:ext>
            </a:extLst>
          </p:cNvPr>
          <p:cNvSpPr txBox="1"/>
          <p:nvPr/>
        </p:nvSpPr>
        <p:spPr>
          <a:xfrm>
            <a:off x="3669260" y="2902415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11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알선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청탁 등의 금지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D7AC396-E686-41C4-A301-A70EC376090E}"/>
              </a:ext>
            </a:extLst>
          </p:cNvPr>
          <p:cNvSpPr txBox="1"/>
          <p:nvPr/>
        </p:nvSpPr>
        <p:spPr>
          <a:xfrm>
            <a:off x="3669260" y="325695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12</a:t>
            </a:r>
            <a:r>
              <a:rPr lang="ko-KR" altLang="en-US" dirty="0"/>
              <a:t>조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직무관련 정보를 이용한 거래 등의 제한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38527E0-13A6-4B9C-BFE5-1792948065BE}"/>
              </a:ext>
            </a:extLst>
          </p:cNvPr>
          <p:cNvSpPr txBox="1"/>
          <p:nvPr/>
        </p:nvSpPr>
        <p:spPr>
          <a:xfrm>
            <a:off x="3669260" y="361149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공용물의 사적 사용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수익의 금지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AB91BF4-C677-4FE3-B57E-FAC38A521C3B}"/>
              </a:ext>
            </a:extLst>
          </p:cNvPr>
          <p:cNvSpPr txBox="1"/>
          <p:nvPr/>
        </p:nvSpPr>
        <p:spPr>
          <a:xfrm>
            <a:off x="3669260" y="396603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2</a:t>
            </a:r>
            <a:r>
              <a:rPr lang="ko-KR" altLang="en-US" dirty="0"/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사적 노무 요구 금지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5FB8DBF-8107-4F4C-84FD-E57B0827FA76}"/>
              </a:ext>
            </a:extLst>
          </p:cNvPr>
          <p:cNvSpPr txBox="1"/>
          <p:nvPr/>
        </p:nvSpPr>
        <p:spPr>
          <a:xfrm>
            <a:off x="3669260" y="432057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3  </a:t>
            </a:r>
            <a:r>
              <a:rPr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직무권한 등을 행사한 부당행위의 금지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0FD9066-2DA1-40FA-8596-CD99C33F18A4}"/>
              </a:ext>
            </a:extLst>
          </p:cNvPr>
          <p:cNvSpPr txBox="1"/>
          <p:nvPr/>
        </p:nvSpPr>
        <p:spPr>
          <a:xfrm>
            <a:off x="3669260" y="2193333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이권 개입 등의 금지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0591D2-75E0-4BE7-91EE-89F30B9F99AD}"/>
              </a:ext>
            </a:extLst>
          </p:cNvPr>
          <p:cNvSpPr txBox="1"/>
          <p:nvPr/>
        </p:nvSpPr>
        <p:spPr>
          <a:xfrm>
            <a:off x="3669260" y="4675120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14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금품등의 수수 금지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B602D15-B6AB-4FE7-9531-DEEEA3B08023}"/>
              </a:ext>
            </a:extLst>
          </p:cNvPr>
          <p:cNvSpPr txBox="1"/>
          <p:nvPr/>
        </p:nvSpPr>
        <p:spPr>
          <a:xfrm>
            <a:off x="3669260" y="5029661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14</a:t>
            </a:r>
            <a:r>
              <a:rPr lang="ko-KR" altLang="en-US" dirty="0"/>
              <a:t>조의</a:t>
            </a:r>
            <a:r>
              <a:rPr lang="en-US" altLang="ko-KR" dirty="0"/>
              <a:t>2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감독기관의 부당한 요구 금지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B42166A-C5C7-40E5-BF35-8F4A6D8DF296}"/>
              </a:ext>
            </a:extLst>
          </p:cNvPr>
          <p:cNvSpPr txBox="1"/>
          <p:nvPr/>
        </p:nvSpPr>
        <p:spPr>
          <a:xfrm>
            <a:off x="6552545" y="220188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15</a:t>
            </a:r>
            <a:r>
              <a:rPr lang="ko-KR" altLang="en-US" dirty="0"/>
              <a:t>조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외부강의 등의 사례금 수수 제한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D07A98D-FE47-4B10-9CEB-53A3818830E0}"/>
              </a:ext>
            </a:extLst>
          </p:cNvPr>
          <p:cNvSpPr txBox="1"/>
          <p:nvPr/>
        </p:nvSpPr>
        <p:spPr>
          <a:xfrm>
            <a:off x="6552545" y="255642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16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직무관련자 거래 신고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E89582F-124B-474B-9DA5-43341C31EDA2}"/>
              </a:ext>
            </a:extLst>
          </p:cNvPr>
          <p:cNvSpPr txBox="1"/>
          <p:nvPr/>
        </p:nvSpPr>
        <p:spPr>
          <a:xfrm>
            <a:off x="6552545" y="291096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17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경조사의 통지 제한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D12F8439-A978-4091-9C85-6B5BC82E6290}"/>
              </a:ext>
            </a:extLst>
          </p:cNvPr>
          <p:cNvGrpSpPr/>
          <p:nvPr/>
        </p:nvGrpSpPr>
        <p:grpSpPr>
          <a:xfrm>
            <a:off x="7384932" y="4637482"/>
            <a:ext cx="1695012" cy="1575989"/>
            <a:chOff x="7452418" y="4407769"/>
            <a:chExt cx="1982554" cy="1843340"/>
          </a:xfrm>
        </p:grpSpPr>
        <p:grpSp>
          <p:nvGrpSpPr>
            <p:cNvPr id="74" name="Group 4">
              <a:extLst>
                <a:ext uri="{FF2B5EF4-FFF2-40B4-BE49-F238E27FC236}">
                  <a16:creationId xmlns:a16="http://schemas.microsoft.com/office/drawing/2014/main" id="{651AB7BD-3567-472A-99B4-58186B23BB9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752145" y="4407769"/>
              <a:ext cx="682827" cy="1843340"/>
              <a:chOff x="2078" y="-1"/>
              <a:chExt cx="1601" cy="4322"/>
            </a:xfrm>
            <a:solidFill>
              <a:srgbClr val="AFABAB"/>
            </a:solidFill>
          </p:grpSpPr>
          <p:sp>
            <p:nvSpPr>
              <p:cNvPr id="75" name="Freeform 5">
                <a:extLst>
                  <a:ext uri="{FF2B5EF4-FFF2-40B4-BE49-F238E27FC236}">
                    <a16:creationId xmlns:a16="http://schemas.microsoft.com/office/drawing/2014/main" id="{51E4377C-254B-410D-8EFB-0F73BCA67A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1" y="621"/>
                <a:ext cx="792" cy="729"/>
              </a:xfrm>
              <a:custGeom>
                <a:avLst/>
                <a:gdLst>
                  <a:gd name="T0" fmla="*/ 213 w 586"/>
                  <a:gd name="T1" fmla="*/ 439 h 539"/>
                  <a:gd name="T2" fmla="*/ 262 w 586"/>
                  <a:gd name="T3" fmla="*/ 408 h 539"/>
                  <a:gd name="T4" fmla="*/ 262 w 586"/>
                  <a:gd name="T5" fmla="*/ 373 h 539"/>
                  <a:gd name="T6" fmla="*/ 319 w 586"/>
                  <a:gd name="T7" fmla="*/ 373 h 539"/>
                  <a:gd name="T8" fmla="*/ 319 w 586"/>
                  <a:gd name="T9" fmla="*/ 404 h 539"/>
                  <a:gd name="T10" fmla="*/ 418 w 586"/>
                  <a:gd name="T11" fmla="*/ 519 h 539"/>
                  <a:gd name="T12" fmla="*/ 418 w 586"/>
                  <a:gd name="T13" fmla="*/ 531 h 539"/>
                  <a:gd name="T14" fmla="*/ 552 w 586"/>
                  <a:gd name="T15" fmla="*/ 356 h 539"/>
                  <a:gd name="T16" fmla="*/ 352 w 586"/>
                  <a:gd name="T17" fmla="*/ 34 h 539"/>
                  <a:gd name="T18" fmla="*/ 30 w 586"/>
                  <a:gd name="T19" fmla="*/ 234 h 539"/>
                  <a:gd name="T20" fmla="*/ 180 w 586"/>
                  <a:gd name="T21" fmla="*/ 539 h 539"/>
                  <a:gd name="T22" fmla="*/ 179 w 586"/>
                  <a:gd name="T23" fmla="*/ 524 h 539"/>
                  <a:gd name="T24" fmla="*/ 213 w 586"/>
                  <a:gd name="T25" fmla="*/ 4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86" h="539">
                    <a:moveTo>
                      <a:pt x="213" y="439"/>
                    </a:moveTo>
                    <a:cubicBezTo>
                      <a:pt x="227" y="424"/>
                      <a:pt x="244" y="414"/>
                      <a:pt x="262" y="408"/>
                    </a:cubicBezTo>
                    <a:cubicBezTo>
                      <a:pt x="262" y="373"/>
                      <a:pt x="262" y="373"/>
                      <a:pt x="262" y="373"/>
                    </a:cubicBezTo>
                    <a:cubicBezTo>
                      <a:pt x="319" y="373"/>
                      <a:pt x="319" y="373"/>
                      <a:pt x="319" y="373"/>
                    </a:cubicBezTo>
                    <a:cubicBezTo>
                      <a:pt x="319" y="404"/>
                      <a:pt x="319" y="404"/>
                      <a:pt x="319" y="404"/>
                    </a:cubicBezTo>
                    <a:cubicBezTo>
                      <a:pt x="374" y="414"/>
                      <a:pt x="417" y="462"/>
                      <a:pt x="418" y="519"/>
                    </a:cubicBezTo>
                    <a:cubicBezTo>
                      <a:pt x="418" y="523"/>
                      <a:pt x="418" y="527"/>
                      <a:pt x="418" y="531"/>
                    </a:cubicBezTo>
                    <a:cubicBezTo>
                      <a:pt x="483" y="496"/>
                      <a:pt x="534" y="434"/>
                      <a:pt x="552" y="356"/>
                    </a:cubicBezTo>
                    <a:cubicBezTo>
                      <a:pt x="586" y="211"/>
                      <a:pt x="496" y="67"/>
                      <a:pt x="352" y="34"/>
                    </a:cubicBezTo>
                    <a:cubicBezTo>
                      <a:pt x="207" y="0"/>
                      <a:pt x="63" y="90"/>
                      <a:pt x="30" y="234"/>
                    </a:cubicBezTo>
                    <a:cubicBezTo>
                      <a:pt x="0" y="361"/>
                      <a:pt x="66" y="487"/>
                      <a:pt x="180" y="539"/>
                    </a:cubicBezTo>
                    <a:cubicBezTo>
                      <a:pt x="180" y="534"/>
                      <a:pt x="180" y="529"/>
                      <a:pt x="179" y="524"/>
                    </a:cubicBezTo>
                    <a:cubicBezTo>
                      <a:pt x="179" y="492"/>
                      <a:pt x="191" y="462"/>
                      <a:pt x="213" y="4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Freeform 6">
                <a:extLst>
                  <a:ext uri="{FF2B5EF4-FFF2-40B4-BE49-F238E27FC236}">
                    <a16:creationId xmlns:a16="http://schemas.microsoft.com/office/drawing/2014/main" id="{6501C11A-0A6F-4863-8B92-45FD4E26A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8" y="-1"/>
                <a:ext cx="1601" cy="4322"/>
              </a:xfrm>
              <a:custGeom>
                <a:avLst/>
                <a:gdLst>
                  <a:gd name="T0" fmla="*/ 971 w 1184"/>
                  <a:gd name="T1" fmla="*/ 1106 h 3200"/>
                  <a:gd name="T2" fmla="*/ 952 w 1184"/>
                  <a:gd name="T3" fmla="*/ 1104 h 3200"/>
                  <a:gd name="T4" fmla="*/ 857 w 1184"/>
                  <a:gd name="T5" fmla="*/ 1104 h 3200"/>
                  <a:gd name="T6" fmla="*/ 867 w 1184"/>
                  <a:gd name="T7" fmla="*/ 1168 h 3200"/>
                  <a:gd name="T8" fmla="*/ 889 w 1184"/>
                  <a:gd name="T9" fmla="*/ 1268 h 3200"/>
                  <a:gd name="T10" fmla="*/ 894 w 1184"/>
                  <a:gd name="T11" fmla="*/ 1293 h 3200"/>
                  <a:gd name="T12" fmla="*/ 948 w 1184"/>
                  <a:gd name="T13" fmla="*/ 1384 h 3200"/>
                  <a:gd name="T14" fmla="*/ 926 w 1184"/>
                  <a:gd name="T15" fmla="*/ 1378 h 3200"/>
                  <a:gd name="T16" fmla="*/ 871 w 1184"/>
                  <a:gd name="T17" fmla="*/ 1302 h 3200"/>
                  <a:gd name="T18" fmla="*/ 831 w 1184"/>
                  <a:gd name="T19" fmla="*/ 1104 h 3200"/>
                  <a:gd name="T20" fmla="*/ 825 w 1184"/>
                  <a:gd name="T21" fmla="*/ 1003 h 3200"/>
                  <a:gd name="T22" fmla="*/ 825 w 1184"/>
                  <a:gd name="T23" fmla="*/ 981 h 3200"/>
                  <a:gd name="T24" fmla="*/ 750 w 1184"/>
                  <a:gd name="T25" fmla="*/ 890 h 3200"/>
                  <a:gd name="T26" fmla="*/ 728 w 1184"/>
                  <a:gd name="T27" fmla="*/ 887 h 3200"/>
                  <a:gd name="T28" fmla="*/ 693 w 1184"/>
                  <a:gd name="T29" fmla="*/ 894 h 3200"/>
                  <a:gd name="T30" fmla="*/ 634 w 1184"/>
                  <a:gd name="T31" fmla="*/ 984 h 3200"/>
                  <a:gd name="T32" fmla="*/ 635 w 1184"/>
                  <a:gd name="T33" fmla="*/ 1010 h 3200"/>
                  <a:gd name="T34" fmla="*/ 640 w 1184"/>
                  <a:gd name="T35" fmla="*/ 1104 h 3200"/>
                  <a:gd name="T36" fmla="*/ 734 w 1184"/>
                  <a:gd name="T37" fmla="*/ 1451 h 3200"/>
                  <a:gd name="T38" fmla="*/ 841 w 1184"/>
                  <a:gd name="T39" fmla="*/ 1549 h 3200"/>
                  <a:gd name="T40" fmla="*/ 945 w 1184"/>
                  <a:gd name="T41" fmla="*/ 1575 h 3200"/>
                  <a:gd name="T42" fmla="*/ 948 w 1184"/>
                  <a:gd name="T43" fmla="*/ 1575 h 3200"/>
                  <a:gd name="T44" fmla="*/ 948 w 1184"/>
                  <a:gd name="T45" fmla="*/ 1575 h 3200"/>
                  <a:gd name="T46" fmla="*/ 960 w 1184"/>
                  <a:gd name="T47" fmla="*/ 1574 h 3200"/>
                  <a:gd name="T48" fmla="*/ 958 w 1184"/>
                  <a:gd name="T49" fmla="*/ 1574 h 3200"/>
                  <a:gd name="T50" fmla="*/ 831 w 1184"/>
                  <a:gd name="T51" fmla="*/ 1571 h 3200"/>
                  <a:gd name="T52" fmla="*/ 714 w 1184"/>
                  <a:gd name="T53" fmla="*/ 1464 h 3200"/>
                  <a:gd name="T54" fmla="*/ 616 w 1184"/>
                  <a:gd name="T55" fmla="*/ 1104 h 3200"/>
                  <a:gd name="T56" fmla="*/ 512 w 1184"/>
                  <a:gd name="T57" fmla="*/ 1104 h 3200"/>
                  <a:gd name="T58" fmla="*/ 466 w 1184"/>
                  <a:gd name="T59" fmla="*/ 1082 h 3200"/>
                  <a:gd name="T60" fmla="*/ 297 w 1184"/>
                  <a:gd name="T61" fmla="*/ 906 h 3200"/>
                  <a:gd name="T62" fmla="*/ 191 w 1184"/>
                  <a:gd name="T63" fmla="*/ 427 h 3200"/>
                  <a:gd name="T64" fmla="*/ 192 w 1184"/>
                  <a:gd name="T65" fmla="*/ 393 h 3200"/>
                  <a:gd name="T66" fmla="*/ 357 w 1184"/>
                  <a:gd name="T67" fmla="*/ 393 h 3200"/>
                  <a:gd name="T68" fmla="*/ 357 w 1184"/>
                  <a:gd name="T69" fmla="*/ 0 h 3200"/>
                  <a:gd name="T70" fmla="*/ 107 w 1184"/>
                  <a:gd name="T71" fmla="*/ 0 h 3200"/>
                  <a:gd name="T72" fmla="*/ 107 w 1184"/>
                  <a:gd name="T73" fmla="*/ 260 h 3200"/>
                  <a:gd name="T74" fmla="*/ 102 w 1184"/>
                  <a:gd name="T75" fmla="*/ 259 h 3200"/>
                  <a:gd name="T76" fmla="*/ 2 w 1184"/>
                  <a:gd name="T77" fmla="*/ 351 h 3200"/>
                  <a:gd name="T78" fmla="*/ 1 w 1184"/>
                  <a:gd name="T79" fmla="*/ 427 h 3200"/>
                  <a:gd name="T80" fmla="*/ 223 w 1184"/>
                  <a:gd name="T81" fmla="*/ 1127 h 3200"/>
                  <a:gd name="T82" fmla="*/ 399 w 1184"/>
                  <a:gd name="T83" fmla="*/ 1263 h 3200"/>
                  <a:gd name="T84" fmla="*/ 399 w 1184"/>
                  <a:gd name="T85" fmla="*/ 1786 h 3200"/>
                  <a:gd name="T86" fmla="*/ 399 w 1184"/>
                  <a:gd name="T87" fmla="*/ 2011 h 3200"/>
                  <a:gd name="T88" fmla="*/ 399 w 1184"/>
                  <a:gd name="T89" fmla="*/ 3053 h 3200"/>
                  <a:gd name="T90" fmla="*/ 547 w 1184"/>
                  <a:gd name="T91" fmla="*/ 3200 h 3200"/>
                  <a:gd name="T92" fmla="*/ 694 w 1184"/>
                  <a:gd name="T93" fmla="*/ 3053 h 3200"/>
                  <a:gd name="T94" fmla="*/ 694 w 1184"/>
                  <a:gd name="T95" fmla="*/ 2104 h 3200"/>
                  <a:gd name="T96" fmla="*/ 749 w 1184"/>
                  <a:gd name="T97" fmla="*/ 2104 h 3200"/>
                  <a:gd name="T98" fmla="*/ 749 w 1184"/>
                  <a:gd name="T99" fmla="*/ 3053 h 3200"/>
                  <a:gd name="T100" fmla="*/ 897 w 1184"/>
                  <a:gd name="T101" fmla="*/ 3200 h 3200"/>
                  <a:gd name="T102" fmla="*/ 1044 w 1184"/>
                  <a:gd name="T103" fmla="*/ 3053 h 3200"/>
                  <a:gd name="T104" fmla="*/ 1044 w 1184"/>
                  <a:gd name="T105" fmla="*/ 2011 h 3200"/>
                  <a:gd name="T106" fmla="*/ 1044 w 1184"/>
                  <a:gd name="T107" fmla="*/ 1786 h 3200"/>
                  <a:gd name="T108" fmla="*/ 1044 w 1184"/>
                  <a:gd name="T109" fmla="*/ 1549 h 3200"/>
                  <a:gd name="T110" fmla="*/ 1052 w 1184"/>
                  <a:gd name="T111" fmla="*/ 1544 h 3200"/>
                  <a:gd name="T112" fmla="*/ 1146 w 1184"/>
                  <a:gd name="T113" fmla="*/ 1442 h 3200"/>
                  <a:gd name="T114" fmla="*/ 1183 w 1184"/>
                  <a:gd name="T115" fmla="*/ 1307 h 3200"/>
                  <a:gd name="T116" fmla="*/ 1123 w 1184"/>
                  <a:gd name="T117" fmla="*/ 1163 h 3200"/>
                  <a:gd name="T118" fmla="*/ 971 w 1184"/>
                  <a:gd name="T119" fmla="*/ 1106 h 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84" h="3200">
                    <a:moveTo>
                      <a:pt x="971" y="1106"/>
                    </a:moveTo>
                    <a:cubicBezTo>
                      <a:pt x="965" y="1105"/>
                      <a:pt x="958" y="1104"/>
                      <a:pt x="952" y="1104"/>
                    </a:cubicBezTo>
                    <a:cubicBezTo>
                      <a:pt x="857" y="1104"/>
                      <a:pt x="857" y="1104"/>
                      <a:pt x="857" y="1104"/>
                    </a:cubicBezTo>
                    <a:cubicBezTo>
                      <a:pt x="860" y="1128"/>
                      <a:pt x="863" y="1149"/>
                      <a:pt x="867" y="1168"/>
                    </a:cubicBezTo>
                    <a:cubicBezTo>
                      <a:pt x="875" y="1211"/>
                      <a:pt x="883" y="1243"/>
                      <a:pt x="889" y="1268"/>
                    </a:cubicBezTo>
                    <a:cubicBezTo>
                      <a:pt x="891" y="1277"/>
                      <a:pt x="893" y="1285"/>
                      <a:pt x="894" y="1293"/>
                    </a:cubicBezTo>
                    <a:cubicBezTo>
                      <a:pt x="900" y="1337"/>
                      <a:pt x="925" y="1366"/>
                      <a:pt x="948" y="1384"/>
                    </a:cubicBezTo>
                    <a:cubicBezTo>
                      <a:pt x="940" y="1383"/>
                      <a:pt x="933" y="1382"/>
                      <a:pt x="926" y="1378"/>
                    </a:cubicBezTo>
                    <a:cubicBezTo>
                      <a:pt x="916" y="1373"/>
                      <a:pt x="895" y="1360"/>
                      <a:pt x="871" y="1302"/>
                    </a:cubicBezTo>
                    <a:cubicBezTo>
                      <a:pt x="855" y="1260"/>
                      <a:pt x="840" y="1196"/>
                      <a:pt x="831" y="1104"/>
                    </a:cubicBezTo>
                    <a:cubicBezTo>
                      <a:pt x="829" y="1074"/>
                      <a:pt x="826" y="1040"/>
                      <a:pt x="825" y="1003"/>
                    </a:cubicBezTo>
                    <a:cubicBezTo>
                      <a:pt x="825" y="996"/>
                      <a:pt x="825" y="988"/>
                      <a:pt x="825" y="981"/>
                    </a:cubicBezTo>
                    <a:cubicBezTo>
                      <a:pt x="824" y="936"/>
                      <a:pt x="792" y="899"/>
                      <a:pt x="750" y="890"/>
                    </a:cubicBezTo>
                    <a:cubicBezTo>
                      <a:pt x="743" y="888"/>
                      <a:pt x="736" y="887"/>
                      <a:pt x="728" y="887"/>
                    </a:cubicBezTo>
                    <a:cubicBezTo>
                      <a:pt x="716" y="887"/>
                      <a:pt x="704" y="890"/>
                      <a:pt x="693" y="894"/>
                    </a:cubicBezTo>
                    <a:cubicBezTo>
                      <a:pt x="658" y="909"/>
                      <a:pt x="634" y="944"/>
                      <a:pt x="634" y="984"/>
                    </a:cubicBezTo>
                    <a:cubicBezTo>
                      <a:pt x="634" y="993"/>
                      <a:pt x="635" y="1001"/>
                      <a:pt x="635" y="1010"/>
                    </a:cubicBezTo>
                    <a:cubicBezTo>
                      <a:pt x="636" y="1043"/>
                      <a:pt x="638" y="1074"/>
                      <a:pt x="640" y="1104"/>
                    </a:cubicBezTo>
                    <a:cubicBezTo>
                      <a:pt x="653" y="1268"/>
                      <a:pt x="685" y="1375"/>
                      <a:pt x="734" y="1451"/>
                    </a:cubicBezTo>
                    <a:cubicBezTo>
                      <a:pt x="764" y="1497"/>
                      <a:pt x="802" y="1530"/>
                      <a:pt x="841" y="1549"/>
                    </a:cubicBezTo>
                    <a:cubicBezTo>
                      <a:pt x="880" y="1569"/>
                      <a:pt x="918" y="1574"/>
                      <a:pt x="945" y="1575"/>
                    </a:cubicBezTo>
                    <a:cubicBezTo>
                      <a:pt x="946" y="1575"/>
                      <a:pt x="947" y="1575"/>
                      <a:pt x="948" y="1575"/>
                    </a:cubicBezTo>
                    <a:cubicBezTo>
                      <a:pt x="948" y="1575"/>
                      <a:pt x="948" y="1575"/>
                      <a:pt x="948" y="1575"/>
                    </a:cubicBezTo>
                    <a:cubicBezTo>
                      <a:pt x="952" y="1575"/>
                      <a:pt x="956" y="1574"/>
                      <a:pt x="960" y="1574"/>
                    </a:cubicBezTo>
                    <a:cubicBezTo>
                      <a:pt x="959" y="1574"/>
                      <a:pt x="959" y="1574"/>
                      <a:pt x="958" y="1574"/>
                    </a:cubicBezTo>
                    <a:cubicBezTo>
                      <a:pt x="925" y="1584"/>
                      <a:pt x="881" y="1586"/>
                      <a:pt x="831" y="1571"/>
                    </a:cubicBezTo>
                    <a:cubicBezTo>
                      <a:pt x="783" y="1556"/>
                      <a:pt x="745" y="1512"/>
                      <a:pt x="714" y="1464"/>
                    </a:cubicBezTo>
                    <a:cubicBezTo>
                      <a:pt x="660" y="1380"/>
                      <a:pt x="629" y="1264"/>
                      <a:pt x="616" y="1104"/>
                    </a:cubicBezTo>
                    <a:cubicBezTo>
                      <a:pt x="512" y="1104"/>
                      <a:pt x="512" y="1104"/>
                      <a:pt x="512" y="1104"/>
                    </a:cubicBezTo>
                    <a:cubicBezTo>
                      <a:pt x="506" y="1102"/>
                      <a:pt x="489" y="1095"/>
                      <a:pt x="466" y="1082"/>
                    </a:cubicBezTo>
                    <a:cubicBezTo>
                      <a:pt x="421" y="1056"/>
                      <a:pt x="354" y="1005"/>
                      <a:pt x="297" y="906"/>
                    </a:cubicBezTo>
                    <a:cubicBezTo>
                      <a:pt x="240" y="806"/>
                      <a:pt x="192" y="656"/>
                      <a:pt x="191" y="427"/>
                    </a:cubicBezTo>
                    <a:cubicBezTo>
                      <a:pt x="191" y="416"/>
                      <a:pt x="192" y="405"/>
                      <a:pt x="192" y="393"/>
                    </a:cubicBezTo>
                    <a:cubicBezTo>
                      <a:pt x="357" y="393"/>
                      <a:pt x="357" y="393"/>
                      <a:pt x="357" y="393"/>
                    </a:cubicBezTo>
                    <a:cubicBezTo>
                      <a:pt x="357" y="0"/>
                      <a:pt x="357" y="0"/>
                      <a:pt x="35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7" y="260"/>
                      <a:pt x="107" y="260"/>
                      <a:pt x="107" y="260"/>
                    </a:cubicBezTo>
                    <a:cubicBezTo>
                      <a:pt x="105" y="260"/>
                      <a:pt x="103" y="259"/>
                      <a:pt x="102" y="259"/>
                    </a:cubicBezTo>
                    <a:cubicBezTo>
                      <a:pt x="49" y="257"/>
                      <a:pt x="4" y="298"/>
                      <a:pt x="2" y="351"/>
                    </a:cubicBezTo>
                    <a:cubicBezTo>
                      <a:pt x="1" y="377"/>
                      <a:pt x="1" y="403"/>
                      <a:pt x="1" y="427"/>
                    </a:cubicBezTo>
                    <a:cubicBezTo>
                      <a:pt x="0" y="780"/>
                      <a:pt x="107" y="1000"/>
                      <a:pt x="223" y="1127"/>
                    </a:cubicBezTo>
                    <a:cubicBezTo>
                      <a:pt x="287" y="1198"/>
                      <a:pt x="353" y="1239"/>
                      <a:pt x="399" y="1263"/>
                    </a:cubicBezTo>
                    <a:cubicBezTo>
                      <a:pt x="399" y="1786"/>
                      <a:pt x="399" y="1786"/>
                      <a:pt x="399" y="1786"/>
                    </a:cubicBezTo>
                    <a:cubicBezTo>
                      <a:pt x="399" y="2011"/>
                      <a:pt x="399" y="2011"/>
                      <a:pt x="399" y="2011"/>
                    </a:cubicBezTo>
                    <a:cubicBezTo>
                      <a:pt x="399" y="3053"/>
                      <a:pt x="399" y="3053"/>
                      <a:pt x="399" y="3053"/>
                    </a:cubicBezTo>
                    <a:cubicBezTo>
                      <a:pt x="399" y="3134"/>
                      <a:pt x="465" y="3200"/>
                      <a:pt x="547" y="3200"/>
                    </a:cubicBezTo>
                    <a:cubicBezTo>
                      <a:pt x="628" y="3200"/>
                      <a:pt x="694" y="3134"/>
                      <a:pt x="694" y="3053"/>
                    </a:cubicBezTo>
                    <a:cubicBezTo>
                      <a:pt x="694" y="2104"/>
                      <a:pt x="694" y="2104"/>
                      <a:pt x="694" y="2104"/>
                    </a:cubicBezTo>
                    <a:cubicBezTo>
                      <a:pt x="749" y="2104"/>
                      <a:pt x="749" y="2104"/>
                      <a:pt x="749" y="2104"/>
                    </a:cubicBezTo>
                    <a:cubicBezTo>
                      <a:pt x="749" y="3053"/>
                      <a:pt x="749" y="3053"/>
                      <a:pt x="749" y="3053"/>
                    </a:cubicBezTo>
                    <a:cubicBezTo>
                      <a:pt x="749" y="3134"/>
                      <a:pt x="815" y="3200"/>
                      <a:pt x="897" y="3200"/>
                    </a:cubicBezTo>
                    <a:cubicBezTo>
                      <a:pt x="978" y="3200"/>
                      <a:pt x="1044" y="3134"/>
                      <a:pt x="1044" y="3053"/>
                    </a:cubicBezTo>
                    <a:cubicBezTo>
                      <a:pt x="1044" y="2011"/>
                      <a:pt x="1044" y="2011"/>
                      <a:pt x="1044" y="2011"/>
                    </a:cubicBezTo>
                    <a:cubicBezTo>
                      <a:pt x="1044" y="1786"/>
                      <a:pt x="1044" y="1786"/>
                      <a:pt x="1044" y="1786"/>
                    </a:cubicBezTo>
                    <a:cubicBezTo>
                      <a:pt x="1044" y="1549"/>
                      <a:pt x="1044" y="1549"/>
                      <a:pt x="1044" y="1549"/>
                    </a:cubicBezTo>
                    <a:cubicBezTo>
                      <a:pt x="1047" y="1547"/>
                      <a:pt x="1049" y="1546"/>
                      <a:pt x="1052" y="1544"/>
                    </a:cubicBezTo>
                    <a:cubicBezTo>
                      <a:pt x="1093" y="1518"/>
                      <a:pt x="1124" y="1482"/>
                      <a:pt x="1146" y="1442"/>
                    </a:cubicBezTo>
                    <a:cubicBezTo>
                      <a:pt x="1168" y="1402"/>
                      <a:pt x="1183" y="1357"/>
                      <a:pt x="1183" y="1307"/>
                    </a:cubicBezTo>
                    <a:cubicBezTo>
                      <a:pt x="1184" y="1259"/>
                      <a:pt x="1167" y="1203"/>
                      <a:pt x="1123" y="1163"/>
                    </a:cubicBezTo>
                    <a:cubicBezTo>
                      <a:pt x="1083" y="1125"/>
                      <a:pt x="1029" y="1108"/>
                      <a:pt x="971" y="11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94" name="그룹 65">
              <a:extLst>
                <a:ext uri="{FF2B5EF4-FFF2-40B4-BE49-F238E27FC236}">
                  <a16:creationId xmlns:a16="http://schemas.microsoft.com/office/drawing/2014/main" id="{8E740E1D-BD57-4EA3-BF32-26874F7E268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452418" y="4984782"/>
              <a:ext cx="1147327" cy="1266327"/>
              <a:chOff x="5133206" y="5949280"/>
              <a:chExt cx="696520" cy="774992"/>
            </a:xfrm>
            <a:solidFill>
              <a:srgbClr val="AFABAB"/>
            </a:solidFill>
          </p:grpSpPr>
          <p:sp>
            <p:nvSpPr>
              <p:cNvPr id="95" name="Freeform 5">
                <a:extLst>
                  <a:ext uri="{FF2B5EF4-FFF2-40B4-BE49-F238E27FC236}">
                    <a16:creationId xmlns:a16="http://schemas.microsoft.com/office/drawing/2014/main" id="{BDF1EF70-0A19-44DD-8DBE-C977021C5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5291" y="5949280"/>
                <a:ext cx="131749" cy="131749"/>
              </a:xfrm>
              <a:custGeom>
                <a:avLst/>
                <a:gdLst>
                  <a:gd name="T0" fmla="*/ 136 w 136"/>
                  <a:gd name="T1" fmla="*/ 68 h 136"/>
                  <a:gd name="T2" fmla="*/ 136 w 136"/>
                  <a:gd name="T3" fmla="*/ 68 h 136"/>
                  <a:gd name="T4" fmla="*/ 134 w 136"/>
                  <a:gd name="T5" fmla="*/ 82 h 136"/>
                  <a:gd name="T6" fmla="*/ 130 w 136"/>
                  <a:gd name="T7" fmla="*/ 94 h 136"/>
                  <a:gd name="T8" fmla="*/ 124 w 136"/>
                  <a:gd name="T9" fmla="*/ 106 h 136"/>
                  <a:gd name="T10" fmla="*/ 116 w 136"/>
                  <a:gd name="T11" fmla="*/ 116 h 136"/>
                  <a:gd name="T12" fmla="*/ 106 w 136"/>
                  <a:gd name="T13" fmla="*/ 124 h 136"/>
                  <a:gd name="T14" fmla="*/ 94 w 136"/>
                  <a:gd name="T15" fmla="*/ 130 h 136"/>
                  <a:gd name="T16" fmla="*/ 82 w 136"/>
                  <a:gd name="T17" fmla="*/ 134 h 136"/>
                  <a:gd name="T18" fmla="*/ 68 w 136"/>
                  <a:gd name="T19" fmla="*/ 136 h 136"/>
                  <a:gd name="T20" fmla="*/ 68 w 136"/>
                  <a:gd name="T21" fmla="*/ 136 h 136"/>
                  <a:gd name="T22" fmla="*/ 54 w 136"/>
                  <a:gd name="T23" fmla="*/ 134 h 136"/>
                  <a:gd name="T24" fmla="*/ 40 w 136"/>
                  <a:gd name="T25" fmla="*/ 130 h 136"/>
                  <a:gd name="T26" fmla="*/ 30 w 136"/>
                  <a:gd name="T27" fmla="*/ 124 h 136"/>
                  <a:gd name="T28" fmla="*/ 20 w 136"/>
                  <a:gd name="T29" fmla="*/ 116 h 136"/>
                  <a:gd name="T30" fmla="*/ 10 w 136"/>
                  <a:gd name="T31" fmla="*/ 106 h 136"/>
                  <a:gd name="T32" fmla="*/ 4 w 136"/>
                  <a:gd name="T33" fmla="*/ 94 h 136"/>
                  <a:gd name="T34" fmla="*/ 0 w 136"/>
                  <a:gd name="T35" fmla="*/ 82 h 136"/>
                  <a:gd name="T36" fmla="*/ 0 w 136"/>
                  <a:gd name="T37" fmla="*/ 68 h 136"/>
                  <a:gd name="T38" fmla="*/ 0 w 136"/>
                  <a:gd name="T39" fmla="*/ 68 h 136"/>
                  <a:gd name="T40" fmla="*/ 0 w 136"/>
                  <a:gd name="T41" fmla="*/ 54 h 136"/>
                  <a:gd name="T42" fmla="*/ 4 w 136"/>
                  <a:gd name="T43" fmla="*/ 42 h 136"/>
                  <a:gd name="T44" fmla="*/ 10 w 136"/>
                  <a:gd name="T45" fmla="*/ 30 h 136"/>
                  <a:gd name="T46" fmla="*/ 20 w 136"/>
                  <a:gd name="T47" fmla="*/ 20 h 136"/>
                  <a:gd name="T48" fmla="*/ 30 w 136"/>
                  <a:gd name="T49" fmla="*/ 12 h 136"/>
                  <a:gd name="T50" fmla="*/ 40 w 136"/>
                  <a:gd name="T51" fmla="*/ 6 h 136"/>
                  <a:gd name="T52" fmla="*/ 54 w 136"/>
                  <a:gd name="T53" fmla="*/ 2 h 136"/>
                  <a:gd name="T54" fmla="*/ 68 w 136"/>
                  <a:gd name="T55" fmla="*/ 0 h 136"/>
                  <a:gd name="T56" fmla="*/ 68 w 136"/>
                  <a:gd name="T57" fmla="*/ 0 h 136"/>
                  <a:gd name="T58" fmla="*/ 82 w 136"/>
                  <a:gd name="T59" fmla="*/ 2 h 136"/>
                  <a:gd name="T60" fmla="*/ 94 w 136"/>
                  <a:gd name="T61" fmla="*/ 6 h 136"/>
                  <a:gd name="T62" fmla="*/ 106 w 136"/>
                  <a:gd name="T63" fmla="*/ 12 h 136"/>
                  <a:gd name="T64" fmla="*/ 116 w 136"/>
                  <a:gd name="T65" fmla="*/ 20 h 136"/>
                  <a:gd name="T66" fmla="*/ 124 w 136"/>
                  <a:gd name="T67" fmla="*/ 30 h 136"/>
                  <a:gd name="T68" fmla="*/ 130 w 136"/>
                  <a:gd name="T69" fmla="*/ 42 h 136"/>
                  <a:gd name="T70" fmla="*/ 134 w 136"/>
                  <a:gd name="T71" fmla="*/ 54 h 136"/>
                  <a:gd name="T72" fmla="*/ 136 w 136"/>
                  <a:gd name="T73" fmla="*/ 68 h 136"/>
                  <a:gd name="T74" fmla="*/ 136 w 136"/>
                  <a:gd name="T75" fmla="*/ 68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6" h="136">
                    <a:moveTo>
                      <a:pt x="136" y="68"/>
                    </a:moveTo>
                    <a:lnTo>
                      <a:pt x="136" y="68"/>
                    </a:lnTo>
                    <a:lnTo>
                      <a:pt x="134" y="82"/>
                    </a:lnTo>
                    <a:lnTo>
                      <a:pt x="130" y="94"/>
                    </a:lnTo>
                    <a:lnTo>
                      <a:pt x="124" y="106"/>
                    </a:lnTo>
                    <a:lnTo>
                      <a:pt x="116" y="116"/>
                    </a:lnTo>
                    <a:lnTo>
                      <a:pt x="106" y="124"/>
                    </a:lnTo>
                    <a:lnTo>
                      <a:pt x="94" y="130"/>
                    </a:lnTo>
                    <a:lnTo>
                      <a:pt x="82" y="134"/>
                    </a:lnTo>
                    <a:lnTo>
                      <a:pt x="68" y="136"/>
                    </a:lnTo>
                    <a:lnTo>
                      <a:pt x="68" y="136"/>
                    </a:lnTo>
                    <a:lnTo>
                      <a:pt x="54" y="134"/>
                    </a:lnTo>
                    <a:lnTo>
                      <a:pt x="40" y="130"/>
                    </a:lnTo>
                    <a:lnTo>
                      <a:pt x="30" y="124"/>
                    </a:lnTo>
                    <a:lnTo>
                      <a:pt x="20" y="116"/>
                    </a:lnTo>
                    <a:lnTo>
                      <a:pt x="10" y="106"/>
                    </a:lnTo>
                    <a:lnTo>
                      <a:pt x="4" y="94"/>
                    </a:lnTo>
                    <a:lnTo>
                      <a:pt x="0" y="8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54"/>
                    </a:lnTo>
                    <a:lnTo>
                      <a:pt x="4" y="42"/>
                    </a:lnTo>
                    <a:lnTo>
                      <a:pt x="10" y="30"/>
                    </a:lnTo>
                    <a:lnTo>
                      <a:pt x="20" y="20"/>
                    </a:lnTo>
                    <a:lnTo>
                      <a:pt x="30" y="12"/>
                    </a:lnTo>
                    <a:lnTo>
                      <a:pt x="40" y="6"/>
                    </a:lnTo>
                    <a:lnTo>
                      <a:pt x="54" y="2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82" y="2"/>
                    </a:lnTo>
                    <a:lnTo>
                      <a:pt x="94" y="6"/>
                    </a:lnTo>
                    <a:lnTo>
                      <a:pt x="106" y="12"/>
                    </a:lnTo>
                    <a:lnTo>
                      <a:pt x="116" y="20"/>
                    </a:lnTo>
                    <a:lnTo>
                      <a:pt x="124" y="30"/>
                    </a:lnTo>
                    <a:lnTo>
                      <a:pt x="130" y="42"/>
                    </a:lnTo>
                    <a:lnTo>
                      <a:pt x="134" y="54"/>
                    </a:lnTo>
                    <a:lnTo>
                      <a:pt x="136" y="68"/>
                    </a:lnTo>
                    <a:lnTo>
                      <a:pt x="136" y="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Freeform 6">
                <a:extLst>
                  <a:ext uri="{FF2B5EF4-FFF2-40B4-BE49-F238E27FC236}">
                    <a16:creationId xmlns:a16="http://schemas.microsoft.com/office/drawing/2014/main" id="{E48B9F70-5BD8-458C-B3B4-69FD04F880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08104" y="6096528"/>
                <a:ext cx="298372" cy="627744"/>
              </a:xfrm>
              <a:custGeom>
                <a:avLst/>
                <a:gdLst>
                  <a:gd name="T0" fmla="*/ 150 w 308"/>
                  <a:gd name="T1" fmla="*/ 0 h 648"/>
                  <a:gd name="T2" fmla="*/ 112 w 308"/>
                  <a:gd name="T3" fmla="*/ 4 h 648"/>
                  <a:gd name="T4" fmla="*/ 86 w 308"/>
                  <a:gd name="T5" fmla="*/ 14 h 648"/>
                  <a:gd name="T6" fmla="*/ 68 w 308"/>
                  <a:gd name="T7" fmla="*/ 32 h 648"/>
                  <a:gd name="T8" fmla="*/ 54 w 308"/>
                  <a:gd name="T9" fmla="*/ 54 h 648"/>
                  <a:gd name="T10" fmla="*/ 48 w 308"/>
                  <a:gd name="T11" fmla="*/ 74 h 648"/>
                  <a:gd name="T12" fmla="*/ 22 w 308"/>
                  <a:gd name="T13" fmla="*/ 182 h 648"/>
                  <a:gd name="T14" fmla="*/ 0 w 308"/>
                  <a:gd name="T15" fmla="*/ 286 h 648"/>
                  <a:gd name="T16" fmla="*/ 2 w 308"/>
                  <a:gd name="T17" fmla="*/ 298 h 648"/>
                  <a:gd name="T18" fmla="*/ 12 w 308"/>
                  <a:gd name="T19" fmla="*/ 304 h 648"/>
                  <a:gd name="T20" fmla="*/ 18 w 308"/>
                  <a:gd name="T21" fmla="*/ 306 h 648"/>
                  <a:gd name="T22" fmla="*/ 28 w 308"/>
                  <a:gd name="T23" fmla="*/ 300 h 648"/>
                  <a:gd name="T24" fmla="*/ 92 w 308"/>
                  <a:gd name="T25" fmla="*/ 100 h 648"/>
                  <a:gd name="T26" fmla="*/ 90 w 308"/>
                  <a:gd name="T27" fmla="*/ 380 h 648"/>
                  <a:gd name="T28" fmla="*/ 104 w 308"/>
                  <a:gd name="T29" fmla="*/ 632 h 648"/>
                  <a:gd name="T30" fmla="*/ 108 w 308"/>
                  <a:gd name="T31" fmla="*/ 644 h 648"/>
                  <a:gd name="T32" fmla="*/ 120 w 308"/>
                  <a:gd name="T33" fmla="*/ 648 h 648"/>
                  <a:gd name="T34" fmla="*/ 126 w 308"/>
                  <a:gd name="T35" fmla="*/ 646 h 648"/>
                  <a:gd name="T36" fmla="*/ 134 w 308"/>
                  <a:gd name="T37" fmla="*/ 638 h 648"/>
                  <a:gd name="T38" fmla="*/ 150 w 308"/>
                  <a:gd name="T39" fmla="*/ 380 h 648"/>
                  <a:gd name="T40" fmla="*/ 180 w 308"/>
                  <a:gd name="T41" fmla="*/ 632 h 648"/>
                  <a:gd name="T42" fmla="*/ 180 w 308"/>
                  <a:gd name="T43" fmla="*/ 638 h 648"/>
                  <a:gd name="T44" fmla="*/ 188 w 308"/>
                  <a:gd name="T45" fmla="*/ 646 h 648"/>
                  <a:gd name="T46" fmla="*/ 196 w 308"/>
                  <a:gd name="T47" fmla="*/ 648 h 648"/>
                  <a:gd name="T48" fmla="*/ 206 w 308"/>
                  <a:gd name="T49" fmla="*/ 644 h 648"/>
                  <a:gd name="T50" fmla="*/ 212 w 308"/>
                  <a:gd name="T51" fmla="*/ 632 h 648"/>
                  <a:gd name="T52" fmla="*/ 268 w 308"/>
                  <a:gd name="T53" fmla="*/ 380 h 648"/>
                  <a:gd name="T54" fmla="*/ 276 w 308"/>
                  <a:gd name="T55" fmla="*/ 290 h 648"/>
                  <a:gd name="T56" fmla="*/ 278 w 308"/>
                  <a:gd name="T57" fmla="*/ 296 h 648"/>
                  <a:gd name="T58" fmla="*/ 288 w 308"/>
                  <a:gd name="T59" fmla="*/ 302 h 648"/>
                  <a:gd name="T60" fmla="*/ 294 w 308"/>
                  <a:gd name="T61" fmla="*/ 302 h 648"/>
                  <a:gd name="T62" fmla="*/ 304 w 308"/>
                  <a:gd name="T63" fmla="*/ 296 h 648"/>
                  <a:gd name="T64" fmla="*/ 308 w 308"/>
                  <a:gd name="T65" fmla="*/ 284 h 648"/>
                  <a:gd name="T66" fmla="*/ 290 w 308"/>
                  <a:gd name="T67" fmla="*/ 182 h 648"/>
                  <a:gd name="T68" fmla="*/ 268 w 308"/>
                  <a:gd name="T69" fmla="*/ 74 h 648"/>
                  <a:gd name="T70" fmla="*/ 260 w 308"/>
                  <a:gd name="T71" fmla="*/ 54 h 648"/>
                  <a:gd name="T72" fmla="*/ 248 w 308"/>
                  <a:gd name="T73" fmla="*/ 32 h 648"/>
                  <a:gd name="T74" fmla="*/ 230 w 308"/>
                  <a:gd name="T75" fmla="*/ 14 h 648"/>
                  <a:gd name="T76" fmla="*/ 204 w 308"/>
                  <a:gd name="T77" fmla="*/ 4 h 648"/>
                  <a:gd name="T78" fmla="*/ 164 w 308"/>
                  <a:gd name="T79" fmla="*/ 0 h 648"/>
                  <a:gd name="T80" fmla="*/ 158 w 308"/>
                  <a:gd name="T81" fmla="*/ 14 h 648"/>
                  <a:gd name="T82" fmla="*/ 176 w 308"/>
                  <a:gd name="T83" fmla="*/ 14 h 648"/>
                  <a:gd name="T84" fmla="*/ 158 w 308"/>
                  <a:gd name="T85" fmla="*/ 90 h 648"/>
                  <a:gd name="T86" fmla="*/ 120 w 308"/>
                  <a:gd name="T87" fmla="*/ 16 h 648"/>
                  <a:gd name="T88" fmla="*/ 158 w 308"/>
                  <a:gd name="T89" fmla="*/ 14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08" h="648">
                    <a:moveTo>
                      <a:pt x="150" y="0"/>
                    </a:moveTo>
                    <a:lnTo>
                      <a:pt x="150" y="0"/>
                    </a:lnTo>
                    <a:lnTo>
                      <a:pt x="130" y="0"/>
                    </a:lnTo>
                    <a:lnTo>
                      <a:pt x="112" y="4"/>
                    </a:lnTo>
                    <a:lnTo>
                      <a:pt x="96" y="8"/>
                    </a:lnTo>
                    <a:lnTo>
                      <a:pt x="86" y="14"/>
                    </a:lnTo>
                    <a:lnTo>
                      <a:pt x="76" y="22"/>
                    </a:lnTo>
                    <a:lnTo>
                      <a:pt x="68" y="32"/>
                    </a:lnTo>
                    <a:lnTo>
                      <a:pt x="60" y="42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48" y="74"/>
                    </a:lnTo>
                    <a:lnTo>
                      <a:pt x="38" y="104"/>
                    </a:lnTo>
                    <a:lnTo>
                      <a:pt x="22" y="182"/>
                    </a:lnTo>
                    <a:lnTo>
                      <a:pt x="0" y="286"/>
                    </a:lnTo>
                    <a:lnTo>
                      <a:pt x="0" y="286"/>
                    </a:lnTo>
                    <a:lnTo>
                      <a:pt x="0" y="292"/>
                    </a:lnTo>
                    <a:lnTo>
                      <a:pt x="2" y="298"/>
                    </a:lnTo>
                    <a:lnTo>
                      <a:pt x="6" y="302"/>
                    </a:lnTo>
                    <a:lnTo>
                      <a:pt x="12" y="304"/>
                    </a:lnTo>
                    <a:lnTo>
                      <a:pt x="12" y="304"/>
                    </a:lnTo>
                    <a:lnTo>
                      <a:pt x="18" y="306"/>
                    </a:lnTo>
                    <a:lnTo>
                      <a:pt x="24" y="304"/>
                    </a:lnTo>
                    <a:lnTo>
                      <a:pt x="28" y="300"/>
                    </a:lnTo>
                    <a:lnTo>
                      <a:pt x="32" y="294"/>
                    </a:lnTo>
                    <a:lnTo>
                      <a:pt x="92" y="100"/>
                    </a:lnTo>
                    <a:lnTo>
                      <a:pt x="46" y="380"/>
                    </a:lnTo>
                    <a:lnTo>
                      <a:pt x="90" y="380"/>
                    </a:lnTo>
                    <a:lnTo>
                      <a:pt x="104" y="632"/>
                    </a:lnTo>
                    <a:lnTo>
                      <a:pt x="104" y="632"/>
                    </a:lnTo>
                    <a:lnTo>
                      <a:pt x="104" y="638"/>
                    </a:lnTo>
                    <a:lnTo>
                      <a:pt x="108" y="644"/>
                    </a:lnTo>
                    <a:lnTo>
                      <a:pt x="114" y="646"/>
                    </a:lnTo>
                    <a:lnTo>
                      <a:pt x="120" y="648"/>
                    </a:lnTo>
                    <a:lnTo>
                      <a:pt x="120" y="648"/>
                    </a:lnTo>
                    <a:lnTo>
                      <a:pt x="126" y="646"/>
                    </a:lnTo>
                    <a:lnTo>
                      <a:pt x="132" y="644"/>
                    </a:lnTo>
                    <a:lnTo>
                      <a:pt x="134" y="638"/>
                    </a:lnTo>
                    <a:lnTo>
                      <a:pt x="136" y="632"/>
                    </a:lnTo>
                    <a:lnTo>
                      <a:pt x="150" y="380"/>
                    </a:lnTo>
                    <a:lnTo>
                      <a:pt x="164" y="380"/>
                    </a:lnTo>
                    <a:lnTo>
                      <a:pt x="180" y="632"/>
                    </a:lnTo>
                    <a:lnTo>
                      <a:pt x="180" y="632"/>
                    </a:lnTo>
                    <a:lnTo>
                      <a:pt x="180" y="638"/>
                    </a:lnTo>
                    <a:lnTo>
                      <a:pt x="184" y="644"/>
                    </a:lnTo>
                    <a:lnTo>
                      <a:pt x="188" y="646"/>
                    </a:lnTo>
                    <a:lnTo>
                      <a:pt x="196" y="648"/>
                    </a:lnTo>
                    <a:lnTo>
                      <a:pt x="196" y="648"/>
                    </a:lnTo>
                    <a:lnTo>
                      <a:pt x="202" y="646"/>
                    </a:lnTo>
                    <a:lnTo>
                      <a:pt x="206" y="644"/>
                    </a:lnTo>
                    <a:lnTo>
                      <a:pt x="210" y="638"/>
                    </a:lnTo>
                    <a:lnTo>
                      <a:pt x="212" y="632"/>
                    </a:lnTo>
                    <a:lnTo>
                      <a:pt x="224" y="380"/>
                    </a:lnTo>
                    <a:lnTo>
                      <a:pt x="268" y="380"/>
                    </a:lnTo>
                    <a:lnTo>
                      <a:pt x="224" y="100"/>
                    </a:lnTo>
                    <a:lnTo>
                      <a:pt x="276" y="290"/>
                    </a:lnTo>
                    <a:lnTo>
                      <a:pt x="276" y="290"/>
                    </a:lnTo>
                    <a:lnTo>
                      <a:pt x="278" y="296"/>
                    </a:lnTo>
                    <a:lnTo>
                      <a:pt x="282" y="300"/>
                    </a:lnTo>
                    <a:lnTo>
                      <a:pt x="288" y="302"/>
                    </a:lnTo>
                    <a:lnTo>
                      <a:pt x="294" y="302"/>
                    </a:lnTo>
                    <a:lnTo>
                      <a:pt x="294" y="302"/>
                    </a:lnTo>
                    <a:lnTo>
                      <a:pt x="300" y="300"/>
                    </a:lnTo>
                    <a:lnTo>
                      <a:pt x="304" y="296"/>
                    </a:lnTo>
                    <a:lnTo>
                      <a:pt x="308" y="290"/>
                    </a:lnTo>
                    <a:lnTo>
                      <a:pt x="308" y="284"/>
                    </a:lnTo>
                    <a:lnTo>
                      <a:pt x="308" y="284"/>
                    </a:lnTo>
                    <a:lnTo>
                      <a:pt x="290" y="182"/>
                    </a:lnTo>
                    <a:lnTo>
                      <a:pt x="274" y="104"/>
                    </a:lnTo>
                    <a:lnTo>
                      <a:pt x="268" y="74"/>
                    </a:lnTo>
                    <a:lnTo>
                      <a:pt x="260" y="54"/>
                    </a:lnTo>
                    <a:lnTo>
                      <a:pt x="260" y="54"/>
                    </a:lnTo>
                    <a:lnTo>
                      <a:pt x="254" y="42"/>
                    </a:lnTo>
                    <a:lnTo>
                      <a:pt x="248" y="32"/>
                    </a:lnTo>
                    <a:lnTo>
                      <a:pt x="240" y="22"/>
                    </a:lnTo>
                    <a:lnTo>
                      <a:pt x="230" y="14"/>
                    </a:lnTo>
                    <a:lnTo>
                      <a:pt x="218" y="8"/>
                    </a:lnTo>
                    <a:lnTo>
                      <a:pt x="204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50" y="0"/>
                    </a:lnTo>
                    <a:close/>
                    <a:moveTo>
                      <a:pt x="158" y="14"/>
                    </a:moveTo>
                    <a:lnTo>
                      <a:pt x="158" y="14"/>
                    </a:lnTo>
                    <a:lnTo>
                      <a:pt x="176" y="14"/>
                    </a:lnTo>
                    <a:lnTo>
                      <a:pt x="196" y="16"/>
                    </a:lnTo>
                    <a:lnTo>
                      <a:pt x="158" y="90"/>
                    </a:lnTo>
                    <a:lnTo>
                      <a:pt x="120" y="16"/>
                    </a:lnTo>
                    <a:lnTo>
                      <a:pt x="120" y="16"/>
                    </a:lnTo>
                    <a:lnTo>
                      <a:pt x="138" y="14"/>
                    </a:lnTo>
                    <a:lnTo>
                      <a:pt x="158" y="14"/>
                    </a:lnTo>
                    <a:lnTo>
                      <a:pt x="158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Freeform 7">
                <a:extLst>
                  <a:ext uri="{FF2B5EF4-FFF2-40B4-BE49-F238E27FC236}">
                    <a16:creationId xmlns:a16="http://schemas.microsoft.com/office/drawing/2014/main" id="{48C9446B-74EC-4531-BC26-BEAE06C7DB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2227" y="6369713"/>
                <a:ext cx="77499" cy="230560"/>
              </a:xfrm>
              <a:custGeom>
                <a:avLst/>
                <a:gdLst>
                  <a:gd name="T0" fmla="*/ 36 w 80"/>
                  <a:gd name="T1" fmla="*/ 0 h 238"/>
                  <a:gd name="T2" fmla="*/ 36 w 80"/>
                  <a:gd name="T3" fmla="*/ 0 h 238"/>
                  <a:gd name="T4" fmla="*/ 34 w 80"/>
                  <a:gd name="T5" fmla="*/ 0 h 238"/>
                  <a:gd name="T6" fmla="*/ 34 w 80"/>
                  <a:gd name="T7" fmla="*/ 0 h 238"/>
                  <a:gd name="T8" fmla="*/ 30 w 80"/>
                  <a:gd name="T9" fmla="*/ 2 h 238"/>
                  <a:gd name="T10" fmla="*/ 28 w 80"/>
                  <a:gd name="T11" fmla="*/ 6 h 238"/>
                  <a:gd name="T12" fmla="*/ 28 w 80"/>
                  <a:gd name="T13" fmla="*/ 26 h 238"/>
                  <a:gd name="T14" fmla="*/ 22 w 80"/>
                  <a:gd name="T15" fmla="*/ 26 h 238"/>
                  <a:gd name="T16" fmla="*/ 22 w 80"/>
                  <a:gd name="T17" fmla="*/ 26 h 238"/>
                  <a:gd name="T18" fmla="*/ 18 w 80"/>
                  <a:gd name="T19" fmla="*/ 28 h 238"/>
                  <a:gd name="T20" fmla="*/ 14 w 80"/>
                  <a:gd name="T21" fmla="*/ 30 h 238"/>
                  <a:gd name="T22" fmla="*/ 8 w 80"/>
                  <a:gd name="T23" fmla="*/ 40 h 238"/>
                  <a:gd name="T24" fmla="*/ 2 w 80"/>
                  <a:gd name="T25" fmla="*/ 54 h 238"/>
                  <a:gd name="T26" fmla="*/ 0 w 80"/>
                  <a:gd name="T27" fmla="*/ 72 h 238"/>
                  <a:gd name="T28" fmla="*/ 0 w 80"/>
                  <a:gd name="T29" fmla="*/ 192 h 238"/>
                  <a:gd name="T30" fmla="*/ 0 w 80"/>
                  <a:gd name="T31" fmla="*/ 192 h 238"/>
                  <a:gd name="T32" fmla="*/ 2 w 80"/>
                  <a:gd name="T33" fmla="*/ 210 h 238"/>
                  <a:gd name="T34" fmla="*/ 8 w 80"/>
                  <a:gd name="T35" fmla="*/ 226 h 238"/>
                  <a:gd name="T36" fmla="*/ 14 w 80"/>
                  <a:gd name="T37" fmla="*/ 236 h 238"/>
                  <a:gd name="T38" fmla="*/ 18 w 80"/>
                  <a:gd name="T39" fmla="*/ 238 h 238"/>
                  <a:gd name="T40" fmla="*/ 22 w 80"/>
                  <a:gd name="T41" fmla="*/ 238 h 238"/>
                  <a:gd name="T42" fmla="*/ 58 w 80"/>
                  <a:gd name="T43" fmla="*/ 238 h 238"/>
                  <a:gd name="T44" fmla="*/ 58 w 80"/>
                  <a:gd name="T45" fmla="*/ 238 h 238"/>
                  <a:gd name="T46" fmla="*/ 64 w 80"/>
                  <a:gd name="T47" fmla="*/ 238 h 238"/>
                  <a:gd name="T48" fmla="*/ 68 w 80"/>
                  <a:gd name="T49" fmla="*/ 236 h 238"/>
                  <a:gd name="T50" fmla="*/ 72 w 80"/>
                  <a:gd name="T51" fmla="*/ 230 h 238"/>
                  <a:gd name="T52" fmla="*/ 74 w 80"/>
                  <a:gd name="T53" fmla="*/ 226 h 238"/>
                  <a:gd name="T54" fmla="*/ 80 w 80"/>
                  <a:gd name="T55" fmla="*/ 210 h 238"/>
                  <a:gd name="T56" fmla="*/ 80 w 80"/>
                  <a:gd name="T57" fmla="*/ 202 h 238"/>
                  <a:gd name="T58" fmla="*/ 80 w 80"/>
                  <a:gd name="T59" fmla="*/ 192 h 238"/>
                  <a:gd name="T60" fmla="*/ 72 w 80"/>
                  <a:gd name="T61" fmla="*/ 72 h 238"/>
                  <a:gd name="T62" fmla="*/ 72 w 80"/>
                  <a:gd name="T63" fmla="*/ 72 h 238"/>
                  <a:gd name="T64" fmla="*/ 68 w 80"/>
                  <a:gd name="T65" fmla="*/ 54 h 238"/>
                  <a:gd name="T66" fmla="*/ 64 w 80"/>
                  <a:gd name="T67" fmla="*/ 40 h 238"/>
                  <a:gd name="T68" fmla="*/ 58 w 80"/>
                  <a:gd name="T69" fmla="*/ 30 h 238"/>
                  <a:gd name="T70" fmla="*/ 54 w 80"/>
                  <a:gd name="T71" fmla="*/ 28 h 238"/>
                  <a:gd name="T72" fmla="*/ 50 w 80"/>
                  <a:gd name="T73" fmla="*/ 26 h 238"/>
                  <a:gd name="T74" fmla="*/ 42 w 80"/>
                  <a:gd name="T75" fmla="*/ 26 h 238"/>
                  <a:gd name="T76" fmla="*/ 42 w 80"/>
                  <a:gd name="T77" fmla="*/ 6 h 238"/>
                  <a:gd name="T78" fmla="*/ 42 w 80"/>
                  <a:gd name="T79" fmla="*/ 6 h 238"/>
                  <a:gd name="T80" fmla="*/ 40 w 80"/>
                  <a:gd name="T81" fmla="*/ 2 h 238"/>
                  <a:gd name="T82" fmla="*/ 36 w 80"/>
                  <a:gd name="T83" fmla="*/ 0 h 238"/>
                  <a:gd name="T84" fmla="*/ 36 w 80"/>
                  <a:gd name="T85" fmla="*/ 0 h 238"/>
                  <a:gd name="T86" fmla="*/ 36 w 80"/>
                  <a:gd name="T87" fmla="*/ 0 h 238"/>
                  <a:gd name="T88" fmla="*/ 36 w 80"/>
                  <a:gd name="T89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0" h="238">
                    <a:moveTo>
                      <a:pt x="36" y="0"/>
                    </a:moveTo>
                    <a:lnTo>
                      <a:pt x="36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0" y="2"/>
                    </a:lnTo>
                    <a:lnTo>
                      <a:pt x="28" y="6"/>
                    </a:lnTo>
                    <a:lnTo>
                      <a:pt x="28" y="26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8" y="28"/>
                    </a:lnTo>
                    <a:lnTo>
                      <a:pt x="14" y="30"/>
                    </a:lnTo>
                    <a:lnTo>
                      <a:pt x="8" y="40"/>
                    </a:lnTo>
                    <a:lnTo>
                      <a:pt x="2" y="54"/>
                    </a:lnTo>
                    <a:lnTo>
                      <a:pt x="0" y="72"/>
                    </a:lnTo>
                    <a:lnTo>
                      <a:pt x="0" y="192"/>
                    </a:lnTo>
                    <a:lnTo>
                      <a:pt x="0" y="192"/>
                    </a:lnTo>
                    <a:lnTo>
                      <a:pt x="2" y="210"/>
                    </a:lnTo>
                    <a:lnTo>
                      <a:pt x="8" y="226"/>
                    </a:lnTo>
                    <a:lnTo>
                      <a:pt x="14" y="236"/>
                    </a:lnTo>
                    <a:lnTo>
                      <a:pt x="18" y="238"/>
                    </a:lnTo>
                    <a:lnTo>
                      <a:pt x="22" y="238"/>
                    </a:lnTo>
                    <a:lnTo>
                      <a:pt x="58" y="238"/>
                    </a:lnTo>
                    <a:lnTo>
                      <a:pt x="58" y="238"/>
                    </a:lnTo>
                    <a:lnTo>
                      <a:pt x="64" y="238"/>
                    </a:lnTo>
                    <a:lnTo>
                      <a:pt x="68" y="236"/>
                    </a:lnTo>
                    <a:lnTo>
                      <a:pt x="72" y="230"/>
                    </a:lnTo>
                    <a:lnTo>
                      <a:pt x="74" y="226"/>
                    </a:lnTo>
                    <a:lnTo>
                      <a:pt x="80" y="210"/>
                    </a:lnTo>
                    <a:lnTo>
                      <a:pt x="80" y="202"/>
                    </a:lnTo>
                    <a:lnTo>
                      <a:pt x="80" y="192"/>
                    </a:lnTo>
                    <a:lnTo>
                      <a:pt x="72" y="72"/>
                    </a:lnTo>
                    <a:lnTo>
                      <a:pt x="72" y="72"/>
                    </a:lnTo>
                    <a:lnTo>
                      <a:pt x="68" y="54"/>
                    </a:lnTo>
                    <a:lnTo>
                      <a:pt x="64" y="40"/>
                    </a:lnTo>
                    <a:lnTo>
                      <a:pt x="58" y="30"/>
                    </a:lnTo>
                    <a:lnTo>
                      <a:pt x="54" y="28"/>
                    </a:lnTo>
                    <a:lnTo>
                      <a:pt x="50" y="26"/>
                    </a:lnTo>
                    <a:lnTo>
                      <a:pt x="42" y="26"/>
                    </a:lnTo>
                    <a:lnTo>
                      <a:pt x="42" y="6"/>
                    </a:lnTo>
                    <a:lnTo>
                      <a:pt x="42" y="6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98" name="그룹 69">
                <a:extLst>
                  <a:ext uri="{FF2B5EF4-FFF2-40B4-BE49-F238E27FC236}">
                    <a16:creationId xmlns:a16="http://schemas.microsoft.com/office/drawing/2014/main" id="{50646F0D-F686-4D6E-B113-58FD5FC55D40}"/>
                  </a:ext>
                </a:extLst>
              </p:cNvPr>
              <p:cNvGrpSpPr/>
              <p:nvPr/>
            </p:nvGrpSpPr>
            <p:grpSpPr>
              <a:xfrm>
                <a:off x="5133206" y="5949280"/>
                <a:ext cx="292560" cy="774992"/>
                <a:chOff x="5928537" y="5949280"/>
                <a:chExt cx="292560" cy="774992"/>
              </a:xfrm>
              <a:grpFill/>
            </p:grpSpPr>
            <p:sp>
              <p:nvSpPr>
                <p:cNvPr id="99" name="Freeform 8">
                  <a:extLst>
                    <a:ext uri="{FF2B5EF4-FFF2-40B4-BE49-F238E27FC236}">
                      <a16:creationId xmlns:a16="http://schemas.microsoft.com/office/drawing/2014/main" id="{479BE18E-EB9E-4719-8E54-EECF077D26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13787" y="5949280"/>
                  <a:ext cx="131749" cy="131749"/>
                </a:xfrm>
                <a:custGeom>
                  <a:avLst/>
                  <a:gdLst>
                    <a:gd name="T0" fmla="*/ 68 w 136"/>
                    <a:gd name="T1" fmla="*/ 0 h 136"/>
                    <a:gd name="T2" fmla="*/ 68 w 136"/>
                    <a:gd name="T3" fmla="*/ 0 h 136"/>
                    <a:gd name="T4" fmla="*/ 54 w 136"/>
                    <a:gd name="T5" fmla="*/ 2 h 136"/>
                    <a:gd name="T6" fmla="*/ 42 w 136"/>
                    <a:gd name="T7" fmla="*/ 6 h 136"/>
                    <a:gd name="T8" fmla="*/ 30 w 136"/>
                    <a:gd name="T9" fmla="*/ 12 h 136"/>
                    <a:gd name="T10" fmla="*/ 20 w 136"/>
                    <a:gd name="T11" fmla="*/ 20 h 136"/>
                    <a:gd name="T12" fmla="*/ 12 w 136"/>
                    <a:gd name="T13" fmla="*/ 30 h 136"/>
                    <a:gd name="T14" fmla="*/ 6 w 136"/>
                    <a:gd name="T15" fmla="*/ 42 h 136"/>
                    <a:gd name="T16" fmla="*/ 2 w 136"/>
                    <a:gd name="T17" fmla="*/ 54 h 136"/>
                    <a:gd name="T18" fmla="*/ 0 w 136"/>
                    <a:gd name="T19" fmla="*/ 68 h 136"/>
                    <a:gd name="T20" fmla="*/ 0 w 136"/>
                    <a:gd name="T21" fmla="*/ 68 h 136"/>
                    <a:gd name="T22" fmla="*/ 2 w 136"/>
                    <a:gd name="T23" fmla="*/ 82 h 136"/>
                    <a:gd name="T24" fmla="*/ 6 w 136"/>
                    <a:gd name="T25" fmla="*/ 94 h 136"/>
                    <a:gd name="T26" fmla="*/ 12 w 136"/>
                    <a:gd name="T27" fmla="*/ 106 h 136"/>
                    <a:gd name="T28" fmla="*/ 20 w 136"/>
                    <a:gd name="T29" fmla="*/ 116 h 136"/>
                    <a:gd name="T30" fmla="*/ 30 w 136"/>
                    <a:gd name="T31" fmla="*/ 124 h 136"/>
                    <a:gd name="T32" fmla="*/ 42 w 136"/>
                    <a:gd name="T33" fmla="*/ 130 h 136"/>
                    <a:gd name="T34" fmla="*/ 54 w 136"/>
                    <a:gd name="T35" fmla="*/ 134 h 136"/>
                    <a:gd name="T36" fmla="*/ 68 w 136"/>
                    <a:gd name="T37" fmla="*/ 136 h 136"/>
                    <a:gd name="T38" fmla="*/ 68 w 136"/>
                    <a:gd name="T39" fmla="*/ 136 h 136"/>
                    <a:gd name="T40" fmla="*/ 82 w 136"/>
                    <a:gd name="T41" fmla="*/ 134 h 136"/>
                    <a:gd name="T42" fmla="*/ 94 w 136"/>
                    <a:gd name="T43" fmla="*/ 130 h 136"/>
                    <a:gd name="T44" fmla="*/ 106 w 136"/>
                    <a:gd name="T45" fmla="*/ 124 h 136"/>
                    <a:gd name="T46" fmla="*/ 116 w 136"/>
                    <a:gd name="T47" fmla="*/ 116 h 136"/>
                    <a:gd name="T48" fmla="*/ 124 w 136"/>
                    <a:gd name="T49" fmla="*/ 106 h 136"/>
                    <a:gd name="T50" fmla="*/ 130 w 136"/>
                    <a:gd name="T51" fmla="*/ 94 h 136"/>
                    <a:gd name="T52" fmla="*/ 134 w 136"/>
                    <a:gd name="T53" fmla="*/ 82 h 136"/>
                    <a:gd name="T54" fmla="*/ 136 w 136"/>
                    <a:gd name="T55" fmla="*/ 68 h 136"/>
                    <a:gd name="T56" fmla="*/ 136 w 136"/>
                    <a:gd name="T57" fmla="*/ 68 h 136"/>
                    <a:gd name="T58" fmla="*/ 134 w 136"/>
                    <a:gd name="T59" fmla="*/ 54 h 136"/>
                    <a:gd name="T60" fmla="*/ 130 w 136"/>
                    <a:gd name="T61" fmla="*/ 42 h 136"/>
                    <a:gd name="T62" fmla="*/ 124 w 136"/>
                    <a:gd name="T63" fmla="*/ 30 h 136"/>
                    <a:gd name="T64" fmla="*/ 116 w 136"/>
                    <a:gd name="T65" fmla="*/ 20 h 136"/>
                    <a:gd name="T66" fmla="*/ 106 w 136"/>
                    <a:gd name="T67" fmla="*/ 12 h 136"/>
                    <a:gd name="T68" fmla="*/ 94 w 136"/>
                    <a:gd name="T69" fmla="*/ 6 h 136"/>
                    <a:gd name="T70" fmla="*/ 82 w 136"/>
                    <a:gd name="T71" fmla="*/ 2 h 136"/>
                    <a:gd name="T72" fmla="*/ 68 w 136"/>
                    <a:gd name="T73" fmla="*/ 0 h 136"/>
                    <a:gd name="T74" fmla="*/ 68 w 136"/>
                    <a:gd name="T75" fmla="*/ 0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36" h="136">
                      <a:moveTo>
                        <a:pt x="68" y="0"/>
                      </a:moveTo>
                      <a:lnTo>
                        <a:pt x="68" y="0"/>
                      </a:lnTo>
                      <a:lnTo>
                        <a:pt x="54" y="2"/>
                      </a:lnTo>
                      <a:lnTo>
                        <a:pt x="42" y="6"/>
                      </a:lnTo>
                      <a:lnTo>
                        <a:pt x="30" y="12"/>
                      </a:lnTo>
                      <a:lnTo>
                        <a:pt x="20" y="20"/>
                      </a:lnTo>
                      <a:lnTo>
                        <a:pt x="12" y="30"/>
                      </a:lnTo>
                      <a:lnTo>
                        <a:pt x="6" y="42"/>
                      </a:lnTo>
                      <a:lnTo>
                        <a:pt x="2" y="54"/>
                      </a:lnTo>
                      <a:lnTo>
                        <a:pt x="0" y="68"/>
                      </a:lnTo>
                      <a:lnTo>
                        <a:pt x="0" y="68"/>
                      </a:lnTo>
                      <a:lnTo>
                        <a:pt x="2" y="82"/>
                      </a:lnTo>
                      <a:lnTo>
                        <a:pt x="6" y="94"/>
                      </a:lnTo>
                      <a:lnTo>
                        <a:pt x="12" y="106"/>
                      </a:lnTo>
                      <a:lnTo>
                        <a:pt x="20" y="116"/>
                      </a:lnTo>
                      <a:lnTo>
                        <a:pt x="30" y="124"/>
                      </a:lnTo>
                      <a:lnTo>
                        <a:pt x="42" y="130"/>
                      </a:lnTo>
                      <a:lnTo>
                        <a:pt x="54" y="134"/>
                      </a:lnTo>
                      <a:lnTo>
                        <a:pt x="68" y="136"/>
                      </a:lnTo>
                      <a:lnTo>
                        <a:pt x="68" y="136"/>
                      </a:lnTo>
                      <a:lnTo>
                        <a:pt x="82" y="134"/>
                      </a:lnTo>
                      <a:lnTo>
                        <a:pt x="94" y="130"/>
                      </a:lnTo>
                      <a:lnTo>
                        <a:pt x="106" y="124"/>
                      </a:lnTo>
                      <a:lnTo>
                        <a:pt x="116" y="116"/>
                      </a:lnTo>
                      <a:lnTo>
                        <a:pt x="124" y="106"/>
                      </a:lnTo>
                      <a:lnTo>
                        <a:pt x="130" y="94"/>
                      </a:lnTo>
                      <a:lnTo>
                        <a:pt x="134" y="82"/>
                      </a:lnTo>
                      <a:lnTo>
                        <a:pt x="136" y="68"/>
                      </a:lnTo>
                      <a:lnTo>
                        <a:pt x="136" y="68"/>
                      </a:lnTo>
                      <a:lnTo>
                        <a:pt x="134" y="54"/>
                      </a:lnTo>
                      <a:lnTo>
                        <a:pt x="130" y="42"/>
                      </a:lnTo>
                      <a:lnTo>
                        <a:pt x="124" y="30"/>
                      </a:lnTo>
                      <a:lnTo>
                        <a:pt x="116" y="20"/>
                      </a:lnTo>
                      <a:lnTo>
                        <a:pt x="106" y="12"/>
                      </a:lnTo>
                      <a:lnTo>
                        <a:pt x="94" y="6"/>
                      </a:lnTo>
                      <a:lnTo>
                        <a:pt x="82" y="2"/>
                      </a:lnTo>
                      <a:lnTo>
                        <a:pt x="68" y="0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00" name="Freeform 9">
                  <a:extLst>
                    <a:ext uri="{FF2B5EF4-FFF2-40B4-BE49-F238E27FC236}">
                      <a16:creationId xmlns:a16="http://schemas.microsoft.com/office/drawing/2014/main" id="{2CF67BB5-3B92-4730-9261-D35D57E5C9C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961475" y="6096528"/>
                  <a:ext cx="259622" cy="627744"/>
                </a:xfrm>
                <a:custGeom>
                  <a:avLst/>
                  <a:gdLst>
                    <a:gd name="T0" fmla="*/ 116 w 268"/>
                    <a:gd name="T1" fmla="*/ 0 h 648"/>
                    <a:gd name="T2" fmla="*/ 74 w 268"/>
                    <a:gd name="T3" fmla="*/ 4 h 648"/>
                    <a:gd name="T4" fmla="*/ 46 w 268"/>
                    <a:gd name="T5" fmla="*/ 14 h 648"/>
                    <a:gd name="T6" fmla="*/ 24 w 268"/>
                    <a:gd name="T7" fmla="*/ 32 h 648"/>
                    <a:gd name="T8" fmla="*/ 10 w 268"/>
                    <a:gd name="T9" fmla="*/ 54 h 648"/>
                    <a:gd name="T10" fmla="*/ 6 w 268"/>
                    <a:gd name="T11" fmla="*/ 62 h 648"/>
                    <a:gd name="T12" fmla="*/ 2 w 268"/>
                    <a:gd name="T13" fmla="*/ 106 h 648"/>
                    <a:gd name="T14" fmla="*/ 0 w 268"/>
                    <a:gd name="T15" fmla="*/ 186 h 648"/>
                    <a:gd name="T16" fmla="*/ 2 w 268"/>
                    <a:gd name="T17" fmla="*/ 294 h 648"/>
                    <a:gd name="T18" fmla="*/ 2 w 268"/>
                    <a:gd name="T19" fmla="*/ 300 h 648"/>
                    <a:gd name="T20" fmla="*/ 10 w 268"/>
                    <a:gd name="T21" fmla="*/ 310 h 648"/>
                    <a:gd name="T22" fmla="*/ 16 w 268"/>
                    <a:gd name="T23" fmla="*/ 312 h 648"/>
                    <a:gd name="T24" fmla="*/ 28 w 268"/>
                    <a:gd name="T25" fmla="*/ 308 h 648"/>
                    <a:gd name="T26" fmla="*/ 34 w 268"/>
                    <a:gd name="T27" fmla="*/ 298 h 648"/>
                    <a:gd name="T28" fmla="*/ 52 w 268"/>
                    <a:gd name="T29" fmla="*/ 248 h 648"/>
                    <a:gd name="T30" fmla="*/ 38 w 268"/>
                    <a:gd name="T31" fmla="*/ 620 h 648"/>
                    <a:gd name="T32" fmla="*/ 44 w 268"/>
                    <a:gd name="T33" fmla="*/ 638 h 648"/>
                    <a:gd name="T34" fmla="*/ 64 w 268"/>
                    <a:gd name="T35" fmla="*/ 648 h 648"/>
                    <a:gd name="T36" fmla="*/ 66 w 268"/>
                    <a:gd name="T37" fmla="*/ 648 h 648"/>
                    <a:gd name="T38" fmla="*/ 74 w 268"/>
                    <a:gd name="T39" fmla="*/ 646 h 648"/>
                    <a:gd name="T40" fmla="*/ 90 w 268"/>
                    <a:gd name="T41" fmla="*/ 632 h 648"/>
                    <a:gd name="T42" fmla="*/ 122 w 268"/>
                    <a:gd name="T43" fmla="*/ 316 h 648"/>
                    <a:gd name="T44" fmla="*/ 152 w 268"/>
                    <a:gd name="T45" fmla="*/ 622 h 648"/>
                    <a:gd name="T46" fmla="*/ 160 w 268"/>
                    <a:gd name="T47" fmla="*/ 640 h 648"/>
                    <a:gd name="T48" fmla="*/ 178 w 268"/>
                    <a:gd name="T49" fmla="*/ 648 h 648"/>
                    <a:gd name="T50" fmla="*/ 180 w 268"/>
                    <a:gd name="T51" fmla="*/ 648 h 648"/>
                    <a:gd name="T52" fmla="*/ 192 w 268"/>
                    <a:gd name="T53" fmla="*/ 644 h 648"/>
                    <a:gd name="T54" fmla="*/ 204 w 268"/>
                    <a:gd name="T55" fmla="*/ 630 h 648"/>
                    <a:gd name="T56" fmla="*/ 192 w 268"/>
                    <a:gd name="T57" fmla="*/ 248 h 648"/>
                    <a:gd name="T58" fmla="*/ 236 w 268"/>
                    <a:gd name="T59" fmla="*/ 294 h 648"/>
                    <a:gd name="T60" fmla="*/ 240 w 268"/>
                    <a:gd name="T61" fmla="*/ 300 h 648"/>
                    <a:gd name="T62" fmla="*/ 250 w 268"/>
                    <a:gd name="T63" fmla="*/ 306 h 648"/>
                    <a:gd name="T64" fmla="*/ 256 w 268"/>
                    <a:gd name="T65" fmla="*/ 306 h 648"/>
                    <a:gd name="T66" fmla="*/ 266 w 268"/>
                    <a:gd name="T67" fmla="*/ 300 h 648"/>
                    <a:gd name="T68" fmla="*/ 268 w 268"/>
                    <a:gd name="T69" fmla="*/ 288 h 648"/>
                    <a:gd name="T70" fmla="*/ 266 w 268"/>
                    <a:gd name="T71" fmla="*/ 256 h 648"/>
                    <a:gd name="T72" fmla="*/ 246 w 268"/>
                    <a:gd name="T73" fmla="*/ 104 h 648"/>
                    <a:gd name="T74" fmla="*/ 234 w 268"/>
                    <a:gd name="T75" fmla="*/ 54 h 648"/>
                    <a:gd name="T76" fmla="*/ 228 w 268"/>
                    <a:gd name="T77" fmla="*/ 42 h 648"/>
                    <a:gd name="T78" fmla="*/ 210 w 268"/>
                    <a:gd name="T79" fmla="*/ 22 h 648"/>
                    <a:gd name="T80" fmla="*/ 186 w 268"/>
                    <a:gd name="T81" fmla="*/ 8 h 648"/>
                    <a:gd name="T82" fmla="*/ 150 w 268"/>
                    <a:gd name="T83" fmla="*/ 0 h 648"/>
                    <a:gd name="T84" fmla="*/ 116 w 268"/>
                    <a:gd name="T85" fmla="*/ 0 h 648"/>
                    <a:gd name="T86" fmla="*/ 122 w 268"/>
                    <a:gd name="T87" fmla="*/ 16 h 648"/>
                    <a:gd name="T88" fmla="*/ 144 w 268"/>
                    <a:gd name="T89" fmla="*/ 18 h 648"/>
                    <a:gd name="T90" fmla="*/ 128 w 268"/>
                    <a:gd name="T91" fmla="*/ 38 h 648"/>
                    <a:gd name="T92" fmla="*/ 134 w 268"/>
                    <a:gd name="T93" fmla="*/ 42 h 648"/>
                    <a:gd name="T94" fmla="*/ 136 w 268"/>
                    <a:gd name="T95" fmla="*/ 46 h 648"/>
                    <a:gd name="T96" fmla="*/ 132 w 268"/>
                    <a:gd name="T97" fmla="*/ 54 h 648"/>
                    <a:gd name="T98" fmla="*/ 144 w 268"/>
                    <a:gd name="T99" fmla="*/ 226 h 648"/>
                    <a:gd name="T100" fmla="*/ 100 w 268"/>
                    <a:gd name="T101" fmla="*/ 226 h 648"/>
                    <a:gd name="T102" fmla="*/ 118 w 268"/>
                    <a:gd name="T103" fmla="*/ 60 h 648"/>
                    <a:gd name="T104" fmla="*/ 110 w 268"/>
                    <a:gd name="T105" fmla="*/ 50 h 648"/>
                    <a:gd name="T106" fmla="*/ 110 w 268"/>
                    <a:gd name="T107" fmla="*/ 46 h 648"/>
                    <a:gd name="T108" fmla="*/ 112 w 268"/>
                    <a:gd name="T109" fmla="*/ 40 h 648"/>
                    <a:gd name="T110" fmla="*/ 100 w 268"/>
                    <a:gd name="T111" fmla="*/ 18 h 648"/>
                    <a:gd name="T112" fmla="*/ 106 w 268"/>
                    <a:gd name="T113" fmla="*/ 16 h 648"/>
                    <a:gd name="T114" fmla="*/ 122 w 268"/>
                    <a:gd name="T115" fmla="*/ 16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68" h="648">
                      <a:moveTo>
                        <a:pt x="116" y="0"/>
                      </a:moveTo>
                      <a:lnTo>
                        <a:pt x="116" y="0"/>
                      </a:lnTo>
                      <a:lnTo>
                        <a:pt x="94" y="0"/>
                      </a:lnTo>
                      <a:lnTo>
                        <a:pt x="74" y="4"/>
                      </a:lnTo>
                      <a:lnTo>
                        <a:pt x="58" y="8"/>
                      </a:lnTo>
                      <a:lnTo>
                        <a:pt x="46" y="14"/>
                      </a:lnTo>
                      <a:lnTo>
                        <a:pt x="34" y="22"/>
                      </a:lnTo>
                      <a:lnTo>
                        <a:pt x="24" y="32"/>
                      </a:lnTo>
                      <a:lnTo>
                        <a:pt x="16" y="42"/>
                      </a:lnTo>
                      <a:lnTo>
                        <a:pt x="10" y="54"/>
                      </a:lnTo>
                      <a:lnTo>
                        <a:pt x="10" y="54"/>
                      </a:lnTo>
                      <a:lnTo>
                        <a:pt x="6" y="62"/>
                      </a:lnTo>
                      <a:lnTo>
                        <a:pt x="4" y="74"/>
                      </a:lnTo>
                      <a:lnTo>
                        <a:pt x="2" y="106"/>
                      </a:lnTo>
                      <a:lnTo>
                        <a:pt x="0" y="144"/>
                      </a:lnTo>
                      <a:lnTo>
                        <a:pt x="0" y="186"/>
                      </a:lnTo>
                      <a:lnTo>
                        <a:pt x="0" y="262"/>
                      </a:lnTo>
                      <a:lnTo>
                        <a:pt x="2" y="294"/>
                      </a:lnTo>
                      <a:lnTo>
                        <a:pt x="2" y="294"/>
                      </a:lnTo>
                      <a:lnTo>
                        <a:pt x="2" y="300"/>
                      </a:lnTo>
                      <a:lnTo>
                        <a:pt x="6" y="306"/>
                      </a:lnTo>
                      <a:lnTo>
                        <a:pt x="10" y="310"/>
                      </a:lnTo>
                      <a:lnTo>
                        <a:pt x="16" y="312"/>
                      </a:lnTo>
                      <a:lnTo>
                        <a:pt x="16" y="312"/>
                      </a:lnTo>
                      <a:lnTo>
                        <a:pt x="22" y="310"/>
                      </a:lnTo>
                      <a:lnTo>
                        <a:pt x="28" y="308"/>
                      </a:lnTo>
                      <a:lnTo>
                        <a:pt x="32" y="304"/>
                      </a:lnTo>
                      <a:lnTo>
                        <a:pt x="34" y="298"/>
                      </a:lnTo>
                      <a:lnTo>
                        <a:pt x="48" y="100"/>
                      </a:lnTo>
                      <a:lnTo>
                        <a:pt x="52" y="248"/>
                      </a:lnTo>
                      <a:lnTo>
                        <a:pt x="38" y="620"/>
                      </a:lnTo>
                      <a:lnTo>
                        <a:pt x="38" y="620"/>
                      </a:lnTo>
                      <a:lnTo>
                        <a:pt x="40" y="630"/>
                      </a:lnTo>
                      <a:lnTo>
                        <a:pt x="44" y="638"/>
                      </a:lnTo>
                      <a:lnTo>
                        <a:pt x="52" y="644"/>
                      </a:lnTo>
                      <a:lnTo>
                        <a:pt x="64" y="648"/>
                      </a:lnTo>
                      <a:lnTo>
                        <a:pt x="64" y="648"/>
                      </a:lnTo>
                      <a:lnTo>
                        <a:pt x="66" y="648"/>
                      </a:lnTo>
                      <a:lnTo>
                        <a:pt x="66" y="648"/>
                      </a:lnTo>
                      <a:lnTo>
                        <a:pt x="74" y="646"/>
                      </a:lnTo>
                      <a:lnTo>
                        <a:pt x="84" y="640"/>
                      </a:lnTo>
                      <a:lnTo>
                        <a:pt x="90" y="632"/>
                      </a:lnTo>
                      <a:lnTo>
                        <a:pt x="92" y="622"/>
                      </a:lnTo>
                      <a:lnTo>
                        <a:pt x="122" y="316"/>
                      </a:lnTo>
                      <a:lnTo>
                        <a:pt x="152" y="622"/>
                      </a:lnTo>
                      <a:lnTo>
                        <a:pt x="152" y="622"/>
                      </a:lnTo>
                      <a:lnTo>
                        <a:pt x="154" y="632"/>
                      </a:lnTo>
                      <a:lnTo>
                        <a:pt x="160" y="640"/>
                      </a:lnTo>
                      <a:lnTo>
                        <a:pt x="168" y="646"/>
                      </a:lnTo>
                      <a:lnTo>
                        <a:pt x="178" y="648"/>
                      </a:lnTo>
                      <a:lnTo>
                        <a:pt x="178" y="648"/>
                      </a:lnTo>
                      <a:lnTo>
                        <a:pt x="180" y="648"/>
                      </a:lnTo>
                      <a:lnTo>
                        <a:pt x="180" y="648"/>
                      </a:lnTo>
                      <a:lnTo>
                        <a:pt x="192" y="644"/>
                      </a:lnTo>
                      <a:lnTo>
                        <a:pt x="198" y="638"/>
                      </a:lnTo>
                      <a:lnTo>
                        <a:pt x="204" y="630"/>
                      </a:lnTo>
                      <a:lnTo>
                        <a:pt x="206" y="620"/>
                      </a:lnTo>
                      <a:lnTo>
                        <a:pt x="192" y="248"/>
                      </a:lnTo>
                      <a:lnTo>
                        <a:pt x="198" y="100"/>
                      </a:lnTo>
                      <a:lnTo>
                        <a:pt x="236" y="294"/>
                      </a:lnTo>
                      <a:lnTo>
                        <a:pt x="236" y="294"/>
                      </a:lnTo>
                      <a:lnTo>
                        <a:pt x="240" y="300"/>
                      </a:lnTo>
                      <a:lnTo>
                        <a:pt x="244" y="304"/>
                      </a:lnTo>
                      <a:lnTo>
                        <a:pt x="250" y="306"/>
                      </a:lnTo>
                      <a:lnTo>
                        <a:pt x="256" y="306"/>
                      </a:lnTo>
                      <a:lnTo>
                        <a:pt x="256" y="306"/>
                      </a:lnTo>
                      <a:lnTo>
                        <a:pt x="262" y="304"/>
                      </a:lnTo>
                      <a:lnTo>
                        <a:pt x="266" y="300"/>
                      </a:lnTo>
                      <a:lnTo>
                        <a:pt x="268" y="294"/>
                      </a:lnTo>
                      <a:lnTo>
                        <a:pt x="268" y="288"/>
                      </a:lnTo>
                      <a:lnTo>
                        <a:pt x="268" y="288"/>
                      </a:lnTo>
                      <a:lnTo>
                        <a:pt x="266" y="256"/>
                      </a:lnTo>
                      <a:lnTo>
                        <a:pt x="258" y="184"/>
                      </a:lnTo>
                      <a:lnTo>
                        <a:pt x="246" y="104"/>
                      </a:lnTo>
                      <a:lnTo>
                        <a:pt x="240" y="74"/>
                      </a:lnTo>
                      <a:lnTo>
                        <a:pt x="234" y="54"/>
                      </a:lnTo>
                      <a:lnTo>
                        <a:pt x="234" y="54"/>
                      </a:lnTo>
                      <a:lnTo>
                        <a:pt x="228" y="42"/>
                      </a:lnTo>
                      <a:lnTo>
                        <a:pt x="220" y="32"/>
                      </a:lnTo>
                      <a:lnTo>
                        <a:pt x="210" y="22"/>
                      </a:lnTo>
                      <a:lnTo>
                        <a:pt x="198" y="14"/>
                      </a:lnTo>
                      <a:lnTo>
                        <a:pt x="186" y="8"/>
                      </a:lnTo>
                      <a:lnTo>
                        <a:pt x="170" y="4"/>
                      </a:lnTo>
                      <a:lnTo>
                        <a:pt x="150" y="0"/>
                      </a:lnTo>
                      <a:lnTo>
                        <a:pt x="128" y="0"/>
                      </a:lnTo>
                      <a:lnTo>
                        <a:pt x="116" y="0"/>
                      </a:lnTo>
                      <a:close/>
                      <a:moveTo>
                        <a:pt x="122" y="16"/>
                      </a:moveTo>
                      <a:lnTo>
                        <a:pt x="122" y="16"/>
                      </a:lnTo>
                      <a:lnTo>
                        <a:pt x="138" y="16"/>
                      </a:lnTo>
                      <a:lnTo>
                        <a:pt x="144" y="18"/>
                      </a:lnTo>
                      <a:lnTo>
                        <a:pt x="128" y="38"/>
                      </a:lnTo>
                      <a:lnTo>
                        <a:pt x="128" y="38"/>
                      </a:lnTo>
                      <a:lnTo>
                        <a:pt x="132" y="40"/>
                      </a:lnTo>
                      <a:lnTo>
                        <a:pt x="134" y="42"/>
                      </a:lnTo>
                      <a:lnTo>
                        <a:pt x="136" y="46"/>
                      </a:lnTo>
                      <a:lnTo>
                        <a:pt x="136" y="46"/>
                      </a:lnTo>
                      <a:lnTo>
                        <a:pt x="134" y="50"/>
                      </a:lnTo>
                      <a:lnTo>
                        <a:pt x="132" y="54"/>
                      </a:lnTo>
                      <a:lnTo>
                        <a:pt x="126" y="60"/>
                      </a:lnTo>
                      <a:lnTo>
                        <a:pt x="144" y="226"/>
                      </a:lnTo>
                      <a:lnTo>
                        <a:pt x="122" y="254"/>
                      </a:lnTo>
                      <a:lnTo>
                        <a:pt x="100" y="226"/>
                      </a:lnTo>
                      <a:lnTo>
                        <a:pt x="118" y="60"/>
                      </a:lnTo>
                      <a:lnTo>
                        <a:pt x="118" y="60"/>
                      </a:lnTo>
                      <a:lnTo>
                        <a:pt x="112" y="54"/>
                      </a:lnTo>
                      <a:lnTo>
                        <a:pt x="110" y="50"/>
                      </a:lnTo>
                      <a:lnTo>
                        <a:pt x="110" y="46"/>
                      </a:lnTo>
                      <a:lnTo>
                        <a:pt x="110" y="46"/>
                      </a:lnTo>
                      <a:lnTo>
                        <a:pt x="110" y="42"/>
                      </a:lnTo>
                      <a:lnTo>
                        <a:pt x="112" y="40"/>
                      </a:lnTo>
                      <a:lnTo>
                        <a:pt x="116" y="38"/>
                      </a:lnTo>
                      <a:lnTo>
                        <a:pt x="100" y="18"/>
                      </a:lnTo>
                      <a:lnTo>
                        <a:pt x="100" y="18"/>
                      </a:lnTo>
                      <a:lnTo>
                        <a:pt x="106" y="16"/>
                      </a:lnTo>
                      <a:lnTo>
                        <a:pt x="122" y="16"/>
                      </a:lnTo>
                      <a:lnTo>
                        <a:pt x="122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01" name="Freeform 10">
                  <a:extLst>
                    <a:ext uri="{FF2B5EF4-FFF2-40B4-BE49-F238E27FC236}">
                      <a16:creationId xmlns:a16="http://schemas.microsoft.com/office/drawing/2014/main" id="{14C76D53-C71E-4FDD-80EE-83B65FD303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8537" y="6379401"/>
                  <a:ext cx="77499" cy="232498"/>
                </a:xfrm>
                <a:custGeom>
                  <a:avLst/>
                  <a:gdLst>
                    <a:gd name="T0" fmla="*/ 56 w 80"/>
                    <a:gd name="T1" fmla="*/ 0 h 240"/>
                    <a:gd name="T2" fmla="*/ 56 w 80"/>
                    <a:gd name="T3" fmla="*/ 0 h 240"/>
                    <a:gd name="T4" fmla="*/ 52 w 80"/>
                    <a:gd name="T5" fmla="*/ 4 h 240"/>
                    <a:gd name="T6" fmla="*/ 50 w 80"/>
                    <a:gd name="T7" fmla="*/ 8 h 240"/>
                    <a:gd name="T8" fmla="*/ 46 w 80"/>
                    <a:gd name="T9" fmla="*/ 28 h 240"/>
                    <a:gd name="T10" fmla="*/ 30 w 80"/>
                    <a:gd name="T11" fmla="*/ 28 h 240"/>
                    <a:gd name="T12" fmla="*/ 30 w 80"/>
                    <a:gd name="T13" fmla="*/ 28 h 240"/>
                    <a:gd name="T14" fmla="*/ 26 w 80"/>
                    <a:gd name="T15" fmla="*/ 30 h 240"/>
                    <a:gd name="T16" fmla="*/ 22 w 80"/>
                    <a:gd name="T17" fmla="*/ 32 h 240"/>
                    <a:gd name="T18" fmla="*/ 16 w 80"/>
                    <a:gd name="T19" fmla="*/ 42 h 240"/>
                    <a:gd name="T20" fmla="*/ 12 w 80"/>
                    <a:gd name="T21" fmla="*/ 56 h 240"/>
                    <a:gd name="T22" fmla="*/ 10 w 80"/>
                    <a:gd name="T23" fmla="*/ 74 h 240"/>
                    <a:gd name="T24" fmla="*/ 0 w 80"/>
                    <a:gd name="T25" fmla="*/ 194 h 240"/>
                    <a:gd name="T26" fmla="*/ 0 w 80"/>
                    <a:gd name="T27" fmla="*/ 194 h 240"/>
                    <a:gd name="T28" fmla="*/ 0 w 80"/>
                    <a:gd name="T29" fmla="*/ 204 h 240"/>
                    <a:gd name="T30" fmla="*/ 2 w 80"/>
                    <a:gd name="T31" fmla="*/ 212 h 240"/>
                    <a:gd name="T32" fmla="*/ 6 w 80"/>
                    <a:gd name="T33" fmla="*/ 226 h 240"/>
                    <a:gd name="T34" fmla="*/ 10 w 80"/>
                    <a:gd name="T35" fmla="*/ 232 h 240"/>
                    <a:gd name="T36" fmla="*/ 14 w 80"/>
                    <a:gd name="T37" fmla="*/ 236 h 240"/>
                    <a:gd name="T38" fmla="*/ 18 w 80"/>
                    <a:gd name="T39" fmla="*/ 240 h 240"/>
                    <a:gd name="T40" fmla="*/ 22 w 80"/>
                    <a:gd name="T41" fmla="*/ 240 h 240"/>
                    <a:gd name="T42" fmla="*/ 58 w 80"/>
                    <a:gd name="T43" fmla="*/ 240 h 240"/>
                    <a:gd name="T44" fmla="*/ 58 w 80"/>
                    <a:gd name="T45" fmla="*/ 240 h 240"/>
                    <a:gd name="T46" fmla="*/ 64 w 80"/>
                    <a:gd name="T47" fmla="*/ 238 h 240"/>
                    <a:gd name="T48" fmla="*/ 68 w 80"/>
                    <a:gd name="T49" fmla="*/ 236 h 240"/>
                    <a:gd name="T50" fmla="*/ 74 w 80"/>
                    <a:gd name="T51" fmla="*/ 226 h 240"/>
                    <a:gd name="T52" fmla="*/ 78 w 80"/>
                    <a:gd name="T53" fmla="*/ 212 h 240"/>
                    <a:gd name="T54" fmla="*/ 80 w 80"/>
                    <a:gd name="T55" fmla="*/ 194 h 240"/>
                    <a:gd name="T56" fmla="*/ 80 w 80"/>
                    <a:gd name="T57" fmla="*/ 74 h 240"/>
                    <a:gd name="T58" fmla="*/ 80 w 80"/>
                    <a:gd name="T59" fmla="*/ 74 h 240"/>
                    <a:gd name="T60" fmla="*/ 78 w 80"/>
                    <a:gd name="T61" fmla="*/ 56 h 240"/>
                    <a:gd name="T62" fmla="*/ 74 w 80"/>
                    <a:gd name="T63" fmla="*/ 42 h 240"/>
                    <a:gd name="T64" fmla="*/ 68 w 80"/>
                    <a:gd name="T65" fmla="*/ 32 h 240"/>
                    <a:gd name="T66" fmla="*/ 64 w 80"/>
                    <a:gd name="T67" fmla="*/ 30 h 240"/>
                    <a:gd name="T68" fmla="*/ 60 w 80"/>
                    <a:gd name="T69" fmla="*/ 28 h 240"/>
                    <a:gd name="T70" fmla="*/ 62 w 80"/>
                    <a:gd name="T71" fmla="*/ 10 h 240"/>
                    <a:gd name="T72" fmla="*/ 62 w 80"/>
                    <a:gd name="T73" fmla="*/ 10 h 240"/>
                    <a:gd name="T74" fmla="*/ 62 w 80"/>
                    <a:gd name="T75" fmla="*/ 4 h 240"/>
                    <a:gd name="T76" fmla="*/ 58 w 80"/>
                    <a:gd name="T77" fmla="*/ 2 h 240"/>
                    <a:gd name="T78" fmla="*/ 58 w 80"/>
                    <a:gd name="T79" fmla="*/ 2 h 240"/>
                    <a:gd name="T80" fmla="*/ 56 w 80"/>
                    <a:gd name="T81" fmla="*/ 0 h 240"/>
                    <a:gd name="T82" fmla="*/ 56 w 80"/>
                    <a:gd name="T83" fmla="*/ 0 h 240"/>
                    <a:gd name="T84" fmla="*/ 56 w 80"/>
                    <a:gd name="T85" fmla="*/ 0 h 240"/>
                    <a:gd name="T86" fmla="*/ 56 w 80"/>
                    <a:gd name="T87" fmla="*/ 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0" h="240">
                      <a:moveTo>
                        <a:pt x="56" y="0"/>
                      </a:moveTo>
                      <a:lnTo>
                        <a:pt x="56" y="0"/>
                      </a:lnTo>
                      <a:lnTo>
                        <a:pt x="52" y="4"/>
                      </a:lnTo>
                      <a:lnTo>
                        <a:pt x="50" y="8"/>
                      </a:lnTo>
                      <a:lnTo>
                        <a:pt x="46" y="28"/>
                      </a:lnTo>
                      <a:lnTo>
                        <a:pt x="30" y="28"/>
                      </a:lnTo>
                      <a:lnTo>
                        <a:pt x="30" y="28"/>
                      </a:lnTo>
                      <a:lnTo>
                        <a:pt x="26" y="30"/>
                      </a:lnTo>
                      <a:lnTo>
                        <a:pt x="22" y="32"/>
                      </a:lnTo>
                      <a:lnTo>
                        <a:pt x="16" y="42"/>
                      </a:lnTo>
                      <a:lnTo>
                        <a:pt x="12" y="56"/>
                      </a:lnTo>
                      <a:lnTo>
                        <a:pt x="10" y="74"/>
                      </a:lnTo>
                      <a:lnTo>
                        <a:pt x="0" y="194"/>
                      </a:lnTo>
                      <a:lnTo>
                        <a:pt x="0" y="194"/>
                      </a:lnTo>
                      <a:lnTo>
                        <a:pt x="0" y="204"/>
                      </a:lnTo>
                      <a:lnTo>
                        <a:pt x="2" y="212"/>
                      </a:lnTo>
                      <a:lnTo>
                        <a:pt x="6" y="226"/>
                      </a:lnTo>
                      <a:lnTo>
                        <a:pt x="10" y="232"/>
                      </a:lnTo>
                      <a:lnTo>
                        <a:pt x="14" y="236"/>
                      </a:lnTo>
                      <a:lnTo>
                        <a:pt x="18" y="240"/>
                      </a:lnTo>
                      <a:lnTo>
                        <a:pt x="22" y="240"/>
                      </a:lnTo>
                      <a:lnTo>
                        <a:pt x="58" y="240"/>
                      </a:lnTo>
                      <a:lnTo>
                        <a:pt x="58" y="240"/>
                      </a:lnTo>
                      <a:lnTo>
                        <a:pt x="64" y="238"/>
                      </a:lnTo>
                      <a:lnTo>
                        <a:pt x="68" y="236"/>
                      </a:lnTo>
                      <a:lnTo>
                        <a:pt x="74" y="226"/>
                      </a:lnTo>
                      <a:lnTo>
                        <a:pt x="78" y="212"/>
                      </a:lnTo>
                      <a:lnTo>
                        <a:pt x="80" y="194"/>
                      </a:lnTo>
                      <a:lnTo>
                        <a:pt x="80" y="74"/>
                      </a:lnTo>
                      <a:lnTo>
                        <a:pt x="80" y="74"/>
                      </a:lnTo>
                      <a:lnTo>
                        <a:pt x="78" y="56"/>
                      </a:lnTo>
                      <a:lnTo>
                        <a:pt x="74" y="42"/>
                      </a:lnTo>
                      <a:lnTo>
                        <a:pt x="68" y="32"/>
                      </a:lnTo>
                      <a:lnTo>
                        <a:pt x="64" y="30"/>
                      </a:lnTo>
                      <a:lnTo>
                        <a:pt x="60" y="28"/>
                      </a:lnTo>
                      <a:lnTo>
                        <a:pt x="62" y="10"/>
                      </a:lnTo>
                      <a:lnTo>
                        <a:pt x="62" y="10"/>
                      </a:lnTo>
                      <a:lnTo>
                        <a:pt x="62" y="4"/>
                      </a:lnTo>
                      <a:lnTo>
                        <a:pt x="58" y="2"/>
                      </a:lnTo>
                      <a:lnTo>
                        <a:pt x="58" y="2"/>
                      </a:lnTo>
                      <a:lnTo>
                        <a:pt x="56" y="0"/>
                      </a:lnTo>
                      <a:lnTo>
                        <a:pt x="56" y="0"/>
                      </a:lnTo>
                      <a:lnTo>
                        <a:pt x="56" y="0"/>
                      </a:lnTo>
                      <a:lnTo>
                        <a:pt x="5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475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D4F36DB-A97A-481D-AD3F-A46796E13AB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677149" y="6492875"/>
            <a:ext cx="2228850" cy="365125"/>
          </a:xfrm>
        </p:spPr>
        <p:txBody>
          <a:bodyPr/>
          <a:lstStyle/>
          <a:p>
            <a:pPr>
              <a:defRPr/>
            </a:pPr>
            <a:fld id="{250CC83C-23DD-49C4-86B7-8E743396111B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1ABEE81D-FB0B-4A67-914F-020C1B8AE17E}"/>
              </a:ext>
            </a:extLst>
          </p:cNvPr>
          <p:cNvSpPr/>
          <p:nvPr/>
        </p:nvSpPr>
        <p:spPr>
          <a:xfrm rot="16200000">
            <a:off x="1760134" y="3658166"/>
            <a:ext cx="4755823" cy="3547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 sz="1950" dirty="0"/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9CF61220-F78A-4467-9314-0537C7D80218}"/>
              </a:ext>
            </a:extLst>
          </p:cNvPr>
          <p:cNvSpPr/>
          <p:nvPr/>
        </p:nvSpPr>
        <p:spPr>
          <a:xfrm rot="16200000">
            <a:off x="4656936" y="3658166"/>
            <a:ext cx="4755823" cy="3547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 sz="1950" dirty="0"/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480724BF-82CC-40DA-A70D-4AC65658FDA8}"/>
              </a:ext>
            </a:extLst>
          </p:cNvPr>
          <p:cNvSpPr/>
          <p:nvPr/>
        </p:nvSpPr>
        <p:spPr>
          <a:xfrm rot="16200000">
            <a:off x="4408723" y="-3380019"/>
            <a:ext cx="1088559" cy="99059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C6FFCA0E-E3FF-4C0C-A0E2-C15CE1C4BD64}"/>
              </a:ext>
            </a:extLst>
          </p:cNvPr>
          <p:cNvSpPr/>
          <p:nvPr/>
        </p:nvSpPr>
        <p:spPr>
          <a:xfrm>
            <a:off x="318543" y="260648"/>
            <a:ext cx="63993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 latinLnBrk="0">
              <a:tabLst>
                <a:tab pos="92075" algn="l"/>
              </a:tabLst>
              <a:defRPr/>
            </a:pPr>
            <a:r>
              <a:rPr lang="ko-KR" altLang="en-US" sz="3200" b="1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「</a:t>
            </a:r>
            <a:r>
              <a:rPr lang="ko-KR" altLang="en-US" sz="3200" b="1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공무원 행동강령</a:t>
            </a:r>
            <a:r>
              <a:rPr lang="ko-KR" altLang="en-US" sz="3200" b="1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」 </a:t>
            </a:r>
            <a:r>
              <a:rPr lang="ko-KR" altLang="en-US" sz="3200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행위기준 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(</a:t>
            </a:r>
            <a:r>
              <a:rPr lang="ko-KR" altLang="en-US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총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23</a:t>
            </a:r>
            <a:r>
              <a:rPr lang="ko-KR" altLang="en-US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개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)</a:t>
            </a:r>
            <a:endParaRPr lang="ko-KR" altLang="en-US" sz="2400" spc="-15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2F5597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E94045CE-B8BE-4F61-AFD4-FB7A4A7DB694}"/>
              </a:ext>
            </a:extLst>
          </p:cNvPr>
          <p:cNvGrpSpPr/>
          <p:nvPr/>
        </p:nvGrpSpPr>
        <p:grpSpPr>
          <a:xfrm>
            <a:off x="0" y="0"/>
            <a:ext cx="9906000" cy="36000"/>
            <a:chOff x="0" y="0"/>
            <a:chExt cx="9144000" cy="36000"/>
          </a:xfrm>
        </p:grpSpPr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4650C7CC-84A9-4FAD-AC17-5C14AC7A4CEB}"/>
                </a:ext>
              </a:extLst>
            </p:cNvPr>
            <p:cNvSpPr/>
            <p:nvPr/>
          </p:nvSpPr>
          <p:spPr>
            <a:xfrm>
              <a:off x="0" y="0"/>
              <a:ext cx="9144000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7C3BE13A-A309-4670-82C4-963D5C42063F}"/>
                </a:ext>
              </a:extLst>
            </p:cNvPr>
            <p:cNvSpPr/>
            <p:nvPr/>
          </p:nvSpPr>
          <p:spPr>
            <a:xfrm>
              <a:off x="0" y="0"/>
              <a:ext cx="1427321" cy="36000"/>
            </a:xfrm>
            <a:prstGeom prst="rect">
              <a:avLst/>
            </a:prstGeom>
            <a:solidFill>
              <a:srgbClr val="338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모서리가 둥근 직사각형 53">
            <a:extLst>
              <a:ext uri="{FF2B5EF4-FFF2-40B4-BE49-F238E27FC236}">
                <a16:creationId xmlns:a16="http://schemas.microsoft.com/office/drawing/2014/main" id="{F481BB7D-7DA0-4DED-B145-AF627C73A583}"/>
              </a:ext>
            </a:extLst>
          </p:cNvPr>
          <p:cNvSpPr/>
          <p:nvPr/>
        </p:nvSpPr>
        <p:spPr>
          <a:xfrm>
            <a:off x="240314" y="1457648"/>
            <a:ext cx="9422721" cy="4755824"/>
          </a:xfrm>
          <a:prstGeom prst="roundRect">
            <a:avLst>
              <a:gd name="adj" fmla="val 203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4" name="사각형: 둥근 모서리 83">
            <a:extLst>
              <a:ext uri="{FF2B5EF4-FFF2-40B4-BE49-F238E27FC236}">
                <a16:creationId xmlns:a16="http://schemas.microsoft.com/office/drawing/2014/main" id="{885550ED-6257-4FEB-A798-3708B9A0A0B5}"/>
              </a:ext>
            </a:extLst>
          </p:cNvPr>
          <p:cNvSpPr/>
          <p:nvPr/>
        </p:nvSpPr>
        <p:spPr>
          <a:xfrm>
            <a:off x="802720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공정한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직무수행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(11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F6EA207-87E9-4640-8659-5C36F718B202}"/>
              </a:ext>
            </a:extLst>
          </p:cNvPr>
          <p:cNvSpPr txBox="1"/>
          <p:nvPr/>
        </p:nvSpPr>
        <p:spPr>
          <a:xfrm>
            <a:off x="802720" y="5384202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정치인 등의 부당한 요구에 대한 처리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C4D7D59-1AA1-4411-BDAC-8FD3F00EC3DC}"/>
              </a:ext>
            </a:extLst>
          </p:cNvPr>
          <p:cNvSpPr txBox="1"/>
          <p:nvPr/>
        </p:nvSpPr>
        <p:spPr>
          <a:xfrm>
            <a:off x="802720" y="5029661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예산의 목적 외 사용 금지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C79F37C-B827-42BD-862B-A392A3F7B2F2}"/>
              </a:ext>
            </a:extLst>
          </p:cNvPr>
          <p:cNvSpPr txBox="1"/>
          <p:nvPr/>
        </p:nvSpPr>
        <p:spPr>
          <a:xfrm>
            <a:off x="802720" y="4675120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특혜의 배제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00EAB23-E7F3-4974-AD67-1DCC0EC577A4}"/>
              </a:ext>
            </a:extLst>
          </p:cNvPr>
          <p:cNvSpPr txBox="1"/>
          <p:nvPr/>
        </p:nvSpPr>
        <p:spPr>
          <a:xfrm>
            <a:off x="802720" y="432057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퇴직자 사적 접촉의 신고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2BA5488-B920-43B5-A3DB-BA3C5F45DFA6}"/>
              </a:ext>
            </a:extLst>
          </p:cNvPr>
          <p:cNvSpPr txBox="1"/>
          <p:nvPr/>
        </p:nvSpPr>
        <p:spPr>
          <a:xfrm>
            <a:off x="802720" y="396603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수의계약 체결 제한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BFDC695-C5D2-4632-A3AC-1C5D4F7FC382}"/>
              </a:ext>
            </a:extLst>
          </p:cNvPr>
          <p:cNvSpPr txBox="1"/>
          <p:nvPr/>
        </p:nvSpPr>
        <p:spPr>
          <a:xfrm>
            <a:off x="802720" y="361149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가족 채용 제한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C98D65-E16C-456D-8CA2-5E217056501B}"/>
              </a:ext>
            </a:extLst>
          </p:cNvPr>
          <p:cNvSpPr txBox="1"/>
          <p:nvPr/>
        </p:nvSpPr>
        <p:spPr>
          <a:xfrm>
            <a:off x="802720" y="325695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직무관련 영리행위 등 금지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830941-DE15-4D38-8EB2-F9209E30D5CB}"/>
              </a:ext>
            </a:extLst>
          </p:cNvPr>
          <p:cNvSpPr txBox="1"/>
          <p:nvPr/>
        </p:nvSpPr>
        <p:spPr>
          <a:xfrm>
            <a:off x="802720" y="2902415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pPr marL="549275" indent="-549275"/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고위공직자의 민간 분야 업무활동 내역 제출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937E4C2-12B7-492C-A7A3-660C752A3D96}"/>
              </a:ext>
            </a:extLst>
          </p:cNvPr>
          <p:cNvSpPr txBox="1"/>
          <p:nvPr/>
        </p:nvSpPr>
        <p:spPr>
          <a:xfrm>
            <a:off x="802720" y="2547874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사적 이해관계의 신고 등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6D081C6-BC32-4B8B-B6DD-A1089EFE12C4}"/>
              </a:ext>
            </a:extLst>
          </p:cNvPr>
          <p:cNvSpPr txBox="1"/>
          <p:nvPr/>
        </p:nvSpPr>
        <p:spPr>
          <a:xfrm>
            <a:off x="802720" y="2193333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pPr marL="342900" indent="-342900"/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공정한 직무수행을  해치는 지시에 대한 처리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77A3CE6-C123-41DB-A63B-3C2DACB5A9B3}"/>
              </a:ext>
            </a:extLst>
          </p:cNvPr>
          <p:cNvSpPr txBox="1"/>
          <p:nvPr/>
        </p:nvSpPr>
        <p:spPr>
          <a:xfrm>
            <a:off x="802720" y="573873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인사 청탁 등의 금지</a:t>
            </a:r>
          </a:p>
        </p:txBody>
      </p:sp>
      <p:sp>
        <p:nvSpPr>
          <p:cNvPr id="90" name="사각형: 둥근 모서리 89">
            <a:extLst>
              <a:ext uri="{FF2B5EF4-FFF2-40B4-BE49-F238E27FC236}">
                <a16:creationId xmlns:a16="http://schemas.microsoft.com/office/drawing/2014/main" id="{B95C4296-C1CF-4BA6-AE0A-DB6C3DCD0872}"/>
              </a:ext>
            </a:extLst>
          </p:cNvPr>
          <p:cNvSpPr/>
          <p:nvPr/>
        </p:nvSpPr>
        <p:spPr>
          <a:xfrm>
            <a:off x="3677632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부당이득의 </a:t>
            </a:r>
            <a:r>
              <a:rPr kumimoji="1" lang="ko-KR" altLang="en-US" b="1" spc="-1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수수금지</a:t>
            </a: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(7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2" name="사각형: 둥근 모서리 91">
            <a:extLst>
              <a:ext uri="{FF2B5EF4-FFF2-40B4-BE49-F238E27FC236}">
                <a16:creationId xmlns:a16="http://schemas.microsoft.com/office/drawing/2014/main" id="{79466707-0C72-4EBB-B41C-2B7D3D2DAE83}"/>
              </a:ext>
            </a:extLst>
          </p:cNvPr>
          <p:cNvSpPr/>
          <p:nvPr/>
        </p:nvSpPr>
        <p:spPr>
          <a:xfrm>
            <a:off x="6552545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건전한 </a:t>
            </a:r>
            <a:r>
              <a:rPr kumimoji="1" lang="ko-KR" altLang="en-US" b="1" spc="-1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공직풍토의</a:t>
            </a: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조성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FEAD0A9-72EC-46B2-8C70-2C1D2CA896F0}"/>
              </a:ext>
            </a:extLst>
          </p:cNvPr>
          <p:cNvSpPr txBox="1"/>
          <p:nvPr/>
        </p:nvSpPr>
        <p:spPr>
          <a:xfrm>
            <a:off x="3669260" y="2547874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조의</a:t>
            </a:r>
            <a:r>
              <a:rPr lang="en-US" altLang="ko-KR" dirty="0"/>
              <a:t>2</a:t>
            </a:r>
            <a:r>
              <a:rPr lang="ko-KR" altLang="en-US" dirty="0"/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직위의 사적 이용 금지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0624C51-BB22-47D7-B29F-D26B024E3483}"/>
              </a:ext>
            </a:extLst>
          </p:cNvPr>
          <p:cNvSpPr txBox="1"/>
          <p:nvPr/>
        </p:nvSpPr>
        <p:spPr>
          <a:xfrm>
            <a:off x="3669260" y="2902415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11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알선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청탁 등의 금지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D7AC396-E686-41C4-A301-A70EC376090E}"/>
              </a:ext>
            </a:extLst>
          </p:cNvPr>
          <p:cNvSpPr txBox="1"/>
          <p:nvPr/>
        </p:nvSpPr>
        <p:spPr>
          <a:xfrm>
            <a:off x="3669260" y="325695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12</a:t>
            </a:r>
            <a:r>
              <a:rPr lang="ko-KR" altLang="en-US" dirty="0"/>
              <a:t>조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직무관련 정보를 이용한 거래 등의 제한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38527E0-13A6-4B9C-BFE5-1792948065BE}"/>
              </a:ext>
            </a:extLst>
          </p:cNvPr>
          <p:cNvSpPr txBox="1"/>
          <p:nvPr/>
        </p:nvSpPr>
        <p:spPr>
          <a:xfrm>
            <a:off x="3669260" y="361149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공용물의 사적 사용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수익의 금지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AB91BF4-C677-4FE3-B57E-FAC38A521C3B}"/>
              </a:ext>
            </a:extLst>
          </p:cNvPr>
          <p:cNvSpPr txBox="1"/>
          <p:nvPr/>
        </p:nvSpPr>
        <p:spPr>
          <a:xfrm>
            <a:off x="3669260" y="396603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2</a:t>
            </a:r>
            <a:r>
              <a:rPr lang="ko-KR" altLang="en-US" dirty="0"/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사적 노무 요구 금지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5FB8DBF-8107-4F4C-84FD-E57B0827FA76}"/>
              </a:ext>
            </a:extLst>
          </p:cNvPr>
          <p:cNvSpPr txBox="1"/>
          <p:nvPr/>
        </p:nvSpPr>
        <p:spPr>
          <a:xfrm>
            <a:off x="3669260" y="432057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3  </a:t>
            </a:r>
            <a:r>
              <a:rPr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직무권한 등을 행사한 부당행위의 금지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0FD9066-2DA1-40FA-8596-CD99C33F18A4}"/>
              </a:ext>
            </a:extLst>
          </p:cNvPr>
          <p:cNvSpPr txBox="1"/>
          <p:nvPr/>
        </p:nvSpPr>
        <p:spPr>
          <a:xfrm>
            <a:off x="3669260" y="2193333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이권 개입 등의 금지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0591D2-75E0-4BE7-91EE-89F30B9F99AD}"/>
              </a:ext>
            </a:extLst>
          </p:cNvPr>
          <p:cNvSpPr txBox="1"/>
          <p:nvPr/>
        </p:nvSpPr>
        <p:spPr>
          <a:xfrm>
            <a:off x="3669260" y="4675120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14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금품등의 수수 금지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B602D15-B6AB-4FE7-9531-DEEEA3B08023}"/>
              </a:ext>
            </a:extLst>
          </p:cNvPr>
          <p:cNvSpPr txBox="1"/>
          <p:nvPr/>
        </p:nvSpPr>
        <p:spPr>
          <a:xfrm>
            <a:off x="3669260" y="5029661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14</a:t>
            </a:r>
            <a:r>
              <a:rPr lang="ko-KR" altLang="en-US" dirty="0"/>
              <a:t>조의</a:t>
            </a:r>
            <a:r>
              <a:rPr lang="en-US" altLang="ko-KR" dirty="0"/>
              <a:t>2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감독기관의 부당한 요구 금지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B42166A-C5C7-40E5-BF35-8F4A6D8DF296}"/>
              </a:ext>
            </a:extLst>
          </p:cNvPr>
          <p:cNvSpPr txBox="1"/>
          <p:nvPr/>
        </p:nvSpPr>
        <p:spPr>
          <a:xfrm>
            <a:off x="6552545" y="220188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15</a:t>
            </a:r>
            <a:r>
              <a:rPr lang="ko-KR" altLang="en-US" dirty="0"/>
              <a:t>조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외부강의 등의 사례금 수수 제한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D07A98D-FE47-4B10-9CEB-53A3818830E0}"/>
              </a:ext>
            </a:extLst>
          </p:cNvPr>
          <p:cNvSpPr txBox="1"/>
          <p:nvPr/>
        </p:nvSpPr>
        <p:spPr>
          <a:xfrm>
            <a:off x="6552545" y="255642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16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직무관련자 거래 신고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E89582F-124B-474B-9DA5-43341C31EDA2}"/>
              </a:ext>
            </a:extLst>
          </p:cNvPr>
          <p:cNvSpPr txBox="1"/>
          <p:nvPr/>
        </p:nvSpPr>
        <p:spPr>
          <a:xfrm>
            <a:off x="6552545" y="291096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17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경조사의 통지 제한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D12F8439-A978-4091-9C85-6B5BC82E6290}"/>
              </a:ext>
            </a:extLst>
          </p:cNvPr>
          <p:cNvGrpSpPr/>
          <p:nvPr/>
        </p:nvGrpSpPr>
        <p:grpSpPr>
          <a:xfrm>
            <a:off x="7384932" y="4637482"/>
            <a:ext cx="1695012" cy="1575989"/>
            <a:chOff x="7452418" y="4407769"/>
            <a:chExt cx="1982554" cy="1843340"/>
          </a:xfrm>
        </p:grpSpPr>
        <p:grpSp>
          <p:nvGrpSpPr>
            <p:cNvPr id="74" name="Group 4">
              <a:extLst>
                <a:ext uri="{FF2B5EF4-FFF2-40B4-BE49-F238E27FC236}">
                  <a16:creationId xmlns:a16="http://schemas.microsoft.com/office/drawing/2014/main" id="{651AB7BD-3567-472A-99B4-58186B23BB9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752145" y="4407769"/>
              <a:ext cx="682827" cy="1843340"/>
              <a:chOff x="2078" y="-1"/>
              <a:chExt cx="1601" cy="4322"/>
            </a:xfrm>
            <a:solidFill>
              <a:srgbClr val="AFABAB"/>
            </a:solidFill>
          </p:grpSpPr>
          <p:sp>
            <p:nvSpPr>
              <p:cNvPr id="75" name="Freeform 5">
                <a:extLst>
                  <a:ext uri="{FF2B5EF4-FFF2-40B4-BE49-F238E27FC236}">
                    <a16:creationId xmlns:a16="http://schemas.microsoft.com/office/drawing/2014/main" id="{51E4377C-254B-410D-8EFB-0F73BCA67A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1" y="621"/>
                <a:ext cx="792" cy="729"/>
              </a:xfrm>
              <a:custGeom>
                <a:avLst/>
                <a:gdLst>
                  <a:gd name="T0" fmla="*/ 213 w 586"/>
                  <a:gd name="T1" fmla="*/ 439 h 539"/>
                  <a:gd name="T2" fmla="*/ 262 w 586"/>
                  <a:gd name="T3" fmla="*/ 408 h 539"/>
                  <a:gd name="T4" fmla="*/ 262 w 586"/>
                  <a:gd name="T5" fmla="*/ 373 h 539"/>
                  <a:gd name="T6" fmla="*/ 319 w 586"/>
                  <a:gd name="T7" fmla="*/ 373 h 539"/>
                  <a:gd name="T8" fmla="*/ 319 w 586"/>
                  <a:gd name="T9" fmla="*/ 404 h 539"/>
                  <a:gd name="T10" fmla="*/ 418 w 586"/>
                  <a:gd name="T11" fmla="*/ 519 h 539"/>
                  <a:gd name="T12" fmla="*/ 418 w 586"/>
                  <a:gd name="T13" fmla="*/ 531 h 539"/>
                  <a:gd name="T14" fmla="*/ 552 w 586"/>
                  <a:gd name="T15" fmla="*/ 356 h 539"/>
                  <a:gd name="T16" fmla="*/ 352 w 586"/>
                  <a:gd name="T17" fmla="*/ 34 h 539"/>
                  <a:gd name="T18" fmla="*/ 30 w 586"/>
                  <a:gd name="T19" fmla="*/ 234 h 539"/>
                  <a:gd name="T20" fmla="*/ 180 w 586"/>
                  <a:gd name="T21" fmla="*/ 539 h 539"/>
                  <a:gd name="T22" fmla="*/ 179 w 586"/>
                  <a:gd name="T23" fmla="*/ 524 h 539"/>
                  <a:gd name="T24" fmla="*/ 213 w 586"/>
                  <a:gd name="T25" fmla="*/ 4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86" h="539">
                    <a:moveTo>
                      <a:pt x="213" y="439"/>
                    </a:moveTo>
                    <a:cubicBezTo>
                      <a:pt x="227" y="424"/>
                      <a:pt x="244" y="414"/>
                      <a:pt x="262" y="408"/>
                    </a:cubicBezTo>
                    <a:cubicBezTo>
                      <a:pt x="262" y="373"/>
                      <a:pt x="262" y="373"/>
                      <a:pt x="262" y="373"/>
                    </a:cubicBezTo>
                    <a:cubicBezTo>
                      <a:pt x="319" y="373"/>
                      <a:pt x="319" y="373"/>
                      <a:pt x="319" y="373"/>
                    </a:cubicBezTo>
                    <a:cubicBezTo>
                      <a:pt x="319" y="404"/>
                      <a:pt x="319" y="404"/>
                      <a:pt x="319" y="404"/>
                    </a:cubicBezTo>
                    <a:cubicBezTo>
                      <a:pt x="374" y="414"/>
                      <a:pt x="417" y="462"/>
                      <a:pt x="418" y="519"/>
                    </a:cubicBezTo>
                    <a:cubicBezTo>
                      <a:pt x="418" y="523"/>
                      <a:pt x="418" y="527"/>
                      <a:pt x="418" y="531"/>
                    </a:cubicBezTo>
                    <a:cubicBezTo>
                      <a:pt x="483" y="496"/>
                      <a:pt x="534" y="434"/>
                      <a:pt x="552" y="356"/>
                    </a:cubicBezTo>
                    <a:cubicBezTo>
                      <a:pt x="586" y="211"/>
                      <a:pt x="496" y="67"/>
                      <a:pt x="352" y="34"/>
                    </a:cubicBezTo>
                    <a:cubicBezTo>
                      <a:pt x="207" y="0"/>
                      <a:pt x="63" y="90"/>
                      <a:pt x="30" y="234"/>
                    </a:cubicBezTo>
                    <a:cubicBezTo>
                      <a:pt x="0" y="361"/>
                      <a:pt x="66" y="487"/>
                      <a:pt x="180" y="539"/>
                    </a:cubicBezTo>
                    <a:cubicBezTo>
                      <a:pt x="180" y="534"/>
                      <a:pt x="180" y="529"/>
                      <a:pt x="179" y="524"/>
                    </a:cubicBezTo>
                    <a:cubicBezTo>
                      <a:pt x="179" y="492"/>
                      <a:pt x="191" y="462"/>
                      <a:pt x="213" y="4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Freeform 6">
                <a:extLst>
                  <a:ext uri="{FF2B5EF4-FFF2-40B4-BE49-F238E27FC236}">
                    <a16:creationId xmlns:a16="http://schemas.microsoft.com/office/drawing/2014/main" id="{6501C11A-0A6F-4863-8B92-45FD4E26A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8" y="-1"/>
                <a:ext cx="1601" cy="4322"/>
              </a:xfrm>
              <a:custGeom>
                <a:avLst/>
                <a:gdLst>
                  <a:gd name="T0" fmla="*/ 971 w 1184"/>
                  <a:gd name="T1" fmla="*/ 1106 h 3200"/>
                  <a:gd name="T2" fmla="*/ 952 w 1184"/>
                  <a:gd name="T3" fmla="*/ 1104 h 3200"/>
                  <a:gd name="T4" fmla="*/ 857 w 1184"/>
                  <a:gd name="T5" fmla="*/ 1104 h 3200"/>
                  <a:gd name="T6" fmla="*/ 867 w 1184"/>
                  <a:gd name="T7" fmla="*/ 1168 h 3200"/>
                  <a:gd name="T8" fmla="*/ 889 w 1184"/>
                  <a:gd name="T9" fmla="*/ 1268 h 3200"/>
                  <a:gd name="T10" fmla="*/ 894 w 1184"/>
                  <a:gd name="T11" fmla="*/ 1293 h 3200"/>
                  <a:gd name="T12" fmla="*/ 948 w 1184"/>
                  <a:gd name="T13" fmla="*/ 1384 h 3200"/>
                  <a:gd name="T14" fmla="*/ 926 w 1184"/>
                  <a:gd name="T15" fmla="*/ 1378 h 3200"/>
                  <a:gd name="T16" fmla="*/ 871 w 1184"/>
                  <a:gd name="T17" fmla="*/ 1302 h 3200"/>
                  <a:gd name="T18" fmla="*/ 831 w 1184"/>
                  <a:gd name="T19" fmla="*/ 1104 h 3200"/>
                  <a:gd name="T20" fmla="*/ 825 w 1184"/>
                  <a:gd name="T21" fmla="*/ 1003 h 3200"/>
                  <a:gd name="T22" fmla="*/ 825 w 1184"/>
                  <a:gd name="T23" fmla="*/ 981 h 3200"/>
                  <a:gd name="T24" fmla="*/ 750 w 1184"/>
                  <a:gd name="T25" fmla="*/ 890 h 3200"/>
                  <a:gd name="T26" fmla="*/ 728 w 1184"/>
                  <a:gd name="T27" fmla="*/ 887 h 3200"/>
                  <a:gd name="T28" fmla="*/ 693 w 1184"/>
                  <a:gd name="T29" fmla="*/ 894 h 3200"/>
                  <a:gd name="T30" fmla="*/ 634 w 1184"/>
                  <a:gd name="T31" fmla="*/ 984 h 3200"/>
                  <a:gd name="T32" fmla="*/ 635 w 1184"/>
                  <a:gd name="T33" fmla="*/ 1010 h 3200"/>
                  <a:gd name="T34" fmla="*/ 640 w 1184"/>
                  <a:gd name="T35" fmla="*/ 1104 h 3200"/>
                  <a:gd name="T36" fmla="*/ 734 w 1184"/>
                  <a:gd name="T37" fmla="*/ 1451 h 3200"/>
                  <a:gd name="T38" fmla="*/ 841 w 1184"/>
                  <a:gd name="T39" fmla="*/ 1549 h 3200"/>
                  <a:gd name="T40" fmla="*/ 945 w 1184"/>
                  <a:gd name="T41" fmla="*/ 1575 h 3200"/>
                  <a:gd name="T42" fmla="*/ 948 w 1184"/>
                  <a:gd name="T43" fmla="*/ 1575 h 3200"/>
                  <a:gd name="T44" fmla="*/ 948 w 1184"/>
                  <a:gd name="T45" fmla="*/ 1575 h 3200"/>
                  <a:gd name="T46" fmla="*/ 960 w 1184"/>
                  <a:gd name="T47" fmla="*/ 1574 h 3200"/>
                  <a:gd name="T48" fmla="*/ 958 w 1184"/>
                  <a:gd name="T49" fmla="*/ 1574 h 3200"/>
                  <a:gd name="T50" fmla="*/ 831 w 1184"/>
                  <a:gd name="T51" fmla="*/ 1571 h 3200"/>
                  <a:gd name="T52" fmla="*/ 714 w 1184"/>
                  <a:gd name="T53" fmla="*/ 1464 h 3200"/>
                  <a:gd name="T54" fmla="*/ 616 w 1184"/>
                  <a:gd name="T55" fmla="*/ 1104 h 3200"/>
                  <a:gd name="T56" fmla="*/ 512 w 1184"/>
                  <a:gd name="T57" fmla="*/ 1104 h 3200"/>
                  <a:gd name="T58" fmla="*/ 466 w 1184"/>
                  <a:gd name="T59" fmla="*/ 1082 h 3200"/>
                  <a:gd name="T60" fmla="*/ 297 w 1184"/>
                  <a:gd name="T61" fmla="*/ 906 h 3200"/>
                  <a:gd name="T62" fmla="*/ 191 w 1184"/>
                  <a:gd name="T63" fmla="*/ 427 h 3200"/>
                  <a:gd name="T64" fmla="*/ 192 w 1184"/>
                  <a:gd name="T65" fmla="*/ 393 h 3200"/>
                  <a:gd name="T66" fmla="*/ 357 w 1184"/>
                  <a:gd name="T67" fmla="*/ 393 h 3200"/>
                  <a:gd name="T68" fmla="*/ 357 w 1184"/>
                  <a:gd name="T69" fmla="*/ 0 h 3200"/>
                  <a:gd name="T70" fmla="*/ 107 w 1184"/>
                  <a:gd name="T71" fmla="*/ 0 h 3200"/>
                  <a:gd name="T72" fmla="*/ 107 w 1184"/>
                  <a:gd name="T73" fmla="*/ 260 h 3200"/>
                  <a:gd name="T74" fmla="*/ 102 w 1184"/>
                  <a:gd name="T75" fmla="*/ 259 h 3200"/>
                  <a:gd name="T76" fmla="*/ 2 w 1184"/>
                  <a:gd name="T77" fmla="*/ 351 h 3200"/>
                  <a:gd name="T78" fmla="*/ 1 w 1184"/>
                  <a:gd name="T79" fmla="*/ 427 h 3200"/>
                  <a:gd name="T80" fmla="*/ 223 w 1184"/>
                  <a:gd name="T81" fmla="*/ 1127 h 3200"/>
                  <a:gd name="T82" fmla="*/ 399 w 1184"/>
                  <a:gd name="T83" fmla="*/ 1263 h 3200"/>
                  <a:gd name="T84" fmla="*/ 399 w 1184"/>
                  <a:gd name="T85" fmla="*/ 1786 h 3200"/>
                  <a:gd name="T86" fmla="*/ 399 w 1184"/>
                  <a:gd name="T87" fmla="*/ 2011 h 3200"/>
                  <a:gd name="T88" fmla="*/ 399 w 1184"/>
                  <a:gd name="T89" fmla="*/ 3053 h 3200"/>
                  <a:gd name="T90" fmla="*/ 547 w 1184"/>
                  <a:gd name="T91" fmla="*/ 3200 h 3200"/>
                  <a:gd name="T92" fmla="*/ 694 w 1184"/>
                  <a:gd name="T93" fmla="*/ 3053 h 3200"/>
                  <a:gd name="T94" fmla="*/ 694 w 1184"/>
                  <a:gd name="T95" fmla="*/ 2104 h 3200"/>
                  <a:gd name="T96" fmla="*/ 749 w 1184"/>
                  <a:gd name="T97" fmla="*/ 2104 h 3200"/>
                  <a:gd name="T98" fmla="*/ 749 w 1184"/>
                  <a:gd name="T99" fmla="*/ 3053 h 3200"/>
                  <a:gd name="T100" fmla="*/ 897 w 1184"/>
                  <a:gd name="T101" fmla="*/ 3200 h 3200"/>
                  <a:gd name="T102" fmla="*/ 1044 w 1184"/>
                  <a:gd name="T103" fmla="*/ 3053 h 3200"/>
                  <a:gd name="T104" fmla="*/ 1044 w 1184"/>
                  <a:gd name="T105" fmla="*/ 2011 h 3200"/>
                  <a:gd name="T106" fmla="*/ 1044 w 1184"/>
                  <a:gd name="T107" fmla="*/ 1786 h 3200"/>
                  <a:gd name="T108" fmla="*/ 1044 w 1184"/>
                  <a:gd name="T109" fmla="*/ 1549 h 3200"/>
                  <a:gd name="T110" fmla="*/ 1052 w 1184"/>
                  <a:gd name="T111" fmla="*/ 1544 h 3200"/>
                  <a:gd name="T112" fmla="*/ 1146 w 1184"/>
                  <a:gd name="T113" fmla="*/ 1442 h 3200"/>
                  <a:gd name="T114" fmla="*/ 1183 w 1184"/>
                  <a:gd name="T115" fmla="*/ 1307 h 3200"/>
                  <a:gd name="T116" fmla="*/ 1123 w 1184"/>
                  <a:gd name="T117" fmla="*/ 1163 h 3200"/>
                  <a:gd name="T118" fmla="*/ 971 w 1184"/>
                  <a:gd name="T119" fmla="*/ 1106 h 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84" h="3200">
                    <a:moveTo>
                      <a:pt x="971" y="1106"/>
                    </a:moveTo>
                    <a:cubicBezTo>
                      <a:pt x="965" y="1105"/>
                      <a:pt x="958" y="1104"/>
                      <a:pt x="952" y="1104"/>
                    </a:cubicBezTo>
                    <a:cubicBezTo>
                      <a:pt x="857" y="1104"/>
                      <a:pt x="857" y="1104"/>
                      <a:pt x="857" y="1104"/>
                    </a:cubicBezTo>
                    <a:cubicBezTo>
                      <a:pt x="860" y="1128"/>
                      <a:pt x="863" y="1149"/>
                      <a:pt x="867" y="1168"/>
                    </a:cubicBezTo>
                    <a:cubicBezTo>
                      <a:pt x="875" y="1211"/>
                      <a:pt x="883" y="1243"/>
                      <a:pt x="889" y="1268"/>
                    </a:cubicBezTo>
                    <a:cubicBezTo>
                      <a:pt x="891" y="1277"/>
                      <a:pt x="893" y="1285"/>
                      <a:pt x="894" y="1293"/>
                    </a:cubicBezTo>
                    <a:cubicBezTo>
                      <a:pt x="900" y="1337"/>
                      <a:pt x="925" y="1366"/>
                      <a:pt x="948" y="1384"/>
                    </a:cubicBezTo>
                    <a:cubicBezTo>
                      <a:pt x="940" y="1383"/>
                      <a:pt x="933" y="1382"/>
                      <a:pt x="926" y="1378"/>
                    </a:cubicBezTo>
                    <a:cubicBezTo>
                      <a:pt x="916" y="1373"/>
                      <a:pt x="895" y="1360"/>
                      <a:pt x="871" y="1302"/>
                    </a:cubicBezTo>
                    <a:cubicBezTo>
                      <a:pt x="855" y="1260"/>
                      <a:pt x="840" y="1196"/>
                      <a:pt x="831" y="1104"/>
                    </a:cubicBezTo>
                    <a:cubicBezTo>
                      <a:pt x="829" y="1074"/>
                      <a:pt x="826" y="1040"/>
                      <a:pt x="825" y="1003"/>
                    </a:cubicBezTo>
                    <a:cubicBezTo>
                      <a:pt x="825" y="996"/>
                      <a:pt x="825" y="988"/>
                      <a:pt x="825" y="981"/>
                    </a:cubicBezTo>
                    <a:cubicBezTo>
                      <a:pt x="824" y="936"/>
                      <a:pt x="792" y="899"/>
                      <a:pt x="750" y="890"/>
                    </a:cubicBezTo>
                    <a:cubicBezTo>
                      <a:pt x="743" y="888"/>
                      <a:pt x="736" y="887"/>
                      <a:pt x="728" y="887"/>
                    </a:cubicBezTo>
                    <a:cubicBezTo>
                      <a:pt x="716" y="887"/>
                      <a:pt x="704" y="890"/>
                      <a:pt x="693" y="894"/>
                    </a:cubicBezTo>
                    <a:cubicBezTo>
                      <a:pt x="658" y="909"/>
                      <a:pt x="634" y="944"/>
                      <a:pt x="634" y="984"/>
                    </a:cubicBezTo>
                    <a:cubicBezTo>
                      <a:pt x="634" y="993"/>
                      <a:pt x="635" y="1001"/>
                      <a:pt x="635" y="1010"/>
                    </a:cubicBezTo>
                    <a:cubicBezTo>
                      <a:pt x="636" y="1043"/>
                      <a:pt x="638" y="1074"/>
                      <a:pt x="640" y="1104"/>
                    </a:cubicBezTo>
                    <a:cubicBezTo>
                      <a:pt x="653" y="1268"/>
                      <a:pt x="685" y="1375"/>
                      <a:pt x="734" y="1451"/>
                    </a:cubicBezTo>
                    <a:cubicBezTo>
                      <a:pt x="764" y="1497"/>
                      <a:pt x="802" y="1530"/>
                      <a:pt x="841" y="1549"/>
                    </a:cubicBezTo>
                    <a:cubicBezTo>
                      <a:pt x="880" y="1569"/>
                      <a:pt x="918" y="1574"/>
                      <a:pt x="945" y="1575"/>
                    </a:cubicBezTo>
                    <a:cubicBezTo>
                      <a:pt x="946" y="1575"/>
                      <a:pt x="947" y="1575"/>
                      <a:pt x="948" y="1575"/>
                    </a:cubicBezTo>
                    <a:cubicBezTo>
                      <a:pt x="948" y="1575"/>
                      <a:pt x="948" y="1575"/>
                      <a:pt x="948" y="1575"/>
                    </a:cubicBezTo>
                    <a:cubicBezTo>
                      <a:pt x="952" y="1575"/>
                      <a:pt x="956" y="1574"/>
                      <a:pt x="960" y="1574"/>
                    </a:cubicBezTo>
                    <a:cubicBezTo>
                      <a:pt x="959" y="1574"/>
                      <a:pt x="959" y="1574"/>
                      <a:pt x="958" y="1574"/>
                    </a:cubicBezTo>
                    <a:cubicBezTo>
                      <a:pt x="925" y="1584"/>
                      <a:pt x="881" y="1586"/>
                      <a:pt x="831" y="1571"/>
                    </a:cubicBezTo>
                    <a:cubicBezTo>
                      <a:pt x="783" y="1556"/>
                      <a:pt x="745" y="1512"/>
                      <a:pt x="714" y="1464"/>
                    </a:cubicBezTo>
                    <a:cubicBezTo>
                      <a:pt x="660" y="1380"/>
                      <a:pt x="629" y="1264"/>
                      <a:pt x="616" y="1104"/>
                    </a:cubicBezTo>
                    <a:cubicBezTo>
                      <a:pt x="512" y="1104"/>
                      <a:pt x="512" y="1104"/>
                      <a:pt x="512" y="1104"/>
                    </a:cubicBezTo>
                    <a:cubicBezTo>
                      <a:pt x="506" y="1102"/>
                      <a:pt x="489" y="1095"/>
                      <a:pt x="466" y="1082"/>
                    </a:cubicBezTo>
                    <a:cubicBezTo>
                      <a:pt x="421" y="1056"/>
                      <a:pt x="354" y="1005"/>
                      <a:pt x="297" y="906"/>
                    </a:cubicBezTo>
                    <a:cubicBezTo>
                      <a:pt x="240" y="806"/>
                      <a:pt x="192" y="656"/>
                      <a:pt x="191" y="427"/>
                    </a:cubicBezTo>
                    <a:cubicBezTo>
                      <a:pt x="191" y="416"/>
                      <a:pt x="192" y="405"/>
                      <a:pt x="192" y="393"/>
                    </a:cubicBezTo>
                    <a:cubicBezTo>
                      <a:pt x="357" y="393"/>
                      <a:pt x="357" y="393"/>
                      <a:pt x="357" y="393"/>
                    </a:cubicBezTo>
                    <a:cubicBezTo>
                      <a:pt x="357" y="0"/>
                      <a:pt x="357" y="0"/>
                      <a:pt x="35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7" y="260"/>
                      <a:pt x="107" y="260"/>
                      <a:pt x="107" y="260"/>
                    </a:cubicBezTo>
                    <a:cubicBezTo>
                      <a:pt x="105" y="260"/>
                      <a:pt x="103" y="259"/>
                      <a:pt x="102" y="259"/>
                    </a:cubicBezTo>
                    <a:cubicBezTo>
                      <a:pt x="49" y="257"/>
                      <a:pt x="4" y="298"/>
                      <a:pt x="2" y="351"/>
                    </a:cubicBezTo>
                    <a:cubicBezTo>
                      <a:pt x="1" y="377"/>
                      <a:pt x="1" y="403"/>
                      <a:pt x="1" y="427"/>
                    </a:cubicBezTo>
                    <a:cubicBezTo>
                      <a:pt x="0" y="780"/>
                      <a:pt x="107" y="1000"/>
                      <a:pt x="223" y="1127"/>
                    </a:cubicBezTo>
                    <a:cubicBezTo>
                      <a:pt x="287" y="1198"/>
                      <a:pt x="353" y="1239"/>
                      <a:pt x="399" y="1263"/>
                    </a:cubicBezTo>
                    <a:cubicBezTo>
                      <a:pt x="399" y="1786"/>
                      <a:pt x="399" y="1786"/>
                      <a:pt x="399" y="1786"/>
                    </a:cubicBezTo>
                    <a:cubicBezTo>
                      <a:pt x="399" y="2011"/>
                      <a:pt x="399" y="2011"/>
                      <a:pt x="399" y="2011"/>
                    </a:cubicBezTo>
                    <a:cubicBezTo>
                      <a:pt x="399" y="3053"/>
                      <a:pt x="399" y="3053"/>
                      <a:pt x="399" y="3053"/>
                    </a:cubicBezTo>
                    <a:cubicBezTo>
                      <a:pt x="399" y="3134"/>
                      <a:pt x="465" y="3200"/>
                      <a:pt x="547" y="3200"/>
                    </a:cubicBezTo>
                    <a:cubicBezTo>
                      <a:pt x="628" y="3200"/>
                      <a:pt x="694" y="3134"/>
                      <a:pt x="694" y="3053"/>
                    </a:cubicBezTo>
                    <a:cubicBezTo>
                      <a:pt x="694" y="2104"/>
                      <a:pt x="694" y="2104"/>
                      <a:pt x="694" y="2104"/>
                    </a:cubicBezTo>
                    <a:cubicBezTo>
                      <a:pt x="749" y="2104"/>
                      <a:pt x="749" y="2104"/>
                      <a:pt x="749" y="2104"/>
                    </a:cubicBezTo>
                    <a:cubicBezTo>
                      <a:pt x="749" y="3053"/>
                      <a:pt x="749" y="3053"/>
                      <a:pt x="749" y="3053"/>
                    </a:cubicBezTo>
                    <a:cubicBezTo>
                      <a:pt x="749" y="3134"/>
                      <a:pt x="815" y="3200"/>
                      <a:pt x="897" y="3200"/>
                    </a:cubicBezTo>
                    <a:cubicBezTo>
                      <a:pt x="978" y="3200"/>
                      <a:pt x="1044" y="3134"/>
                      <a:pt x="1044" y="3053"/>
                    </a:cubicBezTo>
                    <a:cubicBezTo>
                      <a:pt x="1044" y="2011"/>
                      <a:pt x="1044" y="2011"/>
                      <a:pt x="1044" y="2011"/>
                    </a:cubicBezTo>
                    <a:cubicBezTo>
                      <a:pt x="1044" y="1786"/>
                      <a:pt x="1044" y="1786"/>
                      <a:pt x="1044" y="1786"/>
                    </a:cubicBezTo>
                    <a:cubicBezTo>
                      <a:pt x="1044" y="1549"/>
                      <a:pt x="1044" y="1549"/>
                      <a:pt x="1044" y="1549"/>
                    </a:cubicBezTo>
                    <a:cubicBezTo>
                      <a:pt x="1047" y="1547"/>
                      <a:pt x="1049" y="1546"/>
                      <a:pt x="1052" y="1544"/>
                    </a:cubicBezTo>
                    <a:cubicBezTo>
                      <a:pt x="1093" y="1518"/>
                      <a:pt x="1124" y="1482"/>
                      <a:pt x="1146" y="1442"/>
                    </a:cubicBezTo>
                    <a:cubicBezTo>
                      <a:pt x="1168" y="1402"/>
                      <a:pt x="1183" y="1357"/>
                      <a:pt x="1183" y="1307"/>
                    </a:cubicBezTo>
                    <a:cubicBezTo>
                      <a:pt x="1184" y="1259"/>
                      <a:pt x="1167" y="1203"/>
                      <a:pt x="1123" y="1163"/>
                    </a:cubicBezTo>
                    <a:cubicBezTo>
                      <a:pt x="1083" y="1125"/>
                      <a:pt x="1029" y="1108"/>
                      <a:pt x="971" y="11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94" name="그룹 65">
              <a:extLst>
                <a:ext uri="{FF2B5EF4-FFF2-40B4-BE49-F238E27FC236}">
                  <a16:creationId xmlns:a16="http://schemas.microsoft.com/office/drawing/2014/main" id="{8E740E1D-BD57-4EA3-BF32-26874F7E268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452418" y="4984782"/>
              <a:ext cx="1147327" cy="1266327"/>
              <a:chOff x="5133206" y="5949280"/>
              <a:chExt cx="696520" cy="774992"/>
            </a:xfrm>
            <a:solidFill>
              <a:srgbClr val="AFABAB"/>
            </a:solidFill>
          </p:grpSpPr>
          <p:sp>
            <p:nvSpPr>
              <p:cNvPr id="95" name="Freeform 5">
                <a:extLst>
                  <a:ext uri="{FF2B5EF4-FFF2-40B4-BE49-F238E27FC236}">
                    <a16:creationId xmlns:a16="http://schemas.microsoft.com/office/drawing/2014/main" id="{BDF1EF70-0A19-44DD-8DBE-C977021C5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5291" y="5949280"/>
                <a:ext cx="131749" cy="131749"/>
              </a:xfrm>
              <a:custGeom>
                <a:avLst/>
                <a:gdLst>
                  <a:gd name="T0" fmla="*/ 136 w 136"/>
                  <a:gd name="T1" fmla="*/ 68 h 136"/>
                  <a:gd name="T2" fmla="*/ 136 w 136"/>
                  <a:gd name="T3" fmla="*/ 68 h 136"/>
                  <a:gd name="T4" fmla="*/ 134 w 136"/>
                  <a:gd name="T5" fmla="*/ 82 h 136"/>
                  <a:gd name="T6" fmla="*/ 130 w 136"/>
                  <a:gd name="T7" fmla="*/ 94 h 136"/>
                  <a:gd name="T8" fmla="*/ 124 w 136"/>
                  <a:gd name="T9" fmla="*/ 106 h 136"/>
                  <a:gd name="T10" fmla="*/ 116 w 136"/>
                  <a:gd name="T11" fmla="*/ 116 h 136"/>
                  <a:gd name="T12" fmla="*/ 106 w 136"/>
                  <a:gd name="T13" fmla="*/ 124 h 136"/>
                  <a:gd name="T14" fmla="*/ 94 w 136"/>
                  <a:gd name="T15" fmla="*/ 130 h 136"/>
                  <a:gd name="T16" fmla="*/ 82 w 136"/>
                  <a:gd name="T17" fmla="*/ 134 h 136"/>
                  <a:gd name="T18" fmla="*/ 68 w 136"/>
                  <a:gd name="T19" fmla="*/ 136 h 136"/>
                  <a:gd name="T20" fmla="*/ 68 w 136"/>
                  <a:gd name="T21" fmla="*/ 136 h 136"/>
                  <a:gd name="T22" fmla="*/ 54 w 136"/>
                  <a:gd name="T23" fmla="*/ 134 h 136"/>
                  <a:gd name="T24" fmla="*/ 40 w 136"/>
                  <a:gd name="T25" fmla="*/ 130 h 136"/>
                  <a:gd name="T26" fmla="*/ 30 w 136"/>
                  <a:gd name="T27" fmla="*/ 124 h 136"/>
                  <a:gd name="T28" fmla="*/ 20 w 136"/>
                  <a:gd name="T29" fmla="*/ 116 h 136"/>
                  <a:gd name="T30" fmla="*/ 10 w 136"/>
                  <a:gd name="T31" fmla="*/ 106 h 136"/>
                  <a:gd name="T32" fmla="*/ 4 w 136"/>
                  <a:gd name="T33" fmla="*/ 94 h 136"/>
                  <a:gd name="T34" fmla="*/ 0 w 136"/>
                  <a:gd name="T35" fmla="*/ 82 h 136"/>
                  <a:gd name="T36" fmla="*/ 0 w 136"/>
                  <a:gd name="T37" fmla="*/ 68 h 136"/>
                  <a:gd name="T38" fmla="*/ 0 w 136"/>
                  <a:gd name="T39" fmla="*/ 68 h 136"/>
                  <a:gd name="T40" fmla="*/ 0 w 136"/>
                  <a:gd name="T41" fmla="*/ 54 h 136"/>
                  <a:gd name="T42" fmla="*/ 4 w 136"/>
                  <a:gd name="T43" fmla="*/ 42 h 136"/>
                  <a:gd name="T44" fmla="*/ 10 w 136"/>
                  <a:gd name="T45" fmla="*/ 30 h 136"/>
                  <a:gd name="T46" fmla="*/ 20 w 136"/>
                  <a:gd name="T47" fmla="*/ 20 h 136"/>
                  <a:gd name="T48" fmla="*/ 30 w 136"/>
                  <a:gd name="T49" fmla="*/ 12 h 136"/>
                  <a:gd name="T50" fmla="*/ 40 w 136"/>
                  <a:gd name="T51" fmla="*/ 6 h 136"/>
                  <a:gd name="T52" fmla="*/ 54 w 136"/>
                  <a:gd name="T53" fmla="*/ 2 h 136"/>
                  <a:gd name="T54" fmla="*/ 68 w 136"/>
                  <a:gd name="T55" fmla="*/ 0 h 136"/>
                  <a:gd name="T56" fmla="*/ 68 w 136"/>
                  <a:gd name="T57" fmla="*/ 0 h 136"/>
                  <a:gd name="T58" fmla="*/ 82 w 136"/>
                  <a:gd name="T59" fmla="*/ 2 h 136"/>
                  <a:gd name="T60" fmla="*/ 94 w 136"/>
                  <a:gd name="T61" fmla="*/ 6 h 136"/>
                  <a:gd name="T62" fmla="*/ 106 w 136"/>
                  <a:gd name="T63" fmla="*/ 12 h 136"/>
                  <a:gd name="T64" fmla="*/ 116 w 136"/>
                  <a:gd name="T65" fmla="*/ 20 h 136"/>
                  <a:gd name="T66" fmla="*/ 124 w 136"/>
                  <a:gd name="T67" fmla="*/ 30 h 136"/>
                  <a:gd name="T68" fmla="*/ 130 w 136"/>
                  <a:gd name="T69" fmla="*/ 42 h 136"/>
                  <a:gd name="T70" fmla="*/ 134 w 136"/>
                  <a:gd name="T71" fmla="*/ 54 h 136"/>
                  <a:gd name="T72" fmla="*/ 136 w 136"/>
                  <a:gd name="T73" fmla="*/ 68 h 136"/>
                  <a:gd name="T74" fmla="*/ 136 w 136"/>
                  <a:gd name="T75" fmla="*/ 68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6" h="136">
                    <a:moveTo>
                      <a:pt x="136" y="68"/>
                    </a:moveTo>
                    <a:lnTo>
                      <a:pt x="136" y="68"/>
                    </a:lnTo>
                    <a:lnTo>
                      <a:pt x="134" y="82"/>
                    </a:lnTo>
                    <a:lnTo>
                      <a:pt x="130" y="94"/>
                    </a:lnTo>
                    <a:lnTo>
                      <a:pt x="124" y="106"/>
                    </a:lnTo>
                    <a:lnTo>
                      <a:pt x="116" y="116"/>
                    </a:lnTo>
                    <a:lnTo>
                      <a:pt x="106" y="124"/>
                    </a:lnTo>
                    <a:lnTo>
                      <a:pt x="94" y="130"/>
                    </a:lnTo>
                    <a:lnTo>
                      <a:pt x="82" y="134"/>
                    </a:lnTo>
                    <a:lnTo>
                      <a:pt x="68" y="136"/>
                    </a:lnTo>
                    <a:lnTo>
                      <a:pt x="68" y="136"/>
                    </a:lnTo>
                    <a:lnTo>
                      <a:pt x="54" y="134"/>
                    </a:lnTo>
                    <a:lnTo>
                      <a:pt x="40" y="130"/>
                    </a:lnTo>
                    <a:lnTo>
                      <a:pt x="30" y="124"/>
                    </a:lnTo>
                    <a:lnTo>
                      <a:pt x="20" y="116"/>
                    </a:lnTo>
                    <a:lnTo>
                      <a:pt x="10" y="106"/>
                    </a:lnTo>
                    <a:lnTo>
                      <a:pt x="4" y="94"/>
                    </a:lnTo>
                    <a:lnTo>
                      <a:pt x="0" y="8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54"/>
                    </a:lnTo>
                    <a:lnTo>
                      <a:pt x="4" y="42"/>
                    </a:lnTo>
                    <a:lnTo>
                      <a:pt x="10" y="30"/>
                    </a:lnTo>
                    <a:lnTo>
                      <a:pt x="20" y="20"/>
                    </a:lnTo>
                    <a:lnTo>
                      <a:pt x="30" y="12"/>
                    </a:lnTo>
                    <a:lnTo>
                      <a:pt x="40" y="6"/>
                    </a:lnTo>
                    <a:lnTo>
                      <a:pt x="54" y="2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82" y="2"/>
                    </a:lnTo>
                    <a:lnTo>
                      <a:pt x="94" y="6"/>
                    </a:lnTo>
                    <a:lnTo>
                      <a:pt x="106" y="12"/>
                    </a:lnTo>
                    <a:lnTo>
                      <a:pt x="116" y="20"/>
                    </a:lnTo>
                    <a:lnTo>
                      <a:pt x="124" y="30"/>
                    </a:lnTo>
                    <a:lnTo>
                      <a:pt x="130" y="42"/>
                    </a:lnTo>
                    <a:lnTo>
                      <a:pt x="134" y="54"/>
                    </a:lnTo>
                    <a:lnTo>
                      <a:pt x="136" y="68"/>
                    </a:lnTo>
                    <a:lnTo>
                      <a:pt x="136" y="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Freeform 6">
                <a:extLst>
                  <a:ext uri="{FF2B5EF4-FFF2-40B4-BE49-F238E27FC236}">
                    <a16:creationId xmlns:a16="http://schemas.microsoft.com/office/drawing/2014/main" id="{E48B9F70-5BD8-458C-B3B4-69FD04F880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08104" y="6096528"/>
                <a:ext cx="298372" cy="627744"/>
              </a:xfrm>
              <a:custGeom>
                <a:avLst/>
                <a:gdLst>
                  <a:gd name="T0" fmla="*/ 150 w 308"/>
                  <a:gd name="T1" fmla="*/ 0 h 648"/>
                  <a:gd name="T2" fmla="*/ 112 w 308"/>
                  <a:gd name="T3" fmla="*/ 4 h 648"/>
                  <a:gd name="T4" fmla="*/ 86 w 308"/>
                  <a:gd name="T5" fmla="*/ 14 h 648"/>
                  <a:gd name="T6" fmla="*/ 68 w 308"/>
                  <a:gd name="T7" fmla="*/ 32 h 648"/>
                  <a:gd name="T8" fmla="*/ 54 w 308"/>
                  <a:gd name="T9" fmla="*/ 54 h 648"/>
                  <a:gd name="T10" fmla="*/ 48 w 308"/>
                  <a:gd name="T11" fmla="*/ 74 h 648"/>
                  <a:gd name="T12" fmla="*/ 22 w 308"/>
                  <a:gd name="T13" fmla="*/ 182 h 648"/>
                  <a:gd name="T14" fmla="*/ 0 w 308"/>
                  <a:gd name="T15" fmla="*/ 286 h 648"/>
                  <a:gd name="T16" fmla="*/ 2 w 308"/>
                  <a:gd name="T17" fmla="*/ 298 h 648"/>
                  <a:gd name="T18" fmla="*/ 12 w 308"/>
                  <a:gd name="T19" fmla="*/ 304 h 648"/>
                  <a:gd name="T20" fmla="*/ 18 w 308"/>
                  <a:gd name="T21" fmla="*/ 306 h 648"/>
                  <a:gd name="T22" fmla="*/ 28 w 308"/>
                  <a:gd name="T23" fmla="*/ 300 h 648"/>
                  <a:gd name="T24" fmla="*/ 92 w 308"/>
                  <a:gd name="T25" fmla="*/ 100 h 648"/>
                  <a:gd name="T26" fmla="*/ 90 w 308"/>
                  <a:gd name="T27" fmla="*/ 380 h 648"/>
                  <a:gd name="T28" fmla="*/ 104 w 308"/>
                  <a:gd name="T29" fmla="*/ 632 h 648"/>
                  <a:gd name="T30" fmla="*/ 108 w 308"/>
                  <a:gd name="T31" fmla="*/ 644 h 648"/>
                  <a:gd name="T32" fmla="*/ 120 w 308"/>
                  <a:gd name="T33" fmla="*/ 648 h 648"/>
                  <a:gd name="T34" fmla="*/ 126 w 308"/>
                  <a:gd name="T35" fmla="*/ 646 h 648"/>
                  <a:gd name="T36" fmla="*/ 134 w 308"/>
                  <a:gd name="T37" fmla="*/ 638 h 648"/>
                  <a:gd name="T38" fmla="*/ 150 w 308"/>
                  <a:gd name="T39" fmla="*/ 380 h 648"/>
                  <a:gd name="T40" fmla="*/ 180 w 308"/>
                  <a:gd name="T41" fmla="*/ 632 h 648"/>
                  <a:gd name="T42" fmla="*/ 180 w 308"/>
                  <a:gd name="T43" fmla="*/ 638 h 648"/>
                  <a:gd name="T44" fmla="*/ 188 w 308"/>
                  <a:gd name="T45" fmla="*/ 646 h 648"/>
                  <a:gd name="T46" fmla="*/ 196 w 308"/>
                  <a:gd name="T47" fmla="*/ 648 h 648"/>
                  <a:gd name="T48" fmla="*/ 206 w 308"/>
                  <a:gd name="T49" fmla="*/ 644 h 648"/>
                  <a:gd name="T50" fmla="*/ 212 w 308"/>
                  <a:gd name="T51" fmla="*/ 632 h 648"/>
                  <a:gd name="T52" fmla="*/ 268 w 308"/>
                  <a:gd name="T53" fmla="*/ 380 h 648"/>
                  <a:gd name="T54" fmla="*/ 276 w 308"/>
                  <a:gd name="T55" fmla="*/ 290 h 648"/>
                  <a:gd name="T56" fmla="*/ 278 w 308"/>
                  <a:gd name="T57" fmla="*/ 296 h 648"/>
                  <a:gd name="T58" fmla="*/ 288 w 308"/>
                  <a:gd name="T59" fmla="*/ 302 h 648"/>
                  <a:gd name="T60" fmla="*/ 294 w 308"/>
                  <a:gd name="T61" fmla="*/ 302 h 648"/>
                  <a:gd name="T62" fmla="*/ 304 w 308"/>
                  <a:gd name="T63" fmla="*/ 296 h 648"/>
                  <a:gd name="T64" fmla="*/ 308 w 308"/>
                  <a:gd name="T65" fmla="*/ 284 h 648"/>
                  <a:gd name="T66" fmla="*/ 290 w 308"/>
                  <a:gd name="T67" fmla="*/ 182 h 648"/>
                  <a:gd name="T68" fmla="*/ 268 w 308"/>
                  <a:gd name="T69" fmla="*/ 74 h 648"/>
                  <a:gd name="T70" fmla="*/ 260 w 308"/>
                  <a:gd name="T71" fmla="*/ 54 h 648"/>
                  <a:gd name="T72" fmla="*/ 248 w 308"/>
                  <a:gd name="T73" fmla="*/ 32 h 648"/>
                  <a:gd name="T74" fmla="*/ 230 w 308"/>
                  <a:gd name="T75" fmla="*/ 14 h 648"/>
                  <a:gd name="T76" fmla="*/ 204 w 308"/>
                  <a:gd name="T77" fmla="*/ 4 h 648"/>
                  <a:gd name="T78" fmla="*/ 164 w 308"/>
                  <a:gd name="T79" fmla="*/ 0 h 648"/>
                  <a:gd name="T80" fmla="*/ 158 w 308"/>
                  <a:gd name="T81" fmla="*/ 14 h 648"/>
                  <a:gd name="T82" fmla="*/ 176 w 308"/>
                  <a:gd name="T83" fmla="*/ 14 h 648"/>
                  <a:gd name="T84" fmla="*/ 158 w 308"/>
                  <a:gd name="T85" fmla="*/ 90 h 648"/>
                  <a:gd name="T86" fmla="*/ 120 w 308"/>
                  <a:gd name="T87" fmla="*/ 16 h 648"/>
                  <a:gd name="T88" fmla="*/ 158 w 308"/>
                  <a:gd name="T89" fmla="*/ 14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08" h="648">
                    <a:moveTo>
                      <a:pt x="150" y="0"/>
                    </a:moveTo>
                    <a:lnTo>
                      <a:pt x="150" y="0"/>
                    </a:lnTo>
                    <a:lnTo>
                      <a:pt x="130" y="0"/>
                    </a:lnTo>
                    <a:lnTo>
                      <a:pt x="112" y="4"/>
                    </a:lnTo>
                    <a:lnTo>
                      <a:pt x="96" y="8"/>
                    </a:lnTo>
                    <a:lnTo>
                      <a:pt x="86" y="14"/>
                    </a:lnTo>
                    <a:lnTo>
                      <a:pt x="76" y="22"/>
                    </a:lnTo>
                    <a:lnTo>
                      <a:pt x="68" y="32"/>
                    </a:lnTo>
                    <a:lnTo>
                      <a:pt x="60" y="42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48" y="74"/>
                    </a:lnTo>
                    <a:lnTo>
                      <a:pt x="38" y="104"/>
                    </a:lnTo>
                    <a:lnTo>
                      <a:pt x="22" y="182"/>
                    </a:lnTo>
                    <a:lnTo>
                      <a:pt x="0" y="286"/>
                    </a:lnTo>
                    <a:lnTo>
                      <a:pt x="0" y="286"/>
                    </a:lnTo>
                    <a:lnTo>
                      <a:pt x="0" y="292"/>
                    </a:lnTo>
                    <a:lnTo>
                      <a:pt x="2" y="298"/>
                    </a:lnTo>
                    <a:lnTo>
                      <a:pt x="6" y="302"/>
                    </a:lnTo>
                    <a:lnTo>
                      <a:pt x="12" y="304"/>
                    </a:lnTo>
                    <a:lnTo>
                      <a:pt x="12" y="304"/>
                    </a:lnTo>
                    <a:lnTo>
                      <a:pt x="18" y="306"/>
                    </a:lnTo>
                    <a:lnTo>
                      <a:pt x="24" y="304"/>
                    </a:lnTo>
                    <a:lnTo>
                      <a:pt x="28" y="300"/>
                    </a:lnTo>
                    <a:lnTo>
                      <a:pt x="32" y="294"/>
                    </a:lnTo>
                    <a:lnTo>
                      <a:pt x="92" y="100"/>
                    </a:lnTo>
                    <a:lnTo>
                      <a:pt x="46" y="380"/>
                    </a:lnTo>
                    <a:lnTo>
                      <a:pt x="90" y="380"/>
                    </a:lnTo>
                    <a:lnTo>
                      <a:pt x="104" y="632"/>
                    </a:lnTo>
                    <a:lnTo>
                      <a:pt x="104" y="632"/>
                    </a:lnTo>
                    <a:lnTo>
                      <a:pt x="104" y="638"/>
                    </a:lnTo>
                    <a:lnTo>
                      <a:pt x="108" y="644"/>
                    </a:lnTo>
                    <a:lnTo>
                      <a:pt x="114" y="646"/>
                    </a:lnTo>
                    <a:lnTo>
                      <a:pt x="120" y="648"/>
                    </a:lnTo>
                    <a:lnTo>
                      <a:pt x="120" y="648"/>
                    </a:lnTo>
                    <a:lnTo>
                      <a:pt x="126" y="646"/>
                    </a:lnTo>
                    <a:lnTo>
                      <a:pt x="132" y="644"/>
                    </a:lnTo>
                    <a:lnTo>
                      <a:pt x="134" y="638"/>
                    </a:lnTo>
                    <a:lnTo>
                      <a:pt x="136" y="632"/>
                    </a:lnTo>
                    <a:lnTo>
                      <a:pt x="150" y="380"/>
                    </a:lnTo>
                    <a:lnTo>
                      <a:pt x="164" y="380"/>
                    </a:lnTo>
                    <a:lnTo>
                      <a:pt x="180" y="632"/>
                    </a:lnTo>
                    <a:lnTo>
                      <a:pt x="180" y="632"/>
                    </a:lnTo>
                    <a:lnTo>
                      <a:pt x="180" y="638"/>
                    </a:lnTo>
                    <a:lnTo>
                      <a:pt x="184" y="644"/>
                    </a:lnTo>
                    <a:lnTo>
                      <a:pt x="188" y="646"/>
                    </a:lnTo>
                    <a:lnTo>
                      <a:pt x="196" y="648"/>
                    </a:lnTo>
                    <a:lnTo>
                      <a:pt x="196" y="648"/>
                    </a:lnTo>
                    <a:lnTo>
                      <a:pt x="202" y="646"/>
                    </a:lnTo>
                    <a:lnTo>
                      <a:pt x="206" y="644"/>
                    </a:lnTo>
                    <a:lnTo>
                      <a:pt x="210" y="638"/>
                    </a:lnTo>
                    <a:lnTo>
                      <a:pt x="212" y="632"/>
                    </a:lnTo>
                    <a:lnTo>
                      <a:pt x="224" y="380"/>
                    </a:lnTo>
                    <a:lnTo>
                      <a:pt x="268" y="380"/>
                    </a:lnTo>
                    <a:lnTo>
                      <a:pt x="224" y="100"/>
                    </a:lnTo>
                    <a:lnTo>
                      <a:pt x="276" y="290"/>
                    </a:lnTo>
                    <a:lnTo>
                      <a:pt x="276" y="290"/>
                    </a:lnTo>
                    <a:lnTo>
                      <a:pt x="278" y="296"/>
                    </a:lnTo>
                    <a:lnTo>
                      <a:pt x="282" y="300"/>
                    </a:lnTo>
                    <a:lnTo>
                      <a:pt x="288" y="302"/>
                    </a:lnTo>
                    <a:lnTo>
                      <a:pt x="294" y="302"/>
                    </a:lnTo>
                    <a:lnTo>
                      <a:pt x="294" y="302"/>
                    </a:lnTo>
                    <a:lnTo>
                      <a:pt x="300" y="300"/>
                    </a:lnTo>
                    <a:lnTo>
                      <a:pt x="304" y="296"/>
                    </a:lnTo>
                    <a:lnTo>
                      <a:pt x="308" y="290"/>
                    </a:lnTo>
                    <a:lnTo>
                      <a:pt x="308" y="284"/>
                    </a:lnTo>
                    <a:lnTo>
                      <a:pt x="308" y="284"/>
                    </a:lnTo>
                    <a:lnTo>
                      <a:pt x="290" y="182"/>
                    </a:lnTo>
                    <a:lnTo>
                      <a:pt x="274" y="104"/>
                    </a:lnTo>
                    <a:lnTo>
                      <a:pt x="268" y="74"/>
                    </a:lnTo>
                    <a:lnTo>
                      <a:pt x="260" y="54"/>
                    </a:lnTo>
                    <a:lnTo>
                      <a:pt x="260" y="54"/>
                    </a:lnTo>
                    <a:lnTo>
                      <a:pt x="254" y="42"/>
                    </a:lnTo>
                    <a:lnTo>
                      <a:pt x="248" y="32"/>
                    </a:lnTo>
                    <a:lnTo>
                      <a:pt x="240" y="22"/>
                    </a:lnTo>
                    <a:lnTo>
                      <a:pt x="230" y="14"/>
                    </a:lnTo>
                    <a:lnTo>
                      <a:pt x="218" y="8"/>
                    </a:lnTo>
                    <a:lnTo>
                      <a:pt x="204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50" y="0"/>
                    </a:lnTo>
                    <a:close/>
                    <a:moveTo>
                      <a:pt x="158" y="14"/>
                    </a:moveTo>
                    <a:lnTo>
                      <a:pt x="158" y="14"/>
                    </a:lnTo>
                    <a:lnTo>
                      <a:pt x="176" y="14"/>
                    </a:lnTo>
                    <a:lnTo>
                      <a:pt x="196" y="16"/>
                    </a:lnTo>
                    <a:lnTo>
                      <a:pt x="158" y="90"/>
                    </a:lnTo>
                    <a:lnTo>
                      <a:pt x="120" y="16"/>
                    </a:lnTo>
                    <a:lnTo>
                      <a:pt x="120" y="16"/>
                    </a:lnTo>
                    <a:lnTo>
                      <a:pt x="138" y="14"/>
                    </a:lnTo>
                    <a:lnTo>
                      <a:pt x="158" y="14"/>
                    </a:lnTo>
                    <a:lnTo>
                      <a:pt x="158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Freeform 7">
                <a:extLst>
                  <a:ext uri="{FF2B5EF4-FFF2-40B4-BE49-F238E27FC236}">
                    <a16:creationId xmlns:a16="http://schemas.microsoft.com/office/drawing/2014/main" id="{48C9446B-74EC-4531-BC26-BEAE06C7DB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2227" y="6369713"/>
                <a:ext cx="77499" cy="230560"/>
              </a:xfrm>
              <a:custGeom>
                <a:avLst/>
                <a:gdLst>
                  <a:gd name="T0" fmla="*/ 36 w 80"/>
                  <a:gd name="T1" fmla="*/ 0 h 238"/>
                  <a:gd name="T2" fmla="*/ 36 w 80"/>
                  <a:gd name="T3" fmla="*/ 0 h 238"/>
                  <a:gd name="T4" fmla="*/ 34 w 80"/>
                  <a:gd name="T5" fmla="*/ 0 h 238"/>
                  <a:gd name="T6" fmla="*/ 34 w 80"/>
                  <a:gd name="T7" fmla="*/ 0 h 238"/>
                  <a:gd name="T8" fmla="*/ 30 w 80"/>
                  <a:gd name="T9" fmla="*/ 2 h 238"/>
                  <a:gd name="T10" fmla="*/ 28 w 80"/>
                  <a:gd name="T11" fmla="*/ 6 h 238"/>
                  <a:gd name="T12" fmla="*/ 28 w 80"/>
                  <a:gd name="T13" fmla="*/ 26 h 238"/>
                  <a:gd name="T14" fmla="*/ 22 w 80"/>
                  <a:gd name="T15" fmla="*/ 26 h 238"/>
                  <a:gd name="T16" fmla="*/ 22 w 80"/>
                  <a:gd name="T17" fmla="*/ 26 h 238"/>
                  <a:gd name="T18" fmla="*/ 18 w 80"/>
                  <a:gd name="T19" fmla="*/ 28 h 238"/>
                  <a:gd name="T20" fmla="*/ 14 w 80"/>
                  <a:gd name="T21" fmla="*/ 30 h 238"/>
                  <a:gd name="T22" fmla="*/ 8 w 80"/>
                  <a:gd name="T23" fmla="*/ 40 h 238"/>
                  <a:gd name="T24" fmla="*/ 2 w 80"/>
                  <a:gd name="T25" fmla="*/ 54 h 238"/>
                  <a:gd name="T26" fmla="*/ 0 w 80"/>
                  <a:gd name="T27" fmla="*/ 72 h 238"/>
                  <a:gd name="T28" fmla="*/ 0 w 80"/>
                  <a:gd name="T29" fmla="*/ 192 h 238"/>
                  <a:gd name="T30" fmla="*/ 0 w 80"/>
                  <a:gd name="T31" fmla="*/ 192 h 238"/>
                  <a:gd name="T32" fmla="*/ 2 w 80"/>
                  <a:gd name="T33" fmla="*/ 210 h 238"/>
                  <a:gd name="T34" fmla="*/ 8 w 80"/>
                  <a:gd name="T35" fmla="*/ 226 h 238"/>
                  <a:gd name="T36" fmla="*/ 14 w 80"/>
                  <a:gd name="T37" fmla="*/ 236 h 238"/>
                  <a:gd name="T38" fmla="*/ 18 w 80"/>
                  <a:gd name="T39" fmla="*/ 238 h 238"/>
                  <a:gd name="T40" fmla="*/ 22 w 80"/>
                  <a:gd name="T41" fmla="*/ 238 h 238"/>
                  <a:gd name="T42" fmla="*/ 58 w 80"/>
                  <a:gd name="T43" fmla="*/ 238 h 238"/>
                  <a:gd name="T44" fmla="*/ 58 w 80"/>
                  <a:gd name="T45" fmla="*/ 238 h 238"/>
                  <a:gd name="T46" fmla="*/ 64 w 80"/>
                  <a:gd name="T47" fmla="*/ 238 h 238"/>
                  <a:gd name="T48" fmla="*/ 68 w 80"/>
                  <a:gd name="T49" fmla="*/ 236 h 238"/>
                  <a:gd name="T50" fmla="*/ 72 w 80"/>
                  <a:gd name="T51" fmla="*/ 230 h 238"/>
                  <a:gd name="T52" fmla="*/ 74 w 80"/>
                  <a:gd name="T53" fmla="*/ 226 h 238"/>
                  <a:gd name="T54" fmla="*/ 80 w 80"/>
                  <a:gd name="T55" fmla="*/ 210 h 238"/>
                  <a:gd name="T56" fmla="*/ 80 w 80"/>
                  <a:gd name="T57" fmla="*/ 202 h 238"/>
                  <a:gd name="T58" fmla="*/ 80 w 80"/>
                  <a:gd name="T59" fmla="*/ 192 h 238"/>
                  <a:gd name="T60" fmla="*/ 72 w 80"/>
                  <a:gd name="T61" fmla="*/ 72 h 238"/>
                  <a:gd name="T62" fmla="*/ 72 w 80"/>
                  <a:gd name="T63" fmla="*/ 72 h 238"/>
                  <a:gd name="T64" fmla="*/ 68 w 80"/>
                  <a:gd name="T65" fmla="*/ 54 h 238"/>
                  <a:gd name="T66" fmla="*/ 64 w 80"/>
                  <a:gd name="T67" fmla="*/ 40 h 238"/>
                  <a:gd name="T68" fmla="*/ 58 w 80"/>
                  <a:gd name="T69" fmla="*/ 30 h 238"/>
                  <a:gd name="T70" fmla="*/ 54 w 80"/>
                  <a:gd name="T71" fmla="*/ 28 h 238"/>
                  <a:gd name="T72" fmla="*/ 50 w 80"/>
                  <a:gd name="T73" fmla="*/ 26 h 238"/>
                  <a:gd name="T74" fmla="*/ 42 w 80"/>
                  <a:gd name="T75" fmla="*/ 26 h 238"/>
                  <a:gd name="T76" fmla="*/ 42 w 80"/>
                  <a:gd name="T77" fmla="*/ 6 h 238"/>
                  <a:gd name="T78" fmla="*/ 42 w 80"/>
                  <a:gd name="T79" fmla="*/ 6 h 238"/>
                  <a:gd name="T80" fmla="*/ 40 w 80"/>
                  <a:gd name="T81" fmla="*/ 2 h 238"/>
                  <a:gd name="T82" fmla="*/ 36 w 80"/>
                  <a:gd name="T83" fmla="*/ 0 h 238"/>
                  <a:gd name="T84" fmla="*/ 36 w 80"/>
                  <a:gd name="T85" fmla="*/ 0 h 238"/>
                  <a:gd name="T86" fmla="*/ 36 w 80"/>
                  <a:gd name="T87" fmla="*/ 0 h 238"/>
                  <a:gd name="T88" fmla="*/ 36 w 80"/>
                  <a:gd name="T89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0" h="238">
                    <a:moveTo>
                      <a:pt x="36" y="0"/>
                    </a:moveTo>
                    <a:lnTo>
                      <a:pt x="36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0" y="2"/>
                    </a:lnTo>
                    <a:lnTo>
                      <a:pt x="28" y="6"/>
                    </a:lnTo>
                    <a:lnTo>
                      <a:pt x="28" y="26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8" y="28"/>
                    </a:lnTo>
                    <a:lnTo>
                      <a:pt x="14" y="30"/>
                    </a:lnTo>
                    <a:lnTo>
                      <a:pt x="8" y="40"/>
                    </a:lnTo>
                    <a:lnTo>
                      <a:pt x="2" y="54"/>
                    </a:lnTo>
                    <a:lnTo>
                      <a:pt x="0" y="72"/>
                    </a:lnTo>
                    <a:lnTo>
                      <a:pt x="0" y="192"/>
                    </a:lnTo>
                    <a:lnTo>
                      <a:pt x="0" y="192"/>
                    </a:lnTo>
                    <a:lnTo>
                      <a:pt x="2" y="210"/>
                    </a:lnTo>
                    <a:lnTo>
                      <a:pt x="8" y="226"/>
                    </a:lnTo>
                    <a:lnTo>
                      <a:pt x="14" y="236"/>
                    </a:lnTo>
                    <a:lnTo>
                      <a:pt x="18" y="238"/>
                    </a:lnTo>
                    <a:lnTo>
                      <a:pt x="22" y="238"/>
                    </a:lnTo>
                    <a:lnTo>
                      <a:pt x="58" y="238"/>
                    </a:lnTo>
                    <a:lnTo>
                      <a:pt x="58" y="238"/>
                    </a:lnTo>
                    <a:lnTo>
                      <a:pt x="64" y="238"/>
                    </a:lnTo>
                    <a:lnTo>
                      <a:pt x="68" y="236"/>
                    </a:lnTo>
                    <a:lnTo>
                      <a:pt x="72" y="230"/>
                    </a:lnTo>
                    <a:lnTo>
                      <a:pt x="74" y="226"/>
                    </a:lnTo>
                    <a:lnTo>
                      <a:pt x="80" y="210"/>
                    </a:lnTo>
                    <a:lnTo>
                      <a:pt x="80" y="202"/>
                    </a:lnTo>
                    <a:lnTo>
                      <a:pt x="80" y="192"/>
                    </a:lnTo>
                    <a:lnTo>
                      <a:pt x="72" y="72"/>
                    </a:lnTo>
                    <a:lnTo>
                      <a:pt x="72" y="72"/>
                    </a:lnTo>
                    <a:lnTo>
                      <a:pt x="68" y="54"/>
                    </a:lnTo>
                    <a:lnTo>
                      <a:pt x="64" y="40"/>
                    </a:lnTo>
                    <a:lnTo>
                      <a:pt x="58" y="30"/>
                    </a:lnTo>
                    <a:lnTo>
                      <a:pt x="54" y="28"/>
                    </a:lnTo>
                    <a:lnTo>
                      <a:pt x="50" y="26"/>
                    </a:lnTo>
                    <a:lnTo>
                      <a:pt x="42" y="26"/>
                    </a:lnTo>
                    <a:lnTo>
                      <a:pt x="42" y="6"/>
                    </a:lnTo>
                    <a:lnTo>
                      <a:pt x="42" y="6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98" name="그룹 69">
                <a:extLst>
                  <a:ext uri="{FF2B5EF4-FFF2-40B4-BE49-F238E27FC236}">
                    <a16:creationId xmlns:a16="http://schemas.microsoft.com/office/drawing/2014/main" id="{50646F0D-F686-4D6E-B113-58FD5FC55D40}"/>
                  </a:ext>
                </a:extLst>
              </p:cNvPr>
              <p:cNvGrpSpPr/>
              <p:nvPr/>
            </p:nvGrpSpPr>
            <p:grpSpPr>
              <a:xfrm>
                <a:off x="5133206" y="5949280"/>
                <a:ext cx="292560" cy="774992"/>
                <a:chOff x="5928537" y="5949280"/>
                <a:chExt cx="292560" cy="774992"/>
              </a:xfrm>
              <a:grpFill/>
            </p:grpSpPr>
            <p:sp>
              <p:nvSpPr>
                <p:cNvPr id="99" name="Freeform 8">
                  <a:extLst>
                    <a:ext uri="{FF2B5EF4-FFF2-40B4-BE49-F238E27FC236}">
                      <a16:creationId xmlns:a16="http://schemas.microsoft.com/office/drawing/2014/main" id="{479BE18E-EB9E-4719-8E54-EECF077D26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13787" y="5949280"/>
                  <a:ext cx="131749" cy="131749"/>
                </a:xfrm>
                <a:custGeom>
                  <a:avLst/>
                  <a:gdLst>
                    <a:gd name="T0" fmla="*/ 68 w 136"/>
                    <a:gd name="T1" fmla="*/ 0 h 136"/>
                    <a:gd name="T2" fmla="*/ 68 w 136"/>
                    <a:gd name="T3" fmla="*/ 0 h 136"/>
                    <a:gd name="T4" fmla="*/ 54 w 136"/>
                    <a:gd name="T5" fmla="*/ 2 h 136"/>
                    <a:gd name="T6" fmla="*/ 42 w 136"/>
                    <a:gd name="T7" fmla="*/ 6 h 136"/>
                    <a:gd name="T8" fmla="*/ 30 w 136"/>
                    <a:gd name="T9" fmla="*/ 12 h 136"/>
                    <a:gd name="T10" fmla="*/ 20 w 136"/>
                    <a:gd name="T11" fmla="*/ 20 h 136"/>
                    <a:gd name="T12" fmla="*/ 12 w 136"/>
                    <a:gd name="T13" fmla="*/ 30 h 136"/>
                    <a:gd name="T14" fmla="*/ 6 w 136"/>
                    <a:gd name="T15" fmla="*/ 42 h 136"/>
                    <a:gd name="T16" fmla="*/ 2 w 136"/>
                    <a:gd name="T17" fmla="*/ 54 h 136"/>
                    <a:gd name="T18" fmla="*/ 0 w 136"/>
                    <a:gd name="T19" fmla="*/ 68 h 136"/>
                    <a:gd name="T20" fmla="*/ 0 w 136"/>
                    <a:gd name="T21" fmla="*/ 68 h 136"/>
                    <a:gd name="T22" fmla="*/ 2 w 136"/>
                    <a:gd name="T23" fmla="*/ 82 h 136"/>
                    <a:gd name="T24" fmla="*/ 6 w 136"/>
                    <a:gd name="T25" fmla="*/ 94 h 136"/>
                    <a:gd name="T26" fmla="*/ 12 w 136"/>
                    <a:gd name="T27" fmla="*/ 106 h 136"/>
                    <a:gd name="T28" fmla="*/ 20 w 136"/>
                    <a:gd name="T29" fmla="*/ 116 h 136"/>
                    <a:gd name="T30" fmla="*/ 30 w 136"/>
                    <a:gd name="T31" fmla="*/ 124 h 136"/>
                    <a:gd name="T32" fmla="*/ 42 w 136"/>
                    <a:gd name="T33" fmla="*/ 130 h 136"/>
                    <a:gd name="T34" fmla="*/ 54 w 136"/>
                    <a:gd name="T35" fmla="*/ 134 h 136"/>
                    <a:gd name="T36" fmla="*/ 68 w 136"/>
                    <a:gd name="T37" fmla="*/ 136 h 136"/>
                    <a:gd name="T38" fmla="*/ 68 w 136"/>
                    <a:gd name="T39" fmla="*/ 136 h 136"/>
                    <a:gd name="T40" fmla="*/ 82 w 136"/>
                    <a:gd name="T41" fmla="*/ 134 h 136"/>
                    <a:gd name="T42" fmla="*/ 94 w 136"/>
                    <a:gd name="T43" fmla="*/ 130 h 136"/>
                    <a:gd name="T44" fmla="*/ 106 w 136"/>
                    <a:gd name="T45" fmla="*/ 124 h 136"/>
                    <a:gd name="T46" fmla="*/ 116 w 136"/>
                    <a:gd name="T47" fmla="*/ 116 h 136"/>
                    <a:gd name="T48" fmla="*/ 124 w 136"/>
                    <a:gd name="T49" fmla="*/ 106 h 136"/>
                    <a:gd name="T50" fmla="*/ 130 w 136"/>
                    <a:gd name="T51" fmla="*/ 94 h 136"/>
                    <a:gd name="T52" fmla="*/ 134 w 136"/>
                    <a:gd name="T53" fmla="*/ 82 h 136"/>
                    <a:gd name="T54" fmla="*/ 136 w 136"/>
                    <a:gd name="T55" fmla="*/ 68 h 136"/>
                    <a:gd name="T56" fmla="*/ 136 w 136"/>
                    <a:gd name="T57" fmla="*/ 68 h 136"/>
                    <a:gd name="T58" fmla="*/ 134 w 136"/>
                    <a:gd name="T59" fmla="*/ 54 h 136"/>
                    <a:gd name="T60" fmla="*/ 130 w 136"/>
                    <a:gd name="T61" fmla="*/ 42 h 136"/>
                    <a:gd name="T62" fmla="*/ 124 w 136"/>
                    <a:gd name="T63" fmla="*/ 30 h 136"/>
                    <a:gd name="T64" fmla="*/ 116 w 136"/>
                    <a:gd name="T65" fmla="*/ 20 h 136"/>
                    <a:gd name="T66" fmla="*/ 106 w 136"/>
                    <a:gd name="T67" fmla="*/ 12 h 136"/>
                    <a:gd name="T68" fmla="*/ 94 w 136"/>
                    <a:gd name="T69" fmla="*/ 6 h 136"/>
                    <a:gd name="T70" fmla="*/ 82 w 136"/>
                    <a:gd name="T71" fmla="*/ 2 h 136"/>
                    <a:gd name="T72" fmla="*/ 68 w 136"/>
                    <a:gd name="T73" fmla="*/ 0 h 136"/>
                    <a:gd name="T74" fmla="*/ 68 w 136"/>
                    <a:gd name="T75" fmla="*/ 0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36" h="136">
                      <a:moveTo>
                        <a:pt x="68" y="0"/>
                      </a:moveTo>
                      <a:lnTo>
                        <a:pt x="68" y="0"/>
                      </a:lnTo>
                      <a:lnTo>
                        <a:pt x="54" y="2"/>
                      </a:lnTo>
                      <a:lnTo>
                        <a:pt x="42" y="6"/>
                      </a:lnTo>
                      <a:lnTo>
                        <a:pt x="30" y="12"/>
                      </a:lnTo>
                      <a:lnTo>
                        <a:pt x="20" y="20"/>
                      </a:lnTo>
                      <a:lnTo>
                        <a:pt x="12" y="30"/>
                      </a:lnTo>
                      <a:lnTo>
                        <a:pt x="6" y="42"/>
                      </a:lnTo>
                      <a:lnTo>
                        <a:pt x="2" y="54"/>
                      </a:lnTo>
                      <a:lnTo>
                        <a:pt x="0" y="68"/>
                      </a:lnTo>
                      <a:lnTo>
                        <a:pt x="0" y="68"/>
                      </a:lnTo>
                      <a:lnTo>
                        <a:pt x="2" y="82"/>
                      </a:lnTo>
                      <a:lnTo>
                        <a:pt x="6" y="94"/>
                      </a:lnTo>
                      <a:lnTo>
                        <a:pt x="12" y="106"/>
                      </a:lnTo>
                      <a:lnTo>
                        <a:pt x="20" y="116"/>
                      </a:lnTo>
                      <a:lnTo>
                        <a:pt x="30" y="124"/>
                      </a:lnTo>
                      <a:lnTo>
                        <a:pt x="42" y="130"/>
                      </a:lnTo>
                      <a:lnTo>
                        <a:pt x="54" y="134"/>
                      </a:lnTo>
                      <a:lnTo>
                        <a:pt x="68" y="136"/>
                      </a:lnTo>
                      <a:lnTo>
                        <a:pt x="68" y="136"/>
                      </a:lnTo>
                      <a:lnTo>
                        <a:pt x="82" y="134"/>
                      </a:lnTo>
                      <a:lnTo>
                        <a:pt x="94" y="130"/>
                      </a:lnTo>
                      <a:lnTo>
                        <a:pt x="106" y="124"/>
                      </a:lnTo>
                      <a:lnTo>
                        <a:pt x="116" y="116"/>
                      </a:lnTo>
                      <a:lnTo>
                        <a:pt x="124" y="106"/>
                      </a:lnTo>
                      <a:lnTo>
                        <a:pt x="130" y="94"/>
                      </a:lnTo>
                      <a:lnTo>
                        <a:pt x="134" y="82"/>
                      </a:lnTo>
                      <a:lnTo>
                        <a:pt x="136" y="68"/>
                      </a:lnTo>
                      <a:lnTo>
                        <a:pt x="136" y="68"/>
                      </a:lnTo>
                      <a:lnTo>
                        <a:pt x="134" y="54"/>
                      </a:lnTo>
                      <a:lnTo>
                        <a:pt x="130" y="42"/>
                      </a:lnTo>
                      <a:lnTo>
                        <a:pt x="124" y="30"/>
                      </a:lnTo>
                      <a:lnTo>
                        <a:pt x="116" y="20"/>
                      </a:lnTo>
                      <a:lnTo>
                        <a:pt x="106" y="12"/>
                      </a:lnTo>
                      <a:lnTo>
                        <a:pt x="94" y="6"/>
                      </a:lnTo>
                      <a:lnTo>
                        <a:pt x="82" y="2"/>
                      </a:lnTo>
                      <a:lnTo>
                        <a:pt x="68" y="0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00" name="Freeform 9">
                  <a:extLst>
                    <a:ext uri="{FF2B5EF4-FFF2-40B4-BE49-F238E27FC236}">
                      <a16:creationId xmlns:a16="http://schemas.microsoft.com/office/drawing/2014/main" id="{2CF67BB5-3B92-4730-9261-D35D57E5C9C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961475" y="6096528"/>
                  <a:ext cx="259622" cy="627744"/>
                </a:xfrm>
                <a:custGeom>
                  <a:avLst/>
                  <a:gdLst>
                    <a:gd name="T0" fmla="*/ 116 w 268"/>
                    <a:gd name="T1" fmla="*/ 0 h 648"/>
                    <a:gd name="T2" fmla="*/ 74 w 268"/>
                    <a:gd name="T3" fmla="*/ 4 h 648"/>
                    <a:gd name="T4" fmla="*/ 46 w 268"/>
                    <a:gd name="T5" fmla="*/ 14 h 648"/>
                    <a:gd name="T6" fmla="*/ 24 w 268"/>
                    <a:gd name="T7" fmla="*/ 32 h 648"/>
                    <a:gd name="T8" fmla="*/ 10 w 268"/>
                    <a:gd name="T9" fmla="*/ 54 h 648"/>
                    <a:gd name="T10" fmla="*/ 6 w 268"/>
                    <a:gd name="T11" fmla="*/ 62 h 648"/>
                    <a:gd name="T12" fmla="*/ 2 w 268"/>
                    <a:gd name="T13" fmla="*/ 106 h 648"/>
                    <a:gd name="T14" fmla="*/ 0 w 268"/>
                    <a:gd name="T15" fmla="*/ 186 h 648"/>
                    <a:gd name="T16" fmla="*/ 2 w 268"/>
                    <a:gd name="T17" fmla="*/ 294 h 648"/>
                    <a:gd name="T18" fmla="*/ 2 w 268"/>
                    <a:gd name="T19" fmla="*/ 300 h 648"/>
                    <a:gd name="T20" fmla="*/ 10 w 268"/>
                    <a:gd name="T21" fmla="*/ 310 h 648"/>
                    <a:gd name="T22" fmla="*/ 16 w 268"/>
                    <a:gd name="T23" fmla="*/ 312 h 648"/>
                    <a:gd name="T24" fmla="*/ 28 w 268"/>
                    <a:gd name="T25" fmla="*/ 308 h 648"/>
                    <a:gd name="T26" fmla="*/ 34 w 268"/>
                    <a:gd name="T27" fmla="*/ 298 h 648"/>
                    <a:gd name="T28" fmla="*/ 52 w 268"/>
                    <a:gd name="T29" fmla="*/ 248 h 648"/>
                    <a:gd name="T30" fmla="*/ 38 w 268"/>
                    <a:gd name="T31" fmla="*/ 620 h 648"/>
                    <a:gd name="T32" fmla="*/ 44 w 268"/>
                    <a:gd name="T33" fmla="*/ 638 h 648"/>
                    <a:gd name="T34" fmla="*/ 64 w 268"/>
                    <a:gd name="T35" fmla="*/ 648 h 648"/>
                    <a:gd name="T36" fmla="*/ 66 w 268"/>
                    <a:gd name="T37" fmla="*/ 648 h 648"/>
                    <a:gd name="T38" fmla="*/ 74 w 268"/>
                    <a:gd name="T39" fmla="*/ 646 h 648"/>
                    <a:gd name="T40" fmla="*/ 90 w 268"/>
                    <a:gd name="T41" fmla="*/ 632 h 648"/>
                    <a:gd name="T42" fmla="*/ 122 w 268"/>
                    <a:gd name="T43" fmla="*/ 316 h 648"/>
                    <a:gd name="T44" fmla="*/ 152 w 268"/>
                    <a:gd name="T45" fmla="*/ 622 h 648"/>
                    <a:gd name="T46" fmla="*/ 160 w 268"/>
                    <a:gd name="T47" fmla="*/ 640 h 648"/>
                    <a:gd name="T48" fmla="*/ 178 w 268"/>
                    <a:gd name="T49" fmla="*/ 648 h 648"/>
                    <a:gd name="T50" fmla="*/ 180 w 268"/>
                    <a:gd name="T51" fmla="*/ 648 h 648"/>
                    <a:gd name="T52" fmla="*/ 192 w 268"/>
                    <a:gd name="T53" fmla="*/ 644 h 648"/>
                    <a:gd name="T54" fmla="*/ 204 w 268"/>
                    <a:gd name="T55" fmla="*/ 630 h 648"/>
                    <a:gd name="T56" fmla="*/ 192 w 268"/>
                    <a:gd name="T57" fmla="*/ 248 h 648"/>
                    <a:gd name="T58" fmla="*/ 236 w 268"/>
                    <a:gd name="T59" fmla="*/ 294 h 648"/>
                    <a:gd name="T60" fmla="*/ 240 w 268"/>
                    <a:gd name="T61" fmla="*/ 300 h 648"/>
                    <a:gd name="T62" fmla="*/ 250 w 268"/>
                    <a:gd name="T63" fmla="*/ 306 h 648"/>
                    <a:gd name="T64" fmla="*/ 256 w 268"/>
                    <a:gd name="T65" fmla="*/ 306 h 648"/>
                    <a:gd name="T66" fmla="*/ 266 w 268"/>
                    <a:gd name="T67" fmla="*/ 300 h 648"/>
                    <a:gd name="T68" fmla="*/ 268 w 268"/>
                    <a:gd name="T69" fmla="*/ 288 h 648"/>
                    <a:gd name="T70" fmla="*/ 266 w 268"/>
                    <a:gd name="T71" fmla="*/ 256 h 648"/>
                    <a:gd name="T72" fmla="*/ 246 w 268"/>
                    <a:gd name="T73" fmla="*/ 104 h 648"/>
                    <a:gd name="T74" fmla="*/ 234 w 268"/>
                    <a:gd name="T75" fmla="*/ 54 h 648"/>
                    <a:gd name="T76" fmla="*/ 228 w 268"/>
                    <a:gd name="T77" fmla="*/ 42 h 648"/>
                    <a:gd name="T78" fmla="*/ 210 w 268"/>
                    <a:gd name="T79" fmla="*/ 22 h 648"/>
                    <a:gd name="T80" fmla="*/ 186 w 268"/>
                    <a:gd name="T81" fmla="*/ 8 h 648"/>
                    <a:gd name="T82" fmla="*/ 150 w 268"/>
                    <a:gd name="T83" fmla="*/ 0 h 648"/>
                    <a:gd name="T84" fmla="*/ 116 w 268"/>
                    <a:gd name="T85" fmla="*/ 0 h 648"/>
                    <a:gd name="T86" fmla="*/ 122 w 268"/>
                    <a:gd name="T87" fmla="*/ 16 h 648"/>
                    <a:gd name="T88" fmla="*/ 144 w 268"/>
                    <a:gd name="T89" fmla="*/ 18 h 648"/>
                    <a:gd name="T90" fmla="*/ 128 w 268"/>
                    <a:gd name="T91" fmla="*/ 38 h 648"/>
                    <a:gd name="T92" fmla="*/ 134 w 268"/>
                    <a:gd name="T93" fmla="*/ 42 h 648"/>
                    <a:gd name="T94" fmla="*/ 136 w 268"/>
                    <a:gd name="T95" fmla="*/ 46 h 648"/>
                    <a:gd name="T96" fmla="*/ 132 w 268"/>
                    <a:gd name="T97" fmla="*/ 54 h 648"/>
                    <a:gd name="T98" fmla="*/ 144 w 268"/>
                    <a:gd name="T99" fmla="*/ 226 h 648"/>
                    <a:gd name="T100" fmla="*/ 100 w 268"/>
                    <a:gd name="T101" fmla="*/ 226 h 648"/>
                    <a:gd name="T102" fmla="*/ 118 w 268"/>
                    <a:gd name="T103" fmla="*/ 60 h 648"/>
                    <a:gd name="T104" fmla="*/ 110 w 268"/>
                    <a:gd name="T105" fmla="*/ 50 h 648"/>
                    <a:gd name="T106" fmla="*/ 110 w 268"/>
                    <a:gd name="T107" fmla="*/ 46 h 648"/>
                    <a:gd name="T108" fmla="*/ 112 w 268"/>
                    <a:gd name="T109" fmla="*/ 40 h 648"/>
                    <a:gd name="T110" fmla="*/ 100 w 268"/>
                    <a:gd name="T111" fmla="*/ 18 h 648"/>
                    <a:gd name="T112" fmla="*/ 106 w 268"/>
                    <a:gd name="T113" fmla="*/ 16 h 648"/>
                    <a:gd name="T114" fmla="*/ 122 w 268"/>
                    <a:gd name="T115" fmla="*/ 16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68" h="648">
                      <a:moveTo>
                        <a:pt x="116" y="0"/>
                      </a:moveTo>
                      <a:lnTo>
                        <a:pt x="116" y="0"/>
                      </a:lnTo>
                      <a:lnTo>
                        <a:pt x="94" y="0"/>
                      </a:lnTo>
                      <a:lnTo>
                        <a:pt x="74" y="4"/>
                      </a:lnTo>
                      <a:lnTo>
                        <a:pt x="58" y="8"/>
                      </a:lnTo>
                      <a:lnTo>
                        <a:pt x="46" y="14"/>
                      </a:lnTo>
                      <a:lnTo>
                        <a:pt x="34" y="22"/>
                      </a:lnTo>
                      <a:lnTo>
                        <a:pt x="24" y="32"/>
                      </a:lnTo>
                      <a:lnTo>
                        <a:pt x="16" y="42"/>
                      </a:lnTo>
                      <a:lnTo>
                        <a:pt x="10" y="54"/>
                      </a:lnTo>
                      <a:lnTo>
                        <a:pt x="10" y="54"/>
                      </a:lnTo>
                      <a:lnTo>
                        <a:pt x="6" y="62"/>
                      </a:lnTo>
                      <a:lnTo>
                        <a:pt x="4" y="74"/>
                      </a:lnTo>
                      <a:lnTo>
                        <a:pt x="2" y="106"/>
                      </a:lnTo>
                      <a:lnTo>
                        <a:pt x="0" y="144"/>
                      </a:lnTo>
                      <a:lnTo>
                        <a:pt x="0" y="186"/>
                      </a:lnTo>
                      <a:lnTo>
                        <a:pt x="0" y="262"/>
                      </a:lnTo>
                      <a:lnTo>
                        <a:pt x="2" y="294"/>
                      </a:lnTo>
                      <a:lnTo>
                        <a:pt x="2" y="294"/>
                      </a:lnTo>
                      <a:lnTo>
                        <a:pt x="2" y="300"/>
                      </a:lnTo>
                      <a:lnTo>
                        <a:pt x="6" y="306"/>
                      </a:lnTo>
                      <a:lnTo>
                        <a:pt x="10" y="310"/>
                      </a:lnTo>
                      <a:lnTo>
                        <a:pt x="16" y="312"/>
                      </a:lnTo>
                      <a:lnTo>
                        <a:pt x="16" y="312"/>
                      </a:lnTo>
                      <a:lnTo>
                        <a:pt x="22" y="310"/>
                      </a:lnTo>
                      <a:lnTo>
                        <a:pt x="28" y="308"/>
                      </a:lnTo>
                      <a:lnTo>
                        <a:pt x="32" y="304"/>
                      </a:lnTo>
                      <a:lnTo>
                        <a:pt x="34" y="298"/>
                      </a:lnTo>
                      <a:lnTo>
                        <a:pt x="48" y="100"/>
                      </a:lnTo>
                      <a:lnTo>
                        <a:pt x="52" y="248"/>
                      </a:lnTo>
                      <a:lnTo>
                        <a:pt x="38" y="620"/>
                      </a:lnTo>
                      <a:lnTo>
                        <a:pt x="38" y="620"/>
                      </a:lnTo>
                      <a:lnTo>
                        <a:pt x="40" y="630"/>
                      </a:lnTo>
                      <a:lnTo>
                        <a:pt x="44" y="638"/>
                      </a:lnTo>
                      <a:lnTo>
                        <a:pt x="52" y="644"/>
                      </a:lnTo>
                      <a:lnTo>
                        <a:pt x="64" y="648"/>
                      </a:lnTo>
                      <a:lnTo>
                        <a:pt x="64" y="648"/>
                      </a:lnTo>
                      <a:lnTo>
                        <a:pt x="66" y="648"/>
                      </a:lnTo>
                      <a:lnTo>
                        <a:pt x="66" y="648"/>
                      </a:lnTo>
                      <a:lnTo>
                        <a:pt x="74" y="646"/>
                      </a:lnTo>
                      <a:lnTo>
                        <a:pt x="84" y="640"/>
                      </a:lnTo>
                      <a:lnTo>
                        <a:pt x="90" y="632"/>
                      </a:lnTo>
                      <a:lnTo>
                        <a:pt x="92" y="622"/>
                      </a:lnTo>
                      <a:lnTo>
                        <a:pt x="122" y="316"/>
                      </a:lnTo>
                      <a:lnTo>
                        <a:pt x="152" y="622"/>
                      </a:lnTo>
                      <a:lnTo>
                        <a:pt x="152" y="622"/>
                      </a:lnTo>
                      <a:lnTo>
                        <a:pt x="154" y="632"/>
                      </a:lnTo>
                      <a:lnTo>
                        <a:pt x="160" y="640"/>
                      </a:lnTo>
                      <a:lnTo>
                        <a:pt x="168" y="646"/>
                      </a:lnTo>
                      <a:lnTo>
                        <a:pt x="178" y="648"/>
                      </a:lnTo>
                      <a:lnTo>
                        <a:pt x="178" y="648"/>
                      </a:lnTo>
                      <a:lnTo>
                        <a:pt x="180" y="648"/>
                      </a:lnTo>
                      <a:lnTo>
                        <a:pt x="180" y="648"/>
                      </a:lnTo>
                      <a:lnTo>
                        <a:pt x="192" y="644"/>
                      </a:lnTo>
                      <a:lnTo>
                        <a:pt x="198" y="638"/>
                      </a:lnTo>
                      <a:lnTo>
                        <a:pt x="204" y="630"/>
                      </a:lnTo>
                      <a:lnTo>
                        <a:pt x="206" y="620"/>
                      </a:lnTo>
                      <a:lnTo>
                        <a:pt x="192" y="248"/>
                      </a:lnTo>
                      <a:lnTo>
                        <a:pt x="198" y="100"/>
                      </a:lnTo>
                      <a:lnTo>
                        <a:pt x="236" y="294"/>
                      </a:lnTo>
                      <a:lnTo>
                        <a:pt x="236" y="294"/>
                      </a:lnTo>
                      <a:lnTo>
                        <a:pt x="240" y="300"/>
                      </a:lnTo>
                      <a:lnTo>
                        <a:pt x="244" y="304"/>
                      </a:lnTo>
                      <a:lnTo>
                        <a:pt x="250" y="306"/>
                      </a:lnTo>
                      <a:lnTo>
                        <a:pt x="256" y="306"/>
                      </a:lnTo>
                      <a:lnTo>
                        <a:pt x="256" y="306"/>
                      </a:lnTo>
                      <a:lnTo>
                        <a:pt x="262" y="304"/>
                      </a:lnTo>
                      <a:lnTo>
                        <a:pt x="266" y="300"/>
                      </a:lnTo>
                      <a:lnTo>
                        <a:pt x="268" y="294"/>
                      </a:lnTo>
                      <a:lnTo>
                        <a:pt x="268" y="288"/>
                      </a:lnTo>
                      <a:lnTo>
                        <a:pt x="268" y="288"/>
                      </a:lnTo>
                      <a:lnTo>
                        <a:pt x="266" y="256"/>
                      </a:lnTo>
                      <a:lnTo>
                        <a:pt x="258" y="184"/>
                      </a:lnTo>
                      <a:lnTo>
                        <a:pt x="246" y="104"/>
                      </a:lnTo>
                      <a:lnTo>
                        <a:pt x="240" y="74"/>
                      </a:lnTo>
                      <a:lnTo>
                        <a:pt x="234" y="54"/>
                      </a:lnTo>
                      <a:lnTo>
                        <a:pt x="234" y="54"/>
                      </a:lnTo>
                      <a:lnTo>
                        <a:pt x="228" y="42"/>
                      </a:lnTo>
                      <a:lnTo>
                        <a:pt x="220" y="32"/>
                      </a:lnTo>
                      <a:lnTo>
                        <a:pt x="210" y="22"/>
                      </a:lnTo>
                      <a:lnTo>
                        <a:pt x="198" y="14"/>
                      </a:lnTo>
                      <a:lnTo>
                        <a:pt x="186" y="8"/>
                      </a:lnTo>
                      <a:lnTo>
                        <a:pt x="170" y="4"/>
                      </a:lnTo>
                      <a:lnTo>
                        <a:pt x="150" y="0"/>
                      </a:lnTo>
                      <a:lnTo>
                        <a:pt x="128" y="0"/>
                      </a:lnTo>
                      <a:lnTo>
                        <a:pt x="116" y="0"/>
                      </a:lnTo>
                      <a:close/>
                      <a:moveTo>
                        <a:pt x="122" y="16"/>
                      </a:moveTo>
                      <a:lnTo>
                        <a:pt x="122" y="16"/>
                      </a:lnTo>
                      <a:lnTo>
                        <a:pt x="138" y="16"/>
                      </a:lnTo>
                      <a:lnTo>
                        <a:pt x="144" y="18"/>
                      </a:lnTo>
                      <a:lnTo>
                        <a:pt x="128" y="38"/>
                      </a:lnTo>
                      <a:lnTo>
                        <a:pt x="128" y="38"/>
                      </a:lnTo>
                      <a:lnTo>
                        <a:pt x="132" y="40"/>
                      </a:lnTo>
                      <a:lnTo>
                        <a:pt x="134" y="42"/>
                      </a:lnTo>
                      <a:lnTo>
                        <a:pt x="136" y="46"/>
                      </a:lnTo>
                      <a:lnTo>
                        <a:pt x="136" y="46"/>
                      </a:lnTo>
                      <a:lnTo>
                        <a:pt x="134" y="50"/>
                      </a:lnTo>
                      <a:lnTo>
                        <a:pt x="132" y="54"/>
                      </a:lnTo>
                      <a:lnTo>
                        <a:pt x="126" y="60"/>
                      </a:lnTo>
                      <a:lnTo>
                        <a:pt x="144" y="226"/>
                      </a:lnTo>
                      <a:lnTo>
                        <a:pt x="122" y="254"/>
                      </a:lnTo>
                      <a:lnTo>
                        <a:pt x="100" y="226"/>
                      </a:lnTo>
                      <a:lnTo>
                        <a:pt x="118" y="60"/>
                      </a:lnTo>
                      <a:lnTo>
                        <a:pt x="118" y="60"/>
                      </a:lnTo>
                      <a:lnTo>
                        <a:pt x="112" y="54"/>
                      </a:lnTo>
                      <a:lnTo>
                        <a:pt x="110" y="50"/>
                      </a:lnTo>
                      <a:lnTo>
                        <a:pt x="110" y="46"/>
                      </a:lnTo>
                      <a:lnTo>
                        <a:pt x="110" y="46"/>
                      </a:lnTo>
                      <a:lnTo>
                        <a:pt x="110" y="42"/>
                      </a:lnTo>
                      <a:lnTo>
                        <a:pt x="112" y="40"/>
                      </a:lnTo>
                      <a:lnTo>
                        <a:pt x="116" y="38"/>
                      </a:lnTo>
                      <a:lnTo>
                        <a:pt x="100" y="18"/>
                      </a:lnTo>
                      <a:lnTo>
                        <a:pt x="100" y="18"/>
                      </a:lnTo>
                      <a:lnTo>
                        <a:pt x="106" y="16"/>
                      </a:lnTo>
                      <a:lnTo>
                        <a:pt x="122" y="16"/>
                      </a:lnTo>
                      <a:lnTo>
                        <a:pt x="122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01" name="Freeform 10">
                  <a:extLst>
                    <a:ext uri="{FF2B5EF4-FFF2-40B4-BE49-F238E27FC236}">
                      <a16:creationId xmlns:a16="http://schemas.microsoft.com/office/drawing/2014/main" id="{14C76D53-C71E-4FDD-80EE-83B65FD303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8537" y="6379401"/>
                  <a:ext cx="77499" cy="232498"/>
                </a:xfrm>
                <a:custGeom>
                  <a:avLst/>
                  <a:gdLst>
                    <a:gd name="T0" fmla="*/ 56 w 80"/>
                    <a:gd name="T1" fmla="*/ 0 h 240"/>
                    <a:gd name="T2" fmla="*/ 56 w 80"/>
                    <a:gd name="T3" fmla="*/ 0 h 240"/>
                    <a:gd name="T4" fmla="*/ 52 w 80"/>
                    <a:gd name="T5" fmla="*/ 4 h 240"/>
                    <a:gd name="T6" fmla="*/ 50 w 80"/>
                    <a:gd name="T7" fmla="*/ 8 h 240"/>
                    <a:gd name="T8" fmla="*/ 46 w 80"/>
                    <a:gd name="T9" fmla="*/ 28 h 240"/>
                    <a:gd name="T10" fmla="*/ 30 w 80"/>
                    <a:gd name="T11" fmla="*/ 28 h 240"/>
                    <a:gd name="T12" fmla="*/ 30 w 80"/>
                    <a:gd name="T13" fmla="*/ 28 h 240"/>
                    <a:gd name="T14" fmla="*/ 26 w 80"/>
                    <a:gd name="T15" fmla="*/ 30 h 240"/>
                    <a:gd name="T16" fmla="*/ 22 w 80"/>
                    <a:gd name="T17" fmla="*/ 32 h 240"/>
                    <a:gd name="T18" fmla="*/ 16 w 80"/>
                    <a:gd name="T19" fmla="*/ 42 h 240"/>
                    <a:gd name="T20" fmla="*/ 12 w 80"/>
                    <a:gd name="T21" fmla="*/ 56 h 240"/>
                    <a:gd name="T22" fmla="*/ 10 w 80"/>
                    <a:gd name="T23" fmla="*/ 74 h 240"/>
                    <a:gd name="T24" fmla="*/ 0 w 80"/>
                    <a:gd name="T25" fmla="*/ 194 h 240"/>
                    <a:gd name="T26" fmla="*/ 0 w 80"/>
                    <a:gd name="T27" fmla="*/ 194 h 240"/>
                    <a:gd name="T28" fmla="*/ 0 w 80"/>
                    <a:gd name="T29" fmla="*/ 204 h 240"/>
                    <a:gd name="T30" fmla="*/ 2 w 80"/>
                    <a:gd name="T31" fmla="*/ 212 h 240"/>
                    <a:gd name="T32" fmla="*/ 6 w 80"/>
                    <a:gd name="T33" fmla="*/ 226 h 240"/>
                    <a:gd name="T34" fmla="*/ 10 w 80"/>
                    <a:gd name="T35" fmla="*/ 232 h 240"/>
                    <a:gd name="T36" fmla="*/ 14 w 80"/>
                    <a:gd name="T37" fmla="*/ 236 h 240"/>
                    <a:gd name="T38" fmla="*/ 18 w 80"/>
                    <a:gd name="T39" fmla="*/ 240 h 240"/>
                    <a:gd name="T40" fmla="*/ 22 w 80"/>
                    <a:gd name="T41" fmla="*/ 240 h 240"/>
                    <a:gd name="T42" fmla="*/ 58 w 80"/>
                    <a:gd name="T43" fmla="*/ 240 h 240"/>
                    <a:gd name="T44" fmla="*/ 58 w 80"/>
                    <a:gd name="T45" fmla="*/ 240 h 240"/>
                    <a:gd name="T46" fmla="*/ 64 w 80"/>
                    <a:gd name="T47" fmla="*/ 238 h 240"/>
                    <a:gd name="T48" fmla="*/ 68 w 80"/>
                    <a:gd name="T49" fmla="*/ 236 h 240"/>
                    <a:gd name="T50" fmla="*/ 74 w 80"/>
                    <a:gd name="T51" fmla="*/ 226 h 240"/>
                    <a:gd name="T52" fmla="*/ 78 w 80"/>
                    <a:gd name="T53" fmla="*/ 212 h 240"/>
                    <a:gd name="T54" fmla="*/ 80 w 80"/>
                    <a:gd name="T55" fmla="*/ 194 h 240"/>
                    <a:gd name="T56" fmla="*/ 80 w 80"/>
                    <a:gd name="T57" fmla="*/ 74 h 240"/>
                    <a:gd name="T58" fmla="*/ 80 w 80"/>
                    <a:gd name="T59" fmla="*/ 74 h 240"/>
                    <a:gd name="T60" fmla="*/ 78 w 80"/>
                    <a:gd name="T61" fmla="*/ 56 h 240"/>
                    <a:gd name="T62" fmla="*/ 74 w 80"/>
                    <a:gd name="T63" fmla="*/ 42 h 240"/>
                    <a:gd name="T64" fmla="*/ 68 w 80"/>
                    <a:gd name="T65" fmla="*/ 32 h 240"/>
                    <a:gd name="T66" fmla="*/ 64 w 80"/>
                    <a:gd name="T67" fmla="*/ 30 h 240"/>
                    <a:gd name="T68" fmla="*/ 60 w 80"/>
                    <a:gd name="T69" fmla="*/ 28 h 240"/>
                    <a:gd name="T70" fmla="*/ 62 w 80"/>
                    <a:gd name="T71" fmla="*/ 10 h 240"/>
                    <a:gd name="T72" fmla="*/ 62 w 80"/>
                    <a:gd name="T73" fmla="*/ 10 h 240"/>
                    <a:gd name="T74" fmla="*/ 62 w 80"/>
                    <a:gd name="T75" fmla="*/ 4 h 240"/>
                    <a:gd name="T76" fmla="*/ 58 w 80"/>
                    <a:gd name="T77" fmla="*/ 2 h 240"/>
                    <a:gd name="T78" fmla="*/ 58 w 80"/>
                    <a:gd name="T79" fmla="*/ 2 h 240"/>
                    <a:gd name="T80" fmla="*/ 56 w 80"/>
                    <a:gd name="T81" fmla="*/ 0 h 240"/>
                    <a:gd name="T82" fmla="*/ 56 w 80"/>
                    <a:gd name="T83" fmla="*/ 0 h 240"/>
                    <a:gd name="T84" fmla="*/ 56 w 80"/>
                    <a:gd name="T85" fmla="*/ 0 h 240"/>
                    <a:gd name="T86" fmla="*/ 56 w 80"/>
                    <a:gd name="T87" fmla="*/ 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0" h="240">
                      <a:moveTo>
                        <a:pt x="56" y="0"/>
                      </a:moveTo>
                      <a:lnTo>
                        <a:pt x="56" y="0"/>
                      </a:lnTo>
                      <a:lnTo>
                        <a:pt x="52" y="4"/>
                      </a:lnTo>
                      <a:lnTo>
                        <a:pt x="50" y="8"/>
                      </a:lnTo>
                      <a:lnTo>
                        <a:pt x="46" y="28"/>
                      </a:lnTo>
                      <a:lnTo>
                        <a:pt x="30" y="28"/>
                      </a:lnTo>
                      <a:lnTo>
                        <a:pt x="30" y="28"/>
                      </a:lnTo>
                      <a:lnTo>
                        <a:pt x="26" y="30"/>
                      </a:lnTo>
                      <a:lnTo>
                        <a:pt x="22" y="32"/>
                      </a:lnTo>
                      <a:lnTo>
                        <a:pt x="16" y="42"/>
                      </a:lnTo>
                      <a:lnTo>
                        <a:pt x="12" y="56"/>
                      </a:lnTo>
                      <a:lnTo>
                        <a:pt x="10" y="74"/>
                      </a:lnTo>
                      <a:lnTo>
                        <a:pt x="0" y="194"/>
                      </a:lnTo>
                      <a:lnTo>
                        <a:pt x="0" y="194"/>
                      </a:lnTo>
                      <a:lnTo>
                        <a:pt x="0" y="204"/>
                      </a:lnTo>
                      <a:lnTo>
                        <a:pt x="2" y="212"/>
                      </a:lnTo>
                      <a:lnTo>
                        <a:pt x="6" y="226"/>
                      </a:lnTo>
                      <a:lnTo>
                        <a:pt x="10" y="232"/>
                      </a:lnTo>
                      <a:lnTo>
                        <a:pt x="14" y="236"/>
                      </a:lnTo>
                      <a:lnTo>
                        <a:pt x="18" y="240"/>
                      </a:lnTo>
                      <a:lnTo>
                        <a:pt x="22" y="240"/>
                      </a:lnTo>
                      <a:lnTo>
                        <a:pt x="58" y="240"/>
                      </a:lnTo>
                      <a:lnTo>
                        <a:pt x="58" y="240"/>
                      </a:lnTo>
                      <a:lnTo>
                        <a:pt x="64" y="238"/>
                      </a:lnTo>
                      <a:lnTo>
                        <a:pt x="68" y="236"/>
                      </a:lnTo>
                      <a:lnTo>
                        <a:pt x="74" y="226"/>
                      </a:lnTo>
                      <a:lnTo>
                        <a:pt x="78" y="212"/>
                      </a:lnTo>
                      <a:lnTo>
                        <a:pt x="80" y="194"/>
                      </a:lnTo>
                      <a:lnTo>
                        <a:pt x="80" y="74"/>
                      </a:lnTo>
                      <a:lnTo>
                        <a:pt x="80" y="74"/>
                      </a:lnTo>
                      <a:lnTo>
                        <a:pt x="78" y="56"/>
                      </a:lnTo>
                      <a:lnTo>
                        <a:pt x="74" y="42"/>
                      </a:lnTo>
                      <a:lnTo>
                        <a:pt x="68" y="32"/>
                      </a:lnTo>
                      <a:lnTo>
                        <a:pt x="64" y="30"/>
                      </a:lnTo>
                      <a:lnTo>
                        <a:pt x="60" y="28"/>
                      </a:lnTo>
                      <a:lnTo>
                        <a:pt x="62" y="10"/>
                      </a:lnTo>
                      <a:lnTo>
                        <a:pt x="62" y="10"/>
                      </a:lnTo>
                      <a:lnTo>
                        <a:pt x="62" y="4"/>
                      </a:lnTo>
                      <a:lnTo>
                        <a:pt x="58" y="2"/>
                      </a:lnTo>
                      <a:lnTo>
                        <a:pt x="58" y="2"/>
                      </a:lnTo>
                      <a:lnTo>
                        <a:pt x="56" y="0"/>
                      </a:lnTo>
                      <a:lnTo>
                        <a:pt x="56" y="0"/>
                      </a:lnTo>
                      <a:lnTo>
                        <a:pt x="56" y="0"/>
                      </a:lnTo>
                      <a:lnTo>
                        <a:pt x="5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  <p:sp>
        <p:nvSpPr>
          <p:cNvPr id="80" name="자유형 79">
            <a:extLst>
              <a:ext uri="{FF2B5EF4-FFF2-40B4-BE49-F238E27FC236}">
                <a16:creationId xmlns:a16="http://schemas.microsoft.com/office/drawing/2014/main" id="{45BAD8F4-07F2-46E2-B96A-CAB174677BCE}"/>
              </a:ext>
            </a:extLst>
          </p:cNvPr>
          <p:cNvSpPr/>
          <p:nvPr/>
        </p:nvSpPr>
        <p:spPr>
          <a:xfrm>
            <a:off x="2" y="2"/>
            <a:ext cx="9905999" cy="6857999"/>
          </a:xfrm>
          <a:custGeom>
            <a:avLst/>
            <a:gdLst>
              <a:gd name="connsiteX0" fmla="*/ 784860 w 9905999"/>
              <a:gd name="connsiteY0" fmla="*/ 4304557 h 6857999"/>
              <a:gd name="connsiteX1" fmla="*/ 784860 w 9905999"/>
              <a:gd name="connsiteY1" fmla="*/ 4624598 h 6857999"/>
              <a:gd name="connsiteX2" fmla="*/ 3406140 w 9905999"/>
              <a:gd name="connsiteY2" fmla="*/ 4624598 h 6857999"/>
              <a:gd name="connsiteX3" fmla="*/ 3406140 w 9905999"/>
              <a:gd name="connsiteY3" fmla="*/ 4304557 h 6857999"/>
              <a:gd name="connsiteX4" fmla="*/ 784860 w 9905999"/>
              <a:gd name="connsiteY4" fmla="*/ 3953033 h 6857999"/>
              <a:gd name="connsiteX5" fmla="*/ 784860 w 9905999"/>
              <a:gd name="connsiteY5" fmla="*/ 4273074 h 6857999"/>
              <a:gd name="connsiteX6" fmla="*/ 3406140 w 9905999"/>
              <a:gd name="connsiteY6" fmla="*/ 4273074 h 6857999"/>
              <a:gd name="connsiteX7" fmla="*/ 3406140 w 9905999"/>
              <a:gd name="connsiteY7" fmla="*/ 3953033 h 6857999"/>
              <a:gd name="connsiteX8" fmla="*/ 3656877 w 9905999"/>
              <a:gd name="connsiteY8" fmla="*/ 3595475 h 6857999"/>
              <a:gd name="connsiteX9" fmla="*/ 3656877 w 9905999"/>
              <a:gd name="connsiteY9" fmla="*/ 3915516 h 6857999"/>
              <a:gd name="connsiteX10" fmla="*/ 6278156 w 9905999"/>
              <a:gd name="connsiteY10" fmla="*/ 3915516 h 6857999"/>
              <a:gd name="connsiteX11" fmla="*/ 6278156 w 9905999"/>
              <a:gd name="connsiteY11" fmla="*/ 3595475 h 6857999"/>
              <a:gd name="connsiteX12" fmla="*/ 784860 w 9905999"/>
              <a:gd name="connsiteY12" fmla="*/ 3595475 h 6857999"/>
              <a:gd name="connsiteX13" fmla="*/ 784860 w 9905999"/>
              <a:gd name="connsiteY13" fmla="*/ 3915516 h 6857999"/>
              <a:gd name="connsiteX14" fmla="*/ 3406141 w 9905999"/>
              <a:gd name="connsiteY14" fmla="*/ 3915516 h 6857999"/>
              <a:gd name="connsiteX15" fmla="*/ 3406141 w 9905999"/>
              <a:gd name="connsiteY15" fmla="*/ 3595475 h 6857999"/>
              <a:gd name="connsiteX16" fmla="*/ 784860 w 9905999"/>
              <a:gd name="connsiteY16" fmla="*/ 3243959 h 6857999"/>
              <a:gd name="connsiteX17" fmla="*/ 784860 w 9905999"/>
              <a:gd name="connsiteY17" fmla="*/ 3563999 h 6857999"/>
              <a:gd name="connsiteX18" fmla="*/ 3406141 w 9905999"/>
              <a:gd name="connsiteY18" fmla="*/ 3563999 h 6857999"/>
              <a:gd name="connsiteX19" fmla="*/ 3406141 w 9905999"/>
              <a:gd name="connsiteY19" fmla="*/ 3243959 h 6857999"/>
              <a:gd name="connsiteX20" fmla="*/ 3654620 w 9905999"/>
              <a:gd name="connsiteY20" fmla="*/ 3243959 h 6857999"/>
              <a:gd name="connsiteX21" fmla="*/ 3654620 w 9905999"/>
              <a:gd name="connsiteY21" fmla="*/ 3563999 h 6857999"/>
              <a:gd name="connsiteX22" fmla="*/ 6275899 w 9905999"/>
              <a:gd name="connsiteY22" fmla="*/ 3563999 h 6857999"/>
              <a:gd name="connsiteX23" fmla="*/ 6275899 w 9905999"/>
              <a:gd name="connsiteY23" fmla="*/ 3243959 h 6857999"/>
              <a:gd name="connsiteX24" fmla="*/ 784860 w 9905999"/>
              <a:gd name="connsiteY24" fmla="*/ 2889584 h 6857999"/>
              <a:gd name="connsiteX25" fmla="*/ 784860 w 9905999"/>
              <a:gd name="connsiteY25" fmla="*/ 3209624 h 6857999"/>
              <a:gd name="connsiteX26" fmla="*/ 3406141 w 9905999"/>
              <a:gd name="connsiteY26" fmla="*/ 3209624 h 6857999"/>
              <a:gd name="connsiteX27" fmla="*/ 3406141 w 9905999"/>
              <a:gd name="connsiteY27" fmla="*/ 2889584 h 6857999"/>
              <a:gd name="connsiteX28" fmla="*/ 6537904 w 9905999"/>
              <a:gd name="connsiteY28" fmla="*/ 2542875 h 6857999"/>
              <a:gd name="connsiteX29" fmla="*/ 6537904 w 9905999"/>
              <a:gd name="connsiteY29" fmla="*/ 2862916 h 6857999"/>
              <a:gd name="connsiteX30" fmla="*/ 9159184 w 9905999"/>
              <a:gd name="connsiteY30" fmla="*/ 2862916 h 6857999"/>
              <a:gd name="connsiteX31" fmla="*/ 9159184 w 9905999"/>
              <a:gd name="connsiteY31" fmla="*/ 2542875 h 6857999"/>
              <a:gd name="connsiteX32" fmla="*/ 784860 w 9905999"/>
              <a:gd name="connsiteY32" fmla="*/ 2535256 h 6857999"/>
              <a:gd name="connsiteX33" fmla="*/ 784860 w 9905999"/>
              <a:gd name="connsiteY33" fmla="*/ 2855297 h 6857999"/>
              <a:gd name="connsiteX34" fmla="*/ 3406141 w 9905999"/>
              <a:gd name="connsiteY34" fmla="*/ 2855297 h 6857999"/>
              <a:gd name="connsiteX35" fmla="*/ 3406141 w 9905999"/>
              <a:gd name="connsiteY35" fmla="*/ 2535256 h 6857999"/>
              <a:gd name="connsiteX36" fmla="*/ 0 w 9905999"/>
              <a:gd name="connsiteY36" fmla="*/ 0 h 6857999"/>
              <a:gd name="connsiteX37" fmla="*/ 9905999 w 9905999"/>
              <a:gd name="connsiteY37" fmla="*/ 0 h 6857999"/>
              <a:gd name="connsiteX38" fmla="*/ 9905999 w 9905999"/>
              <a:gd name="connsiteY38" fmla="*/ 6857999 h 6857999"/>
              <a:gd name="connsiteX39" fmla="*/ 0 w 9905999"/>
              <a:gd name="connsiteY39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9905999" h="6857999">
                <a:moveTo>
                  <a:pt x="784860" y="4304557"/>
                </a:moveTo>
                <a:lnTo>
                  <a:pt x="784860" y="4624598"/>
                </a:lnTo>
                <a:lnTo>
                  <a:pt x="3406140" y="4624598"/>
                </a:lnTo>
                <a:lnTo>
                  <a:pt x="3406140" y="4304557"/>
                </a:lnTo>
                <a:close/>
                <a:moveTo>
                  <a:pt x="784860" y="3953033"/>
                </a:moveTo>
                <a:lnTo>
                  <a:pt x="784860" y="4273074"/>
                </a:lnTo>
                <a:lnTo>
                  <a:pt x="3406140" y="4273074"/>
                </a:lnTo>
                <a:lnTo>
                  <a:pt x="3406140" y="3953033"/>
                </a:lnTo>
                <a:close/>
                <a:moveTo>
                  <a:pt x="3656877" y="3595475"/>
                </a:moveTo>
                <a:lnTo>
                  <a:pt x="3656877" y="3915516"/>
                </a:lnTo>
                <a:lnTo>
                  <a:pt x="6278156" y="3915516"/>
                </a:lnTo>
                <a:lnTo>
                  <a:pt x="6278156" y="3595475"/>
                </a:lnTo>
                <a:close/>
                <a:moveTo>
                  <a:pt x="784860" y="3595475"/>
                </a:moveTo>
                <a:lnTo>
                  <a:pt x="784860" y="3915516"/>
                </a:lnTo>
                <a:lnTo>
                  <a:pt x="3406141" y="3915516"/>
                </a:lnTo>
                <a:lnTo>
                  <a:pt x="3406141" y="3595475"/>
                </a:lnTo>
                <a:close/>
                <a:moveTo>
                  <a:pt x="784860" y="3243959"/>
                </a:moveTo>
                <a:lnTo>
                  <a:pt x="784860" y="3563999"/>
                </a:lnTo>
                <a:lnTo>
                  <a:pt x="3406141" y="3563999"/>
                </a:lnTo>
                <a:lnTo>
                  <a:pt x="3406141" y="3243959"/>
                </a:lnTo>
                <a:close/>
                <a:moveTo>
                  <a:pt x="3654620" y="3243959"/>
                </a:moveTo>
                <a:lnTo>
                  <a:pt x="3654620" y="3563999"/>
                </a:lnTo>
                <a:lnTo>
                  <a:pt x="6275899" y="3563999"/>
                </a:lnTo>
                <a:lnTo>
                  <a:pt x="6275899" y="3243959"/>
                </a:lnTo>
                <a:close/>
                <a:moveTo>
                  <a:pt x="784860" y="2889584"/>
                </a:moveTo>
                <a:lnTo>
                  <a:pt x="784860" y="3209624"/>
                </a:lnTo>
                <a:lnTo>
                  <a:pt x="3406141" y="3209624"/>
                </a:lnTo>
                <a:lnTo>
                  <a:pt x="3406141" y="2889584"/>
                </a:lnTo>
                <a:close/>
                <a:moveTo>
                  <a:pt x="6537904" y="2542875"/>
                </a:moveTo>
                <a:lnTo>
                  <a:pt x="6537904" y="2862916"/>
                </a:lnTo>
                <a:lnTo>
                  <a:pt x="9159184" y="2862916"/>
                </a:lnTo>
                <a:lnTo>
                  <a:pt x="9159184" y="2542875"/>
                </a:lnTo>
                <a:close/>
                <a:moveTo>
                  <a:pt x="784860" y="2535256"/>
                </a:moveTo>
                <a:lnTo>
                  <a:pt x="784860" y="2855297"/>
                </a:lnTo>
                <a:lnTo>
                  <a:pt x="3406141" y="2855297"/>
                </a:lnTo>
                <a:lnTo>
                  <a:pt x="3406141" y="2535256"/>
                </a:lnTo>
                <a:close/>
                <a:moveTo>
                  <a:pt x="0" y="0"/>
                </a:moveTo>
                <a:lnTo>
                  <a:pt x="9905999" y="0"/>
                </a:lnTo>
                <a:lnTo>
                  <a:pt x="9905999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131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D4F36DB-A97A-481D-AD3F-A46796E13AB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677149" y="6492875"/>
            <a:ext cx="2228850" cy="365125"/>
          </a:xfrm>
        </p:spPr>
        <p:txBody>
          <a:bodyPr/>
          <a:lstStyle/>
          <a:p>
            <a:pPr>
              <a:defRPr/>
            </a:pPr>
            <a:fld id="{250CC83C-23DD-49C4-86B7-8E743396111B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1ABEE81D-FB0B-4A67-914F-020C1B8AE17E}"/>
              </a:ext>
            </a:extLst>
          </p:cNvPr>
          <p:cNvSpPr/>
          <p:nvPr/>
        </p:nvSpPr>
        <p:spPr>
          <a:xfrm rot="16200000">
            <a:off x="1760134" y="3658166"/>
            <a:ext cx="4755823" cy="3547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 sz="1950" dirty="0"/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9CF61220-F78A-4467-9314-0537C7D80218}"/>
              </a:ext>
            </a:extLst>
          </p:cNvPr>
          <p:cNvSpPr/>
          <p:nvPr/>
        </p:nvSpPr>
        <p:spPr>
          <a:xfrm rot="16200000">
            <a:off x="4656936" y="3658166"/>
            <a:ext cx="4755823" cy="3547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 sz="1950" dirty="0"/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480724BF-82CC-40DA-A70D-4AC65658FDA8}"/>
              </a:ext>
            </a:extLst>
          </p:cNvPr>
          <p:cNvSpPr/>
          <p:nvPr/>
        </p:nvSpPr>
        <p:spPr>
          <a:xfrm rot="16200000">
            <a:off x="4408723" y="-3380019"/>
            <a:ext cx="1088559" cy="99059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C6FFCA0E-E3FF-4C0C-A0E2-C15CE1C4BD64}"/>
              </a:ext>
            </a:extLst>
          </p:cNvPr>
          <p:cNvSpPr/>
          <p:nvPr/>
        </p:nvSpPr>
        <p:spPr>
          <a:xfrm>
            <a:off x="318543" y="260648"/>
            <a:ext cx="63993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 latinLnBrk="0">
              <a:tabLst>
                <a:tab pos="92075" algn="l"/>
              </a:tabLst>
              <a:defRPr/>
            </a:pPr>
            <a:r>
              <a:rPr lang="ko-KR" altLang="en-US" sz="3200" b="1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「</a:t>
            </a:r>
            <a:r>
              <a:rPr lang="ko-KR" altLang="en-US" sz="3200" b="1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공무원 행동강령</a:t>
            </a:r>
            <a:r>
              <a:rPr lang="ko-KR" altLang="en-US" sz="3200" b="1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」 </a:t>
            </a:r>
            <a:r>
              <a:rPr lang="ko-KR" altLang="en-US" sz="3200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행위기준 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(</a:t>
            </a:r>
            <a:r>
              <a:rPr lang="ko-KR" altLang="en-US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총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23</a:t>
            </a:r>
            <a:r>
              <a:rPr lang="ko-KR" altLang="en-US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개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)</a:t>
            </a:r>
            <a:endParaRPr lang="ko-KR" altLang="en-US" sz="2400" spc="-15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2F5597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E94045CE-B8BE-4F61-AFD4-FB7A4A7DB694}"/>
              </a:ext>
            </a:extLst>
          </p:cNvPr>
          <p:cNvGrpSpPr/>
          <p:nvPr/>
        </p:nvGrpSpPr>
        <p:grpSpPr>
          <a:xfrm>
            <a:off x="0" y="0"/>
            <a:ext cx="9906000" cy="36000"/>
            <a:chOff x="0" y="0"/>
            <a:chExt cx="9144000" cy="36000"/>
          </a:xfrm>
        </p:grpSpPr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4650C7CC-84A9-4FAD-AC17-5C14AC7A4CEB}"/>
                </a:ext>
              </a:extLst>
            </p:cNvPr>
            <p:cNvSpPr/>
            <p:nvPr/>
          </p:nvSpPr>
          <p:spPr>
            <a:xfrm>
              <a:off x="0" y="0"/>
              <a:ext cx="9144000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7C3BE13A-A309-4670-82C4-963D5C42063F}"/>
                </a:ext>
              </a:extLst>
            </p:cNvPr>
            <p:cNvSpPr/>
            <p:nvPr/>
          </p:nvSpPr>
          <p:spPr>
            <a:xfrm>
              <a:off x="0" y="0"/>
              <a:ext cx="1427321" cy="36000"/>
            </a:xfrm>
            <a:prstGeom prst="rect">
              <a:avLst/>
            </a:prstGeom>
            <a:solidFill>
              <a:srgbClr val="338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모서리가 둥근 직사각형 53">
            <a:extLst>
              <a:ext uri="{FF2B5EF4-FFF2-40B4-BE49-F238E27FC236}">
                <a16:creationId xmlns:a16="http://schemas.microsoft.com/office/drawing/2014/main" id="{F481BB7D-7DA0-4DED-B145-AF627C73A583}"/>
              </a:ext>
            </a:extLst>
          </p:cNvPr>
          <p:cNvSpPr/>
          <p:nvPr/>
        </p:nvSpPr>
        <p:spPr>
          <a:xfrm>
            <a:off x="240314" y="1457648"/>
            <a:ext cx="9422721" cy="4755824"/>
          </a:xfrm>
          <a:prstGeom prst="roundRect">
            <a:avLst>
              <a:gd name="adj" fmla="val 203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4" name="사각형: 둥근 모서리 83">
            <a:extLst>
              <a:ext uri="{FF2B5EF4-FFF2-40B4-BE49-F238E27FC236}">
                <a16:creationId xmlns:a16="http://schemas.microsoft.com/office/drawing/2014/main" id="{885550ED-6257-4FEB-A798-3708B9A0A0B5}"/>
              </a:ext>
            </a:extLst>
          </p:cNvPr>
          <p:cNvSpPr/>
          <p:nvPr/>
        </p:nvSpPr>
        <p:spPr>
          <a:xfrm>
            <a:off x="802720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공정한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직무수행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(11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F6EA207-87E9-4640-8659-5C36F718B202}"/>
              </a:ext>
            </a:extLst>
          </p:cNvPr>
          <p:cNvSpPr txBox="1"/>
          <p:nvPr/>
        </p:nvSpPr>
        <p:spPr>
          <a:xfrm>
            <a:off x="802720" y="5384202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정치인 등의 부당한 요구에 대한 처리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C4D7D59-1AA1-4411-BDAC-8FD3F00EC3DC}"/>
              </a:ext>
            </a:extLst>
          </p:cNvPr>
          <p:cNvSpPr txBox="1"/>
          <p:nvPr/>
        </p:nvSpPr>
        <p:spPr>
          <a:xfrm>
            <a:off x="802720" y="5029661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예산의 목적 외 사용 금지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C79F37C-B827-42BD-862B-A392A3F7B2F2}"/>
              </a:ext>
            </a:extLst>
          </p:cNvPr>
          <p:cNvSpPr txBox="1"/>
          <p:nvPr/>
        </p:nvSpPr>
        <p:spPr>
          <a:xfrm>
            <a:off x="802720" y="4675120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특혜의 배제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00EAB23-E7F3-4974-AD67-1DCC0EC577A4}"/>
              </a:ext>
            </a:extLst>
          </p:cNvPr>
          <p:cNvSpPr txBox="1"/>
          <p:nvPr/>
        </p:nvSpPr>
        <p:spPr>
          <a:xfrm>
            <a:off x="802720" y="432057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퇴직자 사적 접촉의 신고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2BA5488-B920-43B5-A3DB-BA3C5F45DFA6}"/>
              </a:ext>
            </a:extLst>
          </p:cNvPr>
          <p:cNvSpPr txBox="1"/>
          <p:nvPr/>
        </p:nvSpPr>
        <p:spPr>
          <a:xfrm>
            <a:off x="802720" y="396603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수의계약 체결 제한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BFDC695-C5D2-4632-A3AC-1C5D4F7FC382}"/>
              </a:ext>
            </a:extLst>
          </p:cNvPr>
          <p:cNvSpPr txBox="1"/>
          <p:nvPr/>
        </p:nvSpPr>
        <p:spPr>
          <a:xfrm>
            <a:off x="802720" y="361149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가족 채용 제한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C98D65-E16C-456D-8CA2-5E217056501B}"/>
              </a:ext>
            </a:extLst>
          </p:cNvPr>
          <p:cNvSpPr txBox="1"/>
          <p:nvPr/>
        </p:nvSpPr>
        <p:spPr>
          <a:xfrm>
            <a:off x="802720" y="325695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직무관련 영리행위 등 금지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830941-DE15-4D38-8EB2-F9209E30D5CB}"/>
              </a:ext>
            </a:extLst>
          </p:cNvPr>
          <p:cNvSpPr txBox="1"/>
          <p:nvPr/>
        </p:nvSpPr>
        <p:spPr>
          <a:xfrm>
            <a:off x="802720" y="2902415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pPr marL="549275" indent="-549275"/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고위공직자의 민간 분야 업무활동 내역 제출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937E4C2-12B7-492C-A7A3-660C752A3D96}"/>
              </a:ext>
            </a:extLst>
          </p:cNvPr>
          <p:cNvSpPr txBox="1"/>
          <p:nvPr/>
        </p:nvSpPr>
        <p:spPr>
          <a:xfrm>
            <a:off x="802720" y="2547874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사적 이해관계의 신고 등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6D081C6-BC32-4B8B-B6DD-A1089EFE12C4}"/>
              </a:ext>
            </a:extLst>
          </p:cNvPr>
          <p:cNvSpPr txBox="1"/>
          <p:nvPr/>
        </p:nvSpPr>
        <p:spPr>
          <a:xfrm>
            <a:off x="802720" y="2193333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pPr marL="342900" indent="-342900"/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공정한 직무수행을  해치는 지시에 대한 처리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77A3CE6-C123-41DB-A63B-3C2DACB5A9B3}"/>
              </a:ext>
            </a:extLst>
          </p:cNvPr>
          <p:cNvSpPr txBox="1"/>
          <p:nvPr/>
        </p:nvSpPr>
        <p:spPr>
          <a:xfrm>
            <a:off x="802720" y="573873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인사 청탁 등의 금지</a:t>
            </a:r>
          </a:p>
        </p:txBody>
      </p:sp>
      <p:sp>
        <p:nvSpPr>
          <p:cNvPr id="90" name="사각형: 둥근 모서리 89">
            <a:extLst>
              <a:ext uri="{FF2B5EF4-FFF2-40B4-BE49-F238E27FC236}">
                <a16:creationId xmlns:a16="http://schemas.microsoft.com/office/drawing/2014/main" id="{B95C4296-C1CF-4BA6-AE0A-DB6C3DCD0872}"/>
              </a:ext>
            </a:extLst>
          </p:cNvPr>
          <p:cNvSpPr/>
          <p:nvPr/>
        </p:nvSpPr>
        <p:spPr>
          <a:xfrm>
            <a:off x="3677632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부당이득의 </a:t>
            </a:r>
            <a:r>
              <a:rPr kumimoji="1" lang="ko-KR" altLang="en-US" b="1" spc="-1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수수금지</a:t>
            </a: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(7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2" name="사각형: 둥근 모서리 91">
            <a:extLst>
              <a:ext uri="{FF2B5EF4-FFF2-40B4-BE49-F238E27FC236}">
                <a16:creationId xmlns:a16="http://schemas.microsoft.com/office/drawing/2014/main" id="{79466707-0C72-4EBB-B41C-2B7D3D2DAE83}"/>
              </a:ext>
            </a:extLst>
          </p:cNvPr>
          <p:cNvSpPr/>
          <p:nvPr/>
        </p:nvSpPr>
        <p:spPr>
          <a:xfrm>
            <a:off x="6552545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건전한 </a:t>
            </a:r>
            <a:r>
              <a:rPr kumimoji="1" lang="ko-KR" altLang="en-US" b="1" spc="-1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공직풍토의</a:t>
            </a: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조성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FEAD0A9-72EC-46B2-8C70-2C1D2CA896F0}"/>
              </a:ext>
            </a:extLst>
          </p:cNvPr>
          <p:cNvSpPr txBox="1"/>
          <p:nvPr/>
        </p:nvSpPr>
        <p:spPr>
          <a:xfrm>
            <a:off x="3669260" y="2547874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조의</a:t>
            </a:r>
            <a:r>
              <a:rPr lang="en-US" altLang="ko-KR" dirty="0"/>
              <a:t>2</a:t>
            </a:r>
            <a:r>
              <a:rPr lang="ko-KR" altLang="en-US" dirty="0"/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직위의 사적 이용 금지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0624C51-BB22-47D7-B29F-D26B024E3483}"/>
              </a:ext>
            </a:extLst>
          </p:cNvPr>
          <p:cNvSpPr txBox="1"/>
          <p:nvPr/>
        </p:nvSpPr>
        <p:spPr>
          <a:xfrm>
            <a:off x="3669260" y="2902415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11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알선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청탁 등의 금지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D7AC396-E686-41C4-A301-A70EC376090E}"/>
              </a:ext>
            </a:extLst>
          </p:cNvPr>
          <p:cNvSpPr txBox="1"/>
          <p:nvPr/>
        </p:nvSpPr>
        <p:spPr>
          <a:xfrm>
            <a:off x="3669260" y="325695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12</a:t>
            </a:r>
            <a:r>
              <a:rPr lang="ko-KR" altLang="en-US" dirty="0"/>
              <a:t>조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직무관련 정보를 이용한 거래 등의 제한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38527E0-13A6-4B9C-BFE5-1792948065BE}"/>
              </a:ext>
            </a:extLst>
          </p:cNvPr>
          <p:cNvSpPr txBox="1"/>
          <p:nvPr/>
        </p:nvSpPr>
        <p:spPr>
          <a:xfrm>
            <a:off x="3669260" y="361149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공용물의 사적 사용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수익의 금지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AB91BF4-C677-4FE3-B57E-FAC38A521C3B}"/>
              </a:ext>
            </a:extLst>
          </p:cNvPr>
          <p:cNvSpPr txBox="1"/>
          <p:nvPr/>
        </p:nvSpPr>
        <p:spPr>
          <a:xfrm>
            <a:off x="3669260" y="396603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2</a:t>
            </a:r>
            <a:r>
              <a:rPr lang="ko-KR" altLang="en-US" dirty="0"/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사적 노무 요구 금지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5FB8DBF-8107-4F4C-84FD-E57B0827FA76}"/>
              </a:ext>
            </a:extLst>
          </p:cNvPr>
          <p:cNvSpPr txBox="1"/>
          <p:nvPr/>
        </p:nvSpPr>
        <p:spPr>
          <a:xfrm>
            <a:off x="3669260" y="432057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3  </a:t>
            </a:r>
            <a:r>
              <a:rPr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직무권한 등을 행사한 부당행위의 금지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0FD9066-2DA1-40FA-8596-CD99C33F18A4}"/>
              </a:ext>
            </a:extLst>
          </p:cNvPr>
          <p:cNvSpPr txBox="1"/>
          <p:nvPr/>
        </p:nvSpPr>
        <p:spPr>
          <a:xfrm>
            <a:off x="3669260" y="2193333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이권 개입 등의 금지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0591D2-75E0-4BE7-91EE-89F30B9F99AD}"/>
              </a:ext>
            </a:extLst>
          </p:cNvPr>
          <p:cNvSpPr txBox="1"/>
          <p:nvPr/>
        </p:nvSpPr>
        <p:spPr>
          <a:xfrm>
            <a:off x="3669260" y="4675120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14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금품등의 수수 금지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B602D15-B6AB-4FE7-9531-DEEEA3B08023}"/>
              </a:ext>
            </a:extLst>
          </p:cNvPr>
          <p:cNvSpPr txBox="1"/>
          <p:nvPr/>
        </p:nvSpPr>
        <p:spPr>
          <a:xfrm>
            <a:off x="3669260" y="5029661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14</a:t>
            </a:r>
            <a:r>
              <a:rPr lang="ko-KR" altLang="en-US" dirty="0"/>
              <a:t>조의</a:t>
            </a:r>
            <a:r>
              <a:rPr lang="en-US" altLang="ko-KR" dirty="0"/>
              <a:t>2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감독기관의 부당한 요구 금지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B42166A-C5C7-40E5-BF35-8F4A6D8DF296}"/>
              </a:ext>
            </a:extLst>
          </p:cNvPr>
          <p:cNvSpPr txBox="1"/>
          <p:nvPr/>
        </p:nvSpPr>
        <p:spPr>
          <a:xfrm>
            <a:off x="6552545" y="220188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15</a:t>
            </a:r>
            <a:r>
              <a:rPr lang="ko-KR" altLang="en-US" dirty="0"/>
              <a:t>조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외부강의 등의 사례금 수수 제한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D07A98D-FE47-4B10-9CEB-53A3818830E0}"/>
              </a:ext>
            </a:extLst>
          </p:cNvPr>
          <p:cNvSpPr txBox="1"/>
          <p:nvPr/>
        </p:nvSpPr>
        <p:spPr>
          <a:xfrm>
            <a:off x="6552545" y="255642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16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직무관련자 거래 신고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E89582F-124B-474B-9DA5-43341C31EDA2}"/>
              </a:ext>
            </a:extLst>
          </p:cNvPr>
          <p:cNvSpPr txBox="1"/>
          <p:nvPr/>
        </p:nvSpPr>
        <p:spPr>
          <a:xfrm>
            <a:off x="6552545" y="291096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17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경조사의 통지 제한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D12F8439-A978-4091-9C85-6B5BC82E6290}"/>
              </a:ext>
            </a:extLst>
          </p:cNvPr>
          <p:cNvGrpSpPr/>
          <p:nvPr/>
        </p:nvGrpSpPr>
        <p:grpSpPr>
          <a:xfrm>
            <a:off x="7384932" y="4637482"/>
            <a:ext cx="1695012" cy="1575989"/>
            <a:chOff x="7452418" y="4407769"/>
            <a:chExt cx="1982554" cy="1843340"/>
          </a:xfrm>
        </p:grpSpPr>
        <p:grpSp>
          <p:nvGrpSpPr>
            <p:cNvPr id="74" name="Group 4">
              <a:extLst>
                <a:ext uri="{FF2B5EF4-FFF2-40B4-BE49-F238E27FC236}">
                  <a16:creationId xmlns:a16="http://schemas.microsoft.com/office/drawing/2014/main" id="{651AB7BD-3567-472A-99B4-58186B23BB9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752145" y="4407769"/>
              <a:ext cx="682827" cy="1843340"/>
              <a:chOff x="2078" y="-1"/>
              <a:chExt cx="1601" cy="4322"/>
            </a:xfrm>
            <a:solidFill>
              <a:srgbClr val="AFABAB"/>
            </a:solidFill>
          </p:grpSpPr>
          <p:sp>
            <p:nvSpPr>
              <p:cNvPr id="75" name="Freeform 5">
                <a:extLst>
                  <a:ext uri="{FF2B5EF4-FFF2-40B4-BE49-F238E27FC236}">
                    <a16:creationId xmlns:a16="http://schemas.microsoft.com/office/drawing/2014/main" id="{51E4377C-254B-410D-8EFB-0F73BCA67A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1" y="621"/>
                <a:ext cx="792" cy="729"/>
              </a:xfrm>
              <a:custGeom>
                <a:avLst/>
                <a:gdLst>
                  <a:gd name="T0" fmla="*/ 213 w 586"/>
                  <a:gd name="T1" fmla="*/ 439 h 539"/>
                  <a:gd name="T2" fmla="*/ 262 w 586"/>
                  <a:gd name="T3" fmla="*/ 408 h 539"/>
                  <a:gd name="T4" fmla="*/ 262 w 586"/>
                  <a:gd name="T5" fmla="*/ 373 h 539"/>
                  <a:gd name="T6" fmla="*/ 319 w 586"/>
                  <a:gd name="T7" fmla="*/ 373 h 539"/>
                  <a:gd name="T8" fmla="*/ 319 w 586"/>
                  <a:gd name="T9" fmla="*/ 404 h 539"/>
                  <a:gd name="T10" fmla="*/ 418 w 586"/>
                  <a:gd name="T11" fmla="*/ 519 h 539"/>
                  <a:gd name="T12" fmla="*/ 418 w 586"/>
                  <a:gd name="T13" fmla="*/ 531 h 539"/>
                  <a:gd name="T14" fmla="*/ 552 w 586"/>
                  <a:gd name="T15" fmla="*/ 356 h 539"/>
                  <a:gd name="T16" fmla="*/ 352 w 586"/>
                  <a:gd name="T17" fmla="*/ 34 h 539"/>
                  <a:gd name="T18" fmla="*/ 30 w 586"/>
                  <a:gd name="T19" fmla="*/ 234 h 539"/>
                  <a:gd name="T20" fmla="*/ 180 w 586"/>
                  <a:gd name="T21" fmla="*/ 539 h 539"/>
                  <a:gd name="T22" fmla="*/ 179 w 586"/>
                  <a:gd name="T23" fmla="*/ 524 h 539"/>
                  <a:gd name="T24" fmla="*/ 213 w 586"/>
                  <a:gd name="T25" fmla="*/ 4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86" h="539">
                    <a:moveTo>
                      <a:pt x="213" y="439"/>
                    </a:moveTo>
                    <a:cubicBezTo>
                      <a:pt x="227" y="424"/>
                      <a:pt x="244" y="414"/>
                      <a:pt x="262" y="408"/>
                    </a:cubicBezTo>
                    <a:cubicBezTo>
                      <a:pt x="262" y="373"/>
                      <a:pt x="262" y="373"/>
                      <a:pt x="262" y="373"/>
                    </a:cubicBezTo>
                    <a:cubicBezTo>
                      <a:pt x="319" y="373"/>
                      <a:pt x="319" y="373"/>
                      <a:pt x="319" y="373"/>
                    </a:cubicBezTo>
                    <a:cubicBezTo>
                      <a:pt x="319" y="404"/>
                      <a:pt x="319" y="404"/>
                      <a:pt x="319" y="404"/>
                    </a:cubicBezTo>
                    <a:cubicBezTo>
                      <a:pt x="374" y="414"/>
                      <a:pt x="417" y="462"/>
                      <a:pt x="418" y="519"/>
                    </a:cubicBezTo>
                    <a:cubicBezTo>
                      <a:pt x="418" y="523"/>
                      <a:pt x="418" y="527"/>
                      <a:pt x="418" y="531"/>
                    </a:cubicBezTo>
                    <a:cubicBezTo>
                      <a:pt x="483" y="496"/>
                      <a:pt x="534" y="434"/>
                      <a:pt x="552" y="356"/>
                    </a:cubicBezTo>
                    <a:cubicBezTo>
                      <a:pt x="586" y="211"/>
                      <a:pt x="496" y="67"/>
                      <a:pt x="352" y="34"/>
                    </a:cubicBezTo>
                    <a:cubicBezTo>
                      <a:pt x="207" y="0"/>
                      <a:pt x="63" y="90"/>
                      <a:pt x="30" y="234"/>
                    </a:cubicBezTo>
                    <a:cubicBezTo>
                      <a:pt x="0" y="361"/>
                      <a:pt x="66" y="487"/>
                      <a:pt x="180" y="539"/>
                    </a:cubicBezTo>
                    <a:cubicBezTo>
                      <a:pt x="180" y="534"/>
                      <a:pt x="180" y="529"/>
                      <a:pt x="179" y="524"/>
                    </a:cubicBezTo>
                    <a:cubicBezTo>
                      <a:pt x="179" y="492"/>
                      <a:pt x="191" y="462"/>
                      <a:pt x="213" y="4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Freeform 6">
                <a:extLst>
                  <a:ext uri="{FF2B5EF4-FFF2-40B4-BE49-F238E27FC236}">
                    <a16:creationId xmlns:a16="http://schemas.microsoft.com/office/drawing/2014/main" id="{6501C11A-0A6F-4863-8B92-45FD4E26A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8" y="-1"/>
                <a:ext cx="1601" cy="4322"/>
              </a:xfrm>
              <a:custGeom>
                <a:avLst/>
                <a:gdLst>
                  <a:gd name="T0" fmla="*/ 971 w 1184"/>
                  <a:gd name="T1" fmla="*/ 1106 h 3200"/>
                  <a:gd name="T2" fmla="*/ 952 w 1184"/>
                  <a:gd name="T3" fmla="*/ 1104 h 3200"/>
                  <a:gd name="T4" fmla="*/ 857 w 1184"/>
                  <a:gd name="T5" fmla="*/ 1104 h 3200"/>
                  <a:gd name="T6" fmla="*/ 867 w 1184"/>
                  <a:gd name="T7" fmla="*/ 1168 h 3200"/>
                  <a:gd name="T8" fmla="*/ 889 w 1184"/>
                  <a:gd name="T9" fmla="*/ 1268 h 3200"/>
                  <a:gd name="T10" fmla="*/ 894 w 1184"/>
                  <a:gd name="T11" fmla="*/ 1293 h 3200"/>
                  <a:gd name="T12" fmla="*/ 948 w 1184"/>
                  <a:gd name="T13" fmla="*/ 1384 h 3200"/>
                  <a:gd name="T14" fmla="*/ 926 w 1184"/>
                  <a:gd name="T15" fmla="*/ 1378 h 3200"/>
                  <a:gd name="T16" fmla="*/ 871 w 1184"/>
                  <a:gd name="T17" fmla="*/ 1302 h 3200"/>
                  <a:gd name="T18" fmla="*/ 831 w 1184"/>
                  <a:gd name="T19" fmla="*/ 1104 h 3200"/>
                  <a:gd name="T20" fmla="*/ 825 w 1184"/>
                  <a:gd name="T21" fmla="*/ 1003 h 3200"/>
                  <a:gd name="T22" fmla="*/ 825 w 1184"/>
                  <a:gd name="T23" fmla="*/ 981 h 3200"/>
                  <a:gd name="T24" fmla="*/ 750 w 1184"/>
                  <a:gd name="T25" fmla="*/ 890 h 3200"/>
                  <a:gd name="T26" fmla="*/ 728 w 1184"/>
                  <a:gd name="T27" fmla="*/ 887 h 3200"/>
                  <a:gd name="T28" fmla="*/ 693 w 1184"/>
                  <a:gd name="T29" fmla="*/ 894 h 3200"/>
                  <a:gd name="T30" fmla="*/ 634 w 1184"/>
                  <a:gd name="T31" fmla="*/ 984 h 3200"/>
                  <a:gd name="T32" fmla="*/ 635 w 1184"/>
                  <a:gd name="T33" fmla="*/ 1010 h 3200"/>
                  <a:gd name="T34" fmla="*/ 640 w 1184"/>
                  <a:gd name="T35" fmla="*/ 1104 h 3200"/>
                  <a:gd name="T36" fmla="*/ 734 w 1184"/>
                  <a:gd name="T37" fmla="*/ 1451 h 3200"/>
                  <a:gd name="T38" fmla="*/ 841 w 1184"/>
                  <a:gd name="T39" fmla="*/ 1549 h 3200"/>
                  <a:gd name="T40" fmla="*/ 945 w 1184"/>
                  <a:gd name="T41" fmla="*/ 1575 h 3200"/>
                  <a:gd name="T42" fmla="*/ 948 w 1184"/>
                  <a:gd name="T43" fmla="*/ 1575 h 3200"/>
                  <a:gd name="T44" fmla="*/ 948 w 1184"/>
                  <a:gd name="T45" fmla="*/ 1575 h 3200"/>
                  <a:gd name="T46" fmla="*/ 960 w 1184"/>
                  <a:gd name="T47" fmla="*/ 1574 h 3200"/>
                  <a:gd name="T48" fmla="*/ 958 w 1184"/>
                  <a:gd name="T49" fmla="*/ 1574 h 3200"/>
                  <a:gd name="T50" fmla="*/ 831 w 1184"/>
                  <a:gd name="T51" fmla="*/ 1571 h 3200"/>
                  <a:gd name="T52" fmla="*/ 714 w 1184"/>
                  <a:gd name="T53" fmla="*/ 1464 h 3200"/>
                  <a:gd name="T54" fmla="*/ 616 w 1184"/>
                  <a:gd name="T55" fmla="*/ 1104 h 3200"/>
                  <a:gd name="T56" fmla="*/ 512 w 1184"/>
                  <a:gd name="T57" fmla="*/ 1104 h 3200"/>
                  <a:gd name="T58" fmla="*/ 466 w 1184"/>
                  <a:gd name="T59" fmla="*/ 1082 h 3200"/>
                  <a:gd name="T60" fmla="*/ 297 w 1184"/>
                  <a:gd name="T61" fmla="*/ 906 h 3200"/>
                  <a:gd name="T62" fmla="*/ 191 w 1184"/>
                  <a:gd name="T63" fmla="*/ 427 h 3200"/>
                  <a:gd name="T64" fmla="*/ 192 w 1184"/>
                  <a:gd name="T65" fmla="*/ 393 h 3200"/>
                  <a:gd name="T66" fmla="*/ 357 w 1184"/>
                  <a:gd name="T67" fmla="*/ 393 h 3200"/>
                  <a:gd name="T68" fmla="*/ 357 w 1184"/>
                  <a:gd name="T69" fmla="*/ 0 h 3200"/>
                  <a:gd name="T70" fmla="*/ 107 w 1184"/>
                  <a:gd name="T71" fmla="*/ 0 h 3200"/>
                  <a:gd name="T72" fmla="*/ 107 w 1184"/>
                  <a:gd name="T73" fmla="*/ 260 h 3200"/>
                  <a:gd name="T74" fmla="*/ 102 w 1184"/>
                  <a:gd name="T75" fmla="*/ 259 h 3200"/>
                  <a:gd name="T76" fmla="*/ 2 w 1184"/>
                  <a:gd name="T77" fmla="*/ 351 h 3200"/>
                  <a:gd name="T78" fmla="*/ 1 w 1184"/>
                  <a:gd name="T79" fmla="*/ 427 h 3200"/>
                  <a:gd name="T80" fmla="*/ 223 w 1184"/>
                  <a:gd name="T81" fmla="*/ 1127 h 3200"/>
                  <a:gd name="T82" fmla="*/ 399 w 1184"/>
                  <a:gd name="T83" fmla="*/ 1263 h 3200"/>
                  <a:gd name="T84" fmla="*/ 399 w 1184"/>
                  <a:gd name="T85" fmla="*/ 1786 h 3200"/>
                  <a:gd name="T86" fmla="*/ 399 w 1184"/>
                  <a:gd name="T87" fmla="*/ 2011 h 3200"/>
                  <a:gd name="T88" fmla="*/ 399 w 1184"/>
                  <a:gd name="T89" fmla="*/ 3053 h 3200"/>
                  <a:gd name="T90" fmla="*/ 547 w 1184"/>
                  <a:gd name="T91" fmla="*/ 3200 h 3200"/>
                  <a:gd name="T92" fmla="*/ 694 w 1184"/>
                  <a:gd name="T93" fmla="*/ 3053 h 3200"/>
                  <a:gd name="T94" fmla="*/ 694 w 1184"/>
                  <a:gd name="T95" fmla="*/ 2104 h 3200"/>
                  <a:gd name="T96" fmla="*/ 749 w 1184"/>
                  <a:gd name="T97" fmla="*/ 2104 h 3200"/>
                  <a:gd name="T98" fmla="*/ 749 w 1184"/>
                  <a:gd name="T99" fmla="*/ 3053 h 3200"/>
                  <a:gd name="T100" fmla="*/ 897 w 1184"/>
                  <a:gd name="T101" fmla="*/ 3200 h 3200"/>
                  <a:gd name="T102" fmla="*/ 1044 w 1184"/>
                  <a:gd name="T103" fmla="*/ 3053 h 3200"/>
                  <a:gd name="T104" fmla="*/ 1044 w 1184"/>
                  <a:gd name="T105" fmla="*/ 2011 h 3200"/>
                  <a:gd name="T106" fmla="*/ 1044 w 1184"/>
                  <a:gd name="T107" fmla="*/ 1786 h 3200"/>
                  <a:gd name="T108" fmla="*/ 1044 w 1184"/>
                  <a:gd name="T109" fmla="*/ 1549 h 3200"/>
                  <a:gd name="T110" fmla="*/ 1052 w 1184"/>
                  <a:gd name="T111" fmla="*/ 1544 h 3200"/>
                  <a:gd name="T112" fmla="*/ 1146 w 1184"/>
                  <a:gd name="T113" fmla="*/ 1442 h 3200"/>
                  <a:gd name="T114" fmla="*/ 1183 w 1184"/>
                  <a:gd name="T115" fmla="*/ 1307 h 3200"/>
                  <a:gd name="T116" fmla="*/ 1123 w 1184"/>
                  <a:gd name="T117" fmla="*/ 1163 h 3200"/>
                  <a:gd name="T118" fmla="*/ 971 w 1184"/>
                  <a:gd name="T119" fmla="*/ 1106 h 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84" h="3200">
                    <a:moveTo>
                      <a:pt x="971" y="1106"/>
                    </a:moveTo>
                    <a:cubicBezTo>
                      <a:pt x="965" y="1105"/>
                      <a:pt x="958" y="1104"/>
                      <a:pt x="952" y="1104"/>
                    </a:cubicBezTo>
                    <a:cubicBezTo>
                      <a:pt x="857" y="1104"/>
                      <a:pt x="857" y="1104"/>
                      <a:pt x="857" y="1104"/>
                    </a:cubicBezTo>
                    <a:cubicBezTo>
                      <a:pt x="860" y="1128"/>
                      <a:pt x="863" y="1149"/>
                      <a:pt x="867" y="1168"/>
                    </a:cubicBezTo>
                    <a:cubicBezTo>
                      <a:pt x="875" y="1211"/>
                      <a:pt x="883" y="1243"/>
                      <a:pt x="889" y="1268"/>
                    </a:cubicBezTo>
                    <a:cubicBezTo>
                      <a:pt x="891" y="1277"/>
                      <a:pt x="893" y="1285"/>
                      <a:pt x="894" y="1293"/>
                    </a:cubicBezTo>
                    <a:cubicBezTo>
                      <a:pt x="900" y="1337"/>
                      <a:pt x="925" y="1366"/>
                      <a:pt x="948" y="1384"/>
                    </a:cubicBezTo>
                    <a:cubicBezTo>
                      <a:pt x="940" y="1383"/>
                      <a:pt x="933" y="1382"/>
                      <a:pt x="926" y="1378"/>
                    </a:cubicBezTo>
                    <a:cubicBezTo>
                      <a:pt x="916" y="1373"/>
                      <a:pt x="895" y="1360"/>
                      <a:pt x="871" y="1302"/>
                    </a:cubicBezTo>
                    <a:cubicBezTo>
                      <a:pt x="855" y="1260"/>
                      <a:pt x="840" y="1196"/>
                      <a:pt x="831" y="1104"/>
                    </a:cubicBezTo>
                    <a:cubicBezTo>
                      <a:pt x="829" y="1074"/>
                      <a:pt x="826" y="1040"/>
                      <a:pt x="825" y="1003"/>
                    </a:cubicBezTo>
                    <a:cubicBezTo>
                      <a:pt x="825" y="996"/>
                      <a:pt x="825" y="988"/>
                      <a:pt x="825" y="981"/>
                    </a:cubicBezTo>
                    <a:cubicBezTo>
                      <a:pt x="824" y="936"/>
                      <a:pt x="792" y="899"/>
                      <a:pt x="750" y="890"/>
                    </a:cubicBezTo>
                    <a:cubicBezTo>
                      <a:pt x="743" y="888"/>
                      <a:pt x="736" y="887"/>
                      <a:pt x="728" y="887"/>
                    </a:cubicBezTo>
                    <a:cubicBezTo>
                      <a:pt x="716" y="887"/>
                      <a:pt x="704" y="890"/>
                      <a:pt x="693" y="894"/>
                    </a:cubicBezTo>
                    <a:cubicBezTo>
                      <a:pt x="658" y="909"/>
                      <a:pt x="634" y="944"/>
                      <a:pt x="634" y="984"/>
                    </a:cubicBezTo>
                    <a:cubicBezTo>
                      <a:pt x="634" y="993"/>
                      <a:pt x="635" y="1001"/>
                      <a:pt x="635" y="1010"/>
                    </a:cubicBezTo>
                    <a:cubicBezTo>
                      <a:pt x="636" y="1043"/>
                      <a:pt x="638" y="1074"/>
                      <a:pt x="640" y="1104"/>
                    </a:cubicBezTo>
                    <a:cubicBezTo>
                      <a:pt x="653" y="1268"/>
                      <a:pt x="685" y="1375"/>
                      <a:pt x="734" y="1451"/>
                    </a:cubicBezTo>
                    <a:cubicBezTo>
                      <a:pt x="764" y="1497"/>
                      <a:pt x="802" y="1530"/>
                      <a:pt x="841" y="1549"/>
                    </a:cubicBezTo>
                    <a:cubicBezTo>
                      <a:pt x="880" y="1569"/>
                      <a:pt x="918" y="1574"/>
                      <a:pt x="945" y="1575"/>
                    </a:cubicBezTo>
                    <a:cubicBezTo>
                      <a:pt x="946" y="1575"/>
                      <a:pt x="947" y="1575"/>
                      <a:pt x="948" y="1575"/>
                    </a:cubicBezTo>
                    <a:cubicBezTo>
                      <a:pt x="948" y="1575"/>
                      <a:pt x="948" y="1575"/>
                      <a:pt x="948" y="1575"/>
                    </a:cubicBezTo>
                    <a:cubicBezTo>
                      <a:pt x="952" y="1575"/>
                      <a:pt x="956" y="1574"/>
                      <a:pt x="960" y="1574"/>
                    </a:cubicBezTo>
                    <a:cubicBezTo>
                      <a:pt x="959" y="1574"/>
                      <a:pt x="959" y="1574"/>
                      <a:pt x="958" y="1574"/>
                    </a:cubicBezTo>
                    <a:cubicBezTo>
                      <a:pt x="925" y="1584"/>
                      <a:pt x="881" y="1586"/>
                      <a:pt x="831" y="1571"/>
                    </a:cubicBezTo>
                    <a:cubicBezTo>
                      <a:pt x="783" y="1556"/>
                      <a:pt x="745" y="1512"/>
                      <a:pt x="714" y="1464"/>
                    </a:cubicBezTo>
                    <a:cubicBezTo>
                      <a:pt x="660" y="1380"/>
                      <a:pt x="629" y="1264"/>
                      <a:pt x="616" y="1104"/>
                    </a:cubicBezTo>
                    <a:cubicBezTo>
                      <a:pt x="512" y="1104"/>
                      <a:pt x="512" y="1104"/>
                      <a:pt x="512" y="1104"/>
                    </a:cubicBezTo>
                    <a:cubicBezTo>
                      <a:pt x="506" y="1102"/>
                      <a:pt x="489" y="1095"/>
                      <a:pt x="466" y="1082"/>
                    </a:cubicBezTo>
                    <a:cubicBezTo>
                      <a:pt x="421" y="1056"/>
                      <a:pt x="354" y="1005"/>
                      <a:pt x="297" y="906"/>
                    </a:cubicBezTo>
                    <a:cubicBezTo>
                      <a:pt x="240" y="806"/>
                      <a:pt x="192" y="656"/>
                      <a:pt x="191" y="427"/>
                    </a:cubicBezTo>
                    <a:cubicBezTo>
                      <a:pt x="191" y="416"/>
                      <a:pt x="192" y="405"/>
                      <a:pt x="192" y="393"/>
                    </a:cubicBezTo>
                    <a:cubicBezTo>
                      <a:pt x="357" y="393"/>
                      <a:pt x="357" y="393"/>
                      <a:pt x="357" y="393"/>
                    </a:cubicBezTo>
                    <a:cubicBezTo>
                      <a:pt x="357" y="0"/>
                      <a:pt x="357" y="0"/>
                      <a:pt x="35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7" y="260"/>
                      <a:pt x="107" y="260"/>
                      <a:pt x="107" y="260"/>
                    </a:cubicBezTo>
                    <a:cubicBezTo>
                      <a:pt x="105" y="260"/>
                      <a:pt x="103" y="259"/>
                      <a:pt x="102" y="259"/>
                    </a:cubicBezTo>
                    <a:cubicBezTo>
                      <a:pt x="49" y="257"/>
                      <a:pt x="4" y="298"/>
                      <a:pt x="2" y="351"/>
                    </a:cubicBezTo>
                    <a:cubicBezTo>
                      <a:pt x="1" y="377"/>
                      <a:pt x="1" y="403"/>
                      <a:pt x="1" y="427"/>
                    </a:cubicBezTo>
                    <a:cubicBezTo>
                      <a:pt x="0" y="780"/>
                      <a:pt x="107" y="1000"/>
                      <a:pt x="223" y="1127"/>
                    </a:cubicBezTo>
                    <a:cubicBezTo>
                      <a:pt x="287" y="1198"/>
                      <a:pt x="353" y="1239"/>
                      <a:pt x="399" y="1263"/>
                    </a:cubicBezTo>
                    <a:cubicBezTo>
                      <a:pt x="399" y="1786"/>
                      <a:pt x="399" y="1786"/>
                      <a:pt x="399" y="1786"/>
                    </a:cubicBezTo>
                    <a:cubicBezTo>
                      <a:pt x="399" y="2011"/>
                      <a:pt x="399" y="2011"/>
                      <a:pt x="399" y="2011"/>
                    </a:cubicBezTo>
                    <a:cubicBezTo>
                      <a:pt x="399" y="3053"/>
                      <a:pt x="399" y="3053"/>
                      <a:pt x="399" y="3053"/>
                    </a:cubicBezTo>
                    <a:cubicBezTo>
                      <a:pt x="399" y="3134"/>
                      <a:pt x="465" y="3200"/>
                      <a:pt x="547" y="3200"/>
                    </a:cubicBezTo>
                    <a:cubicBezTo>
                      <a:pt x="628" y="3200"/>
                      <a:pt x="694" y="3134"/>
                      <a:pt x="694" y="3053"/>
                    </a:cubicBezTo>
                    <a:cubicBezTo>
                      <a:pt x="694" y="2104"/>
                      <a:pt x="694" y="2104"/>
                      <a:pt x="694" y="2104"/>
                    </a:cubicBezTo>
                    <a:cubicBezTo>
                      <a:pt x="749" y="2104"/>
                      <a:pt x="749" y="2104"/>
                      <a:pt x="749" y="2104"/>
                    </a:cubicBezTo>
                    <a:cubicBezTo>
                      <a:pt x="749" y="3053"/>
                      <a:pt x="749" y="3053"/>
                      <a:pt x="749" y="3053"/>
                    </a:cubicBezTo>
                    <a:cubicBezTo>
                      <a:pt x="749" y="3134"/>
                      <a:pt x="815" y="3200"/>
                      <a:pt x="897" y="3200"/>
                    </a:cubicBezTo>
                    <a:cubicBezTo>
                      <a:pt x="978" y="3200"/>
                      <a:pt x="1044" y="3134"/>
                      <a:pt x="1044" y="3053"/>
                    </a:cubicBezTo>
                    <a:cubicBezTo>
                      <a:pt x="1044" y="2011"/>
                      <a:pt x="1044" y="2011"/>
                      <a:pt x="1044" y="2011"/>
                    </a:cubicBezTo>
                    <a:cubicBezTo>
                      <a:pt x="1044" y="1786"/>
                      <a:pt x="1044" y="1786"/>
                      <a:pt x="1044" y="1786"/>
                    </a:cubicBezTo>
                    <a:cubicBezTo>
                      <a:pt x="1044" y="1549"/>
                      <a:pt x="1044" y="1549"/>
                      <a:pt x="1044" y="1549"/>
                    </a:cubicBezTo>
                    <a:cubicBezTo>
                      <a:pt x="1047" y="1547"/>
                      <a:pt x="1049" y="1546"/>
                      <a:pt x="1052" y="1544"/>
                    </a:cubicBezTo>
                    <a:cubicBezTo>
                      <a:pt x="1093" y="1518"/>
                      <a:pt x="1124" y="1482"/>
                      <a:pt x="1146" y="1442"/>
                    </a:cubicBezTo>
                    <a:cubicBezTo>
                      <a:pt x="1168" y="1402"/>
                      <a:pt x="1183" y="1357"/>
                      <a:pt x="1183" y="1307"/>
                    </a:cubicBezTo>
                    <a:cubicBezTo>
                      <a:pt x="1184" y="1259"/>
                      <a:pt x="1167" y="1203"/>
                      <a:pt x="1123" y="1163"/>
                    </a:cubicBezTo>
                    <a:cubicBezTo>
                      <a:pt x="1083" y="1125"/>
                      <a:pt x="1029" y="1108"/>
                      <a:pt x="971" y="11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94" name="그룹 65">
              <a:extLst>
                <a:ext uri="{FF2B5EF4-FFF2-40B4-BE49-F238E27FC236}">
                  <a16:creationId xmlns:a16="http://schemas.microsoft.com/office/drawing/2014/main" id="{8E740E1D-BD57-4EA3-BF32-26874F7E268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452418" y="4984782"/>
              <a:ext cx="1147327" cy="1266327"/>
              <a:chOff x="5133206" y="5949280"/>
              <a:chExt cx="696520" cy="774992"/>
            </a:xfrm>
            <a:solidFill>
              <a:srgbClr val="AFABAB"/>
            </a:solidFill>
          </p:grpSpPr>
          <p:sp>
            <p:nvSpPr>
              <p:cNvPr id="95" name="Freeform 5">
                <a:extLst>
                  <a:ext uri="{FF2B5EF4-FFF2-40B4-BE49-F238E27FC236}">
                    <a16:creationId xmlns:a16="http://schemas.microsoft.com/office/drawing/2014/main" id="{BDF1EF70-0A19-44DD-8DBE-C977021C5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5291" y="5949280"/>
                <a:ext cx="131749" cy="131749"/>
              </a:xfrm>
              <a:custGeom>
                <a:avLst/>
                <a:gdLst>
                  <a:gd name="T0" fmla="*/ 136 w 136"/>
                  <a:gd name="T1" fmla="*/ 68 h 136"/>
                  <a:gd name="T2" fmla="*/ 136 w 136"/>
                  <a:gd name="T3" fmla="*/ 68 h 136"/>
                  <a:gd name="T4" fmla="*/ 134 w 136"/>
                  <a:gd name="T5" fmla="*/ 82 h 136"/>
                  <a:gd name="T6" fmla="*/ 130 w 136"/>
                  <a:gd name="T7" fmla="*/ 94 h 136"/>
                  <a:gd name="T8" fmla="*/ 124 w 136"/>
                  <a:gd name="T9" fmla="*/ 106 h 136"/>
                  <a:gd name="T10" fmla="*/ 116 w 136"/>
                  <a:gd name="T11" fmla="*/ 116 h 136"/>
                  <a:gd name="T12" fmla="*/ 106 w 136"/>
                  <a:gd name="T13" fmla="*/ 124 h 136"/>
                  <a:gd name="T14" fmla="*/ 94 w 136"/>
                  <a:gd name="T15" fmla="*/ 130 h 136"/>
                  <a:gd name="T16" fmla="*/ 82 w 136"/>
                  <a:gd name="T17" fmla="*/ 134 h 136"/>
                  <a:gd name="T18" fmla="*/ 68 w 136"/>
                  <a:gd name="T19" fmla="*/ 136 h 136"/>
                  <a:gd name="T20" fmla="*/ 68 w 136"/>
                  <a:gd name="T21" fmla="*/ 136 h 136"/>
                  <a:gd name="T22" fmla="*/ 54 w 136"/>
                  <a:gd name="T23" fmla="*/ 134 h 136"/>
                  <a:gd name="T24" fmla="*/ 40 w 136"/>
                  <a:gd name="T25" fmla="*/ 130 h 136"/>
                  <a:gd name="T26" fmla="*/ 30 w 136"/>
                  <a:gd name="T27" fmla="*/ 124 h 136"/>
                  <a:gd name="T28" fmla="*/ 20 w 136"/>
                  <a:gd name="T29" fmla="*/ 116 h 136"/>
                  <a:gd name="T30" fmla="*/ 10 w 136"/>
                  <a:gd name="T31" fmla="*/ 106 h 136"/>
                  <a:gd name="T32" fmla="*/ 4 w 136"/>
                  <a:gd name="T33" fmla="*/ 94 h 136"/>
                  <a:gd name="T34" fmla="*/ 0 w 136"/>
                  <a:gd name="T35" fmla="*/ 82 h 136"/>
                  <a:gd name="T36" fmla="*/ 0 w 136"/>
                  <a:gd name="T37" fmla="*/ 68 h 136"/>
                  <a:gd name="T38" fmla="*/ 0 w 136"/>
                  <a:gd name="T39" fmla="*/ 68 h 136"/>
                  <a:gd name="T40" fmla="*/ 0 w 136"/>
                  <a:gd name="T41" fmla="*/ 54 h 136"/>
                  <a:gd name="T42" fmla="*/ 4 w 136"/>
                  <a:gd name="T43" fmla="*/ 42 h 136"/>
                  <a:gd name="T44" fmla="*/ 10 w 136"/>
                  <a:gd name="T45" fmla="*/ 30 h 136"/>
                  <a:gd name="T46" fmla="*/ 20 w 136"/>
                  <a:gd name="T47" fmla="*/ 20 h 136"/>
                  <a:gd name="T48" fmla="*/ 30 w 136"/>
                  <a:gd name="T49" fmla="*/ 12 h 136"/>
                  <a:gd name="T50" fmla="*/ 40 w 136"/>
                  <a:gd name="T51" fmla="*/ 6 h 136"/>
                  <a:gd name="T52" fmla="*/ 54 w 136"/>
                  <a:gd name="T53" fmla="*/ 2 h 136"/>
                  <a:gd name="T54" fmla="*/ 68 w 136"/>
                  <a:gd name="T55" fmla="*/ 0 h 136"/>
                  <a:gd name="T56" fmla="*/ 68 w 136"/>
                  <a:gd name="T57" fmla="*/ 0 h 136"/>
                  <a:gd name="T58" fmla="*/ 82 w 136"/>
                  <a:gd name="T59" fmla="*/ 2 h 136"/>
                  <a:gd name="T60" fmla="*/ 94 w 136"/>
                  <a:gd name="T61" fmla="*/ 6 h 136"/>
                  <a:gd name="T62" fmla="*/ 106 w 136"/>
                  <a:gd name="T63" fmla="*/ 12 h 136"/>
                  <a:gd name="T64" fmla="*/ 116 w 136"/>
                  <a:gd name="T65" fmla="*/ 20 h 136"/>
                  <a:gd name="T66" fmla="*/ 124 w 136"/>
                  <a:gd name="T67" fmla="*/ 30 h 136"/>
                  <a:gd name="T68" fmla="*/ 130 w 136"/>
                  <a:gd name="T69" fmla="*/ 42 h 136"/>
                  <a:gd name="T70" fmla="*/ 134 w 136"/>
                  <a:gd name="T71" fmla="*/ 54 h 136"/>
                  <a:gd name="T72" fmla="*/ 136 w 136"/>
                  <a:gd name="T73" fmla="*/ 68 h 136"/>
                  <a:gd name="T74" fmla="*/ 136 w 136"/>
                  <a:gd name="T75" fmla="*/ 68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6" h="136">
                    <a:moveTo>
                      <a:pt x="136" y="68"/>
                    </a:moveTo>
                    <a:lnTo>
                      <a:pt x="136" y="68"/>
                    </a:lnTo>
                    <a:lnTo>
                      <a:pt x="134" y="82"/>
                    </a:lnTo>
                    <a:lnTo>
                      <a:pt x="130" y="94"/>
                    </a:lnTo>
                    <a:lnTo>
                      <a:pt x="124" y="106"/>
                    </a:lnTo>
                    <a:lnTo>
                      <a:pt x="116" y="116"/>
                    </a:lnTo>
                    <a:lnTo>
                      <a:pt x="106" y="124"/>
                    </a:lnTo>
                    <a:lnTo>
                      <a:pt x="94" y="130"/>
                    </a:lnTo>
                    <a:lnTo>
                      <a:pt x="82" y="134"/>
                    </a:lnTo>
                    <a:lnTo>
                      <a:pt x="68" y="136"/>
                    </a:lnTo>
                    <a:lnTo>
                      <a:pt x="68" y="136"/>
                    </a:lnTo>
                    <a:lnTo>
                      <a:pt x="54" y="134"/>
                    </a:lnTo>
                    <a:lnTo>
                      <a:pt x="40" y="130"/>
                    </a:lnTo>
                    <a:lnTo>
                      <a:pt x="30" y="124"/>
                    </a:lnTo>
                    <a:lnTo>
                      <a:pt x="20" y="116"/>
                    </a:lnTo>
                    <a:lnTo>
                      <a:pt x="10" y="106"/>
                    </a:lnTo>
                    <a:lnTo>
                      <a:pt x="4" y="94"/>
                    </a:lnTo>
                    <a:lnTo>
                      <a:pt x="0" y="8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54"/>
                    </a:lnTo>
                    <a:lnTo>
                      <a:pt x="4" y="42"/>
                    </a:lnTo>
                    <a:lnTo>
                      <a:pt x="10" y="30"/>
                    </a:lnTo>
                    <a:lnTo>
                      <a:pt x="20" y="20"/>
                    </a:lnTo>
                    <a:lnTo>
                      <a:pt x="30" y="12"/>
                    </a:lnTo>
                    <a:lnTo>
                      <a:pt x="40" y="6"/>
                    </a:lnTo>
                    <a:lnTo>
                      <a:pt x="54" y="2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82" y="2"/>
                    </a:lnTo>
                    <a:lnTo>
                      <a:pt x="94" y="6"/>
                    </a:lnTo>
                    <a:lnTo>
                      <a:pt x="106" y="12"/>
                    </a:lnTo>
                    <a:lnTo>
                      <a:pt x="116" y="20"/>
                    </a:lnTo>
                    <a:lnTo>
                      <a:pt x="124" y="30"/>
                    </a:lnTo>
                    <a:lnTo>
                      <a:pt x="130" y="42"/>
                    </a:lnTo>
                    <a:lnTo>
                      <a:pt x="134" y="54"/>
                    </a:lnTo>
                    <a:lnTo>
                      <a:pt x="136" y="68"/>
                    </a:lnTo>
                    <a:lnTo>
                      <a:pt x="136" y="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Freeform 6">
                <a:extLst>
                  <a:ext uri="{FF2B5EF4-FFF2-40B4-BE49-F238E27FC236}">
                    <a16:creationId xmlns:a16="http://schemas.microsoft.com/office/drawing/2014/main" id="{E48B9F70-5BD8-458C-B3B4-69FD04F880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08104" y="6096528"/>
                <a:ext cx="298372" cy="627744"/>
              </a:xfrm>
              <a:custGeom>
                <a:avLst/>
                <a:gdLst>
                  <a:gd name="T0" fmla="*/ 150 w 308"/>
                  <a:gd name="T1" fmla="*/ 0 h 648"/>
                  <a:gd name="T2" fmla="*/ 112 w 308"/>
                  <a:gd name="T3" fmla="*/ 4 h 648"/>
                  <a:gd name="T4" fmla="*/ 86 w 308"/>
                  <a:gd name="T5" fmla="*/ 14 h 648"/>
                  <a:gd name="T6" fmla="*/ 68 w 308"/>
                  <a:gd name="T7" fmla="*/ 32 h 648"/>
                  <a:gd name="T8" fmla="*/ 54 w 308"/>
                  <a:gd name="T9" fmla="*/ 54 h 648"/>
                  <a:gd name="T10" fmla="*/ 48 w 308"/>
                  <a:gd name="T11" fmla="*/ 74 h 648"/>
                  <a:gd name="T12" fmla="*/ 22 w 308"/>
                  <a:gd name="T13" fmla="*/ 182 h 648"/>
                  <a:gd name="T14" fmla="*/ 0 w 308"/>
                  <a:gd name="T15" fmla="*/ 286 h 648"/>
                  <a:gd name="T16" fmla="*/ 2 w 308"/>
                  <a:gd name="T17" fmla="*/ 298 h 648"/>
                  <a:gd name="T18" fmla="*/ 12 w 308"/>
                  <a:gd name="T19" fmla="*/ 304 h 648"/>
                  <a:gd name="T20" fmla="*/ 18 w 308"/>
                  <a:gd name="T21" fmla="*/ 306 h 648"/>
                  <a:gd name="T22" fmla="*/ 28 w 308"/>
                  <a:gd name="T23" fmla="*/ 300 h 648"/>
                  <a:gd name="T24" fmla="*/ 92 w 308"/>
                  <a:gd name="T25" fmla="*/ 100 h 648"/>
                  <a:gd name="T26" fmla="*/ 90 w 308"/>
                  <a:gd name="T27" fmla="*/ 380 h 648"/>
                  <a:gd name="T28" fmla="*/ 104 w 308"/>
                  <a:gd name="T29" fmla="*/ 632 h 648"/>
                  <a:gd name="T30" fmla="*/ 108 w 308"/>
                  <a:gd name="T31" fmla="*/ 644 h 648"/>
                  <a:gd name="T32" fmla="*/ 120 w 308"/>
                  <a:gd name="T33" fmla="*/ 648 h 648"/>
                  <a:gd name="T34" fmla="*/ 126 w 308"/>
                  <a:gd name="T35" fmla="*/ 646 h 648"/>
                  <a:gd name="T36" fmla="*/ 134 w 308"/>
                  <a:gd name="T37" fmla="*/ 638 h 648"/>
                  <a:gd name="T38" fmla="*/ 150 w 308"/>
                  <a:gd name="T39" fmla="*/ 380 h 648"/>
                  <a:gd name="T40" fmla="*/ 180 w 308"/>
                  <a:gd name="T41" fmla="*/ 632 h 648"/>
                  <a:gd name="T42" fmla="*/ 180 w 308"/>
                  <a:gd name="T43" fmla="*/ 638 h 648"/>
                  <a:gd name="T44" fmla="*/ 188 w 308"/>
                  <a:gd name="T45" fmla="*/ 646 h 648"/>
                  <a:gd name="T46" fmla="*/ 196 w 308"/>
                  <a:gd name="T47" fmla="*/ 648 h 648"/>
                  <a:gd name="T48" fmla="*/ 206 w 308"/>
                  <a:gd name="T49" fmla="*/ 644 h 648"/>
                  <a:gd name="T50" fmla="*/ 212 w 308"/>
                  <a:gd name="T51" fmla="*/ 632 h 648"/>
                  <a:gd name="T52" fmla="*/ 268 w 308"/>
                  <a:gd name="T53" fmla="*/ 380 h 648"/>
                  <a:gd name="T54" fmla="*/ 276 w 308"/>
                  <a:gd name="T55" fmla="*/ 290 h 648"/>
                  <a:gd name="T56" fmla="*/ 278 w 308"/>
                  <a:gd name="T57" fmla="*/ 296 h 648"/>
                  <a:gd name="T58" fmla="*/ 288 w 308"/>
                  <a:gd name="T59" fmla="*/ 302 h 648"/>
                  <a:gd name="T60" fmla="*/ 294 w 308"/>
                  <a:gd name="T61" fmla="*/ 302 h 648"/>
                  <a:gd name="T62" fmla="*/ 304 w 308"/>
                  <a:gd name="T63" fmla="*/ 296 h 648"/>
                  <a:gd name="T64" fmla="*/ 308 w 308"/>
                  <a:gd name="T65" fmla="*/ 284 h 648"/>
                  <a:gd name="T66" fmla="*/ 290 w 308"/>
                  <a:gd name="T67" fmla="*/ 182 h 648"/>
                  <a:gd name="T68" fmla="*/ 268 w 308"/>
                  <a:gd name="T69" fmla="*/ 74 h 648"/>
                  <a:gd name="T70" fmla="*/ 260 w 308"/>
                  <a:gd name="T71" fmla="*/ 54 h 648"/>
                  <a:gd name="T72" fmla="*/ 248 w 308"/>
                  <a:gd name="T73" fmla="*/ 32 h 648"/>
                  <a:gd name="T74" fmla="*/ 230 w 308"/>
                  <a:gd name="T75" fmla="*/ 14 h 648"/>
                  <a:gd name="T76" fmla="*/ 204 w 308"/>
                  <a:gd name="T77" fmla="*/ 4 h 648"/>
                  <a:gd name="T78" fmla="*/ 164 w 308"/>
                  <a:gd name="T79" fmla="*/ 0 h 648"/>
                  <a:gd name="T80" fmla="*/ 158 w 308"/>
                  <a:gd name="T81" fmla="*/ 14 h 648"/>
                  <a:gd name="T82" fmla="*/ 176 w 308"/>
                  <a:gd name="T83" fmla="*/ 14 h 648"/>
                  <a:gd name="T84" fmla="*/ 158 w 308"/>
                  <a:gd name="T85" fmla="*/ 90 h 648"/>
                  <a:gd name="T86" fmla="*/ 120 w 308"/>
                  <a:gd name="T87" fmla="*/ 16 h 648"/>
                  <a:gd name="T88" fmla="*/ 158 w 308"/>
                  <a:gd name="T89" fmla="*/ 14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08" h="648">
                    <a:moveTo>
                      <a:pt x="150" y="0"/>
                    </a:moveTo>
                    <a:lnTo>
                      <a:pt x="150" y="0"/>
                    </a:lnTo>
                    <a:lnTo>
                      <a:pt x="130" y="0"/>
                    </a:lnTo>
                    <a:lnTo>
                      <a:pt x="112" y="4"/>
                    </a:lnTo>
                    <a:lnTo>
                      <a:pt x="96" y="8"/>
                    </a:lnTo>
                    <a:lnTo>
                      <a:pt x="86" y="14"/>
                    </a:lnTo>
                    <a:lnTo>
                      <a:pt x="76" y="22"/>
                    </a:lnTo>
                    <a:lnTo>
                      <a:pt x="68" y="32"/>
                    </a:lnTo>
                    <a:lnTo>
                      <a:pt x="60" y="42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48" y="74"/>
                    </a:lnTo>
                    <a:lnTo>
                      <a:pt x="38" y="104"/>
                    </a:lnTo>
                    <a:lnTo>
                      <a:pt x="22" y="182"/>
                    </a:lnTo>
                    <a:lnTo>
                      <a:pt x="0" y="286"/>
                    </a:lnTo>
                    <a:lnTo>
                      <a:pt x="0" y="286"/>
                    </a:lnTo>
                    <a:lnTo>
                      <a:pt x="0" y="292"/>
                    </a:lnTo>
                    <a:lnTo>
                      <a:pt x="2" y="298"/>
                    </a:lnTo>
                    <a:lnTo>
                      <a:pt x="6" y="302"/>
                    </a:lnTo>
                    <a:lnTo>
                      <a:pt x="12" y="304"/>
                    </a:lnTo>
                    <a:lnTo>
                      <a:pt x="12" y="304"/>
                    </a:lnTo>
                    <a:lnTo>
                      <a:pt x="18" y="306"/>
                    </a:lnTo>
                    <a:lnTo>
                      <a:pt x="24" y="304"/>
                    </a:lnTo>
                    <a:lnTo>
                      <a:pt x="28" y="300"/>
                    </a:lnTo>
                    <a:lnTo>
                      <a:pt x="32" y="294"/>
                    </a:lnTo>
                    <a:lnTo>
                      <a:pt x="92" y="100"/>
                    </a:lnTo>
                    <a:lnTo>
                      <a:pt x="46" y="380"/>
                    </a:lnTo>
                    <a:lnTo>
                      <a:pt x="90" y="380"/>
                    </a:lnTo>
                    <a:lnTo>
                      <a:pt x="104" y="632"/>
                    </a:lnTo>
                    <a:lnTo>
                      <a:pt x="104" y="632"/>
                    </a:lnTo>
                    <a:lnTo>
                      <a:pt x="104" y="638"/>
                    </a:lnTo>
                    <a:lnTo>
                      <a:pt x="108" y="644"/>
                    </a:lnTo>
                    <a:lnTo>
                      <a:pt x="114" y="646"/>
                    </a:lnTo>
                    <a:lnTo>
                      <a:pt x="120" y="648"/>
                    </a:lnTo>
                    <a:lnTo>
                      <a:pt x="120" y="648"/>
                    </a:lnTo>
                    <a:lnTo>
                      <a:pt x="126" y="646"/>
                    </a:lnTo>
                    <a:lnTo>
                      <a:pt x="132" y="644"/>
                    </a:lnTo>
                    <a:lnTo>
                      <a:pt x="134" y="638"/>
                    </a:lnTo>
                    <a:lnTo>
                      <a:pt x="136" y="632"/>
                    </a:lnTo>
                    <a:lnTo>
                      <a:pt x="150" y="380"/>
                    </a:lnTo>
                    <a:lnTo>
                      <a:pt x="164" y="380"/>
                    </a:lnTo>
                    <a:lnTo>
                      <a:pt x="180" y="632"/>
                    </a:lnTo>
                    <a:lnTo>
                      <a:pt x="180" y="632"/>
                    </a:lnTo>
                    <a:lnTo>
                      <a:pt x="180" y="638"/>
                    </a:lnTo>
                    <a:lnTo>
                      <a:pt x="184" y="644"/>
                    </a:lnTo>
                    <a:lnTo>
                      <a:pt x="188" y="646"/>
                    </a:lnTo>
                    <a:lnTo>
                      <a:pt x="196" y="648"/>
                    </a:lnTo>
                    <a:lnTo>
                      <a:pt x="196" y="648"/>
                    </a:lnTo>
                    <a:lnTo>
                      <a:pt x="202" y="646"/>
                    </a:lnTo>
                    <a:lnTo>
                      <a:pt x="206" y="644"/>
                    </a:lnTo>
                    <a:lnTo>
                      <a:pt x="210" y="638"/>
                    </a:lnTo>
                    <a:lnTo>
                      <a:pt x="212" y="632"/>
                    </a:lnTo>
                    <a:lnTo>
                      <a:pt x="224" y="380"/>
                    </a:lnTo>
                    <a:lnTo>
                      <a:pt x="268" y="380"/>
                    </a:lnTo>
                    <a:lnTo>
                      <a:pt x="224" y="100"/>
                    </a:lnTo>
                    <a:lnTo>
                      <a:pt x="276" y="290"/>
                    </a:lnTo>
                    <a:lnTo>
                      <a:pt x="276" y="290"/>
                    </a:lnTo>
                    <a:lnTo>
                      <a:pt x="278" y="296"/>
                    </a:lnTo>
                    <a:lnTo>
                      <a:pt x="282" y="300"/>
                    </a:lnTo>
                    <a:lnTo>
                      <a:pt x="288" y="302"/>
                    </a:lnTo>
                    <a:lnTo>
                      <a:pt x="294" y="302"/>
                    </a:lnTo>
                    <a:lnTo>
                      <a:pt x="294" y="302"/>
                    </a:lnTo>
                    <a:lnTo>
                      <a:pt x="300" y="300"/>
                    </a:lnTo>
                    <a:lnTo>
                      <a:pt x="304" y="296"/>
                    </a:lnTo>
                    <a:lnTo>
                      <a:pt x="308" y="290"/>
                    </a:lnTo>
                    <a:lnTo>
                      <a:pt x="308" y="284"/>
                    </a:lnTo>
                    <a:lnTo>
                      <a:pt x="308" y="284"/>
                    </a:lnTo>
                    <a:lnTo>
                      <a:pt x="290" y="182"/>
                    </a:lnTo>
                    <a:lnTo>
                      <a:pt x="274" y="104"/>
                    </a:lnTo>
                    <a:lnTo>
                      <a:pt x="268" y="74"/>
                    </a:lnTo>
                    <a:lnTo>
                      <a:pt x="260" y="54"/>
                    </a:lnTo>
                    <a:lnTo>
                      <a:pt x="260" y="54"/>
                    </a:lnTo>
                    <a:lnTo>
                      <a:pt x="254" y="42"/>
                    </a:lnTo>
                    <a:lnTo>
                      <a:pt x="248" y="32"/>
                    </a:lnTo>
                    <a:lnTo>
                      <a:pt x="240" y="22"/>
                    </a:lnTo>
                    <a:lnTo>
                      <a:pt x="230" y="14"/>
                    </a:lnTo>
                    <a:lnTo>
                      <a:pt x="218" y="8"/>
                    </a:lnTo>
                    <a:lnTo>
                      <a:pt x="204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50" y="0"/>
                    </a:lnTo>
                    <a:close/>
                    <a:moveTo>
                      <a:pt x="158" y="14"/>
                    </a:moveTo>
                    <a:lnTo>
                      <a:pt x="158" y="14"/>
                    </a:lnTo>
                    <a:lnTo>
                      <a:pt x="176" y="14"/>
                    </a:lnTo>
                    <a:lnTo>
                      <a:pt x="196" y="16"/>
                    </a:lnTo>
                    <a:lnTo>
                      <a:pt x="158" y="90"/>
                    </a:lnTo>
                    <a:lnTo>
                      <a:pt x="120" y="16"/>
                    </a:lnTo>
                    <a:lnTo>
                      <a:pt x="120" y="16"/>
                    </a:lnTo>
                    <a:lnTo>
                      <a:pt x="138" y="14"/>
                    </a:lnTo>
                    <a:lnTo>
                      <a:pt x="158" y="14"/>
                    </a:lnTo>
                    <a:lnTo>
                      <a:pt x="158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Freeform 7">
                <a:extLst>
                  <a:ext uri="{FF2B5EF4-FFF2-40B4-BE49-F238E27FC236}">
                    <a16:creationId xmlns:a16="http://schemas.microsoft.com/office/drawing/2014/main" id="{48C9446B-74EC-4531-BC26-BEAE06C7DB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2227" y="6369713"/>
                <a:ext cx="77499" cy="230560"/>
              </a:xfrm>
              <a:custGeom>
                <a:avLst/>
                <a:gdLst>
                  <a:gd name="T0" fmla="*/ 36 w 80"/>
                  <a:gd name="T1" fmla="*/ 0 h 238"/>
                  <a:gd name="T2" fmla="*/ 36 w 80"/>
                  <a:gd name="T3" fmla="*/ 0 h 238"/>
                  <a:gd name="T4" fmla="*/ 34 w 80"/>
                  <a:gd name="T5" fmla="*/ 0 h 238"/>
                  <a:gd name="T6" fmla="*/ 34 w 80"/>
                  <a:gd name="T7" fmla="*/ 0 h 238"/>
                  <a:gd name="T8" fmla="*/ 30 w 80"/>
                  <a:gd name="T9" fmla="*/ 2 h 238"/>
                  <a:gd name="T10" fmla="*/ 28 w 80"/>
                  <a:gd name="T11" fmla="*/ 6 h 238"/>
                  <a:gd name="T12" fmla="*/ 28 w 80"/>
                  <a:gd name="T13" fmla="*/ 26 h 238"/>
                  <a:gd name="T14" fmla="*/ 22 w 80"/>
                  <a:gd name="T15" fmla="*/ 26 h 238"/>
                  <a:gd name="T16" fmla="*/ 22 w 80"/>
                  <a:gd name="T17" fmla="*/ 26 h 238"/>
                  <a:gd name="T18" fmla="*/ 18 w 80"/>
                  <a:gd name="T19" fmla="*/ 28 h 238"/>
                  <a:gd name="T20" fmla="*/ 14 w 80"/>
                  <a:gd name="T21" fmla="*/ 30 h 238"/>
                  <a:gd name="T22" fmla="*/ 8 w 80"/>
                  <a:gd name="T23" fmla="*/ 40 h 238"/>
                  <a:gd name="T24" fmla="*/ 2 w 80"/>
                  <a:gd name="T25" fmla="*/ 54 h 238"/>
                  <a:gd name="T26" fmla="*/ 0 w 80"/>
                  <a:gd name="T27" fmla="*/ 72 h 238"/>
                  <a:gd name="T28" fmla="*/ 0 w 80"/>
                  <a:gd name="T29" fmla="*/ 192 h 238"/>
                  <a:gd name="T30" fmla="*/ 0 w 80"/>
                  <a:gd name="T31" fmla="*/ 192 h 238"/>
                  <a:gd name="T32" fmla="*/ 2 w 80"/>
                  <a:gd name="T33" fmla="*/ 210 h 238"/>
                  <a:gd name="T34" fmla="*/ 8 w 80"/>
                  <a:gd name="T35" fmla="*/ 226 h 238"/>
                  <a:gd name="T36" fmla="*/ 14 w 80"/>
                  <a:gd name="T37" fmla="*/ 236 h 238"/>
                  <a:gd name="T38" fmla="*/ 18 w 80"/>
                  <a:gd name="T39" fmla="*/ 238 h 238"/>
                  <a:gd name="T40" fmla="*/ 22 w 80"/>
                  <a:gd name="T41" fmla="*/ 238 h 238"/>
                  <a:gd name="T42" fmla="*/ 58 w 80"/>
                  <a:gd name="T43" fmla="*/ 238 h 238"/>
                  <a:gd name="T44" fmla="*/ 58 w 80"/>
                  <a:gd name="T45" fmla="*/ 238 h 238"/>
                  <a:gd name="T46" fmla="*/ 64 w 80"/>
                  <a:gd name="T47" fmla="*/ 238 h 238"/>
                  <a:gd name="T48" fmla="*/ 68 w 80"/>
                  <a:gd name="T49" fmla="*/ 236 h 238"/>
                  <a:gd name="T50" fmla="*/ 72 w 80"/>
                  <a:gd name="T51" fmla="*/ 230 h 238"/>
                  <a:gd name="T52" fmla="*/ 74 w 80"/>
                  <a:gd name="T53" fmla="*/ 226 h 238"/>
                  <a:gd name="T54" fmla="*/ 80 w 80"/>
                  <a:gd name="T55" fmla="*/ 210 h 238"/>
                  <a:gd name="T56" fmla="*/ 80 w 80"/>
                  <a:gd name="T57" fmla="*/ 202 h 238"/>
                  <a:gd name="T58" fmla="*/ 80 w 80"/>
                  <a:gd name="T59" fmla="*/ 192 h 238"/>
                  <a:gd name="T60" fmla="*/ 72 w 80"/>
                  <a:gd name="T61" fmla="*/ 72 h 238"/>
                  <a:gd name="T62" fmla="*/ 72 w 80"/>
                  <a:gd name="T63" fmla="*/ 72 h 238"/>
                  <a:gd name="T64" fmla="*/ 68 w 80"/>
                  <a:gd name="T65" fmla="*/ 54 h 238"/>
                  <a:gd name="T66" fmla="*/ 64 w 80"/>
                  <a:gd name="T67" fmla="*/ 40 h 238"/>
                  <a:gd name="T68" fmla="*/ 58 w 80"/>
                  <a:gd name="T69" fmla="*/ 30 h 238"/>
                  <a:gd name="T70" fmla="*/ 54 w 80"/>
                  <a:gd name="T71" fmla="*/ 28 h 238"/>
                  <a:gd name="T72" fmla="*/ 50 w 80"/>
                  <a:gd name="T73" fmla="*/ 26 h 238"/>
                  <a:gd name="T74" fmla="*/ 42 w 80"/>
                  <a:gd name="T75" fmla="*/ 26 h 238"/>
                  <a:gd name="T76" fmla="*/ 42 w 80"/>
                  <a:gd name="T77" fmla="*/ 6 h 238"/>
                  <a:gd name="T78" fmla="*/ 42 w 80"/>
                  <a:gd name="T79" fmla="*/ 6 h 238"/>
                  <a:gd name="T80" fmla="*/ 40 w 80"/>
                  <a:gd name="T81" fmla="*/ 2 h 238"/>
                  <a:gd name="T82" fmla="*/ 36 w 80"/>
                  <a:gd name="T83" fmla="*/ 0 h 238"/>
                  <a:gd name="T84" fmla="*/ 36 w 80"/>
                  <a:gd name="T85" fmla="*/ 0 h 238"/>
                  <a:gd name="T86" fmla="*/ 36 w 80"/>
                  <a:gd name="T87" fmla="*/ 0 h 238"/>
                  <a:gd name="T88" fmla="*/ 36 w 80"/>
                  <a:gd name="T89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0" h="238">
                    <a:moveTo>
                      <a:pt x="36" y="0"/>
                    </a:moveTo>
                    <a:lnTo>
                      <a:pt x="36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0" y="2"/>
                    </a:lnTo>
                    <a:lnTo>
                      <a:pt x="28" y="6"/>
                    </a:lnTo>
                    <a:lnTo>
                      <a:pt x="28" y="26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8" y="28"/>
                    </a:lnTo>
                    <a:lnTo>
                      <a:pt x="14" y="30"/>
                    </a:lnTo>
                    <a:lnTo>
                      <a:pt x="8" y="40"/>
                    </a:lnTo>
                    <a:lnTo>
                      <a:pt x="2" y="54"/>
                    </a:lnTo>
                    <a:lnTo>
                      <a:pt x="0" y="72"/>
                    </a:lnTo>
                    <a:lnTo>
                      <a:pt x="0" y="192"/>
                    </a:lnTo>
                    <a:lnTo>
                      <a:pt x="0" y="192"/>
                    </a:lnTo>
                    <a:lnTo>
                      <a:pt x="2" y="210"/>
                    </a:lnTo>
                    <a:lnTo>
                      <a:pt x="8" y="226"/>
                    </a:lnTo>
                    <a:lnTo>
                      <a:pt x="14" y="236"/>
                    </a:lnTo>
                    <a:lnTo>
                      <a:pt x="18" y="238"/>
                    </a:lnTo>
                    <a:lnTo>
                      <a:pt x="22" y="238"/>
                    </a:lnTo>
                    <a:lnTo>
                      <a:pt x="58" y="238"/>
                    </a:lnTo>
                    <a:lnTo>
                      <a:pt x="58" y="238"/>
                    </a:lnTo>
                    <a:lnTo>
                      <a:pt x="64" y="238"/>
                    </a:lnTo>
                    <a:lnTo>
                      <a:pt x="68" y="236"/>
                    </a:lnTo>
                    <a:lnTo>
                      <a:pt x="72" y="230"/>
                    </a:lnTo>
                    <a:lnTo>
                      <a:pt x="74" y="226"/>
                    </a:lnTo>
                    <a:lnTo>
                      <a:pt x="80" y="210"/>
                    </a:lnTo>
                    <a:lnTo>
                      <a:pt x="80" y="202"/>
                    </a:lnTo>
                    <a:lnTo>
                      <a:pt x="80" y="192"/>
                    </a:lnTo>
                    <a:lnTo>
                      <a:pt x="72" y="72"/>
                    </a:lnTo>
                    <a:lnTo>
                      <a:pt x="72" y="72"/>
                    </a:lnTo>
                    <a:lnTo>
                      <a:pt x="68" y="54"/>
                    </a:lnTo>
                    <a:lnTo>
                      <a:pt x="64" y="40"/>
                    </a:lnTo>
                    <a:lnTo>
                      <a:pt x="58" y="30"/>
                    </a:lnTo>
                    <a:lnTo>
                      <a:pt x="54" y="28"/>
                    </a:lnTo>
                    <a:lnTo>
                      <a:pt x="50" y="26"/>
                    </a:lnTo>
                    <a:lnTo>
                      <a:pt x="42" y="26"/>
                    </a:lnTo>
                    <a:lnTo>
                      <a:pt x="42" y="6"/>
                    </a:lnTo>
                    <a:lnTo>
                      <a:pt x="42" y="6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98" name="그룹 69">
                <a:extLst>
                  <a:ext uri="{FF2B5EF4-FFF2-40B4-BE49-F238E27FC236}">
                    <a16:creationId xmlns:a16="http://schemas.microsoft.com/office/drawing/2014/main" id="{50646F0D-F686-4D6E-B113-58FD5FC55D40}"/>
                  </a:ext>
                </a:extLst>
              </p:cNvPr>
              <p:cNvGrpSpPr/>
              <p:nvPr/>
            </p:nvGrpSpPr>
            <p:grpSpPr>
              <a:xfrm>
                <a:off x="5133206" y="5949280"/>
                <a:ext cx="292560" cy="774992"/>
                <a:chOff x="5928537" y="5949280"/>
                <a:chExt cx="292560" cy="774992"/>
              </a:xfrm>
              <a:grpFill/>
            </p:grpSpPr>
            <p:sp>
              <p:nvSpPr>
                <p:cNvPr id="99" name="Freeform 8">
                  <a:extLst>
                    <a:ext uri="{FF2B5EF4-FFF2-40B4-BE49-F238E27FC236}">
                      <a16:creationId xmlns:a16="http://schemas.microsoft.com/office/drawing/2014/main" id="{479BE18E-EB9E-4719-8E54-EECF077D26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13787" y="5949280"/>
                  <a:ext cx="131749" cy="131749"/>
                </a:xfrm>
                <a:custGeom>
                  <a:avLst/>
                  <a:gdLst>
                    <a:gd name="T0" fmla="*/ 68 w 136"/>
                    <a:gd name="T1" fmla="*/ 0 h 136"/>
                    <a:gd name="T2" fmla="*/ 68 w 136"/>
                    <a:gd name="T3" fmla="*/ 0 h 136"/>
                    <a:gd name="T4" fmla="*/ 54 w 136"/>
                    <a:gd name="T5" fmla="*/ 2 h 136"/>
                    <a:gd name="T6" fmla="*/ 42 w 136"/>
                    <a:gd name="T7" fmla="*/ 6 h 136"/>
                    <a:gd name="T8" fmla="*/ 30 w 136"/>
                    <a:gd name="T9" fmla="*/ 12 h 136"/>
                    <a:gd name="T10" fmla="*/ 20 w 136"/>
                    <a:gd name="T11" fmla="*/ 20 h 136"/>
                    <a:gd name="T12" fmla="*/ 12 w 136"/>
                    <a:gd name="T13" fmla="*/ 30 h 136"/>
                    <a:gd name="T14" fmla="*/ 6 w 136"/>
                    <a:gd name="T15" fmla="*/ 42 h 136"/>
                    <a:gd name="T16" fmla="*/ 2 w 136"/>
                    <a:gd name="T17" fmla="*/ 54 h 136"/>
                    <a:gd name="T18" fmla="*/ 0 w 136"/>
                    <a:gd name="T19" fmla="*/ 68 h 136"/>
                    <a:gd name="T20" fmla="*/ 0 w 136"/>
                    <a:gd name="T21" fmla="*/ 68 h 136"/>
                    <a:gd name="T22" fmla="*/ 2 w 136"/>
                    <a:gd name="T23" fmla="*/ 82 h 136"/>
                    <a:gd name="T24" fmla="*/ 6 w 136"/>
                    <a:gd name="T25" fmla="*/ 94 h 136"/>
                    <a:gd name="T26" fmla="*/ 12 w 136"/>
                    <a:gd name="T27" fmla="*/ 106 h 136"/>
                    <a:gd name="T28" fmla="*/ 20 w 136"/>
                    <a:gd name="T29" fmla="*/ 116 h 136"/>
                    <a:gd name="T30" fmla="*/ 30 w 136"/>
                    <a:gd name="T31" fmla="*/ 124 h 136"/>
                    <a:gd name="T32" fmla="*/ 42 w 136"/>
                    <a:gd name="T33" fmla="*/ 130 h 136"/>
                    <a:gd name="T34" fmla="*/ 54 w 136"/>
                    <a:gd name="T35" fmla="*/ 134 h 136"/>
                    <a:gd name="T36" fmla="*/ 68 w 136"/>
                    <a:gd name="T37" fmla="*/ 136 h 136"/>
                    <a:gd name="T38" fmla="*/ 68 w 136"/>
                    <a:gd name="T39" fmla="*/ 136 h 136"/>
                    <a:gd name="T40" fmla="*/ 82 w 136"/>
                    <a:gd name="T41" fmla="*/ 134 h 136"/>
                    <a:gd name="T42" fmla="*/ 94 w 136"/>
                    <a:gd name="T43" fmla="*/ 130 h 136"/>
                    <a:gd name="T44" fmla="*/ 106 w 136"/>
                    <a:gd name="T45" fmla="*/ 124 h 136"/>
                    <a:gd name="T46" fmla="*/ 116 w 136"/>
                    <a:gd name="T47" fmla="*/ 116 h 136"/>
                    <a:gd name="T48" fmla="*/ 124 w 136"/>
                    <a:gd name="T49" fmla="*/ 106 h 136"/>
                    <a:gd name="T50" fmla="*/ 130 w 136"/>
                    <a:gd name="T51" fmla="*/ 94 h 136"/>
                    <a:gd name="T52" fmla="*/ 134 w 136"/>
                    <a:gd name="T53" fmla="*/ 82 h 136"/>
                    <a:gd name="T54" fmla="*/ 136 w 136"/>
                    <a:gd name="T55" fmla="*/ 68 h 136"/>
                    <a:gd name="T56" fmla="*/ 136 w 136"/>
                    <a:gd name="T57" fmla="*/ 68 h 136"/>
                    <a:gd name="T58" fmla="*/ 134 w 136"/>
                    <a:gd name="T59" fmla="*/ 54 h 136"/>
                    <a:gd name="T60" fmla="*/ 130 w 136"/>
                    <a:gd name="T61" fmla="*/ 42 h 136"/>
                    <a:gd name="T62" fmla="*/ 124 w 136"/>
                    <a:gd name="T63" fmla="*/ 30 h 136"/>
                    <a:gd name="T64" fmla="*/ 116 w 136"/>
                    <a:gd name="T65" fmla="*/ 20 h 136"/>
                    <a:gd name="T66" fmla="*/ 106 w 136"/>
                    <a:gd name="T67" fmla="*/ 12 h 136"/>
                    <a:gd name="T68" fmla="*/ 94 w 136"/>
                    <a:gd name="T69" fmla="*/ 6 h 136"/>
                    <a:gd name="T70" fmla="*/ 82 w 136"/>
                    <a:gd name="T71" fmla="*/ 2 h 136"/>
                    <a:gd name="T72" fmla="*/ 68 w 136"/>
                    <a:gd name="T73" fmla="*/ 0 h 136"/>
                    <a:gd name="T74" fmla="*/ 68 w 136"/>
                    <a:gd name="T75" fmla="*/ 0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36" h="136">
                      <a:moveTo>
                        <a:pt x="68" y="0"/>
                      </a:moveTo>
                      <a:lnTo>
                        <a:pt x="68" y="0"/>
                      </a:lnTo>
                      <a:lnTo>
                        <a:pt x="54" y="2"/>
                      </a:lnTo>
                      <a:lnTo>
                        <a:pt x="42" y="6"/>
                      </a:lnTo>
                      <a:lnTo>
                        <a:pt x="30" y="12"/>
                      </a:lnTo>
                      <a:lnTo>
                        <a:pt x="20" y="20"/>
                      </a:lnTo>
                      <a:lnTo>
                        <a:pt x="12" y="30"/>
                      </a:lnTo>
                      <a:lnTo>
                        <a:pt x="6" y="42"/>
                      </a:lnTo>
                      <a:lnTo>
                        <a:pt x="2" y="54"/>
                      </a:lnTo>
                      <a:lnTo>
                        <a:pt x="0" y="68"/>
                      </a:lnTo>
                      <a:lnTo>
                        <a:pt x="0" y="68"/>
                      </a:lnTo>
                      <a:lnTo>
                        <a:pt x="2" y="82"/>
                      </a:lnTo>
                      <a:lnTo>
                        <a:pt x="6" y="94"/>
                      </a:lnTo>
                      <a:lnTo>
                        <a:pt x="12" y="106"/>
                      </a:lnTo>
                      <a:lnTo>
                        <a:pt x="20" y="116"/>
                      </a:lnTo>
                      <a:lnTo>
                        <a:pt x="30" y="124"/>
                      </a:lnTo>
                      <a:lnTo>
                        <a:pt x="42" y="130"/>
                      </a:lnTo>
                      <a:lnTo>
                        <a:pt x="54" y="134"/>
                      </a:lnTo>
                      <a:lnTo>
                        <a:pt x="68" y="136"/>
                      </a:lnTo>
                      <a:lnTo>
                        <a:pt x="68" y="136"/>
                      </a:lnTo>
                      <a:lnTo>
                        <a:pt x="82" y="134"/>
                      </a:lnTo>
                      <a:lnTo>
                        <a:pt x="94" y="130"/>
                      </a:lnTo>
                      <a:lnTo>
                        <a:pt x="106" y="124"/>
                      </a:lnTo>
                      <a:lnTo>
                        <a:pt x="116" y="116"/>
                      </a:lnTo>
                      <a:lnTo>
                        <a:pt x="124" y="106"/>
                      </a:lnTo>
                      <a:lnTo>
                        <a:pt x="130" y="94"/>
                      </a:lnTo>
                      <a:lnTo>
                        <a:pt x="134" y="82"/>
                      </a:lnTo>
                      <a:lnTo>
                        <a:pt x="136" y="68"/>
                      </a:lnTo>
                      <a:lnTo>
                        <a:pt x="136" y="68"/>
                      </a:lnTo>
                      <a:lnTo>
                        <a:pt x="134" y="54"/>
                      </a:lnTo>
                      <a:lnTo>
                        <a:pt x="130" y="42"/>
                      </a:lnTo>
                      <a:lnTo>
                        <a:pt x="124" y="30"/>
                      </a:lnTo>
                      <a:lnTo>
                        <a:pt x="116" y="20"/>
                      </a:lnTo>
                      <a:lnTo>
                        <a:pt x="106" y="12"/>
                      </a:lnTo>
                      <a:lnTo>
                        <a:pt x="94" y="6"/>
                      </a:lnTo>
                      <a:lnTo>
                        <a:pt x="82" y="2"/>
                      </a:lnTo>
                      <a:lnTo>
                        <a:pt x="68" y="0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00" name="Freeform 9">
                  <a:extLst>
                    <a:ext uri="{FF2B5EF4-FFF2-40B4-BE49-F238E27FC236}">
                      <a16:creationId xmlns:a16="http://schemas.microsoft.com/office/drawing/2014/main" id="{2CF67BB5-3B92-4730-9261-D35D57E5C9C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961475" y="6096528"/>
                  <a:ext cx="259622" cy="627744"/>
                </a:xfrm>
                <a:custGeom>
                  <a:avLst/>
                  <a:gdLst>
                    <a:gd name="T0" fmla="*/ 116 w 268"/>
                    <a:gd name="T1" fmla="*/ 0 h 648"/>
                    <a:gd name="T2" fmla="*/ 74 w 268"/>
                    <a:gd name="T3" fmla="*/ 4 h 648"/>
                    <a:gd name="T4" fmla="*/ 46 w 268"/>
                    <a:gd name="T5" fmla="*/ 14 h 648"/>
                    <a:gd name="T6" fmla="*/ 24 w 268"/>
                    <a:gd name="T7" fmla="*/ 32 h 648"/>
                    <a:gd name="T8" fmla="*/ 10 w 268"/>
                    <a:gd name="T9" fmla="*/ 54 h 648"/>
                    <a:gd name="T10" fmla="*/ 6 w 268"/>
                    <a:gd name="T11" fmla="*/ 62 h 648"/>
                    <a:gd name="T12" fmla="*/ 2 w 268"/>
                    <a:gd name="T13" fmla="*/ 106 h 648"/>
                    <a:gd name="T14" fmla="*/ 0 w 268"/>
                    <a:gd name="T15" fmla="*/ 186 h 648"/>
                    <a:gd name="T16" fmla="*/ 2 w 268"/>
                    <a:gd name="T17" fmla="*/ 294 h 648"/>
                    <a:gd name="T18" fmla="*/ 2 w 268"/>
                    <a:gd name="T19" fmla="*/ 300 h 648"/>
                    <a:gd name="T20" fmla="*/ 10 w 268"/>
                    <a:gd name="T21" fmla="*/ 310 h 648"/>
                    <a:gd name="T22" fmla="*/ 16 w 268"/>
                    <a:gd name="T23" fmla="*/ 312 h 648"/>
                    <a:gd name="T24" fmla="*/ 28 w 268"/>
                    <a:gd name="T25" fmla="*/ 308 h 648"/>
                    <a:gd name="T26" fmla="*/ 34 w 268"/>
                    <a:gd name="T27" fmla="*/ 298 h 648"/>
                    <a:gd name="T28" fmla="*/ 52 w 268"/>
                    <a:gd name="T29" fmla="*/ 248 h 648"/>
                    <a:gd name="T30" fmla="*/ 38 w 268"/>
                    <a:gd name="T31" fmla="*/ 620 h 648"/>
                    <a:gd name="T32" fmla="*/ 44 w 268"/>
                    <a:gd name="T33" fmla="*/ 638 h 648"/>
                    <a:gd name="T34" fmla="*/ 64 w 268"/>
                    <a:gd name="T35" fmla="*/ 648 h 648"/>
                    <a:gd name="T36" fmla="*/ 66 w 268"/>
                    <a:gd name="T37" fmla="*/ 648 h 648"/>
                    <a:gd name="T38" fmla="*/ 74 w 268"/>
                    <a:gd name="T39" fmla="*/ 646 h 648"/>
                    <a:gd name="T40" fmla="*/ 90 w 268"/>
                    <a:gd name="T41" fmla="*/ 632 h 648"/>
                    <a:gd name="T42" fmla="*/ 122 w 268"/>
                    <a:gd name="T43" fmla="*/ 316 h 648"/>
                    <a:gd name="T44" fmla="*/ 152 w 268"/>
                    <a:gd name="T45" fmla="*/ 622 h 648"/>
                    <a:gd name="T46" fmla="*/ 160 w 268"/>
                    <a:gd name="T47" fmla="*/ 640 h 648"/>
                    <a:gd name="T48" fmla="*/ 178 w 268"/>
                    <a:gd name="T49" fmla="*/ 648 h 648"/>
                    <a:gd name="T50" fmla="*/ 180 w 268"/>
                    <a:gd name="T51" fmla="*/ 648 h 648"/>
                    <a:gd name="T52" fmla="*/ 192 w 268"/>
                    <a:gd name="T53" fmla="*/ 644 h 648"/>
                    <a:gd name="T54" fmla="*/ 204 w 268"/>
                    <a:gd name="T55" fmla="*/ 630 h 648"/>
                    <a:gd name="T56" fmla="*/ 192 w 268"/>
                    <a:gd name="T57" fmla="*/ 248 h 648"/>
                    <a:gd name="T58" fmla="*/ 236 w 268"/>
                    <a:gd name="T59" fmla="*/ 294 h 648"/>
                    <a:gd name="T60" fmla="*/ 240 w 268"/>
                    <a:gd name="T61" fmla="*/ 300 h 648"/>
                    <a:gd name="T62" fmla="*/ 250 w 268"/>
                    <a:gd name="T63" fmla="*/ 306 h 648"/>
                    <a:gd name="T64" fmla="*/ 256 w 268"/>
                    <a:gd name="T65" fmla="*/ 306 h 648"/>
                    <a:gd name="T66" fmla="*/ 266 w 268"/>
                    <a:gd name="T67" fmla="*/ 300 h 648"/>
                    <a:gd name="T68" fmla="*/ 268 w 268"/>
                    <a:gd name="T69" fmla="*/ 288 h 648"/>
                    <a:gd name="T70" fmla="*/ 266 w 268"/>
                    <a:gd name="T71" fmla="*/ 256 h 648"/>
                    <a:gd name="T72" fmla="*/ 246 w 268"/>
                    <a:gd name="T73" fmla="*/ 104 h 648"/>
                    <a:gd name="T74" fmla="*/ 234 w 268"/>
                    <a:gd name="T75" fmla="*/ 54 h 648"/>
                    <a:gd name="T76" fmla="*/ 228 w 268"/>
                    <a:gd name="T77" fmla="*/ 42 h 648"/>
                    <a:gd name="T78" fmla="*/ 210 w 268"/>
                    <a:gd name="T79" fmla="*/ 22 h 648"/>
                    <a:gd name="T80" fmla="*/ 186 w 268"/>
                    <a:gd name="T81" fmla="*/ 8 h 648"/>
                    <a:gd name="T82" fmla="*/ 150 w 268"/>
                    <a:gd name="T83" fmla="*/ 0 h 648"/>
                    <a:gd name="T84" fmla="*/ 116 w 268"/>
                    <a:gd name="T85" fmla="*/ 0 h 648"/>
                    <a:gd name="T86" fmla="*/ 122 w 268"/>
                    <a:gd name="T87" fmla="*/ 16 h 648"/>
                    <a:gd name="T88" fmla="*/ 144 w 268"/>
                    <a:gd name="T89" fmla="*/ 18 h 648"/>
                    <a:gd name="T90" fmla="*/ 128 w 268"/>
                    <a:gd name="T91" fmla="*/ 38 h 648"/>
                    <a:gd name="T92" fmla="*/ 134 w 268"/>
                    <a:gd name="T93" fmla="*/ 42 h 648"/>
                    <a:gd name="T94" fmla="*/ 136 w 268"/>
                    <a:gd name="T95" fmla="*/ 46 h 648"/>
                    <a:gd name="T96" fmla="*/ 132 w 268"/>
                    <a:gd name="T97" fmla="*/ 54 h 648"/>
                    <a:gd name="T98" fmla="*/ 144 w 268"/>
                    <a:gd name="T99" fmla="*/ 226 h 648"/>
                    <a:gd name="T100" fmla="*/ 100 w 268"/>
                    <a:gd name="T101" fmla="*/ 226 h 648"/>
                    <a:gd name="T102" fmla="*/ 118 w 268"/>
                    <a:gd name="T103" fmla="*/ 60 h 648"/>
                    <a:gd name="T104" fmla="*/ 110 w 268"/>
                    <a:gd name="T105" fmla="*/ 50 h 648"/>
                    <a:gd name="T106" fmla="*/ 110 w 268"/>
                    <a:gd name="T107" fmla="*/ 46 h 648"/>
                    <a:gd name="T108" fmla="*/ 112 w 268"/>
                    <a:gd name="T109" fmla="*/ 40 h 648"/>
                    <a:gd name="T110" fmla="*/ 100 w 268"/>
                    <a:gd name="T111" fmla="*/ 18 h 648"/>
                    <a:gd name="T112" fmla="*/ 106 w 268"/>
                    <a:gd name="T113" fmla="*/ 16 h 648"/>
                    <a:gd name="T114" fmla="*/ 122 w 268"/>
                    <a:gd name="T115" fmla="*/ 16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68" h="648">
                      <a:moveTo>
                        <a:pt x="116" y="0"/>
                      </a:moveTo>
                      <a:lnTo>
                        <a:pt x="116" y="0"/>
                      </a:lnTo>
                      <a:lnTo>
                        <a:pt x="94" y="0"/>
                      </a:lnTo>
                      <a:lnTo>
                        <a:pt x="74" y="4"/>
                      </a:lnTo>
                      <a:lnTo>
                        <a:pt x="58" y="8"/>
                      </a:lnTo>
                      <a:lnTo>
                        <a:pt x="46" y="14"/>
                      </a:lnTo>
                      <a:lnTo>
                        <a:pt x="34" y="22"/>
                      </a:lnTo>
                      <a:lnTo>
                        <a:pt x="24" y="32"/>
                      </a:lnTo>
                      <a:lnTo>
                        <a:pt x="16" y="42"/>
                      </a:lnTo>
                      <a:lnTo>
                        <a:pt x="10" y="54"/>
                      </a:lnTo>
                      <a:lnTo>
                        <a:pt x="10" y="54"/>
                      </a:lnTo>
                      <a:lnTo>
                        <a:pt x="6" y="62"/>
                      </a:lnTo>
                      <a:lnTo>
                        <a:pt x="4" y="74"/>
                      </a:lnTo>
                      <a:lnTo>
                        <a:pt x="2" y="106"/>
                      </a:lnTo>
                      <a:lnTo>
                        <a:pt x="0" y="144"/>
                      </a:lnTo>
                      <a:lnTo>
                        <a:pt x="0" y="186"/>
                      </a:lnTo>
                      <a:lnTo>
                        <a:pt x="0" y="262"/>
                      </a:lnTo>
                      <a:lnTo>
                        <a:pt x="2" y="294"/>
                      </a:lnTo>
                      <a:lnTo>
                        <a:pt x="2" y="294"/>
                      </a:lnTo>
                      <a:lnTo>
                        <a:pt x="2" y="300"/>
                      </a:lnTo>
                      <a:lnTo>
                        <a:pt x="6" y="306"/>
                      </a:lnTo>
                      <a:lnTo>
                        <a:pt x="10" y="310"/>
                      </a:lnTo>
                      <a:lnTo>
                        <a:pt x="16" y="312"/>
                      </a:lnTo>
                      <a:lnTo>
                        <a:pt x="16" y="312"/>
                      </a:lnTo>
                      <a:lnTo>
                        <a:pt x="22" y="310"/>
                      </a:lnTo>
                      <a:lnTo>
                        <a:pt x="28" y="308"/>
                      </a:lnTo>
                      <a:lnTo>
                        <a:pt x="32" y="304"/>
                      </a:lnTo>
                      <a:lnTo>
                        <a:pt x="34" y="298"/>
                      </a:lnTo>
                      <a:lnTo>
                        <a:pt x="48" y="100"/>
                      </a:lnTo>
                      <a:lnTo>
                        <a:pt x="52" y="248"/>
                      </a:lnTo>
                      <a:lnTo>
                        <a:pt x="38" y="620"/>
                      </a:lnTo>
                      <a:lnTo>
                        <a:pt x="38" y="620"/>
                      </a:lnTo>
                      <a:lnTo>
                        <a:pt x="40" y="630"/>
                      </a:lnTo>
                      <a:lnTo>
                        <a:pt x="44" y="638"/>
                      </a:lnTo>
                      <a:lnTo>
                        <a:pt x="52" y="644"/>
                      </a:lnTo>
                      <a:lnTo>
                        <a:pt x="64" y="648"/>
                      </a:lnTo>
                      <a:lnTo>
                        <a:pt x="64" y="648"/>
                      </a:lnTo>
                      <a:lnTo>
                        <a:pt x="66" y="648"/>
                      </a:lnTo>
                      <a:lnTo>
                        <a:pt x="66" y="648"/>
                      </a:lnTo>
                      <a:lnTo>
                        <a:pt x="74" y="646"/>
                      </a:lnTo>
                      <a:lnTo>
                        <a:pt x="84" y="640"/>
                      </a:lnTo>
                      <a:lnTo>
                        <a:pt x="90" y="632"/>
                      </a:lnTo>
                      <a:lnTo>
                        <a:pt x="92" y="622"/>
                      </a:lnTo>
                      <a:lnTo>
                        <a:pt x="122" y="316"/>
                      </a:lnTo>
                      <a:lnTo>
                        <a:pt x="152" y="622"/>
                      </a:lnTo>
                      <a:lnTo>
                        <a:pt x="152" y="622"/>
                      </a:lnTo>
                      <a:lnTo>
                        <a:pt x="154" y="632"/>
                      </a:lnTo>
                      <a:lnTo>
                        <a:pt x="160" y="640"/>
                      </a:lnTo>
                      <a:lnTo>
                        <a:pt x="168" y="646"/>
                      </a:lnTo>
                      <a:lnTo>
                        <a:pt x="178" y="648"/>
                      </a:lnTo>
                      <a:lnTo>
                        <a:pt x="178" y="648"/>
                      </a:lnTo>
                      <a:lnTo>
                        <a:pt x="180" y="648"/>
                      </a:lnTo>
                      <a:lnTo>
                        <a:pt x="180" y="648"/>
                      </a:lnTo>
                      <a:lnTo>
                        <a:pt x="192" y="644"/>
                      </a:lnTo>
                      <a:lnTo>
                        <a:pt x="198" y="638"/>
                      </a:lnTo>
                      <a:lnTo>
                        <a:pt x="204" y="630"/>
                      </a:lnTo>
                      <a:lnTo>
                        <a:pt x="206" y="620"/>
                      </a:lnTo>
                      <a:lnTo>
                        <a:pt x="192" y="248"/>
                      </a:lnTo>
                      <a:lnTo>
                        <a:pt x="198" y="100"/>
                      </a:lnTo>
                      <a:lnTo>
                        <a:pt x="236" y="294"/>
                      </a:lnTo>
                      <a:lnTo>
                        <a:pt x="236" y="294"/>
                      </a:lnTo>
                      <a:lnTo>
                        <a:pt x="240" y="300"/>
                      </a:lnTo>
                      <a:lnTo>
                        <a:pt x="244" y="304"/>
                      </a:lnTo>
                      <a:lnTo>
                        <a:pt x="250" y="306"/>
                      </a:lnTo>
                      <a:lnTo>
                        <a:pt x="256" y="306"/>
                      </a:lnTo>
                      <a:lnTo>
                        <a:pt x="256" y="306"/>
                      </a:lnTo>
                      <a:lnTo>
                        <a:pt x="262" y="304"/>
                      </a:lnTo>
                      <a:lnTo>
                        <a:pt x="266" y="300"/>
                      </a:lnTo>
                      <a:lnTo>
                        <a:pt x="268" y="294"/>
                      </a:lnTo>
                      <a:lnTo>
                        <a:pt x="268" y="288"/>
                      </a:lnTo>
                      <a:lnTo>
                        <a:pt x="268" y="288"/>
                      </a:lnTo>
                      <a:lnTo>
                        <a:pt x="266" y="256"/>
                      </a:lnTo>
                      <a:lnTo>
                        <a:pt x="258" y="184"/>
                      </a:lnTo>
                      <a:lnTo>
                        <a:pt x="246" y="104"/>
                      </a:lnTo>
                      <a:lnTo>
                        <a:pt x="240" y="74"/>
                      </a:lnTo>
                      <a:lnTo>
                        <a:pt x="234" y="54"/>
                      </a:lnTo>
                      <a:lnTo>
                        <a:pt x="234" y="54"/>
                      </a:lnTo>
                      <a:lnTo>
                        <a:pt x="228" y="42"/>
                      </a:lnTo>
                      <a:lnTo>
                        <a:pt x="220" y="32"/>
                      </a:lnTo>
                      <a:lnTo>
                        <a:pt x="210" y="22"/>
                      </a:lnTo>
                      <a:lnTo>
                        <a:pt x="198" y="14"/>
                      </a:lnTo>
                      <a:lnTo>
                        <a:pt x="186" y="8"/>
                      </a:lnTo>
                      <a:lnTo>
                        <a:pt x="170" y="4"/>
                      </a:lnTo>
                      <a:lnTo>
                        <a:pt x="150" y="0"/>
                      </a:lnTo>
                      <a:lnTo>
                        <a:pt x="128" y="0"/>
                      </a:lnTo>
                      <a:lnTo>
                        <a:pt x="116" y="0"/>
                      </a:lnTo>
                      <a:close/>
                      <a:moveTo>
                        <a:pt x="122" y="16"/>
                      </a:moveTo>
                      <a:lnTo>
                        <a:pt x="122" y="16"/>
                      </a:lnTo>
                      <a:lnTo>
                        <a:pt x="138" y="16"/>
                      </a:lnTo>
                      <a:lnTo>
                        <a:pt x="144" y="18"/>
                      </a:lnTo>
                      <a:lnTo>
                        <a:pt x="128" y="38"/>
                      </a:lnTo>
                      <a:lnTo>
                        <a:pt x="128" y="38"/>
                      </a:lnTo>
                      <a:lnTo>
                        <a:pt x="132" y="40"/>
                      </a:lnTo>
                      <a:lnTo>
                        <a:pt x="134" y="42"/>
                      </a:lnTo>
                      <a:lnTo>
                        <a:pt x="136" y="46"/>
                      </a:lnTo>
                      <a:lnTo>
                        <a:pt x="136" y="46"/>
                      </a:lnTo>
                      <a:lnTo>
                        <a:pt x="134" y="50"/>
                      </a:lnTo>
                      <a:lnTo>
                        <a:pt x="132" y="54"/>
                      </a:lnTo>
                      <a:lnTo>
                        <a:pt x="126" y="60"/>
                      </a:lnTo>
                      <a:lnTo>
                        <a:pt x="144" y="226"/>
                      </a:lnTo>
                      <a:lnTo>
                        <a:pt x="122" y="254"/>
                      </a:lnTo>
                      <a:lnTo>
                        <a:pt x="100" y="226"/>
                      </a:lnTo>
                      <a:lnTo>
                        <a:pt x="118" y="60"/>
                      </a:lnTo>
                      <a:lnTo>
                        <a:pt x="118" y="60"/>
                      </a:lnTo>
                      <a:lnTo>
                        <a:pt x="112" y="54"/>
                      </a:lnTo>
                      <a:lnTo>
                        <a:pt x="110" y="50"/>
                      </a:lnTo>
                      <a:lnTo>
                        <a:pt x="110" y="46"/>
                      </a:lnTo>
                      <a:lnTo>
                        <a:pt x="110" y="46"/>
                      </a:lnTo>
                      <a:lnTo>
                        <a:pt x="110" y="42"/>
                      </a:lnTo>
                      <a:lnTo>
                        <a:pt x="112" y="40"/>
                      </a:lnTo>
                      <a:lnTo>
                        <a:pt x="116" y="38"/>
                      </a:lnTo>
                      <a:lnTo>
                        <a:pt x="100" y="18"/>
                      </a:lnTo>
                      <a:lnTo>
                        <a:pt x="100" y="18"/>
                      </a:lnTo>
                      <a:lnTo>
                        <a:pt x="106" y="16"/>
                      </a:lnTo>
                      <a:lnTo>
                        <a:pt x="122" y="16"/>
                      </a:lnTo>
                      <a:lnTo>
                        <a:pt x="122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01" name="Freeform 10">
                  <a:extLst>
                    <a:ext uri="{FF2B5EF4-FFF2-40B4-BE49-F238E27FC236}">
                      <a16:creationId xmlns:a16="http://schemas.microsoft.com/office/drawing/2014/main" id="{14C76D53-C71E-4FDD-80EE-83B65FD303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8537" y="6379401"/>
                  <a:ext cx="77499" cy="232498"/>
                </a:xfrm>
                <a:custGeom>
                  <a:avLst/>
                  <a:gdLst>
                    <a:gd name="T0" fmla="*/ 56 w 80"/>
                    <a:gd name="T1" fmla="*/ 0 h 240"/>
                    <a:gd name="T2" fmla="*/ 56 w 80"/>
                    <a:gd name="T3" fmla="*/ 0 h 240"/>
                    <a:gd name="T4" fmla="*/ 52 w 80"/>
                    <a:gd name="T5" fmla="*/ 4 h 240"/>
                    <a:gd name="T6" fmla="*/ 50 w 80"/>
                    <a:gd name="T7" fmla="*/ 8 h 240"/>
                    <a:gd name="T8" fmla="*/ 46 w 80"/>
                    <a:gd name="T9" fmla="*/ 28 h 240"/>
                    <a:gd name="T10" fmla="*/ 30 w 80"/>
                    <a:gd name="T11" fmla="*/ 28 h 240"/>
                    <a:gd name="T12" fmla="*/ 30 w 80"/>
                    <a:gd name="T13" fmla="*/ 28 h 240"/>
                    <a:gd name="T14" fmla="*/ 26 w 80"/>
                    <a:gd name="T15" fmla="*/ 30 h 240"/>
                    <a:gd name="T16" fmla="*/ 22 w 80"/>
                    <a:gd name="T17" fmla="*/ 32 h 240"/>
                    <a:gd name="T18" fmla="*/ 16 w 80"/>
                    <a:gd name="T19" fmla="*/ 42 h 240"/>
                    <a:gd name="T20" fmla="*/ 12 w 80"/>
                    <a:gd name="T21" fmla="*/ 56 h 240"/>
                    <a:gd name="T22" fmla="*/ 10 w 80"/>
                    <a:gd name="T23" fmla="*/ 74 h 240"/>
                    <a:gd name="T24" fmla="*/ 0 w 80"/>
                    <a:gd name="T25" fmla="*/ 194 h 240"/>
                    <a:gd name="T26" fmla="*/ 0 w 80"/>
                    <a:gd name="T27" fmla="*/ 194 h 240"/>
                    <a:gd name="T28" fmla="*/ 0 w 80"/>
                    <a:gd name="T29" fmla="*/ 204 h 240"/>
                    <a:gd name="T30" fmla="*/ 2 w 80"/>
                    <a:gd name="T31" fmla="*/ 212 h 240"/>
                    <a:gd name="T32" fmla="*/ 6 w 80"/>
                    <a:gd name="T33" fmla="*/ 226 h 240"/>
                    <a:gd name="T34" fmla="*/ 10 w 80"/>
                    <a:gd name="T35" fmla="*/ 232 h 240"/>
                    <a:gd name="T36" fmla="*/ 14 w 80"/>
                    <a:gd name="T37" fmla="*/ 236 h 240"/>
                    <a:gd name="T38" fmla="*/ 18 w 80"/>
                    <a:gd name="T39" fmla="*/ 240 h 240"/>
                    <a:gd name="T40" fmla="*/ 22 w 80"/>
                    <a:gd name="T41" fmla="*/ 240 h 240"/>
                    <a:gd name="T42" fmla="*/ 58 w 80"/>
                    <a:gd name="T43" fmla="*/ 240 h 240"/>
                    <a:gd name="T44" fmla="*/ 58 w 80"/>
                    <a:gd name="T45" fmla="*/ 240 h 240"/>
                    <a:gd name="T46" fmla="*/ 64 w 80"/>
                    <a:gd name="T47" fmla="*/ 238 h 240"/>
                    <a:gd name="T48" fmla="*/ 68 w 80"/>
                    <a:gd name="T49" fmla="*/ 236 h 240"/>
                    <a:gd name="T50" fmla="*/ 74 w 80"/>
                    <a:gd name="T51" fmla="*/ 226 h 240"/>
                    <a:gd name="T52" fmla="*/ 78 w 80"/>
                    <a:gd name="T53" fmla="*/ 212 h 240"/>
                    <a:gd name="T54" fmla="*/ 80 w 80"/>
                    <a:gd name="T55" fmla="*/ 194 h 240"/>
                    <a:gd name="T56" fmla="*/ 80 w 80"/>
                    <a:gd name="T57" fmla="*/ 74 h 240"/>
                    <a:gd name="T58" fmla="*/ 80 w 80"/>
                    <a:gd name="T59" fmla="*/ 74 h 240"/>
                    <a:gd name="T60" fmla="*/ 78 w 80"/>
                    <a:gd name="T61" fmla="*/ 56 h 240"/>
                    <a:gd name="T62" fmla="*/ 74 w 80"/>
                    <a:gd name="T63" fmla="*/ 42 h 240"/>
                    <a:gd name="T64" fmla="*/ 68 w 80"/>
                    <a:gd name="T65" fmla="*/ 32 h 240"/>
                    <a:gd name="T66" fmla="*/ 64 w 80"/>
                    <a:gd name="T67" fmla="*/ 30 h 240"/>
                    <a:gd name="T68" fmla="*/ 60 w 80"/>
                    <a:gd name="T69" fmla="*/ 28 h 240"/>
                    <a:gd name="T70" fmla="*/ 62 w 80"/>
                    <a:gd name="T71" fmla="*/ 10 h 240"/>
                    <a:gd name="T72" fmla="*/ 62 w 80"/>
                    <a:gd name="T73" fmla="*/ 10 h 240"/>
                    <a:gd name="T74" fmla="*/ 62 w 80"/>
                    <a:gd name="T75" fmla="*/ 4 h 240"/>
                    <a:gd name="T76" fmla="*/ 58 w 80"/>
                    <a:gd name="T77" fmla="*/ 2 h 240"/>
                    <a:gd name="T78" fmla="*/ 58 w 80"/>
                    <a:gd name="T79" fmla="*/ 2 h 240"/>
                    <a:gd name="T80" fmla="*/ 56 w 80"/>
                    <a:gd name="T81" fmla="*/ 0 h 240"/>
                    <a:gd name="T82" fmla="*/ 56 w 80"/>
                    <a:gd name="T83" fmla="*/ 0 h 240"/>
                    <a:gd name="T84" fmla="*/ 56 w 80"/>
                    <a:gd name="T85" fmla="*/ 0 h 240"/>
                    <a:gd name="T86" fmla="*/ 56 w 80"/>
                    <a:gd name="T87" fmla="*/ 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0" h="240">
                      <a:moveTo>
                        <a:pt x="56" y="0"/>
                      </a:moveTo>
                      <a:lnTo>
                        <a:pt x="56" y="0"/>
                      </a:lnTo>
                      <a:lnTo>
                        <a:pt x="52" y="4"/>
                      </a:lnTo>
                      <a:lnTo>
                        <a:pt x="50" y="8"/>
                      </a:lnTo>
                      <a:lnTo>
                        <a:pt x="46" y="28"/>
                      </a:lnTo>
                      <a:lnTo>
                        <a:pt x="30" y="28"/>
                      </a:lnTo>
                      <a:lnTo>
                        <a:pt x="30" y="28"/>
                      </a:lnTo>
                      <a:lnTo>
                        <a:pt x="26" y="30"/>
                      </a:lnTo>
                      <a:lnTo>
                        <a:pt x="22" y="32"/>
                      </a:lnTo>
                      <a:lnTo>
                        <a:pt x="16" y="42"/>
                      </a:lnTo>
                      <a:lnTo>
                        <a:pt x="12" y="56"/>
                      </a:lnTo>
                      <a:lnTo>
                        <a:pt x="10" y="74"/>
                      </a:lnTo>
                      <a:lnTo>
                        <a:pt x="0" y="194"/>
                      </a:lnTo>
                      <a:lnTo>
                        <a:pt x="0" y="194"/>
                      </a:lnTo>
                      <a:lnTo>
                        <a:pt x="0" y="204"/>
                      </a:lnTo>
                      <a:lnTo>
                        <a:pt x="2" y="212"/>
                      </a:lnTo>
                      <a:lnTo>
                        <a:pt x="6" y="226"/>
                      </a:lnTo>
                      <a:lnTo>
                        <a:pt x="10" y="232"/>
                      </a:lnTo>
                      <a:lnTo>
                        <a:pt x="14" y="236"/>
                      </a:lnTo>
                      <a:lnTo>
                        <a:pt x="18" y="240"/>
                      </a:lnTo>
                      <a:lnTo>
                        <a:pt x="22" y="240"/>
                      </a:lnTo>
                      <a:lnTo>
                        <a:pt x="58" y="240"/>
                      </a:lnTo>
                      <a:lnTo>
                        <a:pt x="58" y="240"/>
                      </a:lnTo>
                      <a:lnTo>
                        <a:pt x="64" y="238"/>
                      </a:lnTo>
                      <a:lnTo>
                        <a:pt x="68" y="236"/>
                      </a:lnTo>
                      <a:lnTo>
                        <a:pt x="74" y="226"/>
                      </a:lnTo>
                      <a:lnTo>
                        <a:pt x="78" y="212"/>
                      </a:lnTo>
                      <a:lnTo>
                        <a:pt x="80" y="194"/>
                      </a:lnTo>
                      <a:lnTo>
                        <a:pt x="80" y="74"/>
                      </a:lnTo>
                      <a:lnTo>
                        <a:pt x="80" y="74"/>
                      </a:lnTo>
                      <a:lnTo>
                        <a:pt x="78" y="56"/>
                      </a:lnTo>
                      <a:lnTo>
                        <a:pt x="74" y="42"/>
                      </a:lnTo>
                      <a:lnTo>
                        <a:pt x="68" y="32"/>
                      </a:lnTo>
                      <a:lnTo>
                        <a:pt x="64" y="30"/>
                      </a:lnTo>
                      <a:lnTo>
                        <a:pt x="60" y="28"/>
                      </a:lnTo>
                      <a:lnTo>
                        <a:pt x="62" y="10"/>
                      </a:lnTo>
                      <a:lnTo>
                        <a:pt x="62" y="10"/>
                      </a:lnTo>
                      <a:lnTo>
                        <a:pt x="62" y="4"/>
                      </a:lnTo>
                      <a:lnTo>
                        <a:pt x="58" y="2"/>
                      </a:lnTo>
                      <a:lnTo>
                        <a:pt x="58" y="2"/>
                      </a:lnTo>
                      <a:lnTo>
                        <a:pt x="56" y="0"/>
                      </a:lnTo>
                      <a:lnTo>
                        <a:pt x="56" y="0"/>
                      </a:lnTo>
                      <a:lnTo>
                        <a:pt x="56" y="0"/>
                      </a:lnTo>
                      <a:lnTo>
                        <a:pt x="5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  <p:sp>
        <p:nvSpPr>
          <p:cNvPr id="80" name="자유형 79">
            <a:extLst>
              <a:ext uri="{FF2B5EF4-FFF2-40B4-BE49-F238E27FC236}">
                <a16:creationId xmlns:a16="http://schemas.microsoft.com/office/drawing/2014/main" id="{45BAD8F4-07F2-46E2-B96A-CAB174677BCE}"/>
              </a:ext>
            </a:extLst>
          </p:cNvPr>
          <p:cNvSpPr/>
          <p:nvPr/>
        </p:nvSpPr>
        <p:spPr>
          <a:xfrm>
            <a:off x="2" y="2"/>
            <a:ext cx="9905999" cy="6857999"/>
          </a:xfrm>
          <a:custGeom>
            <a:avLst/>
            <a:gdLst>
              <a:gd name="connsiteX0" fmla="*/ 784860 w 9905999"/>
              <a:gd name="connsiteY0" fmla="*/ 4304557 h 6857999"/>
              <a:gd name="connsiteX1" fmla="*/ 784860 w 9905999"/>
              <a:gd name="connsiteY1" fmla="*/ 4624598 h 6857999"/>
              <a:gd name="connsiteX2" fmla="*/ 3406140 w 9905999"/>
              <a:gd name="connsiteY2" fmla="*/ 4624598 h 6857999"/>
              <a:gd name="connsiteX3" fmla="*/ 3406140 w 9905999"/>
              <a:gd name="connsiteY3" fmla="*/ 4304557 h 6857999"/>
              <a:gd name="connsiteX4" fmla="*/ 784860 w 9905999"/>
              <a:gd name="connsiteY4" fmla="*/ 3953033 h 6857999"/>
              <a:gd name="connsiteX5" fmla="*/ 784860 w 9905999"/>
              <a:gd name="connsiteY5" fmla="*/ 4273074 h 6857999"/>
              <a:gd name="connsiteX6" fmla="*/ 3406140 w 9905999"/>
              <a:gd name="connsiteY6" fmla="*/ 4273074 h 6857999"/>
              <a:gd name="connsiteX7" fmla="*/ 3406140 w 9905999"/>
              <a:gd name="connsiteY7" fmla="*/ 3953033 h 6857999"/>
              <a:gd name="connsiteX8" fmla="*/ 3656877 w 9905999"/>
              <a:gd name="connsiteY8" fmla="*/ 3595475 h 6857999"/>
              <a:gd name="connsiteX9" fmla="*/ 3656877 w 9905999"/>
              <a:gd name="connsiteY9" fmla="*/ 3915516 h 6857999"/>
              <a:gd name="connsiteX10" fmla="*/ 6278156 w 9905999"/>
              <a:gd name="connsiteY10" fmla="*/ 3915516 h 6857999"/>
              <a:gd name="connsiteX11" fmla="*/ 6278156 w 9905999"/>
              <a:gd name="connsiteY11" fmla="*/ 3595475 h 6857999"/>
              <a:gd name="connsiteX12" fmla="*/ 784860 w 9905999"/>
              <a:gd name="connsiteY12" fmla="*/ 3595475 h 6857999"/>
              <a:gd name="connsiteX13" fmla="*/ 784860 w 9905999"/>
              <a:gd name="connsiteY13" fmla="*/ 3915516 h 6857999"/>
              <a:gd name="connsiteX14" fmla="*/ 3406141 w 9905999"/>
              <a:gd name="connsiteY14" fmla="*/ 3915516 h 6857999"/>
              <a:gd name="connsiteX15" fmla="*/ 3406141 w 9905999"/>
              <a:gd name="connsiteY15" fmla="*/ 3595475 h 6857999"/>
              <a:gd name="connsiteX16" fmla="*/ 784860 w 9905999"/>
              <a:gd name="connsiteY16" fmla="*/ 3243959 h 6857999"/>
              <a:gd name="connsiteX17" fmla="*/ 784860 w 9905999"/>
              <a:gd name="connsiteY17" fmla="*/ 3563999 h 6857999"/>
              <a:gd name="connsiteX18" fmla="*/ 3406141 w 9905999"/>
              <a:gd name="connsiteY18" fmla="*/ 3563999 h 6857999"/>
              <a:gd name="connsiteX19" fmla="*/ 3406141 w 9905999"/>
              <a:gd name="connsiteY19" fmla="*/ 3243959 h 6857999"/>
              <a:gd name="connsiteX20" fmla="*/ 3654620 w 9905999"/>
              <a:gd name="connsiteY20" fmla="*/ 3243959 h 6857999"/>
              <a:gd name="connsiteX21" fmla="*/ 3654620 w 9905999"/>
              <a:gd name="connsiteY21" fmla="*/ 3563999 h 6857999"/>
              <a:gd name="connsiteX22" fmla="*/ 6275899 w 9905999"/>
              <a:gd name="connsiteY22" fmla="*/ 3563999 h 6857999"/>
              <a:gd name="connsiteX23" fmla="*/ 6275899 w 9905999"/>
              <a:gd name="connsiteY23" fmla="*/ 3243959 h 6857999"/>
              <a:gd name="connsiteX24" fmla="*/ 784860 w 9905999"/>
              <a:gd name="connsiteY24" fmla="*/ 2889584 h 6857999"/>
              <a:gd name="connsiteX25" fmla="*/ 784860 w 9905999"/>
              <a:gd name="connsiteY25" fmla="*/ 3209624 h 6857999"/>
              <a:gd name="connsiteX26" fmla="*/ 3406141 w 9905999"/>
              <a:gd name="connsiteY26" fmla="*/ 3209624 h 6857999"/>
              <a:gd name="connsiteX27" fmla="*/ 3406141 w 9905999"/>
              <a:gd name="connsiteY27" fmla="*/ 2889584 h 6857999"/>
              <a:gd name="connsiteX28" fmla="*/ 6537904 w 9905999"/>
              <a:gd name="connsiteY28" fmla="*/ 2542875 h 6857999"/>
              <a:gd name="connsiteX29" fmla="*/ 6537904 w 9905999"/>
              <a:gd name="connsiteY29" fmla="*/ 2862916 h 6857999"/>
              <a:gd name="connsiteX30" fmla="*/ 9159184 w 9905999"/>
              <a:gd name="connsiteY30" fmla="*/ 2862916 h 6857999"/>
              <a:gd name="connsiteX31" fmla="*/ 9159184 w 9905999"/>
              <a:gd name="connsiteY31" fmla="*/ 2542875 h 6857999"/>
              <a:gd name="connsiteX32" fmla="*/ 784860 w 9905999"/>
              <a:gd name="connsiteY32" fmla="*/ 2535256 h 6857999"/>
              <a:gd name="connsiteX33" fmla="*/ 784860 w 9905999"/>
              <a:gd name="connsiteY33" fmla="*/ 2855297 h 6857999"/>
              <a:gd name="connsiteX34" fmla="*/ 3406141 w 9905999"/>
              <a:gd name="connsiteY34" fmla="*/ 2855297 h 6857999"/>
              <a:gd name="connsiteX35" fmla="*/ 3406141 w 9905999"/>
              <a:gd name="connsiteY35" fmla="*/ 2535256 h 6857999"/>
              <a:gd name="connsiteX36" fmla="*/ 0 w 9905999"/>
              <a:gd name="connsiteY36" fmla="*/ 0 h 6857999"/>
              <a:gd name="connsiteX37" fmla="*/ 9905999 w 9905999"/>
              <a:gd name="connsiteY37" fmla="*/ 0 h 6857999"/>
              <a:gd name="connsiteX38" fmla="*/ 9905999 w 9905999"/>
              <a:gd name="connsiteY38" fmla="*/ 6857999 h 6857999"/>
              <a:gd name="connsiteX39" fmla="*/ 0 w 9905999"/>
              <a:gd name="connsiteY39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9905999" h="6857999">
                <a:moveTo>
                  <a:pt x="784860" y="4304557"/>
                </a:moveTo>
                <a:lnTo>
                  <a:pt x="784860" y="4624598"/>
                </a:lnTo>
                <a:lnTo>
                  <a:pt x="3406140" y="4624598"/>
                </a:lnTo>
                <a:lnTo>
                  <a:pt x="3406140" y="4304557"/>
                </a:lnTo>
                <a:close/>
                <a:moveTo>
                  <a:pt x="784860" y="3953033"/>
                </a:moveTo>
                <a:lnTo>
                  <a:pt x="784860" y="4273074"/>
                </a:lnTo>
                <a:lnTo>
                  <a:pt x="3406140" y="4273074"/>
                </a:lnTo>
                <a:lnTo>
                  <a:pt x="3406140" y="3953033"/>
                </a:lnTo>
                <a:close/>
                <a:moveTo>
                  <a:pt x="3656877" y="3595475"/>
                </a:moveTo>
                <a:lnTo>
                  <a:pt x="3656877" y="3915516"/>
                </a:lnTo>
                <a:lnTo>
                  <a:pt x="6278156" y="3915516"/>
                </a:lnTo>
                <a:lnTo>
                  <a:pt x="6278156" y="3595475"/>
                </a:lnTo>
                <a:close/>
                <a:moveTo>
                  <a:pt x="784860" y="3595475"/>
                </a:moveTo>
                <a:lnTo>
                  <a:pt x="784860" y="3915516"/>
                </a:lnTo>
                <a:lnTo>
                  <a:pt x="3406141" y="3915516"/>
                </a:lnTo>
                <a:lnTo>
                  <a:pt x="3406141" y="3595475"/>
                </a:lnTo>
                <a:close/>
                <a:moveTo>
                  <a:pt x="784860" y="3243959"/>
                </a:moveTo>
                <a:lnTo>
                  <a:pt x="784860" y="3563999"/>
                </a:lnTo>
                <a:lnTo>
                  <a:pt x="3406141" y="3563999"/>
                </a:lnTo>
                <a:lnTo>
                  <a:pt x="3406141" y="3243959"/>
                </a:lnTo>
                <a:close/>
                <a:moveTo>
                  <a:pt x="3654620" y="3243959"/>
                </a:moveTo>
                <a:lnTo>
                  <a:pt x="3654620" y="3563999"/>
                </a:lnTo>
                <a:lnTo>
                  <a:pt x="6275899" y="3563999"/>
                </a:lnTo>
                <a:lnTo>
                  <a:pt x="6275899" y="3243959"/>
                </a:lnTo>
                <a:close/>
                <a:moveTo>
                  <a:pt x="784860" y="2889584"/>
                </a:moveTo>
                <a:lnTo>
                  <a:pt x="784860" y="3209624"/>
                </a:lnTo>
                <a:lnTo>
                  <a:pt x="3406141" y="3209624"/>
                </a:lnTo>
                <a:lnTo>
                  <a:pt x="3406141" y="2889584"/>
                </a:lnTo>
                <a:close/>
                <a:moveTo>
                  <a:pt x="6537904" y="2542875"/>
                </a:moveTo>
                <a:lnTo>
                  <a:pt x="6537904" y="2862916"/>
                </a:lnTo>
                <a:lnTo>
                  <a:pt x="9159184" y="2862916"/>
                </a:lnTo>
                <a:lnTo>
                  <a:pt x="9159184" y="2542875"/>
                </a:lnTo>
                <a:close/>
                <a:moveTo>
                  <a:pt x="784860" y="2535256"/>
                </a:moveTo>
                <a:lnTo>
                  <a:pt x="784860" y="2855297"/>
                </a:lnTo>
                <a:lnTo>
                  <a:pt x="3406141" y="2855297"/>
                </a:lnTo>
                <a:lnTo>
                  <a:pt x="3406141" y="2535256"/>
                </a:lnTo>
                <a:close/>
                <a:moveTo>
                  <a:pt x="0" y="0"/>
                </a:moveTo>
                <a:lnTo>
                  <a:pt x="9905999" y="0"/>
                </a:lnTo>
                <a:lnTo>
                  <a:pt x="9905999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622270" y="3772829"/>
            <a:ext cx="258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+ </a:t>
            </a:r>
            <a:r>
              <a:rPr lang="ko-KR" altLang="en-US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공공기관 직무 관련 부동산</a:t>
            </a:r>
            <a:r>
              <a:rPr lang="en-US" altLang="ko-KR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/>
            </a:r>
            <a:br>
              <a:rPr lang="en-US" altLang="ko-KR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</a:br>
            <a:r>
              <a:rPr lang="ko-KR" altLang="en-US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 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보유ㆍ매수</a:t>
            </a:r>
            <a:r>
              <a:rPr lang="ko-KR" altLang="en-US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신고</a:t>
            </a:r>
            <a:endParaRPr lang="ko-KR" altLang="en-US" sz="1200" b="1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5544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D4F36DB-A97A-481D-AD3F-A46796E13AB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677149" y="6492875"/>
            <a:ext cx="2228850" cy="365125"/>
          </a:xfrm>
        </p:spPr>
        <p:txBody>
          <a:bodyPr/>
          <a:lstStyle/>
          <a:p>
            <a:pPr>
              <a:defRPr/>
            </a:pPr>
            <a:fld id="{250CC83C-23DD-49C4-86B7-8E743396111B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1ABEE81D-FB0B-4A67-914F-020C1B8AE17E}"/>
              </a:ext>
            </a:extLst>
          </p:cNvPr>
          <p:cNvSpPr/>
          <p:nvPr/>
        </p:nvSpPr>
        <p:spPr>
          <a:xfrm rot="16200000">
            <a:off x="1760134" y="3658166"/>
            <a:ext cx="4755823" cy="3547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 sz="1950" dirty="0"/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9CF61220-F78A-4467-9314-0537C7D80218}"/>
              </a:ext>
            </a:extLst>
          </p:cNvPr>
          <p:cNvSpPr/>
          <p:nvPr/>
        </p:nvSpPr>
        <p:spPr>
          <a:xfrm rot="16200000">
            <a:off x="4656936" y="3658166"/>
            <a:ext cx="4755823" cy="3547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 sz="1950" dirty="0"/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480724BF-82CC-40DA-A70D-4AC65658FDA8}"/>
              </a:ext>
            </a:extLst>
          </p:cNvPr>
          <p:cNvSpPr/>
          <p:nvPr/>
        </p:nvSpPr>
        <p:spPr>
          <a:xfrm rot="16200000">
            <a:off x="4408723" y="-3380019"/>
            <a:ext cx="1088559" cy="99059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C6FFCA0E-E3FF-4C0C-A0E2-C15CE1C4BD64}"/>
              </a:ext>
            </a:extLst>
          </p:cNvPr>
          <p:cNvSpPr/>
          <p:nvPr/>
        </p:nvSpPr>
        <p:spPr>
          <a:xfrm>
            <a:off x="318543" y="260648"/>
            <a:ext cx="63993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 latinLnBrk="0">
              <a:tabLst>
                <a:tab pos="92075" algn="l"/>
              </a:tabLst>
              <a:defRPr/>
            </a:pPr>
            <a:r>
              <a:rPr lang="ko-KR" altLang="en-US" sz="3200" b="1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「</a:t>
            </a:r>
            <a:r>
              <a:rPr lang="ko-KR" altLang="en-US" sz="3200" b="1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공무원 행동강령</a:t>
            </a:r>
            <a:r>
              <a:rPr lang="ko-KR" altLang="en-US" sz="3200" b="1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」 </a:t>
            </a:r>
            <a:r>
              <a:rPr lang="ko-KR" altLang="en-US" sz="3200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행위기준 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(</a:t>
            </a:r>
            <a:r>
              <a:rPr lang="ko-KR" altLang="en-US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총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23</a:t>
            </a:r>
            <a:r>
              <a:rPr lang="ko-KR" altLang="en-US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개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)</a:t>
            </a:r>
            <a:endParaRPr lang="ko-KR" altLang="en-US" sz="2400" spc="-15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2F5597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E94045CE-B8BE-4F61-AFD4-FB7A4A7DB694}"/>
              </a:ext>
            </a:extLst>
          </p:cNvPr>
          <p:cNvGrpSpPr/>
          <p:nvPr/>
        </p:nvGrpSpPr>
        <p:grpSpPr>
          <a:xfrm>
            <a:off x="0" y="0"/>
            <a:ext cx="9906000" cy="36000"/>
            <a:chOff x="0" y="0"/>
            <a:chExt cx="9144000" cy="36000"/>
          </a:xfrm>
        </p:grpSpPr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4650C7CC-84A9-4FAD-AC17-5C14AC7A4CEB}"/>
                </a:ext>
              </a:extLst>
            </p:cNvPr>
            <p:cNvSpPr/>
            <p:nvPr/>
          </p:nvSpPr>
          <p:spPr>
            <a:xfrm>
              <a:off x="0" y="0"/>
              <a:ext cx="9144000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7C3BE13A-A309-4670-82C4-963D5C42063F}"/>
                </a:ext>
              </a:extLst>
            </p:cNvPr>
            <p:cNvSpPr/>
            <p:nvPr/>
          </p:nvSpPr>
          <p:spPr>
            <a:xfrm>
              <a:off x="0" y="0"/>
              <a:ext cx="1427321" cy="36000"/>
            </a:xfrm>
            <a:prstGeom prst="rect">
              <a:avLst/>
            </a:prstGeom>
            <a:solidFill>
              <a:srgbClr val="338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모서리가 둥근 직사각형 53">
            <a:extLst>
              <a:ext uri="{FF2B5EF4-FFF2-40B4-BE49-F238E27FC236}">
                <a16:creationId xmlns:a16="http://schemas.microsoft.com/office/drawing/2014/main" id="{F481BB7D-7DA0-4DED-B145-AF627C73A583}"/>
              </a:ext>
            </a:extLst>
          </p:cNvPr>
          <p:cNvSpPr/>
          <p:nvPr/>
        </p:nvSpPr>
        <p:spPr>
          <a:xfrm>
            <a:off x="240314" y="1457648"/>
            <a:ext cx="9422721" cy="4755824"/>
          </a:xfrm>
          <a:prstGeom prst="roundRect">
            <a:avLst>
              <a:gd name="adj" fmla="val 203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4" name="사각형: 둥근 모서리 83">
            <a:extLst>
              <a:ext uri="{FF2B5EF4-FFF2-40B4-BE49-F238E27FC236}">
                <a16:creationId xmlns:a16="http://schemas.microsoft.com/office/drawing/2014/main" id="{885550ED-6257-4FEB-A798-3708B9A0A0B5}"/>
              </a:ext>
            </a:extLst>
          </p:cNvPr>
          <p:cNvSpPr/>
          <p:nvPr/>
        </p:nvSpPr>
        <p:spPr>
          <a:xfrm>
            <a:off x="802720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공정한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직무수행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(11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F6EA207-87E9-4640-8659-5C36F718B202}"/>
              </a:ext>
            </a:extLst>
          </p:cNvPr>
          <p:cNvSpPr txBox="1"/>
          <p:nvPr/>
        </p:nvSpPr>
        <p:spPr>
          <a:xfrm>
            <a:off x="802720" y="5384202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정치인 등의 부당한 요구에 대한 처리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C4D7D59-1AA1-4411-BDAC-8FD3F00EC3DC}"/>
              </a:ext>
            </a:extLst>
          </p:cNvPr>
          <p:cNvSpPr txBox="1"/>
          <p:nvPr/>
        </p:nvSpPr>
        <p:spPr>
          <a:xfrm>
            <a:off x="802720" y="5029661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예산의 목적 외 사용 금지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C79F37C-B827-42BD-862B-A392A3F7B2F2}"/>
              </a:ext>
            </a:extLst>
          </p:cNvPr>
          <p:cNvSpPr txBox="1"/>
          <p:nvPr/>
        </p:nvSpPr>
        <p:spPr>
          <a:xfrm>
            <a:off x="802720" y="4675120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특혜의 배제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00EAB23-E7F3-4974-AD67-1DCC0EC577A4}"/>
              </a:ext>
            </a:extLst>
          </p:cNvPr>
          <p:cNvSpPr txBox="1"/>
          <p:nvPr/>
        </p:nvSpPr>
        <p:spPr>
          <a:xfrm>
            <a:off x="802720" y="432057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퇴직자 사적 접촉의 신고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2BA5488-B920-43B5-A3DB-BA3C5F45DFA6}"/>
              </a:ext>
            </a:extLst>
          </p:cNvPr>
          <p:cNvSpPr txBox="1"/>
          <p:nvPr/>
        </p:nvSpPr>
        <p:spPr>
          <a:xfrm>
            <a:off x="802720" y="396603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수의계약 체결 제한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BFDC695-C5D2-4632-A3AC-1C5D4F7FC382}"/>
              </a:ext>
            </a:extLst>
          </p:cNvPr>
          <p:cNvSpPr txBox="1"/>
          <p:nvPr/>
        </p:nvSpPr>
        <p:spPr>
          <a:xfrm>
            <a:off x="802720" y="361149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가족 채용 제한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C98D65-E16C-456D-8CA2-5E217056501B}"/>
              </a:ext>
            </a:extLst>
          </p:cNvPr>
          <p:cNvSpPr txBox="1"/>
          <p:nvPr/>
        </p:nvSpPr>
        <p:spPr>
          <a:xfrm>
            <a:off x="802720" y="325695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직무관련 영리행위 등 금지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830941-DE15-4D38-8EB2-F9209E30D5CB}"/>
              </a:ext>
            </a:extLst>
          </p:cNvPr>
          <p:cNvSpPr txBox="1"/>
          <p:nvPr/>
        </p:nvSpPr>
        <p:spPr>
          <a:xfrm>
            <a:off x="802720" y="2902415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pPr marL="549275" indent="-549275"/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고위공직자의 민간 분야 업무활동 내역 제출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937E4C2-12B7-492C-A7A3-660C752A3D96}"/>
              </a:ext>
            </a:extLst>
          </p:cNvPr>
          <p:cNvSpPr txBox="1"/>
          <p:nvPr/>
        </p:nvSpPr>
        <p:spPr>
          <a:xfrm>
            <a:off x="802720" y="2547874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사적 이해관계의 신고 등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6D081C6-BC32-4B8B-B6DD-A1089EFE12C4}"/>
              </a:ext>
            </a:extLst>
          </p:cNvPr>
          <p:cNvSpPr txBox="1"/>
          <p:nvPr/>
        </p:nvSpPr>
        <p:spPr>
          <a:xfrm>
            <a:off x="802720" y="2193333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pPr marL="342900" indent="-342900"/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공정한 직무수행을  해치는 지시에 대한 처리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77A3CE6-C123-41DB-A63B-3C2DACB5A9B3}"/>
              </a:ext>
            </a:extLst>
          </p:cNvPr>
          <p:cNvSpPr txBox="1"/>
          <p:nvPr/>
        </p:nvSpPr>
        <p:spPr>
          <a:xfrm>
            <a:off x="802720" y="573873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인사 청탁 등의 금지</a:t>
            </a:r>
          </a:p>
        </p:txBody>
      </p:sp>
      <p:sp>
        <p:nvSpPr>
          <p:cNvPr id="90" name="사각형: 둥근 모서리 89">
            <a:extLst>
              <a:ext uri="{FF2B5EF4-FFF2-40B4-BE49-F238E27FC236}">
                <a16:creationId xmlns:a16="http://schemas.microsoft.com/office/drawing/2014/main" id="{B95C4296-C1CF-4BA6-AE0A-DB6C3DCD0872}"/>
              </a:ext>
            </a:extLst>
          </p:cNvPr>
          <p:cNvSpPr/>
          <p:nvPr/>
        </p:nvSpPr>
        <p:spPr>
          <a:xfrm>
            <a:off x="3677632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부당이득의 </a:t>
            </a:r>
            <a:r>
              <a:rPr kumimoji="1" lang="ko-KR" altLang="en-US" b="1" spc="-1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수수금지</a:t>
            </a: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(7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2" name="사각형: 둥근 모서리 91">
            <a:extLst>
              <a:ext uri="{FF2B5EF4-FFF2-40B4-BE49-F238E27FC236}">
                <a16:creationId xmlns:a16="http://schemas.microsoft.com/office/drawing/2014/main" id="{79466707-0C72-4EBB-B41C-2B7D3D2DAE83}"/>
              </a:ext>
            </a:extLst>
          </p:cNvPr>
          <p:cNvSpPr/>
          <p:nvPr/>
        </p:nvSpPr>
        <p:spPr>
          <a:xfrm>
            <a:off x="6552545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건전한 </a:t>
            </a:r>
            <a:r>
              <a:rPr kumimoji="1" lang="ko-KR" altLang="en-US" b="1" spc="-1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공직풍토의</a:t>
            </a: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조성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FEAD0A9-72EC-46B2-8C70-2C1D2CA896F0}"/>
              </a:ext>
            </a:extLst>
          </p:cNvPr>
          <p:cNvSpPr txBox="1"/>
          <p:nvPr/>
        </p:nvSpPr>
        <p:spPr>
          <a:xfrm>
            <a:off x="3669260" y="2547874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조의</a:t>
            </a:r>
            <a:r>
              <a:rPr lang="en-US" altLang="ko-KR" dirty="0"/>
              <a:t>2</a:t>
            </a:r>
            <a:r>
              <a:rPr lang="ko-KR" altLang="en-US" dirty="0"/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직위의 사적 이용 금지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0624C51-BB22-47D7-B29F-D26B024E3483}"/>
              </a:ext>
            </a:extLst>
          </p:cNvPr>
          <p:cNvSpPr txBox="1"/>
          <p:nvPr/>
        </p:nvSpPr>
        <p:spPr>
          <a:xfrm>
            <a:off x="3669260" y="2902415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11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알선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청탁 등의 금지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D7AC396-E686-41C4-A301-A70EC376090E}"/>
              </a:ext>
            </a:extLst>
          </p:cNvPr>
          <p:cNvSpPr txBox="1"/>
          <p:nvPr/>
        </p:nvSpPr>
        <p:spPr>
          <a:xfrm>
            <a:off x="3669260" y="325695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12</a:t>
            </a:r>
            <a:r>
              <a:rPr lang="ko-KR" altLang="en-US" dirty="0"/>
              <a:t>조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직무관련 정보를 이용한 거래 등의 제한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38527E0-13A6-4B9C-BFE5-1792948065BE}"/>
              </a:ext>
            </a:extLst>
          </p:cNvPr>
          <p:cNvSpPr txBox="1"/>
          <p:nvPr/>
        </p:nvSpPr>
        <p:spPr>
          <a:xfrm>
            <a:off x="3669260" y="361149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공용물의 사적 사용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수익의 금지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AB91BF4-C677-4FE3-B57E-FAC38A521C3B}"/>
              </a:ext>
            </a:extLst>
          </p:cNvPr>
          <p:cNvSpPr txBox="1"/>
          <p:nvPr/>
        </p:nvSpPr>
        <p:spPr>
          <a:xfrm>
            <a:off x="3669260" y="396603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2</a:t>
            </a:r>
            <a:r>
              <a:rPr lang="ko-KR" altLang="en-US" dirty="0"/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사적 노무 요구 금지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5FB8DBF-8107-4F4C-84FD-E57B0827FA76}"/>
              </a:ext>
            </a:extLst>
          </p:cNvPr>
          <p:cNvSpPr txBox="1"/>
          <p:nvPr/>
        </p:nvSpPr>
        <p:spPr>
          <a:xfrm>
            <a:off x="3669260" y="432057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3  </a:t>
            </a:r>
            <a:r>
              <a:rPr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직무권한 등을 행사한 부당행위의 금지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0FD9066-2DA1-40FA-8596-CD99C33F18A4}"/>
              </a:ext>
            </a:extLst>
          </p:cNvPr>
          <p:cNvSpPr txBox="1"/>
          <p:nvPr/>
        </p:nvSpPr>
        <p:spPr>
          <a:xfrm>
            <a:off x="3669260" y="2193333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이권 개입 등의 금지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0591D2-75E0-4BE7-91EE-89F30B9F99AD}"/>
              </a:ext>
            </a:extLst>
          </p:cNvPr>
          <p:cNvSpPr txBox="1"/>
          <p:nvPr/>
        </p:nvSpPr>
        <p:spPr>
          <a:xfrm>
            <a:off x="3669260" y="4675120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14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금품등의 수수 금지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B602D15-B6AB-4FE7-9531-DEEEA3B08023}"/>
              </a:ext>
            </a:extLst>
          </p:cNvPr>
          <p:cNvSpPr txBox="1"/>
          <p:nvPr/>
        </p:nvSpPr>
        <p:spPr>
          <a:xfrm>
            <a:off x="3669260" y="5029661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14</a:t>
            </a:r>
            <a:r>
              <a:rPr lang="ko-KR" altLang="en-US" dirty="0"/>
              <a:t>조의</a:t>
            </a:r>
            <a:r>
              <a:rPr lang="en-US" altLang="ko-KR" dirty="0"/>
              <a:t>2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감독기관의 부당한 요구 금지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B42166A-C5C7-40E5-BF35-8F4A6D8DF296}"/>
              </a:ext>
            </a:extLst>
          </p:cNvPr>
          <p:cNvSpPr txBox="1"/>
          <p:nvPr/>
        </p:nvSpPr>
        <p:spPr>
          <a:xfrm>
            <a:off x="6552545" y="220188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15</a:t>
            </a:r>
            <a:r>
              <a:rPr lang="ko-KR" altLang="en-US" dirty="0"/>
              <a:t>조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외부강의 등의 사례금 수수 제한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D07A98D-FE47-4B10-9CEB-53A3818830E0}"/>
              </a:ext>
            </a:extLst>
          </p:cNvPr>
          <p:cNvSpPr txBox="1"/>
          <p:nvPr/>
        </p:nvSpPr>
        <p:spPr>
          <a:xfrm>
            <a:off x="6552545" y="255642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16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직무관련자 거래 신고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E89582F-124B-474B-9DA5-43341C31EDA2}"/>
              </a:ext>
            </a:extLst>
          </p:cNvPr>
          <p:cNvSpPr txBox="1"/>
          <p:nvPr/>
        </p:nvSpPr>
        <p:spPr>
          <a:xfrm>
            <a:off x="6552545" y="291096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17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경조사의 통지 제한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D12F8439-A978-4091-9C85-6B5BC82E6290}"/>
              </a:ext>
            </a:extLst>
          </p:cNvPr>
          <p:cNvGrpSpPr/>
          <p:nvPr/>
        </p:nvGrpSpPr>
        <p:grpSpPr>
          <a:xfrm>
            <a:off x="7384932" y="4637482"/>
            <a:ext cx="1695012" cy="1575989"/>
            <a:chOff x="7452418" y="4407769"/>
            <a:chExt cx="1982554" cy="1843340"/>
          </a:xfrm>
        </p:grpSpPr>
        <p:grpSp>
          <p:nvGrpSpPr>
            <p:cNvPr id="74" name="Group 4">
              <a:extLst>
                <a:ext uri="{FF2B5EF4-FFF2-40B4-BE49-F238E27FC236}">
                  <a16:creationId xmlns:a16="http://schemas.microsoft.com/office/drawing/2014/main" id="{651AB7BD-3567-472A-99B4-58186B23BB9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752145" y="4407769"/>
              <a:ext cx="682827" cy="1843340"/>
              <a:chOff x="2078" y="-1"/>
              <a:chExt cx="1601" cy="4322"/>
            </a:xfrm>
            <a:solidFill>
              <a:srgbClr val="AFABAB"/>
            </a:solidFill>
          </p:grpSpPr>
          <p:sp>
            <p:nvSpPr>
              <p:cNvPr id="75" name="Freeform 5">
                <a:extLst>
                  <a:ext uri="{FF2B5EF4-FFF2-40B4-BE49-F238E27FC236}">
                    <a16:creationId xmlns:a16="http://schemas.microsoft.com/office/drawing/2014/main" id="{51E4377C-254B-410D-8EFB-0F73BCA67A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1" y="621"/>
                <a:ext cx="792" cy="729"/>
              </a:xfrm>
              <a:custGeom>
                <a:avLst/>
                <a:gdLst>
                  <a:gd name="T0" fmla="*/ 213 w 586"/>
                  <a:gd name="T1" fmla="*/ 439 h 539"/>
                  <a:gd name="T2" fmla="*/ 262 w 586"/>
                  <a:gd name="T3" fmla="*/ 408 h 539"/>
                  <a:gd name="T4" fmla="*/ 262 w 586"/>
                  <a:gd name="T5" fmla="*/ 373 h 539"/>
                  <a:gd name="T6" fmla="*/ 319 w 586"/>
                  <a:gd name="T7" fmla="*/ 373 h 539"/>
                  <a:gd name="T8" fmla="*/ 319 w 586"/>
                  <a:gd name="T9" fmla="*/ 404 h 539"/>
                  <a:gd name="T10" fmla="*/ 418 w 586"/>
                  <a:gd name="T11" fmla="*/ 519 h 539"/>
                  <a:gd name="T12" fmla="*/ 418 w 586"/>
                  <a:gd name="T13" fmla="*/ 531 h 539"/>
                  <a:gd name="T14" fmla="*/ 552 w 586"/>
                  <a:gd name="T15" fmla="*/ 356 h 539"/>
                  <a:gd name="T16" fmla="*/ 352 w 586"/>
                  <a:gd name="T17" fmla="*/ 34 h 539"/>
                  <a:gd name="T18" fmla="*/ 30 w 586"/>
                  <a:gd name="T19" fmla="*/ 234 h 539"/>
                  <a:gd name="T20" fmla="*/ 180 w 586"/>
                  <a:gd name="T21" fmla="*/ 539 h 539"/>
                  <a:gd name="T22" fmla="*/ 179 w 586"/>
                  <a:gd name="T23" fmla="*/ 524 h 539"/>
                  <a:gd name="T24" fmla="*/ 213 w 586"/>
                  <a:gd name="T25" fmla="*/ 4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86" h="539">
                    <a:moveTo>
                      <a:pt x="213" y="439"/>
                    </a:moveTo>
                    <a:cubicBezTo>
                      <a:pt x="227" y="424"/>
                      <a:pt x="244" y="414"/>
                      <a:pt x="262" y="408"/>
                    </a:cubicBezTo>
                    <a:cubicBezTo>
                      <a:pt x="262" y="373"/>
                      <a:pt x="262" y="373"/>
                      <a:pt x="262" y="373"/>
                    </a:cubicBezTo>
                    <a:cubicBezTo>
                      <a:pt x="319" y="373"/>
                      <a:pt x="319" y="373"/>
                      <a:pt x="319" y="373"/>
                    </a:cubicBezTo>
                    <a:cubicBezTo>
                      <a:pt x="319" y="404"/>
                      <a:pt x="319" y="404"/>
                      <a:pt x="319" y="404"/>
                    </a:cubicBezTo>
                    <a:cubicBezTo>
                      <a:pt x="374" y="414"/>
                      <a:pt x="417" y="462"/>
                      <a:pt x="418" y="519"/>
                    </a:cubicBezTo>
                    <a:cubicBezTo>
                      <a:pt x="418" y="523"/>
                      <a:pt x="418" y="527"/>
                      <a:pt x="418" y="531"/>
                    </a:cubicBezTo>
                    <a:cubicBezTo>
                      <a:pt x="483" y="496"/>
                      <a:pt x="534" y="434"/>
                      <a:pt x="552" y="356"/>
                    </a:cubicBezTo>
                    <a:cubicBezTo>
                      <a:pt x="586" y="211"/>
                      <a:pt x="496" y="67"/>
                      <a:pt x="352" y="34"/>
                    </a:cubicBezTo>
                    <a:cubicBezTo>
                      <a:pt x="207" y="0"/>
                      <a:pt x="63" y="90"/>
                      <a:pt x="30" y="234"/>
                    </a:cubicBezTo>
                    <a:cubicBezTo>
                      <a:pt x="0" y="361"/>
                      <a:pt x="66" y="487"/>
                      <a:pt x="180" y="539"/>
                    </a:cubicBezTo>
                    <a:cubicBezTo>
                      <a:pt x="180" y="534"/>
                      <a:pt x="180" y="529"/>
                      <a:pt x="179" y="524"/>
                    </a:cubicBezTo>
                    <a:cubicBezTo>
                      <a:pt x="179" y="492"/>
                      <a:pt x="191" y="462"/>
                      <a:pt x="213" y="4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Freeform 6">
                <a:extLst>
                  <a:ext uri="{FF2B5EF4-FFF2-40B4-BE49-F238E27FC236}">
                    <a16:creationId xmlns:a16="http://schemas.microsoft.com/office/drawing/2014/main" id="{6501C11A-0A6F-4863-8B92-45FD4E26A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8" y="-1"/>
                <a:ext cx="1601" cy="4322"/>
              </a:xfrm>
              <a:custGeom>
                <a:avLst/>
                <a:gdLst>
                  <a:gd name="T0" fmla="*/ 971 w 1184"/>
                  <a:gd name="T1" fmla="*/ 1106 h 3200"/>
                  <a:gd name="T2" fmla="*/ 952 w 1184"/>
                  <a:gd name="T3" fmla="*/ 1104 h 3200"/>
                  <a:gd name="T4" fmla="*/ 857 w 1184"/>
                  <a:gd name="T5" fmla="*/ 1104 h 3200"/>
                  <a:gd name="T6" fmla="*/ 867 w 1184"/>
                  <a:gd name="T7" fmla="*/ 1168 h 3200"/>
                  <a:gd name="T8" fmla="*/ 889 w 1184"/>
                  <a:gd name="T9" fmla="*/ 1268 h 3200"/>
                  <a:gd name="T10" fmla="*/ 894 w 1184"/>
                  <a:gd name="T11" fmla="*/ 1293 h 3200"/>
                  <a:gd name="T12" fmla="*/ 948 w 1184"/>
                  <a:gd name="T13" fmla="*/ 1384 h 3200"/>
                  <a:gd name="T14" fmla="*/ 926 w 1184"/>
                  <a:gd name="T15" fmla="*/ 1378 h 3200"/>
                  <a:gd name="T16" fmla="*/ 871 w 1184"/>
                  <a:gd name="T17" fmla="*/ 1302 h 3200"/>
                  <a:gd name="T18" fmla="*/ 831 w 1184"/>
                  <a:gd name="T19" fmla="*/ 1104 h 3200"/>
                  <a:gd name="T20" fmla="*/ 825 w 1184"/>
                  <a:gd name="T21" fmla="*/ 1003 h 3200"/>
                  <a:gd name="T22" fmla="*/ 825 w 1184"/>
                  <a:gd name="T23" fmla="*/ 981 h 3200"/>
                  <a:gd name="T24" fmla="*/ 750 w 1184"/>
                  <a:gd name="T25" fmla="*/ 890 h 3200"/>
                  <a:gd name="T26" fmla="*/ 728 w 1184"/>
                  <a:gd name="T27" fmla="*/ 887 h 3200"/>
                  <a:gd name="T28" fmla="*/ 693 w 1184"/>
                  <a:gd name="T29" fmla="*/ 894 h 3200"/>
                  <a:gd name="T30" fmla="*/ 634 w 1184"/>
                  <a:gd name="T31" fmla="*/ 984 h 3200"/>
                  <a:gd name="T32" fmla="*/ 635 w 1184"/>
                  <a:gd name="T33" fmla="*/ 1010 h 3200"/>
                  <a:gd name="T34" fmla="*/ 640 w 1184"/>
                  <a:gd name="T35" fmla="*/ 1104 h 3200"/>
                  <a:gd name="T36" fmla="*/ 734 w 1184"/>
                  <a:gd name="T37" fmla="*/ 1451 h 3200"/>
                  <a:gd name="T38" fmla="*/ 841 w 1184"/>
                  <a:gd name="T39" fmla="*/ 1549 h 3200"/>
                  <a:gd name="T40" fmla="*/ 945 w 1184"/>
                  <a:gd name="T41" fmla="*/ 1575 h 3200"/>
                  <a:gd name="T42" fmla="*/ 948 w 1184"/>
                  <a:gd name="T43" fmla="*/ 1575 h 3200"/>
                  <a:gd name="T44" fmla="*/ 948 w 1184"/>
                  <a:gd name="T45" fmla="*/ 1575 h 3200"/>
                  <a:gd name="T46" fmla="*/ 960 w 1184"/>
                  <a:gd name="T47" fmla="*/ 1574 h 3200"/>
                  <a:gd name="T48" fmla="*/ 958 w 1184"/>
                  <a:gd name="T49" fmla="*/ 1574 h 3200"/>
                  <a:gd name="T50" fmla="*/ 831 w 1184"/>
                  <a:gd name="T51" fmla="*/ 1571 h 3200"/>
                  <a:gd name="T52" fmla="*/ 714 w 1184"/>
                  <a:gd name="T53" fmla="*/ 1464 h 3200"/>
                  <a:gd name="T54" fmla="*/ 616 w 1184"/>
                  <a:gd name="T55" fmla="*/ 1104 h 3200"/>
                  <a:gd name="T56" fmla="*/ 512 w 1184"/>
                  <a:gd name="T57" fmla="*/ 1104 h 3200"/>
                  <a:gd name="T58" fmla="*/ 466 w 1184"/>
                  <a:gd name="T59" fmla="*/ 1082 h 3200"/>
                  <a:gd name="T60" fmla="*/ 297 w 1184"/>
                  <a:gd name="T61" fmla="*/ 906 h 3200"/>
                  <a:gd name="T62" fmla="*/ 191 w 1184"/>
                  <a:gd name="T63" fmla="*/ 427 h 3200"/>
                  <a:gd name="T64" fmla="*/ 192 w 1184"/>
                  <a:gd name="T65" fmla="*/ 393 h 3200"/>
                  <a:gd name="T66" fmla="*/ 357 w 1184"/>
                  <a:gd name="T67" fmla="*/ 393 h 3200"/>
                  <a:gd name="T68" fmla="*/ 357 w 1184"/>
                  <a:gd name="T69" fmla="*/ 0 h 3200"/>
                  <a:gd name="T70" fmla="*/ 107 w 1184"/>
                  <a:gd name="T71" fmla="*/ 0 h 3200"/>
                  <a:gd name="T72" fmla="*/ 107 w 1184"/>
                  <a:gd name="T73" fmla="*/ 260 h 3200"/>
                  <a:gd name="T74" fmla="*/ 102 w 1184"/>
                  <a:gd name="T75" fmla="*/ 259 h 3200"/>
                  <a:gd name="T76" fmla="*/ 2 w 1184"/>
                  <a:gd name="T77" fmla="*/ 351 h 3200"/>
                  <a:gd name="T78" fmla="*/ 1 w 1184"/>
                  <a:gd name="T79" fmla="*/ 427 h 3200"/>
                  <a:gd name="T80" fmla="*/ 223 w 1184"/>
                  <a:gd name="T81" fmla="*/ 1127 h 3200"/>
                  <a:gd name="T82" fmla="*/ 399 w 1184"/>
                  <a:gd name="T83" fmla="*/ 1263 h 3200"/>
                  <a:gd name="T84" fmla="*/ 399 w 1184"/>
                  <a:gd name="T85" fmla="*/ 1786 h 3200"/>
                  <a:gd name="T86" fmla="*/ 399 w 1184"/>
                  <a:gd name="T87" fmla="*/ 2011 h 3200"/>
                  <a:gd name="T88" fmla="*/ 399 w 1184"/>
                  <a:gd name="T89" fmla="*/ 3053 h 3200"/>
                  <a:gd name="T90" fmla="*/ 547 w 1184"/>
                  <a:gd name="T91" fmla="*/ 3200 h 3200"/>
                  <a:gd name="T92" fmla="*/ 694 w 1184"/>
                  <a:gd name="T93" fmla="*/ 3053 h 3200"/>
                  <a:gd name="T94" fmla="*/ 694 w 1184"/>
                  <a:gd name="T95" fmla="*/ 2104 h 3200"/>
                  <a:gd name="T96" fmla="*/ 749 w 1184"/>
                  <a:gd name="T97" fmla="*/ 2104 h 3200"/>
                  <a:gd name="T98" fmla="*/ 749 w 1184"/>
                  <a:gd name="T99" fmla="*/ 3053 h 3200"/>
                  <a:gd name="T100" fmla="*/ 897 w 1184"/>
                  <a:gd name="T101" fmla="*/ 3200 h 3200"/>
                  <a:gd name="T102" fmla="*/ 1044 w 1184"/>
                  <a:gd name="T103" fmla="*/ 3053 h 3200"/>
                  <a:gd name="T104" fmla="*/ 1044 w 1184"/>
                  <a:gd name="T105" fmla="*/ 2011 h 3200"/>
                  <a:gd name="T106" fmla="*/ 1044 w 1184"/>
                  <a:gd name="T107" fmla="*/ 1786 h 3200"/>
                  <a:gd name="T108" fmla="*/ 1044 w 1184"/>
                  <a:gd name="T109" fmla="*/ 1549 h 3200"/>
                  <a:gd name="T110" fmla="*/ 1052 w 1184"/>
                  <a:gd name="T111" fmla="*/ 1544 h 3200"/>
                  <a:gd name="T112" fmla="*/ 1146 w 1184"/>
                  <a:gd name="T113" fmla="*/ 1442 h 3200"/>
                  <a:gd name="T114" fmla="*/ 1183 w 1184"/>
                  <a:gd name="T115" fmla="*/ 1307 h 3200"/>
                  <a:gd name="T116" fmla="*/ 1123 w 1184"/>
                  <a:gd name="T117" fmla="*/ 1163 h 3200"/>
                  <a:gd name="T118" fmla="*/ 971 w 1184"/>
                  <a:gd name="T119" fmla="*/ 1106 h 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84" h="3200">
                    <a:moveTo>
                      <a:pt x="971" y="1106"/>
                    </a:moveTo>
                    <a:cubicBezTo>
                      <a:pt x="965" y="1105"/>
                      <a:pt x="958" y="1104"/>
                      <a:pt x="952" y="1104"/>
                    </a:cubicBezTo>
                    <a:cubicBezTo>
                      <a:pt x="857" y="1104"/>
                      <a:pt x="857" y="1104"/>
                      <a:pt x="857" y="1104"/>
                    </a:cubicBezTo>
                    <a:cubicBezTo>
                      <a:pt x="860" y="1128"/>
                      <a:pt x="863" y="1149"/>
                      <a:pt x="867" y="1168"/>
                    </a:cubicBezTo>
                    <a:cubicBezTo>
                      <a:pt x="875" y="1211"/>
                      <a:pt x="883" y="1243"/>
                      <a:pt x="889" y="1268"/>
                    </a:cubicBezTo>
                    <a:cubicBezTo>
                      <a:pt x="891" y="1277"/>
                      <a:pt x="893" y="1285"/>
                      <a:pt x="894" y="1293"/>
                    </a:cubicBezTo>
                    <a:cubicBezTo>
                      <a:pt x="900" y="1337"/>
                      <a:pt x="925" y="1366"/>
                      <a:pt x="948" y="1384"/>
                    </a:cubicBezTo>
                    <a:cubicBezTo>
                      <a:pt x="940" y="1383"/>
                      <a:pt x="933" y="1382"/>
                      <a:pt x="926" y="1378"/>
                    </a:cubicBezTo>
                    <a:cubicBezTo>
                      <a:pt x="916" y="1373"/>
                      <a:pt x="895" y="1360"/>
                      <a:pt x="871" y="1302"/>
                    </a:cubicBezTo>
                    <a:cubicBezTo>
                      <a:pt x="855" y="1260"/>
                      <a:pt x="840" y="1196"/>
                      <a:pt x="831" y="1104"/>
                    </a:cubicBezTo>
                    <a:cubicBezTo>
                      <a:pt x="829" y="1074"/>
                      <a:pt x="826" y="1040"/>
                      <a:pt x="825" y="1003"/>
                    </a:cubicBezTo>
                    <a:cubicBezTo>
                      <a:pt x="825" y="996"/>
                      <a:pt x="825" y="988"/>
                      <a:pt x="825" y="981"/>
                    </a:cubicBezTo>
                    <a:cubicBezTo>
                      <a:pt x="824" y="936"/>
                      <a:pt x="792" y="899"/>
                      <a:pt x="750" y="890"/>
                    </a:cubicBezTo>
                    <a:cubicBezTo>
                      <a:pt x="743" y="888"/>
                      <a:pt x="736" y="887"/>
                      <a:pt x="728" y="887"/>
                    </a:cubicBezTo>
                    <a:cubicBezTo>
                      <a:pt x="716" y="887"/>
                      <a:pt x="704" y="890"/>
                      <a:pt x="693" y="894"/>
                    </a:cubicBezTo>
                    <a:cubicBezTo>
                      <a:pt x="658" y="909"/>
                      <a:pt x="634" y="944"/>
                      <a:pt x="634" y="984"/>
                    </a:cubicBezTo>
                    <a:cubicBezTo>
                      <a:pt x="634" y="993"/>
                      <a:pt x="635" y="1001"/>
                      <a:pt x="635" y="1010"/>
                    </a:cubicBezTo>
                    <a:cubicBezTo>
                      <a:pt x="636" y="1043"/>
                      <a:pt x="638" y="1074"/>
                      <a:pt x="640" y="1104"/>
                    </a:cubicBezTo>
                    <a:cubicBezTo>
                      <a:pt x="653" y="1268"/>
                      <a:pt x="685" y="1375"/>
                      <a:pt x="734" y="1451"/>
                    </a:cubicBezTo>
                    <a:cubicBezTo>
                      <a:pt x="764" y="1497"/>
                      <a:pt x="802" y="1530"/>
                      <a:pt x="841" y="1549"/>
                    </a:cubicBezTo>
                    <a:cubicBezTo>
                      <a:pt x="880" y="1569"/>
                      <a:pt x="918" y="1574"/>
                      <a:pt x="945" y="1575"/>
                    </a:cubicBezTo>
                    <a:cubicBezTo>
                      <a:pt x="946" y="1575"/>
                      <a:pt x="947" y="1575"/>
                      <a:pt x="948" y="1575"/>
                    </a:cubicBezTo>
                    <a:cubicBezTo>
                      <a:pt x="948" y="1575"/>
                      <a:pt x="948" y="1575"/>
                      <a:pt x="948" y="1575"/>
                    </a:cubicBezTo>
                    <a:cubicBezTo>
                      <a:pt x="952" y="1575"/>
                      <a:pt x="956" y="1574"/>
                      <a:pt x="960" y="1574"/>
                    </a:cubicBezTo>
                    <a:cubicBezTo>
                      <a:pt x="959" y="1574"/>
                      <a:pt x="959" y="1574"/>
                      <a:pt x="958" y="1574"/>
                    </a:cubicBezTo>
                    <a:cubicBezTo>
                      <a:pt x="925" y="1584"/>
                      <a:pt x="881" y="1586"/>
                      <a:pt x="831" y="1571"/>
                    </a:cubicBezTo>
                    <a:cubicBezTo>
                      <a:pt x="783" y="1556"/>
                      <a:pt x="745" y="1512"/>
                      <a:pt x="714" y="1464"/>
                    </a:cubicBezTo>
                    <a:cubicBezTo>
                      <a:pt x="660" y="1380"/>
                      <a:pt x="629" y="1264"/>
                      <a:pt x="616" y="1104"/>
                    </a:cubicBezTo>
                    <a:cubicBezTo>
                      <a:pt x="512" y="1104"/>
                      <a:pt x="512" y="1104"/>
                      <a:pt x="512" y="1104"/>
                    </a:cubicBezTo>
                    <a:cubicBezTo>
                      <a:pt x="506" y="1102"/>
                      <a:pt x="489" y="1095"/>
                      <a:pt x="466" y="1082"/>
                    </a:cubicBezTo>
                    <a:cubicBezTo>
                      <a:pt x="421" y="1056"/>
                      <a:pt x="354" y="1005"/>
                      <a:pt x="297" y="906"/>
                    </a:cubicBezTo>
                    <a:cubicBezTo>
                      <a:pt x="240" y="806"/>
                      <a:pt x="192" y="656"/>
                      <a:pt x="191" y="427"/>
                    </a:cubicBezTo>
                    <a:cubicBezTo>
                      <a:pt x="191" y="416"/>
                      <a:pt x="192" y="405"/>
                      <a:pt x="192" y="393"/>
                    </a:cubicBezTo>
                    <a:cubicBezTo>
                      <a:pt x="357" y="393"/>
                      <a:pt x="357" y="393"/>
                      <a:pt x="357" y="393"/>
                    </a:cubicBezTo>
                    <a:cubicBezTo>
                      <a:pt x="357" y="0"/>
                      <a:pt x="357" y="0"/>
                      <a:pt x="35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7" y="260"/>
                      <a:pt x="107" y="260"/>
                      <a:pt x="107" y="260"/>
                    </a:cubicBezTo>
                    <a:cubicBezTo>
                      <a:pt x="105" y="260"/>
                      <a:pt x="103" y="259"/>
                      <a:pt x="102" y="259"/>
                    </a:cubicBezTo>
                    <a:cubicBezTo>
                      <a:pt x="49" y="257"/>
                      <a:pt x="4" y="298"/>
                      <a:pt x="2" y="351"/>
                    </a:cubicBezTo>
                    <a:cubicBezTo>
                      <a:pt x="1" y="377"/>
                      <a:pt x="1" y="403"/>
                      <a:pt x="1" y="427"/>
                    </a:cubicBezTo>
                    <a:cubicBezTo>
                      <a:pt x="0" y="780"/>
                      <a:pt x="107" y="1000"/>
                      <a:pt x="223" y="1127"/>
                    </a:cubicBezTo>
                    <a:cubicBezTo>
                      <a:pt x="287" y="1198"/>
                      <a:pt x="353" y="1239"/>
                      <a:pt x="399" y="1263"/>
                    </a:cubicBezTo>
                    <a:cubicBezTo>
                      <a:pt x="399" y="1786"/>
                      <a:pt x="399" y="1786"/>
                      <a:pt x="399" y="1786"/>
                    </a:cubicBezTo>
                    <a:cubicBezTo>
                      <a:pt x="399" y="2011"/>
                      <a:pt x="399" y="2011"/>
                      <a:pt x="399" y="2011"/>
                    </a:cubicBezTo>
                    <a:cubicBezTo>
                      <a:pt x="399" y="3053"/>
                      <a:pt x="399" y="3053"/>
                      <a:pt x="399" y="3053"/>
                    </a:cubicBezTo>
                    <a:cubicBezTo>
                      <a:pt x="399" y="3134"/>
                      <a:pt x="465" y="3200"/>
                      <a:pt x="547" y="3200"/>
                    </a:cubicBezTo>
                    <a:cubicBezTo>
                      <a:pt x="628" y="3200"/>
                      <a:pt x="694" y="3134"/>
                      <a:pt x="694" y="3053"/>
                    </a:cubicBezTo>
                    <a:cubicBezTo>
                      <a:pt x="694" y="2104"/>
                      <a:pt x="694" y="2104"/>
                      <a:pt x="694" y="2104"/>
                    </a:cubicBezTo>
                    <a:cubicBezTo>
                      <a:pt x="749" y="2104"/>
                      <a:pt x="749" y="2104"/>
                      <a:pt x="749" y="2104"/>
                    </a:cubicBezTo>
                    <a:cubicBezTo>
                      <a:pt x="749" y="3053"/>
                      <a:pt x="749" y="3053"/>
                      <a:pt x="749" y="3053"/>
                    </a:cubicBezTo>
                    <a:cubicBezTo>
                      <a:pt x="749" y="3134"/>
                      <a:pt x="815" y="3200"/>
                      <a:pt x="897" y="3200"/>
                    </a:cubicBezTo>
                    <a:cubicBezTo>
                      <a:pt x="978" y="3200"/>
                      <a:pt x="1044" y="3134"/>
                      <a:pt x="1044" y="3053"/>
                    </a:cubicBezTo>
                    <a:cubicBezTo>
                      <a:pt x="1044" y="2011"/>
                      <a:pt x="1044" y="2011"/>
                      <a:pt x="1044" y="2011"/>
                    </a:cubicBezTo>
                    <a:cubicBezTo>
                      <a:pt x="1044" y="1786"/>
                      <a:pt x="1044" y="1786"/>
                      <a:pt x="1044" y="1786"/>
                    </a:cubicBezTo>
                    <a:cubicBezTo>
                      <a:pt x="1044" y="1549"/>
                      <a:pt x="1044" y="1549"/>
                      <a:pt x="1044" y="1549"/>
                    </a:cubicBezTo>
                    <a:cubicBezTo>
                      <a:pt x="1047" y="1547"/>
                      <a:pt x="1049" y="1546"/>
                      <a:pt x="1052" y="1544"/>
                    </a:cubicBezTo>
                    <a:cubicBezTo>
                      <a:pt x="1093" y="1518"/>
                      <a:pt x="1124" y="1482"/>
                      <a:pt x="1146" y="1442"/>
                    </a:cubicBezTo>
                    <a:cubicBezTo>
                      <a:pt x="1168" y="1402"/>
                      <a:pt x="1183" y="1357"/>
                      <a:pt x="1183" y="1307"/>
                    </a:cubicBezTo>
                    <a:cubicBezTo>
                      <a:pt x="1184" y="1259"/>
                      <a:pt x="1167" y="1203"/>
                      <a:pt x="1123" y="1163"/>
                    </a:cubicBezTo>
                    <a:cubicBezTo>
                      <a:pt x="1083" y="1125"/>
                      <a:pt x="1029" y="1108"/>
                      <a:pt x="971" y="11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94" name="그룹 65">
              <a:extLst>
                <a:ext uri="{FF2B5EF4-FFF2-40B4-BE49-F238E27FC236}">
                  <a16:creationId xmlns:a16="http://schemas.microsoft.com/office/drawing/2014/main" id="{8E740E1D-BD57-4EA3-BF32-26874F7E268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452418" y="4984782"/>
              <a:ext cx="1147327" cy="1266327"/>
              <a:chOff x="5133206" y="5949280"/>
              <a:chExt cx="696520" cy="774992"/>
            </a:xfrm>
            <a:solidFill>
              <a:srgbClr val="AFABAB"/>
            </a:solidFill>
          </p:grpSpPr>
          <p:sp>
            <p:nvSpPr>
              <p:cNvPr id="95" name="Freeform 5">
                <a:extLst>
                  <a:ext uri="{FF2B5EF4-FFF2-40B4-BE49-F238E27FC236}">
                    <a16:creationId xmlns:a16="http://schemas.microsoft.com/office/drawing/2014/main" id="{BDF1EF70-0A19-44DD-8DBE-C977021C5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5291" y="5949280"/>
                <a:ext cx="131749" cy="131749"/>
              </a:xfrm>
              <a:custGeom>
                <a:avLst/>
                <a:gdLst>
                  <a:gd name="T0" fmla="*/ 136 w 136"/>
                  <a:gd name="T1" fmla="*/ 68 h 136"/>
                  <a:gd name="T2" fmla="*/ 136 w 136"/>
                  <a:gd name="T3" fmla="*/ 68 h 136"/>
                  <a:gd name="T4" fmla="*/ 134 w 136"/>
                  <a:gd name="T5" fmla="*/ 82 h 136"/>
                  <a:gd name="T6" fmla="*/ 130 w 136"/>
                  <a:gd name="T7" fmla="*/ 94 h 136"/>
                  <a:gd name="T8" fmla="*/ 124 w 136"/>
                  <a:gd name="T9" fmla="*/ 106 h 136"/>
                  <a:gd name="T10" fmla="*/ 116 w 136"/>
                  <a:gd name="T11" fmla="*/ 116 h 136"/>
                  <a:gd name="T12" fmla="*/ 106 w 136"/>
                  <a:gd name="T13" fmla="*/ 124 h 136"/>
                  <a:gd name="T14" fmla="*/ 94 w 136"/>
                  <a:gd name="T15" fmla="*/ 130 h 136"/>
                  <a:gd name="T16" fmla="*/ 82 w 136"/>
                  <a:gd name="T17" fmla="*/ 134 h 136"/>
                  <a:gd name="T18" fmla="*/ 68 w 136"/>
                  <a:gd name="T19" fmla="*/ 136 h 136"/>
                  <a:gd name="T20" fmla="*/ 68 w 136"/>
                  <a:gd name="T21" fmla="*/ 136 h 136"/>
                  <a:gd name="T22" fmla="*/ 54 w 136"/>
                  <a:gd name="T23" fmla="*/ 134 h 136"/>
                  <a:gd name="T24" fmla="*/ 40 w 136"/>
                  <a:gd name="T25" fmla="*/ 130 h 136"/>
                  <a:gd name="T26" fmla="*/ 30 w 136"/>
                  <a:gd name="T27" fmla="*/ 124 h 136"/>
                  <a:gd name="T28" fmla="*/ 20 w 136"/>
                  <a:gd name="T29" fmla="*/ 116 h 136"/>
                  <a:gd name="T30" fmla="*/ 10 w 136"/>
                  <a:gd name="T31" fmla="*/ 106 h 136"/>
                  <a:gd name="T32" fmla="*/ 4 w 136"/>
                  <a:gd name="T33" fmla="*/ 94 h 136"/>
                  <a:gd name="T34" fmla="*/ 0 w 136"/>
                  <a:gd name="T35" fmla="*/ 82 h 136"/>
                  <a:gd name="T36" fmla="*/ 0 w 136"/>
                  <a:gd name="T37" fmla="*/ 68 h 136"/>
                  <a:gd name="T38" fmla="*/ 0 w 136"/>
                  <a:gd name="T39" fmla="*/ 68 h 136"/>
                  <a:gd name="T40" fmla="*/ 0 w 136"/>
                  <a:gd name="T41" fmla="*/ 54 h 136"/>
                  <a:gd name="T42" fmla="*/ 4 w 136"/>
                  <a:gd name="T43" fmla="*/ 42 h 136"/>
                  <a:gd name="T44" fmla="*/ 10 w 136"/>
                  <a:gd name="T45" fmla="*/ 30 h 136"/>
                  <a:gd name="T46" fmla="*/ 20 w 136"/>
                  <a:gd name="T47" fmla="*/ 20 h 136"/>
                  <a:gd name="T48" fmla="*/ 30 w 136"/>
                  <a:gd name="T49" fmla="*/ 12 h 136"/>
                  <a:gd name="T50" fmla="*/ 40 w 136"/>
                  <a:gd name="T51" fmla="*/ 6 h 136"/>
                  <a:gd name="T52" fmla="*/ 54 w 136"/>
                  <a:gd name="T53" fmla="*/ 2 h 136"/>
                  <a:gd name="T54" fmla="*/ 68 w 136"/>
                  <a:gd name="T55" fmla="*/ 0 h 136"/>
                  <a:gd name="T56" fmla="*/ 68 w 136"/>
                  <a:gd name="T57" fmla="*/ 0 h 136"/>
                  <a:gd name="T58" fmla="*/ 82 w 136"/>
                  <a:gd name="T59" fmla="*/ 2 h 136"/>
                  <a:gd name="T60" fmla="*/ 94 w 136"/>
                  <a:gd name="T61" fmla="*/ 6 h 136"/>
                  <a:gd name="T62" fmla="*/ 106 w 136"/>
                  <a:gd name="T63" fmla="*/ 12 h 136"/>
                  <a:gd name="T64" fmla="*/ 116 w 136"/>
                  <a:gd name="T65" fmla="*/ 20 h 136"/>
                  <a:gd name="T66" fmla="*/ 124 w 136"/>
                  <a:gd name="T67" fmla="*/ 30 h 136"/>
                  <a:gd name="T68" fmla="*/ 130 w 136"/>
                  <a:gd name="T69" fmla="*/ 42 h 136"/>
                  <a:gd name="T70" fmla="*/ 134 w 136"/>
                  <a:gd name="T71" fmla="*/ 54 h 136"/>
                  <a:gd name="T72" fmla="*/ 136 w 136"/>
                  <a:gd name="T73" fmla="*/ 68 h 136"/>
                  <a:gd name="T74" fmla="*/ 136 w 136"/>
                  <a:gd name="T75" fmla="*/ 68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6" h="136">
                    <a:moveTo>
                      <a:pt x="136" y="68"/>
                    </a:moveTo>
                    <a:lnTo>
                      <a:pt x="136" y="68"/>
                    </a:lnTo>
                    <a:lnTo>
                      <a:pt x="134" y="82"/>
                    </a:lnTo>
                    <a:lnTo>
                      <a:pt x="130" y="94"/>
                    </a:lnTo>
                    <a:lnTo>
                      <a:pt x="124" y="106"/>
                    </a:lnTo>
                    <a:lnTo>
                      <a:pt x="116" y="116"/>
                    </a:lnTo>
                    <a:lnTo>
                      <a:pt x="106" y="124"/>
                    </a:lnTo>
                    <a:lnTo>
                      <a:pt x="94" y="130"/>
                    </a:lnTo>
                    <a:lnTo>
                      <a:pt x="82" y="134"/>
                    </a:lnTo>
                    <a:lnTo>
                      <a:pt x="68" y="136"/>
                    </a:lnTo>
                    <a:lnTo>
                      <a:pt x="68" y="136"/>
                    </a:lnTo>
                    <a:lnTo>
                      <a:pt x="54" y="134"/>
                    </a:lnTo>
                    <a:lnTo>
                      <a:pt x="40" y="130"/>
                    </a:lnTo>
                    <a:lnTo>
                      <a:pt x="30" y="124"/>
                    </a:lnTo>
                    <a:lnTo>
                      <a:pt x="20" y="116"/>
                    </a:lnTo>
                    <a:lnTo>
                      <a:pt x="10" y="106"/>
                    </a:lnTo>
                    <a:lnTo>
                      <a:pt x="4" y="94"/>
                    </a:lnTo>
                    <a:lnTo>
                      <a:pt x="0" y="8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54"/>
                    </a:lnTo>
                    <a:lnTo>
                      <a:pt x="4" y="42"/>
                    </a:lnTo>
                    <a:lnTo>
                      <a:pt x="10" y="30"/>
                    </a:lnTo>
                    <a:lnTo>
                      <a:pt x="20" y="20"/>
                    </a:lnTo>
                    <a:lnTo>
                      <a:pt x="30" y="12"/>
                    </a:lnTo>
                    <a:lnTo>
                      <a:pt x="40" y="6"/>
                    </a:lnTo>
                    <a:lnTo>
                      <a:pt x="54" y="2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82" y="2"/>
                    </a:lnTo>
                    <a:lnTo>
                      <a:pt x="94" y="6"/>
                    </a:lnTo>
                    <a:lnTo>
                      <a:pt x="106" y="12"/>
                    </a:lnTo>
                    <a:lnTo>
                      <a:pt x="116" y="20"/>
                    </a:lnTo>
                    <a:lnTo>
                      <a:pt x="124" y="30"/>
                    </a:lnTo>
                    <a:lnTo>
                      <a:pt x="130" y="42"/>
                    </a:lnTo>
                    <a:lnTo>
                      <a:pt x="134" y="54"/>
                    </a:lnTo>
                    <a:lnTo>
                      <a:pt x="136" y="68"/>
                    </a:lnTo>
                    <a:lnTo>
                      <a:pt x="136" y="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Freeform 6">
                <a:extLst>
                  <a:ext uri="{FF2B5EF4-FFF2-40B4-BE49-F238E27FC236}">
                    <a16:creationId xmlns:a16="http://schemas.microsoft.com/office/drawing/2014/main" id="{E48B9F70-5BD8-458C-B3B4-69FD04F880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08104" y="6096528"/>
                <a:ext cx="298372" cy="627744"/>
              </a:xfrm>
              <a:custGeom>
                <a:avLst/>
                <a:gdLst>
                  <a:gd name="T0" fmla="*/ 150 w 308"/>
                  <a:gd name="T1" fmla="*/ 0 h 648"/>
                  <a:gd name="T2" fmla="*/ 112 w 308"/>
                  <a:gd name="T3" fmla="*/ 4 h 648"/>
                  <a:gd name="T4" fmla="*/ 86 w 308"/>
                  <a:gd name="T5" fmla="*/ 14 h 648"/>
                  <a:gd name="T6" fmla="*/ 68 w 308"/>
                  <a:gd name="T7" fmla="*/ 32 h 648"/>
                  <a:gd name="T8" fmla="*/ 54 w 308"/>
                  <a:gd name="T9" fmla="*/ 54 h 648"/>
                  <a:gd name="T10" fmla="*/ 48 w 308"/>
                  <a:gd name="T11" fmla="*/ 74 h 648"/>
                  <a:gd name="T12" fmla="*/ 22 w 308"/>
                  <a:gd name="T13" fmla="*/ 182 h 648"/>
                  <a:gd name="T14" fmla="*/ 0 w 308"/>
                  <a:gd name="T15" fmla="*/ 286 h 648"/>
                  <a:gd name="T16" fmla="*/ 2 w 308"/>
                  <a:gd name="T17" fmla="*/ 298 h 648"/>
                  <a:gd name="T18" fmla="*/ 12 w 308"/>
                  <a:gd name="T19" fmla="*/ 304 h 648"/>
                  <a:gd name="T20" fmla="*/ 18 w 308"/>
                  <a:gd name="T21" fmla="*/ 306 h 648"/>
                  <a:gd name="T22" fmla="*/ 28 w 308"/>
                  <a:gd name="T23" fmla="*/ 300 h 648"/>
                  <a:gd name="T24" fmla="*/ 92 w 308"/>
                  <a:gd name="T25" fmla="*/ 100 h 648"/>
                  <a:gd name="T26" fmla="*/ 90 w 308"/>
                  <a:gd name="T27" fmla="*/ 380 h 648"/>
                  <a:gd name="T28" fmla="*/ 104 w 308"/>
                  <a:gd name="T29" fmla="*/ 632 h 648"/>
                  <a:gd name="T30" fmla="*/ 108 w 308"/>
                  <a:gd name="T31" fmla="*/ 644 h 648"/>
                  <a:gd name="T32" fmla="*/ 120 w 308"/>
                  <a:gd name="T33" fmla="*/ 648 h 648"/>
                  <a:gd name="T34" fmla="*/ 126 w 308"/>
                  <a:gd name="T35" fmla="*/ 646 h 648"/>
                  <a:gd name="T36" fmla="*/ 134 w 308"/>
                  <a:gd name="T37" fmla="*/ 638 h 648"/>
                  <a:gd name="T38" fmla="*/ 150 w 308"/>
                  <a:gd name="T39" fmla="*/ 380 h 648"/>
                  <a:gd name="T40" fmla="*/ 180 w 308"/>
                  <a:gd name="T41" fmla="*/ 632 h 648"/>
                  <a:gd name="T42" fmla="*/ 180 w 308"/>
                  <a:gd name="T43" fmla="*/ 638 h 648"/>
                  <a:gd name="T44" fmla="*/ 188 w 308"/>
                  <a:gd name="T45" fmla="*/ 646 h 648"/>
                  <a:gd name="T46" fmla="*/ 196 w 308"/>
                  <a:gd name="T47" fmla="*/ 648 h 648"/>
                  <a:gd name="T48" fmla="*/ 206 w 308"/>
                  <a:gd name="T49" fmla="*/ 644 h 648"/>
                  <a:gd name="T50" fmla="*/ 212 w 308"/>
                  <a:gd name="T51" fmla="*/ 632 h 648"/>
                  <a:gd name="T52" fmla="*/ 268 w 308"/>
                  <a:gd name="T53" fmla="*/ 380 h 648"/>
                  <a:gd name="T54" fmla="*/ 276 w 308"/>
                  <a:gd name="T55" fmla="*/ 290 h 648"/>
                  <a:gd name="T56" fmla="*/ 278 w 308"/>
                  <a:gd name="T57" fmla="*/ 296 h 648"/>
                  <a:gd name="T58" fmla="*/ 288 w 308"/>
                  <a:gd name="T59" fmla="*/ 302 h 648"/>
                  <a:gd name="T60" fmla="*/ 294 w 308"/>
                  <a:gd name="T61" fmla="*/ 302 h 648"/>
                  <a:gd name="T62" fmla="*/ 304 w 308"/>
                  <a:gd name="T63" fmla="*/ 296 h 648"/>
                  <a:gd name="T64" fmla="*/ 308 w 308"/>
                  <a:gd name="T65" fmla="*/ 284 h 648"/>
                  <a:gd name="T66" fmla="*/ 290 w 308"/>
                  <a:gd name="T67" fmla="*/ 182 h 648"/>
                  <a:gd name="T68" fmla="*/ 268 w 308"/>
                  <a:gd name="T69" fmla="*/ 74 h 648"/>
                  <a:gd name="T70" fmla="*/ 260 w 308"/>
                  <a:gd name="T71" fmla="*/ 54 h 648"/>
                  <a:gd name="T72" fmla="*/ 248 w 308"/>
                  <a:gd name="T73" fmla="*/ 32 h 648"/>
                  <a:gd name="T74" fmla="*/ 230 w 308"/>
                  <a:gd name="T75" fmla="*/ 14 h 648"/>
                  <a:gd name="T76" fmla="*/ 204 w 308"/>
                  <a:gd name="T77" fmla="*/ 4 h 648"/>
                  <a:gd name="T78" fmla="*/ 164 w 308"/>
                  <a:gd name="T79" fmla="*/ 0 h 648"/>
                  <a:gd name="T80" fmla="*/ 158 w 308"/>
                  <a:gd name="T81" fmla="*/ 14 h 648"/>
                  <a:gd name="T82" fmla="*/ 176 w 308"/>
                  <a:gd name="T83" fmla="*/ 14 h 648"/>
                  <a:gd name="T84" fmla="*/ 158 w 308"/>
                  <a:gd name="T85" fmla="*/ 90 h 648"/>
                  <a:gd name="T86" fmla="*/ 120 w 308"/>
                  <a:gd name="T87" fmla="*/ 16 h 648"/>
                  <a:gd name="T88" fmla="*/ 158 w 308"/>
                  <a:gd name="T89" fmla="*/ 14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08" h="648">
                    <a:moveTo>
                      <a:pt x="150" y="0"/>
                    </a:moveTo>
                    <a:lnTo>
                      <a:pt x="150" y="0"/>
                    </a:lnTo>
                    <a:lnTo>
                      <a:pt x="130" y="0"/>
                    </a:lnTo>
                    <a:lnTo>
                      <a:pt x="112" y="4"/>
                    </a:lnTo>
                    <a:lnTo>
                      <a:pt x="96" y="8"/>
                    </a:lnTo>
                    <a:lnTo>
                      <a:pt x="86" y="14"/>
                    </a:lnTo>
                    <a:lnTo>
                      <a:pt x="76" y="22"/>
                    </a:lnTo>
                    <a:lnTo>
                      <a:pt x="68" y="32"/>
                    </a:lnTo>
                    <a:lnTo>
                      <a:pt x="60" y="42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48" y="74"/>
                    </a:lnTo>
                    <a:lnTo>
                      <a:pt x="38" y="104"/>
                    </a:lnTo>
                    <a:lnTo>
                      <a:pt x="22" y="182"/>
                    </a:lnTo>
                    <a:lnTo>
                      <a:pt x="0" y="286"/>
                    </a:lnTo>
                    <a:lnTo>
                      <a:pt x="0" y="286"/>
                    </a:lnTo>
                    <a:lnTo>
                      <a:pt x="0" y="292"/>
                    </a:lnTo>
                    <a:lnTo>
                      <a:pt x="2" y="298"/>
                    </a:lnTo>
                    <a:lnTo>
                      <a:pt x="6" y="302"/>
                    </a:lnTo>
                    <a:lnTo>
                      <a:pt x="12" y="304"/>
                    </a:lnTo>
                    <a:lnTo>
                      <a:pt x="12" y="304"/>
                    </a:lnTo>
                    <a:lnTo>
                      <a:pt x="18" y="306"/>
                    </a:lnTo>
                    <a:lnTo>
                      <a:pt x="24" y="304"/>
                    </a:lnTo>
                    <a:lnTo>
                      <a:pt x="28" y="300"/>
                    </a:lnTo>
                    <a:lnTo>
                      <a:pt x="32" y="294"/>
                    </a:lnTo>
                    <a:lnTo>
                      <a:pt x="92" y="100"/>
                    </a:lnTo>
                    <a:lnTo>
                      <a:pt x="46" y="380"/>
                    </a:lnTo>
                    <a:lnTo>
                      <a:pt x="90" y="380"/>
                    </a:lnTo>
                    <a:lnTo>
                      <a:pt x="104" y="632"/>
                    </a:lnTo>
                    <a:lnTo>
                      <a:pt x="104" y="632"/>
                    </a:lnTo>
                    <a:lnTo>
                      <a:pt x="104" y="638"/>
                    </a:lnTo>
                    <a:lnTo>
                      <a:pt x="108" y="644"/>
                    </a:lnTo>
                    <a:lnTo>
                      <a:pt x="114" y="646"/>
                    </a:lnTo>
                    <a:lnTo>
                      <a:pt x="120" y="648"/>
                    </a:lnTo>
                    <a:lnTo>
                      <a:pt x="120" y="648"/>
                    </a:lnTo>
                    <a:lnTo>
                      <a:pt x="126" y="646"/>
                    </a:lnTo>
                    <a:lnTo>
                      <a:pt x="132" y="644"/>
                    </a:lnTo>
                    <a:lnTo>
                      <a:pt x="134" y="638"/>
                    </a:lnTo>
                    <a:lnTo>
                      <a:pt x="136" y="632"/>
                    </a:lnTo>
                    <a:lnTo>
                      <a:pt x="150" y="380"/>
                    </a:lnTo>
                    <a:lnTo>
                      <a:pt x="164" y="380"/>
                    </a:lnTo>
                    <a:lnTo>
                      <a:pt x="180" y="632"/>
                    </a:lnTo>
                    <a:lnTo>
                      <a:pt x="180" y="632"/>
                    </a:lnTo>
                    <a:lnTo>
                      <a:pt x="180" y="638"/>
                    </a:lnTo>
                    <a:lnTo>
                      <a:pt x="184" y="644"/>
                    </a:lnTo>
                    <a:lnTo>
                      <a:pt x="188" y="646"/>
                    </a:lnTo>
                    <a:lnTo>
                      <a:pt x="196" y="648"/>
                    </a:lnTo>
                    <a:lnTo>
                      <a:pt x="196" y="648"/>
                    </a:lnTo>
                    <a:lnTo>
                      <a:pt x="202" y="646"/>
                    </a:lnTo>
                    <a:lnTo>
                      <a:pt x="206" y="644"/>
                    </a:lnTo>
                    <a:lnTo>
                      <a:pt x="210" y="638"/>
                    </a:lnTo>
                    <a:lnTo>
                      <a:pt x="212" y="632"/>
                    </a:lnTo>
                    <a:lnTo>
                      <a:pt x="224" y="380"/>
                    </a:lnTo>
                    <a:lnTo>
                      <a:pt x="268" y="380"/>
                    </a:lnTo>
                    <a:lnTo>
                      <a:pt x="224" y="100"/>
                    </a:lnTo>
                    <a:lnTo>
                      <a:pt x="276" y="290"/>
                    </a:lnTo>
                    <a:lnTo>
                      <a:pt x="276" y="290"/>
                    </a:lnTo>
                    <a:lnTo>
                      <a:pt x="278" y="296"/>
                    </a:lnTo>
                    <a:lnTo>
                      <a:pt x="282" y="300"/>
                    </a:lnTo>
                    <a:lnTo>
                      <a:pt x="288" y="302"/>
                    </a:lnTo>
                    <a:lnTo>
                      <a:pt x="294" y="302"/>
                    </a:lnTo>
                    <a:lnTo>
                      <a:pt x="294" y="302"/>
                    </a:lnTo>
                    <a:lnTo>
                      <a:pt x="300" y="300"/>
                    </a:lnTo>
                    <a:lnTo>
                      <a:pt x="304" y="296"/>
                    </a:lnTo>
                    <a:lnTo>
                      <a:pt x="308" y="290"/>
                    </a:lnTo>
                    <a:lnTo>
                      <a:pt x="308" y="284"/>
                    </a:lnTo>
                    <a:lnTo>
                      <a:pt x="308" y="284"/>
                    </a:lnTo>
                    <a:lnTo>
                      <a:pt x="290" y="182"/>
                    </a:lnTo>
                    <a:lnTo>
                      <a:pt x="274" y="104"/>
                    </a:lnTo>
                    <a:lnTo>
                      <a:pt x="268" y="74"/>
                    </a:lnTo>
                    <a:lnTo>
                      <a:pt x="260" y="54"/>
                    </a:lnTo>
                    <a:lnTo>
                      <a:pt x="260" y="54"/>
                    </a:lnTo>
                    <a:lnTo>
                      <a:pt x="254" y="42"/>
                    </a:lnTo>
                    <a:lnTo>
                      <a:pt x="248" y="32"/>
                    </a:lnTo>
                    <a:lnTo>
                      <a:pt x="240" y="22"/>
                    </a:lnTo>
                    <a:lnTo>
                      <a:pt x="230" y="14"/>
                    </a:lnTo>
                    <a:lnTo>
                      <a:pt x="218" y="8"/>
                    </a:lnTo>
                    <a:lnTo>
                      <a:pt x="204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50" y="0"/>
                    </a:lnTo>
                    <a:close/>
                    <a:moveTo>
                      <a:pt x="158" y="14"/>
                    </a:moveTo>
                    <a:lnTo>
                      <a:pt x="158" y="14"/>
                    </a:lnTo>
                    <a:lnTo>
                      <a:pt x="176" y="14"/>
                    </a:lnTo>
                    <a:lnTo>
                      <a:pt x="196" y="16"/>
                    </a:lnTo>
                    <a:lnTo>
                      <a:pt x="158" y="90"/>
                    </a:lnTo>
                    <a:lnTo>
                      <a:pt x="120" y="16"/>
                    </a:lnTo>
                    <a:lnTo>
                      <a:pt x="120" y="16"/>
                    </a:lnTo>
                    <a:lnTo>
                      <a:pt x="138" y="14"/>
                    </a:lnTo>
                    <a:lnTo>
                      <a:pt x="158" y="14"/>
                    </a:lnTo>
                    <a:lnTo>
                      <a:pt x="158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Freeform 7">
                <a:extLst>
                  <a:ext uri="{FF2B5EF4-FFF2-40B4-BE49-F238E27FC236}">
                    <a16:creationId xmlns:a16="http://schemas.microsoft.com/office/drawing/2014/main" id="{48C9446B-74EC-4531-BC26-BEAE06C7DB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2227" y="6369713"/>
                <a:ext cx="77499" cy="230560"/>
              </a:xfrm>
              <a:custGeom>
                <a:avLst/>
                <a:gdLst>
                  <a:gd name="T0" fmla="*/ 36 w 80"/>
                  <a:gd name="T1" fmla="*/ 0 h 238"/>
                  <a:gd name="T2" fmla="*/ 36 w 80"/>
                  <a:gd name="T3" fmla="*/ 0 h 238"/>
                  <a:gd name="T4" fmla="*/ 34 w 80"/>
                  <a:gd name="T5" fmla="*/ 0 h 238"/>
                  <a:gd name="T6" fmla="*/ 34 w 80"/>
                  <a:gd name="T7" fmla="*/ 0 h 238"/>
                  <a:gd name="T8" fmla="*/ 30 w 80"/>
                  <a:gd name="T9" fmla="*/ 2 h 238"/>
                  <a:gd name="T10" fmla="*/ 28 w 80"/>
                  <a:gd name="T11" fmla="*/ 6 h 238"/>
                  <a:gd name="T12" fmla="*/ 28 w 80"/>
                  <a:gd name="T13" fmla="*/ 26 h 238"/>
                  <a:gd name="T14" fmla="*/ 22 w 80"/>
                  <a:gd name="T15" fmla="*/ 26 h 238"/>
                  <a:gd name="T16" fmla="*/ 22 w 80"/>
                  <a:gd name="T17" fmla="*/ 26 h 238"/>
                  <a:gd name="T18" fmla="*/ 18 w 80"/>
                  <a:gd name="T19" fmla="*/ 28 h 238"/>
                  <a:gd name="T20" fmla="*/ 14 w 80"/>
                  <a:gd name="T21" fmla="*/ 30 h 238"/>
                  <a:gd name="T22" fmla="*/ 8 w 80"/>
                  <a:gd name="T23" fmla="*/ 40 h 238"/>
                  <a:gd name="T24" fmla="*/ 2 w 80"/>
                  <a:gd name="T25" fmla="*/ 54 h 238"/>
                  <a:gd name="T26" fmla="*/ 0 w 80"/>
                  <a:gd name="T27" fmla="*/ 72 h 238"/>
                  <a:gd name="T28" fmla="*/ 0 w 80"/>
                  <a:gd name="T29" fmla="*/ 192 h 238"/>
                  <a:gd name="T30" fmla="*/ 0 w 80"/>
                  <a:gd name="T31" fmla="*/ 192 h 238"/>
                  <a:gd name="T32" fmla="*/ 2 w 80"/>
                  <a:gd name="T33" fmla="*/ 210 h 238"/>
                  <a:gd name="T34" fmla="*/ 8 w 80"/>
                  <a:gd name="T35" fmla="*/ 226 h 238"/>
                  <a:gd name="T36" fmla="*/ 14 w 80"/>
                  <a:gd name="T37" fmla="*/ 236 h 238"/>
                  <a:gd name="T38" fmla="*/ 18 w 80"/>
                  <a:gd name="T39" fmla="*/ 238 h 238"/>
                  <a:gd name="T40" fmla="*/ 22 w 80"/>
                  <a:gd name="T41" fmla="*/ 238 h 238"/>
                  <a:gd name="T42" fmla="*/ 58 w 80"/>
                  <a:gd name="T43" fmla="*/ 238 h 238"/>
                  <a:gd name="T44" fmla="*/ 58 w 80"/>
                  <a:gd name="T45" fmla="*/ 238 h 238"/>
                  <a:gd name="T46" fmla="*/ 64 w 80"/>
                  <a:gd name="T47" fmla="*/ 238 h 238"/>
                  <a:gd name="T48" fmla="*/ 68 w 80"/>
                  <a:gd name="T49" fmla="*/ 236 h 238"/>
                  <a:gd name="T50" fmla="*/ 72 w 80"/>
                  <a:gd name="T51" fmla="*/ 230 h 238"/>
                  <a:gd name="T52" fmla="*/ 74 w 80"/>
                  <a:gd name="T53" fmla="*/ 226 h 238"/>
                  <a:gd name="T54" fmla="*/ 80 w 80"/>
                  <a:gd name="T55" fmla="*/ 210 h 238"/>
                  <a:gd name="T56" fmla="*/ 80 w 80"/>
                  <a:gd name="T57" fmla="*/ 202 h 238"/>
                  <a:gd name="T58" fmla="*/ 80 w 80"/>
                  <a:gd name="T59" fmla="*/ 192 h 238"/>
                  <a:gd name="T60" fmla="*/ 72 w 80"/>
                  <a:gd name="T61" fmla="*/ 72 h 238"/>
                  <a:gd name="T62" fmla="*/ 72 w 80"/>
                  <a:gd name="T63" fmla="*/ 72 h 238"/>
                  <a:gd name="T64" fmla="*/ 68 w 80"/>
                  <a:gd name="T65" fmla="*/ 54 h 238"/>
                  <a:gd name="T66" fmla="*/ 64 w 80"/>
                  <a:gd name="T67" fmla="*/ 40 h 238"/>
                  <a:gd name="T68" fmla="*/ 58 w 80"/>
                  <a:gd name="T69" fmla="*/ 30 h 238"/>
                  <a:gd name="T70" fmla="*/ 54 w 80"/>
                  <a:gd name="T71" fmla="*/ 28 h 238"/>
                  <a:gd name="T72" fmla="*/ 50 w 80"/>
                  <a:gd name="T73" fmla="*/ 26 h 238"/>
                  <a:gd name="T74" fmla="*/ 42 w 80"/>
                  <a:gd name="T75" fmla="*/ 26 h 238"/>
                  <a:gd name="T76" fmla="*/ 42 w 80"/>
                  <a:gd name="T77" fmla="*/ 6 h 238"/>
                  <a:gd name="T78" fmla="*/ 42 w 80"/>
                  <a:gd name="T79" fmla="*/ 6 h 238"/>
                  <a:gd name="T80" fmla="*/ 40 w 80"/>
                  <a:gd name="T81" fmla="*/ 2 h 238"/>
                  <a:gd name="T82" fmla="*/ 36 w 80"/>
                  <a:gd name="T83" fmla="*/ 0 h 238"/>
                  <a:gd name="T84" fmla="*/ 36 w 80"/>
                  <a:gd name="T85" fmla="*/ 0 h 238"/>
                  <a:gd name="T86" fmla="*/ 36 w 80"/>
                  <a:gd name="T87" fmla="*/ 0 h 238"/>
                  <a:gd name="T88" fmla="*/ 36 w 80"/>
                  <a:gd name="T89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0" h="238">
                    <a:moveTo>
                      <a:pt x="36" y="0"/>
                    </a:moveTo>
                    <a:lnTo>
                      <a:pt x="36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0" y="2"/>
                    </a:lnTo>
                    <a:lnTo>
                      <a:pt x="28" y="6"/>
                    </a:lnTo>
                    <a:lnTo>
                      <a:pt x="28" y="26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8" y="28"/>
                    </a:lnTo>
                    <a:lnTo>
                      <a:pt x="14" y="30"/>
                    </a:lnTo>
                    <a:lnTo>
                      <a:pt x="8" y="40"/>
                    </a:lnTo>
                    <a:lnTo>
                      <a:pt x="2" y="54"/>
                    </a:lnTo>
                    <a:lnTo>
                      <a:pt x="0" y="72"/>
                    </a:lnTo>
                    <a:lnTo>
                      <a:pt x="0" y="192"/>
                    </a:lnTo>
                    <a:lnTo>
                      <a:pt x="0" y="192"/>
                    </a:lnTo>
                    <a:lnTo>
                      <a:pt x="2" y="210"/>
                    </a:lnTo>
                    <a:lnTo>
                      <a:pt x="8" y="226"/>
                    </a:lnTo>
                    <a:lnTo>
                      <a:pt x="14" y="236"/>
                    </a:lnTo>
                    <a:lnTo>
                      <a:pt x="18" y="238"/>
                    </a:lnTo>
                    <a:lnTo>
                      <a:pt x="22" y="238"/>
                    </a:lnTo>
                    <a:lnTo>
                      <a:pt x="58" y="238"/>
                    </a:lnTo>
                    <a:lnTo>
                      <a:pt x="58" y="238"/>
                    </a:lnTo>
                    <a:lnTo>
                      <a:pt x="64" y="238"/>
                    </a:lnTo>
                    <a:lnTo>
                      <a:pt x="68" y="236"/>
                    </a:lnTo>
                    <a:lnTo>
                      <a:pt x="72" y="230"/>
                    </a:lnTo>
                    <a:lnTo>
                      <a:pt x="74" y="226"/>
                    </a:lnTo>
                    <a:lnTo>
                      <a:pt x="80" y="210"/>
                    </a:lnTo>
                    <a:lnTo>
                      <a:pt x="80" y="202"/>
                    </a:lnTo>
                    <a:lnTo>
                      <a:pt x="80" y="192"/>
                    </a:lnTo>
                    <a:lnTo>
                      <a:pt x="72" y="72"/>
                    </a:lnTo>
                    <a:lnTo>
                      <a:pt x="72" y="72"/>
                    </a:lnTo>
                    <a:lnTo>
                      <a:pt x="68" y="54"/>
                    </a:lnTo>
                    <a:lnTo>
                      <a:pt x="64" y="40"/>
                    </a:lnTo>
                    <a:lnTo>
                      <a:pt x="58" y="30"/>
                    </a:lnTo>
                    <a:lnTo>
                      <a:pt x="54" y="28"/>
                    </a:lnTo>
                    <a:lnTo>
                      <a:pt x="50" y="26"/>
                    </a:lnTo>
                    <a:lnTo>
                      <a:pt x="42" y="26"/>
                    </a:lnTo>
                    <a:lnTo>
                      <a:pt x="42" y="6"/>
                    </a:lnTo>
                    <a:lnTo>
                      <a:pt x="42" y="6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98" name="그룹 69">
                <a:extLst>
                  <a:ext uri="{FF2B5EF4-FFF2-40B4-BE49-F238E27FC236}">
                    <a16:creationId xmlns:a16="http://schemas.microsoft.com/office/drawing/2014/main" id="{50646F0D-F686-4D6E-B113-58FD5FC55D40}"/>
                  </a:ext>
                </a:extLst>
              </p:cNvPr>
              <p:cNvGrpSpPr/>
              <p:nvPr/>
            </p:nvGrpSpPr>
            <p:grpSpPr>
              <a:xfrm>
                <a:off x="5133206" y="5949280"/>
                <a:ext cx="292560" cy="774992"/>
                <a:chOff x="5928537" y="5949280"/>
                <a:chExt cx="292560" cy="774992"/>
              </a:xfrm>
              <a:grpFill/>
            </p:grpSpPr>
            <p:sp>
              <p:nvSpPr>
                <p:cNvPr id="99" name="Freeform 8">
                  <a:extLst>
                    <a:ext uri="{FF2B5EF4-FFF2-40B4-BE49-F238E27FC236}">
                      <a16:creationId xmlns:a16="http://schemas.microsoft.com/office/drawing/2014/main" id="{479BE18E-EB9E-4719-8E54-EECF077D26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13787" y="5949280"/>
                  <a:ext cx="131749" cy="131749"/>
                </a:xfrm>
                <a:custGeom>
                  <a:avLst/>
                  <a:gdLst>
                    <a:gd name="T0" fmla="*/ 68 w 136"/>
                    <a:gd name="T1" fmla="*/ 0 h 136"/>
                    <a:gd name="T2" fmla="*/ 68 w 136"/>
                    <a:gd name="T3" fmla="*/ 0 h 136"/>
                    <a:gd name="T4" fmla="*/ 54 w 136"/>
                    <a:gd name="T5" fmla="*/ 2 h 136"/>
                    <a:gd name="T6" fmla="*/ 42 w 136"/>
                    <a:gd name="T7" fmla="*/ 6 h 136"/>
                    <a:gd name="T8" fmla="*/ 30 w 136"/>
                    <a:gd name="T9" fmla="*/ 12 h 136"/>
                    <a:gd name="T10" fmla="*/ 20 w 136"/>
                    <a:gd name="T11" fmla="*/ 20 h 136"/>
                    <a:gd name="T12" fmla="*/ 12 w 136"/>
                    <a:gd name="T13" fmla="*/ 30 h 136"/>
                    <a:gd name="T14" fmla="*/ 6 w 136"/>
                    <a:gd name="T15" fmla="*/ 42 h 136"/>
                    <a:gd name="T16" fmla="*/ 2 w 136"/>
                    <a:gd name="T17" fmla="*/ 54 h 136"/>
                    <a:gd name="T18" fmla="*/ 0 w 136"/>
                    <a:gd name="T19" fmla="*/ 68 h 136"/>
                    <a:gd name="T20" fmla="*/ 0 w 136"/>
                    <a:gd name="T21" fmla="*/ 68 h 136"/>
                    <a:gd name="T22" fmla="*/ 2 w 136"/>
                    <a:gd name="T23" fmla="*/ 82 h 136"/>
                    <a:gd name="T24" fmla="*/ 6 w 136"/>
                    <a:gd name="T25" fmla="*/ 94 h 136"/>
                    <a:gd name="T26" fmla="*/ 12 w 136"/>
                    <a:gd name="T27" fmla="*/ 106 h 136"/>
                    <a:gd name="T28" fmla="*/ 20 w 136"/>
                    <a:gd name="T29" fmla="*/ 116 h 136"/>
                    <a:gd name="T30" fmla="*/ 30 w 136"/>
                    <a:gd name="T31" fmla="*/ 124 h 136"/>
                    <a:gd name="T32" fmla="*/ 42 w 136"/>
                    <a:gd name="T33" fmla="*/ 130 h 136"/>
                    <a:gd name="T34" fmla="*/ 54 w 136"/>
                    <a:gd name="T35" fmla="*/ 134 h 136"/>
                    <a:gd name="T36" fmla="*/ 68 w 136"/>
                    <a:gd name="T37" fmla="*/ 136 h 136"/>
                    <a:gd name="T38" fmla="*/ 68 w 136"/>
                    <a:gd name="T39" fmla="*/ 136 h 136"/>
                    <a:gd name="T40" fmla="*/ 82 w 136"/>
                    <a:gd name="T41" fmla="*/ 134 h 136"/>
                    <a:gd name="T42" fmla="*/ 94 w 136"/>
                    <a:gd name="T43" fmla="*/ 130 h 136"/>
                    <a:gd name="T44" fmla="*/ 106 w 136"/>
                    <a:gd name="T45" fmla="*/ 124 h 136"/>
                    <a:gd name="T46" fmla="*/ 116 w 136"/>
                    <a:gd name="T47" fmla="*/ 116 h 136"/>
                    <a:gd name="T48" fmla="*/ 124 w 136"/>
                    <a:gd name="T49" fmla="*/ 106 h 136"/>
                    <a:gd name="T50" fmla="*/ 130 w 136"/>
                    <a:gd name="T51" fmla="*/ 94 h 136"/>
                    <a:gd name="T52" fmla="*/ 134 w 136"/>
                    <a:gd name="T53" fmla="*/ 82 h 136"/>
                    <a:gd name="T54" fmla="*/ 136 w 136"/>
                    <a:gd name="T55" fmla="*/ 68 h 136"/>
                    <a:gd name="T56" fmla="*/ 136 w 136"/>
                    <a:gd name="T57" fmla="*/ 68 h 136"/>
                    <a:gd name="T58" fmla="*/ 134 w 136"/>
                    <a:gd name="T59" fmla="*/ 54 h 136"/>
                    <a:gd name="T60" fmla="*/ 130 w 136"/>
                    <a:gd name="T61" fmla="*/ 42 h 136"/>
                    <a:gd name="T62" fmla="*/ 124 w 136"/>
                    <a:gd name="T63" fmla="*/ 30 h 136"/>
                    <a:gd name="T64" fmla="*/ 116 w 136"/>
                    <a:gd name="T65" fmla="*/ 20 h 136"/>
                    <a:gd name="T66" fmla="*/ 106 w 136"/>
                    <a:gd name="T67" fmla="*/ 12 h 136"/>
                    <a:gd name="T68" fmla="*/ 94 w 136"/>
                    <a:gd name="T69" fmla="*/ 6 h 136"/>
                    <a:gd name="T70" fmla="*/ 82 w 136"/>
                    <a:gd name="T71" fmla="*/ 2 h 136"/>
                    <a:gd name="T72" fmla="*/ 68 w 136"/>
                    <a:gd name="T73" fmla="*/ 0 h 136"/>
                    <a:gd name="T74" fmla="*/ 68 w 136"/>
                    <a:gd name="T75" fmla="*/ 0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36" h="136">
                      <a:moveTo>
                        <a:pt x="68" y="0"/>
                      </a:moveTo>
                      <a:lnTo>
                        <a:pt x="68" y="0"/>
                      </a:lnTo>
                      <a:lnTo>
                        <a:pt x="54" y="2"/>
                      </a:lnTo>
                      <a:lnTo>
                        <a:pt x="42" y="6"/>
                      </a:lnTo>
                      <a:lnTo>
                        <a:pt x="30" y="12"/>
                      </a:lnTo>
                      <a:lnTo>
                        <a:pt x="20" y="20"/>
                      </a:lnTo>
                      <a:lnTo>
                        <a:pt x="12" y="30"/>
                      </a:lnTo>
                      <a:lnTo>
                        <a:pt x="6" y="42"/>
                      </a:lnTo>
                      <a:lnTo>
                        <a:pt x="2" y="54"/>
                      </a:lnTo>
                      <a:lnTo>
                        <a:pt x="0" y="68"/>
                      </a:lnTo>
                      <a:lnTo>
                        <a:pt x="0" y="68"/>
                      </a:lnTo>
                      <a:lnTo>
                        <a:pt x="2" y="82"/>
                      </a:lnTo>
                      <a:lnTo>
                        <a:pt x="6" y="94"/>
                      </a:lnTo>
                      <a:lnTo>
                        <a:pt x="12" y="106"/>
                      </a:lnTo>
                      <a:lnTo>
                        <a:pt x="20" y="116"/>
                      </a:lnTo>
                      <a:lnTo>
                        <a:pt x="30" y="124"/>
                      </a:lnTo>
                      <a:lnTo>
                        <a:pt x="42" y="130"/>
                      </a:lnTo>
                      <a:lnTo>
                        <a:pt x="54" y="134"/>
                      </a:lnTo>
                      <a:lnTo>
                        <a:pt x="68" y="136"/>
                      </a:lnTo>
                      <a:lnTo>
                        <a:pt x="68" y="136"/>
                      </a:lnTo>
                      <a:lnTo>
                        <a:pt x="82" y="134"/>
                      </a:lnTo>
                      <a:lnTo>
                        <a:pt x="94" y="130"/>
                      </a:lnTo>
                      <a:lnTo>
                        <a:pt x="106" y="124"/>
                      </a:lnTo>
                      <a:lnTo>
                        <a:pt x="116" y="116"/>
                      </a:lnTo>
                      <a:lnTo>
                        <a:pt x="124" y="106"/>
                      </a:lnTo>
                      <a:lnTo>
                        <a:pt x="130" y="94"/>
                      </a:lnTo>
                      <a:lnTo>
                        <a:pt x="134" y="82"/>
                      </a:lnTo>
                      <a:lnTo>
                        <a:pt x="136" y="68"/>
                      </a:lnTo>
                      <a:lnTo>
                        <a:pt x="136" y="68"/>
                      </a:lnTo>
                      <a:lnTo>
                        <a:pt x="134" y="54"/>
                      </a:lnTo>
                      <a:lnTo>
                        <a:pt x="130" y="42"/>
                      </a:lnTo>
                      <a:lnTo>
                        <a:pt x="124" y="30"/>
                      </a:lnTo>
                      <a:lnTo>
                        <a:pt x="116" y="20"/>
                      </a:lnTo>
                      <a:lnTo>
                        <a:pt x="106" y="12"/>
                      </a:lnTo>
                      <a:lnTo>
                        <a:pt x="94" y="6"/>
                      </a:lnTo>
                      <a:lnTo>
                        <a:pt x="82" y="2"/>
                      </a:lnTo>
                      <a:lnTo>
                        <a:pt x="68" y="0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00" name="Freeform 9">
                  <a:extLst>
                    <a:ext uri="{FF2B5EF4-FFF2-40B4-BE49-F238E27FC236}">
                      <a16:creationId xmlns:a16="http://schemas.microsoft.com/office/drawing/2014/main" id="{2CF67BB5-3B92-4730-9261-D35D57E5C9C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961475" y="6096528"/>
                  <a:ext cx="259622" cy="627744"/>
                </a:xfrm>
                <a:custGeom>
                  <a:avLst/>
                  <a:gdLst>
                    <a:gd name="T0" fmla="*/ 116 w 268"/>
                    <a:gd name="T1" fmla="*/ 0 h 648"/>
                    <a:gd name="T2" fmla="*/ 74 w 268"/>
                    <a:gd name="T3" fmla="*/ 4 h 648"/>
                    <a:gd name="T4" fmla="*/ 46 w 268"/>
                    <a:gd name="T5" fmla="*/ 14 h 648"/>
                    <a:gd name="T6" fmla="*/ 24 w 268"/>
                    <a:gd name="T7" fmla="*/ 32 h 648"/>
                    <a:gd name="T8" fmla="*/ 10 w 268"/>
                    <a:gd name="T9" fmla="*/ 54 h 648"/>
                    <a:gd name="T10" fmla="*/ 6 w 268"/>
                    <a:gd name="T11" fmla="*/ 62 h 648"/>
                    <a:gd name="T12" fmla="*/ 2 w 268"/>
                    <a:gd name="T13" fmla="*/ 106 h 648"/>
                    <a:gd name="T14" fmla="*/ 0 w 268"/>
                    <a:gd name="T15" fmla="*/ 186 h 648"/>
                    <a:gd name="T16" fmla="*/ 2 w 268"/>
                    <a:gd name="T17" fmla="*/ 294 h 648"/>
                    <a:gd name="T18" fmla="*/ 2 w 268"/>
                    <a:gd name="T19" fmla="*/ 300 h 648"/>
                    <a:gd name="T20" fmla="*/ 10 w 268"/>
                    <a:gd name="T21" fmla="*/ 310 h 648"/>
                    <a:gd name="T22" fmla="*/ 16 w 268"/>
                    <a:gd name="T23" fmla="*/ 312 h 648"/>
                    <a:gd name="T24" fmla="*/ 28 w 268"/>
                    <a:gd name="T25" fmla="*/ 308 h 648"/>
                    <a:gd name="T26" fmla="*/ 34 w 268"/>
                    <a:gd name="T27" fmla="*/ 298 h 648"/>
                    <a:gd name="T28" fmla="*/ 52 w 268"/>
                    <a:gd name="T29" fmla="*/ 248 h 648"/>
                    <a:gd name="T30" fmla="*/ 38 w 268"/>
                    <a:gd name="T31" fmla="*/ 620 h 648"/>
                    <a:gd name="T32" fmla="*/ 44 w 268"/>
                    <a:gd name="T33" fmla="*/ 638 h 648"/>
                    <a:gd name="T34" fmla="*/ 64 w 268"/>
                    <a:gd name="T35" fmla="*/ 648 h 648"/>
                    <a:gd name="T36" fmla="*/ 66 w 268"/>
                    <a:gd name="T37" fmla="*/ 648 h 648"/>
                    <a:gd name="T38" fmla="*/ 74 w 268"/>
                    <a:gd name="T39" fmla="*/ 646 h 648"/>
                    <a:gd name="T40" fmla="*/ 90 w 268"/>
                    <a:gd name="T41" fmla="*/ 632 h 648"/>
                    <a:gd name="T42" fmla="*/ 122 w 268"/>
                    <a:gd name="T43" fmla="*/ 316 h 648"/>
                    <a:gd name="T44" fmla="*/ 152 w 268"/>
                    <a:gd name="T45" fmla="*/ 622 h 648"/>
                    <a:gd name="T46" fmla="*/ 160 w 268"/>
                    <a:gd name="T47" fmla="*/ 640 h 648"/>
                    <a:gd name="T48" fmla="*/ 178 w 268"/>
                    <a:gd name="T49" fmla="*/ 648 h 648"/>
                    <a:gd name="T50" fmla="*/ 180 w 268"/>
                    <a:gd name="T51" fmla="*/ 648 h 648"/>
                    <a:gd name="T52" fmla="*/ 192 w 268"/>
                    <a:gd name="T53" fmla="*/ 644 h 648"/>
                    <a:gd name="T54" fmla="*/ 204 w 268"/>
                    <a:gd name="T55" fmla="*/ 630 h 648"/>
                    <a:gd name="T56" fmla="*/ 192 w 268"/>
                    <a:gd name="T57" fmla="*/ 248 h 648"/>
                    <a:gd name="T58" fmla="*/ 236 w 268"/>
                    <a:gd name="T59" fmla="*/ 294 h 648"/>
                    <a:gd name="T60" fmla="*/ 240 w 268"/>
                    <a:gd name="T61" fmla="*/ 300 h 648"/>
                    <a:gd name="T62" fmla="*/ 250 w 268"/>
                    <a:gd name="T63" fmla="*/ 306 h 648"/>
                    <a:gd name="T64" fmla="*/ 256 w 268"/>
                    <a:gd name="T65" fmla="*/ 306 h 648"/>
                    <a:gd name="T66" fmla="*/ 266 w 268"/>
                    <a:gd name="T67" fmla="*/ 300 h 648"/>
                    <a:gd name="T68" fmla="*/ 268 w 268"/>
                    <a:gd name="T69" fmla="*/ 288 h 648"/>
                    <a:gd name="T70" fmla="*/ 266 w 268"/>
                    <a:gd name="T71" fmla="*/ 256 h 648"/>
                    <a:gd name="T72" fmla="*/ 246 w 268"/>
                    <a:gd name="T73" fmla="*/ 104 h 648"/>
                    <a:gd name="T74" fmla="*/ 234 w 268"/>
                    <a:gd name="T75" fmla="*/ 54 h 648"/>
                    <a:gd name="T76" fmla="*/ 228 w 268"/>
                    <a:gd name="T77" fmla="*/ 42 h 648"/>
                    <a:gd name="T78" fmla="*/ 210 w 268"/>
                    <a:gd name="T79" fmla="*/ 22 h 648"/>
                    <a:gd name="T80" fmla="*/ 186 w 268"/>
                    <a:gd name="T81" fmla="*/ 8 h 648"/>
                    <a:gd name="T82" fmla="*/ 150 w 268"/>
                    <a:gd name="T83" fmla="*/ 0 h 648"/>
                    <a:gd name="T84" fmla="*/ 116 w 268"/>
                    <a:gd name="T85" fmla="*/ 0 h 648"/>
                    <a:gd name="T86" fmla="*/ 122 w 268"/>
                    <a:gd name="T87" fmla="*/ 16 h 648"/>
                    <a:gd name="T88" fmla="*/ 144 w 268"/>
                    <a:gd name="T89" fmla="*/ 18 h 648"/>
                    <a:gd name="T90" fmla="*/ 128 w 268"/>
                    <a:gd name="T91" fmla="*/ 38 h 648"/>
                    <a:gd name="T92" fmla="*/ 134 w 268"/>
                    <a:gd name="T93" fmla="*/ 42 h 648"/>
                    <a:gd name="T94" fmla="*/ 136 w 268"/>
                    <a:gd name="T95" fmla="*/ 46 h 648"/>
                    <a:gd name="T96" fmla="*/ 132 w 268"/>
                    <a:gd name="T97" fmla="*/ 54 h 648"/>
                    <a:gd name="T98" fmla="*/ 144 w 268"/>
                    <a:gd name="T99" fmla="*/ 226 h 648"/>
                    <a:gd name="T100" fmla="*/ 100 w 268"/>
                    <a:gd name="T101" fmla="*/ 226 h 648"/>
                    <a:gd name="T102" fmla="*/ 118 w 268"/>
                    <a:gd name="T103" fmla="*/ 60 h 648"/>
                    <a:gd name="T104" fmla="*/ 110 w 268"/>
                    <a:gd name="T105" fmla="*/ 50 h 648"/>
                    <a:gd name="T106" fmla="*/ 110 w 268"/>
                    <a:gd name="T107" fmla="*/ 46 h 648"/>
                    <a:gd name="T108" fmla="*/ 112 w 268"/>
                    <a:gd name="T109" fmla="*/ 40 h 648"/>
                    <a:gd name="T110" fmla="*/ 100 w 268"/>
                    <a:gd name="T111" fmla="*/ 18 h 648"/>
                    <a:gd name="T112" fmla="*/ 106 w 268"/>
                    <a:gd name="T113" fmla="*/ 16 h 648"/>
                    <a:gd name="T114" fmla="*/ 122 w 268"/>
                    <a:gd name="T115" fmla="*/ 16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68" h="648">
                      <a:moveTo>
                        <a:pt x="116" y="0"/>
                      </a:moveTo>
                      <a:lnTo>
                        <a:pt x="116" y="0"/>
                      </a:lnTo>
                      <a:lnTo>
                        <a:pt x="94" y="0"/>
                      </a:lnTo>
                      <a:lnTo>
                        <a:pt x="74" y="4"/>
                      </a:lnTo>
                      <a:lnTo>
                        <a:pt x="58" y="8"/>
                      </a:lnTo>
                      <a:lnTo>
                        <a:pt x="46" y="14"/>
                      </a:lnTo>
                      <a:lnTo>
                        <a:pt x="34" y="22"/>
                      </a:lnTo>
                      <a:lnTo>
                        <a:pt x="24" y="32"/>
                      </a:lnTo>
                      <a:lnTo>
                        <a:pt x="16" y="42"/>
                      </a:lnTo>
                      <a:lnTo>
                        <a:pt x="10" y="54"/>
                      </a:lnTo>
                      <a:lnTo>
                        <a:pt x="10" y="54"/>
                      </a:lnTo>
                      <a:lnTo>
                        <a:pt x="6" y="62"/>
                      </a:lnTo>
                      <a:lnTo>
                        <a:pt x="4" y="74"/>
                      </a:lnTo>
                      <a:lnTo>
                        <a:pt x="2" y="106"/>
                      </a:lnTo>
                      <a:lnTo>
                        <a:pt x="0" y="144"/>
                      </a:lnTo>
                      <a:lnTo>
                        <a:pt x="0" y="186"/>
                      </a:lnTo>
                      <a:lnTo>
                        <a:pt x="0" y="262"/>
                      </a:lnTo>
                      <a:lnTo>
                        <a:pt x="2" y="294"/>
                      </a:lnTo>
                      <a:lnTo>
                        <a:pt x="2" y="294"/>
                      </a:lnTo>
                      <a:lnTo>
                        <a:pt x="2" y="300"/>
                      </a:lnTo>
                      <a:lnTo>
                        <a:pt x="6" y="306"/>
                      </a:lnTo>
                      <a:lnTo>
                        <a:pt x="10" y="310"/>
                      </a:lnTo>
                      <a:lnTo>
                        <a:pt x="16" y="312"/>
                      </a:lnTo>
                      <a:lnTo>
                        <a:pt x="16" y="312"/>
                      </a:lnTo>
                      <a:lnTo>
                        <a:pt x="22" y="310"/>
                      </a:lnTo>
                      <a:lnTo>
                        <a:pt x="28" y="308"/>
                      </a:lnTo>
                      <a:lnTo>
                        <a:pt x="32" y="304"/>
                      </a:lnTo>
                      <a:lnTo>
                        <a:pt x="34" y="298"/>
                      </a:lnTo>
                      <a:lnTo>
                        <a:pt x="48" y="100"/>
                      </a:lnTo>
                      <a:lnTo>
                        <a:pt x="52" y="248"/>
                      </a:lnTo>
                      <a:lnTo>
                        <a:pt x="38" y="620"/>
                      </a:lnTo>
                      <a:lnTo>
                        <a:pt x="38" y="620"/>
                      </a:lnTo>
                      <a:lnTo>
                        <a:pt x="40" y="630"/>
                      </a:lnTo>
                      <a:lnTo>
                        <a:pt x="44" y="638"/>
                      </a:lnTo>
                      <a:lnTo>
                        <a:pt x="52" y="644"/>
                      </a:lnTo>
                      <a:lnTo>
                        <a:pt x="64" y="648"/>
                      </a:lnTo>
                      <a:lnTo>
                        <a:pt x="64" y="648"/>
                      </a:lnTo>
                      <a:lnTo>
                        <a:pt x="66" y="648"/>
                      </a:lnTo>
                      <a:lnTo>
                        <a:pt x="66" y="648"/>
                      </a:lnTo>
                      <a:lnTo>
                        <a:pt x="74" y="646"/>
                      </a:lnTo>
                      <a:lnTo>
                        <a:pt x="84" y="640"/>
                      </a:lnTo>
                      <a:lnTo>
                        <a:pt x="90" y="632"/>
                      </a:lnTo>
                      <a:lnTo>
                        <a:pt x="92" y="622"/>
                      </a:lnTo>
                      <a:lnTo>
                        <a:pt x="122" y="316"/>
                      </a:lnTo>
                      <a:lnTo>
                        <a:pt x="152" y="622"/>
                      </a:lnTo>
                      <a:lnTo>
                        <a:pt x="152" y="622"/>
                      </a:lnTo>
                      <a:lnTo>
                        <a:pt x="154" y="632"/>
                      </a:lnTo>
                      <a:lnTo>
                        <a:pt x="160" y="640"/>
                      </a:lnTo>
                      <a:lnTo>
                        <a:pt x="168" y="646"/>
                      </a:lnTo>
                      <a:lnTo>
                        <a:pt x="178" y="648"/>
                      </a:lnTo>
                      <a:lnTo>
                        <a:pt x="178" y="648"/>
                      </a:lnTo>
                      <a:lnTo>
                        <a:pt x="180" y="648"/>
                      </a:lnTo>
                      <a:lnTo>
                        <a:pt x="180" y="648"/>
                      </a:lnTo>
                      <a:lnTo>
                        <a:pt x="192" y="644"/>
                      </a:lnTo>
                      <a:lnTo>
                        <a:pt x="198" y="638"/>
                      </a:lnTo>
                      <a:lnTo>
                        <a:pt x="204" y="630"/>
                      </a:lnTo>
                      <a:lnTo>
                        <a:pt x="206" y="620"/>
                      </a:lnTo>
                      <a:lnTo>
                        <a:pt x="192" y="248"/>
                      </a:lnTo>
                      <a:lnTo>
                        <a:pt x="198" y="100"/>
                      </a:lnTo>
                      <a:lnTo>
                        <a:pt x="236" y="294"/>
                      </a:lnTo>
                      <a:lnTo>
                        <a:pt x="236" y="294"/>
                      </a:lnTo>
                      <a:lnTo>
                        <a:pt x="240" y="300"/>
                      </a:lnTo>
                      <a:lnTo>
                        <a:pt x="244" y="304"/>
                      </a:lnTo>
                      <a:lnTo>
                        <a:pt x="250" y="306"/>
                      </a:lnTo>
                      <a:lnTo>
                        <a:pt x="256" y="306"/>
                      </a:lnTo>
                      <a:lnTo>
                        <a:pt x="256" y="306"/>
                      </a:lnTo>
                      <a:lnTo>
                        <a:pt x="262" y="304"/>
                      </a:lnTo>
                      <a:lnTo>
                        <a:pt x="266" y="300"/>
                      </a:lnTo>
                      <a:lnTo>
                        <a:pt x="268" y="294"/>
                      </a:lnTo>
                      <a:lnTo>
                        <a:pt x="268" y="288"/>
                      </a:lnTo>
                      <a:lnTo>
                        <a:pt x="268" y="288"/>
                      </a:lnTo>
                      <a:lnTo>
                        <a:pt x="266" y="256"/>
                      </a:lnTo>
                      <a:lnTo>
                        <a:pt x="258" y="184"/>
                      </a:lnTo>
                      <a:lnTo>
                        <a:pt x="246" y="104"/>
                      </a:lnTo>
                      <a:lnTo>
                        <a:pt x="240" y="74"/>
                      </a:lnTo>
                      <a:lnTo>
                        <a:pt x="234" y="54"/>
                      </a:lnTo>
                      <a:lnTo>
                        <a:pt x="234" y="54"/>
                      </a:lnTo>
                      <a:lnTo>
                        <a:pt x="228" y="42"/>
                      </a:lnTo>
                      <a:lnTo>
                        <a:pt x="220" y="32"/>
                      </a:lnTo>
                      <a:lnTo>
                        <a:pt x="210" y="22"/>
                      </a:lnTo>
                      <a:lnTo>
                        <a:pt x="198" y="14"/>
                      </a:lnTo>
                      <a:lnTo>
                        <a:pt x="186" y="8"/>
                      </a:lnTo>
                      <a:lnTo>
                        <a:pt x="170" y="4"/>
                      </a:lnTo>
                      <a:lnTo>
                        <a:pt x="150" y="0"/>
                      </a:lnTo>
                      <a:lnTo>
                        <a:pt x="128" y="0"/>
                      </a:lnTo>
                      <a:lnTo>
                        <a:pt x="116" y="0"/>
                      </a:lnTo>
                      <a:close/>
                      <a:moveTo>
                        <a:pt x="122" y="16"/>
                      </a:moveTo>
                      <a:lnTo>
                        <a:pt x="122" y="16"/>
                      </a:lnTo>
                      <a:lnTo>
                        <a:pt x="138" y="16"/>
                      </a:lnTo>
                      <a:lnTo>
                        <a:pt x="144" y="18"/>
                      </a:lnTo>
                      <a:lnTo>
                        <a:pt x="128" y="38"/>
                      </a:lnTo>
                      <a:lnTo>
                        <a:pt x="128" y="38"/>
                      </a:lnTo>
                      <a:lnTo>
                        <a:pt x="132" y="40"/>
                      </a:lnTo>
                      <a:lnTo>
                        <a:pt x="134" y="42"/>
                      </a:lnTo>
                      <a:lnTo>
                        <a:pt x="136" y="46"/>
                      </a:lnTo>
                      <a:lnTo>
                        <a:pt x="136" y="46"/>
                      </a:lnTo>
                      <a:lnTo>
                        <a:pt x="134" y="50"/>
                      </a:lnTo>
                      <a:lnTo>
                        <a:pt x="132" y="54"/>
                      </a:lnTo>
                      <a:lnTo>
                        <a:pt x="126" y="60"/>
                      </a:lnTo>
                      <a:lnTo>
                        <a:pt x="144" y="226"/>
                      </a:lnTo>
                      <a:lnTo>
                        <a:pt x="122" y="254"/>
                      </a:lnTo>
                      <a:lnTo>
                        <a:pt x="100" y="226"/>
                      </a:lnTo>
                      <a:lnTo>
                        <a:pt x="118" y="60"/>
                      </a:lnTo>
                      <a:lnTo>
                        <a:pt x="118" y="60"/>
                      </a:lnTo>
                      <a:lnTo>
                        <a:pt x="112" y="54"/>
                      </a:lnTo>
                      <a:lnTo>
                        <a:pt x="110" y="50"/>
                      </a:lnTo>
                      <a:lnTo>
                        <a:pt x="110" y="46"/>
                      </a:lnTo>
                      <a:lnTo>
                        <a:pt x="110" y="46"/>
                      </a:lnTo>
                      <a:lnTo>
                        <a:pt x="110" y="42"/>
                      </a:lnTo>
                      <a:lnTo>
                        <a:pt x="112" y="40"/>
                      </a:lnTo>
                      <a:lnTo>
                        <a:pt x="116" y="38"/>
                      </a:lnTo>
                      <a:lnTo>
                        <a:pt x="100" y="18"/>
                      </a:lnTo>
                      <a:lnTo>
                        <a:pt x="100" y="18"/>
                      </a:lnTo>
                      <a:lnTo>
                        <a:pt x="106" y="16"/>
                      </a:lnTo>
                      <a:lnTo>
                        <a:pt x="122" y="16"/>
                      </a:lnTo>
                      <a:lnTo>
                        <a:pt x="122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01" name="Freeform 10">
                  <a:extLst>
                    <a:ext uri="{FF2B5EF4-FFF2-40B4-BE49-F238E27FC236}">
                      <a16:creationId xmlns:a16="http://schemas.microsoft.com/office/drawing/2014/main" id="{14C76D53-C71E-4FDD-80EE-83B65FD303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8537" y="6379401"/>
                  <a:ext cx="77499" cy="232498"/>
                </a:xfrm>
                <a:custGeom>
                  <a:avLst/>
                  <a:gdLst>
                    <a:gd name="T0" fmla="*/ 56 w 80"/>
                    <a:gd name="T1" fmla="*/ 0 h 240"/>
                    <a:gd name="T2" fmla="*/ 56 w 80"/>
                    <a:gd name="T3" fmla="*/ 0 h 240"/>
                    <a:gd name="T4" fmla="*/ 52 w 80"/>
                    <a:gd name="T5" fmla="*/ 4 h 240"/>
                    <a:gd name="T6" fmla="*/ 50 w 80"/>
                    <a:gd name="T7" fmla="*/ 8 h 240"/>
                    <a:gd name="T8" fmla="*/ 46 w 80"/>
                    <a:gd name="T9" fmla="*/ 28 h 240"/>
                    <a:gd name="T10" fmla="*/ 30 w 80"/>
                    <a:gd name="T11" fmla="*/ 28 h 240"/>
                    <a:gd name="T12" fmla="*/ 30 w 80"/>
                    <a:gd name="T13" fmla="*/ 28 h 240"/>
                    <a:gd name="T14" fmla="*/ 26 w 80"/>
                    <a:gd name="T15" fmla="*/ 30 h 240"/>
                    <a:gd name="T16" fmla="*/ 22 w 80"/>
                    <a:gd name="T17" fmla="*/ 32 h 240"/>
                    <a:gd name="T18" fmla="*/ 16 w 80"/>
                    <a:gd name="T19" fmla="*/ 42 h 240"/>
                    <a:gd name="T20" fmla="*/ 12 w 80"/>
                    <a:gd name="T21" fmla="*/ 56 h 240"/>
                    <a:gd name="T22" fmla="*/ 10 w 80"/>
                    <a:gd name="T23" fmla="*/ 74 h 240"/>
                    <a:gd name="T24" fmla="*/ 0 w 80"/>
                    <a:gd name="T25" fmla="*/ 194 h 240"/>
                    <a:gd name="T26" fmla="*/ 0 w 80"/>
                    <a:gd name="T27" fmla="*/ 194 h 240"/>
                    <a:gd name="T28" fmla="*/ 0 w 80"/>
                    <a:gd name="T29" fmla="*/ 204 h 240"/>
                    <a:gd name="T30" fmla="*/ 2 w 80"/>
                    <a:gd name="T31" fmla="*/ 212 h 240"/>
                    <a:gd name="T32" fmla="*/ 6 w 80"/>
                    <a:gd name="T33" fmla="*/ 226 h 240"/>
                    <a:gd name="T34" fmla="*/ 10 w 80"/>
                    <a:gd name="T35" fmla="*/ 232 h 240"/>
                    <a:gd name="T36" fmla="*/ 14 w 80"/>
                    <a:gd name="T37" fmla="*/ 236 h 240"/>
                    <a:gd name="T38" fmla="*/ 18 w 80"/>
                    <a:gd name="T39" fmla="*/ 240 h 240"/>
                    <a:gd name="T40" fmla="*/ 22 w 80"/>
                    <a:gd name="T41" fmla="*/ 240 h 240"/>
                    <a:gd name="T42" fmla="*/ 58 w 80"/>
                    <a:gd name="T43" fmla="*/ 240 h 240"/>
                    <a:gd name="T44" fmla="*/ 58 w 80"/>
                    <a:gd name="T45" fmla="*/ 240 h 240"/>
                    <a:gd name="T46" fmla="*/ 64 w 80"/>
                    <a:gd name="T47" fmla="*/ 238 h 240"/>
                    <a:gd name="T48" fmla="*/ 68 w 80"/>
                    <a:gd name="T49" fmla="*/ 236 h 240"/>
                    <a:gd name="T50" fmla="*/ 74 w 80"/>
                    <a:gd name="T51" fmla="*/ 226 h 240"/>
                    <a:gd name="T52" fmla="*/ 78 w 80"/>
                    <a:gd name="T53" fmla="*/ 212 h 240"/>
                    <a:gd name="T54" fmla="*/ 80 w 80"/>
                    <a:gd name="T55" fmla="*/ 194 h 240"/>
                    <a:gd name="T56" fmla="*/ 80 w 80"/>
                    <a:gd name="T57" fmla="*/ 74 h 240"/>
                    <a:gd name="T58" fmla="*/ 80 w 80"/>
                    <a:gd name="T59" fmla="*/ 74 h 240"/>
                    <a:gd name="T60" fmla="*/ 78 w 80"/>
                    <a:gd name="T61" fmla="*/ 56 h 240"/>
                    <a:gd name="T62" fmla="*/ 74 w 80"/>
                    <a:gd name="T63" fmla="*/ 42 h 240"/>
                    <a:gd name="T64" fmla="*/ 68 w 80"/>
                    <a:gd name="T65" fmla="*/ 32 h 240"/>
                    <a:gd name="T66" fmla="*/ 64 w 80"/>
                    <a:gd name="T67" fmla="*/ 30 h 240"/>
                    <a:gd name="T68" fmla="*/ 60 w 80"/>
                    <a:gd name="T69" fmla="*/ 28 h 240"/>
                    <a:gd name="T70" fmla="*/ 62 w 80"/>
                    <a:gd name="T71" fmla="*/ 10 h 240"/>
                    <a:gd name="T72" fmla="*/ 62 w 80"/>
                    <a:gd name="T73" fmla="*/ 10 h 240"/>
                    <a:gd name="T74" fmla="*/ 62 w 80"/>
                    <a:gd name="T75" fmla="*/ 4 h 240"/>
                    <a:gd name="T76" fmla="*/ 58 w 80"/>
                    <a:gd name="T77" fmla="*/ 2 h 240"/>
                    <a:gd name="T78" fmla="*/ 58 w 80"/>
                    <a:gd name="T79" fmla="*/ 2 h 240"/>
                    <a:gd name="T80" fmla="*/ 56 w 80"/>
                    <a:gd name="T81" fmla="*/ 0 h 240"/>
                    <a:gd name="T82" fmla="*/ 56 w 80"/>
                    <a:gd name="T83" fmla="*/ 0 h 240"/>
                    <a:gd name="T84" fmla="*/ 56 w 80"/>
                    <a:gd name="T85" fmla="*/ 0 h 240"/>
                    <a:gd name="T86" fmla="*/ 56 w 80"/>
                    <a:gd name="T87" fmla="*/ 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0" h="240">
                      <a:moveTo>
                        <a:pt x="56" y="0"/>
                      </a:moveTo>
                      <a:lnTo>
                        <a:pt x="56" y="0"/>
                      </a:lnTo>
                      <a:lnTo>
                        <a:pt x="52" y="4"/>
                      </a:lnTo>
                      <a:lnTo>
                        <a:pt x="50" y="8"/>
                      </a:lnTo>
                      <a:lnTo>
                        <a:pt x="46" y="28"/>
                      </a:lnTo>
                      <a:lnTo>
                        <a:pt x="30" y="28"/>
                      </a:lnTo>
                      <a:lnTo>
                        <a:pt x="30" y="28"/>
                      </a:lnTo>
                      <a:lnTo>
                        <a:pt x="26" y="30"/>
                      </a:lnTo>
                      <a:lnTo>
                        <a:pt x="22" y="32"/>
                      </a:lnTo>
                      <a:lnTo>
                        <a:pt x="16" y="42"/>
                      </a:lnTo>
                      <a:lnTo>
                        <a:pt x="12" y="56"/>
                      </a:lnTo>
                      <a:lnTo>
                        <a:pt x="10" y="74"/>
                      </a:lnTo>
                      <a:lnTo>
                        <a:pt x="0" y="194"/>
                      </a:lnTo>
                      <a:lnTo>
                        <a:pt x="0" y="194"/>
                      </a:lnTo>
                      <a:lnTo>
                        <a:pt x="0" y="204"/>
                      </a:lnTo>
                      <a:lnTo>
                        <a:pt x="2" y="212"/>
                      </a:lnTo>
                      <a:lnTo>
                        <a:pt x="6" y="226"/>
                      </a:lnTo>
                      <a:lnTo>
                        <a:pt x="10" y="232"/>
                      </a:lnTo>
                      <a:lnTo>
                        <a:pt x="14" y="236"/>
                      </a:lnTo>
                      <a:lnTo>
                        <a:pt x="18" y="240"/>
                      </a:lnTo>
                      <a:lnTo>
                        <a:pt x="22" y="240"/>
                      </a:lnTo>
                      <a:lnTo>
                        <a:pt x="58" y="240"/>
                      </a:lnTo>
                      <a:lnTo>
                        <a:pt x="58" y="240"/>
                      </a:lnTo>
                      <a:lnTo>
                        <a:pt x="64" y="238"/>
                      </a:lnTo>
                      <a:lnTo>
                        <a:pt x="68" y="236"/>
                      </a:lnTo>
                      <a:lnTo>
                        <a:pt x="74" y="226"/>
                      </a:lnTo>
                      <a:lnTo>
                        <a:pt x="78" y="212"/>
                      </a:lnTo>
                      <a:lnTo>
                        <a:pt x="80" y="194"/>
                      </a:lnTo>
                      <a:lnTo>
                        <a:pt x="80" y="74"/>
                      </a:lnTo>
                      <a:lnTo>
                        <a:pt x="80" y="74"/>
                      </a:lnTo>
                      <a:lnTo>
                        <a:pt x="78" y="56"/>
                      </a:lnTo>
                      <a:lnTo>
                        <a:pt x="74" y="42"/>
                      </a:lnTo>
                      <a:lnTo>
                        <a:pt x="68" y="32"/>
                      </a:lnTo>
                      <a:lnTo>
                        <a:pt x="64" y="30"/>
                      </a:lnTo>
                      <a:lnTo>
                        <a:pt x="60" y="28"/>
                      </a:lnTo>
                      <a:lnTo>
                        <a:pt x="62" y="10"/>
                      </a:lnTo>
                      <a:lnTo>
                        <a:pt x="62" y="10"/>
                      </a:lnTo>
                      <a:lnTo>
                        <a:pt x="62" y="4"/>
                      </a:lnTo>
                      <a:lnTo>
                        <a:pt x="58" y="2"/>
                      </a:lnTo>
                      <a:lnTo>
                        <a:pt x="58" y="2"/>
                      </a:lnTo>
                      <a:lnTo>
                        <a:pt x="56" y="0"/>
                      </a:lnTo>
                      <a:lnTo>
                        <a:pt x="56" y="0"/>
                      </a:lnTo>
                      <a:lnTo>
                        <a:pt x="56" y="0"/>
                      </a:lnTo>
                      <a:lnTo>
                        <a:pt x="5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  <p:sp>
        <p:nvSpPr>
          <p:cNvPr id="80" name="자유형 79">
            <a:extLst>
              <a:ext uri="{FF2B5EF4-FFF2-40B4-BE49-F238E27FC236}">
                <a16:creationId xmlns:a16="http://schemas.microsoft.com/office/drawing/2014/main" id="{45BAD8F4-07F2-46E2-B96A-CAB174677BCE}"/>
              </a:ext>
            </a:extLst>
          </p:cNvPr>
          <p:cNvSpPr/>
          <p:nvPr/>
        </p:nvSpPr>
        <p:spPr>
          <a:xfrm>
            <a:off x="2" y="2"/>
            <a:ext cx="9905999" cy="6857999"/>
          </a:xfrm>
          <a:custGeom>
            <a:avLst/>
            <a:gdLst>
              <a:gd name="connsiteX0" fmla="*/ 784860 w 9905999"/>
              <a:gd name="connsiteY0" fmla="*/ 4304557 h 6857999"/>
              <a:gd name="connsiteX1" fmla="*/ 784860 w 9905999"/>
              <a:gd name="connsiteY1" fmla="*/ 4624598 h 6857999"/>
              <a:gd name="connsiteX2" fmla="*/ 3406140 w 9905999"/>
              <a:gd name="connsiteY2" fmla="*/ 4624598 h 6857999"/>
              <a:gd name="connsiteX3" fmla="*/ 3406140 w 9905999"/>
              <a:gd name="connsiteY3" fmla="*/ 4304557 h 6857999"/>
              <a:gd name="connsiteX4" fmla="*/ 784860 w 9905999"/>
              <a:gd name="connsiteY4" fmla="*/ 3953033 h 6857999"/>
              <a:gd name="connsiteX5" fmla="*/ 784860 w 9905999"/>
              <a:gd name="connsiteY5" fmla="*/ 4273074 h 6857999"/>
              <a:gd name="connsiteX6" fmla="*/ 3406140 w 9905999"/>
              <a:gd name="connsiteY6" fmla="*/ 4273074 h 6857999"/>
              <a:gd name="connsiteX7" fmla="*/ 3406140 w 9905999"/>
              <a:gd name="connsiteY7" fmla="*/ 3953033 h 6857999"/>
              <a:gd name="connsiteX8" fmla="*/ 3656877 w 9905999"/>
              <a:gd name="connsiteY8" fmla="*/ 3595475 h 6857999"/>
              <a:gd name="connsiteX9" fmla="*/ 3656877 w 9905999"/>
              <a:gd name="connsiteY9" fmla="*/ 3915516 h 6857999"/>
              <a:gd name="connsiteX10" fmla="*/ 6278156 w 9905999"/>
              <a:gd name="connsiteY10" fmla="*/ 3915516 h 6857999"/>
              <a:gd name="connsiteX11" fmla="*/ 6278156 w 9905999"/>
              <a:gd name="connsiteY11" fmla="*/ 3595475 h 6857999"/>
              <a:gd name="connsiteX12" fmla="*/ 784860 w 9905999"/>
              <a:gd name="connsiteY12" fmla="*/ 3595475 h 6857999"/>
              <a:gd name="connsiteX13" fmla="*/ 784860 w 9905999"/>
              <a:gd name="connsiteY13" fmla="*/ 3915516 h 6857999"/>
              <a:gd name="connsiteX14" fmla="*/ 3406141 w 9905999"/>
              <a:gd name="connsiteY14" fmla="*/ 3915516 h 6857999"/>
              <a:gd name="connsiteX15" fmla="*/ 3406141 w 9905999"/>
              <a:gd name="connsiteY15" fmla="*/ 3595475 h 6857999"/>
              <a:gd name="connsiteX16" fmla="*/ 784860 w 9905999"/>
              <a:gd name="connsiteY16" fmla="*/ 3243959 h 6857999"/>
              <a:gd name="connsiteX17" fmla="*/ 784860 w 9905999"/>
              <a:gd name="connsiteY17" fmla="*/ 3563999 h 6857999"/>
              <a:gd name="connsiteX18" fmla="*/ 3406141 w 9905999"/>
              <a:gd name="connsiteY18" fmla="*/ 3563999 h 6857999"/>
              <a:gd name="connsiteX19" fmla="*/ 3406141 w 9905999"/>
              <a:gd name="connsiteY19" fmla="*/ 3243959 h 6857999"/>
              <a:gd name="connsiteX20" fmla="*/ 3654620 w 9905999"/>
              <a:gd name="connsiteY20" fmla="*/ 3243959 h 6857999"/>
              <a:gd name="connsiteX21" fmla="*/ 3654620 w 9905999"/>
              <a:gd name="connsiteY21" fmla="*/ 3563999 h 6857999"/>
              <a:gd name="connsiteX22" fmla="*/ 6275899 w 9905999"/>
              <a:gd name="connsiteY22" fmla="*/ 3563999 h 6857999"/>
              <a:gd name="connsiteX23" fmla="*/ 6275899 w 9905999"/>
              <a:gd name="connsiteY23" fmla="*/ 3243959 h 6857999"/>
              <a:gd name="connsiteX24" fmla="*/ 784860 w 9905999"/>
              <a:gd name="connsiteY24" fmla="*/ 2889584 h 6857999"/>
              <a:gd name="connsiteX25" fmla="*/ 784860 w 9905999"/>
              <a:gd name="connsiteY25" fmla="*/ 3209624 h 6857999"/>
              <a:gd name="connsiteX26" fmla="*/ 3406141 w 9905999"/>
              <a:gd name="connsiteY26" fmla="*/ 3209624 h 6857999"/>
              <a:gd name="connsiteX27" fmla="*/ 3406141 w 9905999"/>
              <a:gd name="connsiteY27" fmla="*/ 2889584 h 6857999"/>
              <a:gd name="connsiteX28" fmla="*/ 6537904 w 9905999"/>
              <a:gd name="connsiteY28" fmla="*/ 2542875 h 6857999"/>
              <a:gd name="connsiteX29" fmla="*/ 6537904 w 9905999"/>
              <a:gd name="connsiteY29" fmla="*/ 2862916 h 6857999"/>
              <a:gd name="connsiteX30" fmla="*/ 9159184 w 9905999"/>
              <a:gd name="connsiteY30" fmla="*/ 2862916 h 6857999"/>
              <a:gd name="connsiteX31" fmla="*/ 9159184 w 9905999"/>
              <a:gd name="connsiteY31" fmla="*/ 2542875 h 6857999"/>
              <a:gd name="connsiteX32" fmla="*/ 784860 w 9905999"/>
              <a:gd name="connsiteY32" fmla="*/ 2535256 h 6857999"/>
              <a:gd name="connsiteX33" fmla="*/ 784860 w 9905999"/>
              <a:gd name="connsiteY33" fmla="*/ 2855297 h 6857999"/>
              <a:gd name="connsiteX34" fmla="*/ 3406141 w 9905999"/>
              <a:gd name="connsiteY34" fmla="*/ 2855297 h 6857999"/>
              <a:gd name="connsiteX35" fmla="*/ 3406141 w 9905999"/>
              <a:gd name="connsiteY35" fmla="*/ 2535256 h 6857999"/>
              <a:gd name="connsiteX36" fmla="*/ 0 w 9905999"/>
              <a:gd name="connsiteY36" fmla="*/ 0 h 6857999"/>
              <a:gd name="connsiteX37" fmla="*/ 9905999 w 9905999"/>
              <a:gd name="connsiteY37" fmla="*/ 0 h 6857999"/>
              <a:gd name="connsiteX38" fmla="*/ 9905999 w 9905999"/>
              <a:gd name="connsiteY38" fmla="*/ 6857999 h 6857999"/>
              <a:gd name="connsiteX39" fmla="*/ 0 w 9905999"/>
              <a:gd name="connsiteY39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9905999" h="6857999">
                <a:moveTo>
                  <a:pt x="784860" y="4304557"/>
                </a:moveTo>
                <a:lnTo>
                  <a:pt x="784860" y="4624598"/>
                </a:lnTo>
                <a:lnTo>
                  <a:pt x="3406140" y="4624598"/>
                </a:lnTo>
                <a:lnTo>
                  <a:pt x="3406140" y="4304557"/>
                </a:lnTo>
                <a:close/>
                <a:moveTo>
                  <a:pt x="784860" y="3953033"/>
                </a:moveTo>
                <a:lnTo>
                  <a:pt x="784860" y="4273074"/>
                </a:lnTo>
                <a:lnTo>
                  <a:pt x="3406140" y="4273074"/>
                </a:lnTo>
                <a:lnTo>
                  <a:pt x="3406140" y="3953033"/>
                </a:lnTo>
                <a:close/>
                <a:moveTo>
                  <a:pt x="3656877" y="3595475"/>
                </a:moveTo>
                <a:lnTo>
                  <a:pt x="3656877" y="3915516"/>
                </a:lnTo>
                <a:lnTo>
                  <a:pt x="6278156" y="3915516"/>
                </a:lnTo>
                <a:lnTo>
                  <a:pt x="6278156" y="3595475"/>
                </a:lnTo>
                <a:close/>
                <a:moveTo>
                  <a:pt x="784860" y="3595475"/>
                </a:moveTo>
                <a:lnTo>
                  <a:pt x="784860" y="3915516"/>
                </a:lnTo>
                <a:lnTo>
                  <a:pt x="3406141" y="3915516"/>
                </a:lnTo>
                <a:lnTo>
                  <a:pt x="3406141" y="3595475"/>
                </a:lnTo>
                <a:close/>
                <a:moveTo>
                  <a:pt x="784860" y="3243959"/>
                </a:moveTo>
                <a:lnTo>
                  <a:pt x="784860" y="3563999"/>
                </a:lnTo>
                <a:lnTo>
                  <a:pt x="3406141" y="3563999"/>
                </a:lnTo>
                <a:lnTo>
                  <a:pt x="3406141" y="3243959"/>
                </a:lnTo>
                <a:close/>
                <a:moveTo>
                  <a:pt x="3654620" y="3243959"/>
                </a:moveTo>
                <a:lnTo>
                  <a:pt x="3654620" y="3563999"/>
                </a:lnTo>
                <a:lnTo>
                  <a:pt x="6275899" y="3563999"/>
                </a:lnTo>
                <a:lnTo>
                  <a:pt x="6275899" y="3243959"/>
                </a:lnTo>
                <a:close/>
                <a:moveTo>
                  <a:pt x="784860" y="2889584"/>
                </a:moveTo>
                <a:lnTo>
                  <a:pt x="784860" y="3209624"/>
                </a:lnTo>
                <a:lnTo>
                  <a:pt x="3406141" y="3209624"/>
                </a:lnTo>
                <a:lnTo>
                  <a:pt x="3406141" y="2889584"/>
                </a:lnTo>
                <a:close/>
                <a:moveTo>
                  <a:pt x="6537904" y="2542875"/>
                </a:moveTo>
                <a:lnTo>
                  <a:pt x="6537904" y="2862916"/>
                </a:lnTo>
                <a:lnTo>
                  <a:pt x="9159184" y="2862916"/>
                </a:lnTo>
                <a:lnTo>
                  <a:pt x="9159184" y="2542875"/>
                </a:lnTo>
                <a:close/>
                <a:moveTo>
                  <a:pt x="784860" y="2535256"/>
                </a:moveTo>
                <a:lnTo>
                  <a:pt x="784860" y="2855297"/>
                </a:lnTo>
                <a:lnTo>
                  <a:pt x="3406141" y="2855297"/>
                </a:lnTo>
                <a:lnTo>
                  <a:pt x="3406141" y="2535256"/>
                </a:lnTo>
                <a:close/>
                <a:moveTo>
                  <a:pt x="0" y="0"/>
                </a:moveTo>
                <a:lnTo>
                  <a:pt x="9905999" y="0"/>
                </a:lnTo>
                <a:lnTo>
                  <a:pt x="9905999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622270" y="3772829"/>
            <a:ext cx="258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+ </a:t>
            </a:r>
            <a:r>
              <a:rPr lang="ko-KR" altLang="en-US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공공기관 직무 관련 부동산</a:t>
            </a:r>
            <a:r>
              <a:rPr lang="en-US" altLang="ko-KR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/>
            </a:r>
            <a:br>
              <a:rPr lang="en-US" altLang="ko-KR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</a:br>
            <a:r>
              <a:rPr lang="ko-KR" altLang="en-US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 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보유ㆍ매수</a:t>
            </a:r>
            <a:r>
              <a:rPr lang="ko-KR" altLang="en-US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신고</a:t>
            </a:r>
            <a:endParaRPr lang="ko-KR" altLang="en-US" sz="1200" b="1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51751" y="2443318"/>
            <a:ext cx="304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F5A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</a:t>
            </a:r>
            <a:endParaRPr lang="ko-KR" altLang="en-US" b="1" dirty="0">
              <a:solidFill>
                <a:srgbClr val="2F5A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55621" y="3156652"/>
            <a:ext cx="304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AC60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</a:t>
            </a:r>
            <a:endParaRPr lang="ko-KR" altLang="en-US" b="1" dirty="0">
              <a:solidFill>
                <a:srgbClr val="AC60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649508" y="3599426"/>
            <a:ext cx="304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F5A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</a:t>
            </a:r>
            <a:endParaRPr lang="ko-KR" altLang="en-US" b="1" dirty="0">
              <a:solidFill>
                <a:srgbClr val="2F5A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404764" y="2443318"/>
            <a:ext cx="304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F5A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</a:t>
            </a:r>
            <a:endParaRPr lang="ko-KR" altLang="en-US" b="1" dirty="0">
              <a:solidFill>
                <a:srgbClr val="2F5A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651751" y="2806252"/>
            <a:ext cx="304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F5A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</a:t>
            </a:r>
            <a:endParaRPr lang="ko-KR" altLang="en-US" b="1" dirty="0">
              <a:solidFill>
                <a:srgbClr val="2F5A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51751" y="4214976"/>
            <a:ext cx="304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2F5A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</a:t>
            </a:r>
            <a:endParaRPr lang="ko-KR" altLang="en-US" b="1" dirty="0">
              <a:solidFill>
                <a:srgbClr val="2F5A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55621" y="3528185"/>
            <a:ext cx="304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AC60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</a:t>
            </a:r>
            <a:endParaRPr lang="ko-KR" altLang="en-US" b="1" dirty="0">
              <a:solidFill>
                <a:srgbClr val="AC60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55621" y="3871720"/>
            <a:ext cx="304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AC60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</a:t>
            </a:r>
            <a:endParaRPr lang="ko-KR" altLang="en-US" b="1" dirty="0">
              <a:solidFill>
                <a:srgbClr val="AC60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3521531" y="3156652"/>
            <a:ext cx="304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AC60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</a:t>
            </a:r>
            <a:endParaRPr lang="ko-KR" altLang="en-US" b="1" dirty="0">
              <a:solidFill>
                <a:srgbClr val="AC60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3521531" y="3528185"/>
            <a:ext cx="304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AC60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</a:t>
            </a:r>
            <a:endParaRPr lang="ko-KR" altLang="en-US" b="1" dirty="0">
              <a:solidFill>
                <a:srgbClr val="AC60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752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D4F36DB-A97A-481D-AD3F-A46796E13AB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677149" y="6492875"/>
            <a:ext cx="2228850" cy="365125"/>
          </a:xfrm>
        </p:spPr>
        <p:txBody>
          <a:bodyPr/>
          <a:lstStyle/>
          <a:p>
            <a:pPr>
              <a:defRPr/>
            </a:pPr>
            <a:fld id="{250CC83C-23DD-49C4-86B7-8E743396111B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1ABEE81D-FB0B-4A67-914F-020C1B8AE17E}"/>
              </a:ext>
            </a:extLst>
          </p:cNvPr>
          <p:cNvSpPr/>
          <p:nvPr/>
        </p:nvSpPr>
        <p:spPr>
          <a:xfrm rot="16200000">
            <a:off x="1760134" y="3658166"/>
            <a:ext cx="4755823" cy="3547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 sz="1950" dirty="0"/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9CF61220-F78A-4467-9314-0537C7D80218}"/>
              </a:ext>
            </a:extLst>
          </p:cNvPr>
          <p:cNvSpPr/>
          <p:nvPr/>
        </p:nvSpPr>
        <p:spPr>
          <a:xfrm rot="16200000">
            <a:off x="4656936" y="3658166"/>
            <a:ext cx="4755823" cy="3547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 sz="1950" dirty="0"/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480724BF-82CC-40DA-A70D-4AC65658FDA8}"/>
              </a:ext>
            </a:extLst>
          </p:cNvPr>
          <p:cNvSpPr/>
          <p:nvPr/>
        </p:nvSpPr>
        <p:spPr>
          <a:xfrm rot="16200000">
            <a:off x="4408723" y="-3380019"/>
            <a:ext cx="1088559" cy="99059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C6FFCA0E-E3FF-4C0C-A0E2-C15CE1C4BD64}"/>
              </a:ext>
            </a:extLst>
          </p:cNvPr>
          <p:cNvSpPr/>
          <p:nvPr/>
        </p:nvSpPr>
        <p:spPr>
          <a:xfrm>
            <a:off x="318543" y="260648"/>
            <a:ext cx="63993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 latinLnBrk="0">
              <a:tabLst>
                <a:tab pos="92075" algn="l"/>
              </a:tabLst>
              <a:defRPr/>
            </a:pPr>
            <a:r>
              <a:rPr lang="ko-KR" altLang="en-US" sz="3200" b="1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「</a:t>
            </a:r>
            <a:r>
              <a:rPr lang="ko-KR" altLang="en-US" sz="3200" b="1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공무원 행동강령</a:t>
            </a:r>
            <a:r>
              <a:rPr lang="ko-KR" altLang="en-US" sz="3200" b="1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」 </a:t>
            </a:r>
            <a:r>
              <a:rPr lang="ko-KR" altLang="en-US" sz="3200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행위기준 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(</a:t>
            </a:r>
            <a:r>
              <a:rPr lang="ko-KR" altLang="en-US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총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23</a:t>
            </a:r>
            <a:r>
              <a:rPr lang="ko-KR" altLang="en-US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개</a:t>
            </a:r>
            <a:r>
              <a:rPr lang="en-US" altLang="ko-KR" sz="24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)</a:t>
            </a:r>
            <a:endParaRPr lang="ko-KR" altLang="en-US" sz="2400" spc="-15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2F5597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E94045CE-B8BE-4F61-AFD4-FB7A4A7DB694}"/>
              </a:ext>
            </a:extLst>
          </p:cNvPr>
          <p:cNvGrpSpPr/>
          <p:nvPr/>
        </p:nvGrpSpPr>
        <p:grpSpPr>
          <a:xfrm>
            <a:off x="0" y="0"/>
            <a:ext cx="9906000" cy="36000"/>
            <a:chOff x="0" y="0"/>
            <a:chExt cx="9144000" cy="36000"/>
          </a:xfrm>
        </p:grpSpPr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4650C7CC-84A9-4FAD-AC17-5C14AC7A4CEB}"/>
                </a:ext>
              </a:extLst>
            </p:cNvPr>
            <p:cNvSpPr/>
            <p:nvPr/>
          </p:nvSpPr>
          <p:spPr>
            <a:xfrm>
              <a:off x="0" y="0"/>
              <a:ext cx="9144000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7C3BE13A-A309-4670-82C4-963D5C42063F}"/>
                </a:ext>
              </a:extLst>
            </p:cNvPr>
            <p:cNvSpPr/>
            <p:nvPr/>
          </p:nvSpPr>
          <p:spPr>
            <a:xfrm>
              <a:off x="0" y="0"/>
              <a:ext cx="1427321" cy="36000"/>
            </a:xfrm>
            <a:prstGeom prst="rect">
              <a:avLst/>
            </a:prstGeom>
            <a:solidFill>
              <a:srgbClr val="338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모서리가 둥근 직사각형 53">
            <a:extLst>
              <a:ext uri="{FF2B5EF4-FFF2-40B4-BE49-F238E27FC236}">
                <a16:creationId xmlns:a16="http://schemas.microsoft.com/office/drawing/2014/main" id="{F481BB7D-7DA0-4DED-B145-AF627C73A583}"/>
              </a:ext>
            </a:extLst>
          </p:cNvPr>
          <p:cNvSpPr/>
          <p:nvPr/>
        </p:nvSpPr>
        <p:spPr>
          <a:xfrm>
            <a:off x="240314" y="1457648"/>
            <a:ext cx="9422721" cy="4755824"/>
          </a:xfrm>
          <a:prstGeom prst="roundRect">
            <a:avLst>
              <a:gd name="adj" fmla="val 203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4" name="사각형: 둥근 모서리 83">
            <a:extLst>
              <a:ext uri="{FF2B5EF4-FFF2-40B4-BE49-F238E27FC236}">
                <a16:creationId xmlns:a16="http://schemas.microsoft.com/office/drawing/2014/main" id="{885550ED-6257-4FEB-A798-3708B9A0A0B5}"/>
              </a:ext>
            </a:extLst>
          </p:cNvPr>
          <p:cNvSpPr/>
          <p:nvPr/>
        </p:nvSpPr>
        <p:spPr>
          <a:xfrm>
            <a:off x="802720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공정한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직무수행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(11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F6EA207-87E9-4640-8659-5C36F718B202}"/>
              </a:ext>
            </a:extLst>
          </p:cNvPr>
          <p:cNvSpPr txBox="1"/>
          <p:nvPr/>
        </p:nvSpPr>
        <p:spPr>
          <a:xfrm>
            <a:off x="802720" y="5384202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정치인 등의 부당한 요구에 대한 처리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C4D7D59-1AA1-4411-BDAC-8FD3F00EC3DC}"/>
              </a:ext>
            </a:extLst>
          </p:cNvPr>
          <p:cNvSpPr txBox="1"/>
          <p:nvPr/>
        </p:nvSpPr>
        <p:spPr>
          <a:xfrm>
            <a:off x="802720" y="5029661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예산의 목적 외 사용 금지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C79F37C-B827-42BD-862B-A392A3F7B2F2}"/>
              </a:ext>
            </a:extLst>
          </p:cNvPr>
          <p:cNvSpPr txBox="1"/>
          <p:nvPr/>
        </p:nvSpPr>
        <p:spPr>
          <a:xfrm>
            <a:off x="802720" y="4675120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특혜의 배제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00EAB23-E7F3-4974-AD67-1DCC0EC577A4}"/>
              </a:ext>
            </a:extLst>
          </p:cNvPr>
          <p:cNvSpPr txBox="1"/>
          <p:nvPr/>
        </p:nvSpPr>
        <p:spPr>
          <a:xfrm>
            <a:off x="802720" y="432057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퇴직자 사적 접촉의 신고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2BA5488-B920-43B5-A3DB-BA3C5F45DFA6}"/>
              </a:ext>
            </a:extLst>
          </p:cNvPr>
          <p:cNvSpPr txBox="1"/>
          <p:nvPr/>
        </p:nvSpPr>
        <p:spPr>
          <a:xfrm>
            <a:off x="802720" y="396603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수의계약 체결 제한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BFDC695-C5D2-4632-A3AC-1C5D4F7FC382}"/>
              </a:ext>
            </a:extLst>
          </p:cNvPr>
          <p:cNvSpPr txBox="1"/>
          <p:nvPr/>
        </p:nvSpPr>
        <p:spPr>
          <a:xfrm>
            <a:off x="802720" y="361149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가족 채용 제한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C98D65-E16C-456D-8CA2-5E217056501B}"/>
              </a:ext>
            </a:extLst>
          </p:cNvPr>
          <p:cNvSpPr txBox="1"/>
          <p:nvPr/>
        </p:nvSpPr>
        <p:spPr>
          <a:xfrm>
            <a:off x="802720" y="325695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직무관련 영리행위 등 금지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830941-DE15-4D38-8EB2-F9209E30D5CB}"/>
              </a:ext>
            </a:extLst>
          </p:cNvPr>
          <p:cNvSpPr txBox="1"/>
          <p:nvPr/>
        </p:nvSpPr>
        <p:spPr>
          <a:xfrm>
            <a:off x="802720" y="2902415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pPr marL="549275" indent="-549275"/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고위공직자의 민간 분야 업무활동 내역 제출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937E4C2-12B7-492C-A7A3-660C752A3D96}"/>
              </a:ext>
            </a:extLst>
          </p:cNvPr>
          <p:cNvSpPr txBox="1"/>
          <p:nvPr/>
        </p:nvSpPr>
        <p:spPr>
          <a:xfrm>
            <a:off x="802720" y="2547874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사적 이해관계의 신고 등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6D081C6-BC32-4B8B-B6DD-A1089EFE12C4}"/>
              </a:ext>
            </a:extLst>
          </p:cNvPr>
          <p:cNvSpPr txBox="1"/>
          <p:nvPr/>
        </p:nvSpPr>
        <p:spPr>
          <a:xfrm>
            <a:off x="802720" y="2193333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pPr marL="342900" indent="-342900"/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공정한 직무수행을  해치는 지시에 대한 처리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77A3CE6-C123-41DB-A63B-3C2DACB5A9B3}"/>
              </a:ext>
            </a:extLst>
          </p:cNvPr>
          <p:cNvSpPr txBox="1"/>
          <p:nvPr/>
        </p:nvSpPr>
        <p:spPr>
          <a:xfrm>
            <a:off x="802720" y="573873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/>
          <a:p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ko-KR" altLang="en-US" sz="1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인사 청탁 등의 금지</a:t>
            </a:r>
          </a:p>
        </p:txBody>
      </p:sp>
      <p:sp>
        <p:nvSpPr>
          <p:cNvPr id="90" name="사각형: 둥근 모서리 89">
            <a:extLst>
              <a:ext uri="{FF2B5EF4-FFF2-40B4-BE49-F238E27FC236}">
                <a16:creationId xmlns:a16="http://schemas.microsoft.com/office/drawing/2014/main" id="{B95C4296-C1CF-4BA6-AE0A-DB6C3DCD0872}"/>
              </a:ext>
            </a:extLst>
          </p:cNvPr>
          <p:cNvSpPr/>
          <p:nvPr/>
        </p:nvSpPr>
        <p:spPr>
          <a:xfrm>
            <a:off x="3677632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부당이득의 </a:t>
            </a:r>
            <a:r>
              <a:rPr kumimoji="1" lang="ko-KR" altLang="en-US" b="1" spc="-1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수수금지</a:t>
            </a: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(7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2" name="사각형: 둥근 모서리 91">
            <a:extLst>
              <a:ext uri="{FF2B5EF4-FFF2-40B4-BE49-F238E27FC236}">
                <a16:creationId xmlns:a16="http://schemas.microsoft.com/office/drawing/2014/main" id="{79466707-0C72-4EBB-B41C-2B7D3D2DAE83}"/>
              </a:ext>
            </a:extLst>
          </p:cNvPr>
          <p:cNvSpPr/>
          <p:nvPr/>
        </p:nvSpPr>
        <p:spPr>
          <a:xfrm>
            <a:off x="6552545" y="1697326"/>
            <a:ext cx="2592000" cy="339562"/>
          </a:xfrm>
          <a:prstGeom prst="roundRect">
            <a:avLst>
              <a:gd name="adj" fmla="val 50000"/>
            </a:avLst>
          </a:prstGeom>
          <a:solidFill>
            <a:srgbClr val="556A85"/>
          </a:solidFill>
          <a:ln>
            <a:noFill/>
          </a:ln>
        </p:spPr>
        <p:txBody>
          <a:bodyPr wrap="none" lIns="72000" tIns="0" rIns="72000" bIns="36000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750"/>
              </a:spcAft>
              <a:tabLst>
                <a:tab pos="877729" algn="l"/>
              </a:tabLst>
            </a:pP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건전한 </a:t>
            </a:r>
            <a:r>
              <a:rPr kumimoji="1" lang="ko-KR" altLang="en-US" b="1" spc="-1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공직풍토의</a:t>
            </a:r>
            <a:r>
              <a:rPr kumimoji="1" lang="ko-KR" altLang="en-US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조성 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kumimoji="1" lang="ko-KR" altLang="en-US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kumimoji="1" lang="en-US" altLang="ko-KR" sz="1200" b="1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ko-KR" altLang="en-US" b="1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FEAD0A9-72EC-46B2-8C70-2C1D2CA896F0}"/>
              </a:ext>
            </a:extLst>
          </p:cNvPr>
          <p:cNvSpPr txBox="1"/>
          <p:nvPr/>
        </p:nvSpPr>
        <p:spPr>
          <a:xfrm>
            <a:off x="3669260" y="2547874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조의</a:t>
            </a:r>
            <a:r>
              <a:rPr lang="en-US" altLang="ko-KR" dirty="0"/>
              <a:t>2</a:t>
            </a:r>
            <a:r>
              <a:rPr lang="ko-KR" altLang="en-US" dirty="0"/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직위의 사적 이용 금지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0624C51-BB22-47D7-B29F-D26B024E3483}"/>
              </a:ext>
            </a:extLst>
          </p:cNvPr>
          <p:cNvSpPr txBox="1"/>
          <p:nvPr/>
        </p:nvSpPr>
        <p:spPr>
          <a:xfrm>
            <a:off x="3669260" y="2902415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11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알선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청탁 등의 금지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D7AC396-E686-41C4-A301-A70EC376090E}"/>
              </a:ext>
            </a:extLst>
          </p:cNvPr>
          <p:cNvSpPr txBox="1"/>
          <p:nvPr/>
        </p:nvSpPr>
        <p:spPr>
          <a:xfrm>
            <a:off x="3669260" y="325695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12</a:t>
            </a:r>
            <a:r>
              <a:rPr lang="ko-KR" altLang="en-US" dirty="0"/>
              <a:t>조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직무관련 정보를 이용한 거래 등의 제한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38527E0-13A6-4B9C-BFE5-1792948065BE}"/>
              </a:ext>
            </a:extLst>
          </p:cNvPr>
          <p:cNvSpPr txBox="1"/>
          <p:nvPr/>
        </p:nvSpPr>
        <p:spPr>
          <a:xfrm>
            <a:off x="3669260" y="361149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공용물의 사적 사용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수익의 금지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AB91BF4-C677-4FE3-B57E-FAC38A521C3B}"/>
              </a:ext>
            </a:extLst>
          </p:cNvPr>
          <p:cNvSpPr txBox="1"/>
          <p:nvPr/>
        </p:nvSpPr>
        <p:spPr>
          <a:xfrm>
            <a:off x="3669260" y="396603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2</a:t>
            </a:r>
            <a:r>
              <a:rPr lang="ko-KR" altLang="en-US" dirty="0"/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사적 노무 요구 금지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5FB8DBF-8107-4F4C-84FD-E57B0827FA76}"/>
              </a:ext>
            </a:extLst>
          </p:cNvPr>
          <p:cNvSpPr txBox="1"/>
          <p:nvPr/>
        </p:nvSpPr>
        <p:spPr>
          <a:xfrm>
            <a:off x="3669260" y="4320579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3  </a:t>
            </a:r>
            <a:r>
              <a:rPr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직무권한 등을 행사한 부당행위의 금지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0FD9066-2DA1-40FA-8596-CD99C33F18A4}"/>
              </a:ext>
            </a:extLst>
          </p:cNvPr>
          <p:cNvSpPr txBox="1"/>
          <p:nvPr/>
        </p:nvSpPr>
        <p:spPr>
          <a:xfrm>
            <a:off x="3669260" y="2193333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이권 개입 등의 금지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0591D2-75E0-4BE7-91EE-89F30B9F99AD}"/>
              </a:ext>
            </a:extLst>
          </p:cNvPr>
          <p:cNvSpPr txBox="1"/>
          <p:nvPr/>
        </p:nvSpPr>
        <p:spPr>
          <a:xfrm>
            <a:off x="3669260" y="4675120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14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금품등의 수수 금지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B602D15-B6AB-4FE7-9531-DEEEA3B08023}"/>
              </a:ext>
            </a:extLst>
          </p:cNvPr>
          <p:cNvSpPr txBox="1"/>
          <p:nvPr/>
        </p:nvSpPr>
        <p:spPr>
          <a:xfrm>
            <a:off x="3669260" y="5029661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14</a:t>
            </a:r>
            <a:r>
              <a:rPr lang="ko-KR" altLang="en-US" dirty="0"/>
              <a:t>조의</a:t>
            </a:r>
            <a:r>
              <a:rPr lang="en-US" altLang="ko-KR" dirty="0"/>
              <a:t>2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감독기관의 부당한 요구 금지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B42166A-C5C7-40E5-BF35-8F4A6D8DF296}"/>
              </a:ext>
            </a:extLst>
          </p:cNvPr>
          <p:cNvSpPr txBox="1"/>
          <p:nvPr/>
        </p:nvSpPr>
        <p:spPr>
          <a:xfrm>
            <a:off x="6552545" y="2201886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15</a:t>
            </a:r>
            <a:r>
              <a:rPr lang="ko-KR" altLang="en-US" dirty="0"/>
              <a:t>조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외부강의 등의 사례금 수수 제한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D07A98D-FE47-4B10-9CEB-53A3818830E0}"/>
              </a:ext>
            </a:extLst>
          </p:cNvPr>
          <p:cNvSpPr txBox="1"/>
          <p:nvPr/>
        </p:nvSpPr>
        <p:spPr>
          <a:xfrm>
            <a:off x="6552545" y="2556427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16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직무관련자 거래 신고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E89582F-124B-474B-9DA5-43341C31EDA2}"/>
              </a:ext>
            </a:extLst>
          </p:cNvPr>
          <p:cNvSpPr txBox="1"/>
          <p:nvPr/>
        </p:nvSpPr>
        <p:spPr>
          <a:xfrm>
            <a:off x="6552545" y="2910968"/>
            <a:ext cx="2592000" cy="2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</p:spPr>
        <p:txBody>
          <a:bodyPr wrap="none" lIns="36000" tIns="72000" rIns="36000" bIns="72000" rtlCol="0" anchor="ctr">
            <a:noAutofit/>
          </a:bodyPr>
          <a:lstStyle>
            <a:defPPr>
              <a:defRPr lang="ko-KR"/>
            </a:defPPr>
            <a:lvl1pPr marL="342900" indent="-342900">
              <a:defRPr sz="1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제</a:t>
            </a:r>
            <a:r>
              <a:rPr lang="en-US" altLang="ko-KR" dirty="0"/>
              <a:t>17</a:t>
            </a:r>
            <a:r>
              <a:rPr lang="ko-KR" altLang="en-US" dirty="0"/>
              <a:t>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경조사의 통지 제한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D12F8439-A978-4091-9C85-6B5BC82E6290}"/>
              </a:ext>
            </a:extLst>
          </p:cNvPr>
          <p:cNvGrpSpPr/>
          <p:nvPr/>
        </p:nvGrpSpPr>
        <p:grpSpPr>
          <a:xfrm>
            <a:off x="7384932" y="4637482"/>
            <a:ext cx="1695012" cy="1575989"/>
            <a:chOff x="7452418" y="4407769"/>
            <a:chExt cx="1982554" cy="1843340"/>
          </a:xfrm>
        </p:grpSpPr>
        <p:grpSp>
          <p:nvGrpSpPr>
            <p:cNvPr id="74" name="Group 4">
              <a:extLst>
                <a:ext uri="{FF2B5EF4-FFF2-40B4-BE49-F238E27FC236}">
                  <a16:creationId xmlns:a16="http://schemas.microsoft.com/office/drawing/2014/main" id="{651AB7BD-3567-472A-99B4-58186B23BB9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752145" y="4407769"/>
              <a:ext cx="682827" cy="1843340"/>
              <a:chOff x="2078" y="-1"/>
              <a:chExt cx="1601" cy="4322"/>
            </a:xfrm>
            <a:solidFill>
              <a:srgbClr val="AFABAB"/>
            </a:solidFill>
          </p:grpSpPr>
          <p:sp>
            <p:nvSpPr>
              <p:cNvPr id="75" name="Freeform 5">
                <a:extLst>
                  <a:ext uri="{FF2B5EF4-FFF2-40B4-BE49-F238E27FC236}">
                    <a16:creationId xmlns:a16="http://schemas.microsoft.com/office/drawing/2014/main" id="{51E4377C-254B-410D-8EFB-0F73BCA67A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1" y="621"/>
                <a:ext cx="792" cy="729"/>
              </a:xfrm>
              <a:custGeom>
                <a:avLst/>
                <a:gdLst>
                  <a:gd name="T0" fmla="*/ 213 w 586"/>
                  <a:gd name="T1" fmla="*/ 439 h 539"/>
                  <a:gd name="T2" fmla="*/ 262 w 586"/>
                  <a:gd name="T3" fmla="*/ 408 h 539"/>
                  <a:gd name="T4" fmla="*/ 262 w 586"/>
                  <a:gd name="T5" fmla="*/ 373 h 539"/>
                  <a:gd name="T6" fmla="*/ 319 w 586"/>
                  <a:gd name="T7" fmla="*/ 373 h 539"/>
                  <a:gd name="T8" fmla="*/ 319 w 586"/>
                  <a:gd name="T9" fmla="*/ 404 h 539"/>
                  <a:gd name="T10" fmla="*/ 418 w 586"/>
                  <a:gd name="T11" fmla="*/ 519 h 539"/>
                  <a:gd name="T12" fmla="*/ 418 w 586"/>
                  <a:gd name="T13" fmla="*/ 531 h 539"/>
                  <a:gd name="T14" fmla="*/ 552 w 586"/>
                  <a:gd name="T15" fmla="*/ 356 h 539"/>
                  <a:gd name="T16" fmla="*/ 352 w 586"/>
                  <a:gd name="T17" fmla="*/ 34 h 539"/>
                  <a:gd name="T18" fmla="*/ 30 w 586"/>
                  <a:gd name="T19" fmla="*/ 234 h 539"/>
                  <a:gd name="T20" fmla="*/ 180 w 586"/>
                  <a:gd name="T21" fmla="*/ 539 h 539"/>
                  <a:gd name="T22" fmla="*/ 179 w 586"/>
                  <a:gd name="T23" fmla="*/ 524 h 539"/>
                  <a:gd name="T24" fmla="*/ 213 w 586"/>
                  <a:gd name="T25" fmla="*/ 4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86" h="539">
                    <a:moveTo>
                      <a:pt x="213" y="439"/>
                    </a:moveTo>
                    <a:cubicBezTo>
                      <a:pt x="227" y="424"/>
                      <a:pt x="244" y="414"/>
                      <a:pt x="262" y="408"/>
                    </a:cubicBezTo>
                    <a:cubicBezTo>
                      <a:pt x="262" y="373"/>
                      <a:pt x="262" y="373"/>
                      <a:pt x="262" y="373"/>
                    </a:cubicBezTo>
                    <a:cubicBezTo>
                      <a:pt x="319" y="373"/>
                      <a:pt x="319" y="373"/>
                      <a:pt x="319" y="373"/>
                    </a:cubicBezTo>
                    <a:cubicBezTo>
                      <a:pt x="319" y="404"/>
                      <a:pt x="319" y="404"/>
                      <a:pt x="319" y="404"/>
                    </a:cubicBezTo>
                    <a:cubicBezTo>
                      <a:pt x="374" y="414"/>
                      <a:pt x="417" y="462"/>
                      <a:pt x="418" y="519"/>
                    </a:cubicBezTo>
                    <a:cubicBezTo>
                      <a:pt x="418" y="523"/>
                      <a:pt x="418" y="527"/>
                      <a:pt x="418" y="531"/>
                    </a:cubicBezTo>
                    <a:cubicBezTo>
                      <a:pt x="483" y="496"/>
                      <a:pt x="534" y="434"/>
                      <a:pt x="552" y="356"/>
                    </a:cubicBezTo>
                    <a:cubicBezTo>
                      <a:pt x="586" y="211"/>
                      <a:pt x="496" y="67"/>
                      <a:pt x="352" y="34"/>
                    </a:cubicBezTo>
                    <a:cubicBezTo>
                      <a:pt x="207" y="0"/>
                      <a:pt x="63" y="90"/>
                      <a:pt x="30" y="234"/>
                    </a:cubicBezTo>
                    <a:cubicBezTo>
                      <a:pt x="0" y="361"/>
                      <a:pt x="66" y="487"/>
                      <a:pt x="180" y="539"/>
                    </a:cubicBezTo>
                    <a:cubicBezTo>
                      <a:pt x="180" y="534"/>
                      <a:pt x="180" y="529"/>
                      <a:pt x="179" y="524"/>
                    </a:cubicBezTo>
                    <a:cubicBezTo>
                      <a:pt x="179" y="492"/>
                      <a:pt x="191" y="462"/>
                      <a:pt x="213" y="4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Freeform 6">
                <a:extLst>
                  <a:ext uri="{FF2B5EF4-FFF2-40B4-BE49-F238E27FC236}">
                    <a16:creationId xmlns:a16="http://schemas.microsoft.com/office/drawing/2014/main" id="{6501C11A-0A6F-4863-8B92-45FD4E26A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8" y="-1"/>
                <a:ext cx="1601" cy="4322"/>
              </a:xfrm>
              <a:custGeom>
                <a:avLst/>
                <a:gdLst>
                  <a:gd name="T0" fmla="*/ 971 w 1184"/>
                  <a:gd name="T1" fmla="*/ 1106 h 3200"/>
                  <a:gd name="T2" fmla="*/ 952 w 1184"/>
                  <a:gd name="T3" fmla="*/ 1104 h 3200"/>
                  <a:gd name="T4" fmla="*/ 857 w 1184"/>
                  <a:gd name="T5" fmla="*/ 1104 h 3200"/>
                  <a:gd name="T6" fmla="*/ 867 w 1184"/>
                  <a:gd name="T7" fmla="*/ 1168 h 3200"/>
                  <a:gd name="T8" fmla="*/ 889 w 1184"/>
                  <a:gd name="T9" fmla="*/ 1268 h 3200"/>
                  <a:gd name="T10" fmla="*/ 894 w 1184"/>
                  <a:gd name="T11" fmla="*/ 1293 h 3200"/>
                  <a:gd name="T12" fmla="*/ 948 w 1184"/>
                  <a:gd name="T13" fmla="*/ 1384 h 3200"/>
                  <a:gd name="T14" fmla="*/ 926 w 1184"/>
                  <a:gd name="T15" fmla="*/ 1378 h 3200"/>
                  <a:gd name="T16" fmla="*/ 871 w 1184"/>
                  <a:gd name="T17" fmla="*/ 1302 h 3200"/>
                  <a:gd name="T18" fmla="*/ 831 w 1184"/>
                  <a:gd name="T19" fmla="*/ 1104 h 3200"/>
                  <a:gd name="T20" fmla="*/ 825 w 1184"/>
                  <a:gd name="T21" fmla="*/ 1003 h 3200"/>
                  <a:gd name="T22" fmla="*/ 825 w 1184"/>
                  <a:gd name="T23" fmla="*/ 981 h 3200"/>
                  <a:gd name="T24" fmla="*/ 750 w 1184"/>
                  <a:gd name="T25" fmla="*/ 890 h 3200"/>
                  <a:gd name="T26" fmla="*/ 728 w 1184"/>
                  <a:gd name="T27" fmla="*/ 887 h 3200"/>
                  <a:gd name="T28" fmla="*/ 693 w 1184"/>
                  <a:gd name="T29" fmla="*/ 894 h 3200"/>
                  <a:gd name="T30" fmla="*/ 634 w 1184"/>
                  <a:gd name="T31" fmla="*/ 984 h 3200"/>
                  <a:gd name="T32" fmla="*/ 635 w 1184"/>
                  <a:gd name="T33" fmla="*/ 1010 h 3200"/>
                  <a:gd name="T34" fmla="*/ 640 w 1184"/>
                  <a:gd name="T35" fmla="*/ 1104 h 3200"/>
                  <a:gd name="T36" fmla="*/ 734 w 1184"/>
                  <a:gd name="T37" fmla="*/ 1451 h 3200"/>
                  <a:gd name="T38" fmla="*/ 841 w 1184"/>
                  <a:gd name="T39" fmla="*/ 1549 h 3200"/>
                  <a:gd name="T40" fmla="*/ 945 w 1184"/>
                  <a:gd name="T41" fmla="*/ 1575 h 3200"/>
                  <a:gd name="T42" fmla="*/ 948 w 1184"/>
                  <a:gd name="T43" fmla="*/ 1575 h 3200"/>
                  <a:gd name="T44" fmla="*/ 948 w 1184"/>
                  <a:gd name="T45" fmla="*/ 1575 h 3200"/>
                  <a:gd name="T46" fmla="*/ 960 w 1184"/>
                  <a:gd name="T47" fmla="*/ 1574 h 3200"/>
                  <a:gd name="T48" fmla="*/ 958 w 1184"/>
                  <a:gd name="T49" fmla="*/ 1574 h 3200"/>
                  <a:gd name="T50" fmla="*/ 831 w 1184"/>
                  <a:gd name="T51" fmla="*/ 1571 h 3200"/>
                  <a:gd name="T52" fmla="*/ 714 w 1184"/>
                  <a:gd name="T53" fmla="*/ 1464 h 3200"/>
                  <a:gd name="T54" fmla="*/ 616 w 1184"/>
                  <a:gd name="T55" fmla="*/ 1104 h 3200"/>
                  <a:gd name="T56" fmla="*/ 512 w 1184"/>
                  <a:gd name="T57" fmla="*/ 1104 h 3200"/>
                  <a:gd name="T58" fmla="*/ 466 w 1184"/>
                  <a:gd name="T59" fmla="*/ 1082 h 3200"/>
                  <a:gd name="T60" fmla="*/ 297 w 1184"/>
                  <a:gd name="T61" fmla="*/ 906 h 3200"/>
                  <a:gd name="T62" fmla="*/ 191 w 1184"/>
                  <a:gd name="T63" fmla="*/ 427 h 3200"/>
                  <a:gd name="T64" fmla="*/ 192 w 1184"/>
                  <a:gd name="T65" fmla="*/ 393 h 3200"/>
                  <a:gd name="T66" fmla="*/ 357 w 1184"/>
                  <a:gd name="T67" fmla="*/ 393 h 3200"/>
                  <a:gd name="T68" fmla="*/ 357 w 1184"/>
                  <a:gd name="T69" fmla="*/ 0 h 3200"/>
                  <a:gd name="T70" fmla="*/ 107 w 1184"/>
                  <a:gd name="T71" fmla="*/ 0 h 3200"/>
                  <a:gd name="T72" fmla="*/ 107 w 1184"/>
                  <a:gd name="T73" fmla="*/ 260 h 3200"/>
                  <a:gd name="T74" fmla="*/ 102 w 1184"/>
                  <a:gd name="T75" fmla="*/ 259 h 3200"/>
                  <a:gd name="T76" fmla="*/ 2 w 1184"/>
                  <a:gd name="T77" fmla="*/ 351 h 3200"/>
                  <a:gd name="T78" fmla="*/ 1 w 1184"/>
                  <a:gd name="T79" fmla="*/ 427 h 3200"/>
                  <a:gd name="T80" fmla="*/ 223 w 1184"/>
                  <a:gd name="T81" fmla="*/ 1127 h 3200"/>
                  <a:gd name="T82" fmla="*/ 399 w 1184"/>
                  <a:gd name="T83" fmla="*/ 1263 h 3200"/>
                  <a:gd name="T84" fmla="*/ 399 w 1184"/>
                  <a:gd name="T85" fmla="*/ 1786 h 3200"/>
                  <a:gd name="T86" fmla="*/ 399 w 1184"/>
                  <a:gd name="T87" fmla="*/ 2011 h 3200"/>
                  <a:gd name="T88" fmla="*/ 399 w 1184"/>
                  <a:gd name="T89" fmla="*/ 3053 h 3200"/>
                  <a:gd name="T90" fmla="*/ 547 w 1184"/>
                  <a:gd name="T91" fmla="*/ 3200 h 3200"/>
                  <a:gd name="T92" fmla="*/ 694 w 1184"/>
                  <a:gd name="T93" fmla="*/ 3053 h 3200"/>
                  <a:gd name="T94" fmla="*/ 694 w 1184"/>
                  <a:gd name="T95" fmla="*/ 2104 h 3200"/>
                  <a:gd name="T96" fmla="*/ 749 w 1184"/>
                  <a:gd name="T97" fmla="*/ 2104 h 3200"/>
                  <a:gd name="T98" fmla="*/ 749 w 1184"/>
                  <a:gd name="T99" fmla="*/ 3053 h 3200"/>
                  <a:gd name="T100" fmla="*/ 897 w 1184"/>
                  <a:gd name="T101" fmla="*/ 3200 h 3200"/>
                  <a:gd name="T102" fmla="*/ 1044 w 1184"/>
                  <a:gd name="T103" fmla="*/ 3053 h 3200"/>
                  <a:gd name="T104" fmla="*/ 1044 w 1184"/>
                  <a:gd name="T105" fmla="*/ 2011 h 3200"/>
                  <a:gd name="T106" fmla="*/ 1044 w 1184"/>
                  <a:gd name="T107" fmla="*/ 1786 h 3200"/>
                  <a:gd name="T108" fmla="*/ 1044 w 1184"/>
                  <a:gd name="T109" fmla="*/ 1549 h 3200"/>
                  <a:gd name="T110" fmla="*/ 1052 w 1184"/>
                  <a:gd name="T111" fmla="*/ 1544 h 3200"/>
                  <a:gd name="T112" fmla="*/ 1146 w 1184"/>
                  <a:gd name="T113" fmla="*/ 1442 h 3200"/>
                  <a:gd name="T114" fmla="*/ 1183 w 1184"/>
                  <a:gd name="T115" fmla="*/ 1307 h 3200"/>
                  <a:gd name="T116" fmla="*/ 1123 w 1184"/>
                  <a:gd name="T117" fmla="*/ 1163 h 3200"/>
                  <a:gd name="T118" fmla="*/ 971 w 1184"/>
                  <a:gd name="T119" fmla="*/ 1106 h 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84" h="3200">
                    <a:moveTo>
                      <a:pt x="971" y="1106"/>
                    </a:moveTo>
                    <a:cubicBezTo>
                      <a:pt x="965" y="1105"/>
                      <a:pt x="958" y="1104"/>
                      <a:pt x="952" y="1104"/>
                    </a:cubicBezTo>
                    <a:cubicBezTo>
                      <a:pt x="857" y="1104"/>
                      <a:pt x="857" y="1104"/>
                      <a:pt x="857" y="1104"/>
                    </a:cubicBezTo>
                    <a:cubicBezTo>
                      <a:pt x="860" y="1128"/>
                      <a:pt x="863" y="1149"/>
                      <a:pt x="867" y="1168"/>
                    </a:cubicBezTo>
                    <a:cubicBezTo>
                      <a:pt x="875" y="1211"/>
                      <a:pt x="883" y="1243"/>
                      <a:pt x="889" y="1268"/>
                    </a:cubicBezTo>
                    <a:cubicBezTo>
                      <a:pt x="891" y="1277"/>
                      <a:pt x="893" y="1285"/>
                      <a:pt x="894" y="1293"/>
                    </a:cubicBezTo>
                    <a:cubicBezTo>
                      <a:pt x="900" y="1337"/>
                      <a:pt x="925" y="1366"/>
                      <a:pt x="948" y="1384"/>
                    </a:cubicBezTo>
                    <a:cubicBezTo>
                      <a:pt x="940" y="1383"/>
                      <a:pt x="933" y="1382"/>
                      <a:pt x="926" y="1378"/>
                    </a:cubicBezTo>
                    <a:cubicBezTo>
                      <a:pt x="916" y="1373"/>
                      <a:pt x="895" y="1360"/>
                      <a:pt x="871" y="1302"/>
                    </a:cubicBezTo>
                    <a:cubicBezTo>
                      <a:pt x="855" y="1260"/>
                      <a:pt x="840" y="1196"/>
                      <a:pt x="831" y="1104"/>
                    </a:cubicBezTo>
                    <a:cubicBezTo>
                      <a:pt x="829" y="1074"/>
                      <a:pt x="826" y="1040"/>
                      <a:pt x="825" y="1003"/>
                    </a:cubicBezTo>
                    <a:cubicBezTo>
                      <a:pt x="825" y="996"/>
                      <a:pt x="825" y="988"/>
                      <a:pt x="825" y="981"/>
                    </a:cubicBezTo>
                    <a:cubicBezTo>
                      <a:pt x="824" y="936"/>
                      <a:pt x="792" y="899"/>
                      <a:pt x="750" y="890"/>
                    </a:cubicBezTo>
                    <a:cubicBezTo>
                      <a:pt x="743" y="888"/>
                      <a:pt x="736" y="887"/>
                      <a:pt x="728" y="887"/>
                    </a:cubicBezTo>
                    <a:cubicBezTo>
                      <a:pt x="716" y="887"/>
                      <a:pt x="704" y="890"/>
                      <a:pt x="693" y="894"/>
                    </a:cubicBezTo>
                    <a:cubicBezTo>
                      <a:pt x="658" y="909"/>
                      <a:pt x="634" y="944"/>
                      <a:pt x="634" y="984"/>
                    </a:cubicBezTo>
                    <a:cubicBezTo>
                      <a:pt x="634" y="993"/>
                      <a:pt x="635" y="1001"/>
                      <a:pt x="635" y="1010"/>
                    </a:cubicBezTo>
                    <a:cubicBezTo>
                      <a:pt x="636" y="1043"/>
                      <a:pt x="638" y="1074"/>
                      <a:pt x="640" y="1104"/>
                    </a:cubicBezTo>
                    <a:cubicBezTo>
                      <a:pt x="653" y="1268"/>
                      <a:pt x="685" y="1375"/>
                      <a:pt x="734" y="1451"/>
                    </a:cubicBezTo>
                    <a:cubicBezTo>
                      <a:pt x="764" y="1497"/>
                      <a:pt x="802" y="1530"/>
                      <a:pt x="841" y="1549"/>
                    </a:cubicBezTo>
                    <a:cubicBezTo>
                      <a:pt x="880" y="1569"/>
                      <a:pt x="918" y="1574"/>
                      <a:pt x="945" y="1575"/>
                    </a:cubicBezTo>
                    <a:cubicBezTo>
                      <a:pt x="946" y="1575"/>
                      <a:pt x="947" y="1575"/>
                      <a:pt x="948" y="1575"/>
                    </a:cubicBezTo>
                    <a:cubicBezTo>
                      <a:pt x="948" y="1575"/>
                      <a:pt x="948" y="1575"/>
                      <a:pt x="948" y="1575"/>
                    </a:cubicBezTo>
                    <a:cubicBezTo>
                      <a:pt x="952" y="1575"/>
                      <a:pt x="956" y="1574"/>
                      <a:pt x="960" y="1574"/>
                    </a:cubicBezTo>
                    <a:cubicBezTo>
                      <a:pt x="959" y="1574"/>
                      <a:pt x="959" y="1574"/>
                      <a:pt x="958" y="1574"/>
                    </a:cubicBezTo>
                    <a:cubicBezTo>
                      <a:pt x="925" y="1584"/>
                      <a:pt x="881" y="1586"/>
                      <a:pt x="831" y="1571"/>
                    </a:cubicBezTo>
                    <a:cubicBezTo>
                      <a:pt x="783" y="1556"/>
                      <a:pt x="745" y="1512"/>
                      <a:pt x="714" y="1464"/>
                    </a:cubicBezTo>
                    <a:cubicBezTo>
                      <a:pt x="660" y="1380"/>
                      <a:pt x="629" y="1264"/>
                      <a:pt x="616" y="1104"/>
                    </a:cubicBezTo>
                    <a:cubicBezTo>
                      <a:pt x="512" y="1104"/>
                      <a:pt x="512" y="1104"/>
                      <a:pt x="512" y="1104"/>
                    </a:cubicBezTo>
                    <a:cubicBezTo>
                      <a:pt x="506" y="1102"/>
                      <a:pt x="489" y="1095"/>
                      <a:pt x="466" y="1082"/>
                    </a:cubicBezTo>
                    <a:cubicBezTo>
                      <a:pt x="421" y="1056"/>
                      <a:pt x="354" y="1005"/>
                      <a:pt x="297" y="906"/>
                    </a:cubicBezTo>
                    <a:cubicBezTo>
                      <a:pt x="240" y="806"/>
                      <a:pt x="192" y="656"/>
                      <a:pt x="191" y="427"/>
                    </a:cubicBezTo>
                    <a:cubicBezTo>
                      <a:pt x="191" y="416"/>
                      <a:pt x="192" y="405"/>
                      <a:pt x="192" y="393"/>
                    </a:cubicBezTo>
                    <a:cubicBezTo>
                      <a:pt x="357" y="393"/>
                      <a:pt x="357" y="393"/>
                      <a:pt x="357" y="393"/>
                    </a:cubicBezTo>
                    <a:cubicBezTo>
                      <a:pt x="357" y="0"/>
                      <a:pt x="357" y="0"/>
                      <a:pt x="35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7" y="260"/>
                      <a:pt x="107" y="260"/>
                      <a:pt x="107" y="260"/>
                    </a:cubicBezTo>
                    <a:cubicBezTo>
                      <a:pt x="105" y="260"/>
                      <a:pt x="103" y="259"/>
                      <a:pt x="102" y="259"/>
                    </a:cubicBezTo>
                    <a:cubicBezTo>
                      <a:pt x="49" y="257"/>
                      <a:pt x="4" y="298"/>
                      <a:pt x="2" y="351"/>
                    </a:cubicBezTo>
                    <a:cubicBezTo>
                      <a:pt x="1" y="377"/>
                      <a:pt x="1" y="403"/>
                      <a:pt x="1" y="427"/>
                    </a:cubicBezTo>
                    <a:cubicBezTo>
                      <a:pt x="0" y="780"/>
                      <a:pt x="107" y="1000"/>
                      <a:pt x="223" y="1127"/>
                    </a:cubicBezTo>
                    <a:cubicBezTo>
                      <a:pt x="287" y="1198"/>
                      <a:pt x="353" y="1239"/>
                      <a:pt x="399" y="1263"/>
                    </a:cubicBezTo>
                    <a:cubicBezTo>
                      <a:pt x="399" y="1786"/>
                      <a:pt x="399" y="1786"/>
                      <a:pt x="399" y="1786"/>
                    </a:cubicBezTo>
                    <a:cubicBezTo>
                      <a:pt x="399" y="2011"/>
                      <a:pt x="399" y="2011"/>
                      <a:pt x="399" y="2011"/>
                    </a:cubicBezTo>
                    <a:cubicBezTo>
                      <a:pt x="399" y="3053"/>
                      <a:pt x="399" y="3053"/>
                      <a:pt x="399" y="3053"/>
                    </a:cubicBezTo>
                    <a:cubicBezTo>
                      <a:pt x="399" y="3134"/>
                      <a:pt x="465" y="3200"/>
                      <a:pt x="547" y="3200"/>
                    </a:cubicBezTo>
                    <a:cubicBezTo>
                      <a:pt x="628" y="3200"/>
                      <a:pt x="694" y="3134"/>
                      <a:pt x="694" y="3053"/>
                    </a:cubicBezTo>
                    <a:cubicBezTo>
                      <a:pt x="694" y="2104"/>
                      <a:pt x="694" y="2104"/>
                      <a:pt x="694" y="2104"/>
                    </a:cubicBezTo>
                    <a:cubicBezTo>
                      <a:pt x="749" y="2104"/>
                      <a:pt x="749" y="2104"/>
                      <a:pt x="749" y="2104"/>
                    </a:cubicBezTo>
                    <a:cubicBezTo>
                      <a:pt x="749" y="3053"/>
                      <a:pt x="749" y="3053"/>
                      <a:pt x="749" y="3053"/>
                    </a:cubicBezTo>
                    <a:cubicBezTo>
                      <a:pt x="749" y="3134"/>
                      <a:pt x="815" y="3200"/>
                      <a:pt x="897" y="3200"/>
                    </a:cubicBezTo>
                    <a:cubicBezTo>
                      <a:pt x="978" y="3200"/>
                      <a:pt x="1044" y="3134"/>
                      <a:pt x="1044" y="3053"/>
                    </a:cubicBezTo>
                    <a:cubicBezTo>
                      <a:pt x="1044" y="2011"/>
                      <a:pt x="1044" y="2011"/>
                      <a:pt x="1044" y="2011"/>
                    </a:cubicBezTo>
                    <a:cubicBezTo>
                      <a:pt x="1044" y="1786"/>
                      <a:pt x="1044" y="1786"/>
                      <a:pt x="1044" y="1786"/>
                    </a:cubicBezTo>
                    <a:cubicBezTo>
                      <a:pt x="1044" y="1549"/>
                      <a:pt x="1044" y="1549"/>
                      <a:pt x="1044" y="1549"/>
                    </a:cubicBezTo>
                    <a:cubicBezTo>
                      <a:pt x="1047" y="1547"/>
                      <a:pt x="1049" y="1546"/>
                      <a:pt x="1052" y="1544"/>
                    </a:cubicBezTo>
                    <a:cubicBezTo>
                      <a:pt x="1093" y="1518"/>
                      <a:pt x="1124" y="1482"/>
                      <a:pt x="1146" y="1442"/>
                    </a:cubicBezTo>
                    <a:cubicBezTo>
                      <a:pt x="1168" y="1402"/>
                      <a:pt x="1183" y="1357"/>
                      <a:pt x="1183" y="1307"/>
                    </a:cubicBezTo>
                    <a:cubicBezTo>
                      <a:pt x="1184" y="1259"/>
                      <a:pt x="1167" y="1203"/>
                      <a:pt x="1123" y="1163"/>
                    </a:cubicBezTo>
                    <a:cubicBezTo>
                      <a:pt x="1083" y="1125"/>
                      <a:pt x="1029" y="1108"/>
                      <a:pt x="971" y="11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94" name="그룹 65">
              <a:extLst>
                <a:ext uri="{FF2B5EF4-FFF2-40B4-BE49-F238E27FC236}">
                  <a16:creationId xmlns:a16="http://schemas.microsoft.com/office/drawing/2014/main" id="{8E740E1D-BD57-4EA3-BF32-26874F7E268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452418" y="4984782"/>
              <a:ext cx="1147327" cy="1266327"/>
              <a:chOff x="5133206" y="5949280"/>
              <a:chExt cx="696520" cy="774992"/>
            </a:xfrm>
            <a:solidFill>
              <a:srgbClr val="AFABAB"/>
            </a:solidFill>
          </p:grpSpPr>
          <p:sp>
            <p:nvSpPr>
              <p:cNvPr id="95" name="Freeform 5">
                <a:extLst>
                  <a:ext uri="{FF2B5EF4-FFF2-40B4-BE49-F238E27FC236}">
                    <a16:creationId xmlns:a16="http://schemas.microsoft.com/office/drawing/2014/main" id="{BDF1EF70-0A19-44DD-8DBE-C977021C5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5291" y="5949280"/>
                <a:ext cx="131749" cy="131749"/>
              </a:xfrm>
              <a:custGeom>
                <a:avLst/>
                <a:gdLst>
                  <a:gd name="T0" fmla="*/ 136 w 136"/>
                  <a:gd name="T1" fmla="*/ 68 h 136"/>
                  <a:gd name="T2" fmla="*/ 136 w 136"/>
                  <a:gd name="T3" fmla="*/ 68 h 136"/>
                  <a:gd name="T4" fmla="*/ 134 w 136"/>
                  <a:gd name="T5" fmla="*/ 82 h 136"/>
                  <a:gd name="T6" fmla="*/ 130 w 136"/>
                  <a:gd name="T7" fmla="*/ 94 h 136"/>
                  <a:gd name="T8" fmla="*/ 124 w 136"/>
                  <a:gd name="T9" fmla="*/ 106 h 136"/>
                  <a:gd name="T10" fmla="*/ 116 w 136"/>
                  <a:gd name="T11" fmla="*/ 116 h 136"/>
                  <a:gd name="T12" fmla="*/ 106 w 136"/>
                  <a:gd name="T13" fmla="*/ 124 h 136"/>
                  <a:gd name="T14" fmla="*/ 94 w 136"/>
                  <a:gd name="T15" fmla="*/ 130 h 136"/>
                  <a:gd name="T16" fmla="*/ 82 w 136"/>
                  <a:gd name="T17" fmla="*/ 134 h 136"/>
                  <a:gd name="T18" fmla="*/ 68 w 136"/>
                  <a:gd name="T19" fmla="*/ 136 h 136"/>
                  <a:gd name="T20" fmla="*/ 68 w 136"/>
                  <a:gd name="T21" fmla="*/ 136 h 136"/>
                  <a:gd name="T22" fmla="*/ 54 w 136"/>
                  <a:gd name="T23" fmla="*/ 134 h 136"/>
                  <a:gd name="T24" fmla="*/ 40 w 136"/>
                  <a:gd name="T25" fmla="*/ 130 h 136"/>
                  <a:gd name="T26" fmla="*/ 30 w 136"/>
                  <a:gd name="T27" fmla="*/ 124 h 136"/>
                  <a:gd name="T28" fmla="*/ 20 w 136"/>
                  <a:gd name="T29" fmla="*/ 116 h 136"/>
                  <a:gd name="T30" fmla="*/ 10 w 136"/>
                  <a:gd name="T31" fmla="*/ 106 h 136"/>
                  <a:gd name="T32" fmla="*/ 4 w 136"/>
                  <a:gd name="T33" fmla="*/ 94 h 136"/>
                  <a:gd name="T34" fmla="*/ 0 w 136"/>
                  <a:gd name="T35" fmla="*/ 82 h 136"/>
                  <a:gd name="T36" fmla="*/ 0 w 136"/>
                  <a:gd name="T37" fmla="*/ 68 h 136"/>
                  <a:gd name="T38" fmla="*/ 0 w 136"/>
                  <a:gd name="T39" fmla="*/ 68 h 136"/>
                  <a:gd name="T40" fmla="*/ 0 w 136"/>
                  <a:gd name="T41" fmla="*/ 54 h 136"/>
                  <a:gd name="T42" fmla="*/ 4 w 136"/>
                  <a:gd name="T43" fmla="*/ 42 h 136"/>
                  <a:gd name="T44" fmla="*/ 10 w 136"/>
                  <a:gd name="T45" fmla="*/ 30 h 136"/>
                  <a:gd name="T46" fmla="*/ 20 w 136"/>
                  <a:gd name="T47" fmla="*/ 20 h 136"/>
                  <a:gd name="T48" fmla="*/ 30 w 136"/>
                  <a:gd name="T49" fmla="*/ 12 h 136"/>
                  <a:gd name="T50" fmla="*/ 40 w 136"/>
                  <a:gd name="T51" fmla="*/ 6 h 136"/>
                  <a:gd name="T52" fmla="*/ 54 w 136"/>
                  <a:gd name="T53" fmla="*/ 2 h 136"/>
                  <a:gd name="T54" fmla="*/ 68 w 136"/>
                  <a:gd name="T55" fmla="*/ 0 h 136"/>
                  <a:gd name="T56" fmla="*/ 68 w 136"/>
                  <a:gd name="T57" fmla="*/ 0 h 136"/>
                  <a:gd name="T58" fmla="*/ 82 w 136"/>
                  <a:gd name="T59" fmla="*/ 2 h 136"/>
                  <a:gd name="T60" fmla="*/ 94 w 136"/>
                  <a:gd name="T61" fmla="*/ 6 h 136"/>
                  <a:gd name="T62" fmla="*/ 106 w 136"/>
                  <a:gd name="T63" fmla="*/ 12 h 136"/>
                  <a:gd name="T64" fmla="*/ 116 w 136"/>
                  <a:gd name="T65" fmla="*/ 20 h 136"/>
                  <a:gd name="T66" fmla="*/ 124 w 136"/>
                  <a:gd name="T67" fmla="*/ 30 h 136"/>
                  <a:gd name="T68" fmla="*/ 130 w 136"/>
                  <a:gd name="T69" fmla="*/ 42 h 136"/>
                  <a:gd name="T70" fmla="*/ 134 w 136"/>
                  <a:gd name="T71" fmla="*/ 54 h 136"/>
                  <a:gd name="T72" fmla="*/ 136 w 136"/>
                  <a:gd name="T73" fmla="*/ 68 h 136"/>
                  <a:gd name="T74" fmla="*/ 136 w 136"/>
                  <a:gd name="T75" fmla="*/ 68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6" h="136">
                    <a:moveTo>
                      <a:pt x="136" y="68"/>
                    </a:moveTo>
                    <a:lnTo>
                      <a:pt x="136" y="68"/>
                    </a:lnTo>
                    <a:lnTo>
                      <a:pt x="134" y="82"/>
                    </a:lnTo>
                    <a:lnTo>
                      <a:pt x="130" y="94"/>
                    </a:lnTo>
                    <a:lnTo>
                      <a:pt x="124" y="106"/>
                    </a:lnTo>
                    <a:lnTo>
                      <a:pt x="116" y="116"/>
                    </a:lnTo>
                    <a:lnTo>
                      <a:pt x="106" y="124"/>
                    </a:lnTo>
                    <a:lnTo>
                      <a:pt x="94" y="130"/>
                    </a:lnTo>
                    <a:lnTo>
                      <a:pt x="82" y="134"/>
                    </a:lnTo>
                    <a:lnTo>
                      <a:pt x="68" y="136"/>
                    </a:lnTo>
                    <a:lnTo>
                      <a:pt x="68" y="136"/>
                    </a:lnTo>
                    <a:lnTo>
                      <a:pt x="54" y="134"/>
                    </a:lnTo>
                    <a:lnTo>
                      <a:pt x="40" y="130"/>
                    </a:lnTo>
                    <a:lnTo>
                      <a:pt x="30" y="124"/>
                    </a:lnTo>
                    <a:lnTo>
                      <a:pt x="20" y="116"/>
                    </a:lnTo>
                    <a:lnTo>
                      <a:pt x="10" y="106"/>
                    </a:lnTo>
                    <a:lnTo>
                      <a:pt x="4" y="94"/>
                    </a:lnTo>
                    <a:lnTo>
                      <a:pt x="0" y="8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54"/>
                    </a:lnTo>
                    <a:lnTo>
                      <a:pt x="4" y="42"/>
                    </a:lnTo>
                    <a:lnTo>
                      <a:pt x="10" y="30"/>
                    </a:lnTo>
                    <a:lnTo>
                      <a:pt x="20" y="20"/>
                    </a:lnTo>
                    <a:lnTo>
                      <a:pt x="30" y="12"/>
                    </a:lnTo>
                    <a:lnTo>
                      <a:pt x="40" y="6"/>
                    </a:lnTo>
                    <a:lnTo>
                      <a:pt x="54" y="2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82" y="2"/>
                    </a:lnTo>
                    <a:lnTo>
                      <a:pt x="94" y="6"/>
                    </a:lnTo>
                    <a:lnTo>
                      <a:pt x="106" y="12"/>
                    </a:lnTo>
                    <a:lnTo>
                      <a:pt x="116" y="20"/>
                    </a:lnTo>
                    <a:lnTo>
                      <a:pt x="124" y="30"/>
                    </a:lnTo>
                    <a:lnTo>
                      <a:pt x="130" y="42"/>
                    </a:lnTo>
                    <a:lnTo>
                      <a:pt x="134" y="54"/>
                    </a:lnTo>
                    <a:lnTo>
                      <a:pt x="136" y="68"/>
                    </a:lnTo>
                    <a:lnTo>
                      <a:pt x="136" y="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Freeform 6">
                <a:extLst>
                  <a:ext uri="{FF2B5EF4-FFF2-40B4-BE49-F238E27FC236}">
                    <a16:creationId xmlns:a16="http://schemas.microsoft.com/office/drawing/2014/main" id="{E48B9F70-5BD8-458C-B3B4-69FD04F880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08104" y="6096528"/>
                <a:ext cx="298372" cy="627744"/>
              </a:xfrm>
              <a:custGeom>
                <a:avLst/>
                <a:gdLst>
                  <a:gd name="T0" fmla="*/ 150 w 308"/>
                  <a:gd name="T1" fmla="*/ 0 h 648"/>
                  <a:gd name="T2" fmla="*/ 112 w 308"/>
                  <a:gd name="T3" fmla="*/ 4 h 648"/>
                  <a:gd name="T4" fmla="*/ 86 w 308"/>
                  <a:gd name="T5" fmla="*/ 14 h 648"/>
                  <a:gd name="T6" fmla="*/ 68 w 308"/>
                  <a:gd name="T7" fmla="*/ 32 h 648"/>
                  <a:gd name="T8" fmla="*/ 54 w 308"/>
                  <a:gd name="T9" fmla="*/ 54 h 648"/>
                  <a:gd name="T10" fmla="*/ 48 w 308"/>
                  <a:gd name="T11" fmla="*/ 74 h 648"/>
                  <a:gd name="T12" fmla="*/ 22 w 308"/>
                  <a:gd name="T13" fmla="*/ 182 h 648"/>
                  <a:gd name="T14" fmla="*/ 0 w 308"/>
                  <a:gd name="T15" fmla="*/ 286 h 648"/>
                  <a:gd name="T16" fmla="*/ 2 w 308"/>
                  <a:gd name="T17" fmla="*/ 298 h 648"/>
                  <a:gd name="T18" fmla="*/ 12 w 308"/>
                  <a:gd name="T19" fmla="*/ 304 h 648"/>
                  <a:gd name="T20" fmla="*/ 18 w 308"/>
                  <a:gd name="T21" fmla="*/ 306 h 648"/>
                  <a:gd name="T22" fmla="*/ 28 w 308"/>
                  <a:gd name="T23" fmla="*/ 300 h 648"/>
                  <a:gd name="T24" fmla="*/ 92 w 308"/>
                  <a:gd name="T25" fmla="*/ 100 h 648"/>
                  <a:gd name="T26" fmla="*/ 90 w 308"/>
                  <a:gd name="T27" fmla="*/ 380 h 648"/>
                  <a:gd name="T28" fmla="*/ 104 w 308"/>
                  <a:gd name="T29" fmla="*/ 632 h 648"/>
                  <a:gd name="T30" fmla="*/ 108 w 308"/>
                  <a:gd name="T31" fmla="*/ 644 h 648"/>
                  <a:gd name="T32" fmla="*/ 120 w 308"/>
                  <a:gd name="T33" fmla="*/ 648 h 648"/>
                  <a:gd name="T34" fmla="*/ 126 w 308"/>
                  <a:gd name="T35" fmla="*/ 646 h 648"/>
                  <a:gd name="T36" fmla="*/ 134 w 308"/>
                  <a:gd name="T37" fmla="*/ 638 h 648"/>
                  <a:gd name="T38" fmla="*/ 150 w 308"/>
                  <a:gd name="T39" fmla="*/ 380 h 648"/>
                  <a:gd name="T40" fmla="*/ 180 w 308"/>
                  <a:gd name="T41" fmla="*/ 632 h 648"/>
                  <a:gd name="T42" fmla="*/ 180 w 308"/>
                  <a:gd name="T43" fmla="*/ 638 h 648"/>
                  <a:gd name="T44" fmla="*/ 188 w 308"/>
                  <a:gd name="T45" fmla="*/ 646 h 648"/>
                  <a:gd name="T46" fmla="*/ 196 w 308"/>
                  <a:gd name="T47" fmla="*/ 648 h 648"/>
                  <a:gd name="T48" fmla="*/ 206 w 308"/>
                  <a:gd name="T49" fmla="*/ 644 h 648"/>
                  <a:gd name="T50" fmla="*/ 212 w 308"/>
                  <a:gd name="T51" fmla="*/ 632 h 648"/>
                  <a:gd name="T52" fmla="*/ 268 w 308"/>
                  <a:gd name="T53" fmla="*/ 380 h 648"/>
                  <a:gd name="T54" fmla="*/ 276 w 308"/>
                  <a:gd name="T55" fmla="*/ 290 h 648"/>
                  <a:gd name="T56" fmla="*/ 278 w 308"/>
                  <a:gd name="T57" fmla="*/ 296 h 648"/>
                  <a:gd name="T58" fmla="*/ 288 w 308"/>
                  <a:gd name="T59" fmla="*/ 302 h 648"/>
                  <a:gd name="T60" fmla="*/ 294 w 308"/>
                  <a:gd name="T61" fmla="*/ 302 h 648"/>
                  <a:gd name="T62" fmla="*/ 304 w 308"/>
                  <a:gd name="T63" fmla="*/ 296 h 648"/>
                  <a:gd name="T64" fmla="*/ 308 w 308"/>
                  <a:gd name="T65" fmla="*/ 284 h 648"/>
                  <a:gd name="T66" fmla="*/ 290 w 308"/>
                  <a:gd name="T67" fmla="*/ 182 h 648"/>
                  <a:gd name="T68" fmla="*/ 268 w 308"/>
                  <a:gd name="T69" fmla="*/ 74 h 648"/>
                  <a:gd name="T70" fmla="*/ 260 w 308"/>
                  <a:gd name="T71" fmla="*/ 54 h 648"/>
                  <a:gd name="T72" fmla="*/ 248 w 308"/>
                  <a:gd name="T73" fmla="*/ 32 h 648"/>
                  <a:gd name="T74" fmla="*/ 230 w 308"/>
                  <a:gd name="T75" fmla="*/ 14 h 648"/>
                  <a:gd name="T76" fmla="*/ 204 w 308"/>
                  <a:gd name="T77" fmla="*/ 4 h 648"/>
                  <a:gd name="T78" fmla="*/ 164 w 308"/>
                  <a:gd name="T79" fmla="*/ 0 h 648"/>
                  <a:gd name="T80" fmla="*/ 158 w 308"/>
                  <a:gd name="T81" fmla="*/ 14 h 648"/>
                  <a:gd name="T82" fmla="*/ 176 w 308"/>
                  <a:gd name="T83" fmla="*/ 14 h 648"/>
                  <a:gd name="T84" fmla="*/ 158 w 308"/>
                  <a:gd name="T85" fmla="*/ 90 h 648"/>
                  <a:gd name="T86" fmla="*/ 120 w 308"/>
                  <a:gd name="T87" fmla="*/ 16 h 648"/>
                  <a:gd name="T88" fmla="*/ 158 w 308"/>
                  <a:gd name="T89" fmla="*/ 14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08" h="648">
                    <a:moveTo>
                      <a:pt x="150" y="0"/>
                    </a:moveTo>
                    <a:lnTo>
                      <a:pt x="150" y="0"/>
                    </a:lnTo>
                    <a:lnTo>
                      <a:pt x="130" y="0"/>
                    </a:lnTo>
                    <a:lnTo>
                      <a:pt x="112" y="4"/>
                    </a:lnTo>
                    <a:lnTo>
                      <a:pt x="96" y="8"/>
                    </a:lnTo>
                    <a:lnTo>
                      <a:pt x="86" y="14"/>
                    </a:lnTo>
                    <a:lnTo>
                      <a:pt x="76" y="22"/>
                    </a:lnTo>
                    <a:lnTo>
                      <a:pt x="68" y="32"/>
                    </a:lnTo>
                    <a:lnTo>
                      <a:pt x="60" y="42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48" y="74"/>
                    </a:lnTo>
                    <a:lnTo>
                      <a:pt x="38" y="104"/>
                    </a:lnTo>
                    <a:lnTo>
                      <a:pt x="22" y="182"/>
                    </a:lnTo>
                    <a:lnTo>
                      <a:pt x="0" y="286"/>
                    </a:lnTo>
                    <a:lnTo>
                      <a:pt x="0" y="286"/>
                    </a:lnTo>
                    <a:lnTo>
                      <a:pt x="0" y="292"/>
                    </a:lnTo>
                    <a:lnTo>
                      <a:pt x="2" y="298"/>
                    </a:lnTo>
                    <a:lnTo>
                      <a:pt x="6" y="302"/>
                    </a:lnTo>
                    <a:lnTo>
                      <a:pt x="12" y="304"/>
                    </a:lnTo>
                    <a:lnTo>
                      <a:pt x="12" y="304"/>
                    </a:lnTo>
                    <a:lnTo>
                      <a:pt x="18" y="306"/>
                    </a:lnTo>
                    <a:lnTo>
                      <a:pt x="24" y="304"/>
                    </a:lnTo>
                    <a:lnTo>
                      <a:pt x="28" y="300"/>
                    </a:lnTo>
                    <a:lnTo>
                      <a:pt x="32" y="294"/>
                    </a:lnTo>
                    <a:lnTo>
                      <a:pt x="92" y="100"/>
                    </a:lnTo>
                    <a:lnTo>
                      <a:pt x="46" y="380"/>
                    </a:lnTo>
                    <a:lnTo>
                      <a:pt x="90" y="380"/>
                    </a:lnTo>
                    <a:lnTo>
                      <a:pt x="104" y="632"/>
                    </a:lnTo>
                    <a:lnTo>
                      <a:pt x="104" y="632"/>
                    </a:lnTo>
                    <a:lnTo>
                      <a:pt x="104" y="638"/>
                    </a:lnTo>
                    <a:lnTo>
                      <a:pt x="108" y="644"/>
                    </a:lnTo>
                    <a:lnTo>
                      <a:pt x="114" y="646"/>
                    </a:lnTo>
                    <a:lnTo>
                      <a:pt x="120" y="648"/>
                    </a:lnTo>
                    <a:lnTo>
                      <a:pt x="120" y="648"/>
                    </a:lnTo>
                    <a:lnTo>
                      <a:pt x="126" y="646"/>
                    </a:lnTo>
                    <a:lnTo>
                      <a:pt x="132" y="644"/>
                    </a:lnTo>
                    <a:lnTo>
                      <a:pt x="134" y="638"/>
                    </a:lnTo>
                    <a:lnTo>
                      <a:pt x="136" y="632"/>
                    </a:lnTo>
                    <a:lnTo>
                      <a:pt x="150" y="380"/>
                    </a:lnTo>
                    <a:lnTo>
                      <a:pt x="164" y="380"/>
                    </a:lnTo>
                    <a:lnTo>
                      <a:pt x="180" y="632"/>
                    </a:lnTo>
                    <a:lnTo>
                      <a:pt x="180" y="632"/>
                    </a:lnTo>
                    <a:lnTo>
                      <a:pt x="180" y="638"/>
                    </a:lnTo>
                    <a:lnTo>
                      <a:pt x="184" y="644"/>
                    </a:lnTo>
                    <a:lnTo>
                      <a:pt x="188" y="646"/>
                    </a:lnTo>
                    <a:lnTo>
                      <a:pt x="196" y="648"/>
                    </a:lnTo>
                    <a:lnTo>
                      <a:pt x="196" y="648"/>
                    </a:lnTo>
                    <a:lnTo>
                      <a:pt x="202" y="646"/>
                    </a:lnTo>
                    <a:lnTo>
                      <a:pt x="206" y="644"/>
                    </a:lnTo>
                    <a:lnTo>
                      <a:pt x="210" y="638"/>
                    </a:lnTo>
                    <a:lnTo>
                      <a:pt x="212" y="632"/>
                    </a:lnTo>
                    <a:lnTo>
                      <a:pt x="224" y="380"/>
                    </a:lnTo>
                    <a:lnTo>
                      <a:pt x="268" y="380"/>
                    </a:lnTo>
                    <a:lnTo>
                      <a:pt x="224" y="100"/>
                    </a:lnTo>
                    <a:lnTo>
                      <a:pt x="276" y="290"/>
                    </a:lnTo>
                    <a:lnTo>
                      <a:pt x="276" y="290"/>
                    </a:lnTo>
                    <a:lnTo>
                      <a:pt x="278" y="296"/>
                    </a:lnTo>
                    <a:lnTo>
                      <a:pt x="282" y="300"/>
                    </a:lnTo>
                    <a:lnTo>
                      <a:pt x="288" y="302"/>
                    </a:lnTo>
                    <a:lnTo>
                      <a:pt x="294" y="302"/>
                    </a:lnTo>
                    <a:lnTo>
                      <a:pt x="294" y="302"/>
                    </a:lnTo>
                    <a:lnTo>
                      <a:pt x="300" y="300"/>
                    </a:lnTo>
                    <a:lnTo>
                      <a:pt x="304" y="296"/>
                    </a:lnTo>
                    <a:lnTo>
                      <a:pt x="308" y="290"/>
                    </a:lnTo>
                    <a:lnTo>
                      <a:pt x="308" y="284"/>
                    </a:lnTo>
                    <a:lnTo>
                      <a:pt x="308" y="284"/>
                    </a:lnTo>
                    <a:lnTo>
                      <a:pt x="290" y="182"/>
                    </a:lnTo>
                    <a:lnTo>
                      <a:pt x="274" y="104"/>
                    </a:lnTo>
                    <a:lnTo>
                      <a:pt x="268" y="74"/>
                    </a:lnTo>
                    <a:lnTo>
                      <a:pt x="260" y="54"/>
                    </a:lnTo>
                    <a:lnTo>
                      <a:pt x="260" y="54"/>
                    </a:lnTo>
                    <a:lnTo>
                      <a:pt x="254" y="42"/>
                    </a:lnTo>
                    <a:lnTo>
                      <a:pt x="248" y="32"/>
                    </a:lnTo>
                    <a:lnTo>
                      <a:pt x="240" y="22"/>
                    </a:lnTo>
                    <a:lnTo>
                      <a:pt x="230" y="14"/>
                    </a:lnTo>
                    <a:lnTo>
                      <a:pt x="218" y="8"/>
                    </a:lnTo>
                    <a:lnTo>
                      <a:pt x="204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50" y="0"/>
                    </a:lnTo>
                    <a:close/>
                    <a:moveTo>
                      <a:pt x="158" y="14"/>
                    </a:moveTo>
                    <a:lnTo>
                      <a:pt x="158" y="14"/>
                    </a:lnTo>
                    <a:lnTo>
                      <a:pt x="176" y="14"/>
                    </a:lnTo>
                    <a:lnTo>
                      <a:pt x="196" y="16"/>
                    </a:lnTo>
                    <a:lnTo>
                      <a:pt x="158" y="90"/>
                    </a:lnTo>
                    <a:lnTo>
                      <a:pt x="120" y="16"/>
                    </a:lnTo>
                    <a:lnTo>
                      <a:pt x="120" y="16"/>
                    </a:lnTo>
                    <a:lnTo>
                      <a:pt x="138" y="14"/>
                    </a:lnTo>
                    <a:lnTo>
                      <a:pt x="158" y="14"/>
                    </a:lnTo>
                    <a:lnTo>
                      <a:pt x="158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Freeform 7">
                <a:extLst>
                  <a:ext uri="{FF2B5EF4-FFF2-40B4-BE49-F238E27FC236}">
                    <a16:creationId xmlns:a16="http://schemas.microsoft.com/office/drawing/2014/main" id="{48C9446B-74EC-4531-BC26-BEAE06C7DB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2227" y="6369713"/>
                <a:ext cx="77499" cy="230560"/>
              </a:xfrm>
              <a:custGeom>
                <a:avLst/>
                <a:gdLst>
                  <a:gd name="T0" fmla="*/ 36 w 80"/>
                  <a:gd name="T1" fmla="*/ 0 h 238"/>
                  <a:gd name="T2" fmla="*/ 36 w 80"/>
                  <a:gd name="T3" fmla="*/ 0 h 238"/>
                  <a:gd name="T4" fmla="*/ 34 w 80"/>
                  <a:gd name="T5" fmla="*/ 0 h 238"/>
                  <a:gd name="T6" fmla="*/ 34 w 80"/>
                  <a:gd name="T7" fmla="*/ 0 h 238"/>
                  <a:gd name="T8" fmla="*/ 30 w 80"/>
                  <a:gd name="T9" fmla="*/ 2 h 238"/>
                  <a:gd name="T10" fmla="*/ 28 w 80"/>
                  <a:gd name="T11" fmla="*/ 6 h 238"/>
                  <a:gd name="T12" fmla="*/ 28 w 80"/>
                  <a:gd name="T13" fmla="*/ 26 h 238"/>
                  <a:gd name="T14" fmla="*/ 22 w 80"/>
                  <a:gd name="T15" fmla="*/ 26 h 238"/>
                  <a:gd name="T16" fmla="*/ 22 w 80"/>
                  <a:gd name="T17" fmla="*/ 26 h 238"/>
                  <a:gd name="T18" fmla="*/ 18 w 80"/>
                  <a:gd name="T19" fmla="*/ 28 h 238"/>
                  <a:gd name="T20" fmla="*/ 14 w 80"/>
                  <a:gd name="T21" fmla="*/ 30 h 238"/>
                  <a:gd name="T22" fmla="*/ 8 w 80"/>
                  <a:gd name="T23" fmla="*/ 40 h 238"/>
                  <a:gd name="T24" fmla="*/ 2 w 80"/>
                  <a:gd name="T25" fmla="*/ 54 h 238"/>
                  <a:gd name="T26" fmla="*/ 0 w 80"/>
                  <a:gd name="T27" fmla="*/ 72 h 238"/>
                  <a:gd name="T28" fmla="*/ 0 w 80"/>
                  <a:gd name="T29" fmla="*/ 192 h 238"/>
                  <a:gd name="T30" fmla="*/ 0 w 80"/>
                  <a:gd name="T31" fmla="*/ 192 h 238"/>
                  <a:gd name="T32" fmla="*/ 2 w 80"/>
                  <a:gd name="T33" fmla="*/ 210 h 238"/>
                  <a:gd name="T34" fmla="*/ 8 w 80"/>
                  <a:gd name="T35" fmla="*/ 226 h 238"/>
                  <a:gd name="T36" fmla="*/ 14 w 80"/>
                  <a:gd name="T37" fmla="*/ 236 h 238"/>
                  <a:gd name="T38" fmla="*/ 18 w 80"/>
                  <a:gd name="T39" fmla="*/ 238 h 238"/>
                  <a:gd name="T40" fmla="*/ 22 w 80"/>
                  <a:gd name="T41" fmla="*/ 238 h 238"/>
                  <a:gd name="T42" fmla="*/ 58 w 80"/>
                  <a:gd name="T43" fmla="*/ 238 h 238"/>
                  <a:gd name="T44" fmla="*/ 58 w 80"/>
                  <a:gd name="T45" fmla="*/ 238 h 238"/>
                  <a:gd name="T46" fmla="*/ 64 w 80"/>
                  <a:gd name="T47" fmla="*/ 238 h 238"/>
                  <a:gd name="T48" fmla="*/ 68 w 80"/>
                  <a:gd name="T49" fmla="*/ 236 h 238"/>
                  <a:gd name="T50" fmla="*/ 72 w 80"/>
                  <a:gd name="T51" fmla="*/ 230 h 238"/>
                  <a:gd name="T52" fmla="*/ 74 w 80"/>
                  <a:gd name="T53" fmla="*/ 226 h 238"/>
                  <a:gd name="T54" fmla="*/ 80 w 80"/>
                  <a:gd name="T55" fmla="*/ 210 h 238"/>
                  <a:gd name="T56" fmla="*/ 80 w 80"/>
                  <a:gd name="T57" fmla="*/ 202 h 238"/>
                  <a:gd name="T58" fmla="*/ 80 w 80"/>
                  <a:gd name="T59" fmla="*/ 192 h 238"/>
                  <a:gd name="T60" fmla="*/ 72 w 80"/>
                  <a:gd name="T61" fmla="*/ 72 h 238"/>
                  <a:gd name="T62" fmla="*/ 72 w 80"/>
                  <a:gd name="T63" fmla="*/ 72 h 238"/>
                  <a:gd name="T64" fmla="*/ 68 w 80"/>
                  <a:gd name="T65" fmla="*/ 54 h 238"/>
                  <a:gd name="T66" fmla="*/ 64 w 80"/>
                  <a:gd name="T67" fmla="*/ 40 h 238"/>
                  <a:gd name="T68" fmla="*/ 58 w 80"/>
                  <a:gd name="T69" fmla="*/ 30 h 238"/>
                  <a:gd name="T70" fmla="*/ 54 w 80"/>
                  <a:gd name="T71" fmla="*/ 28 h 238"/>
                  <a:gd name="T72" fmla="*/ 50 w 80"/>
                  <a:gd name="T73" fmla="*/ 26 h 238"/>
                  <a:gd name="T74" fmla="*/ 42 w 80"/>
                  <a:gd name="T75" fmla="*/ 26 h 238"/>
                  <a:gd name="T76" fmla="*/ 42 w 80"/>
                  <a:gd name="T77" fmla="*/ 6 h 238"/>
                  <a:gd name="T78" fmla="*/ 42 w 80"/>
                  <a:gd name="T79" fmla="*/ 6 h 238"/>
                  <a:gd name="T80" fmla="*/ 40 w 80"/>
                  <a:gd name="T81" fmla="*/ 2 h 238"/>
                  <a:gd name="T82" fmla="*/ 36 w 80"/>
                  <a:gd name="T83" fmla="*/ 0 h 238"/>
                  <a:gd name="T84" fmla="*/ 36 w 80"/>
                  <a:gd name="T85" fmla="*/ 0 h 238"/>
                  <a:gd name="T86" fmla="*/ 36 w 80"/>
                  <a:gd name="T87" fmla="*/ 0 h 238"/>
                  <a:gd name="T88" fmla="*/ 36 w 80"/>
                  <a:gd name="T89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0" h="238">
                    <a:moveTo>
                      <a:pt x="36" y="0"/>
                    </a:moveTo>
                    <a:lnTo>
                      <a:pt x="36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0" y="2"/>
                    </a:lnTo>
                    <a:lnTo>
                      <a:pt x="28" y="6"/>
                    </a:lnTo>
                    <a:lnTo>
                      <a:pt x="28" y="26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8" y="28"/>
                    </a:lnTo>
                    <a:lnTo>
                      <a:pt x="14" y="30"/>
                    </a:lnTo>
                    <a:lnTo>
                      <a:pt x="8" y="40"/>
                    </a:lnTo>
                    <a:lnTo>
                      <a:pt x="2" y="54"/>
                    </a:lnTo>
                    <a:lnTo>
                      <a:pt x="0" y="72"/>
                    </a:lnTo>
                    <a:lnTo>
                      <a:pt x="0" y="192"/>
                    </a:lnTo>
                    <a:lnTo>
                      <a:pt x="0" y="192"/>
                    </a:lnTo>
                    <a:lnTo>
                      <a:pt x="2" y="210"/>
                    </a:lnTo>
                    <a:lnTo>
                      <a:pt x="8" y="226"/>
                    </a:lnTo>
                    <a:lnTo>
                      <a:pt x="14" y="236"/>
                    </a:lnTo>
                    <a:lnTo>
                      <a:pt x="18" y="238"/>
                    </a:lnTo>
                    <a:lnTo>
                      <a:pt x="22" y="238"/>
                    </a:lnTo>
                    <a:lnTo>
                      <a:pt x="58" y="238"/>
                    </a:lnTo>
                    <a:lnTo>
                      <a:pt x="58" y="238"/>
                    </a:lnTo>
                    <a:lnTo>
                      <a:pt x="64" y="238"/>
                    </a:lnTo>
                    <a:lnTo>
                      <a:pt x="68" y="236"/>
                    </a:lnTo>
                    <a:lnTo>
                      <a:pt x="72" y="230"/>
                    </a:lnTo>
                    <a:lnTo>
                      <a:pt x="74" y="226"/>
                    </a:lnTo>
                    <a:lnTo>
                      <a:pt x="80" y="210"/>
                    </a:lnTo>
                    <a:lnTo>
                      <a:pt x="80" y="202"/>
                    </a:lnTo>
                    <a:lnTo>
                      <a:pt x="80" y="192"/>
                    </a:lnTo>
                    <a:lnTo>
                      <a:pt x="72" y="72"/>
                    </a:lnTo>
                    <a:lnTo>
                      <a:pt x="72" y="72"/>
                    </a:lnTo>
                    <a:lnTo>
                      <a:pt x="68" y="54"/>
                    </a:lnTo>
                    <a:lnTo>
                      <a:pt x="64" y="40"/>
                    </a:lnTo>
                    <a:lnTo>
                      <a:pt x="58" y="30"/>
                    </a:lnTo>
                    <a:lnTo>
                      <a:pt x="54" y="28"/>
                    </a:lnTo>
                    <a:lnTo>
                      <a:pt x="50" y="26"/>
                    </a:lnTo>
                    <a:lnTo>
                      <a:pt x="42" y="26"/>
                    </a:lnTo>
                    <a:lnTo>
                      <a:pt x="42" y="6"/>
                    </a:lnTo>
                    <a:lnTo>
                      <a:pt x="42" y="6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98" name="그룹 69">
                <a:extLst>
                  <a:ext uri="{FF2B5EF4-FFF2-40B4-BE49-F238E27FC236}">
                    <a16:creationId xmlns:a16="http://schemas.microsoft.com/office/drawing/2014/main" id="{50646F0D-F686-4D6E-B113-58FD5FC55D40}"/>
                  </a:ext>
                </a:extLst>
              </p:cNvPr>
              <p:cNvGrpSpPr/>
              <p:nvPr/>
            </p:nvGrpSpPr>
            <p:grpSpPr>
              <a:xfrm>
                <a:off x="5133206" y="5949280"/>
                <a:ext cx="292560" cy="774992"/>
                <a:chOff x="5928537" y="5949280"/>
                <a:chExt cx="292560" cy="774992"/>
              </a:xfrm>
              <a:grpFill/>
            </p:grpSpPr>
            <p:sp>
              <p:nvSpPr>
                <p:cNvPr id="99" name="Freeform 8">
                  <a:extLst>
                    <a:ext uri="{FF2B5EF4-FFF2-40B4-BE49-F238E27FC236}">
                      <a16:creationId xmlns:a16="http://schemas.microsoft.com/office/drawing/2014/main" id="{479BE18E-EB9E-4719-8E54-EECF077D26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13787" y="5949280"/>
                  <a:ext cx="131749" cy="131749"/>
                </a:xfrm>
                <a:custGeom>
                  <a:avLst/>
                  <a:gdLst>
                    <a:gd name="T0" fmla="*/ 68 w 136"/>
                    <a:gd name="T1" fmla="*/ 0 h 136"/>
                    <a:gd name="T2" fmla="*/ 68 w 136"/>
                    <a:gd name="T3" fmla="*/ 0 h 136"/>
                    <a:gd name="T4" fmla="*/ 54 w 136"/>
                    <a:gd name="T5" fmla="*/ 2 h 136"/>
                    <a:gd name="T6" fmla="*/ 42 w 136"/>
                    <a:gd name="T7" fmla="*/ 6 h 136"/>
                    <a:gd name="T8" fmla="*/ 30 w 136"/>
                    <a:gd name="T9" fmla="*/ 12 h 136"/>
                    <a:gd name="T10" fmla="*/ 20 w 136"/>
                    <a:gd name="T11" fmla="*/ 20 h 136"/>
                    <a:gd name="T12" fmla="*/ 12 w 136"/>
                    <a:gd name="T13" fmla="*/ 30 h 136"/>
                    <a:gd name="T14" fmla="*/ 6 w 136"/>
                    <a:gd name="T15" fmla="*/ 42 h 136"/>
                    <a:gd name="T16" fmla="*/ 2 w 136"/>
                    <a:gd name="T17" fmla="*/ 54 h 136"/>
                    <a:gd name="T18" fmla="*/ 0 w 136"/>
                    <a:gd name="T19" fmla="*/ 68 h 136"/>
                    <a:gd name="T20" fmla="*/ 0 w 136"/>
                    <a:gd name="T21" fmla="*/ 68 h 136"/>
                    <a:gd name="T22" fmla="*/ 2 w 136"/>
                    <a:gd name="T23" fmla="*/ 82 h 136"/>
                    <a:gd name="T24" fmla="*/ 6 w 136"/>
                    <a:gd name="T25" fmla="*/ 94 h 136"/>
                    <a:gd name="T26" fmla="*/ 12 w 136"/>
                    <a:gd name="T27" fmla="*/ 106 h 136"/>
                    <a:gd name="T28" fmla="*/ 20 w 136"/>
                    <a:gd name="T29" fmla="*/ 116 h 136"/>
                    <a:gd name="T30" fmla="*/ 30 w 136"/>
                    <a:gd name="T31" fmla="*/ 124 h 136"/>
                    <a:gd name="T32" fmla="*/ 42 w 136"/>
                    <a:gd name="T33" fmla="*/ 130 h 136"/>
                    <a:gd name="T34" fmla="*/ 54 w 136"/>
                    <a:gd name="T35" fmla="*/ 134 h 136"/>
                    <a:gd name="T36" fmla="*/ 68 w 136"/>
                    <a:gd name="T37" fmla="*/ 136 h 136"/>
                    <a:gd name="T38" fmla="*/ 68 w 136"/>
                    <a:gd name="T39" fmla="*/ 136 h 136"/>
                    <a:gd name="T40" fmla="*/ 82 w 136"/>
                    <a:gd name="T41" fmla="*/ 134 h 136"/>
                    <a:gd name="T42" fmla="*/ 94 w 136"/>
                    <a:gd name="T43" fmla="*/ 130 h 136"/>
                    <a:gd name="T44" fmla="*/ 106 w 136"/>
                    <a:gd name="T45" fmla="*/ 124 h 136"/>
                    <a:gd name="T46" fmla="*/ 116 w 136"/>
                    <a:gd name="T47" fmla="*/ 116 h 136"/>
                    <a:gd name="T48" fmla="*/ 124 w 136"/>
                    <a:gd name="T49" fmla="*/ 106 h 136"/>
                    <a:gd name="T50" fmla="*/ 130 w 136"/>
                    <a:gd name="T51" fmla="*/ 94 h 136"/>
                    <a:gd name="T52" fmla="*/ 134 w 136"/>
                    <a:gd name="T53" fmla="*/ 82 h 136"/>
                    <a:gd name="T54" fmla="*/ 136 w 136"/>
                    <a:gd name="T55" fmla="*/ 68 h 136"/>
                    <a:gd name="T56" fmla="*/ 136 w 136"/>
                    <a:gd name="T57" fmla="*/ 68 h 136"/>
                    <a:gd name="T58" fmla="*/ 134 w 136"/>
                    <a:gd name="T59" fmla="*/ 54 h 136"/>
                    <a:gd name="T60" fmla="*/ 130 w 136"/>
                    <a:gd name="T61" fmla="*/ 42 h 136"/>
                    <a:gd name="T62" fmla="*/ 124 w 136"/>
                    <a:gd name="T63" fmla="*/ 30 h 136"/>
                    <a:gd name="T64" fmla="*/ 116 w 136"/>
                    <a:gd name="T65" fmla="*/ 20 h 136"/>
                    <a:gd name="T66" fmla="*/ 106 w 136"/>
                    <a:gd name="T67" fmla="*/ 12 h 136"/>
                    <a:gd name="T68" fmla="*/ 94 w 136"/>
                    <a:gd name="T69" fmla="*/ 6 h 136"/>
                    <a:gd name="T70" fmla="*/ 82 w 136"/>
                    <a:gd name="T71" fmla="*/ 2 h 136"/>
                    <a:gd name="T72" fmla="*/ 68 w 136"/>
                    <a:gd name="T73" fmla="*/ 0 h 136"/>
                    <a:gd name="T74" fmla="*/ 68 w 136"/>
                    <a:gd name="T75" fmla="*/ 0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36" h="136">
                      <a:moveTo>
                        <a:pt x="68" y="0"/>
                      </a:moveTo>
                      <a:lnTo>
                        <a:pt x="68" y="0"/>
                      </a:lnTo>
                      <a:lnTo>
                        <a:pt x="54" y="2"/>
                      </a:lnTo>
                      <a:lnTo>
                        <a:pt x="42" y="6"/>
                      </a:lnTo>
                      <a:lnTo>
                        <a:pt x="30" y="12"/>
                      </a:lnTo>
                      <a:lnTo>
                        <a:pt x="20" y="20"/>
                      </a:lnTo>
                      <a:lnTo>
                        <a:pt x="12" y="30"/>
                      </a:lnTo>
                      <a:lnTo>
                        <a:pt x="6" y="42"/>
                      </a:lnTo>
                      <a:lnTo>
                        <a:pt x="2" y="54"/>
                      </a:lnTo>
                      <a:lnTo>
                        <a:pt x="0" y="68"/>
                      </a:lnTo>
                      <a:lnTo>
                        <a:pt x="0" y="68"/>
                      </a:lnTo>
                      <a:lnTo>
                        <a:pt x="2" y="82"/>
                      </a:lnTo>
                      <a:lnTo>
                        <a:pt x="6" y="94"/>
                      </a:lnTo>
                      <a:lnTo>
                        <a:pt x="12" y="106"/>
                      </a:lnTo>
                      <a:lnTo>
                        <a:pt x="20" y="116"/>
                      </a:lnTo>
                      <a:lnTo>
                        <a:pt x="30" y="124"/>
                      </a:lnTo>
                      <a:lnTo>
                        <a:pt x="42" y="130"/>
                      </a:lnTo>
                      <a:lnTo>
                        <a:pt x="54" y="134"/>
                      </a:lnTo>
                      <a:lnTo>
                        <a:pt x="68" y="136"/>
                      </a:lnTo>
                      <a:lnTo>
                        <a:pt x="68" y="136"/>
                      </a:lnTo>
                      <a:lnTo>
                        <a:pt x="82" y="134"/>
                      </a:lnTo>
                      <a:lnTo>
                        <a:pt x="94" y="130"/>
                      </a:lnTo>
                      <a:lnTo>
                        <a:pt x="106" y="124"/>
                      </a:lnTo>
                      <a:lnTo>
                        <a:pt x="116" y="116"/>
                      </a:lnTo>
                      <a:lnTo>
                        <a:pt x="124" y="106"/>
                      </a:lnTo>
                      <a:lnTo>
                        <a:pt x="130" y="94"/>
                      </a:lnTo>
                      <a:lnTo>
                        <a:pt x="134" y="82"/>
                      </a:lnTo>
                      <a:lnTo>
                        <a:pt x="136" y="68"/>
                      </a:lnTo>
                      <a:lnTo>
                        <a:pt x="136" y="68"/>
                      </a:lnTo>
                      <a:lnTo>
                        <a:pt x="134" y="54"/>
                      </a:lnTo>
                      <a:lnTo>
                        <a:pt x="130" y="42"/>
                      </a:lnTo>
                      <a:lnTo>
                        <a:pt x="124" y="30"/>
                      </a:lnTo>
                      <a:lnTo>
                        <a:pt x="116" y="20"/>
                      </a:lnTo>
                      <a:lnTo>
                        <a:pt x="106" y="12"/>
                      </a:lnTo>
                      <a:lnTo>
                        <a:pt x="94" y="6"/>
                      </a:lnTo>
                      <a:lnTo>
                        <a:pt x="82" y="2"/>
                      </a:lnTo>
                      <a:lnTo>
                        <a:pt x="68" y="0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00" name="Freeform 9">
                  <a:extLst>
                    <a:ext uri="{FF2B5EF4-FFF2-40B4-BE49-F238E27FC236}">
                      <a16:creationId xmlns:a16="http://schemas.microsoft.com/office/drawing/2014/main" id="{2CF67BB5-3B92-4730-9261-D35D57E5C9C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961475" y="6096528"/>
                  <a:ext cx="259622" cy="627744"/>
                </a:xfrm>
                <a:custGeom>
                  <a:avLst/>
                  <a:gdLst>
                    <a:gd name="T0" fmla="*/ 116 w 268"/>
                    <a:gd name="T1" fmla="*/ 0 h 648"/>
                    <a:gd name="T2" fmla="*/ 74 w 268"/>
                    <a:gd name="T3" fmla="*/ 4 h 648"/>
                    <a:gd name="T4" fmla="*/ 46 w 268"/>
                    <a:gd name="T5" fmla="*/ 14 h 648"/>
                    <a:gd name="T6" fmla="*/ 24 w 268"/>
                    <a:gd name="T7" fmla="*/ 32 h 648"/>
                    <a:gd name="T8" fmla="*/ 10 w 268"/>
                    <a:gd name="T9" fmla="*/ 54 h 648"/>
                    <a:gd name="T10" fmla="*/ 6 w 268"/>
                    <a:gd name="T11" fmla="*/ 62 h 648"/>
                    <a:gd name="T12" fmla="*/ 2 w 268"/>
                    <a:gd name="T13" fmla="*/ 106 h 648"/>
                    <a:gd name="T14" fmla="*/ 0 w 268"/>
                    <a:gd name="T15" fmla="*/ 186 h 648"/>
                    <a:gd name="T16" fmla="*/ 2 w 268"/>
                    <a:gd name="T17" fmla="*/ 294 h 648"/>
                    <a:gd name="T18" fmla="*/ 2 w 268"/>
                    <a:gd name="T19" fmla="*/ 300 h 648"/>
                    <a:gd name="T20" fmla="*/ 10 w 268"/>
                    <a:gd name="T21" fmla="*/ 310 h 648"/>
                    <a:gd name="T22" fmla="*/ 16 w 268"/>
                    <a:gd name="T23" fmla="*/ 312 h 648"/>
                    <a:gd name="T24" fmla="*/ 28 w 268"/>
                    <a:gd name="T25" fmla="*/ 308 h 648"/>
                    <a:gd name="T26" fmla="*/ 34 w 268"/>
                    <a:gd name="T27" fmla="*/ 298 h 648"/>
                    <a:gd name="T28" fmla="*/ 52 w 268"/>
                    <a:gd name="T29" fmla="*/ 248 h 648"/>
                    <a:gd name="T30" fmla="*/ 38 w 268"/>
                    <a:gd name="T31" fmla="*/ 620 h 648"/>
                    <a:gd name="T32" fmla="*/ 44 w 268"/>
                    <a:gd name="T33" fmla="*/ 638 h 648"/>
                    <a:gd name="T34" fmla="*/ 64 w 268"/>
                    <a:gd name="T35" fmla="*/ 648 h 648"/>
                    <a:gd name="T36" fmla="*/ 66 w 268"/>
                    <a:gd name="T37" fmla="*/ 648 h 648"/>
                    <a:gd name="T38" fmla="*/ 74 w 268"/>
                    <a:gd name="T39" fmla="*/ 646 h 648"/>
                    <a:gd name="T40" fmla="*/ 90 w 268"/>
                    <a:gd name="T41" fmla="*/ 632 h 648"/>
                    <a:gd name="T42" fmla="*/ 122 w 268"/>
                    <a:gd name="T43" fmla="*/ 316 h 648"/>
                    <a:gd name="T44" fmla="*/ 152 w 268"/>
                    <a:gd name="T45" fmla="*/ 622 h 648"/>
                    <a:gd name="T46" fmla="*/ 160 w 268"/>
                    <a:gd name="T47" fmla="*/ 640 h 648"/>
                    <a:gd name="T48" fmla="*/ 178 w 268"/>
                    <a:gd name="T49" fmla="*/ 648 h 648"/>
                    <a:gd name="T50" fmla="*/ 180 w 268"/>
                    <a:gd name="T51" fmla="*/ 648 h 648"/>
                    <a:gd name="T52" fmla="*/ 192 w 268"/>
                    <a:gd name="T53" fmla="*/ 644 h 648"/>
                    <a:gd name="T54" fmla="*/ 204 w 268"/>
                    <a:gd name="T55" fmla="*/ 630 h 648"/>
                    <a:gd name="T56" fmla="*/ 192 w 268"/>
                    <a:gd name="T57" fmla="*/ 248 h 648"/>
                    <a:gd name="T58" fmla="*/ 236 w 268"/>
                    <a:gd name="T59" fmla="*/ 294 h 648"/>
                    <a:gd name="T60" fmla="*/ 240 w 268"/>
                    <a:gd name="T61" fmla="*/ 300 h 648"/>
                    <a:gd name="T62" fmla="*/ 250 w 268"/>
                    <a:gd name="T63" fmla="*/ 306 h 648"/>
                    <a:gd name="T64" fmla="*/ 256 w 268"/>
                    <a:gd name="T65" fmla="*/ 306 h 648"/>
                    <a:gd name="T66" fmla="*/ 266 w 268"/>
                    <a:gd name="T67" fmla="*/ 300 h 648"/>
                    <a:gd name="T68" fmla="*/ 268 w 268"/>
                    <a:gd name="T69" fmla="*/ 288 h 648"/>
                    <a:gd name="T70" fmla="*/ 266 w 268"/>
                    <a:gd name="T71" fmla="*/ 256 h 648"/>
                    <a:gd name="T72" fmla="*/ 246 w 268"/>
                    <a:gd name="T73" fmla="*/ 104 h 648"/>
                    <a:gd name="T74" fmla="*/ 234 w 268"/>
                    <a:gd name="T75" fmla="*/ 54 h 648"/>
                    <a:gd name="T76" fmla="*/ 228 w 268"/>
                    <a:gd name="T77" fmla="*/ 42 h 648"/>
                    <a:gd name="T78" fmla="*/ 210 w 268"/>
                    <a:gd name="T79" fmla="*/ 22 h 648"/>
                    <a:gd name="T80" fmla="*/ 186 w 268"/>
                    <a:gd name="T81" fmla="*/ 8 h 648"/>
                    <a:gd name="T82" fmla="*/ 150 w 268"/>
                    <a:gd name="T83" fmla="*/ 0 h 648"/>
                    <a:gd name="T84" fmla="*/ 116 w 268"/>
                    <a:gd name="T85" fmla="*/ 0 h 648"/>
                    <a:gd name="T86" fmla="*/ 122 w 268"/>
                    <a:gd name="T87" fmla="*/ 16 h 648"/>
                    <a:gd name="T88" fmla="*/ 144 w 268"/>
                    <a:gd name="T89" fmla="*/ 18 h 648"/>
                    <a:gd name="T90" fmla="*/ 128 w 268"/>
                    <a:gd name="T91" fmla="*/ 38 h 648"/>
                    <a:gd name="T92" fmla="*/ 134 w 268"/>
                    <a:gd name="T93" fmla="*/ 42 h 648"/>
                    <a:gd name="T94" fmla="*/ 136 w 268"/>
                    <a:gd name="T95" fmla="*/ 46 h 648"/>
                    <a:gd name="T96" fmla="*/ 132 w 268"/>
                    <a:gd name="T97" fmla="*/ 54 h 648"/>
                    <a:gd name="T98" fmla="*/ 144 w 268"/>
                    <a:gd name="T99" fmla="*/ 226 h 648"/>
                    <a:gd name="T100" fmla="*/ 100 w 268"/>
                    <a:gd name="T101" fmla="*/ 226 h 648"/>
                    <a:gd name="T102" fmla="*/ 118 w 268"/>
                    <a:gd name="T103" fmla="*/ 60 h 648"/>
                    <a:gd name="T104" fmla="*/ 110 w 268"/>
                    <a:gd name="T105" fmla="*/ 50 h 648"/>
                    <a:gd name="T106" fmla="*/ 110 w 268"/>
                    <a:gd name="T107" fmla="*/ 46 h 648"/>
                    <a:gd name="T108" fmla="*/ 112 w 268"/>
                    <a:gd name="T109" fmla="*/ 40 h 648"/>
                    <a:gd name="T110" fmla="*/ 100 w 268"/>
                    <a:gd name="T111" fmla="*/ 18 h 648"/>
                    <a:gd name="T112" fmla="*/ 106 w 268"/>
                    <a:gd name="T113" fmla="*/ 16 h 648"/>
                    <a:gd name="T114" fmla="*/ 122 w 268"/>
                    <a:gd name="T115" fmla="*/ 16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68" h="648">
                      <a:moveTo>
                        <a:pt x="116" y="0"/>
                      </a:moveTo>
                      <a:lnTo>
                        <a:pt x="116" y="0"/>
                      </a:lnTo>
                      <a:lnTo>
                        <a:pt x="94" y="0"/>
                      </a:lnTo>
                      <a:lnTo>
                        <a:pt x="74" y="4"/>
                      </a:lnTo>
                      <a:lnTo>
                        <a:pt x="58" y="8"/>
                      </a:lnTo>
                      <a:lnTo>
                        <a:pt x="46" y="14"/>
                      </a:lnTo>
                      <a:lnTo>
                        <a:pt x="34" y="22"/>
                      </a:lnTo>
                      <a:lnTo>
                        <a:pt x="24" y="32"/>
                      </a:lnTo>
                      <a:lnTo>
                        <a:pt x="16" y="42"/>
                      </a:lnTo>
                      <a:lnTo>
                        <a:pt x="10" y="54"/>
                      </a:lnTo>
                      <a:lnTo>
                        <a:pt x="10" y="54"/>
                      </a:lnTo>
                      <a:lnTo>
                        <a:pt x="6" y="62"/>
                      </a:lnTo>
                      <a:lnTo>
                        <a:pt x="4" y="74"/>
                      </a:lnTo>
                      <a:lnTo>
                        <a:pt x="2" y="106"/>
                      </a:lnTo>
                      <a:lnTo>
                        <a:pt x="0" y="144"/>
                      </a:lnTo>
                      <a:lnTo>
                        <a:pt x="0" y="186"/>
                      </a:lnTo>
                      <a:lnTo>
                        <a:pt x="0" y="262"/>
                      </a:lnTo>
                      <a:lnTo>
                        <a:pt x="2" y="294"/>
                      </a:lnTo>
                      <a:lnTo>
                        <a:pt x="2" y="294"/>
                      </a:lnTo>
                      <a:lnTo>
                        <a:pt x="2" y="300"/>
                      </a:lnTo>
                      <a:lnTo>
                        <a:pt x="6" y="306"/>
                      </a:lnTo>
                      <a:lnTo>
                        <a:pt x="10" y="310"/>
                      </a:lnTo>
                      <a:lnTo>
                        <a:pt x="16" y="312"/>
                      </a:lnTo>
                      <a:lnTo>
                        <a:pt x="16" y="312"/>
                      </a:lnTo>
                      <a:lnTo>
                        <a:pt x="22" y="310"/>
                      </a:lnTo>
                      <a:lnTo>
                        <a:pt x="28" y="308"/>
                      </a:lnTo>
                      <a:lnTo>
                        <a:pt x="32" y="304"/>
                      </a:lnTo>
                      <a:lnTo>
                        <a:pt x="34" y="298"/>
                      </a:lnTo>
                      <a:lnTo>
                        <a:pt x="48" y="100"/>
                      </a:lnTo>
                      <a:lnTo>
                        <a:pt x="52" y="248"/>
                      </a:lnTo>
                      <a:lnTo>
                        <a:pt x="38" y="620"/>
                      </a:lnTo>
                      <a:lnTo>
                        <a:pt x="38" y="620"/>
                      </a:lnTo>
                      <a:lnTo>
                        <a:pt x="40" y="630"/>
                      </a:lnTo>
                      <a:lnTo>
                        <a:pt x="44" y="638"/>
                      </a:lnTo>
                      <a:lnTo>
                        <a:pt x="52" y="644"/>
                      </a:lnTo>
                      <a:lnTo>
                        <a:pt x="64" y="648"/>
                      </a:lnTo>
                      <a:lnTo>
                        <a:pt x="64" y="648"/>
                      </a:lnTo>
                      <a:lnTo>
                        <a:pt x="66" y="648"/>
                      </a:lnTo>
                      <a:lnTo>
                        <a:pt x="66" y="648"/>
                      </a:lnTo>
                      <a:lnTo>
                        <a:pt x="74" y="646"/>
                      </a:lnTo>
                      <a:lnTo>
                        <a:pt x="84" y="640"/>
                      </a:lnTo>
                      <a:lnTo>
                        <a:pt x="90" y="632"/>
                      </a:lnTo>
                      <a:lnTo>
                        <a:pt x="92" y="622"/>
                      </a:lnTo>
                      <a:lnTo>
                        <a:pt x="122" y="316"/>
                      </a:lnTo>
                      <a:lnTo>
                        <a:pt x="152" y="622"/>
                      </a:lnTo>
                      <a:lnTo>
                        <a:pt x="152" y="622"/>
                      </a:lnTo>
                      <a:lnTo>
                        <a:pt x="154" y="632"/>
                      </a:lnTo>
                      <a:lnTo>
                        <a:pt x="160" y="640"/>
                      </a:lnTo>
                      <a:lnTo>
                        <a:pt x="168" y="646"/>
                      </a:lnTo>
                      <a:lnTo>
                        <a:pt x="178" y="648"/>
                      </a:lnTo>
                      <a:lnTo>
                        <a:pt x="178" y="648"/>
                      </a:lnTo>
                      <a:lnTo>
                        <a:pt x="180" y="648"/>
                      </a:lnTo>
                      <a:lnTo>
                        <a:pt x="180" y="648"/>
                      </a:lnTo>
                      <a:lnTo>
                        <a:pt x="192" y="644"/>
                      </a:lnTo>
                      <a:lnTo>
                        <a:pt x="198" y="638"/>
                      </a:lnTo>
                      <a:lnTo>
                        <a:pt x="204" y="630"/>
                      </a:lnTo>
                      <a:lnTo>
                        <a:pt x="206" y="620"/>
                      </a:lnTo>
                      <a:lnTo>
                        <a:pt x="192" y="248"/>
                      </a:lnTo>
                      <a:lnTo>
                        <a:pt x="198" y="100"/>
                      </a:lnTo>
                      <a:lnTo>
                        <a:pt x="236" y="294"/>
                      </a:lnTo>
                      <a:lnTo>
                        <a:pt x="236" y="294"/>
                      </a:lnTo>
                      <a:lnTo>
                        <a:pt x="240" y="300"/>
                      </a:lnTo>
                      <a:lnTo>
                        <a:pt x="244" y="304"/>
                      </a:lnTo>
                      <a:lnTo>
                        <a:pt x="250" y="306"/>
                      </a:lnTo>
                      <a:lnTo>
                        <a:pt x="256" y="306"/>
                      </a:lnTo>
                      <a:lnTo>
                        <a:pt x="256" y="306"/>
                      </a:lnTo>
                      <a:lnTo>
                        <a:pt x="262" y="304"/>
                      </a:lnTo>
                      <a:lnTo>
                        <a:pt x="266" y="300"/>
                      </a:lnTo>
                      <a:lnTo>
                        <a:pt x="268" y="294"/>
                      </a:lnTo>
                      <a:lnTo>
                        <a:pt x="268" y="288"/>
                      </a:lnTo>
                      <a:lnTo>
                        <a:pt x="268" y="288"/>
                      </a:lnTo>
                      <a:lnTo>
                        <a:pt x="266" y="256"/>
                      </a:lnTo>
                      <a:lnTo>
                        <a:pt x="258" y="184"/>
                      </a:lnTo>
                      <a:lnTo>
                        <a:pt x="246" y="104"/>
                      </a:lnTo>
                      <a:lnTo>
                        <a:pt x="240" y="74"/>
                      </a:lnTo>
                      <a:lnTo>
                        <a:pt x="234" y="54"/>
                      </a:lnTo>
                      <a:lnTo>
                        <a:pt x="234" y="54"/>
                      </a:lnTo>
                      <a:lnTo>
                        <a:pt x="228" y="42"/>
                      </a:lnTo>
                      <a:lnTo>
                        <a:pt x="220" y="32"/>
                      </a:lnTo>
                      <a:lnTo>
                        <a:pt x="210" y="22"/>
                      </a:lnTo>
                      <a:lnTo>
                        <a:pt x="198" y="14"/>
                      </a:lnTo>
                      <a:lnTo>
                        <a:pt x="186" y="8"/>
                      </a:lnTo>
                      <a:lnTo>
                        <a:pt x="170" y="4"/>
                      </a:lnTo>
                      <a:lnTo>
                        <a:pt x="150" y="0"/>
                      </a:lnTo>
                      <a:lnTo>
                        <a:pt x="128" y="0"/>
                      </a:lnTo>
                      <a:lnTo>
                        <a:pt x="116" y="0"/>
                      </a:lnTo>
                      <a:close/>
                      <a:moveTo>
                        <a:pt x="122" y="16"/>
                      </a:moveTo>
                      <a:lnTo>
                        <a:pt x="122" y="16"/>
                      </a:lnTo>
                      <a:lnTo>
                        <a:pt x="138" y="16"/>
                      </a:lnTo>
                      <a:lnTo>
                        <a:pt x="144" y="18"/>
                      </a:lnTo>
                      <a:lnTo>
                        <a:pt x="128" y="38"/>
                      </a:lnTo>
                      <a:lnTo>
                        <a:pt x="128" y="38"/>
                      </a:lnTo>
                      <a:lnTo>
                        <a:pt x="132" y="40"/>
                      </a:lnTo>
                      <a:lnTo>
                        <a:pt x="134" y="42"/>
                      </a:lnTo>
                      <a:lnTo>
                        <a:pt x="136" y="46"/>
                      </a:lnTo>
                      <a:lnTo>
                        <a:pt x="136" y="46"/>
                      </a:lnTo>
                      <a:lnTo>
                        <a:pt x="134" y="50"/>
                      </a:lnTo>
                      <a:lnTo>
                        <a:pt x="132" y="54"/>
                      </a:lnTo>
                      <a:lnTo>
                        <a:pt x="126" y="60"/>
                      </a:lnTo>
                      <a:lnTo>
                        <a:pt x="144" y="226"/>
                      </a:lnTo>
                      <a:lnTo>
                        <a:pt x="122" y="254"/>
                      </a:lnTo>
                      <a:lnTo>
                        <a:pt x="100" y="226"/>
                      </a:lnTo>
                      <a:lnTo>
                        <a:pt x="118" y="60"/>
                      </a:lnTo>
                      <a:lnTo>
                        <a:pt x="118" y="60"/>
                      </a:lnTo>
                      <a:lnTo>
                        <a:pt x="112" y="54"/>
                      </a:lnTo>
                      <a:lnTo>
                        <a:pt x="110" y="50"/>
                      </a:lnTo>
                      <a:lnTo>
                        <a:pt x="110" y="46"/>
                      </a:lnTo>
                      <a:lnTo>
                        <a:pt x="110" y="46"/>
                      </a:lnTo>
                      <a:lnTo>
                        <a:pt x="110" y="42"/>
                      </a:lnTo>
                      <a:lnTo>
                        <a:pt x="112" y="40"/>
                      </a:lnTo>
                      <a:lnTo>
                        <a:pt x="116" y="38"/>
                      </a:lnTo>
                      <a:lnTo>
                        <a:pt x="100" y="18"/>
                      </a:lnTo>
                      <a:lnTo>
                        <a:pt x="100" y="18"/>
                      </a:lnTo>
                      <a:lnTo>
                        <a:pt x="106" y="16"/>
                      </a:lnTo>
                      <a:lnTo>
                        <a:pt x="122" y="16"/>
                      </a:lnTo>
                      <a:lnTo>
                        <a:pt x="122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01" name="Freeform 10">
                  <a:extLst>
                    <a:ext uri="{FF2B5EF4-FFF2-40B4-BE49-F238E27FC236}">
                      <a16:creationId xmlns:a16="http://schemas.microsoft.com/office/drawing/2014/main" id="{14C76D53-C71E-4FDD-80EE-83B65FD303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8537" y="6379401"/>
                  <a:ext cx="77499" cy="232498"/>
                </a:xfrm>
                <a:custGeom>
                  <a:avLst/>
                  <a:gdLst>
                    <a:gd name="T0" fmla="*/ 56 w 80"/>
                    <a:gd name="T1" fmla="*/ 0 h 240"/>
                    <a:gd name="T2" fmla="*/ 56 w 80"/>
                    <a:gd name="T3" fmla="*/ 0 h 240"/>
                    <a:gd name="T4" fmla="*/ 52 w 80"/>
                    <a:gd name="T5" fmla="*/ 4 h 240"/>
                    <a:gd name="T6" fmla="*/ 50 w 80"/>
                    <a:gd name="T7" fmla="*/ 8 h 240"/>
                    <a:gd name="T8" fmla="*/ 46 w 80"/>
                    <a:gd name="T9" fmla="*/ 28 h 240"/>
                    <a:gd name="T10" fmla="*/ 30 w 80"/>
                    <a:gd name="T11" fmla="*/ 28 h 240"/>
                    <a:gd name="T12" fmla="*/ 30 w 80"/>
                    <a:gd name="T13" fmla="*/ 28 h 240"/>
                    <a:gd name="T14" fmla="*/ 26 w 80"/>
                    <a:gd name="T15" fmla="*/ 30 h 240"/>
                    <a:gd name="T16" fmla="*/ 22 w 80"/>
                    <a:gd name="T17" fmla="*/ 32 h 240"/>
                    <a:gd name="T18" fmla="*/ 16 w 80"/>
                    <a:gd name="T19" fmla="*/ 42 h 240"/>
                    <a:gd name="T20" fmla="*/ 12 w 80"/>
                    <a:gd name="T21" fmla="*/ 56 h 240"/>
                    <a:gd name="T22" fmla="*/ 10 w 80"/>
                    <a:gd name="T23" fmla="*/ 74 h 240"/>
                    <a:gd name="T24" fmla="*/ 0 w 80"/>
                    <a:gd name="T25" fmla="*/ 194 h 240"/>
                    <a:gd name="T26" fmla="*/ 0 w 80"/>
                    <a:gd name="T27" fmla="*/ 194 h 240"/>
                    <a:gd name="T28" fmla="*/ 0 w 80"/>
                    <a:gd name="T29" fmla="*/ 204 h 240"/>
                    <a:gd name="T30" fmla="*/ 2 w 80"/>
                    <a:gd name="T31" fmla="*/ 212 h 240"/>
                    <a:gd name="T32" fmla="*/ 6 w 80"/>
                    <a:gd name="T33" fmla="*/ 226 h 240"/>
                    <a:gd name="T34" fmla="*/ 10 w 80"/>
                    <a:gd name="T35" fmla="*/ 232 h 240"/>
                    <a:gd name="T36" fmla="*/ 14 w 80"/>
                    <a:gd name="T37" fmla="*/ 236 h 240"/>
                    <a:gd name="T38" fmla="*/ 18 w 80"/>
                    <a:gd name="T39" fmla="*/ 240 h 240"/>
                    <a:gd name="T40" fmla="*/ 22 w 80"/>
                    <a:gd name="T41" fmla="*/ 240 h 240"/>
                    <a:gd name="T42" fmla="*/ 58 w 80"/>
                    <a:gd name="T43" fmla="*/ 240 h 240"/>
                    <a:gd name="T44" fmla="*/ 58 w 80"/>
                    <a:gd name="T45" fmla="*/ 240 h 240"/>
                    <a:gd name="T46" fmla="*/ 64 w 80"/>
                    <a:gd name="T47" fmla="*/ 238 h 240"/>
                    <a:gd name="T48" fmla="*/ 68 w 80"/>
                    <a:gd name="T49" fmla="*/ 236 h 240"/>
                    <a:gd name="T50" fmla="*/ 74 w 80"/>
                    <a:gd name="T51" fmla="*/ 226 h 240"/>
                    <a:gd name="T52" fmla="*/ 78 w 80"/>
                    <a:gd name="T53" fmla="*/ 212 h 240"/>
                    <a:gd name="T54" fmla="*/ 80 w 80"/>
                    <a:gd name="T55" fmla="*/ 194 h 240"/>
                    <a:gd name="T56" fmla="*/ 80 w 80"/>
                    <a:gd name="T57" fmla="*/ 74 h 240"/>
                    <a:gd name="T58" fmla="*/ 80 w 80"/>
                    <a:gd name="T59" fmla="*/ 74 h 240"/>
                    <a:gd name="T60" fmla="*/ 78 w 80"/>
                    <a:gd name="T61" fmla="*/ 56 h 240"/>
                    <a:gd name="T62" fmla="*/ 74 w 80"/>
                    <a:gd name="T63" fmla="*/ 42 h 240"/>
                    <a:gd name="T64" fmla="*/ 68 w 80"/>
                    <a:gd name="T65" fmla="*/ 32 h 240"/>
                    <a:gd name="T66" fmla="*/ 64 w 80"/>
                    <a:gd name="T67" fmla="*/ 30 h 240"/>
                    <a:gd name="T68" fmla="*/ 60 w 80"/>
                    <a:gd name="T69" fmla="*/ 28 h 240"/>
                    <a:gd name="T70" fmla="*/ 62 w 80"/>
                    <a:gd name="T71" fmla="*/ 10 h 240"/>
                    <a:gd name="T72" fmla="*/ 62 w 80"/>
                    <a:gd name="T73" fmla="*/ 10 h 240"/>
                    <a:gd name="T74" fmla="*/ 62 w 80"/>
                    <a:gd name="T75" fmla="*/ 4 h 240"/>
                    <a:gd name="T76" fmla="*/ 58 w 80"/>
                    <a:gd name="T77" fmla="*/ 2 h 240"/>
                    <a:gd name="T78" fmla="*/ 58 w 80"/>
                    <a:gd name="T79" fmla="*/ 2 h 240"/>
                    <a:gd name="T80" fmla="*/ 56 w 80"/>
                    <a:gd name="T81" fmla="*/ 0 h 240"/>
                    <a:gd name="T82" fmla="*/ 56 w 80"/>
                    <a:gd name="T83" fmla="*/ 0 h 240"/>
                    <a:gd name="T84" fmla="*/ 56 w 80"/>
                    <a:gd name="T85" fmla="*/ 0 h 240"/>
                    <a:gd name="T86" fmla="*/ 56 w 80"/>
                    <a:gd name="T87" fmla="*/ 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0" h="240">
                      <a:moveTo>
                        <a:pt x="56" y="0"/>
                      </a:moveTo>
                      <a:lnTo>
                        <a:pt x="56" y="0"/>
                      </a:lnTo>
                      <a:lnTo>
                        <a:pt x="52" y="4"/>
                      </a:lnTo>
                      <a:lnTo>
                        <a:pt x="50" y="8"/>
                      </a:lnTo>
                      <a:lnTo>
                        <a:pt x="46" y="28"/>
                      </a:lnTo>
                      <a:lnTo>
                        <a:pt x="30" y="28"/>
                      </a:lnTo>
                      <a:lnTo>
                        <a:pt x="30" y="28"/>
                      </a:lnTo>
                      <a:lnTo>
                        <a:pt x="26" y="30"/>
                      </a:lnTo>
                      <a:lnTo>
                        <a:pt x="22" y="32"/>
                      </a:lnTo>
                      <a:lnTo>
                        <a:pt x="16" y="42"/>
                      </a:lnTo>
                      <a:lnTo>
                        <a:pt x="12" y="56"/>
                      </a:lnTo>
                      <a:lnTo>
                        <a:pt x="10" y="74"/>
                      </a:lnTo>
                      <a:lnTo>
                        <a:pt x="0" y="194"/>
                      </a:lnTo>
                      <a:lnTo>
                        <a:pt x="0" y="194"/>
                      </a:lnTo>
                      <a:lnTo>
                        <a:pt x="0" y="204"/>
                      </a:lnTo>
                      <a:lnTo>
                        <a:pt x="2" y="212"/>
                      </a:lnTo>
                      <a:lnTo>
                        <a:pt x="6" y="226"/>
                      </a:lnTo>
                      <a:lnTo>
                        <a:pt x="10" y="232"/>
                      </a:lnTo>
                      <a:lnTo>
                        <a:pt x="14" y="236"/>
                      </a:lnTo>
                      <a:lnTo>
                        <a:pt x="18" y="240"/>
                      </a:lnTo>
                      <a:lnTo>
                        <a:pt x="22" y="240"/>
                      </a:lnTo>
                      <a:lnTo>
                        <a:pt x="58" y="240"/>
                      </a:lnTo>
                      <a:lnTo>
                        <a:pt x="58" y="240"/>
                      </a:lnTo>
                      <a:lnTo>
                        <a:pt x="64" y="238"/>
                      </a:lnTo>
                      <a:lnTo>
                        <a:pt x="68" y="236"/>
                      </a:lnTo>
                      <a:lnTo>
                        <a:pt x="74" y="226"/>
                      </a:lnTo>
                      <a:lnTo>
                        <a:pt x="78" y="212"/>
                      </a:lnTo>
                      <a:lnTo>
                        <a:pt x="80" y="194"/>
                      </a:lnTo>
                      <a:lnTo>
                        <a:pt x="80" y="74"/>
                      </a:lnTo>
                      <a:lnTo>
                        <a:pt x="80" y="74"/>
                      </a:lnTo>
                      <a:lnTo>
                        <a:pt x="78" y="56"/>
                      </a:lnTo>
                      <a:lnTo>
                        <a:pt x="74" y="42"/>
                      </a:lnTo>
                      <a:lnTo>
                        <a:pt x="68" y="32"/>
                      </a:lnTo>
                      <a:lnTo>
                        <a:pt x="64" y="30"/>
                      </a:lnTo>
                      <a:lnTo>
                        <a:pt x="60" y="28"/>
                      </a:lnTo>
                      <a:lnTo>
                        <a:pt x="62" y="10"/>
                      </a:lnTo>
                      <a:lnTo>
                        <a:pt x="62" y="10"/>
                      </a:lnTo>
                      <a:lnTo>
                        <a:pt x="62" y="4"/>
                      </a:lnTo>
                      <a:lnTo>
                        <a:pt x="58" y="2"/>
                      </a:lnTo>
                      <a:lnTo>
                        <a:pt x="58" y="2"/>
                      </a:lnTo>
                      <a:lnTo>
                        <a:pt x="56" y="0"/>
                      </a:lnTo>
                      <a:lnTo>
                        <a:pt x="56" y="0"/>
                      </a:lnTo>
                      <a:lnTo>
                        <a:pt x="56" y="0"/>
                      </a:lnTo>
                      <a:lnTo>
                        <a:pt x="5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  <p:sp>
        <p:nvSpPr>
          <p:cNvPr id="80" name="자유형 79">
            <a:extLst>
              <a:ext uri="{FF2B5EF4-FFF2-40B4-BE49-F238E27FC236}">
                <a16:creationId xmlns:a16="http://schemas.microsoft.com/office/drawing/2014/main" id="{45BAD8F4-07F2-46E2-B96A-CAB174677BCE}"/>
              </a:ext>
            </a:extLst>
          </p:cNvPr>
          <p:cNvSpPr/>
          <p:nvPr/>
        </p:nvSpPr>
        <p:spPr>
          <a:xfrm>
            <a:off x="2" y="2"/>
            <a:ext cx="9905999" cy="6857999"/>
          </a:xfrm>
          <a:custGeom>
            <a:avLst/>
            <a:gdLst>
              <a:gd name="connsiteX0" fmla="*/ 784860 w 9905999"/>
              <a:gd name="connsiteY0" fmla="*/ 4304557 h 6857999"/>
              <a:gd name="connsiteX1" fmla="*/ 784860 w 9905999"/>
              <a:gd name="connsiteY1" fmla="*/ 4624598 h 6857999"/>
              <a:gd name="connsiteX2" fmla="*/ 3406140 w 9905999"/>
              <a:gd name="connsiteY2" fmla="*/ 4624598 h 6857999"/>
              <a:gd name="connsiteX3" fmla="*/ 3406140 w 9905999"/>
              <a:gd name="connsiteY3" fmla="*/ 4304557 h 6857999"/>
              <a:gd name="connsiteX4" fmla="*/ 784860 w 9905999"/>
              <a:gd name="connsiteY4" fmla="*/ 3953033 h 6857999"/>
              <a:gd name="connsiteX5" fmla="*/ 784860 w 9905999"/>
              <a:gd name="connsiteY5" fmla="*/ 4273074 h 6857999"/>
              <a:gd name="connsiteX6" fmla="*/ 3406140 w 9905999"/>
              <a:gd name="connsiteY6" fmla="*/ 4273074 h 6857999"/>
              <a:gd name="connsiteX7" fmla="*/ 3406140 w 9905999"/>
              <a:gd name="connsiteY7" fmla="*/ 3953033 h 6857999"/>
              <a:gd name="connsiteX8" fmla="*/ 3656877 w 9905999"/>
              <a:gd name="connsiteY8" fmla="*/ 3595475 h 6857999"/>
              <a:gd name="connsiteX9" fmla="*/ 3656877 w 9905999"/>
              <a:gd name="connsiteY9" fmla="*/ 3915516 h 6857999"/>
              <a:gd name="connsiteX10" fmla="*/ 6278156 w 9905999"/>
              <a:gd name="connsiteY10" fmla="*/ 3915516 h 6857999"/>
              <a:gd name="connsiteX11" fmla="*/ 6278156 w 9905999"/>
              <a:gd name="connsiteY11" fmla="*/ 3595475 h 6857999"/>
              <a:gd name="connsiteX12" fmla="*/ 784860 w 9905999"/>
              <a:gd name="connsiteY12" fmla="*/ 3595475 h 6857999"/>
              <a:gd name="connsiteX13" fmla="*/ 784860 w 9905999"/>
              <a:gd name="connsiteY13" fmla="*/ 3915516 h 6857999"/>
              <a:gd name="connsiteX14" fmla="*/ 3406141 w 9905999"/>
              <a:gd name="connsiteY14" fmla="*/ 3915516 h 6857999"/>
              <a:gd name="connsiteX15" fmla="*/ 3406141 w 9905999"/>
              <a:gd name="connsiteY15" fmla="*/ 3595475 h 6857999"/>
              <a:gd name="connsiteX16" fmla="*/ 784860 w 9905999"/>
              <a:gd name="connsiteY16" fmla="*/ 3243959 h 6857999"/>
              <a:gd name="connsiteX17" fmla="*/ 784860 w 9905999"/>
              <a:gd name="connsiteY17" fmla="*/ 3563999 h 6857999"/>
              <a:gd name="connsiteX18" fmla="*/ 3406141 w 9905999"/>
              <a:gd name="connsiteY18" fmla="*/ 3563999 h 6857999"/>
              <a:gd name="connsiteX19" fmla="*/ 3406141 w 9905999"/>
              <a:gd name="connsiteY19" fmla="*/ 3243959 h 6857999"/>
              <a:gd name="connsiteX20" fmla="*/ 3654620 w 9905999"/>
              <a:gd name="connsiteY20" fmla="*/ 3243959 h 6857999"/>
              <a:gd name="connsiteX21" fmla="*/ 3654620 w 9905999"/>
              <a:gd name="connsiteY21" fmla="*/ 3563999 h 6857999"/>
              <a:gd name="connsiteX22" fmla="*/ 6275899 w 9905999"/>
              <a:gd name="connsiteY22" fmla="*/ 3563999 h 6857999"/>
              <a:gd name="connsiteX23" fmla="*/ 6275899 w 9905999"/>
              <a:gd name="connsiteY23" fmla="*/ 3243959 h 6857999"/>
              <a:gd name="connsiteX24" fmla="*/ 784860 w 9905999"/>
              <a:gd name="connsiteY24" fmla="*/ 2889584 h 6857999"/>
              <a:gd name="connsiteX25" fmla="*/ 784860 w 9905999"/>
              <a:gd name="connsiteY25" fmla="*/ 3209624 h 6857999"/>
              <a:gd name="connsiteX26" fmla="*/ 3406141 w 9905999"/>
              <a:gd name="connsiteY26" fmla="*/ 3209624 h 6857999"/>
              <a:gd name="connsiteX27" fmla="*/ 3406141 w 9905999"/>
              <a:gd name="connsiteY27" fmla="*/ 2889584 h 6857999"/>
              <a:gd name="connsiteX28" fmla="*/ 6537904 w 9905999"/>
              <a:gd name="connsiteY28" fmla="*/ 2542875 h 6857999"/>
              <a:gd name="connsiteX29" fmla="*/ 6537904 w 9905999"/>
              <a:gd name="connsiteY29" fmla="*/ 2862916 h 6857999"/>
              <a:gd name="connsiteX30" fmla="*/ 9159184 w 9905999"/>
              <a:gd name="connsiteY30" fmla="*/ 2862916 h 6857999"/>
              <a:gd name="connsiteX31" fmla="*/ 9159184 w 9905999"/>
              <a:gd name="connsiteY31" fmla="*/ 2542875 h 6857999"/>
              <a:gd name="connsiteX32" fmla="*/ 784860 w 9905999"/>
              <a:gd name="connsiteY32" fmla="*/ 2535256 h 6857999"/>
              <a:gd name="connsiteX33" fmla="*/ 784860 w 9905999"/>
              <a:gd name="connsiteY33" fmla="*/ 2855297 h 6857999"/>
              <a:gd name="connsiteX34" fmla="*/ 3406141 w 9905999"/>
              <a:gd name="connsiteY34" fmla="*/ 2855297 h 6857999"/>
              <a:gd name="connsiteX35" fmla="*/ 3406141 w 9905999"/>
              <a:gd name="connsiteY35" fmla="*/ 2535256 h 6857999"/>
              <a:gd name="connsiteX36" fmla="*/ 0 w 9905999"/>
              <a:gd name="connsiteY36" fmla="*/ 0 h 6857999"/>
              <a:gd name="connsiteX37" fmla="*/ 9905999 w 9905999"/>
              <a:gd name="connsiteY37" fmla="*/ 0 h 6857999"/>
              <a:gd name="connsiteX38" fmla="*/ 9905999 w 9905999"/>
              <a:gd name="connsiteY38" fmla="*/ 6857999 h 6857999"/>
              <a:gd name="connsiteX39" fmla="*/ 0 w 9905999"/>
              <a:gd name="connsiteY39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9905999" h="6857999">
                <a:moveTo>
                  <a:pt x="784860" y="4304557"/>
                </a:moveTo>
                <a:lnTo>
                  <a:pt x="784860" y="4624598"/>
                </a:lnTo>
                <a:lnTo>
                  <a:pt x="3406140" y="4624598"/>
                </a:lnTo>
                <a:lnTo>
                  <a:pt x="3406140" y="4304557"/>
                </a:lnTo>
                <a:close/>
                <a:moveTo>
                  <a:pt x="784860" y="3953033"/>
                </a:moveTo>
                <a:lnTo>
                  <a:pt x="784860" y="4273074"/>
                </a:lnTo>
                <a:lnTo>
                  <a:pt x="3406140" y="4273074"/>
                </a:lnTo>
                <a:lnTo>
                  <a:pt x="3406140" y="3953033"/>
                </a:lnTo>
                <a:close/>
                <a:moveTo>
                  <a:pt x="3656877" y="3595475"/>
                </a:moveTo>
                <a:lnTo>
                  <a:pt x="3656877" y="3915516"/>
                </a:lnTo>
                <a:lnTo>
                  <a:pt x="6278156" y="3915516"/>
                </a:lnTo>
                <a:lnTo>
                  <a:pt x="6278156" y="3595475"/>
                </a:lnTo>
                <a:close/>
                <a:moveTo>
                  <a:pt x="784860" y="3595475"/>
                </a:moveTo>
                <a:lnTo>
                  <a:pt x="784860" y="3915516"/>
                </a:lnTo>
                <a:lnTo>
                  <a:pt x="3406141" y="3915516"/>
                </a:lnTo>
                <a:lnTo>
                  <a:pt x="3406141" y="3595475"/>
                </a:lnTo>
                <a:close/>
                <a:moveTo>
                  <a:pt x="784860" y="3243959"/>
                </a:moveTo>
                <a:lnTo>
                  <a:pt x="784860" y="3563999"/>
                </a:lnTo>
                <a:lnTo>
                  <a:pt x="3406141" y="3563999"/>
                </a:lnTo>
                <a:lnTo>
                  <a:pt x="3406141" y="3243959"/>
                </a:lnTo>
                <a:close/>
                <a:moveTo>
                  <a:pt x="3654620" y="3243959"/>
                </a:moveTo>
                <a:lnTo>
                  <a:pt x="3654620" y="3563999"/>
                </a:lnTo>
                <a:lnTo>
                  <a:pt x="6275899" y="3563999"/>
                </a:lnTo>
                <a:lnTo>
                  <a:pt x="6275899" y="3243959"/>
                </a:lnTo>
                <a:close/>
                <a:moveTo>
                  <a:pt x="784860" y="2889584"/>
                </a:moveTo>
                <a:lnTo>
                  <a:pt x="784860" y="3209624"/>
                </a:lnTo>
                <a:lnTo>
                  <a:pt x="3406141" y="3209624"/>
                </a:lnTo>
                <a:lnTo>
                  <a:pt x="3406141" y="2889584"/>
                </a:lnTo>
                <a:close/>
                <a:moveTo>
                  <a:pt x="6537904" y="2542875"/>
                </a:moveTo>
                <a:lnTo>
                  <a:pt x="6537904" y="2862916"/>
                </a:lnTo>
                <a:lnTo>
                  <a:pt x="9159184" y="2862916"/>
                </a:lnTo>
                <a:lnTo>
                  <a:pt x="9159184" y="2542875"/>
                </a:lnTo>
                <a:close/>
                <a:moveTo>
                  <a:pt x="784860" y="2535256"/>
                </a:moveTo>
                <a:lnTo>
                  <a:pt x="784860" y="2855297"/>
                </a:lnTo>
                <a:lnTo>
                  <a:pt x="3406141" y="2855297"/>
                </a:lnTo>
                <a:lnTo>
                  <a:pt x="3406141" y="2535256"/>
                </a:lnTo>
                <a:close/>
                <a:moveTo>
                  <a:pt x="0" y="0"/>
                </a:moveTo>
                <a:lnTo>
                  <a:pt x="9905999" y="0"/>
                </a:lnTo>
                <a:lnTo>
                  <a:pt x="9905999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622270" y="3772829"/>
            <a:ext cx="258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+ </a:t>
            </a:r>
            <a:r>
              <a:rPr lang="ko-KR" altLang="en-US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공공기관 직무 관련 부동산</a:t>
            </a:r>
            <a:r>
              <a:rPr lang="en-US" altLang="ko-KR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/>
            </a:r>
            <a:br>
              <a:rPr lang="en-US" altLang="ko-KR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</a:br>
            <a:r>
              <a:rPr lang="ko-KR" altLang="en-US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 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보유ㆍ매수</a:t>
            </a:r>
            <a:r>
              <a:rPr lang="ko-KR" altLang="en-US" sz="1200" b="1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신고</a:t>
            </a:r>
            <a:endParaRPr lang="ko-KR" altLang="en-US" sz="1200" b="1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2383" y="2568673"/>
            <a:ext cx="267512" cy="257369"/>
          </a:xfrm>
          <a:prstGeom prst="rect">
            <a:avLst/>
          </a:prstGeom>
          <a:solidFill>
            <a:srgbClr val="2F5A97"/>
          </a:solidFill>
        </p:spPr>
        <p:txBody>
          <a:bodyPr wrap="square" lIns="0" tIns="18000" rIns="0" bIns="18000" rtlCol="0" anchor="ctr">
            <a:noAutofit/>
          </a:bodyPr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endParaRPr lang="ko-KR" altLang="en-US" sz="12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822383" y="3284486"/>
            <a:ext cx="267512" cy="257369"/>
          </a:xfrm>
          <a:prstGeom prst="rect">
            <a:avLst/>
          </a:prstGeom>
          <a:solidFill>
            <a:srgbClr val="AC6046"/>
          </a:solidFill>
        </p:spPr>
        <p:txBody>
          <a:bodyPr wrap="square" lIns="0" tIns="18000" rIns="0" bIns="18000" rtlCol="0" anchor="ctr">
            <a:noAutofit/>
          </a:bodyPr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endParaRPr lang="ko-KR" altLang="en-US" sz="12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430948" y="3797730"/>
            <a:ext cx="267512" cy="257369"/>
          </a:xfrm>
          <a:prstGeom prst="rect">
            <a:avLst/>
          </a:prstGeom>
          <a:solidFill>
            <a:srgbClr val="2F5A97"/>
          </a:solidFill>
        </p:spPr>
        <p:txBody>
          <a:bodyPr wrap="square" lIns="0" tIns="18000" rIns="0" bIns="18000" rtlCol="0" anchor="ctr">
            <a:noAutofit/>
          </a:bodyPr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</a:t>
            </a:r>
            <a:endParaRPr lang="ko-KR" altLang="en-US" sz="12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571244" y="2568673"/>
            <a:ext cx="267512" cy="257369"/>
          </a:xfrm>
          <a:prstGeom prst="rect">
            <a:avLst/>
          </a:prstGeom>
          <a:solidFill>
            <a:srgbClr val="2F5A97"/>
          </a:solidFill>
        </p:spPr>
        <p:txBody>
          <a:bodyPr wrap="square" lIns="0" tIns="18000" rIns="0" bIns="18000" rtlCol="0" anchor="ctr">
            <a:noAutofit/>
          </a:bodyPr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3</a:t>
            </a:r>
            <a:endParaRPr lang="ko-KR" altLang="en-US" sz="12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22383" y="2918304"/>
            <a:ext cx="267512" cy="257369"/>
          </a:xfrm>
          <a:prstGeom prst="rect">
            <a:avLst/>
          </a:prstGeom>
          <a:solidFill>
            <a:srgbClr val="2F5A97"/>
          </a:solidFill>
        </p:spPr>
        <p:txBody>
          <a:bodyPr wrap="square" lIns="0" tIns="18000" rIns="0" bIns="18000" rtlCol="0" anchor="ctr">
            <a:noAutofit/>
          </a:bodyPr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4</a:t>
            </a:r>
            <a:endParaRPr lang="ko-KR" altLang="en-US" sz="12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822383" y="4335894"/>
            <a:ext cx="267512" cy="257369"/>
          </a:xfrm>
          <a:prstGeom prst="rect">
            <a:avLst/>
          </a:prstGeom>
          <a:solidFill>
            <a:srgbClr val="2F5A97"/>
          </a:solidFill>
        </p:spPr>
        <p:txBody>
          <a:bodyPr wrap="square" lIns="0" tIns="18000" rIns="0" bIns="18000" rtlCol="0" anchor="ctr">
            <a:noAutofit/>
          </a:bodyPr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endParaRPr lang="ko-KR" altLang="en-US" sz="12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22383" y="3637233"/>
            <a:ext cx="267512" cy="257369"/>
          </a:xfrm>
          <a:prstGeom prst="rect">
            <a:avLst/>
          </a:prstGeom>
          <a:solidFill>
            <a:srgbClr val="AC6046"/>
          </a:solidFill>
        </p:spPr>
        <p:txBody>
          <a:bodyPr wrap="square" lIns="0" tIns="18000" rIns="0" bIns="18000" rtlCol="0" anchor="ctr">
            <a:noAutofit/>
          </a:bodyPr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</a:t>
            </a:r>
            <a:endParaRPr lang="ko-KR" altLang="en-US" sz="12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822383" y="3992736"/>
            <a:ext cx="267512" cy="257369"/>
          </a:xfrm>
          <a:prstGeom prst="rect">
            <a:avLst/>
          </a:prstGeom>
          <a:solidFill>
            <a:srgbClr val="AC6046"/>
          </a:solidFill>
        </p:spPr>
        <p:txBody>
          <a:bodyPr wrap="square" lIns="0" tIns="18000" rIns="0" bIns="18000" rtlCol="0" anchor="ctr">
            <a:noAutofit/>
          </a:bodyPr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3</a:t>
            </a:r>
            <a:endParaRPr lang="ko-KR" altLang="en-US" sz="12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693139" y="3284486"/>
            <a:ext cx="267512" cy="257369"/>
          </a:xfrm>
          <a:prstGeom prst="rect">
            <a:avLst/>
          </a:prstGeom>
          <a:solidFill>
            <a:srgbClr val="AC6046"/>
          </a:solidFill>
        </p:spPr>
        <p:txBody>
          <a:bodyPr wrap="square" lIns="0" tIns="18000" rIns="0" bIns="18000" rtlCol="0" anchor="ctr">
            <a:noAutofit/>
          </a:bodyPr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endParaRPr lang="ko-KR" altLang="en-US" sz="12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3693139" y="3637233"/>
            <a:ext cx="267512" cy="257369"/>
          </a:xfrm>
          <a:prstGeom prst="rect">
            <a:avLst/>
          </a:prstGeom>
          <a:solidFill>
            <a:srgbClr val="AC6046"/>
          </a:solidFill>
        </p:spPr>
        <p:txBody>
          <a:bodyPr wrap="square" lIns="0" tIns="18000" rIns="0" bIns="18000" rtlCol="0" anchor="ctr">
            <a:noAutofit/>
          </a:bodyPr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4</a:t>
            </a:r>
            <a:endParaRPr lang="ko-KR" altLang="en-US" sz="12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718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자유형: 도형 96">
            <a:extLst>
              <a:ext uri="{FF2B5EF4-FFF2-40B4-BE49-F238E27FC236}">
                <a16:creationId xmlns:a16="http://schemas.microsoft.com/office/drawing/2014/main" id="{783701A6-E59D-4CA1-9B00-8A795F567B4B}"/>
              </a:ext>
            </a:extLst>
          </p:cNvPr>
          <p:cNvSpPr/>
          <p:nvPr/>
        </p:nvSpPr>
        <p:spPr>
          <a:xfrm>
            <a:off x="0" y="5221973"/>
            <a:ext cx="9906000" cy="1636027"/>
          </a:xfrm>
          <a:custGeom>
            <a:avLst/>
            <a:gdLst>
              <a:gd name="connsiteX0" fmla="*/ 0 w 9906000"/>
              <a:gd name="connsiteY0" fmla="*/ 0 h 840541"/>
              <a:gd name="connsiteX1" fmla="*/ 7722 w 9906000"/>
              <a:gd name="connsiteY1" fmla="*/ 1596 h 840541"/>
              <a:gd name="connsiteX2" fmla="*/ 4953000 w 9906000"/>
              <a:gd name="connsiteY2" fmla="*/ 415978 h 840541"/>
              <a:gd name="connsiteX3" fmla="*/ 9898278 w 9906000"/>
              <a:gd name="connsiteY3" fmla="*/ 1596 h 840541"/>
              <a:gd name="connsiteX4" fmla="*/ 9906000 w 9906000"/>
              <a:gd name="connsiteY4" fmla="*/ 0 h 840541"/>
              <a:gd name="connsiteX5" fmla="*/ 9906000 w 9906000"/>
              <a:gd name="connsiteY5" fmla="*/ 840541 h 840541"/>
              <a:gd name="connsiteX6" fmla="*/ 0 w 9906000"/>
              <a:gd name="connsiteY6" fmla="*/ 840541 h 840541"/>
              <a:gd name="connsiteX7" fmla="*/ 0 w 9906000"/>
              <a:gd name="connsiteY7" fmla="*/ 0 h 840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6000" h="840541">
                <a:moveTo>
                  <a:pt x="0" y="0"/>
                </a:moveTo>
                <a:lnTo>
                  <a:pt x="7722" y="1596"/>
                </a:lnTo>
                <a:cubicBezTo>
                  <a:pt x="1313860" y="259059"/>
                  <a:pt x="3048934" y="415978"/>
                  <a:pt x="4953000" y="415978"/>
                </a:cubicBezTo>
                <a:cubicBezTo>
                  <a:pt x="6857066" y="415978"/>
                  <a:pt x="8592140" y="259059"/>
                  <a:pt x="9898278" y="1596"/>
                </a:cubicBezTo>
                <a:lnTo>
                  <a:pt x="9906000" y="0"/>
                </a:lnTo>
                <a:lnTo>
                  <a:pt x="9906000" y="840541"/>
                </a:lnTo>
                <a:lnTo>
                  <a:pt x="0" y="84054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58AA3D76-E5DB-47FE-9B15-420C944631F7}"/>
              </a:ext>
            </a:extLst>
          </p:cNvPr>
          <p:cNvSpPr/>
          <p:nvPr/>
        </p:nvSpPr>
        <p:spPr>
          <a:xfrm rot="5400000">
            <a:off x="4128493" y="-4128494"/>
            <a:ext cx="1649013" cy="9906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1BBF59E-A8C0-4895-BF42-ED960AFA6EF4}"/>
              </a:ext>
            </a:extLst>
          </p:cNvPr>
          <p:cNvSpPr/>
          <p:nvPr/>
        </p:nvSpPr>
        <p:spPr>
          <a:xfrm rot="16200000">
            <a:off x="4713064" y="1668686"/>
            <a:ext cx="479872" cy="9906000"/>
          </a:xfrm>
          <a:prstGeom prst="rect">
            <a:avLst/>
          </a:prstGeom>
          <a:solidFill>
            <a:srgbClr val="B4C6E6"/>
          </a:soli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92" name="모서리가 둥근 직사각형 13">
            <a:extLst>
              <a:ext uri="{FF2B5EF4-FFF2-40B4-BE49-F238E27FC236}">
                <a16:creationId xmlns:a16="http://schemas.microsoft.com/office/drawing/2014/main" id="{C34022E5-85FD-4556-8BDF-1E8EE9BBA9D7}"/>
              </a:ext>
            </a:extLst>
          </p:cNvPr>
          <p:cNvSpPr/>
          <p:nvPr/>
        </p:nvSpPr>
        <p:spPr>
          <a:xfrm>
            <a:off x="4233000" y="2341689"/>
            <a:ext cx="1440000" cy="1440000"/>
          </a:xfrm>
          <a:prstGeom prst="roundRect">
            <a:avLst>
              <a:gd name="adj" fmla="val 740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83988" tIns="41994" rIns="83988" bIns="41994" anchor="ctr"/>
          <a:lstStyle/>
          <a:p>
            <a:pPr lvl="0" algn="ctr" defTabSz="457200" latinLnBrk="0">
              <a:spcAft>
                <a:spcPts val="900"/>
              </a:spcAft>
              <a:buClr>
                <a:srgbClr val="386BC7"/>
              </a:buClr>
              <a:defRPr/>
            </a:pPr>
            <a: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CHAPTER</a:t>
            </a:r>
            <a:b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</a:br>
            <a:r>
              <a:rPr lang="en-US" altLang="ko-KR" sz="4400" spc="-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II</a:t>
            </a:r>
            <a:endParaRPr lang="ko-KR" altLang="en-US" sz="4400" spc="-5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9984AB46-BCCB-42EC-95A7-BF56E79FF2B3}"/>
              </a:ext>
            </a:extLst>
          </p:cNvPr>
          <p:cNvSpPr/>
          <p:nvPr/>
        </p:nvSpPr>
        <p:spPr>
          <a:xfrm>
            <a:off x="1181100" y="3925131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 latinLnBrk="0">
              <a:tabLst>
                <a:tab pos="92075" algn="l"/>
              </a:tabLst>
              <a:defRPr/>
            </a:pPr>
            <a:r>
              <a:rPr kumimoji="1" lang="ko-KR" altLang="en-US" sz="28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이해충돌방지법의</a:t>
            </a:r>
            <a:r>
              <a:rPr kumimoji="1" lang="en-US" altLang="ko-KR" sz="4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kumimoji="1" lang="en-US" altLang="ko-KR" sz="4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1" lang="ko-KR" altLang="en-US" sz="44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주요 용어 정의</a:t>
            </a:r>
          </a:p>
        </p:txBody>
      </p:sp>
      <p:sp>
        <p:nvSpPr>
          <p:cNvPr id="91" name="사각형: 둥근 모서리 90">
            <a:extLst>
              <a:ext uri="{FF2B5EF4-FFF2-40B4-BE49-F238E27FC236}">
                <a16:creationId xmlns:a16="http://schemas.microsoft.com/office/drawing/2014/main" id="{0612059F-AD3A-466E-92A4-92E73338BBB7}"/>
              </a:ext>
            </a:extLst>
          </p:cNvPr>
          <p:cNvSpPr/>
          <p:nvPr/>
        </p:nvSpPr>
        <p:spPr>
          <a:xfrm>
            <a:off x="2193423" y="1276933"/>
            <a:ext cx="5519155" cy="371326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  <a:alpha val="42000"/>
            </a:schemeClr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endParaRPr lang="ko-KR" altLang="en-US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94" name="사각형: 둥근 모서리 93">
            <a:extLst>
              <a:ext uri="{FF2B5EF4-FFF2-40B4-BE49-F238E27FC236}">
                <a16:creationId xmlns:a16="http://schemas.microsoft.com/office/drawing/2014/main" id="{08BE8DE1-73C5-4AE2-9526-BB10A1867F86}"/>
              </a:ext>
            </a:extLst>
          </p:cNvPr>
          <p:cNvSpPr/>
          <p:nvPr/>
        </p:nvSpPr>
        <p:spPr>
          <a:xfrm>
            <a:off x="2276475" y="1276933"/>
            <a:ext cx="5353050" cy="371326"/>
          </a:xfrm>
          <a:prstGeom prst="roundRect">
            <a:avLst>
              <a:gd name="adj" fmla="val 0"/>
            </a:avLst>
          </a:prstGeom>
          <a:solidFill>
            <a:srgbClr val="5E7594"/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「공직자의 이해충돌 방지법」</a:t>
            </a: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의 이해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79B6AA26-2BDF-4CB3-88D6-773B8725B9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11</a:t>
            </a:fld>
            <a:endParaRPr lang="ko-KR" altLang="en-US"/>
          </a:p>
        </p:txBody>
      </p:sp>
      <p:grpSp>
        <p:nvGrpSpPr>
          <p:cNvPr id="95" name="그룹 94">
            <a:extLst>
              <a:ext uri="{FF2B5EF4-FFF2-40B4-BE49-F238E27FC236}">
                <a16:creationId xmlns:a16="http://schemas.microsoft.com/office/drawing/2014/main" id="{B6650D5C-EC98-4118-AC53-34AFF0E2B7F1}"/>
              </a:ext>
            </a:extLst>
          </p:cNvPr>
          <p:cNvGrpSpPr/>
          <p:nvPr/>
        </p:nvGrpSpPr>
        <p:grpSpPr>
          <a:xfrm>
            <a:off x="1784003" y="5760886"/>
            <a:ext cx="6444493" cy="658964"/>
            <a:chOff x="1784003" y="5760886"/>
            <a:chExt cx="6444493" cy="658964"/>
          </a:xfrm>
        </p:grpSpPr>
        <p:grpSp>
          <p:nvGrpSpPr>
            <p:cNvPr id="96" name="Group 340">
              <a:extLst>
                <a:ext uri="{FF2B5EF4-FFF2-40B4-BE49-F238E27FC236}">
                  <a16:creationId xmlns:a16="http://schemas.microsoft.com/office/drawing/2014/main" id="{ECF20C52-1586-4309-8C4B-239F5779CD8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00942" y="5822950"/>
              <a:ext cx="497856" cy="596900"/>
              <a:chOff x="4380" y="2781"/>
              <a:chExt cx="377" cy="452"/>
            </a:xfrm>
            <a:solidFill>
              <a:srgbClr val="B4C6E6"/>
            </a:solidFill>
          </p:grpSpPr>
          <p:sp>
            <p:nvSpPr>
              <p:cNvPr id="145" name="Freeform 341">
                <a:extLst>
                  <a:ext uri="{FF2B5EF4-FFF2-40B4-BE49-F238E27FC236}">
                    <a16:creationId xmlns:a16="http://schemas.microsoft.com/office/drawing/2014/main" id="{C40D2A0A-DA4F-4115-951A-8C15F06A01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5" y="3095"/>
                <a:ext cx="49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6" name="Freeform 342">
                <a:extLst>
                  <a:ext uri="{FF2B5EF4-FFF2-40B4-BE49-F238E27FC236}">
                    <a16:creationId xmlns:a16="http://schemas.microsoft.com/office/drawing/2014/main" id="{DA4E8BE3-88DC-4D36-B634-80A25C69D9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3" y="3095"/>
                <a:ext cx="48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7" name="Freeform 343">
                <a:extLst>
                  <a:ext uri="{FF2B5EF4-FFF2-40B4-BE49-F238E27FC236}">
                    <a16:creationId xmlns:a16="http://schemas.microsoft.com/office/drawing/2014/main" id="{AB102B26-91EE-42C3-80A6-64A85BC4FB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6" y="3018"/>
                <a:ext cx="45" cy="26"/>
              </a:xfrm>
              <a:custGeom>
                <a:avLst/>
                <a:gdLst>
                  <a:gd name="T0" fmla="*/ 45 w 45"/>
                  <a:gd name="T1" fmla="*/ 26 h 26"/>
                  <a:gd name="T2" fmla="*/ 45 w 45"/>
                  <a:gd name="T3" fmla="*/ 0 h 26"/>
                  <a:gd name="T4" fmla="*/ 45 w 45"/>
                  <a:gd name="T5" fmla="*/ 0 h 26"/>
                  <a:gd name="T6" fmla="*/ 0 w 45"/>
                  <a:gd name="T7" fmla="*/ 26 h 26"/>
                  <a:gd name="T8" fmla="*/ 42 w 45"/>
                  <a:gd name="T9" fmla="*/ 26 h 26"/>
                  <a:gd name="T10" fmla="*/ 45 w 45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6">
                    <a:moveTo>
                      <a:pt x="45" y="26"/>
                    </a:moveTo>
                    <a:lnTo>
                      <a:pt x="45" y="0"/>
                    </a:lnTo>
                    <a:lnTo>
                      <a:pt x="45" y="0"/>
                    </a:lnTo>
                    <a:lnTo>
                      <a:pt x="0" y="26"/>
                    </a:lnTo>
                    <a:lnTo>
                      <a:pt x="42" y="26"/>
                    </a:lnTo>
                    <a:lnTo>
                      <a:pt x="45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8" name="Freeform 344">
                <a:extLst>
                  <a:ext uri="{FF2B5EF4-FFF2-40B4-BE49-F238E27FC236}">
                    <a16:creationId xmlns:a16="http://schemas.microsoft.com/office/drawing/2014/main" id="{FFBE6232-84C3-4B10-8AB6-766A93910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2781"/>
                <a:ext cx="96" cy="97"/>
              </a:xfrm>
              <a:custGeom>
                <a:avLst/>
                <a:gdLst>
                  <a:gd name="T0" fmla="*/ 78 w 198"/>
                  <a:gd name="T1" fmla="*/ 12 h 198"/>
                  <a:gd name="T2" fmla="*/ 186 w 198"/>
                  <a:gd name="T3" fmla="*/ 79 h 198"/>
                  <a:gd name="T4" fmla="*/ 119 w 198"/>
                  <a:gd name="T5" fmla="*/ 187 h 198"/>
                  <a:gd name="T6" fmla="*/ 11 w 198"/>
                  <a:gd name="T7" fmla="*/ 120 h 198"/>
                  <a:gd name="T8" fmla="*/ 78 w 198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78" y="12"/>
                    </a:moveTo>
                    <a:cubicBezTo>
                      <a:pt x="127" y="0"/>
                      <a:pt x="175" y="30"/>
                      <a:pt x="186" y="79"/>
                    </a:cubicBezTo>
                    <a:cubicBezTo>
                      <a:pt x="198" y="127"/>
                      <a:pt x="168" y="176"/>
                      <a:pt x="119" y="187"/>
                    </a:cubicBezTo>
                    <a:cubicBezTo>
                      <a:pt x="71" y="198"/>
                      <a:pt x="22" y="168"/>
                      <a:pt x="11" y="120"/>
                    </a:cubicBezTo>
                    <a:cubicBezTo>
                      <a:pt x="0" y="71"/>
                      <a:pt x="30" y="23"/>
                      <a:pt x="7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9" name="Freeform 345">
                <a:extLst>
                  <a:ext uri="{FF2B5EF4-FFF2-40B4-BE49-F238E27FC236}">
                    <a16:creationId xmlns:a16="http://schemas.microsoft.com/office/drawing/2014/main" id="{3400C22A-3DB6-4301-AB41-50EF12F1C5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" y="2963"/>
                <a:ext cx="43" cy="26"/>
              </a:xfrm>
              <a:custGeom>
                <a:avLst/>
                <a:gdLst>
                  <a:gd name="T0" fmla="*/ 55 w 87"/>
                  <a:gd name="T1" fmla="*/ 54 h 54"/>
                  <a:gd name="T2" fmla="*/ 87 w 87"/>
                  <a:gd name="T3" fmla="*/ 23 h 54"/>
                  <a:gd name="T4" fmla="*/ 78 w 87"/>
                  <a:gd name="T5" fmla="*/ 0 h 54"/>
                  <a:gd name="T6" fmla="*/ 0 w 87"/>
                  <a:gd name="T7" fmla="*/ 45 h 54"/>
                  <a:gd name="T8" fmla="*/ 53 w 87"/>
                  <a:gd name="T9" fmla="*/ 54 h 54"/>
                  <a:gd name="T10" fmla="*/ 55 w 87"/>
                  <a:gd name="T11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4">
                    <a:moveTo>
                      <a:pt x="55" y="54"/>
                    </a:moveTo>
                    <a:cubicBezTo>
                      <a:pt x="72" y="54"/>
                      <a:pt x="86" y="41"/>
                      <a:pt x="87" y="23"/>
                    </a:cubicBezTo>
                    <a:cubicBezTo>
                      <a:pt x="87" y="15"/>
                      <a:pt x="84" y="6"/>
                      <a:pt x="78" y="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7" y="50"/>
                      <a:pt x="34" y="53"/>
                      <a:pt x="53" y="54"/>
                    </a:cubicBezTo>
                    <a:cubicBezTo>
                      <a:pt x="54" y="54"/>
                      <a:pt x="54" y="54"/>
                      <a:pt x="55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0" name="Freeform 346">
                <a:extLst>
                  <a:ext uri="{FF2B5EF4-FFF2-40B4-BE49-F238E27FC236}">
                    <a16:creationId xmlns:a16="http://schemas.microsoft.com/office/drawing/2014/main" id="{4FC3FD59-2983-4C29-A076-F6D61A48B54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0" y="2873"/>
                <a:ext cx="377" cy="219"/>
              </a:xfrm>
              <a:custGeom>
                <a:avLst/>
                <a:gdLst>
                  <a:gd name="T0" fmla="*/ 335 w 773"/>
                  <a:gd name="T1" fmla="*/ 447 h 447"/>
                  <a:gd name="T2" fmla="*/ 354 w 773"/>
                  <a:gd name="T3" fmla="*/ 447 h 447"/>
                  <a:gd name="T4" fmla="*/ 453 w 773"/>
                  <a:gd name="T5" fmla="*/ 447 h 447"/>
                  <a:gd name="T6" fmla="*/ 773 w 773"/>
                  <a:gd name="T7" fmla="*/ 447 h 447"/>
                  <a:gd name="T8" fmla="*/ 773 w 773"/>
                  <a:gd name="T9" fmla="*/ 0 h 447"/>
                  <a:gd name="T10" fmla="*/ 534 w 773"/>
                  <a:gd name="T11" fmla="*/ 139 h 447"/>
                  <a:gd name="T12" fmla="*/ 474 w 773"/>
                  <a:gd name="T13" fmla="*/ 173 h 447"/>
                  <a:gd name="T14" fmla="*/ 452 w 773"/>
                  <a:gd name="T15" fmla="*/ 186 h 447"/>
                  <a:gd name="T16" fmla="*/ 414 w 773"/>
                  <a:gd name="T17" fmla="*/ 208 h 447"/>
                  <a:gd name="T18" fmla="*/ 356 w 773"/>
                  <a:gd name="T19" fmla="*/ 241 h 447"/>
                  <a:gd name="T20" fmla="*/ 334 w 773"/>
                  <a:gd name="T21" fmla="*/ 254 h 447"/>
                  <a:gd name="T22" fmla="*/ 236 w 773"/>
                  <a:gd name="T23" fmla="*/ 311 h 447"/>
                  <a:gd name="T24" fmla="*/ 214 w 773"/>
                  <a:gd name="T25" fmla="*/ 323 h 447"/>
                  <a:gd name="T26" fmla="*/ 223 w 773"/>
                  <a:gd name="T27" fmla="*/ 363 h 447"/>
                  <a:gd name="T28" fmla="*/ 219 w 773"/>
                  <a:gd name="T29" fmla="*/ 393 h 447"/>
                  <a:gd name="T30" fmla="*/ 195 w 773"/>
                  <a:gd name="T31" fmla="*/ 412 h 447"/>
                  <a:gd name="T32" fmla="*/ 185 w 773"/>
                  <a:gd name="T33" fmla="*/ 413 h 447"/>
                  <a:gd name="T34" fmla="*/ 146 w 773"/>
                  <a:gd name="T35" fmla="*/ 383 h 447"/>
                  <a:gd name="T36" fmla="*/ 141 w 773"/>
                  <a:gd name="T37" fmla="*/ 365 h 447"/>
                  <a:gd name="T38" fmla="*/ 0 w 773"/>
                  <a:gd name="T39" fmla="*/ 447 h 447"/>
                  <a:gd name="T40" fmla="*/ 236 w 773"/>
                  <a:gd name="T41" fmla="*/ 447 h 447"/>
                  <a:gd name="T42" fmla="*/ 335 w 773"/>
                  <a:gd name="T43" fmla="*/ 447 h 447"/>
                  <a:gd name="T44" fmla="*/ 335 w 773"/>
                  <a:gd name="T45" fmla="*/ 356 h 447"/>
                  <a:gd name="T46" fmla="*/ 354 w 773"/>
                  <a:gd name="T47" fmla="*/ 345 h 447"/>
                  <a:gd name="T48" fmla="*/ 452 w 773"/>
                  <a:gd name="T49" fmla="*/ 288 h 447"/>
                  <a:gd name="T50" fmla="*/ 453 w 773"/>
                  <a:gd name="T51" fmla="*/ 288 h 447"/>
                  <a:gd name="T52" fmla="*/ 562 w 773"/>
                  <a:gd name="T53" fmla="*/ 225 h 447"/>
                  <a:gd name="T54" fmla="*/ 643 w 773"/>
                  <a:gd name="T55" fmla="*/ 178 h 447"/>
                  <a:gd name="T56" fmla="*/ 684 w 773"/>
                  <a:gd name="T57" fmla="*/ 154 h 447"/>
                  <a:gd name="T58" fmla="*/ 684 w 773"/>
                  <a:gd name="T59" fmla="*/ 358 h 447"/>
                  <a:gd name="T60" fmla="*/ 453 w 773"/>
                  <a:gd name="T61" fmla="*/ 358 h 447"/>
                  <a:gd name="T62" fmla="*/ 437 w 773"/>
                  <a:gd name="T63" fmla="*/ 358 h 447"/>
                  <a:gd name="T64" fmla="*/ 354 w 773"/>
                  <a:gd name="T65" fmla="*/ 358 h 447"/>
                  <a:gd name="T66" fmla="*/ 335 w 773"/>
                  <a:gd name="T67" fmla="*/ 358 h 447"/>
                  <a:gd name="T68" fmla="*/ 332 w 773"/>
                  <a:gd name="T69" fmla="*/ 358 h 447"/>
                  <a:gd name="T70" fmla="*/ 335 w 773"/>
                  <a:gd name="T71" fmla="*/ 356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3" h="447">
                    <a:moveTo>
                      <a:pt x="335" y="447"/>
                    </a:moveTo>
                    <a:cubicBezTo>
                      <a:pt x="354" y="447"/>
                      <a:pt x="354" y="447"/>
                      <a:pt x="354" y="447"/>
                    </a:cubicBezTo>
                    <a:cubicBezTo>
                      <a:pt x="453" y="447"/>
                      <a:pt x="453" y="447"/>
                      <a:pt x="453" y="447"/>
                    </a:cubicBezTo>
                    <a:cubicBezTo>
                      <a:pt x="773" y="447"/>
                      <a:pt x="773" y="447"/>
                      <a:pt x="773" y="447"/>
                    </a:cubicBezTo>
                    <a:cubicBezTo>
                      <a:pt x="773" y="0"/>
                      <a:pt x="773" y="0"/>
                      <a:pt x="773" y="0"/>
                    </a:cubicBezTo>
                    <a:cubicBezTo>
                      <a:pt x="534" y="139"/>
                      <a:pt x="534" y="139"/>
                      <a:pt x="534" y="139"/>
                    </a:cubicBezTo>
                    <a:cubicBezTo>
                      <a:pt x="474" y="173"/>
                      <a:pt x="474" y="173"/>
                      <a:pt x="474" y="173"/>
                    </a:cubicBezTo>
                    <a:cubicBezTo>
                      <a:pt x="452" y="186"/>
                      <a:pt x="452" y="186"/>
                      <a:pt x="452" y="186"/>
                    </a:cubicBezTo>
                    <a:cubicBezTo>
                      <a:pt x="414" y="208"/>
                      <a:pt x="414" y="208"/>
                      <a:pt x="414" y="208"/>
                    </a:cubicBezTo>
                    <a:cubicBezTo>
                      <a:pt x="356" y="241"/>
                      <a:pt x="356" y="241"/>
                      <a:pt x="356" y="241"/>
                    </a:cubicBezTo>
                    <a:cubicBezTo>
                      <a:pt x="334" y="254"/>
                      <a:pt x="334" y="254"/>
                      <a:pt x="334" y="254"/>
                    </a:cubicBezTo>
                    <a:cubicBezTo>
                      <a:pt x="236" y="311"/>
                      <a:pt x="236" y="311"/>
                      <a:pt x="236" y="311"/>
                    </a:cubicBezTo>
                    <a:cubicBezTo>
                      <a:pt x="214" y="323"/>
                      <a:pt x="214" y="323"/>
                      <a:pt x="214" y="323"/>
                    </a:cubicBezTo>
                    <a:cubicBezTo>
                      <a:pt x="217" y="336"/>
                      <a:pt x="220" y="349"/>
                      <a:pt x="223" y="363"/>
                    </a:cubicBezTo>
                    <a:cubicBezTo>
                      <a:pt x="226" y="373"/>
                      <a:pt x="224" y="384"/>
                      <a:pt x="219" y="393"/>
                    </a:cubicBezTo>
                    <a:cubicBezTo>
                      <a:pt x="214" y="403"/>
                      <a:pt x="205" y="409"/>
                      <a:pt x="195" y="412"/>
                    </a:cubicBezTo>
                    <a:cubicBezTo>
                      <a:pt x="191" y="413"/>
                      <a:pt x="188" y="413"/>
                      <a:pt x="185" y="413"/>
                    </a:cubicBezTo>
                    <a:cubicBezTo>
                      <a:pt x="166" y="413"/>
                      <a:pt x="150" y="401"/>
                      <a:pt x="146" y="383"/>
                    </a:cubicBezTo>
                    <a:cubicBezTo>
                      <a:pt x="144" y="377"/>
                      <a:pt x="143" y="371"/>
                      <a:pt x="141" y="3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236" y="447"/>
                      <a:pt x="236" y="447"/>
                      <a:pt x="236" y="447"/>
                    </a:cubicBezTo>
                    <a:lnTo>
                      <a:pt x="335" y="447"/>
                    </a:lnTo>
                    <a:close/>
                    <a:moveTo>
                      <a:pt x="335" y="356"/>
                    </a:moveTo>
                    <a:cubicBezTo>
                      <a:pt x="354" y="345"/>
                      <a:pt x="354" y="345"/>
                      <a:pt x="354" y="345"/>
                    </a:cubicBezTo>
                    <a:cubicBezTo>
                      <a:pt x="452" y="288"/>
                      <a:pt x="452" y="288"/>
                      <a:pt x="452" y="288"/>
                    </a:cubicBezTo>
                    <a:cubicBezTo>
                      <a:pt x="453" y="288"/>
                      <a:pt x="453" y="288"/>
                      <a:pt x="453" y="288"/>
                    </a:cubicBezTo>
                    <a:cubicBezTo>
                      <a:pt x="562" y="225"/>
                      <a:pt x="562" y="225"/>
                      <a:pt x="562" y="225"/>
                    </a:cubicBezTo>
                    <a:cubicBezTo>
                      <a:pt x="643" y="178"/>
                      <a:pt x="643" y="178"/>
                      <a:pt x="643" y="178"/>
                    </a:cubicBezTo>
                    <a:cubicBezTo>
                      <a:pt x="684" y="154"/>
                      <a:pt x="684" y="154"/>
                      <a:pt x="684" y="154"/>
                    </a:cubicBezTo>
                    <a:cubicBezTo>
                      <a:pt x="684" y="358"/>
                      <a:pt x="684" y="358"/>
                      <a:pt x="684" y="358"/>
                    </a:cubicBezTo>
                    <a:cubicBezTo>
                      <a:pt x="453" y="358"/>
                      <a:pt x="453" y="358"/>
                      <a:pt x="453" y="358"/>
                    </a:cubicBezTo>
                    <a:cubicBezTo>
                      <a:pt x="437" y="358"/>
                      <a:pt x="437" y="358"/>
                      <a:pt x="437" y="358"/>
                    </a:cubicBezTo>
                    <a:cubicBezTo>
                      <a:pt x="354" y="358"/>
                      <a:pt x="354" y="358"/>
                      <a:pt x="354" y="358"/>
                    </a:cubicBezTo>
                    <a:cubicBezTo>
                      <a:pt x="335" y="358"/>
                      <a:pt x="335" y="358"/>
                      <a:pt x="335" y="358"/>
                    </a:cubicBezTo>
                    <a:cubicBezTo>
                      <a:pt x="332" y="358"/>
                      <a:pt x="332" y="358"/>
                      <a:pt x="332" y="358"/>
                    </a:cubicBezTo>
                    <a:lnTo>
                      <a:pt x="335" y="3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1" name="Freeform 347">
                <a:extLst>
                  <a:ext uri="{FF2B5EF4-FFF2-40B4-BE49-F238E27FC236}">
                    <a16:creationId xmlns:a16="http://schemas.microsoft.com/office/drawing/2014/main" id="{7D5D2FF1-A37C-4853-A97B-60F3B0A485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887"/>
                <a:ext cx="193" cy="184"/>
              </a:xfrm>
              <a:custGeom>
                <a:avLst/>
                <a:gdLst>
                  <a:gd name="T0" fmla="*/ 17 w 395"/>
                  <a:gd name="T1" fmla="*/ 334 h 378"/>
                  <a:gd name="T2" fmla="*/ 22 w 395"/>
                  <a:gd name="T3" fmla="*/ 354 h 378"/>
                  <a:gd name="T4" fmla="*/ 53 w 395"/>
                  <a:gd name="T5" fmla="*/ 378 h 378"/>
                  <a:gd name="T6" fmla="*/ 61 w 395"/>
                  <a:gd name="T7" fmla="*/ 377 h 378"/>
                  <a:gd name="T8" fmla="*/ 84 w 395"/>
                  <a:gd name="T9" fmla="*/ 338 h 378"/>
                  <a:gd name="T10" fmla="*/ 75 w 395"/>
                  <a:gd name="T11" fmla="*/ 300 h 378"/>
                  <a:gd name="T12" fmla="*/ 73 w 395"/>
                  <a:gd name="T13" fmla="*/ 292 h 378"/>
                  <a:gd name="T14" fmla="*/ 65 w 395"/>
                  <a:gd name="T15" fmla="*/ 237 h 378"/>
                  <a:gd name="T16" fmla="*/ 64 w 395"/>
                  <a:gd name="T17" fmla="*/ 204 h 378"/>
                  <a:gd name="T18" fmla="*/ 102 w 395"/>
                  <a:gd name="T19" fmla="*/ 83 h 378"/>
                  <a:gd name="T20" fmla="*/ 104 w 395"/>
                  <a:gd name="T21" fmla="*/ 82 h 378"/>
                  <a:gd name="T22" fmla="*/ 104 w 395"/>
                  <a:gd name="T23" fmla="*/ 229 h 378"/>
                  <a:gd name="T24" fmla="*/ 104 w 395"/>
                  <a:gd name="T25" fmla="*/ 274 h 378"/>
                  <a:gd name="T26" fmla="*/ 201 w 395"/>
                  <a:gd name="T27" fmla="*/ 218 h 378"/>
                  <a:gd name="T28" fmla="*/ 230 w 395"/>
                  <a:gd name="T29" fmla="*/ 202 h 378"/>
                  <a:gd name="T30" fmla="*/ 268 w 395"/>
                  <a:gd name="T31" fmla="*/ 179 h 378"/>
                  <a:gd name="T32" fmla="*/ 320 w 395"/>
                  <a:gd name="T33" fmla="*/ 149 h 378"/>
                  <a:gd name="T34" fmla="*/ 320 w 395"/>
                  <a:gd name="T35" fmla="*/ 125 h 378"/>
                  <a:gd name="T36" fmla="*/ 320 w 395"/>
                  <a:gd name="T37" fmla="*/ 126 h 378"/>
                  <a:gd name="T38" fmla="*/ 336 w 395"/>
                  <a:gd name="T39" fmla="*/ 140 h 378"/>
                  <a:gd name="T40" fmla="*/ 395 w 395"/>
                  <a:gd name="T41" fmla="*/ 106 h 378"/>
                  <a:gd name="T42" fmla="*/ 346 w 395"/>
                  <a:gd name="T43" fmla="*/ 57 h 378"/>
                  <a:gd name="T44" fmla="*/ 326 w 395"/>
                  <a:gd name="T45" fmla="*/ 29 h 378"/>
                  <a:gd name="T46" fmla="*/ 321 w 395"/>
                  <a:gd name="T47" fmla="*/ 21 h 378"/>
                  <a:gd name="T48" fmla="*/ 320 w 395"/>
                  <a:gd name="T49" fmla="*/ 19 h 378"/>
                  <a:gd name="T50" fmla="*/ 320 w 395"/>
                  <a:gd name="T51" fmla="*/ 18 h 378"/>
                  <a:gd name="T52" fmla="*/ 320 w 395"/>
                  <a:gd name="T53" fmla="*/ 18 h 378"/>
                  <a:gd name="T54" fmla="*/ 303 w 395"/>
                  <a:gd name="T55" fmla="*/ 3 h 378"/>
                  <a:gd name="T56" fmla="*/ 289 w 395"/>
                  <a:gd name="T57" fmla="*/ 0 h 378"/>
                  <a:gd name="T58" fmla="*/ 135 w 395"/>
                  <a:gd name="T59" fmla="*/ 0 h 378"/>
                  <a:gd name="T60" fmla="*/ 127 w 395"/>
                  <a:gd name="T61" fmla="*/ 1 h 378"/>
                  <a:gd name="T62" fmla="*/ 123 w 395"/>
                  <a:gd name="T63" fmla="*/ 1 h 378"/>
                  <a:gd name="T64" fmla="*/ 123 w 395"/>
                  <a:gd name="T65" fmla="*/ 1 h 378"/>
                  <a:gd name="T66" fmla="*/ 58 w 395"/>
                  <a:gd name="T67" fmla="*/ 37 h 378"/>
                  <a:gd name="T68" fmla="*/ 0 w 395"/>
                  <a:gd name="T69" fmla="*/ 204 h 378"/>
                  <a:gd name="T70" fmla="*/ 1 w 395"/>
                  <a:gd name="T71" fmla="*/ 237 h 378"/>
                  <a:gd name="T72" fmla="*/ 15 w 395"/>
                  <a:gd name="T73" fmla="*/ 326 h 378"/>
                  <a:gd name="T74" fmla="*/ 17 w 395"/>
                  <a:gd name="T75" fmla="*/ 334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5" h="378">
                    <a:moveTo>
                      <a:pt x="17" y="334"/>
                    </a:moveTo>
                    <a:cubicBezTo>
                      <a:pt x="18" y="340"/>
                      <a:pt x="20" y="347"/>
                      <a:pt x="22" y="354"/>
                    </a:cubicBezTo>
                    <a:cubicBezTo>
                      <a:pt x="25" y="368"/>
                      <a:pt x="38" y="378"/>
                      <a:pt x="53" y="378"/>
                    </a:cubicBezTo>
                    <a:cubicBezTo>
                      <a:pt x="55" y="378"/>
                      <a:pt x="58" y="378"/>
                      <a:pt x="61" y="377"/>
                    </a:cubicBezTo>
                    <a:cubicBezTo>
                      <a:pt x="78" y="373"/>
                      <a:pt x="88" y="355"/>
                      <a:pt x="84" y="338"/>
                    </a:cubicBezTo>
                    <a:cubicBezTo>
                      <a:pt x="80" y="325"/>
                      <a:pt x="77" y="312"/>
                      <a:pt x="75" y="300"/>
                    </a:cubicBezTo>
                    <a:cubicBezTo>
                      <a:pt x="74" y="297"/>
                      <a:pt x="74" y="295"/>
                      <a:pt x="73" y="292"/>
                    </a:cubicBezTo>
                    <a:cubicBezTo>
                      <a:pt x="69" y="272"/>
                      <a:pt x="67" y="253"/>
                      <a:pt x="65" y="237"/>
                    </a:cubicBezTo>
                    <a:cubicBezTo>
                      <a:pt x="64" y="225"/>
                      <a:pt x="64" y="214"/>
                      <a:pt x="64" y="204"/>
                    </a:cubicBezTo>
                    <a:cubicBezTo>
                      <a:pt x="64" y="133"/>
                      <a:pt x="85" y="100"/>
                      <a:pt x="102" y="83"/>
                    </a:cubicBezTo>
                    <a:cubicBezTo>
                      <a:pt x="103" y="83"/>
                      <a:pt x="103" y="82"/>
                      <a:pt x="104" y="82"/>
                    </a:cubicBezTo>
                    <a:cubicBezTo>
                      <a:pt x="104" y="229"/>
                      <a:pt x="104" y="229"/>
                      <a:pt x="104" y="229"/>
                    </a:cubicBezTo>
                    <a:cubicBezTo>
                      <a:pt x="104" y="274"/>
                      <a:pt x="104" y="274"/>
                      <a:pt x="104" y="274"/>
                    </a:cubicBezTo>
                    <a:cubicBezTo>
                      <a:pt x="201" y="218"/>
                      <a:pt x="201" y="218"/>
                      <a:pt x="201" y="218"/>
                    </a:cubicBezTo>
                    <a:cubicBezTo>
                      <a:pt x="230" y="202"/>
                      <a:pt x="230" y="202"/>
                      <a:pt x="230" y="202"/>
                    </a:cubicBezTo>
                    <a:cubicBezTo>
                      <a:pt x="268" y="179"/>
                      <a:pt x="268" y="179"/>
                      <a:pt x="268" y="179"/>
                    </a:cubicBezTo>
                    <a:cubicBezTo>
                      <a:pt x="320" y="149"/>
                      <a:pt x="320" y="149"/>
                      <a:pt x="320" y="149"/>
                    </a:cubicBezTo>
                    <a:cubicBezTo>
                      <a:pt x="320" y="125"/>
                      <a:pt x="320" y="125"/>
                      <a:pt x="320" y="125"/>
                    </a:cubicBezTo>
                    <a:cubicBezTo>
                      <a:pt x="320" y="125"/>
                      <a:pt x="320" y="125"/>
                      <a:pt x="320" y="126"/>
                    </a:cubicBezTo>
                    <a:cubicBezTo>
                      <a:pt x="325" y="130"/>
                      <a:pt x="330" y="135"/>
                      <a:pt x="336" y="140"/>
                    </a:cubicBezTo>
                    <a:cubicBezTo>
                      <a:pt x="395" y="106"/>
                      <a:pt x="395" y="106"/>
                      <a:pt x="395" y="106"/>
                    </a:cubicBezTo>
                    <a:cubicBezTo>
                      <a:pt x="375" y="91"/>
                      <a:pt x="358" y="73"/>
                      <a:pt x="346" y="57"/>
                    </a:cubicBezTo>
                    <a:cubicBezTo>
                      <a:pt x="337" y="46"/>
                      <a:pt x="330" y="36"/>
                      <a:pt x="326" y="29"/>
                    </a:cubicBezTo>
                    <a:cubicBezTo>
                      <a:pt x="324" y="25"/>
                      <a:pt x="322" y="23"/>
                      <a:pt x="321" y="21"/>
                    </a:cubicBezTo>
                    <a:cubicBezTo>
                      <a:pt x="320" y="20"/>
                      <a:pt x="320" y="19"/>
                      <a:pt x="320" y="19"/>
                    </a:cubicBezTo>
                    <a:cubicBezTo>
                      <a:pt x="320" y="19"/>
                      <a:pt x="320" y="18"/>
                      <a:pt x="320" y="18"/>
                    </a:cubicBezTo>
                    <a:cubicBezTo>
                      <a:pt x="320" y="18"/>
                      <a:pt x="320" y="18"/>
                      <a:pt x="320" y="18"/>
                    </a:cubicBezTo>
                    <a:cubicBezTo>
                      <a:pt x="316" y="11"/>
                      <a:pt x="310" y="6"/>
                      <a:pt x="303" y="3"/>
                    </a:cubicBezTo>
                    <a:cubicBezTo>
                      <a:pt x="299" y="1"/>
                      <a:pt x="294" y="0"/>
                      <a:pt x="289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2" y="0"/>
                      <a:pt x="129" y="0"/>
                      <a:pt x="127" y="1"/>
                    </a:cubicBezTo>
                    <a:cubicBezTo>
                      <a:pt x="126" y="1"/>
                      <a:pt x="124" y="1"/>
                      <a:pt x="123" y="1"/>
                    </a:cubicBezTo>
                    <a:cubicBezTo>
                      <a:pt x="123" y="1"/>
                      <a:pt x="123" y="1"/>
                      <a:pt x="123" y="1"/>
                    </a:cubicBezTo>
                    <a:cubicBezTo>
                      <a:pt x="119" y="2"/>
                      <a:pt x="88" y="8"/>
                      <a:pt x="58" y="37"/>
                    </a:cubicBezTo>
                    <a:cubicBezTo>
                      <a:pt x="27" y="67"/>
                      <a:pt x="0" y="120"/>
                      <a:pt x="0" y="204"/>
                    </a:cubicBezTo>
                    <a:cubicBezTo>
                      <a:pt x="0" y="214"/>
                      <a:pt x="0" y="225"/>
                      <a:pt x="1" y="237"/>
                    </a:cubicBezTo>
                    <a:cubicBezTo>
                      <a:pt x="3" y="263"/>
                      <a:pt x="8" y="293"/>
                      <a:pt x="15" y="326"/>
                    </a:cubicBezTo>
                    <a:cubicBezTo>
                      <a:pt x="15" y="328"/>
                      <a:pt x="16" y="331"/>
                      <a:pt x="17" y="3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98" name="그룹 97">
              <a:extLst>
                <a:ext uri="{FF2B5EF4-FFF2-40B4-BE49-F238E27FC236}">
                  <a16:creationId xmlns:a16="http://schemas.microsoft.com/office/drawing/2014/main" id="{D6202A31-895E-49C2-AA9D-6B0BB9965F9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529370" y="5760886"/>
              <a:ext cx="697303" cy="658964"/>
              <a:chOff x="1108075" y="4298950"/>
              <a:chExt cx="1385888" cy="1309688"/>
            </a:xfrm>
            <a:solidFill>
              <a:srgbClr val="B4C6E6"/>
            </a:solidFill>
          </p:grpSpPr>
          <p:sp>
            <p:nvSpPr>
              <p:cNvPr id="138" name="Freeform 7">
                <a:extLst>
                  <a:ext uri="{FF2B5EF4-FFF2-40B4-BE49-F238E27FC236}">
                    <a16:creationId xmlns:a16="http://schemas.microsoft.com/office/drawing/2014/main" id="{CE62F0BE-49F0-44F3-8859-40BF1B0317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4075" y="4298950"/>
                <a:ext cx="209550" cy="207963"/>
              </a:xfrm>
              <a:custGeom>
                <a:avLst/>
                <a:gdLst>
                  <a:gd name="T0" fmla="*/ 18 w 132"/>
                  <a:gd name="T1" fmla="*/ 113 h 131"/>
                  <a:gd name="T2" fmla="*/ 18 w 132"/>
                  <a:gd name="T3" fmla="*/ 113 h 131"/>
                  <a:gd name="T4" fmla="*/ 6 w 132"/>
                  <a:gd name="T5" fmla="*/ 89 h 131"/>
                  <a:gd name="T6" fmla="*/ 0 w 132"/>
                  <a:gd name="T7" fmla="*/ 65 h 131"/>
                  <a:gd name="T8" fmla="*/ 0 w 132"/>
                  <a:gd name="T9" fmla="*/ 65 h 131"/>
                  <a:gd name="T10" fmla="*/ 6 w 132"/>
                  <a:gd name="T11" fmla="*/ 41 h 131"/>
                  <a:gd name="T12" fmla="*/ 18 w 132"/>
                  <a:gd name="T13" fmla="*/ 23 h 131"/>
                  <a:gd name="T14" fmla="*/ 18 w 132"/>
                  <a:gd name="T15" fmla="*/ 23 h 131"/>
                  <a:gd name="T16" fmla="*/ 42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90 w 132"/>
                  <a:gd name="T23" fmla="*/ 6 h 131"/>
                  <a:gd name="T24" fmla="*/ 108 w 132"/>
                  <a:gd name="T25" fmla="*/ 23 h 131"/>
                  <a:gd name="T26" fmla="*/ 108 w 132"/>
                  <a:gd name="T27" fmla="*/ 23 h 131"/>
                  <a:gd name="T28" fmla="*/ 126 w 132"/>
                  <a:gd name="T29" fmla="*/ 41 h 131"/>
                  <a:gd name="T30" fmla="*/ 132 w 132"/>
                  <a:gd name="T31" fmla="*/ 65 h 131"/>
                  <a:gd name="T32" fmla="*/ 132 w 132"/>
                  <a:gd name="T33" fmla="*/ 65 h 131"/>
                  <a:gd name="T34" fmla="*/ 126 w 132"/>
                  <a:gd name="T35" fmla="*/ 89 h 131"/>
                  <a:gd name="T36" fmla="*/ 108 w 132"/>
                  <a:gd name="T37" fmla="*/ 113 h 131"/>
                  <a:gd name="T38" fmla="*/ 108 w 132"/>
                  <a:gd name="T39" fmla="*/ 113 h 131"/>
                  <a:gd name="T40" fmla="*/ 90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36 w 132"/>
                  <a:gd name="T47" fmla="*/ 125 h 131"/>
                  <a:gd name="T48" fmla="*/ 18 w 132"/>
                  <a:gd name="T49" fmla="*/ 113 h 131"/>
                  <a:gd name="T50" fmla="*/ 18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8" y="113"/>
                    </a:moveTo>
                    <a:lnTo>
                      <a:pt x="18" y="113"/>
                    </a:lnTo>
                    <a:lnTo>
                      <a:pt x="6" y="89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41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42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90" y="6"/>
                    </a:lnTo>
                    <a:lnTo>
                      <a:pt x="108" y="23"/>
                    </a:lnTo>
                    <a:lnTo>
                      <a:pt x="108" y="23"/>
                    </a:lnTo>
                    <a:lnTo>
                      <a:pt x="126" y="41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89"/>
                    </a:lnTo>
                    <a:lnTo>
                      <a:pt x="108" y="113"/>
                    </a:lnTo>
                    <a:lnTo>
                      <a:pt x="108" y="113"/>
                    </a:lnTo>
                    <a:lnTo>
                      <a:pt x="90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36" y="125"/>
                    </a:lnTo>
                    <a:lnTo>
                      <a:pt x="18" y="113"/>
                    </a:lnTo>
                    <a:lnTo>
                      <a:pt x="18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9" name="Freeform 8">
                <a:extLst>
                  <a:ext uri="{FF2B5EF4-FFF2-40B4-BE49-F238E27FC236}">
                    <a16:creationId xmlns:a16="http://schemas.microsoft.com/office/drawing/2014/main" id="{CFABCBEA-174A-4DD8-ADDE-1AEA9D7224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92238" y="4298950"/>
                <a:ext cx="209550" cy="207963"/>
              </a:xfrm>
              <a:custGeom>
                <a:avLst/>
                <a:gdLst>
                  <a:gd name="T0" fmla="*/ 114 w 132"/>
                  <a:gd name="T1" fmla="*/ 113 h 131"/>
                  <a:gd name="T2" fmla="*/ 114 w 132"/>
                  <a:gd name="T3" fmla="*/ 113 h 131"/>
                  <a:gd name="T4" fmla="*/ 126 w 132"/>
                  <a:gd name="T5" fmla="*/ 89 h 131"/>
                  <a:gd name="T6" fmla="*/ 132 w 132"/>
                  <a:gd name="T7" fmla="*/ 65 h 131"/>
                  <a:gd name="T8" fmla="*/ 132 w 132"/>
                  <a:gd name="T9" fmla="*/ 65 h 131"/>
                  <a:gd name="T10" fmla="*/ 126 w 132"/>
                  <a:gd name="T11" fmla="*/ 41 h 131"/>
                  <a:gd name="T12" fmla="*/ 114 w 132"/>
                  <a:gd name="T13" fmla="*/ 23 h 131"/>
                  <a:gd name="T14" fmla="*/ 114 w 132"/>
                  <a:gd name="T15" fmla="*/ 23 h 131"/>
                  <a:gd name="T16" fmla="*/ 90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42 w 132"/>
                  <a:gd name="T23" fmla="*/ 6 h 131"/>
                  <a:gd name="T24" fmla="*/ 24 w 132"/>
                  <a:gd name="T25" fmla="*/ 23 h 131"/>
                  <a:gd name="T26" fmla="*/ 24 w 132"/>
                  <a:gd name="T27" fmla="*/ 23 h 131"/>
                  <a:gd name="T28" fmla="*/ 6 w 132"/>
                  <a:gd name="T29" fmla="*/ 41 h 131"/>
                  <a:gd name="T30" fmla="*/ 0 w 132"/>
                  <a:gd name="T31" fmla="*/ 65 h 131"/>
                  <a:gd name="T32" fmla="*/ 0 w 132"/>
                  <a:gd name="T33" fmla="*/ 65 h 131"/>
                  <a:gd name="T34" fmla="*/ 6 w 132"/>
                  <a:gd name="T35" fmla="*/ 89 h 131"/>
                  <a:gd name="T36" fmla="*/ 24 w 132"/>
                  <a:gd name="T37" fmla="*/ 113 h 131"/>
                  <a:gd name="T38" fmla="*/ 24 w 132"/>
                  <a:gd name="T39" fmla="*/ 113 h 131"/>
                  <a:gd name="T40" fmla="*/ 42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96 w 132"/>
                  <a:gd name="T47" fmla="*/ 125 h 131"/>
                  <a:gd name="T48" fmla="*/ 114 w 132"/>
                  <a:gd name="T49" fmla="*/ 113 h 131"/>
                  <a:gd name="T50" fmla="*/ 114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14" y="113"/>
                    </a:moveTo>
                    <a:lnTo>
                      <a:pt x="114" y="113"/>
                    </a:lnTo>
                    <a:lnTo>
                      <a:pt x="126" y="89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41"/>
                    </a:lnTo>
                    <a:lnTo>
                      <a:pt x="114" y="23"/>
                    </a:lnTo>
                    <a:lnTo>
                      <a:pt x="114" y="23"/>
                    </a:lnTo>
                    <a:lnTo>
                      <a:pt x="90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42" y="6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6" y="41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89"/>
                    </a:lnTo>
                    <a:lnTo>
                      <a:pt x="24" y="113"/>
                    </a:lnTo>
                    <a:lnTo>
                      <a:pt x="24" y="113"/>
                    </a:lnTo>
                    <a:lnTo>
                      <a:pt x="42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96" y="125"/>
                    </a:lnTo>
                    <a:lnTo>
                      <a:pt x="114" y="113"/>
                    </a:lnTo>
                    <a:lnTo>
                      <a:pt x="114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0" name="Freeform 9">
                <a:extLst>
                  <a:ext uri="{FF2B5EF4-FFF2-40B4-BE49-F238E27FC236}">
                    <a16:creationId xmlns:a16="http://schemas.microsoft.com/office/drawing/2014/main" id="{9585F16E-1AFE-4D2A-BFA6-91AB4E0C923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55700" y="5048250"/>
                <a:ext cx="541338" cy="550863"/>
              </a:xfrm>
              <a:custGeom>
                <a:avLst/>
                <a:gdLst>
                  <a:gd name="T0" fmla="*/ 191 w 341"/>
                  <a:gd name="T1" fmla="*/ 347 h 347"/>
                  <a:gd name="T2" fmla="*/ 131 w 341"/>
                  <a:gd name="T3" fmla="*/ 335 h 347"/>
                  <a:gd name="T4" fmla="*/ 83 w 341"/>
                  <a:gd name="T5" fmla="*/ 306 h 347"/>
                  <a:gd name="T6" fmla="*/ 54 w 341"/>
                  <a:gd name="T7" fmla="*/ 258 h 347"/>
                  <a:gd name="T8" fmla="*/ 42 w 341"/>
                  <a:gd name="T9" fmla="*/ 198 h 347"/>
                  <a:gd name="T10" fmla="*/ 48 w 341"/>
                  <a:gd name="T11" fmla="*/ 156 h 347"/>
                  <a:gd name="T12" fmla="*/ 0 w 341"/>
                  <a:gd name="T13" fmla="*/ 90 h 347"/>
                  <a:gd name="T14" fmla="*/ 137 w 341"/>
                  <a:gd name="T15" fmla="*/ 60 h 347"/>
                  <a:gd name="T16" fmla="*/ 161 w 341"/>
                  <a:gd name="T17" fmla="*/ 54 h 347"/>
                  <a:gd name="T18" fmla="*/ 191 w 341"/>
                  <a:gd name="T19" fmla="*/ 48 h 347"/>
                  <a:gd name="T20" fmla="*/ 251 w 341"/>
                  <a:gd name="T21" fmla="*/ 60 h 347"/>
                  <a:gd name="T22" fmla="*/ 299 w 341"/>
                  <a:gd name="T23" fmla="*/ 90 h 347"/>
                  <a:gd name="T24" fmla="*/ 329 w 341"/>
                  <a:gd name="T25" fmla="*/ 138 h 347"/>
                  <a:gd name="T26" fmla="*/ 341 w 341"/>
                  <a:gd name="T27" fmla="*/ 198 h 347"/>
                  <a:gd name="T28" fmla="*/ 341 w 341"/>
                  <a:gd name="T29" fmla="*/ 228 h 347"/>
                  <a:gd name="T30" fmla="*/ 317 w 341"/>
                  <a:gd name="T31" fmla="*/ 282 h 347"/>
                  <a:gd name="T32" fmla="*/ 275 w 341"/>
                  <a:gd name="T33" fmla="*/ 323 h 347"/>
                  <a:gd name="T34" fmla="*/ 221 w 341"/>
                  <a:gd name="T35" fmla="*/ 347 h 347"/>
                  <a:gd name="T36" fmla="*/ 191 w 341"/>
                  <a:gd name="T37" fmla="*/ 347 h 347"/>
                  <a:gd name="T38" fmla="*/ 101 w 341"/>
                  <a:gd name="T39" fmla="*/ 114 h 347"/>
                  <a:gd name="T40" fmla="*/ 77 w 341"/>
                  <a:gd name="T41" fmla="*/ 156 h 347"/>
                  <a:gd name="T42" fmla="*/ 65 w 341"/>
                  <a:gd name="T43" fmla="*/ 198 h 347"/>
                  <a:gd name="T44" fmla="*/ 71 w 341"/>
                  <a:gd name="T45" fmla="*/ 222 h 347"/>
                  <a:gd name="T46" fmla="*/ 89 w 341"/>
                  <a:gd name="T47" fmla="*/ 270 h 347"/>
                  <a:gd name="T48" fmla="*/ 119 w 341"/>
                  <a:gd name="T49" fmla="*/ 300 h 347"/>
                  <a:gd name="T50" fmla="*/ 167 w 341"/>
                  <a:gd name="T51" fmla="*/ 323 h 347"/>
                  <a:gd name="T52" fmla="*/ 191 w 341"/>
                  <a:gd name="T53" fmla="*/ 323 h 347"/>
                  <a:gd name="T54" fmla="*/ 239 w 341"/>
                  <a:gd name="T55" fmla="*/ 312 h 347"/>
                  <a:gd name="T56" fmla="*/ 281 w 341"/>
                  <a:gd name="T57" fmla="*/ 288 h 347"/>
                  <a:gd name="T58" fmla="*/ 305 w 341"/>
                  <a:gd name="T59" fmla="*/ 246 h 347"/>
                  <a:gd name="T60" fmla="*/ 317 w 341"/>
                  <a:gd name="T61" fmla="*/ 198 h 347"/>
                  <a:gd name="T62" fmla="*/ 311 w 341"/>
                  <a:gd name="T63" fmla="*/ 174 h 347"/>
                  <a:gd name="T64" fmla="*/ 293 w 341"/>
                  <a:gd name="T65" fmla="*/ 132 h 347"/>
                  <a:gd name="T66" fmla="*/ 263 w 341"/>
                  <a:gd name="T67" fmla="*/ 96 h 347"/>
                  <a:gd name="T68" fmla="*/ 215 w 341"/>
                  <a:gd name="T69" fmla="*/ 78 h 347"/>
                  <a:gd name="T70" fmla="*/ 191 w 341"/>
                  <a:gd name="T71" fmla="*/ 78 h 347"/>
                  <a:gd name="T72" fmla="*/ 131 w 341"/>
                  <a:gd name="T73" fmla="*/ 90 h 347"/>
                  <a:gd name="T74" fmla="*/ 101 w 341"/>
                  <a:gd name="T75" fmla="*/ 114 h 347"/>
                  <a:gd name="T76" fmla="*/ 113 w 341"/>
                  <a:gd name="T77" fmla="*/ 102 h 347"/>
                  <a:gd name="T78" fmla="*/ 59 w 341"/>
                  <a:gd name="T79" fmla="*/ 84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1" h="347">
                    <a:moveTo>
                      <a:pt x="191" y="347"/>
                    </a:moveTo>
                    <a:lnTo>
                      <a:pt x="191" y="347"/>
                    </a:lnTo>
                    <a:lnTo>
                      <a:pt x="161" y="347"/>
                    </a:lnTo>
                    <a:lnTo>
                      <a:pt x="131" y="335"/>
                    </a:lnTo>
                    <a:lnTo>
                      <a:pt x="107" y="323"/>
                    </a:lnTo>
                    <a:lnTo>
                      <a:pt x="83" y="306"/>
                    </a:lnTo>
                    <a:lnTo>
                      <a:pt x="65" y="282"/>
                    </a:lnTo>
                    <a:lnTo>
                      <a:pt x="54" y="258"/>
                    </a:lnTo>
                    <a:lnTo>
                      <a:pt x="42" y="228"/>
                    </a:lnTo>
                    <a:lnTo>
                      <a:pt x="42" y="198"/>
                    </a:lnTo>
                    <a:lnTo>
                      <a:pt x="42" y="198"/>
                    </a:lnTo>
                    <a:lnTo>
                      <a:pt x="48" y="156"/>
                    </a:lnTo>
                    <a:lnTo>
                      <a:pt x="65" y="114"/>
                    </a:lnTo>
                    <a:lnTo>
                      <a:pt x="0" y="90"/>
                    </a:lnTo>
                    <a:lnTo>
                      <a:pt x="137" y="0"/>
                    </a:lnTo>
                    <a:lnTo>
                      <a:pt x="137" y="60"/>
                    </a:lnTo>
                    <a:lnTo>
                      <a:pt x="137" y="60"/>
                    </a:lnTo>
                    <a:lnTo>
                      <a:pt x="161" y="54"/>
                    </a:lnTo>
                    <a:lnTo>
                      <a:pt x="191" y="48"/>
                    </a:lnTo>
                    <a:lnTo>
                      <a:pt x="191" y="48"/>
                    </a:lnTo>
                    <a:lnTo>
                      <a:pt x="221" y="54"/>
                    </a:lnTo>
                    <a:lnTo>
                      <a:pt x="251" y="60"/>
                    </a:lnTo>
                    <a:lnTo>
                      <a:pt x="275" y="72"/>
                    </a:lnTo>
                    <a:lnTo>
                      <a:pt x="299" y="90"/>
                    </a:lnTo>
                    <a:lnTo>
                      <a:pt x="317" y="114"/>
                    </a:lnTo>
                    <a:lnTo>
                      <a:pt x="329" y="138"/>
                    </a:lnTo>
                    <a:lnTo>
                      <a:pt x="341" y="168"/>
                    </a:lnTo>
                    <a:lnTo>
                      <a:pt x="341" y="198"/>
                    </a:lnTo>
                    <a:lnTo>
                      <a:pt x="341" y="198"/>
                    </a:lnTo>
                    <a:lnTo>
                      <a:pt x="341" y="228"/>
                    </a:lnTo>
                    <a:lnTo>
                      <a:pt x="329" y="258"/>
                    </a:lnTo>
                    <a:lnTo>
                      <a:pt x="317" y="282"/>
                    </a:lnTo>
                    <a:lnTo>
                      <a:pt x="299" y="306"/>
                    </a:lnTo>
                    <a:lnTo>
                      <a:pt x="275" y="323"/>
                    </a:lnTo>
                    <a:lnTo>
                      <a:pt x="251" y="335"/>
                    </a:lnTo>
                    <a:lnTo>
                      <a:pt x="221" y="347"/>
                    </a:lnTo>
                    <a:lnTo>
                      <a:pt x="191" y="347"/>
                    </a:lnTo>
                    <a:lnTo>
                      <a:pt x="191" y="347"/>
                    </a:lnTo>
                    <a:close/>
                    <a:moveTo>
                      <a:pt x="101" y="114"/>
                    </a:moveTo>
                    <a:lnTo>
                      <a:pt x="101" y="114"/>
                    </a:lnTo>
                    <a:lnTo>
                      <a:pt x="83" y="138"/>
                    </a:lnTo>
                    <a:lnTo>
                      <a:pt x="77" y="156"/>
                    </a:lnTo>
                    <a:lnTo>
                      <a:pt x="71" y="180"/>
                    </a:lnTo>
                    <a:lnTo>
                      <a:pt x="65" y="198"/>
                    </a:lnTo>
                    <a:lnTo>
                      <a:pt x="65" y="198"/>
                    </a:lnTo>
                    <a:lnTo>
                      <a:pt x="71" y="222"/>
                    </a:lnTo>
                    <a:lnTo>
                      <a:pt x="77" y="246"/>
                    </a:lnTo>
                    <a:lnTo>
                      <a:pt x="89" y="270"/>
                    </a:lnTo>
                    <a:lnTo>
                      <a:pt x="101" y="288"/>
                    </a:lnTo>
                    <a:lnTo>
                      <a:pt x="119" y="300"/>
                    </a:lnTo>
                    <a:lnTo>
                      <a:pt x="143" y="312"/>
                    </a:lnTo>
                    <a:lnTo>
                      <a:pt x="167" y="323"/>
                    </a:lnTo>
                    <a:lnTo>
                      <a:pt x="191" y="323"/>
                    </a:lnTo>
                    <a:lnTo>
                      <a:pt x="191" y="323"/>
                    </a:lnTo>
                    <a:lnTo>
                      <a:pt x="215" y="323"/>
                    </a:lnTo>
                    <a:lnTo>
                      <a:pt x="239" y="312"/>
                    </a:lnTo>
                    <a:lnTo>
                      <a:pt x="263" y="300"/>
                    </a:lnTo>
                    <a:lnTo>
                      <a:pt x="281" y="288"/>
                    </a:lnTo>
                    <a:lnTo>
                      <a:pt x="293" y="270"/>
                    </a:lnTo>
                    <a:lnTo>
                      <a:pt x="305" y="246"/>
                    </a:lnTo>
                    <a:lnTo>
                      <a:pt x="311" y="222"/>
                    </a:lnTo>
                    <a:lnTo>
                      <a:pt x="317" y="198"/>
                    </a:lnTo>
                    <a:lnTo>
                      <a:pt x="317" y="198"/>
                    </a:lnTo>
                    <a:lnTo>
                      <a:pt x="311" y="174"/>
                    </a:lnTo>
                    <a:lnTo>
                      <a:pt x="305" y="150"/>
                    </a:lnTo>
                    <a:lnTo>
                      <a:pt x="293" y="132"/>
                    </a:lnTo>
                    <a:lnTo>
                      <a:pt x="281" y="114"/>
                    </a:lnTo>
                    <a:lnTo>
                      <a:pt x="263" y="96"/>
                    </a:lnTo>
                    <a:lnTo>
                      <a:pt x="239" y="84"/>
                    </a:lnTo>
                    <a:lnTo>
                      <a:pt x="215" y="78"/>
                    </a:lnTo>
                    <a:lnTo>
                      <a:pt x="191" y="78"/>
                    </a:lnTo>
                    <a:lnTo>
                      <a:pt x="191" y="78"/>
                    </a:lnTo>
                    <a:lnTo>
                      <a:pt x="161" y="78"/>
                    </a:lnTo>
                    <a:lnTo>
                      <a:pt x="131" y="90"/>
                    </a:lnTo>
                    <a:lnTo>
                      <a:pt x="113" y="102"/>
                    </a:lnTo>
                    <a:lnTo>
                      <a:pt x="101" y="114"/>
                    </a:lnTo>
                    <a:close/>
                    <a:moveTo>
                      <a:pt x="59" y="84"/>
                    </a:moveTo>
                    <a:lnTo>
                      <a:pt x="113" y="102"/>
                    </a:lnTo>
                    <a:lnTo>
                      <a:pt x="113" y="48"/>
                    </a:lnTo>
                    <a:lnTo>
                      <a:pt x="59" y="84"/>
                    </a:lnTo>
                    <a:lnTo>
                      <a:pt x="59" y="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1" name="Freeform 10">
                <a:extLst>
                  <a:ext uri="{FF2B5EF4-FFF2-40B4-BE49-F238E27FC236}">
                    <a16:creationId xmlns:a16="http://schemas.microsoft.com/office/drawing/2014/main" id="{18CA0F75-00FF-4E20-B9C3-9EF3F91988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8075" y="4916488"/>
                <a:ext cx="930275" cy="112713"/>
              </a:xfrm>
              <a:custGeom>
                <a:avLst/>
                <a:gdLst>
                  <a:gd name="T0" fmla="*/ 586 w 586"/>
                  <a:gd name="T1" fmla="*/ 0 h 71"/>
                  <a:gd name="T2" fmla="*/ 0 w 586"/>
                  <a:gd name="T3" fmla="*/ 0 h 71"/>
                  <a:gd name="T4" fmla="*/ 0 w 586"/>
                  <a:gd name="T5" fmla="*/ 71 h 71"/>
                  <a:gd name="T6" fmla="*/ 520 w 586"/>
                  <a:gd name="T7" fmla="*/ 71 h 71"/>
                  <a:gd name="T8" fmla="*/ 586 w 586"/>
                  <a:gd name="T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6" h="71">
                    <a:moveTo>
                      <a:pt x="586" y="0"/>
                    </a:moveTo>
                    <a:lnTo>
                      <a:pt x="0" y="0"/>
                    </a:lnTo>
                    <a:lnTo>
                      <a:pt x="0" y="71"/>
                    </a:lnTo>
                    <a:lnTo>
                      <a:pt x="520" y="71"/>
                    </a:lnTo>
                    <a:lnTo>
                      <a:pt x="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2" name="Freeform 11">
                <a:extLst>
                  <a:ext uri="{FF2B5EF4-FFF2-40B4-BE49-F238E27FC236}">
                    <a16:creationId xmlns:a16="http://schemas.microsoft.com/office/drawing/2014/main" id="{B33983E4-3F7E-4FD7-B031-F83E61EDF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1900" y="4535488"/>
                <a:ext cx="1262063" cy="1073150"/>
              </a:xfrm>
              <a:custGeom>
                <a:avLst/>
                <a:gdLst>
                  <a:gd name="T0" fmla="*/ 580 w 795"/>
                  <a:gd name="T1" fmla="*/ 0 h 676"/>
                  <a:gd name="T2" fmla="*/ 556 w 795"/>
                  <a:gd name="T3" fmla="*/ 0 h 676"/>
                  <a:gd name="T4" fmla="*/ 520 w 795"/>
                  <a:gd name="T5" fmla="*/ 18 h 676"/>
                  <a:gd name="T6" fmla="*/ 442 w 795"/>
                  <a:gd name="T7" fmla="*/ 138 h 676"/>
                  <a:gd name="T8" fmla="*/ 287 w 795"/>
                  <a:gd name="T9" fmla="*/ 30 h 676"/>
                  <a:gd name="T10" fmla="*/ 275 w 795"/>
                  <a:gd name="T11" fmla="*/ 18 h 676"/>
                  <a:gd name="T12" fmla="*/ 239 w 795"/>
                  <a:gd name="T13" fmla="*/ 0 h 676"/>
                  <a:gd name="T14" fmla="*/ 89 w 795"/>
                  <a:gd name="T15" fmla="*/ 0 h 676"/>
                  <a:gd name="T16" fmla="*/ 53 w 795"/>
                  <a:gd name="T17" fmla="*/ 6 h 676"/>
                  <a:gd name="T18" fmla="*/ 6 w 795"/>
                  <a:gd name="T19" fmla="*/ 54 h 676"/>
                  <a:gd name="T20" fmla="*/ 0 w 795"/>
                  <a:gd name="T21" fmla="*/ 216 h 676"/>
                  <a:gd name="T22" fmla="*/ 53 w 795"/>
                  <a:gd name="T23" fmla="*/ 90 h 676"/>
                  <a:gd name="T24" fmla="*/ 77 w 795"/>
                  <a:gd name="T25" fmla="*/ 216 h 676"/>
                  <a:gd name="T26" fmla="*/ 257 w 795"/>
                  <a:gd name="T27" fmla="*/ 90 h 676"/>
                  <a:gd name="T28" fmla="*/ 317 w 795"/>
                  <a:gd name="T29" fmla="*/ 180 h 676"/>
                  <a:gd name="T30" fmla="*/ 335 w 795"/>
                  <a:gd name="T31" fmla="*/ 192 h 676"/>
                  <a:gd name="T32" fmla="*/ 448 w 795"/>
                  <a:gd name="T33" fmla="*/ 192 h 676"/>
                  <a:gd name="T34" fmla="*/ 460 w 795"/>
                  <a:gd name="T35" fmla="*/ 192 h 676"/>
                  <a:gd name="T36" fmla="*/ 478 w 795"/>
                  <a:gd name="T37" fmla="*/ 180 h 676"/>
                  <a:gd name="T38" fmla="*/ 538 w 795"/>
                  <a:gd name="T39" fmla="*/ 240 h 676"/>
                  <a:gd name="T40" fmla="*/ 424 w 795"/>
                  <a:gd name="T41" fmla="*/ 359 h 676"/>
                  <a:gd name="T42" fmla="*/ 418 w 795"/>
                  <a:gd name="T43" fmla="*/ 371 h 676"/>
                  <a:gd name="T44" fmla="*/ 323 w 795"/>
                  <a:gd name="T45" fmla="*/ 539 h 676"/>
                  <a:gd name="T46" fmla="*/ 317 w 795"/>
                  <a:gd name="T47" fmla="*/ 575 h 676"/>
                  <a:gd name="T48" fmla="*/ 335 w 795"/>
                  <a:gd name="T49" fmla="*/ 599 h 676"/>
                  <a:gd name="T50" fmla="*/ 359 w 795"/>
                  <a:gd name="T51" fmla="*/ 605 h 676"/>
                  <a:gd name="T52" fmla="*/ 377 w 795"/>
                  <a:gd name="T53" fmla="*/ 599 h 676"/>
                  <a:gd name="T54" fmla="*/ 484 w 795"/>
                  <a:gd name="T55" fmla="*/ 419 h 676"/>
                  <a:gd name="T56" fmla="*/ 634 w 795"/>
                  <a:gd name="T57" fmla="*/ 635 h 676"/>
                  <a:gd name="T58" fmla="*/ 640 w 795"/>
                  <a:gd name="T59" fmla="*/ 646 h 676"/>
                  <a:gd name="T60" fmla="*/ 658 w 795"/>
                  <a:gd name="T61" fmla="*/ 670 h 676"/>
                  <a:gd name="T62" fmla="*/ 676 w 795"/>
                  <a:gd name="T63" fmla="*/ 676 h 676"/>
                  <a:gd name="T64" fmla="*/ 706 w 795"/>
                  <a:gd name="T65" fmla="*/ 658 h 676"/>
                  <a:gd name="T66" fmla="*/ 718 w 795"/>
                  <a:gd name="T67" fmla="*/ 635 h 676"/>
                  <a:gd name="T68" fmla="*/ 742 w 795"/>
                  <a:gd name="T69" fmla="*/ 90 h 676"/>
                  <a:gd name="T70" fmla="*/ 742 w 795"/>
                  <a:gd name="T71" fmla="*/ 281 h 676"/>
                  <a:gd name="T72" fmla="*/ 748 w 795"/>
                  <a:gd name="T73" fmla="*/ 305 h 676"/>
                  <a:gd name="T74" fmla="*/ 766 w 795"/>
                  <a:gd name="T75" fmla="*/ 311 h 676"/>
                  <a:gd name="T76" fmla="*/ 778 w 795"/>
                  <a:gd name="T77" fmla="*/ 311 h 676"/>
                  <a:gd name="T78" fmla="*/ 789 w 795"/>
                  <a:gd name="T79" fmla="*/ 293 h 676"/>
                  <a:gd name="T80" fmla="*/ 795 w 795"/>
                  <a:gd name="T81" fmla="*/ 84 h 676"/>
                  <a:gd name="T82" fmla="*/ 789 w 795"/>
                  <a:gd name="T83" fmla="*/ 54 h 676"/>
                  <a:gd name="T84" fmla="*/ 742 w 795"/>
                  <a:gd name="T85" fmla="*/ 6 h 676"/>
                  <a:gd name="T86" fmla="*/ 706 w 795"/>
                  <a:gd name="T87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95" h="676">
                    <a:moveTo>
                      <a:pt x="706" y="0"/>
                    </a:moveTo>
                    <a:lnTo>
                      <a:pt x="580" y="0"/>
                    </a:lnTo>
                    <a:lnTo>
                      <a:pt x="580" y="0"/>
                    </a:lnTo>
                    <a:lnTo>
                      <a:pt x="556" y="0"/>
                    </a:lnTo>
                    <a:lnTo>
                      <a:pt x="538" y="6"/>
                    </a:lnTo>
                    <a:lnTo>
                      <a:pt x="520" y="18"/>
                    </a:lnTo>
                    <a:lnTo>
                      <a:pt x="508" y="30"/>
                    </a:lnTo>
                    <a:lnTo>
                      <a:pt x="442" y="138"/>
                    </a:lnTo>
                    <a:lnTo>
                      <a:pt x="353" y="138"/>
                    </a:lnTo>
                    <a:lnTo>
                      <a:pt x="287" y="30"/>
                    </a:lnTo>
                    <a:lnTo>
                      <a:pt x="287" y="30"/>
                    </a:lnTo>
                    <a:lnTo>
                      <a:pt x="275" y="18"/>
                    </a:lnTo>
                    <a:lnTo>
                      <a:pt x="257" y="6"/>
                    </a:lnTo>
                    <a:lnTo>
                      <a:pt x="239" y="0"/>
                    </a:lnTo>
                    <a:lnTo>
                      <a:pt x="215" y="0"/>
                    </a:lnTo>
                    <a:lnTo>
                      <a:pt x="89" y="0"/>
                    </a:lnTo>
                    <a:lnTo>
                      <a:pt x="89" y="0"/>
                    </a:lnTo>
                    <a:lnTo>
                      <a:pt x="53" y="6"/>
                    </a:lnTo>
                    <a:lnTo>
                      <a:pt x="29" y="24"/>
                    </a:lnTo>
                    <a:lnTo>
                      <a:pt x="6" y="54"/>
                    </a:lnTo>
                    <a:lnTo>
                      <a:pt x="0" y="84"/>
                    </a:lnTo>
                    <a:lnTo>
                      <a:pt x="0" y="216"/>
                    </a:lnTo>
                    <a:lnTo>
                      <a:pt x="53" y="216"/>
                    </a:lnTo>
                    <a:lnTo>
                      <a:pt x="53" y="90"/>
                    </a:lnTo>
                    <a:lnTo>
                      <a:pt x="77" y="90"/>
                    </a:lnTo>
                    <a:lnTo>
                      <a:pt x="77" y="216"/>
                    </a:lnTo>
                    <a:lnTo>
                      <a:pt x="257" y="216"/>
                    </a:lnTo>
                    <a:lnTo>
                      <a:pt x="257" y="90"/>
                    </a:lnTo>
                    <a:lnTo>
                      <a:pt x="317" y="180"/>
                    </a:lnTo>
                    <a:lnTo>
                      <a:pt x="317" y="180"/>
                    </a:lnTo>
                    <a:lnTo>
                      <a:pt x="323" y="192"/>
                    </a:lnTo>
                    <a:lnTo>
                      <a:pt x="335" y="192"/>
                    </a:lnTo>
                    <a:lnTo>
                      <a:pt x="347" y="192"/>
                    </a:lnTo>
                    <a:lnTo>
                      <a:pt x="448" y="192"/>
                    </a:lnTo>
                    <a:lnTo>
                      <a:pt x="460" y="192"/>
                    </a:lnTo>
                    <a:lnTo>
                      <a:pt x="460" y="192"/>
                    </a:lnTo>
                    <a:lnTo>
                      <a:pt x="472" y="192"/>
                    </a:lnTo>
                    <a:lnTo>
                      <a:pt x="478" y="180"/>
                    </a:lnTo>
                    <a:lnTo>
                      <a:pt x="538" y="90"/>
                    </a:lnTo>
                    <a:lnTo>
                      <a:pt x="538" y="240"/>
                    </a:lnTo>
                    <a:lnTo>
                      <a:pt x="538" y="240"/>
                    </a:lnTo>
                    <a:lnTo>
                      <a:pt x="424" y="359"/>
                    </a:lnTo>
                    <a:lnTo>
                      <a:pt x="424" y="359"/>
                    </a:lnTo>
                    <a:lnTo>
                      <a:pt x="418" y="371"/>
                    </a:lnTo>
                    <a:lnTo>
                      <a:pt x="323" y="539"/>
                    </a:lnTo>
                    <a:lnTo>
                      <a:pt x="323" y="539"/>
                    </a:lnTo>
                    <a:lnTo>
                      <a:pt x="317" y="557"/>
                    </a:lnTo>
                    <a:lnTo>
                      <a:pt x="317" y="575"/>
                    </a:lnTo>
                    <a:lnTo>
                      <a:pt x="323" y="587"/>
                    </a:lnTo>
                    <a:lnTo>
                      <a:pt x="335" y="599"/>
                    </a:lnTo>
                    <a:lnTo>
                      <a:pt x="335" y="599"/>
                    </a:lnTo>
                    <a:lnTo>
                      <a:pt x="359" y="605"/>
                    </a:lnTo>
                    <a:lnTo>
                      <a:pt x="359" y="605"/>
                    </a:lnTo>
                    <a:lnTo>
                      <a:pt x="377" y="599"/>
                    </a:lnTo>
                    <a:lnTo>
                      <a:pt x="395" y="581"/>
                    </a:lnTo>
                    <a:lnTo>
                      <a:pt x="484" y="419"/>
                    </a:lnTo>
                    <a:lnTo>
                      <a:pt x="634" y="317"/>
                    </a:lnTo>
                    <a:lnTo>
                      <a:pt x="634" y="635"/>
                    </a:lnTo>
                    <a:lnTo>
                      <a:pt x="634" y="635"/>
                    </a:lnTo>
                    <a:lnTo>
                      <a:pt x="640" y="646"/>
                    </a:lnTo>
                    <a:lnTo>
                      <a:pt x="646" y="658"/>
                    </a:lnTo>
                    <a:lnTo>
                      <a:pt x="658" y="670"/>
                    </a:lnTo>
                    <a:lnTo>
                      <a:pt x="676" y="676"/>
                    </a:lnTo>
                    <a:lnTo>
                      <a:pt x="676" y="676"/>
                    </a:lnTo>
                    <a:lnTo>
                      <a:pt x="694" y="670"/>
                    </a:lnTo>
                    <a:lnTo>
                      <a:pt x="706" y="658"/>
                    </a:lnTo>
                    <a:lnTo>
                      <a:pt x="712" y="646"/>
                    </a:lnTo>
                    <a:lnTo>
                      <a:pt x="718" y="635"/>
                    </a:lnTo>
                    <a:lnTo>
                      <a:pt x="718" y="90"/>
                    </a:lnTo>
                    <a:lnTo>
                      <a:pt x="742" y="90"/>
                    </a:lnTo>
                    <a:lnTo>
                      <a:pt x="742" y="281"/>
                    </a:lnTo>
                    <a:lnTo>
                      <a:pt x="742" y="281"/>
                    </a:lnTo>
                    <a:lnTo>
                      <a:pt x="742" y="293"/>
                    </a:lnTo>
                    <a:lnTo>
                      <a:pt x="748" y="305"/>
                    </a:lnTo>
                    <a:lnTo>
                      <a:pt x="760" y="311"/>
                    </a:lnTo>
                    <a:lnTo>
                      <a:pt x="766" y="311"/>
                    </a:lnTo>
                    <a:lnTo>
                      <a:pt x="766" y="311"/>
                    </a:lnTo>
                    <a:lnTo>
                      <a:pt x="778" y="311"/>
                    </a:lnTo>
                    <a:lnTo>
                      <a:pt x="789" y="305"/>
                    </a:lnTo>
                    <a:lnTo>
                      <a:pt x="789" y="293"/>
                    </a:lnTo>
                    <a:lnTo>
                      <a:pt x="795" y="281"/>
                    </a:lnTo>
                    <a:lnTo>
                      <a:pt x="795" y="84"/>
                    </a:lnTo>
                    <a:lnTo>
                      <a:pt x="795" y="84"/>
                    </a:lnTo>
                    <a:lnTo>
                      <a:pt x="789" y="54"/>
                    </a:lnTo>
                    <a:lnTo>
                      <a:pt x="766" y="24"/>
                    </a:lnTo>
                    <a:lnTo>
                      <a:pt x="742" y="6"/>
                    </a:lnTo>
                    <a:lnTo>
                      <a:pt x="706" y="0"/>
                    </a:lnTo>
                    <a:lnTo>
                      <a:pt x="70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3" name="Freeform 12">
                <a:extLst>
                  <a:ext uri="{FF2B5EF4-FFF2-40B4-BE49-F238E27FC236}">
                    <a16:creationId xmlns:a16="http://schemas.microsoft.com/office/drawing/2014/main" id="{334E459C-73B5-4C9B-AD5D-F744DFE27D3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24050" y="5391150"/>
                <a:ext cx="180975" cy="104775"/>
              </a:xfrm>
              <a:custGeom>
                <a:avLst/>
                <a:gdLst>
                  <a:gd name="T0" fmla="*/ 102 w 114"/>
                  <a:gd name="T1" fmla="*/ 66 h 66"/>
                  <a:gd name="T2" fmla="*/ 102 w 114"/>
                  <a:gd name="T3" fmla="*/ 66 h 66"/>
                  <a:gd name="T4" fmla="*/ 102 w 114"/>
                  <a:gd name="T5" fmla="*/ 66 h 66"/>
                  <a:gd name="T6" fmla="*/ 102 w 114"/>
                  <a:gd name="T7" fmla="*/ 66 h 66"/>
                  <a:gd name="T8" fmla="*/ 90 w 114"/>
                  <a:gd name="T9" fmla="*/ 60 h 66"/>
                  <a:gd name="T10" fmla="*/ 90 w 114"/>
                  <a:gd name="T11" fmla="*/ 60 h 66"/>
                  <a:gd name="T12" fmla="*/ 90 w 114"/>
                  <a:gd name="T13" fmla="*/ 54 h 66"/>
                  <a:gd name="T14" fmla="*/ 90 w 114"/>
                  <a:gd name="T15" fmla="*/ 54 h 66"/>
                  <a:gd name="T16" fmla="*/ 90 w 114"/>
                  <a:gd name="T17" fmla="*/ 42 h 66"/>
                  <a:gd name="T18" fmla="*/ 102 w 114"/>
                  <a:gd name="T19" fmla="*/ 42 h 66"/>
                  <a:gd name="T20" fmla="*/ 102 w 114"/>
                  <a:gd name="T21" fmla="*/ 42 h 66"/>
                  <a:gd name="T22" fmla="*/ 114 w 114"/>
                  <a:gd name="T23" fmla="*/ 48 h 66"/>
                  <a:gd name="T24" fmla="*/ 114 w 114"/>
                  <a:gd name="T25" fmla="*/ 54 h 66"/>
                  <a:gd name="T26" fmla="*/ 114 w 114"/>
                  <a:gd name="T27" fmla="*/ 54 h 66"/>
                  <a:gd name="T28" fmla="*/ 114 w 114"/>
                  <a:gd name="T29" fmla="*/ 66 h 66"/>
                  <a:gd name="T30" fmla="*/ 102 w 114"/>
                  <a:gd name="T31" fmla="*/ 66 h 66"/>
                  <a:gd name="T32" fmla="*/ 102 w 114"/>
                  <a:gd name="T33" fmla="*/ 66 h 66"/>
                  <a:gd name="T34" fmla="*/ 54 w 114"/>
                  <a:gd name="T35" fmla="*/ 54 h 66"/>
                  <a:gd name="T36" fmla="*/ 54 w 114"/>
                  <a:gd name="T37" fmla="*/ 54 h 66"/>
                  <a:gd name="T38" fmla="*/ 48 w 114"/>
                  <a:gd name="T39" fmla="*/ 54 h 66"/>
                  <a:gd name="T40" fmla="*/ 48 w 114"/>
                  <a:gd name="T41" fmla="*/ 54 h 66"/>
                  <a:gd name="T42" fmla="*/ 48 w 114"/>
                  <a:gd name="T43" fmla="*/ 54 h 66"/>
                  <a:gd name="T44" fmla="*/ 48 w 114"/>
                  <a:gd name="T45" fmla="*/ 54 h 66"/>
                  <a:gd name="T46" fmla="*/ 42 w 114"/>
                  <a:gd name="T47" fmla="*/ 48 h 66"/>
                  <a:gd name="T48" fmla="*/ 42 w 114"/>
                  <a:gd name="T49" fmla="*/ 48 h 66"/>
                  <a:gd name="T50" fmla="*/ 42 w 114"/>
                  <a:gd name="T51" fmla="*/ 36 h 66"/>
                  <a:gd name="T52" fmla="*/ 42 w 114"/>
                  <a:gd name="T53" fmla="*/ 36 h 66"/>
                  <a:gd name="T54" fmla="*/ 48 w 114"/>
                  <a:gd name="T55" fmla="*/ 24 h 66"/>
                  <a:gd name="T56" fmla="*/ 60 w 114"/>
                  <a:gd name="T57" fmla="*/ 30 h 66"/>
                  <a:gd name="T58" fmla="*/ 60 w 114"/>
                  <a:gd name="T59" fmla="*/ 30 h 66"/>
                  <a:gd name="T60" fmla="*/ 66 w 114"/>
                  <a:gd name="T61" fmla="*/ 36 h 66"/>
                  <a:gd name="T62" fmla="*/ 66 w 114"/>
                  <a:gd name="T63" fmla="*/ 36 h 66"/>
                  <a:gd name="T64" fmla="*/ 66 w 114"/>
                  <a:gd name="T65" fmla="*/ 48 h 66"/>
                  <a:gd name="T66" fmla="*/ 66 w 114"/>
                  <a:gd name="T67" fmla="*/ 48 h 66"/>
                  <a:gd name="T68" fmla="*/ 60 w 114"/>
                  <a:gd name="T69" fmla="*/ 54 h 66"/>
                  <a:gd name="T70" fmla="*/ 54 w 114"/>
                  <a:gd name="T71" fmla="*/ 54 h 66"/>
                  <a:gd name="T72" fmla="*/ 54 w 114"/>
                  <a:gd name="T73" fmla="*/ 54 h 66"/>
                  <a:gd name="T74" fmla="*/ 12 w 114"/>
                  <a:gd name="T75" fmla="*/ 24 h 66"/>
                  <a:gd name="T76" fmla="*/ 12 w 114"/>
                  <a:gd name="T77" fmla="*/ 24 h 66"/>
                  <a:gd name="T78" fmla="*/ 0 w 114"/>
                  <a:gd name="T79" fmla="*/ 24 h 66"/>
                  <a:gd name="T80" fmla="*/ 0 w 114"/>
                  <a:gd name="T81" fmla="*/ 24 h 66"/>
                  <a:gd name="T82" fmla="*/ 0 w 114"/>
                  <a:gd name="T83" fmla="*/ 12 h 66"/>
                  <a:gd name="T84" fmla="*/ 0 w 114"/>
                  <a:gd name="T85" fmla="*/ 12 h 66"/>
                  <a:gd name="T86" fmla="*/ 6 w 114"/>
                  <a:gd name="T87" fmla="*/ 0 h 66"/>
                  <a:gd name="T88" fmla="*/ 6 w 114"/>
                  <a:gd name="T89" fmla="*/ 0 h 66"/>
                  <a:gd name="T90" fmla="*/ 18 w 114"/>
                  <a:gd name="T91" fmla="*/ 0 h 66"/>
                  <a:gd name="T92" fmla="*/ 24 w 114"/>
                  <a:gd name="T93" fmla="*/ 6 h 66"/>
                  <a:gd name="T94" fmla="*/ 24 w 114"/>
                  <a:gd name="T95" fmla="*/ 6 h 66"/>
                  <a:gd name="T96" fmla="*/ 30 w 114"/>
                  <a:gd name="T97" fmla="*/ 12 h 66"/>
                  <a:gd name="T98" fmla="*/ 24 w 114"/>
                  <a:gd name="T99" fmla="*/ 24 h 66"/>
                  <a:gd name="T100" fmla="*/ 24 w 114"/>
                  <a:gd name="T101" fmla="*/ 24 h 66"/>
                  <a:gd name="T102" fmla="*/ 12 w 114"/>
                  <a:gd name="T103" fmla="*/ 24 h 66"/>
                  <a:gd name="T104" fmla="*/ 12 w 114"/>
                  <a:gd name="T10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" h="66">
                    <a:moveTo>
                      <a:pt x="102" y="66"/>
                    </a:moveTo>
                    <a:lnTo>
                      <a:pt x="102" y="66"/>
                    </a:lnTo>
                    <a:lnTo>
                      <a:pt x="102" y="66"/>
                    </a:lnTo>
                    <a:lnTo>
                      <a:pt x="102" y="66"/>
                    </a:lnTo>
                    <a:lnTo>
                      <a:pt x="90" y="60"/>
                    </a:lnTo>
                    <a:lnTo>
                      <a:pt x="90" y="60"/>
                    </a:lnTo>
                    <a:lnTo>
                      <a:pt x="90" y="54"/>
                    </a:lnTo>
                    <a:lnTo>
                      <a:pt x="90" y="54"/>
                    </a:lnTo>
                    <a:lnTo>
                      <a:pt x="90" y="42"/>
                    </a:lnTo>
                    <a:lnTo>
                      <a:pt x="102" y="42"/>
                    </a:lnTo>
                    <a:lnTo>
                      <a:pt x="102" y="42"/>
                    </a:lnTo>
                    <a:lnTo>
                      <a:pt x="114" y="48"/>
                    </a:lnTo>
                    <a:lnTo>
                      <a:pt x="114" y="54"/>
                    </a:lnTo>
                    <a:lnTo>
                      <a:pt x="114" y="54"/>
                    </a:lnTo>
                    <a:lnTo>
                      <a:pt x="114" y="66"/>
                    </a:lnTo>
                    <a:lnTo>
                      <a:pt x="102" y="66"/>
                    </a:lnTo>
                    <a:lnTo>
                      <a:pt x="102" y="66"/>
                    </a:lnTo>
                    <a:close/>
                    <a:moveTo>
                      <a:pt x="54" y="54"/>
                    </a:moveTo>
                    <a:lnTo>
                      <a:pt x="54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2" y="36"/>
                    </a:lnTo>
                    <a:lnTo>
                      <a:pt x="42" y="36"/>
                    </a:lnTo>
                    <a:lnTo>
                      <a:pt x="48" y="24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6" y="48"/>
                    </a:lnTo>
                    <a:lnTo>
                      <a:pt x="66" y="48"/>
                    </a:lnTo>
                    <a:lnTo>
                      <a:pt x="60" y="54"/>
                    </a:lnTo>
                    <a:lnTo>
                      <a:pt x="54" y="54"/>
                    </a:lnTo>
                    <a:lnTo>
                      <a:pt x="54" y="54"/>
                    </a:lnTo>
                    <a:close/>
                    <a:moveTo>
                      <a:pt x="12" y="24"/>
                    </a:moveTo>
                    <a:lnTo>
                      <a:pt x="12" y="2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8" y="0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12" y="24"/>
                    </a:lnTo>
                    <a:lnTo>
                      <a:pt x="12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4" name="Freeform 13">
                <a:extLst>
                  <a:ext uri="{FF2B5EF4-FFF2-40B4-BE49-F238E27FC236}">
                    <a16:creationId xmlns:a16="http://schemas.microsoft.com/office/drawing/2014/main" id="{788F7273-6E03-4C16-BED6-C367859F7E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96988" y="5219700"/>
                <a:ext cx="285750" cy="285750"/>
              </a:xfrm>
              <a:custGeom>
                <a:avLst/>
                <a:gdLst>
                  <a:gd name="T0" fmla="*/ 18 w 180"/>
                  <a:gd name="T1" fmla="*/ 84 h 180"/>
                  <a:gd name="T2" fmla="*/ 78 w 180"/>
                  <a:gd name="T3" fmla="*/ 114 h 180"/>
                  <a:gd name="T4" fmla="*/ 72 w 180"/>
                  <a:gd name="T5" fmla="*/ 42 h 180"/>
                  <a:gd name="T6" fmla="*/ 132 w 180"/>
                  <a:gd name="T7" fmla="*/ 72 h 180"/>
                  <a:gd name="T8" fmla="*/ 126 w 180"/>
                  <a:gd name="T9" fmla="*/ 0 h 180"/>
                  <a:gd name="T10" fmla="*/ 156 w 180"/>
                  <a:gd name="T11" fmla="*/ 54 h 180"/>
                  <a:gd name="T12" fmla="*/ 162 w 180"/>
                  <a:gd name="T13" fmla="*/ 54 h 180"/>
                  <a:gd name="T14" fmla="*/ 168 w 180"/>
                  <a:gd name="T15" fmla="*/ 54 h 180"/>
                  <a:gd name="T16" fmla="*/ 174 w 180"/>
                  <a:gd name="T17" fmla="*/ 60 h 180"/>
                  <a:gd name="T18" fmla="*/ 168 w 180"/>
                  <a:gd name="T19" fmla="*/ 66 h 180"/>
                  <a:gd name="T20" fmla="*/ 174 w 180"/>
                  <a:gd name="T21" fmla="*/ 114 h 180"/>
                  <a:gd name="T22" fmla="*/ 180 w 180"/>
                  <a:gd name="T23" fmla="*/ 126 h 180"/>
                  <a:gd name="T24" fmla="*/ 168 w 180"/>
                  <a:gd name="T25" fmla="*/ 138 h 180"/>
                  <a:gd name="T26" fmla="*/ 162 w 180"/>
                  <a:gd name="T27" fmla="*/ 138 h 180"/>
                  <a:gd name="T28" fmla="*/ 114 w 180"/>
                  <a:gd name="T29" fmla="*/ 108 h 180"/>
                  <a:gd name="T30" fmla="*/ 120 w 180"/>
                  <a:gd name="T31" fmla="*/ 156 h 180"/>
                  <a:gd name="T32" fmla="*/ 120 w 180"/>
                  <a:gd name="T33" fmla="*/ 168 h 180"/>
                  <a:gd name="T34" fmla="*/ 114 w 180"/>
                  <a:gd name="T35" fmla="*/ 174 h 180"/>
                  <a:gd name="T36" fmla="*/ 108 w 180"/>
                  <a:gd name="T37" fmla="*/ 180 h 180"/>
                  <a:gd name="T38" fmla="*/ 60 w 180"/>
                  <a:gd name="T39" fmla="*/ 150 h 180"/>
                  <a:gd name="T40" fmla="*/ 36 w 180"/>
                  <a:gd name="T41" fmla="*/ 144 h 180"/>
                  <a:gd name="T42" fmla="*/ 0 w 180"/>
                  <a:gd name="T43" fmla="*/ 96 h 180"/>
                  <a:gd name="T44" fmla="*/ 78 w 180"/>
                  <a:gd name="T45" fmla="*/ 132 h 180"/>
                  <a:gd name="T46" fmla="*/ 102 w 180"/>
                  <a:gd name="T47" fmla="*/ 156 h 180"/>
                  <a:gd name="T48" fmla="*/ 90 w 180"/>
                  <a:gd name="T49" fmla="*/ 138 h 180"/>
                  <a:gd name="T50" fmla="*/ 90 w 180"/>
                  <a:gd name="T51" fmla="*/ 132 h 180"/>
                  <a:gd name="T52" fmla="*/ 78 w 180"/>
                  <a:gd name="T53" fmla="*/ 132 h 180"/>
                  <a:gd name="T54" fmla="*/ 102 w 180"/>
                  <a:gd name="T55" fmla="*/ 96 h 180"/>
                  <a:gd name="T56" fmla="*/ 84 w 180"/>
                  <a:gd name="T57" fmla="*/ 72 h 180"/>
                  <a:gd name="T58" fmla="*/ 96 w 180"/>
                  <a:gd name="T59" fmla="*/ 102 h 180"/>
                  <a:gd name="T60" fmla="*/ 132 w 180"/>
                  <a:gd name="T61" fmla="*/ 96 h 180"/>
                  <a:gd name="T62" fmla="*/ 156 w 180"/>
                  <a:gd name="T63" fmla="*/ 114 h 180"/>
                  <a:gd name="T64" fmla="*/ 156 w 180"/>
                  <a:gd name="T65" fmla="*/ 114 h 180"/>
                  <a:gd name="T66" fmla="*/ 132 w 180"/>
                  <a:gd name="T67" fmla="*/ 96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0" h="180">
                    <a:moveTo>
                      <a:pt x="0" y="96"/>
                    </a:moveTo>
                    <a:lnTo>
                      <a:pt x="18" y="84"/>
                    </a:lnTo>
                    <a:lnTo>
                      <a:pt x="66" y="120"/>
                    </a:lnTo>
                    <a:lnTo>
                      <a:pt x="78" y="114"/>
                    </a:lnTo>
                    <a:lnTo>
                      <a:pt x="54" y="60"/>
                    </a:lnTo>
                    <a:lnTo>
                      <a:pt x="72" y="42"/>
                    </a:lnTo>
                    <a:lnTo>
                      <a:pt x="120" y="78"/>
                    </a:lnTo>
                    <a:lnTo>
                      <a:pt x="132" y="72"/>
                    </a:lnTo>
                    <a:lnTo>
                      <a:pt x="108" y="18"/>
                    </a:lnTo>
                    <a:lnTo>
                      <a:pt x="126" y="0"/>
                    </a:lnTo>
                    <a:lnTo>
                      <a:pt x="150" y="60"/>
                    </a:lnTo>
                    <a:lnTo>
                      <a:pt x="156" y="54"/>
                    </a:lnTo>
                    <a:lnTo>
                      <a:pt x="156" y="54"/>
                    </a:lnTo>
                    <a:lnTo>
                      <a:pt x="162" y="54"/>
                    </a:lnTo>
                    <a:lnTo>
                      <a:pt x="162" y="54"/>
                    </a:lnTo>
                    <a:lnTo>
                      <a:pt x="168" y="54"/>
                    </a:lnTo>
                    <a:lnTo>
                      <a:pt x="168" y="54"/>
                    </a:lnTo>
                    <a:lnTo>
                      <a:pt x="174" y="60"/>
                    </a:lnTo>
                    <a:lnTo>
                      <a:pt x="174" y="60"/>
                    </a:lnTo>
                    <a:lnTo>
                      <a:pt x="168" y="66"/>
                    </a:lnTo>
                    <a:lnTo>
                      <a:pt x="156" y="78"/>
                    </a:lnTo>
                    <a:lnTo>
                      <a:pt x="174" y="114"/>
                    </a:lnTo>
                    <a:lnTo>
                      <a:pt x="174" y="114"/>
                    </a:lnTo>
                    <a:lnTo>
                      <a:pt x="180" y="126"/>
                    </a:lnTo>
                    <a:lnTo>
                      <a:pt x="168" y="138"/>
                    </a:lnTo>
                    <a:lnTo>
                      <a:pt x="168" y="138"/>
                    </a:lnTo>
                    <a:lnTo>
                      <a:pt x="162" y="138"/>
                    </a:lnTo>
                    <a:lnTo>
                      <a:pt x="162" y="138"/>
                    </a:lnTo>
                    <a:lnTo>
                      <a:pt x="150" y="138"/>
                    </a:lnTo>
                    <a:lnTo>
                      <a:pt x="114" y="108"/>
                    </a:lnTo>
                    <a:lnTo>
                      <a:pt x="102" y="114"/>
                    </a:lnTo>
                    <a:lnTo>
                      <a:pt x="120" y="156"/>
                    </a:lnTo>
                    <a:lnTo>
                      <a:pt x="120" y="156"/>
                    </a:lnTo>
                    <a:lnTo>
                      <a:pt x="120" y="168"/>
                    </a:lnTo>
                    <a:lnTo>
                      <a:pt x="120" y="168"/>
                    </a:lnTo>
                    <a:lnTo>
                      <a:pt x="114" y="174"/>
                    </a:lnTo>
                    <a:lnTo>
                      <a:pt x="114" y="174"/>
                    </a:lnTo>
                    <a:lnTo>
                      <a:pt x="108" y="180"/>
                    </a:lnTo>
                    <a:lnTo>
                      <a:pt x="96" y="174"/>
                    </a:lnTo>
                    <a:lnTo>
                      <a:pt x="60" y="150"/>
                    </a:lnTo>
                    <a:lnTo>
                      <a:pt x="48" y="156"/>
                    </a:lnTo>
                    <a:lnTo>
                      <a:pt x="36" y="144"/>
                    </a:lnTo>
                    <a:lnTo>
                      <a:pt x="48" y="138"/>
                    </a:lnTo>
                    <a:lnTo>
                      <a:pt x="0" y="96"/>
                    </a:lnTo>
                    <a:close/>
                    <a:moveTo>
                      <a:pt x="78" y="132"/>
                    </a:moveTo>
                    <a:lnTo>
                      <a:pt x="78" y="132"/>
                    </a:lnTo>
                    <a:lnTo>
                      <a:pt x="90" y="144"/>
                    </a:lnTo>
                    <a:lnTo>
                      <a:pt x="102" y="156"/>
                    </a:lnTo>
                    <a:lnTo>
                      <a:pt x="102" y="156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0" y="132"/>
                    </a:lnTo>
                    <a:lnTo>
                      <a:pt x="90" y="126"/>
                    </a:lnTo>
                    <a:lnTo>
                      <a:pt x="78" y="132"/>
                    </a:lnTo>
                    <a:close/>
                    <a:moveTo>
                      <a:pt x="102" y="96"/>
                    </a:moveTo>
                    <a:lnTo>
                      <a:pt x="102" y="96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96" y="102"/>
                    </a:lnTo>
                    <a:lnTo>
                      <a:pt x="102" y="96"/>
                    </a:lnTo>
                    <a:close/>
                    <a:moveTo>
                      <a:pt x="132" y="96"/>
                    </a:moveTo>
                    <a:lnTo>
                      <a:pt x="132" y="96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44" y="90"/>
                    </a:lnTo>
                    <a:lnTo>
                      <a:pt x="132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99" name="그룹 98">
              <a:extLst>
                <a:ext uri="{FF2B5EF4-FFF2-40B4-BE49-F238E27FC236}">
                  <a16:creationId xmlns:a16="http://schemas.microsoft.com/office/drawing/2014/main" id="{22C224E3-69A6-4242-B023-0B68D4B66EB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784003" y="5791941"/>
              <a:ext cx="334056" cy="627909"/>
              <a:chOff x="5353443" y="1683602"/>
              <a:chExt cx="3118157" cy="5861081"/>
            </a:xfrm>
            <a:solidFill>
              <a:srgbClr val="B4C6E6"/>
            </a:solidFill>
          </p:grpSpPr>
          <p:grpSp>
            <p:nvGrpSpPr>
              <p:cNvPr id="131" name="Group 6">
                <a:extLst>
                  <a:ext uri="{FF2B5EF4-FFF2-40B4-BE49-F238E27FC236}">
                    <a16:creationId xmlns:a16="http://schemas.microsoft.com/office/drawing/2014/main" id="{AC607470-57FC-41D2-A763-B42C2C9DC49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7163826" y="1683602"/>
                <a:ext cx="1307774" cy="1825706"/>
                <a:chOff x="3629" y="1185"/>
                <a:chExt cx="404" cy="564"/>
              </a:xfrm>
              <a:grpFill/>
            </p:grpSpPr>
            <p:sp>
              <p:nvSpPr>
                <p:cNvPr id="136" name="Rectangle 7">
                  <a:extLst>
                    <a:ext uri="{FF2B5EF4-FFF2-40B4-BE49-F238E27FC236}">
                      <a16:creationId xmlns:a16="http://schemas.microsoft.com/office/drawing/2014/main" id="{CB10CD71-C219-4A23-B2B2-659031D410D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73" y="1641"/>
                  <a:ext cx="110" cy="1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7" name="Freeform 8">
                  <a:extLst>
                    <a:ext uri="{FF2B5EF4-FFF2-40B4-BE49-F238E27FC236}">
                      <a16:creationId xmlns:a16="http://schemas.microsoft.com/office/drawing/2014/main" id="{D2A41505-28BD-4871-A198-C113E96845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29" y="1185"/>
                  <a:ext cx="404" cy="422"/>
                </a:xfrm>
                <a:custGeom>
                  <a:avLst/>
                  <a:gdLst>
                    <a:gd name="T0" fmla="*/ 0 w 404"/>
                    <a:gd name="T1" fmla="*/ 200 h 422"/>
                    <a:gd name="T2" fmla="*/ 6 w 404"/>
                    <a:gd name="T3" fmla="*/ 158 h 422"/>
                    <a:gd name="T4" fmla="*/ 16 w 404"/>
                    <a:gd name="T5" fmla="*/ 120 h 422"/>
                    <a:gd name="T6" fmla="*/ 34 w 404"/>
                    <a:gd name="T7" fmla="*/ 86 h 422"/>
                    <a:gd name="T8" fmla="*/ 56 w 404"/>
                    <a:gd name="T9" fmla="*/ 56 h 422"/>
                    <a:gd name="T10" fmla="*/ 84 w 404"/>
                    <a:gd name="T11" fmla="*/ 32 h 422"/>
                    <a:gd name="T12" fmla="*/ 118 w 404"/>
                    <a:gd name="T13" fmla="*/ 14 h 422"/>
                    <a:gd name="T14" fmla="*/ 156 w 404"/>
                    <a:gd name="T15" fmla="*/ 2 h 422"/>
                    <a:gd name="T16" fmla="*/ 200 w 404"/>
                    <a:gd name="T17" fmla="*/ 0 h 422"/>
                    <a:gd name="T18" fmla="*/ 228 w 404"/>
                    <a:gd name="T19" fmla="*/ 0 h 422"/>
                    <a:gd name="T20" fmla="*/ 276 w 404"/>
                    <a:gd name="T21" fmla="*/ 8 h 422"/>
                    <a:gd name="T22" fmla="*/ 314 w 404"/>
                    <a:gd name="T23" fmla="*/ 24 h 422"/>
                    <a:gd name="T24" fmla="*/ 346 w 404"/>
                    <a:gd name="T25" fmla="*/ 44 h 422"/>
                    <a:gd name="T26" fmla="*/ 370 w 404"/>
                    <a:gd name="T27" fmla="*/ 66 h 422"/>
                    <a:gd name="T28" fmla="*/ 386 w 404"/>
                    <a:gd name="T29" fmla="*/ 92 h 422"/>
                    <a:gd name="T30" fmla="*/ 398 w 404"/>
                    <a:gd name="T31" fmla="*/ 120 h 422"/>
                    <a:gd name="T32" fmla="*/ 402 w 404"/>
                    <a:gd name="T33" fmla="*/ 144 h 422"/>
                    <a:gd name="T34" fmla="*/ 404 w 404"/>
                    <a:gd name="T35" fmla="*/ 156 h 422"/>
                    <a:gd name="T36" fmla="*/ 398 w 404"/>
                    <a:gd name="T37" fmla="*/ 208 h 422"/>
                    <a:gd name="T38" fmla="*/ 382 w 404"/>
                    <a:gd name="T39" fmla="*/ 246 h 422"/>
                    <a:gd name="T40" fmla="*/ 360 w 404"/>
                    <a:gd name="T41" fmla="*/ 274 h 422"/>
                    <a:gd name="T42" fmla="*/ 334 w 404"/>
                    <a:gd name="T43" fmla="*/ 296 h 422"/>
                    <a:gd name="T44" fmla="*/ 294 w 404"/>
                    <a:gd name="T45" fmla="*/ 324 h 422"/>
                    <a:gd name="T46" fmla="*/ 274 w 404"/>
                    <a:gd name="T47" fmla="*/ 346 h 422"/>
                    <a:gd name="T48" fmla="*/ 258 w 404"/>
                    <a:gd name="T49" fmla="*/ 374 h 422"/>
                    <a:gd name="T50" fmla="*/ 254 w 404"/>
                    <a:gd name="T51" fmla="*/ 422 h 422"/>
                    <a:gd name="T52" fmla="*/ 144 w 404"/>
                    <a:gd name="T53" fmla="*/ 384 h 422"/>
                    <a:gd name="T54" fmla="*/ 148 w 404"/>
                    <a:gd name="T55" fmla="*/ 360 h 422"/>
                    <a:gd name="T56" fmla="*/ 160 w 404"/>
                    <a:gd name="T57" fmla="*/ 320 h 422"/>
                    <a:gd name="T58" fmla="*/ 180 w 404"/>
                    <a:gd name="T59" fmla="*/ 290 h 422"/>
                    <a:gd name="T60" fmla="*/ 214 w 404"/>
                    <a:gd name="T61" fmla="*/ 256 h 422"/>
                    <a:gd name="T62" fmla="*/ 248 w 404"/>
                    <a:gd name="T63" fmla="*/ 230 h 422"/>
                    <a:gd name="T64" fmla="*/ 264 w 404"/>
                    <a:gd name="T65" fmla="*/ 208 h 422"/>
                    <a:gd name="T66" fmla="*/ 274 w 404"/>
                    <a:gd name="T67" fmla="*/ 184 h 422"/>
                    <a:gd name="T68" fmla="*/ 274 w 404"/>
                    <a:gd name="T69" fmla="*/ 168 h 422"/>
                    <a:gd name="T70" fmla="*/ 270 w 404"/>
                    <a:gd name="T71" fmla="*/ 136 h 422"/>
                    <a:gd name="T72" fmla="*/ 256 w 404"/>
                    <a:gd name="T73" fmla="*/ 112 h 422"/>
                    <a:gd name="T74" fmla="*/ 234 w 404"/>
                    <a:gd name="T75" fmla="*/ 100 h 422"/>
                    <a:gd name="T76" fmla="*/ 206 w 404"/>
                    <a:gd name="T77" fmla="*/ 94 h 422"/>
                    <a:gd name="T78" fmla="*/ 184 w 404"/>
                    <a:gd name="T79" fmla="*/ 96 h 422"/>
                    <a:gd name="T80" fmla="*/ 152 w 404"/>
                    <a:gd name="T81" fmla="*/ 112 h 422"/>
                    <a:gd name="T82" fmla="*/ 132 w 404"/>
                    <a:gd name="T83" fmla="*/ 142 h 422"/>
                    <a:gd name="T84" fmla="*/ 122 w 404"/>
                    <a:gd name="T85" fmla="*/ 180 h 422"/>
                    <a:gd name="T86" fmla="*/ 0 w 404"/>
                    <a:gd name="T87" fmla="*/ 200 h 4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04" h="422">
                      <a:moveTo>
                        <a:pt x="0" y="200"/>
                      </a:moveTo>
                      <a:lnTo>
                        <a:pt x="0" y="200"/>
                      </a:lnTo>
                      <a:lnTo>
                        <a:pt x="2" y="180"/>
                      </a:lnTo>
                      <a:lnTo>
                        <a:pt x="6" y="158"/>
                      </a:lnTo>
                      <a:lnTo>
                        <a:pt x="10" y="138"/>
                      </a:lnTo>
                      <a:lnTo>
                        <a:pt x="16" y="120"/>
                      </a:lnTo>
                      <a:lnTo>
                        <a:pt x="24" y="102"/>
                      </a:lnTo>
                      <a:lnTo>
                        <a:pt x="34" y="86"/>
                      </a:lnTo>
                      <a:lnTo>
                        <a:pt x="44" y="70"/>
                      </a:lnTo>
                      <a:lnTo>
                        <a:pt x="56" y="56"/>
                      </a:lnTo>
                      <a:lnTo>
                        <a:pt x="70" y="44"/>
                      </a:lnTo>
                      <a:lnTo>
                        <a:pt x="84" y="32"/>
                      </a:lnTo>
                      <a:lnTo>
                        <a:pt x="100" y="22"/>
                      </a:lnTo>
                      <a:lnTo>
                        <a:pt x="118" y="14"/>
                      </a:lnTo>
                      <a:lnTo>
                        <a:pt x="136" y="8"/>
                      </a:lnTo>
                      <a:lnTo>
                        <a:pt x="156" y="2"/>
                      </a:lnTo>
                      <a:lnTo>
                        <a:pt x="178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228" y="0"/>
                      </a:lnTo>
                      <a:lnTo>
                        <a:pt x="252" y="4"/>
                      </a:lnTo>
                      <a:lnTo>
                        <a:pt x="276" y="8"/>
                      </a:lnTo>
                      <a:lnTo>
                        <a:pt x="296" y="14"/>
                      </a:lnTo>
                      <a:lnTo>
                        <a:pt x="314" y="24"/>
                      </a:lnTo>
                      <a:lnTo>
                        <a:pt x="332" y="32"/>
                      </a:lnTo>
                      <a:lnTo>
                        <a:pt x="346" y="44"/>
                      </a:lnTo>
                      <a:lnTo>
                        <a:pt x="358" y="54"/>
                      </a:lnTo>
                      <a:lnTo>
                        <a:pt x="370" y="66"/>
                      </a:lnTo>
                      <a:lnTo>
                        <a:pt x="380" y="80"/>
                      </a:lnTo>
                      <a:lnTo>
                        <a:pt x="386" y="92"/>
                      </a:lnTo>
                      <a:lnTo>
                        <a:pt x="392" y="106"/>
                      </a:lnTo>
                      <a:lnTo>
                        <a:pt x="398" y="120"/>
                      </a:lnTo>
                      <a:lnTo>
                        <a:pt x="400" y="132"/>
                      </a:lnTo>
                      <a:lnTo>
                        <a:pt x="402" y="144"/>
                      </a:lnTo>
                      <a:lnTo>
                        <a:pt x="404" y="156"/>
                      </a:lnTo>
                      <a:lnTo>
                        <a:pt x="404" y="156"/>
                      </a:lnTo>
                      <a:lnTo>
                        <a:pt x="402" y="184"/>
                      </a:lnTo>
                      <a:lnTo>
                        <a:pt x="398" y="208"/>
                      </a:lnTo>
                      <a:lnTo>
                        <a:pt x="390" y="228"/>
                      </a:lnTo>
                      <a:lnTo>
                        <a:pt x="382" y="246"/>
                      </a:lnTo>
                      <a:lnTo>
                        <a:pt x="372" y="260"/>
                      </a:lnTo>
                      <a:lnTo>
                        <a:pt x="360" y="274"/>
                      </a:lnTo>
                      <a:lnTo>
                        <a:pt x="348" y="284"/>
                      </a:lnTo>
                      <a:lnTo>
                        <a:pt x="334" y="296"/>
                      </a:lnTo>
                      <a:lnTo>
                        <a:pt x="308" y="314"/>
                      </a:lnTo>
                      <a:lnTo>
                        <a:pt x="294" y="324"/>
                      </a:lnTo>
                      <a:lnTo>
                        <a:pt x="284" y="334"/>
                      </a:lnTo>
                      <a:lnTo>
                        <a:pt x="274" y="346"/>
                      </a:lnTo>
                      <a:lnTo>
                        <a:pt x="264" y="358"/>
                      </a:lnTo>
                      <a:lnTo>
                        <a:pt x="258" y="374"/>
                      </a:lnTo>
                      <a:lnTo>
                        <a:pt x="254" y="390"/>
                      </a:lnTo>
                      <a:lnTo>
                        <a:pt x="254" y="422"/>
                      </a:lnTo>
                      <a:lnTo>
                        <a:pt x="144" y="422"/>
                      </a:lnTo>
                      <a:lnTo>
                        <a:pt x="144" y="384"/>
                      </a:lnTo>
                      <a:lnTo>
                        <a:pt x="144" y="384"/>
                      </a:lnTo>
                      <a:lnTo>
                        <a:pt x="148" y="360"/>
                      </a:lnTo>
                      <a:lnTo>
                        <a:pt x="152" y="338"/>
                      </a:lnTo>
                      <a:lnTo>
                        <a:pt x="160" y="320"/>
                      </a:lnTo>
                      <a:lnTo>
                        <a:pt x="170" y="304"/>
                      </a:lnTo>
                      <a:lnTo>
                        <a:pt x="180" y="290"/>
                      </a:lnTo>
                      <a:lnTo>
                        <a:pt x="192" y="278"/>
                      </a:lnTo>
                      <a:lnTo>
                        <a:pt x="214" y="256"/>
                      </a:lnTo>
                      <a:lnTo>
                        <a:pt x="238" y="238"/>
                      </a:lnTo>
                      <a:lnTo>
                        <a:pt x="248" y="230"/>
                      </a:lnTo>
                      <a:lnTo>
                        <a:pt x="256" y="220"/>
                      </a:lnTo>
                      <a:lnTo>
                        <a:pt x="264" y="208"/>
                      </a:lnTo>
                      <a:lnTo>
                        <a:pt x="270" y="198"/>
                      </a:lnTo>
                      <a:lnTo>
                        <a:pt x="274" y="184"/>
                      </a:lnTo>
                      <a:lnTo>
                        <a:pt x="274" y="168"/>
                      </a:lnTo>
                      <a:lnTo>
                        <a:pt x="274" y="168"/>
                      </a:lnTo>
                      <a:lnTo>
                        <a:pt x="274" y="150"/>
                      </a:lnTo>
                      <a:lnTo>
                        <a:pt x="270" y="136"/>
                      </a:lnTo>
                      <a:lnTo>
                        <a:pt x="264" y="124"/>
                      </a:lnTo>
                      <a:lnTo>
                        <a:pt x="256" y="112"/>
                      </a:lnTo>
                      <a:lnTo>
                        <a:pt x="246" y="104"/>
                      </a:lnTo>
                      <a:lnTo>
                        <a:pt x="234" y="100"/>
                      </a:lnTo>
                      <a:lnTo>
                        <a:pt x="220" y="96"/>
                      </a:lnTo>
                      <a:lnTo>
                        <a:pt x="206" y="94"/>
                      </a:lnTo>
                      <a:lnTo>
                        <a:pt x="206" y="94"/>
                      </a:lnTo>
                      <a:lnTo>
                        <a:pt x="184" y="96"/>
                      </a:lnTo>
                      <a:lnTo>
                        <a:pt x="168" y="104"/>
                      </a:lnTo>
                      <a:lnTo>
                        <a:pt x="152" y="112"/>
                      </a:lnTo>
                      <a:lnTo>
                        <a:pt x="142" y="126"/>
                      </a:lnTo>
                      <a:lnTo>
                        <a:pt x="132" y="142"/>
                      </a:lnTo>
                      <a:lnTo>
                        <a:pt x="126" y="160"/>
                      </a:lnTo>
                      <a:lnTo>
                        <a:pt x="122" y="180"/>
                      </a:lnTo>
                      <a:lnTo>
                        <a:pt x="122" y="200"/>
                      </a:lnTo>
                      <a:lnTo>
                        <a:pt x="0" y="200"/>
                      </a:lnTo>
                      <a:lnTo>
                        <a:pt x="0" y="2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32" name="Group 12">
                <a:extLst>
                  <a:ext uri="{FF2B5EF4-FFF2-40B4-BE49-F238E27FC236}">
                    <a16:creationId xmlns:a16="http://schemas.microsoft.com/office/drawing/2014/main" id="{EBD0F001-7510-47D5-81BC-05895D6B12EB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353443" y="2372767"/>
                <a:ext cx="2945816" cy="5171916"/>
                <a:chOff x="3121" y="2024"/>
                <a:chExt cx="1584" cy="2781"/>
              </a:xfrm>
              <a:grpFill/>
            </p:grpSpPr>
            <p:sp>
              <p:nvSpPr>
                <p:cNvPr id="133" name="Freeform 13">
                  <a:extLst>
                    <a:ext uri="{FF2B5EF4-FFF2-40B4-BE49-F238E27FC236}">
                      <a16:creationId xmlns:a16="http://schemas.microsoft.com/office/drawing/2014/main" id="{6D47A0BD-09D7-4133-8538-C6D103AD9E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21" y="2536"/>
                  <a:ext cx="1584" cy="2269"/>
                </a:xfrm>
                <a:custGeom>
                  <a:avLst/>
                  <a:gdLst>
                    <a:gd name="T0" fmla="*/ 0 w 1584"/>
                    <a:gd name="T1" fmla="*/ 463 h 2269"/>
                    <a:gd name="T2" fmla="*/ 436 w 1584"/>
                    <a:gd name="T3" fmla="*/ 872 h 2269"/>
                    <a:gd name="T4" fmla="*/ 436 w 1584"/>
                    <a:gd name="T5" fmla="*/ 733 h 2269"/>
                    <a:gd name="T6" fmla="*/ 214 w 1584"/>
                    <a:gd name="T7" fmla="*/ 477 h 2269"/>
                    <a:gd name="T8" fmla="*/ 484 w 1584"/>
                    <a:gd name="T9" fmla="*/ 221 h 2269"/>
                    <a:gd name="T10" fmla="*/ 484 w 1584"/>
                    <a:gd name="T11" fmla="*/ 2269 h 2269"/>
                    <a:gd name="T12" fmla="*/ 623 w 1584"/>
                    <a:gd name="T13" fmla="*/ 2269 h 2269"/>
                    <a:gd name="T14" fmla="*/ 789 w 1584"/>
                    <a:gd name="T15" fmla="*/ 1031 h 2269"/>
                    <a:gd name="T16" fmla="*/ 989 w 1584"/>
                    <a:gd name="T17" fmla="*/ 2262 h 2269"/>
                    <a:gd name="T18" fmla="*/ 1107 w 1584"/>
                    <a:gd name="T19" fmla="*/ 2262 h 2269"/>
                    <a:gd name="T20" fmla="*/ 1107 w 1584"/>
                    <a:gd name="T21" fmla="*/ 235 h 2269"/>
                    <a:gd name="T22" fmla="*/ 1390 w 1584"/>
                    <a:gd name="T23" fmla="*/ 470 h 2269"/>
                    <a:gd name="T24" fmla="*/ 1148 w 1584"/>
                    <a:gd name="T25" fmla="*/ 733 h 2269"/>
                    <a:gd name="T26" fmla="*/ 1148 w 1584"/>
                    <a:gd name="T27" fmla="*/ 872 h 2269"/>
                    <a:gd name="T28" fmla="*/ 1584 w 1584"/>
                    <a:gd name="T29" fmla="*/ 463 h 2269"/>
                    <a:gd name="T30" fmla="*/ 1100 w 1584"/>
                    <a:gd name="T31" fmla="*/ 0 h 2269"/>
                    <a:gd name="T32" fmla="*/ 477 w 1584"/>
                    <a:gd name="T33" fmla="*/ 0 h 2269"/>
                    <a:gd name="T34" fmla="*/ 0 w 1584"/>
                    <a:gd name="T35" fmla="*/ 463 h 2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84" h="2269">
                      <a:moveTo>
                        <a:pt x="0" y="463"/>
                      </a:moveTo>
                      <a:lnTo>
                        <a:pt x="436" y="872"/>
                      </a:lnTo>
                      <a:lnTo>
                        <a:pt x="436" y="733"/>
                      </a:lnTo>
                      <a:lnTo>
                        <a:pt x="214" y="477"/>
                      </a:lnTo>
                      <a:lnTo>
                        <a:pt x="484" y="221"/>
                      </a:lnTo>
                      <a:lnTo>
                        <a:pt x="484" y="2269"/>
                      </a:lnTo>
                      <a:lnTo>
                        <a:pt x="623" y="2269"/>
                      </a:lnTo>
                      <a:lnTo>
                        <a:pt x="789" y="1031"/>
                      </a:lnTo>
                      <a:lnTo>
                        <a:pt x="989" y="2262"/>
                      </a:lnTo>
                      <a:lnTo>
                        <a:pt x="1107" y="2262"/>
                      </a:lnTo>
                      <a:lnTo>
                        <a:pt x="1107" y="235"/>
                      </a:lnTo>
                      <a:lnTo>
                        <a:pt x="1390" y="470"/>
                      </a:lnTo>
                      <a:lnTo>
                        <a:pt x="1148" y="733"/>
                      </a:lnTo>
                      <a:lnTo>
                        <a:pt x="1148" y="872"/>
                      </a:lnTo>
                      <a:lnTo>
                        <a:pt x="1584" y="463"/>
                      </a:lnTo>
                      <a:lnTo>
                        <a:pt x="1100" y="0"/>
                      </a:lnTo>
                      <a:lnTo>
                        <a:pt x="477" y="0"/>
                      </a:lnTo>
                      <a:lnTo>
                        <a:pt x="0" y="46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4" name="Freeform 14">
                  <a:extLst>
                    <a:ext uri="{FF2B5EF4-FFF2-40B4-BE49-F238E27FC236}">
                      <a16:creationId xmlns:a16="http://schemas.microsoft.com/office/drawing/2014/main" id="{CDC68E29-1DEA-472F-B968-7AC7AD0DE9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5" name="Freeform 15">
                  <a:extLst>
                    <a:ext uri="{FF2B5EF4-FFF2-40B4-BE49-F238E27FC236}">
                      <a16:creationId xmlns:a16="http://schemas.microsoft.com/office/drawing/2014/main" id="{8B2439CB-EF17-4C51-8013-DA00516FD2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C9518632-6242-4571-888B-784DFD54AEC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637984" y="5900586"/>
              <a:ext cx="551647" cy="519264"/>
              <a:chOff x="1543199" y="5509810"/>
              <a:chExt cx="816967" cy="851179"/>
            </a:xfrm>
            <a:solidFill>
              <a:srgbClr val="B4C6E6"/>
            </a:solidFill>
          </p:grpSpPr>
          <p:sp>
            <p:nvSpPr>
              <p:cNvPr id="124" name="사다리꼴 123">
                <a:extLst>
                  <a:ext uri="{FF2B5EF4-FFF2-40B4-BE49-F238E27FC236}">
                    <a16:creationId xmlns:a16="http://schemas.microsoft.com/office/drawing/2014/main" id="{A0295101-0597-49A4-8BA3-4E2064DE9629}"/>
                  </a:ext>
                </a:extLst>
              </p:cNvPr>
              <p:cNvSpPr/>
              <p:nvPr/>
            </p:nvSpPr>
            <p:spPr>
              <a:xfrm>
                <a:off x="1543199" y="6089712"/>
                <a:ext cx="816967" cy="271277"/>
              </a:xfrm>
              <a:prstGeom prst="trapezoid">
                <a:avLst>
                  <a:gd name="adj" fmla="val 5689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25" name="그룹 124">
                <a:extLst>
                  <a:ext uri="{FF2B5EF4-FFF2-40B4-BE49-F238E27FC236}">
                    <a16:creationId xmlns:a16="http://schemas.microsoft.com/office/drawing/2014/main" id="{5EBCDBD6-92A7-429A-BD2E-C91FC68AC36E}"/>
                  </a:ext>
                </a:extLst>
              </p:cNvPr>
              <p:cNvGrpSpPr/>
              <p:nvPr/>
            </p:nvGrpSpPr>
            <p:grpSpPr>
              <a:xfrm rot="3600000">
                <a:off x="1664221" y="5399296"/>
                <a:ext cx="507380" cy="728408"/>
                <a:chOff x="-2431290" y="212846"/>
                <a:chExt cx="2090990" cy="3001878"/>
              </a:xfrm>
              <a:grpFill/>
            </p:grpSpPr>
            <p:sp>
              <p:nvSpPr>
                <p:cNvPr id="126" name="직사각형 125">
                  <a:extLst>
                    <a:ext uri="{FF2B5EF4-FFF2-40B4-BE49-F238E27FC236}">
                      <a16:creationId xmlns:a16="http://schemas.microsoft.com/office/drawing/2014/main" id="{4985A4C8-2D7A-4982-8A05-19819246328E}"/>
                    </a:ext>
                  </a:extLst>
                </p:cNvPr>
                <p:cNvSpPr/>
                <p:nvPr/>
              </p:nvSpPr>
              <p:spPr>
                <a:xfrm>
                  <a:off x="-1478649" y="1324492"/>
                  <a:ext cx="216000" cy="13320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7" name="모서리가 둥근 직사각형 41">
                  <a:extLst>
                    <a:ext uri="{FF2B5EF4-FFF2-40B4-BE49-F238E27FC236}">
                      <a16:creationId xmlns:a16="http://schemas.microsoft.com/office/drawing/2014/main" id="{F47E8EA2-EF90-4FF9-8907-C143B9CFFDEE}"/>
                    </a:ext>
                  </a:extLst>
                </p:cNvPr>
                <p:cNvSpPr/>
                <p:nvPr/>
              </p:nvSpPr>
              <p:spPr>
                <a:xfrm>
                  <a:off x="-2431290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8" name="모서리가 둥근 직사각형 42">
                  <a:extLst>
                    <a:ext uri="{FF2B5EF4-FFF2-40B4-BE49-F238E27FC236}">
                      <a16:creationId xmlns:a16="http://schemas.microsoft.com/office/drawing/2014/main" id="{0EFC13F1-C82E-4E3D-AECD-A9CDC06773E5}"/>
                    </a:ext>
                  </a:extLst>
                </p:cNvPr>
                <p:cNvSpPr/>
                <p:nvPr/>
              </p:nvSpPr>
              <p:spPr>
                <a:xfrm>
                  <a:off x="-686378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9" name="모서리가 둥근 직사각형 43">
                  <a:extLst>
                    <a:ext uri="{FF2B5EF4-FFF2-40B4-BE49-F238E27FC236}">
                      <a16:creationId xmlns:a16="http://schemas.microsoft.com/office/drawing/2014/main" id="{74DDD45E-E04C-4EB2-AB12-DC0DF4DCD18A}"/>
                    </a:ext>
                  </a:extLst>
                </p:cNvPr>
                <p:cNvSpPr/>
                <p:nvPr/>
              </p:nvSpPr>
              <p:spPr>
                <a:xfrm>
                  <a:off x="-2026033" y="212847"/>
                  <a:ext cx="1280475" cy="1052636"/>
                </a:xfrm>
                <a:prstGeom prst="roundRect">
                  <a:avLst>
                    <a:gd name="adj" fmla="val 18631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0" name="모서리가 둥근 직사각형 44">
                  <a:extLst>
                    <a:ext uri="{FF2B5EF4-FFF2-40B4-BE49-F238E27FC236}">
                      <a16:creationId xmlns:a16="http://schemas.microsoft.com/office/drawing/2014/main" id="{289D1A24-5B56-4395-9AD8-071874252A8B}"/>
                    </a:ext>
                  </a:extLst>
                </p:cNvPr>
                <p:cNvSpPr/>
                <p:nvPr/>
              </p:nvSpPr>
              <p:spPr>
                <a:xfrm rot="5400000">
                  <a:off x="-2135779" y="2241978"/>
                  <a:ext cx="1530256" cy="415236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101" name="Group 11">
              <a:extLst>
                <a:ext uri="{FF2B5EF4-FFF2-40B4-BE49-F238E27FC236}">
                  <a16:creationId xmlns:a16="http://schemas.microsoft.com/office/drawing/2014/main" id="{281E5315-B378-4B53-9D90-8AE6AEC9295B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499633" y="5778648"/>
              <a:ext cx="525786" cy="641202"/>
              <a:chOff x="140" y="3261"/>
              <a:chExt cx="656" cy="800"/>
            </a:xfrm>
            <a:solidFill>
              <a:srgbClr val="B4C6E6"/>
            </a:solidFill>
          </p:grpSpPr>
          <p:sp>
            <p:nvSpPr>
              <p:cNvPr id="117" name="Freeform 12">
                <a:extLst>
                  <a:ext uri="{FF2B5EF4-FFF2-40B4-BE49-F238E27FC236}">
                    <a16:creationId xmlns:a16="http://schemas.microsoft.com/office/drawing/2014/main" id="{1B7BC341-D890-4342-A15C-40740F520F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" y="3305"/>
                <a:ext cx="144" cy="144"/>
              </a:xfrm>
              <a:custGeom>
                <a:avLst/>
                <a:gdLst>
                  <a:gd name="T0" fmla="*/ 72 w 144"/>
                  <a:gd name="T1" fmla="*/ 0 h 144"/>
                  <a:gd name="T2" fmla="*/ 72 w 144"/>
                  <a:gd name="T3" fmla="*/ 0 h 144"/>
                  <a:gd name="T4" fmla="*/ 88 w 144"/>
                  <a:gd name="T5" fmla="*/ 2 h 144"/>
                  <a:gd name="T6" fmla="*/ 100 w 144"/>
                  <a:gd name="T7" fmla="*/ 6 h 144"/>
                  <a:gd name="T8" fmla="*/ 112 w 144"/>
                  <a:gd name="T9" fmla="*/ 12 h 144"/>
                  <a:gd name="T10" fmla="*/ 124 w 144"/>
                  <a:gd name="T11" fmla="*/ 22 h 144"/>
                  <a:gd name="T12" fmla="*/ 132 w 144"/>
                  <a:gd name="T13" fmla="*/ 32 h 144"/>
                  <a:gd name="T14" fmla="*/ 138 w 144"/>
                  <a:gd name="T15" fmla="*/ 44 h 144"/>
                  <a:gd name="T16" fmla="*/ 144 w 144"/>
                  <a:gd name="T17" fmla="*/ 58 h 144"/>
                  <a:gd name="T18" fmla="*/ 144 w 144"/>
                  <a:gd name="T19" fmla="*/ 72 h 144"/>
                  <a:gd name="T20" fmla="*/ 144 w 144"/>
                  <a:gd name="T21" fmla="*/ 72 h 144"/>
                  <a:gd name="T22" fmla="*/ 144 w 144"/>
                  <a:gd name="T23" fmla="*/ 88 h 144"/>
                  <a:gd name="T24" fmla="*/ 138 w 144"/>
                  <a:gd name="T25" fmla="*/ 100 h 144"/>
                  <a:gd name="T26" fmla="*/ 132 w 144"/>
                  <a:gd name="T27" fmla="*/ 114 h 144"/>
                  <a:gd name="T28" fmla="*/ 124 w 144"/>
                  <a:gd name="T29" fmla="*/ 124 h 144"/>
                  <a:gd name="T30" fmla="*/ 112 w 144"/>
                  <a:gd name="T31" fmla="*/ 132 h 144"/>
                  <a:gd name="T32" fmla="*/ 100 w 144"/>
                  <a:gd name="T33" fmla="*/ 140 h 144"/>
                  <a:gd name="T34" fmla="*/ 88 w 144"/>
                  <a:gd name="T35" fmla="*/ 144 h 144"/>
                  <a:gd name="T36" fmla="*/ 72 w 144"/>
                  <a:gd name="T37" fmla="*/ 144 h 144"/>
                  <a:gd name="T38" fmla="*/ 72 w 144"/>
                  <a:gd name="T39" fmla="*/ 144 h 144"/>
                  <a:gd name="T40" fmla="*/ 58 w 144"/>
                  <a:gd name="T41" fmla="*/ 144 h 144"/>
                  <a:gd name="T42" fmla="*/ 44 w 144"/>
                  <a:gd name="T43" fmla="*/ 140 h 144"/>
                  <a:gd name="T44" fmla="*/ 32 w 144"/>
                  <a:gd name="T45" fmla="*/ 132 h 144"/>
                  <a:gd name="T46" fmla="*/ 22 w 144"/>
                  <a:gd name="T47" fmla="*/ 124 h 144"/>
                  <a:gd name="T48" fmla="*/ 12 w 144"/>
                  <a:gd name="T49" fmla="*/ 114 h 144"/>
                  <a:gd name="T50" fmla="*/ 6 w 144"/>
                  <a:gd name="T51" fmla="*/ 100 h 144"/>
                  <a:gd name="T52" fmla="*/ 2 w 144"/>
                  <a:gd name="T53" fmla="*/ 88 h 144"/>
                  <a:gd name="T54" fmla="*/ 0 w 144"/>
                  <a:gd name="T55" fmla="*/ 72 h 144"/>
                  <a:gd name="T56" fmla="*/ 0 w 144"/>
                  <a:gd name="T57" fmla="*/ 72 h 144"/>
                  <a:gd name="T58" fmla="*/ 2 w 144"/>
                  <a:gd name="T59" fmla="*/ 58 h 144"/>
                  <a:gd name="T60" fmla="*/ 6 w 144"/>
                  <a:gd name="T61" fmla="*/ 44 h 144"/>
                  <a:gd name="T62" fmla="*/ 12 w 144"/>
                  <a:gd name="T63" fmla="*/ 32 h 144"/>
                  <a:gd name="T64" fmla="*/ 22 w 144"/>
                  <a:gd name="T65" fmla="*/ 22 h 144"/>
                  <a:gd name="T66" fmla="*/ 32 w 144"/>
                  <a:gd name="T67" fmla="*/ 12 h 144"/>
                  <a:gd name="T68" fmla="*/ 44 w 144"/>
                  <a:gd name="T69" fmla="*/ 6 h 144"/>
                  <a:gd name="T70" fmla="*/ 58 w 144"/>
                  <a:gd name="T71" fmla="*/ 2 h 144"/>
                  <a:gd name="T72" fmla="*/ 72 w 144"/>
                  <a:gd name="T73" fmla="*/ 0 h 144"/>
                  <a:gd name="T74" fmla="*/ 72 w 144"/>
                  <a:gd name="T75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44" h="144">
                    <a:moveTo>
                      <a:pt x="72" y="0"/>
                    </a:moveTo>
                    <a:lnTo>
                      <a:pt x="72" y="0"/>
                    </a:lnTo>
                    <a:lnTo>
                      <a:pt x="88" y="2"/>
                    </a:lnTo>
                    <a:lnTo>
                      <a:pt x="100" y="6"/>
                    </a:lnTo>
                    <a:lnTo>
                      <a:pt x="112" y="12"/>
                    </a:lnTo>
                    <a:lnTo>
                      <a:pt x="124" y="22"/>
                    </a:lnTo>
                    <a:lnTo>
                      <a:pt x="132" y="32"/>
                    </a:lnTo>
                    <a:lnTo>
                      <a:pt x="138" y="44"/>
                    </a:lnTo>
                    <a:lnTo>
                      <a:pt x="144" y="58"/>
                    </a:lnTo>
                    <a:lnTo>
                      <a:pt x="144" y="72"/>
                    </a:lnTo>
                    <a:lnTo>
                      <a:pt x="144" y="72"/>
                    </a:lnTo>
                    <a:lnTo>
                      <a:pt x="144" y="88"/>
                    </a:lnTo>
                    <a:lnTo>
                      <a:pt x="138" y="100"/>
                    </a:lnTo>
                    <a:lnTo>
                      <a:pt x="132" y="114"/>
                    </a:lnTo>
                    <a:lnTo>
                      <a:pt x="124" y="124"/>
                    </a:lnTo>
                    <a:lnTo>
                      <a:pt x="112" y="132"/>
                    </a:lnTo>
                    <a:lnTo>
                      <a:pt x="100" y="140"/>
                    </a:lnTo>
                    <a:lnTo>
                      <a:pt x="88" y="14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58" y="144"/>
                    </a:lnTo>
                    <a:lnTo>
                      <a:pt x="44" y="140"/>
                    </a:lnTo>
                    <a:lnTo>
                      <a:pt x="32" y="132"/>
                    </a:lnTo>
                    <a:lnTo>
                      <a:pt x="22" y="124"/>
                    </a:lnTo>
                    <a:lnTo>
                      <a:pt x="12" y="114"/>
                    </a:lnTo>
                    <a:lnTo>
                      <a:pt x="6" y="100"/>
                    </a:lnTo>
                    <a:lnTo>
                      <a:pt x="2" y="88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58"/>
                    </a:lnTo>
                    <a:lnTo>
                      <a:pt x="6" y="44"/>
                    </a:lnTo>
                    <a:lnTo>
                      <a:pt x="12" y="32"/>
                    </a:lnTo>
                    <a:lnTo>
                      <a:pt x="22" y="22"/>
                    </a:lnTo>
                    <a:lnTo>
                      <a:pt x="32" y="12"/>
                    </a:lnTo>
                    <a:lnTo>
                      <a:pt x="44" y="6"/>
                    </a:lnTo>
                    <a:lnTo>
                      <a:pt x="58" y="2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8" name="Freeform 13">
                <a:extLst>
                  <a:ext uri="{FF2B5EF4-FFF2-40B4-BE49-F238E27FC236}">
                    <a16:creationId xmlns:a16="http://schemas.microsoft.com/office/drawing/2014/main" id="{1F57F5A7-0D40-44EB-8414-8ACC145068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" y="3449"/>
                <a:ext cx="300" cy="612"/>
              </a:xfrm>
              <a:custGeom>
                <a:avLst/>
                <a:gdLst>
                  <a:gd name="T0" fmla="*/ 228 w 300"/>
                  <a:gd name="T1" fmla="*/ 0 h 612"/>
                  <a:gd name="T2" fmla="*/ 202 w 300"/>
                  <a:gd name="T3" fmla="*/ 6 h 612"/>
                  <a:gd name="T4" fmla="*/ 182 w 300"/>
                  <a:gd name="T5" fmla="*/ 18 h 612"/>
                  <a:gd name="T6" fmla="*/ 166 w 300"/>
                  <a:gd name="T7" fmla="*/ 36 h 612"/>
                  <a:gd name="T8" fmla="*/ 156 w 300"/>
                  <a:gd name="T9" fmla="*/ 60 h 612"/>
                  <a:gd name="T10" fmla="*/ 156 w 300"/>
                  <a:gd name="T11" fmla="*/ 60 h 612"/>
                  <a:gd name="T12" fmla="*/ 20 w 300"/>
                  <a:gd name="T13" fmla="*/ 214 h 612"/>
                  <a:gd name="T14" fmla="*/ 14 w 300"/>
                  <a:gd name="T15" fmla="*/ 218 h 612"/>
                  <a:gd name="T16" fmla="*/ 6 w 300"/>
                  <a:gd name="T17" fmla="*/ 226 h 612"/>
                  <a:gd name="T18" fmla="*/ 0 w 300"/>
                  <a:gd name="T19" fmla="*/ 238 h 612"/>
                  <a:gd name="T20" fmla="*/ 0 w 300"/>
                  <a:gd name="T21" fmla="*/ 252 h 612"/>
                  <a:gd name="T22" fmla="*/ 2 w 300"/>
                  <a:gd name="T23" fmla="*/ 258 h 612"/>
                  <a:gd name="T24" fmla="*/ 14 w 300"/>
                  <a:gd name="T25" fmla="*/ 274 h 612"/>
                  <a:gd name="T26" fmla="*/ 34 w 300"/>
                  <a:gd name="T27" fmla="*/ 278 h 612"/>
                  <a:gd name="T28" fmla="*/ 40 w 300"/>
                  <a:gd name="T29" fmla="*/ 278 h 612"/>
                  <a:gd name="T30" fmla="*/ 166 w 300"/>
                  <a:gd name="T31" fmla="*/ 226 h 612"/>
                  <a:gd name="T32" fmla="*/ 180 w 300"/>
                  <a:gd name="T33" fmla="*/ 220 h 612"/>
                  <a:gd name="T34" fmla="*/ 186 w 300"/>
                  <a:gd name="T35" fmla="*/ 216 h 612"/>
                  <a:gd name="T36" fmla="*/ 196 w 300"/>
                  <a:gd name="T37" fmla="*/ 204 h 612"/>
                  <a:gd name="T38" fmla="*/ 212 w 300"/>
                  <a:gd name="T39" fmla="*/ 124 h 612"/>
                  <a:gd name="T40" fmla="*/ 222 w 300"/>
                  <a:gd name="T41" fmla="*/ 198 h 612"/>
                  <a:gd name="T42" fmla="*/ 218 w 300"/>
                  <a:gd name="T43" fmla="*/ 212 h 612"/>
                  <a:gd name="T44" fmla="*/ 200 w 300"/>
                  <a:gd name="T45" fmla="*/ 234 h 612"/>
                  <a:gd name="T46" fmla="*/ 168 w 300"/>
                  <a:gd name="T47" fmla="*/ 250 h 612"/>
                  <a:gd name="T48" fmla="*/ 188 w 300"/>
                  <a:gd name="T49" fmla="*/ 556 h 612"/>
                  <a:gd name="T50" fmla="*/ 194 w 300"/>
                  <a:gd name="T51" fmla="*/ 578 h 612"/>
                  <a:gd name="T52" fmla="*/ 204 w 300"/>
                  <a:gd name="T53" fmla="*/ 596 h 612"/>
                  <a:gd name="T54" fmla="*/ 222 w 300"/>
                  <a:gd name="T55" fmla="*/ 608 h 612"/>
                  <a:gd name="T56" fmla="*/ 244 w 300"/>
                  <a:gd name="T57" fmla="*/ 612 h 612"/>
                  <a:gd name="T58" fmla="*/ 256 w 300"/>
                  <a:gd name="T59" fmla="*/ 610 h 612"/>
                  <a:gd name="T60" fmla="*/ 276 w 300"/>
                  <a:gd name="T61" fmla="*/ 602 h 612"/>
                  <a:gd name="T62" fmla="*/ 290 w 300"/>
                  <a:gd name="T63" fmla="*/ 588 h 612"/>
                  <a:gd name="T64" fmla="*/ 298 w 300"/>
                  <a:gd name="T65" fmla="*/ 568 h 612"/>
                  <a:gd name="T66" fmla="*/ 300 w 300"/>
                  <a:gd name="T67" fmla="*/ 74 h 612"/>
                  <a:gd name="T68" fmla="*/ 298 w 300"/>
                  <a:gd name="T69" fmla="*/ 58 h 612"/>
                  <a:gd name="T70" fmla="*/ 288 w 300"/>
                  <a:gd name="T71" fmla="*/ 32 h 612"/>
                  <a:gd name="T72" fmla="*/ 268 w 300"/>
                  <a:gd name="T73" fmla="*/ 14 h 612"/>
                  <a:gd name="T74" fmla="*/ 242 w 300"/>
                  <a:gd name="T75" fmla="*/ 2 h 612"/>
                  <a:gd name="T76" fmla="*/ 228 w 300"/>
                  <a:gd name="T77" fmla="*/ 0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00" h="612">
                    <a:moveTo>
                      <a:pt x="228" y="0"/>
                    </a:moveTo>
                    <a:lnTo>
                      <a:pt x="228" y="0"/>
                    </a:lnTo>
                    <a:lnTo>
                      <a:pt x="214" y="2"/>
                    </a:lnTo>
                    <a:lnTo>
                      <a:pt x="202" y="6"/>
                    </a:lnTo>
                    <a:lnTo>
                      <a:pt x="192" y="10"/>
                    </a:lnTo>
                    <a:lnTo>
                      <a:pt x="182" y="18"/>
                    </a:lnTo>
                    <a:lnTo>
                      <a:pt x="172" y="26"/>
                    </a:lnTo>
                    <a:lnTo>
                      <a:pt x="166" y="36"/>
                    </a:lnTo>
                    <a:lnTo>
                      <a:pt x="160" y="48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36" y="166"/>
                    </a:lnTo>
                    <a:lnTo>
                      <a:pt x="20" y="214"/>
                    </a:lnTo>
                    <a:lnTo>
                      <a:pt x="20" y="214"/>
                    </a:lnTo>
                    <a:lnTo>
                      <a:pt x="14" y="218"/>
                    </a:lnTo>
                    <a:lnTo>
                      <a:pt x="10" y="222"/>
                    </a:lnTo>
                    <a:lnTo>
                      <a:pt x="6" y="226"/>
                    </a:lnTo>
                    <a:lnTo>
                      <a:pt x="2" y="232"/>
                    </a:lnTo>
                    <a:lnTo>
                      <a:pt x="0" y="238"/>
                    </a:lnTo>
                    <a:lnTo>
                      <a:pt x="0" y="246"/>
                    </a:lnTo>
                    <a:lnTo>
                      <a:pt x="0" y="252"/>
                    </a:lnTo>
                    <a:lnTo>
                      <a:pt x="2" y="258"/>
                    </a:lnTo>
                    <a:lnTo>
                      <a:pt x="2" y="258"/>
                    </a:lnTo>
                    <a:lnTo>
                      <a:pt x="8" y="266"/>
                    </a:lnTo>
                    <a:lnTo>
                      <a:pt x="14" y="274"/>
                    </a:lnTo>
                    <a:lnTo>
                      <a:pt x="24" y="278"/>
                    </a:lnTo>
                    <a:lnTo>
                      <a:pt x="34" y="278"/>
                    </a:lnTo>
                    <a:lnTo>
                      <a:pt x="34" y="278"/>
                    </a:lnTo>
                    <a:lnTo>
                      <a:pt x="40" y="278"/>
                    </a:lnTo>
                    <a:lnTo>
                      <a:pt x="46" y="276"/>
                    </a:lnTo>
                    <a:lnTo>
                      <a:pt x="166" y="226"/>
                    </a:lnTo>
                    <a:lnTo>
                      <a:pt x="166" y="226"/>
                    </a:lnTo>
                    <a:lnTo>
                      <a:pt x="180" y="220"/>
                    </a:lnTo>
                    <a:lnTo>
                      <a:pt x="180" y="220"/>
                    </a:lnTo>
                    <a:lnTo>
                      <a:pt x="186" y="216"/>
                    </a:lnTo>
                    <a:lnTo>
                      <a:pt x="192" y="210"/>
                    </a:lnTo>
                    <a:lnTo>
                      <a:pt x="196" y="204"/>
                    </a:lnTo>
                    <a:lnTo>
                      <a:pt x="200" y="196"/>
                    </a:lnTo>
                    <a:lnTo>
                      <a:pt x="212" y="124"/>
                    </a:lnTo>
                    <a:lnTo>
                      <a:pt x="234" y="124"/>
                    </a:lnTo>
                    <a:lnTo>
                      <a:pt x="222" y="198"/>
                    </a:lnTo>
                    <a:lnTo>
                      <a:pt x="222" y="198"/>
                    </a:lnTo>
                    <a:lnTo>
                      <a:pt x="218" y="212"/>
                    </a:lnTo>
                    <a:lnTo>
                      <a:pt x="210" y="224"/>
                    </a:lnTo>
                    <a:lnTo>
                      <a:pt x="200" y="234"/>
                    </a:lnTo>
                    <a:lnTo>
                      <a:pt x="188" y="242"/>
                    </a:lnTo>
                    <a:lnTo>
                      <a:pt x="168" y="250"/>
                    </a:lnTo>
                    <a:lnTo>
                      <a:pt x="188" y="556"/>
                    </a:lnTo>
                    <a:lnTo>
                      <a:pt x="188" y="556"/>
                    </a:lnTo>
                    <a:lnTo>
                      <a:pt x="190" y="568"/>
                    </a:lnTo>
                    <a:lnTo>
                      <a:pt x="194" y="578"/>
                    </a:lnTo>
                    <a:lnTo>
                      <a:pt x="198" y="588"/>
                    </a:lnTo>
                    <a:lnTo>
                      <a:pt x="204" y="596"/>
                    </a:lnTo>
                    <a:lnTo>
                      <a:pt x="214" y="602"/>
                    </a:lnTo>
                    <a:lnTo>
                      <a:pt x="222" y="608"/>
                    </a:lnTo>
                    <a:lnTo>
                      <a:pt x="234" y="610"/>
                    </a:lnTo>
                    <a:lnTo>
                      <a:pt x="244" y="612"/>
                    </a:lnTo>
                    <a:lnTo>
                      <a:pt x="244" y="612"/>
                    </a:lnTo>
                    <a:lnTo>
                      <a:pt x="256" y="610"/>
                    </a:lnTo>
                    <a:lnTo>
                      <a:pt x="266" y="608"/>
                    </a:lnTo>
                    <a:lnTo>
                      <a:pt x="276" y="602"/>
                    </a:lnTo>
                    <a:lnTo>
                      <a:pt x="284" y="596"/>
                    </a:lnTo>
                    <a:lnTo>
                      <a:pt x="290" y="588"/>
                    </a:lnTo>
                    <a:lnTo>
                      <a:pt x="296" y="578"/>
                    </a:lnTo>
                    <a:lnTo>
                      <a:pt x="298" y="568"/>
                    </a:lnTo>
                    <a:lnTo>
                      <a:pt x="300" y="556"/>
                    </a:lnTo>
                    <a:lnTo>
                      <a:pt x="300" y="74"/>
                    </a:lnTo>
                    <a:lnTo>
                      <a:pt x="300" y="74"/>
                    </a:lnTo>
                    <a:lnTo>
                      <a:pt x="298" y="58"/>
                    </a:lnTo>
                    <a:lnTo>
                      <a:pt x="294" y="44"/>
                    </a:lnTo>
                    <a:lnTo>
                      <a:pt x="288" y="32"/>
                    </a:lnTo>
                    <a:lnTo>
                      <a:pt x="278" y="22"/>
                    </a:lnTo>
                    <a:lnTo>
                      <a:pt x="268" y="14"/>
                    </a:lnTo>
                    <a:lnTo>
                      <a:pt x="256" y="6"/>
                    </a:lnTo>
                    <a:lnTo>
                      <a:pt x="242" y="2"/>
                    </a:lnTo>
                    <a:lnTo>
                      <a:pt x="228" y="0"/>
                    </a:lnTo>
                    <a:lnTo>
                      <a:pt x="22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9" name="Freeform 14">
                <a:extLst>
                  <a:ext uri="{FF2B5EF4-FFF2-40B4-BE49-F238E27FC236}">
                    <a16:creationId xmlns:a16="http://schemas.microsoft.com/office/drawing/2014/main" id="{4CC60546-321D-49EB-AD0E-B6F59AEFA7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" y="3649"/>
                <a:ext cx="68" cy="44"/>
              </a:xfrm>
              <a:custGeom>
                <a:avLst/>
                <a:gdLst>
                  <a:gd name="T0" fmla="*/ 60 w 68"/>
                  <a:gd name="T1" fmla="*/ 0 h 44"/>
                  <a:gd name="T2" fmla="*/ 0 w 68"/>
                  <a:gd name="T3" fmla="*/ 26 h 44"/>
                  <a:gd name="T4" fmla="*/ 4 w 68"/>
                  <a:gd name="T5" fmla="*/ 36 h 44"/>
                  <a:gd name="T6" fmla="*/ 8 w 68"/>
                  <a:gd name="T7" fmla="*/ 44 h 44"/>
                  <a:gd name="T8" fmla="*/ 68 w 68"/>
                  <a:gd name="T9" fmla="*/ 20 h 44"/>
                  <a:gd name="T10" fmla="*/ 60 w 68"/>
                  <a:gd name="T11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8" h="44">
                    <a:moveTo>
                      <a:pt x="60" y="0"/>
                    </a:moveTo>
                    <a:lnTo>
                      <a:pt x="0" y="26"/>
                    </a:lnTo>
                    <a:lnTo>
                      <a:pt x="4" y="36"/>
                    </a:lnTo>
                    <a:lnTo>
                      <a:pt x="8" y="44"/>
                    </a:lnTo>
                    <a:lnTo>
                      <a:pt x="68" y="2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0" name="Freeform 15">
                <a:extLst>
                  <a:ext uri="{FF2B5EF4-FFF2-40B4-BE49-F238E27FC236}">
                    <a16:creationId xmlns:a16="http://schemas.microsoft.com/office/drawing/2014/main" id="{BC952CBA-E957-417C-ADB6-E9074C0913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" y="3689"/>
                <a:ext cx="66" cy="50"/>
              </a:xfrm>
              <a:custGeom>
                <a:avLst/>
                <a:gdLst>
                  <a:gd name="T0" fmla="*/ 62 w 66"/>
                  <a:gd name="T1" fmla="*/ 4 h 50"/>
                  <a:gd name="T2" fmla="*/ 62 w 66"/>
                  <a:gd name="T3" fmla="*/ 0 h 50"/>
                  <a:gd name="T4" fmla="*/ 0 w 66"/>
                  <a:gd name="T5" fmla="*/ 26 h 50"/>
                  <a:gd name="T6" fmla="*/ 2 w 66"/>
                  <a:gd name="T7" fmla="*/ 30 h 50"/>
                  <a:gd name="T8" fmla="*/ 2 w 66"/>
                  <a:gd name="T9" fmla="*/ 30 h 50"/>
                  <a:gd name="T10" fmla="*/ 6 w 66"/>
                  <a:gd name="T11" fmla="*/ 38 h 50"/>
                  <a:gd name="T12" fmla="*/ 14 w 66"/>
                  <a:gd name="T13" fmla="*/ 44 h 50"/>
                  <a:gd name="T14" fmla="*/ 22 w 66"/>
                  <a:gd name="T15" fmla="*/ 48 h 50"/>
                  <a:gd name="T16" fmla="*/ 32 w 66"/>
                  <a:gd name="T17" fmla="*/ 50 h 50"/>
                  <a:gd name="T18" fmla="*/ 32 w 66"/>
                  <a:gd name="T19" fmla="*/ 50 h 50"/>
                  <a:gd name="T20" fmla="*/ 38 w 66"/>
                  <a:gd name="T21" fmla="*/ 50 h 50"/>
                  <a:gd name="T22" fmla="*/ 44 w 66"/>
                  <a:gd name="T23" fmla="*/ 48 h 50"/>
                  <a:gd name="T24" fmla="*/ 44 w 66"/>
                  <a:gd name="T25" fmla="*/ 48 h 50"/>
                  <a:gd name="T26" fmla="*/ 50 w 66"/>
                  <a:gd name="T27" fmla="*/ 44 h 50"/>
                  <a:gd name="T28" fmla="*/ 56 w 66"/>
                  <a:gd name="T29" fmla="*/ 40 h 50"/>
                  <a:gd name="T30" fmla="*/ 60 w 66"/>
                  <a:gd name="T31" fmla="*/ 34 h 50"/>
                  <a:gd name="T32" fmla="*/ 62 w 66"/>
                  <a:gd name="T33" fmla="*/ 30 h 50"/>
                  <a:gd name="T34" fmla="*/ 64 w 66"/>
                  <a:gd name="T35" fmla="*/ 24 h 50"/>
                  <a:gd name="T36" fmla="*/ 66 w 66"/>
                  <a:gd name="T37" fmla="*/ 16 h 50"/>
                  <a:gd name="T38" fmla="*/ 64 w 66"/>
                  <a:gd name="T39" fmla="*/ 10 h 50"/>
                  <a:gd name="T40" fmla="*/ 62 w 66"/>
                  <a:gd name="T41" fmla="*/ 4 h 50"/>
                  <a:gd name="T42" fmla="*/ 62 w 66"/>
                  <a:gd name="T43" fmla="*/ 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50">
                    <a:moveTo>
                      <a:pt x="62" y="4"/>
                    </a:moveTo>
                    <a:lnTo>
                      <a:pt x="62" y="0"/>
                    </a:lnTo>
                    <a:lnTo>
                      <a:pt x="0" y="26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8"/>
                    </a:lnTo>
                    <a:lnTo>
                      <a:pt x="14" y="44"/>
                    </a:lnTo>
                    <a:lnTo>
                      <a:pt x="22" y="48"/>
                    </a:lnTo>
                    <a:lnTo>
                      <a:pt x="32" y="50"/>
                    </a:lnTo>
                    <a:lnTo>
                      <a:pt x="32" y="50"/>
                    </a:lnTo>
                    <a:lnTo>
                      <a:pt x="38" y="50"/>
                    </a:lnTo>
                    <a:lnTo>
                      <a:pt x="44" y="48"/>
                    </a:lnTo>
                    <a:lnTo>
                      <a:pt x="44" y="48"/>
                    </a:lnTo>
                    <a:lnTo>
                      <a:pt x="50" y="44"/>
                    </a:lnTo>
                    <a:lnTo>
                      <a:pt x="56" y="40"/>
                    </a:lnTo>
                    <a:lnTo>
                      <a:pt x="60" y="34"/>
                    </a:lnTo>
                    <a:lnTo>
                      <a:pt x="62" y="30"/>
                    </a:lnTo>
                    <a:lnTo>
                      <a:pt x="64" y="24"/>
                    </a:lnTo>
                    <a:lnTo>
                      <a:pt x="66" y="16"/>
                    </a:lnTo>
                    <a:lnTo>
                      <a:pt x="64" y="10"/>
                    </a:lnTo>
                    <a:lnTo>
                      <a:pt x="62" y="4"/>
                    </a:lnTo>
                    <a:lnTo>
                      <a:pt x="62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1" name="Freeform 16">
                <a:extLst>
                  <a:ext uri="{FF2B5EF4-FFF2-40B4-BE49-F238E27FC236}">
                    <a16:creationId xmlns:a16="http://schemas.microsoft.com/office/drawing/2014/main" id="{B1DC1476-12BF-4AE6-B83A-91168ABBF9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" y="3449"/>
                <a:ext cx="192" cy="612"/>
              </a:xfrm>
              <a:custGeom>
                <a:avLst/>
                <a:gdLst>
                  <a:gd name="T0" fmla="*/ 74 w 192"/>
                  <a:gd name="T1" fmla="*/ 124 h 612"/>
                  <a:gd name="T2" fmla="*/ 98 w 192"/>
                  <a:gd name="T3" fmla="*/ 124 h 612"/>
                  <a:gd name="T4" fmla="*/ 130 w 192"/>
                  <a:gd name="T5" fmla="*/ 206 h 612"/>
                  <a:gd name="T6" fmla="*/ 192 w 192"/>
                  <a:gd name="T7" fmla="*/ 180 h 612"/>
                  <a:gd name="T8" fmla="*/ 138 w 192"/>
                  <a:gd name="T9" fmla="*/ 48 h 612"/>
                  <a:gd name="T10" fmla="*/ 138 w 192"/>
                  <a:gd name="T11" fmla="*/ 48 h 612"/>
                  <a:gd name="T12" fmla="*/ 138 w 192"/>
                  <a:gd name="T13" fmla="*/ 48 h 612"/>
                  <a:gd name="T14" fmla="*/ 138 w 192"/>
                  <a:gd name="T15" fmla="*/ 48 h 612"/>
                  <a:gd name="T16" fmla="*/ 134 w 192"/>
                  <a:gd name="T17" fmla="*/ 38 h 612"/>
                  <a:gd name="T18" fmla="*/ 128 w 192"/>
                  <a:gd name="T19" fmla="*/ 28 h 612"/>
                  <a:gd name="T20" fmla="*/ 120 w 192"/>
                  <a:gd name="T21" fmla="*/ 20 h 612"/>
                  <a:gd name="T22" fmla="*/ 112 w 192"/>
                  <a:gd name="T23" fmla="*/ 14 h 612"/>
                  <a:gd name="T24" fmla="*/ 104 w 192"/>
                  <a:gd name="T25" fmla="*/ 8 h 612"/>
                  <a:gd name="T26" fmla="*/ 94 w 192"/>
                  <a:gd name="T27" fmla="*/ 4 h 612"/>
                  <a:gd name="T28" fmla="*/ 82 w 192"/>
                  <a:gd name="T29" fmla="*/ 2 h 612"/>
                  <a:gd name="T30" fmla="*/ 72 w 192"/>
                  <a:gd name="T31" fmla="*/ 0 h 612"/>
                  <a:gd name="T32" fmla="*/ 72 w 192"/>
                  <a:gd name="T33" fmla="*/ 0 h 612"/>
                  <a:gd name="T34" fmla="*/ 56 w 192"/>
                  <a:gd name="T35" fmla="*/ 2 h 612"/>
                  <a:gd name="T36" fmla="*/ 44 w 192"/>
                  <a:gd name="T37" fmla="*/ 6 h 612"/>
                  <a:gd name="T38" fmla="*/ 30 w 192"/>
                  <a:gd name="T39" fmla="*/ 14 h 612"/>
                  <a:gd name="T40" fmla="*/ 20 w 192"/>
                  <a:gd name="T41" fmla="*/ 22 h 612"/>
                  <a:gd name="T42" fmla="*/ 12 w 192"/>
                  <a:gd name="T43" fmla="*/ 32 h 612"/>
                  <a:gd name="T44" fmla="*/ 4 w 192"/>
                  <a:gd name="T45" fmla="*/ 44 h 612"/>
                  <a:gd name="T46" fmla="*/ 0 w 192"/>
                  <a:gd name="T47" fmla="*/ 58 h 612"/>
                  <a:gd name="T48" fmla="*/ 0 w 192"/>
                  <a:gd name="T49" fmla="*/ 74 h 612"/>
                  <a:gd name="T50" fmla="*/ 0 w 192"/>
                  <a:gd name="T51" fmla="*/ 74 h 612"/>
                  <a:gd name="T52" fmla="*/ 0 w 192"/>
                  <a:gd name="T53" fmla="*/ 82 h 612"/>
                  <a:gd name="T54" fmla="*/ 32 w 192"/>
                  <a:gd name="T55" fmla="*/ 556 h 612"/>
                  <a:gd name="T56" fmla="*/ 32 w 192"/>
                  <a:gd name="T57" fmla="*/ 556 h 612"/>
                  <a:gd name="T58" fmla="*/ 34 w 192"/>
                  <a:gd name="T59" fmla="*/ 568 h 612"/>
                  <a:gd name="T60" fmla="*/ 36 w 192"/>
                  <a:gd name="T61" fmla="*/ 578 h 612"/>
                  <a:gd name="T62" fmla="*/ 42 w 192"/>
                  <a:gd name="T63" fmla="*/ 588 h 612"/>
                  <a:gd name="T64" fmla="*/ 48 w 192"/>
                  <a:gd name="T65" fmla="*/ 596 h 612"/>
                  <a:gd name="T66" fmla="*/ 56 w 192"/>
                  <a:gd name="T67" fmla="*/ 602 h 612"/>
                  <a:gd name="T68" fmla="*/ 66 w 192"/>
                  <a:gd name="T69" fmla="*/ 608 h 612"/>
                  <a:gd name="T70" fmla="*/ 76 w 192"/>
                  <a:gd name="T71" fmla="*/ 610 h 612"/>
                  <a:gd name="T72" fmla="*/ 88 w 192"/>
                  <a:gd name="T73" fmla="*/ 612 h 612"/>
                  <a:gd name="T74" fmla="*/ 88 w 192"/>
                  <a:gd name="T75" fmla="*/ 612 h 612"/>
                  <a:gd name="T76" fmla="*/ 100 w 192"/>
                  <a:gd name="T77" fmla="*/ 610 h 612"/>
                  <a:gd name="T78" fmla="*/ 110 w 192"/>
                  <a:gd name="T79" fmla="*/ 608 h 612"/>
                  <a:gd name="T80" fmla="*/ 120 w 192"/>
                  <a:gd name="T81" fmla="*/ 602 h 612"/>
                  <a:gd name="T82" fmla="*/ 128 w 192"/>
                  <a:gd name="T83" fmla="*/ 596 h 612"/>
                  <a:gd name="T84" fmla="*/ 134 w 192"/>
                  <a:gd name="T85" fmla="*/ 588 h 612"/>
                  <a:gd name="T86" fmla="*/ 140 w 192"/>
                  <a:gd name="T87" fmla="*/ 578 h 612"/>
                  <a:gd name="T88" fmla="*/ 142 w 192"/>
                  <a:gd name="T89" fmla="*/ 568 h 612"/>
                  <a:gd name="T90" fmla="*/ 144 w 192"/>
                  <a:gd name="T91" fmla="*/ 556 h 612"/>
                  <a:gd name="T92" fmla="*/ 144 w 192"/>
                  <a:gd name="T93" fmla="*/ 290 h 612"/>
                  <a:gd name="T94" fmla="*/ 144 w 192"/>
                  <a:gd name="T95" fmla="*/ 290 h 612"/>
                  <a:gd name="T96" fmla="*/ 136 w 192"/>
                  <a:gd name="T97" fmla="*/ 278 h 612"/>
                  <a:gd name="T98" fmla="*/ 74 w 192"/>
                  <a:gd name="T99" fmla="*/ 124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92" h="612">
                    <a:moveTo>
                      <a:pt x="74" y="124"/>
                    </a:moveTo>
                    <a:lnTo>
                      <a:pt x="98" y="124"/>
                    </a:lnTo>
                    <a:lnTo>
                      <a:pt x="130" y="206"/>
                    </a:lnTo>
                    <a:lnTo>
                      <a:pt x="192" y="180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4" y="38"/>
                    </a:lnTo>
                    <a:lnTo>
                      <a:pt x="128" y="28"/>
                    </a:lnTo>
                    <a:lnTo>
                      <a:pt x="120" y="20"/>
                    </a:lnTo>
                    <a:lnTo>
                      <a:pt x="112" y="14"/>
                    </a:lnTo>
                    <a:lnTo>
                      <a:pt x="104" y="8"/>
                    </a:lnTo>
                    <a:lnTo>
                      <a:pt x="94" y="4"/>
                    </a:lnTo>
                    <a:lnTo>
                      <a:pt x="82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6" y="2"/>
                    </a:lnTo>
                    <a:lnTo>
                      <a:pt x="44" y="6"/>
                    </a:lnTo>
                    <a:lnTo>
                      <a:pt x="30" y="14"/>
                    </a:lnTo>
                    <a:lnTo>
                      <a:pt x="20" y="22"/>
                    </a:lnTo>
                    <a:lnTo>
                      <a:pt x="12" y="32"/>
                    </a:lnTo>
                    <a:lnTo>
                      <a:pt x="4" y="44"/>
                    </a:lnTo>
                    <a:lnTo>
                      <a:pt x="0" y="58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82"/>
                    </a:lnTo>
                    <a:lnTo>
                      <a:pt x="32" y="556"/>
                    </a:lnTo>
                    <a:lnTo>
                      <a:pt x="32" y="556"/>
                    </a:lnTo>
                    <a:lnTo>
                      <a:pt x="34" y="568"/>
                    </a:lnTo>
                    <a:lnTo>
                      <a:pt x="36" y="578"/>
                    </a:lnTo>
                    <a:lnTo>
                      <a:pt x="42" y="588"/>
                    </a:lnTo>
                    <a:lnTo>
                      <a:pt x="48" y="596"/>
                    </a:lnTo>
                    <a:lnTo>
                      <a:pt x="56" y="602"/>
                    </a:lnTo>
                    <a:lnTo>
                      <a:pt x="66" y="608"/>
                    </a:lnTo>
                    <a:lnTo>
                      <a:pt x="76" y="610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100" y="610"/>
                    </a:lnTo>
                    <a:lnTo>
                      <a:pt x="110" y="608"/>
                    </a:lnTo>
                    <a:lnTo>
                      <a:pt x="120" y="602"/>
                    </a:lnTo>
                    <a:lnTo>
                      <a:pt x="128" y="596"/>
                    </a:lnTo>
                    <a:lnTo>
                      <a:pt x="134" y="588"/>
                    </a:lnTo>
                    <a:lnTo>
                      <a:pt x="140" y="578"/>
                    </a:lnTo>
                    <a:lnTo>
                      <a:pt x="142" y="568"/>
                    </a:lnTo>
                    <a:lnTo>
                      <a:pt x="144" y="556"/>
                    </a:lnTo>
                    <a:lnTo>
                      <a:pt x="144" y="290"/>
                    </a:lnTo>
                    <a:lnTo>
                      <a:pt x="144" y="290"/>
                    </a:lnTo>
                    <a:lnTo>
                      <a:pt x="136" y="278"/>
                    </a:lnTo>
                    <a:lnTo>
                      <a:pt x="74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2" name="Freeform 17">
                <a:extLst>
                  <a:ext uri="{FF2B5EF4-FFF2-40B4-BE49-F238E27FC236}">
                    <a16:creationId xmlns:a16="http://schemas.microsoft.com/office/drawing/2014/main" id="{EBE69575-13C8-4676-940D-2F1867099D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" y="3261"/>
                <a:ext cx="178" cy="66"/>
              </a:xfrm>
              <a:custGeom>
                <a:avLst/>
                <a:gdLst>
                  <a:gd name="T0" fmla="*/ 178 w 178"/>
                  <a:gd name="T1" fmla="*/ 66 h 66"/>
                  <a:gd name="T2" fmla="*/ 0 w 178"/>
                  <a:gd name="T3" fmla="*/ 66 h 66"/>
                  <a:gd name="T4" fmla="*/ 20 w 178"/>
                  <a:gd name="T5" fmla="*/ 32 h 66"/>
                  <a:gd name="T6" fmla="*/ 6 w 178"/>
                  <a:gd name="T7" fmla="*/ 0 h 66"/>
                  <a:gd name="T8" fmla="*/ 178 w 178"/>
                  <a:gd name="T9" fmla="*/ 34 h 66"/>
                  <a:gd name="T10" fmla="*/ 178 w 178"/>
                  <a:gd name="T1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66">
                    <a:moveTo>
                      <a:pt x="178" y="66"/>
                    </a:moveTo>
                    <a:lnTo>
                      <a:pt x="0" y="66"/>
                    </a:lnTo>
                    <a:lnTo>
                      <a:pt x="20" y="32"/>
                    </a:lnTo>
                    <a:lnTo>
                      <a:pt x="6" y="0"/>
                    </a:lnTo>
                    <a:lnTo>
                      <a:pt x="178" y="34"/>
                    </a:lnTo>
                    <a:lnTo>
                      <a:pt x="178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3" name="Freeform 18">
                <a:extLst>
                  <a:ext uri="{FF2B5EF4-FFF2-40B4-BE49-F238E27FC236}">
                    <a16:creationId xmlns:a16="http://schemas.microsoft.com/office/drawing/2014/main" id="{47422FDC-949D-407B-A27D-A424D976B7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" y="3349"/>
                <a:ext cx="146" cy="78"/>
              </a:xfrm>
              <a:custGeom>
                <a:avLst/>
                <a:gdLst>
                  <a:gd name="T0" fmla="*/ 2 w 146"/>
                  <a:gd name="T1" fmla="*/ 0 h 78"/>
                  <a:gd name="T2" fmla="*/ 2 w 146"/>
                  <a:gd name="T3" fmla="*/ 0 h 78"/>
                  <a:gd name="T4" fmla="*/ 0 w 146"/>
                  <a:gd name="T5" fmla="*/ 6 h 78"/>
                  <a:gd name="T6" fmla="*/ 0 w 146"/>
                  <a:gd name="T7" fmla="*/ 6 h 78"/>
                  <a:gd name="T8" fmla="*/ 2 w 146"/>
                  <a:gd name="T9" fmla="*/ 20 h 78"/>
                  <a:gd name="T10" fmla="*/ 6 w 146"/>
                  <a:gd name="T11" fmla="*/ 34 h 78"/>
                  <a:gd name="T12" fmla="*/ 14 w 146"/>
                  <a:gd name="T13" fmla="*/ 46 h 78"/>
                  <a:gd name="T14" fmla="*/ 22 w 146"/>
                  <a:gd name="T15" fmla="*/ 58 h 78"/>
                  <a:gd name="T16" fmla="*/ 32 w 146"/>
                  <a:gd name="T17" fmla="*/ 66 h 78"/>
                  <a:gd name="T18" fmla="*/ 44 w 146"/>
                  <a:gd name="T19" fmla="*/ 72 h 78"/>
                  <a:gd name="T20" fmla="*/ 58 w 146"/>
                  <a:gd name="T21" fmla="*/ 78 h 78"/>
                  <a:gd name="T22" fmla="*/ 74 w 146"/>
                  <a:gd name="T23" fmla="*/ 78 h 78"/>
                  <a:gd name="T24" fmla="*/ 74 w 146"/>
                  <a:gd name="T25" fmla="*/ 78 h 78"/>
                  <a:gd name="T26" fmla="*/ 88 w 146"/>
                  <a:gd name="T27" fmla="*/ 78 h 78"/>
                  <a:gd name="T28" fmla="*/ 102 w 146"/>
                  <a:gd name="T29" fmla="*/ 72 h 78"/>
                  <a:gd name="T30" fmla="*/ 114 w 146"/>
                  <a:gd name="T31" fmla="*/ 66 h 78"/>
                  <a:gd name="T32" fmla="*/ 124 w 146"/>
                  <a:gd name="T33" fmla="*/ 58 h 78"/>
                  <a:gd name="T34" fmla="*/ 134 w 146"/>
                  <a:gd name="T35" fmla="*/ 46 h 78"/>
                  <a:gd name="T36" fmla="*/ 140 w 146"/>
                  <a:gd name="T37" fmla="*/ 34 h 78"/>
                  <a:gd name="T38" fmla="*/ 144 w 146"/>
                  <a:gd name="T39" fmla="*/ 20 h 78"/>
                  <a:gd name="T40" fmla="*/ 146 w 146"/>
                  <a:gd name="T41" fmla="*/ 6 h 78"/>
                  <a:gd name="T42" fmla="*/ 146 w 146"/>
                  <a:gd name="T43" fmla="*/ 6 h 78"/>
                  <a:gd name="T44" fmla="*/ 146 w 146"/>
                  <a:gd name="T45" fmla="*/ 0 h 78"/>
                  <a:gd name="T46" fmla="*/ 2 w 146"/>
                  <a:gd name="T4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6" h="78">
                    <a:moveTo>
                      <a:pt x="2" y="0"/>
                    </a:moveTo>
                    <a:lnTo>
                      <a:pt x="2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20"/>
                    </a:lnTo>
                    <a:lnTo>
                      <a:pt x="6" y="34"/>
                    </a:lnTo>
                    <a:lnTo>
                      <a:pt x="14" y="46"/>
                    </a:lnTo>
                    <a:lnTo>
                      <a:pt x="22" y="58"/>
                    </a:lnTo>
                    <a:lnTo>
                      <a:pt x="32" y="66"/>
                    </a:lnTo>
                    <a:lnTo>
                      <a:pt x="44" y="72"/>
                    </a:lnTo>
                    <a:lnTo>
                      <a:pt x="58" y="78"/>
                    </a:lnTo>
                    <a:lnTo>
                      <a:pt x="74" y="78"/>
                    </a:lnTo>
                    <a:lnTo>
                      <a:pt x="74" y="78"/>
                    </a:lnTo>
                    <a:lnTo>
                      <a:pt x="88" y="78"/>
                    </a:lnTo>
                    <a:lnTo>
                      <a:pt x="102" y="72"/>
                    </a:lnTo>
                    <a:lnTo>
                      <a:pt x="114" y="66"/>
                    </a:lnTo>
                    <a:lnTo>
                      <a:pt x="124" y="58"/>
                    </a:lnTo>
                    <a:lnTo>
                      <a:pt x="134" y="46"/>
                    </a:lnTo>
                    <a:lnTo>
                      <a:pt x="140" y="34"/>
                    </a:lnTo>
                    <a:lnTo>
                      <a:pt x="144" y="20"/>
                    </a:lnTo>
                    <a:lnTo>
                      <a:pt x="146" y="6"/>
                    </a:lnTo>
                    <a:lnTo>
                      <a:pt x="146" y="6"/>
                    </a:lnTo>
                    <a:lnTo>
                      <a:pt x="146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102" name="그룹 101">
              <a:extLst>
                <a:ext uri="{FF2B5EF4-FFF2-40B4-BE49-F238E27FC236}">
                  <a16:creationId xmlns:a16="http://schemas.microsoft.com/office/drawing/2014/main" id="{0C28E5FB-D5A6-4311-89AD-3D5815AA4672}"/>
                </a:ext>
              </a:extLst>
            </p:cNvPr>
            <p:cNvGrpSpPr/>
            <p:nvPr/>
          </p:nvGrpSpPr>
          <p:grpSpPr>
            <a:xfrm>
              <a:off x="7543227" y="5842552"/>
              <a:ext cx="685269" cy="574976"/>
              <a:chOff x="-2097246" y="1633817"/>
              <a:chExt cx="3018646" cy="2532804"/>
            </a:xfrm>
            <a:solidFill>
              <a:srgbClr val="B4C6E6"/>
            </a:solidFill>
            <a:effectLst/>
          </p:grpSpPr>
          <p:sp>
            <p:nvSpPr>
              <p:cNvPr id="110" name="자유형: 도형 109">
                <a:extLst>
                  <a:ext uri="{FF2B5EF4-FFF2-40B4-BE49-F238E27FC236}">
                    <a16:creationId xmlns:a16="http://schemas.microsoft.com/office/drawing/2014/main" id="{D56ADF2B-5B6D-4116-8816-F89C12041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33426" y="2117676"/>
                <a:ext cx="790656" cy="768601"/>
              </a:xfrm>
              <a:custGeom>
                <a:avLst/>
                <a:gdLst>
                  <a:gd name="connsiteX0" fmla="*/ 364540 w 790656"/>
                  <a:gd name="connsiteY0" fmla="*/ 0 h 768601"/>
                  <a:gd name="connsiteX1" fmla="*/ 392417 w 790656"/>
                  <a:gd name="connsiteY1" fmla="*/ 0 h 768601"/>
                  <a:gd name="connsiteX2" fmla="*/ 460117 w 790656"/>
                  <a:gd name="connsiteY2" fmla="*/ 19912 h 768601"/>
                  <a:gd name="connsiteX3" fmla="*/ 509897 w 790656"/>
                  <a:gd name="connsiteY3" fmla="*/ 39824 h 768601"/>
                  <a:gd name="connsiteX4" fmla="*/ 557686 w 790656"/>
                  <a:gd name="connsiteY4" fmla="*/ 69692 h 768601"/>
                  <a:gd name="connsiteX5" fmla="*/ 597510 w 790656"/>
                  <a:gd name="connsiteY5" fmla="*/ 107525 h 768601"/>
                  <a:gd name="connsiteX6" fmla="*/ 635343 w 790656"/>
                  <a:gd name="connsiteY6" fmla="*/ 147349 h 768601"/>
                  <a:gd name="connsiteX7" fmla="*/ 655255 w 790656"/>
                  <a:gd name="connsiteY7" fmla="*/ 185181 h 768601"/>
                  <a:gd name="connsiteX8" fmla="*/ 693087 w 790656"/>
                  <a:gd name="connsiteY8" fmla="*/ 252882 h 768601"/>
                  <a:gd name="connsiteX9" fmla="*/ 790656 w 790656"/>
                  <a:gd name="connsiteY9" fmla="*/ 613288 h 768601"/>
                  <a:gd name="connsiteX10" fmla="*/ 790656 w 790656"/>
                  <a:gd name="connsiteY10" fmla="*/ 621253 h 768601"/>
                  <a:gd name="connsiteX11" fmla="*/ 790656 w 790656"/>
                  <a:gd name="connsiteY11" fmla="*/ 641165 h 768601"/>
                  <a:gd name="connsiteX12" fmla="*/ 780700 w 790656"/>
                  <a:gd name="connsiteY12" fmla="*/ 690945 h 768601"/>
                  <a:gd name="connsiteX13" fmla="*/ 762779 w 790656"/>
                  <a:gd name="connsiteY13" fmla="*/ 728777 h 768601"/>
                  <a:gd name="connsiteX14" fmla="*/ 722955 w 790656"/>
                  <a:gd name="connsiteY14" fmla="*/ 758645 h 768601"/>
                  <a:gd name="connsiteX15" fmla="*/ 665211 w 790656"/>
                  <a:gd name="connsiteY15" fmla="*/ 768601 h 768601"/>
                  <a:gd name="connsiteX16" fmla="*/ 159446 w 790656"/>
                  <a:gd name="connsiteY16" fmla="*/ 768601 h 768601"/>
                  <a:gd name="connsiteX17" fmla="*/ 131570 w 790656"/>
                  <a:gd name="connsiteY17" fmla="*/ 768601 h 768601"/>
                  <a:gd name="connsiteX18" fmla="*/ 101702 w 790656"/>
                  <a:gd name="connsiteY18" fmla="*/ 768601 h 768601"/>
                  <a:gd name="connsiteX19" fmla="*/ 81790 w 790656"/>
                  <a:gd name="connsiteY19" fmla="*/ 748689 h 768601"/>
                  <a:gd name="connsiteX20" fmla="*/ 63869 w 790656"/>
                  <a:gd name="connsiteY20" fmla="*/ 738733 h 768601"/>
                  <a:gd name="connsiteX21" fmla="*/ 43957 w 790656"/>
                  <a:gd name="connsiteY21" fmla="*/ 708865 h 768601"/>
                  <a:gd name="connsiteX22" fmla="*/ 34001 w 790656"/>
                  <a:gd name="connsiteY22" fmla="*/ 690945 h 768601"/>
                  <a:gd name="connsiteX23" fmla="*/ 34001 w 790656"/>
                  <a:gd name="connsiteY23" fmla="*/ 671033 h 768601"/>
                  <a:gd name="connsiteX24" fmla="*/ 43957 w 790656"/>
                  <a:gd name="connsiteY24" fmla="*/ 631209 h 768601"/>
                  <a:gd name="connsiteX25" fmla="*/ 63869 w 790656"/>
                  <a:gd name="connsiteY25" fmla="*/ 603332 h 768601"/>
                  <a:gd name="connsiteX26" fmla="*/ 81790 w 790656"/>
                  <a:gd name="connsiteY26" fmla="*/ 583420 h 768601"/>
                  <a:gd name="connsiteX27" fmla="*/ 101702 w 790656"/>
                  <a:gd name="connsiteY27" fmla="*/ 573464 h 768601"/>
                  <a:gd name="connsiteX28" fmla="*/ 131570 w 790656"/>
                  <a:gd name="connsiteY28" fmla="*/ 573464 h 768601"/>
                  <a:gd name="connsiteX29" fmla="*/ 209226 w 790656"/>
                  <a:gd name="connsiteY29" fmla="*/ 573464 h 768601"/>
                  <a:gd name="connsiteX30" fmla="*/ 247059 w 790656"/>
                  <a:gd name="connsiteY30" fmla="*/ 573464 h 768601"/>
                  <a:gd name="connsiteX31" fmla="*/ 452152 w 790656"/>
                  <a:gd name="connsiteY31" fmla="*/ 573464 h 768601"/>
                  <a:gd name="connsiteX32" fmla="*/ 529809 w 790656"/>
                  <a:gd name="connsiteY32" fmla="*/ 573464 h 768601"/>
                  <a:gd name="connsiteX33" fmla="*/ 499941 w 790656"/>
                  <a:gd name="connsiteY33" fmla="*/ 457975 h 768601"/>
                  <a:gd name="connsiteX34" fmla="*/ 480029 w 790656"/>
                  <a:gd name="connsiteY34" fmla="*/ 438063 h 768601"/>
                  <a:gd name="connsiteX35" fmla="*/ 452152 w 790656"/>
                  <a:gd name="connsiteY35" fmla="*/ 428107 h 768601"/>
                  <a:gd name="connsiteX36" fmla="*/ 432240 w 790656"/>
                  <a:gd name="connsiteY36" fmla="*/ 448019 h 768601"/>
                  <a:gd name="connsiteX37" fmla="*/ 432240 w 790656"/>
                  <a:gd name="connsiteY37" fmla="*/ 475896 h 768601"/>
                  <a:gd name="connsiteX38" fmla="*/ 442196 w 790656"/>
                  <a:gd name="connsiteY38" fmla="*/ 515719 h 768601"/>
                  <a:gd name="connsiteX39" fmla="*/ 237103 w 790656"/>
                  <a:gd name="connsiteY39" fmla="*/ 515719 h 768601"/>
                  <a:gd name="connsiteX40" fmla="*/ 235234 w 790656"/>
                  <a:gd name="connsiteY40" fmla="*/ 504350 h 768601"/>
                  <a:gd name="connsiteX41" fmla="*/ 76200 w 790656"/>
                  <a:gd name="connsiteY41" fmla="*/ 501699 h 768601"/>
                  <a:gd name="connsiteX42" fmla="*/ 0 w 790656"/>
                  <a:gd name="connsiteY42" fmla="*/ 584249 h 768601"/>
                  <a:gd name="connsiteX43" fmla="*/ 41275 w 790656"/>
                  <a:gd name="connsiteY43" fmla="*/ 247699 h 768601"/>
                  <a:gd name="connsiteX44" fmla="*/ 107950 w 790656"/>
                  <a:gd name="connsiteY44" fmla="*/ 136574 h 768601"/>
                  <a:gd name="connsiteX45" fmla="*/ 250936 w 790656"/>
                  <a:gd name="connsiteY45" fmla="*/ 115278 h 768601"/>
                  <a:gd name="connsiteX46" fmla="*/ 247059 w 790656"/>
                  <a:gd name="connsiteY46" fmla="*/ 107525 h 768601"/>
                  <a:gd name="connsiteX47" fmla="*/ 304804 w 790656"/>
                  <a:gd name="connsiteY47" fmla="*/ 59736 h 768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790656" h="768601">
                    <a:moveTo>
                      <a:pt x="364540" y="0"/>
                    </a:moveTo>
                    <a:lnTo>
                      <a:pt x="392417" y="0"/>
                    </a:lnTo>
                    <a:lnTo>
                      <a:pt x="460117" y="19912"/>
                    </a:lnTo>
                    <a:lnTo>
                      <a:pt x="509897" y="39824"/>
                    </a:lnTo>
                    <a:lnTo>
                      <a:pt x="557686" y="69692"/>
                    </a:lnTo>
                    <a:lnTo>
                      <a:pt x="597510" y="107525"/>
                    </a:lnTo>
                    <a:lnTo>
                      <a:pt x="635343" y="147349"/>
                    </a:lnTo>
                    <a:lnTo>
                      <a:pt x="655255" y="185181"/>
                    </a:lnTo>
                    <a:lnTo>
                      <a:pt x="693087" y="252882"/>
                    </a:lnTo>
                    <a:lnTo>
                      <a:pt x="790656" y="613288"/>
                    </a:lnTo>
                    <a:lnTo>
                      <a:pt x="790656" y="621253"/>
                    </a:lnTo>
                    <a:lnTo>
                      <a:pt x="790656" y="641165"/>
                    </a:lnTo>
                    <a:lnTo>
                      <a:pt x="780700" y="690945"/>
                    </a:lnTo>
                    <a:lnTo>
                      <a:pt x="762779" y="728777"/>
                    </a:lnTo>
                    <a:lnTo>
                      <a:pt x="722955" y="758645"/>
                    </a:lnTo>
                    <a:lnTo>
                      <a:pt x="665211" y="768601"/>
                    </a:lnTo>
                    <a:lnTo>
                      <a:pt x="159446" y="768601"/>
                    </a:lnTo>
                    <a:lnTo>
                      <a:pt x="131570" y="768601"/>
                    </a:lnTo>
                    <a:lnTo>
                      <a:pt x="101702" y="768601"/>
                    </a:lnTo>
                    <a:lnTo>
                      <a:pt x="81790" y="748689"/>
                    </a:lnTo>
                    <a:lnTo>
                      <a:pt x="63869" y="738733"/>
                    </a:lnTo>
                    <a:lnTo>
                      <a:pt x="43957" y="708865"/>
                    </a:lnTo>
                    <a:lnTo>
                      <a:pt x="34001" y="690945"/>
                    </a:lnTo>
                    <a:lnTo>
                      <a:pt x="34001" y="671033"/>
                    </a:lnTo>
                    <a:lnTo>
                      <a:pt x="43957" y="631209"/>
                    </a:lnTo>
                    <a:lnTo>
                      <a:pt x="63869" y="603332"/>
                    </a:lnTo>
                    <a:lnTo>
                      <a:pt x="81790" y="583420"/>
                    </a:lnTo>
                    <a:lnTo>
                      <a:pt x="101702" y="573464"/>
                    </a:lnTo>
                    <a:lnTo>
                      <a:pt x="131570" y="573464"/>
                    </a:lnTo>
                    <a:lnTo>
                      <a:pt x="209226" y="573464"/>
                    </a:lnTo>
                    <a:lnTo>
                      <a:pt x="247059" y="573464"/>
                    </a:lnTo>
                    <a:lnTo>
                      <a:pt x="452152" y="573464"/>
                    </a:lnTo>
                    <a:lnTo>
                      <a:pt x="529809" y="573464"/>
                    </a:lnTo>
                    <a:lnTo>
                      <a:pt x="499941" y="457975"/>
                    </a:lnTo>
                    <a:lnTo>
                      <a:pt x="480029" y="438063"/>
                    </a:lnTo>
                    <a:lnTo>
                      <a:pt x="452152" y="428107"/>
                    </a:lnTo>
                    <a:lnTo>
                      <a:pt x="432240" y="448019"/>
                    </a:lnTo>
                    <a:lnTo>
                      <a:pt x="432240" y="475896"/>
                    </a:lnTo>
                    <a:lnTo>
                      <a:pt x="442196" y="515719"/>
                    </a:lnTo>
                    <a:lnTo>
                      <a:pt x="237103" y="515719"/>
                    </a:lnTo>
                    <a:lnTo>
                      <a:pt x="235234" y="504350"/>
                    </a:lnTo>
                    <a:lnTo>
                      <a:pt x="76200" y="501699"/>
                    </a:lnTo>
                    <a:lnTo>
                      <a:pt x="0" y="584249"/>
                    </a:lnTo>
                    <a:lnTo>
                      <a:pt x="41275" y="247699"/>
                    </a:lnTo>
                    <a:lnTo>
                      <a:pt x="107950" y="136574"/>
                    </a:lnTo>
                    <a:lnTo>
                      <a:pt x="250936" y="115278"/>
                    </a:lnTo>
                    <a:lnTo>
                      <a:pt x="247059" y="107525"/>
                    </a:lnTo>
                    <a:lnTo>
                      <a:pt x="304804" y="597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111" name="그룹 110">
                <a:extLst>
                  <a:ext uri="{FF2B5EF4-FFF2-40B4-BE49-F238E27FC236}">
                    <a16:creationId xmlns:a16="http://schemas.microsoft.com/office/drawing/2014/main" id="{230AE641-EBA7-4B14-B8AE-776119E67EBD}"/>
                  </a:ext>
                </a:extLst>
              </p:cNvPr>
              <p:cNvGrpSpPr/>
              <p:nvPr/>
            </p:nvGrpSpPr>
            <p:grpSpPr>
              <a:xfrm>
                <a:off x="-2097246" y="1633817"/>
                <a:ext cx="3018646" cy="2532804"/>
                <a:chOff x="-2097246" y="1633817"/>
                <a:chExt cx="3018646" cy="2532804"/>
              </a:xfrm>
              <a:grpFill/>
            </p:grpSpPr>
            <p:sp>
              <p:nvSpPr>
                <p:cNvPr id="112" name="Freeform 15">
                  <a:extLst>
                    <a:ext uri="{FF2B5EF4-FFF2-40B4-BE49-F238E27FC236}">
                      <a16:creationId xmlns:a16="http://schemas.microsoft.com/office/drawing/2014/main" id="{B70E22CF-6120-4F82-8269-06E3B65A95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2097246" y="2934070"/>
                  <a:ext cx="3018646" cy="1232551"/>
                </a:xfrm>
                <a:custGeom>
                  <a:avLst/>
                  <a:gdLst>
                    <a:gd name="T0" fmla="*/ 1433 w 1516"/>
                    <a:gd name="T1" fmla="*/ 0 h 619"/>
                    <a:gd name="T2" fmla="*/ 83 w 1516"/>
                    <a:gd name="T3" fmla="*/ 0 h 619"/>
                    <a:gd name="T4" fmla="*/ 0 w 1516"/>
                    <a:gd name="T5" fmla="*/ 0 h 619"/>
                    <a:gd name="T6" fmla="*/ 0 w 1516"/>
                    <a:gd name="T7" fmla="*/ 102 h 619"/>
                    <a:gd name="T8" fmla="*/ 83 w 1516"/>
                    <a:gd name="T9" fmla="*/ 102 h 619"/>
                    <a:gd name="T10" fmla="*/ 83 w 1516"/>
                    <a:gd name="T11" fmla="*/ 619 h 619"/>
                    <a:gd name="T12" fmla="*/ 1433 w 1516"/>
                    <a:gd name="T13" fmla="*/ 619 h 619"/>
                    <a:gd name="T14" fmla="*/ 1433 w 1516"/>
                    <a:gd name="T15" fmla="*/ 102 h 619"/>
                    <a:gd name="T16" fmla="*/ 1516 w 1516"/>
                    <a:gd name="T17" fmla="*/ 102 h 619"/>
                    <a:gd name="T18" fmla="*/ 1516 w 1516"/>
                    <a:gd name="T19" fmla="*/ 0 h 619"/>
                    <a:gd name="T20" fmla="*/ 1433 w 1516"/>
                    <a:gd name="T21" fmla="*/ 0 h 619"/>
                    <a:gd name="T22" fmla="*/ 1433 w 1516"/>
                    <a:gd name="T23" fmla="*/ 0 h 6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16" h="619">
                      <a:moveTo>
                        <a:pt x="1433" y="0"/>
                      </a:moveTo>
                      <a:lnTo>
                        <a:pt x="83" y="0"/>
                      </a:lnTo>
                      <a:lnTo>
                        <a:pt x="0" y="0"/>
                      </a:lnTo>
                      <a:lnTo>
                        <a:pt x="0" y="102"/>
                      </a:lnTo>
                      <a:lnTo>
                        <a:pt x="83" y="102"/>
                      </a:lnTo>
                      <a:lnTo>
                        <a:pt x="83" y="619"/>
                      </a:lnTo>
                      <a:lnTo>
                        <a:pt x="1433" y="619"/>
                      </a:lnTo>
                      <a:lnTo>
                        <a:pt x="1433" y="102"/>
                      </a:lnTo>
                      <a:lnTo>
                        <a:pt x="1516" y="102"/>
                      </a:lnTo>
                      <a:lnTo>
                        <a:pt x="1516" y="0"/>
                      </a:lnTo>
                      <a:lnTo>
                        <a:pt x="1433" y="0"/>
                      </a:lnTo>
                      <a:lnTo>
                        <a:pt x="143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F048134F-F315-4BC2-B0A9-BA86AFB8BB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80188" y="2332731"/>
                  <a:ext cx="310625" cy="553555"/>
                </a:xfrm>
                <a:custGeom>
                  <a:avLst/>
                  <a:gdLst>
                    <a:gd name="T0" fmla="*/ 131 w 156"/>
                    <a:gd name="T1" fmla="*/ 180 h 278"/>
                    <a:gd name="T2" fmla="*/ 156 w 156"/>
                    <a:gd name="T3" fmla="*/ 5 h 278"/>
                    <a:gd name="T4" fmla="*/ 156 w 156"/>
                    <a:gd name="T5" fmla="*/ 5 h 278"/>
                    <a:gd name="T6" fmla="*/ 151 w 156"/>
                    <a:gd name="T7" fmla="*/ 0 h 278"/>
                    <a:gd name="T8" fmla="*/ 0 w 156"/>
                    <a:gd name="T9" fmla="*/ 278 h 278"/>
                    <a:gd name="T10" fmla="*/ 131 w 156"/>
                    <a:gd name="T11" fmla="*/ 278 h 278"/>
                    <a:gd name="T12" fmla="*/ 131 w 156"/>
                    <a:gd name="T13" fmla="*/ 278 h 278"/>
                    <a:gd name="T14" fmla="*/ 121 w 156"/>
                    <a:gd name="T15" fmla="*/ 258 h 278"/>
                    <a:gd name="T16" fmla="*/ 112 w 156"/>
                    <a:gd name="T17" fmla="*/ 229 h 278"/>
                    <a:gd name="T18" fmla="*/ 112 w 156"/>
                    <a:gd name="T19" fmla="*/ 229 h 278"/>
                    <a:gd name="T20" fmla="*/ 117 w 156"/>
                    <a:gd name="T21" fmla="*/ 204 h 278"/>
                    <a:gd name="T22" fmla="*/ 131 w 156"/>
                    <a:gd name="T23" fmla="*/ 180 h 278"/>
                    <a:gd name="T24" fmla="*/ 131 w 156"/>
                    <a:gd name="T25" fmla="*/ 18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6" h="278">
                      <a:moveTo>
                        <a:pt x="131" y="180"/>
                      </a:moveTo>
                      <a:lnTo>
                        <a:pt x="156" y="5"/>
                      </a:lnTo>
                      <a:lnTo>
                        <a:pt x="156" y="5"/>
                      </a:lnTo>
                      <a:lnTo>
                        <a:pt x="151" y="0"/>
                      </a:lnTo>
                      <a:lnTo>
                        <a:pt x="0" y="278"/>
                      </a:lnTo>
                      <a:lnTo>
                        <a:pt x="131" y="278"/>
                      </a:lnTo>
                      <a:lnTo>
                        <a:pt x="131" y="278"/>
                      </a:lnTo>
                      <a:lnTo>
                        <a:pt x="121" y="258"/>
                      </a:lnTo>
                      <a:lnTo>
                        <a:pt x="112" y="229"/>
                      </a:lnTo>
                      <a:lnTo>
                        <a:pt x="112" y="229"/>
                      </a:lnTo>
                      <a:lnTo>
                        <a:pt x="117" y="204"/>
                      </a:lnTo>
                      <a:lnTo>
                        <a:pt x="131" y="180"/>
                      </a:lnTo>
                      <a:lnTo>
                        <a:pt x="131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4" name="Freeform 8">
                  <a:extLst>
                    <a:ext uri="{FF2B5EF4-FFF2-40B4-BE49-F238E27FC236}">
                      <a16:creationId xmlns:a16="http://schemas.microsoft.com/office/drawing/2014/main" id="{BFA00765-379A-4EE9-A2A8-0FE5A51FB0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42352" y="1633817"/>
                  <a:ext cx="583418" cy="571473"/>
                </a:xfrm>
                <a:custGeom>
                  <a:avLst/>
                  <a:gdLst>
                    <a:gd name="T0" fmla="*/ 29 w 293"/>
                    <a:gd name="T1" fmla="*/ 224 h 287"/>
                    <a:gd name="T2" fmla="*/ 29 w 293"/>
                    <a:gd name="T3" fmla="*/ 224 h 287"/>
                    <a:gd name="T4" fmla="*/ 39 w 293"/>
                    <a:gd name="T5" fmla="*/ 219 h 287"/>
                    <a:gd name="T6" fmla="*/ 39 w 293"/>
                    <a:gd name="T7" fmla="*/ 219 h 287"/>
                    <a:gd name="T8" fmla="*/ 44 w 293"/>
                    <a:gd name="T9" fmla="*/ 214 h 287"/>
                    <a:gd name="T10" fmla="*/ 54 w 293"/>
                    <a:gd name="T11" fmla="*/ 214 h 287"/>
                    <a:gd name="T12" fmla="*/ 59 w 293"/>
                    <a:gd name="T13" fmla="*/ 209 h 287"/>
                    <a:gd name="T14" fmla="*/ 68 w 293"/>
                    <a:gd name="T15" fmla="*/ 209 h 287"/>
                    <a:gd name="T16" fmla="*/ 68 w 293"/>
                    <a:gd name="T17" fmla="*/ 209 h 287"/>
                    <a:gd name="T18" fmla="*/ 68 w 293"/>
                    <a:gd name="T19" fmla="*/ 209 h 287"/>
                    <a:gd name="T20" fmla="*/ 73 w 293"/>
                    <a:gd name="T21" fmla="*/ 209 h 287"/>
                    <a:gd name="T22" fmla="*/ 83 w 293"/>
                    <a:gd name="T23" fmla="*/ 209 h 287"/>
                    <a:gd name="T24" fmla="*/ 88 w 293"/>
                    <a:gd name="T25" fmla="*/ 209 h 287"/>
                    <a:gd name="T26" fmla="*/ 98 w 293"/>
                    <a:gd name="T27" fmla="*/ 214 h 287"/>
                    <a:gd name="T28" fmla="*/ 98 w 293"/>
                    <a:gd name="T29" fmla="*/ 214 h 287"/>
                    <a:gd name="T30" fmla="*/ 98 w 293"/>
                    <a:gd name="T31" fmla="*/ 214 h 287"/>
                    <a:gd name="T32" fmla="*/ 98 w 293"/>
                    <a:gd name="T33" fmla="*/ 214 h 287"/>
                    <a:gd name="T34" fmla="*/ 112 w 293"/>
                    <a:gd name="T35" fmla="*/ 219 h 287"/>
                    <a:gd name="T36" fmla="*/ 137 w 293"/>
                    <a:gd name="T37" fmla="*/ 243 h 287"/>
                    <a:gd name="T38" fmla="*/ 141 w 293"/>
                    <a:gd name="T39" fmla="*/ 243 h 287"/>
                    <a:gd name="T40" fmla="*/ 146 w 293"/>
                    <a:gd name="T41" fmla="*/ 258 h 287"/>
                    <a:gd name="T42" fmla="*/ 151 w 293"/>
                    <a:gd name="T43" fmla="*/ 273 h 287"/>
                    <a:gd name="T44" fmla="*/ 156 w 293"/>
                    <a:gd name="T45" fmla="*/ 287 h 287"/>
                    <a:gd name="T46" fmla="*/ 200 w 293"/>
                    <a:gd name="T47" fmla="*/ 278 h 287"/>
                    <a:gd name="T48" fmla="*/ 229 w 293"/>
                    <a:gd name="T49" fmla="*/ 263 h 287"/>
                    <a:gd name="T50" fmla="*/ 249 w 293"/>
                    <a:gd name="T51" fmla="*/ 243 h 287"/>
                    <a:gd name="T52" fmla="*/ 254 w 293"/>
                    <a:gd name="T53" fmla="*/ 243 h 287"/>
                    <a:gd name="T54" fmla="*/ 283 w 293"/>
                    <a:gd name="T55" fmla="*/ 200 h 287"/>
                    <a:gd name="T56" fmla="*/ 293 w 293"/>
                    <a:gd name="T57" fmla="*/ 141 h 287"/>
                    <a:gd name="T58" fmla="*/ 293 w 293"/>
                    <a:gd name="T59" fmla="*/ 126 h 287"/>
                    <a:gd name="T60" fmla="*/ 283 w 293"/>
                    <a:gd name="T61" fmla="*/ 102 h 287"/>
                    <a:gd name="T62" fmla="*/ 263 w 293"/>
                    <a:gd name="T63" fmla="*/ 58 h 287"/>
                    <a:gd name="T64" fmla="*/ 229 w 293"/>
                    <a:gd name="T65" fmla="*/ 24 h 287"/>
                    <a:gd name="T66" fmla="*/ 185 w 293"/>
                    <a:gd name="T67" fmla="*/ 5 h 287"/>
                    <a:gd name="T68" fmla="*/ 161 w 293"/>
                    <a:gd name="T69" fmla="*/ 0 h 287"/>
                    <a:gd name="T70" fmla="*/ 156 w 293"/>
                    <a:gd name="T71" fmla="*/ 0 h 287"/>
                    <a:gd name="T72" fmla="*/ 146 w 293"/>
                    <a:gd name="T73" fmla="*/ 0 h 287"/>
                    <a:gd name="T74" fmla="*/ 146 w 293"/>
                    <a:gd name="T75" fmla="*/ 0 h 287"/>
                    <a:gd name="T76" fmla="*/ 88 w 293"/>
                    <a:gd name="T77" fmla="*/ 9 h 287"/>
                    <a:gd name="T78" fmla="*/ 44 w 293"/>
                    <a:gd name="T79" fmla="*/ 39 h 287"/>
                    <a:gd name="T80" fmla="*/ 15 w 293"/>
                    <a:gd name="T81" fmla="*/ 87 h 287"/>
                    <a:gd name="T82" fmla="*/ 0 w 293"/>
                    <a:gd name="T83" fmla="*/ 141 h 287"/>
                    <a:gd name="T84" fmla="*/ 5 w 293"/>
                    <a:gd name="T85" fmla="*/ 165 h 287"/>
                    <a:gd name="T86" fmla="*/ 15 w 293"/>
                    <a:gd name="T87" fmla="*/ 209 h 287"/>
                    <a:gd name="T88" fmla="*/ 29 w 293"/>
                    <a:gd name="T89" fmla="*/ 224 h 287"/>
                    <a:gd name="T90" fmla="*/ 29 w 293"/>
                    <a:gd name="T91" fmla="*/ 224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93" h="287">
                      <a:moveTo>
                        <a:pt x="29" y="224"/>
                      </a:move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44" y="214"/>
                      </a:lnTo>
                      <a:lnTo>
                        <a:pt x="44" y="214"/>
                      </a:lnTo>
                      <a:lnTo>
                        <a:pt x="54" y="214"/>
                      </a:lnTo>
                      <a:lnTo>
                        <a:pt x="54" y="214"/>
                      </a:lnTo>
                      <a:lnTo>
                        <a:pt x="59" y="209"/>
                      </a:lnTo>
                      <a:lnTo>
                        <a:pt x="59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73" y="209"/>
                      </a:lnTo>
                      <a:lnTo>
                        <a:pt x="73" y="209"/>
                      </a:lnTo>
                      <a:lnTo>
                        <a:pt x="83" y="209"/>
                      </a:lnTo>
                      <a:lnTo>
                        <a:pt x="83" y="209"/>
                      </a:lnTo>
                      <a:lnTo>
                        <a:pt x="88" y="209"/>
                      </a:lnTo>
                      <a:lnTo>
                        <a:pt x="88" y="209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112" y="219"/>
                      </a:lnTo>
                      <a:lnTo>
                        <a:pt x="112" y="219"/>
                      </a:lnTo>
                      <a:lnTo>
                        <a:pt x="127" y="229"/>
                      </a:lnTo>
                      <a:lnTo>
                        <a:pt x="137" y="243"/>
                      </a:lnTo>
                      <a:lnTo>
                        <a:pt x="137" y="243"/>
                      </a:lnTo>
                      <a:lnTo>
                        <a:pt x="141" y="243"/>
                      </a:lnTo>
                      <a:lnTo>
                        <a:pt x="141" y="243"/>
                      </a:lnTo>
                      <a:lnTo>
                        <a:pt x="146" y="258"/>
                      </a:lnTo>
                      <a:lnTo>
                        <a:pt x="151" y="273"/>
                      </a:lnTo>
                      <a:lnTo>
                        <a:pt x="151" y="273"/>
                      </a:lnTo>
                      <a:lnTo>
                        <a:pt x="156" y="287"/>
                      </a:lnTo>
                      <a:lnTo>
                        <a:pt x="156" y="287"/>
                      </a:lnTo>
                      <a:lnTo>
                        <a:pt x="180" y="282"/>
                      </a:lnTo>
                      <a:lnTo>
                        <a:pt x="200" y="278"/>
                      </a:lnTo>
                      <a:lnTo>
                        <a:pt x="200" y="278"/>
                      </a:lnTo>
                      <a:lnTo>
                        <a:pt x="229" y="263"/>
                      </a:lnTo>
                      <a:lnTo>
                        <a:pt x="249" y="243"/>
                      </a:lnTo>
                      <a:lnTo>
                        <a:pt x="249" y="243"/>
                      </a:lnTo>
                      <a:lnTo>
                        <a:pt x="254" y="243"/>
                      </a:lnTo>
                      <a:lnTo>
                        <a:pt x="254" y="243"/>
                      </a:lnTo>
                      <a:lnTo>
                        <a:pt x="268" y="219"/>
                      </a:lnTo>
                      <a:lnTo>
                        <a:pt x="283" y="200"/>
                      </a:lnTo>
                      <a:lnTo>
                        <a:pt x="288" y="170"/>
                      </a:lnTo>
                      <a:lnTo>
                        <a:pt x="293" y="141"/>
                      </a:lnTo>
                      <a:lnTo>
                        <a:pt x="293" y="141"/>
                      </a:lnTo>
                      <a:lnTo>
                        <a:pt x="293" y="126"/>
                      </a:lnTo>
                      <a:lnTo>
                        <a:pt x="293" y="126"/>
                      </a:lnTo>
                      <a:lnTo>
                        <a:pt x="283" y="102"/>
                      </a:lnTo>
                      <a:lnTo>
                        <a:pt x="278" y="78"/>
                      </a:lnTo>
                      <a:lnTo>
                        <a:pt x="263" y="58"/>
                      </a:lnTo>
                      <a:lnTo>
                        <a:pt x="249" y="39"/>
                      </a:lnTo>
                      <a:lnTo>
                        <a:pt x="229" y="24"/>
                      </a:lnTo>
                      <a:lnTo>
                        <a:pt x="210" y="14"/>
                      </a:lnTo>
                      <a:lnTo>
                        <a:pt x="185" y="5"/>
                      </a:lnTo>
                      <a:lnTo>
                        <a:pt x="161" y="0"/>
                      </a:lnTo>
                      <a:lnTo>
                        <a:pt x="161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17" y="0"/>
                      </a:lnTo>
                      <a:lnTo>
                        <a:pt x="88" y="9"/>
                      </a:lnTo>
                      <a:lnTo>
                        <a:pt x="63" y="24"/>
                      </a:lnTo>
                      <a:lnTo>
                        <a:pt x="44" y="39"/>
                      </a:lnTo>
                      <a:lnTo>
                        <a:pt x="24" y="63"/>
                      </a:lnTo>
                      <a:lnTo>
                        <a:pt x="15" y="87"/>
                      </a:lnTo>
                      <a:lnTo>
                        <a:pt x="5" y="112"/>
                      </a:lnTo>
                      <a:lnTo>
                        <a:pt x="0" y="141"/>
                      </a:lnTo>
                      <a:lnTo>
                        <a:pt x="0" y="141"/>
                      </a:lnTo>
                      <a:lnTo>
                        <a:pt x="5" y="165"/>
                      </a:lnTo>
                      <a:lnTo>
                        <a:pt x="10" y="185"/>
                      </a:lnTo>
                      <a:lnTo>
                        <a:pt x="15" y="209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5" name="Freeform 10">
                  <a:extLst>
                    <a:ext uri="{FF2B5EF4-FFF2-40B4-BE49-F238E27FC236}">
                      <a16:creationId xmlns:a16="http://schemas.microsoft.com/office/drawing/2014/main" id="{342FE926-5214-4528-9C47-770EB452C2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33051" y="2127633"/>
                  <a:ext cx="310625" cy="563507"/>
                </a:xfrm>
                <a:custGeom>
                  <a:avLst/>
                  <a:gdLst>
                    <a:gd name="T0" fmla="*/ 34 w 156"/>
                    <a:gd name="T1" fmla="*/ 122 h 283"/>
                    <a:gd name="T2" fmla="*/ 0 w 156"/>
                    <a:gd name="T3" fmla="*/ 283 h 283"/>
                    <a:gd name="T4" fmla="*/ 156 w 156"/>
                    <a:gd name="T5" fmla="*/ 0 h 283"/>
                    <a:gd name="T6" fmla="*/ 156 w 156"/>
                    <a:gd name="T7" fmla="*/ 0 h 283"/>
                    <a:gd name="T8" fmla="*/ 127 w 156"/>
                    <a:gd name="T9" fmla="*/ 10 h 283"/>
                    <a:gd name="T10" fmla="*/ 107 w 156"/>
                    <a:gd name="T11" fmla="*/ 25 h 283"/>
                    <a:gd name="T12" fmla="*/ 88 w 156"/>
                    <a:gd name="T13" fmla="*/ 39 h 283"/>
                    <a:gd name="T14" fmla="*/ 68 w 156"/>
                    <a:gd name="T15" fmla="*/ 54 h 283"/>
                    <a:gd name="T16" fmla="*/ 44 w 156"/>
                    <a:gd name="T17" fmla="*/ 88 h 283"/>
                    <a:gd name="T18" fmla="*/ 34 w 156"/>
                    <a:gd name="T19" fmla="*/ 122 h 283"/>
                    <a:gd name="T20" fmla="*/ 34 w 156"/>
                    <a:gd name="T21" fmla="*/ 122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6" h="283">
                      <a:moveTo>
                        <a:pt x="34" y="122"/>
                      </a:moveTo>
                      <a:lnTo>
                        <a:pt x="0" y="283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27" y="10"/>
                      </a:lnTo>
                      <a:lnTo>
                        <a:pt x="107" y="25"/>
                      </a:lnTo>
                      <a:lnTo>
                        <a:pt x="88" y="39"/>
                      </a:lnTo>
                      <a:lnTo>
                        <a:pt x="68" y="54"/>
                      </a:lnTo>
                      <a:lnTo>
                        <a:pt x="44" y="88"/>
                      </a:lnTo>
                      <a:lnTo>
                        <a:pt x="34" y="122"/>
                      </a:lnTo>
                      <a:lnTo>
                        <a:pt x="34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6" name="Freeform 11">
                  <a:extLst>
                    <a:ext uri="{FF2B5EF4-FFF2-40B4-BE49-F238E27FC236}">
                      <a16:creationId xmlns:a16="http://schemas.microsoft.com/office/drawing/2014/main" id="{7042E7C6-4A7B-4BA3-9030-9A210C6154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05150" y="2109710"/>
                  <a:ext cx="515717" cy="776567"/>
                </a:xfrm>
                <a:custGeom>
                  <a:avLst/>
                  <a:gdLst>
                    <a:gd name="T0" fmla="*/ 254 w 259"/>
                    <a:gd name="T1" fmla="*/ 73 h 390"/>
                    <a:gd name="T2" fmla="*/ 254 w 259"/>
                    <a:gd name="T3" fmla="*/ 68 h 390"/>
                    <a:gd name="T4" fmla="*/ 259 w 259"/>
                    <a:gd name="T5" fmla="*/ 48 h 390"/>
                    <a:gd name="T6" fmla="*/ 259 w 259"/>
                    <a:gd name="T7" fmla="*/ 48 h 390"/>
                    <a:gd name="T8" fmla="*/ 259 w 259"/>
                    <a:gd name="T9" fmla="*/ 43 h 390"/>
                    <a:gd name="T10" fmla="*/ 249 w 259"/>
                    <a:gd name="T11" fmla="*/ 24 h 390"/>
                    <a:gd name="T12" fmla="*/ 234 w 259"/>
                    <a:gd name="T13" fmla="*/ 4 h 390"/>
                    <a:gd name="T14" fmla="*/ 230 w 259"/>
                    <a:gd name="T15" fmla="*/ 4 h 390"/>
                    <a:gd name="T16" fmla="*/ 230 w 259"/>
                    <a:gd name="T17" fmla="*/ 4 h 390"/>
                    <a:gd name="T18" fmla="*/ 225 w 259"/>
                    <a:gd name="T19" fmla="*/ 0 h 390"/>
                    <a:gd name="T20" fmla="*/ 220 w 259"/>
                    <a:gd name="T21" fmla="*/ 0 h 390"/>
                    <a:gd name="T22" fmla="*/ 215 w 259"/>
                    <a:gd name="T23" fmla="*/ 0 h 390"/>
                    <a:gd name="T24" fmla="*/ 210 w 259"/>
                    <a:gd name="T25" fmla="*/ 0 h 390"/>
                    <a:gd name="T26" fmla="*/ 205 w 259"/>
                    <a:gd name="T27" fmla="*/ 0 h 390"/>
                    <a:gd name="T28" fmla="*/ 205 w 259"/>
                    <a:gd name="T29" fmla="*/ 0 h 390"/>
                    <a:gd name="T30" fmla="*/ 205 w 259"/>
                    <a:gd name="T31" fmla="*/ 0 h 390"/>
                    <a:gd name="T32" fmla="*/ 200 w 259"/>
                    <a:gd name="T33" fmla="*/ 0 h 390"/>
                    <a:gd name="T34" fmla="*/ 195 w 259"/>
                    <a:gd name="T35" fmla="*/ 0 h 390"/>
                    <a:gd name="T36" fmla="*/ 191 w 259"/>
                    <a:gd name="T37" fmla="*/ 0 h 390"/>
                    <a:gd name="T38" fmla="*/ 186 w 259"/>
                    <a:gd name="T39" fmla="*/ 0 h 390"/>
                    <a:gd name="T40" fmla="*/ 186 w 259"/>
                    <a:gd name="T41" fmla="*/ 0 h 390"/>
                    <a:gd name="T42" fmla="*/ 186 w 259"/>
                    <a:gd name="T43" fmla="*/ 4 h 390"/>
                    <a:gd name="T44" fmla="*/ 181 w 259"/>
                    <a:gd name="T45" fmla="*/ 4 h 390"/>
                    <a:gd name="T46" fmla="*/ 176 w 259"/>
                    <a:gd name="T47" fmla="*/ 9 h 390"/>
                    <a:gd name="T48" fmla="*/ 171 w 259"/>
                    <a:gd name="T49" fmla="*/ 14 h 390"/>
                    <a:gd name="T50" fmla="*/ 171 w 259"/>
                    <a:gd name="T51" fmla="*/ 14 h 390"/>
                    <a:gd name="T52" fmla="*/ 5 w 259"/>
                    <a:gd name="T53" fmla="*/ 316 h 390"/>
                    <a:gd name="T54" fmla="*/ 0 w 259"/>
                    <a:gd name="T55" fmla="*/ 336 h 390"/>
                    <a:gd name="T56" fmla="*/ 10 w 259"/>
                    <a:gd name="T57" fmla="*/ 370 h 390"/>
                    <a:gd name="T58" fmla="*/ 25 w 259"/>
                    <a:gd name="T59" fmla="*/ 385 h 390"/>
                    <a:gd name="T60" fmla="*/ 30 w 259"/>
                    <a:gd name="T61" fmla="*/ 385 h 390"/>
                    <a:gd name="T62" fmla="*/ 35 w 259"/>
                    <a:gd name="T63" fmla="*/ 390 h 390"/>
                    <a:gd name="T64" fmla="*/ 39 w 259"/>
                    <a:gd name="T65" fmla="*/ 390 h 390"/>
                    <a:gd name="T66" fmla="*/ 44 w 259"/>
                    <a:gd name="T67" fmla="*/ 390 h 390"/>
                    <a:gd name="T68" fmla="*/ 49 w 259"/>
                    <a:gd name="T69" fmla="*/ 390 h 390"/>
                    <a:gd name="T70" fmla="*/ 54 w 259"/>
                    <a:gd name="T71" fmla="*/ 390 h 390"/>
                    <a:gd name="T72" fmla="*/ 54 w 259"/>
                    <a:gd name="T73" fmla="*/ 390 h 390"/>
                    <a:gd name="T74" fmla="*/ 54 w 259"/>
                    <a:gd name="T75" fmla="*/ 390 h 390"/>
                    <a:gd name="T76" fmla="*/ 59 w 259"/>
                    <a:gd name="T77" fmla="*/ 390 h 390"/>
                    <a:gd name="T78" fmla="*/ 64 w 259"/>
                    <a:gd name="T79" fmla="*/ 390 h 390"/>
                    <a:gd name="T80" fmla="*/ 64 w 259"/>
                    <a:gd name="T81" fmla="*/ 390 h 390"/>
                    <a:gd name="T82" fmla="*/ 74 w 259"/>
                    <a:gd name="T83" fmla="*/ 385 h 390"/>
                    <a:gd name="T84" fmla="*/ 74 w 259"/>
                    <a:gd name="T85" fmla="*/ 385 h 390"/>
                    <a:gd name="T86" fmla="*/ 78 w 259"/>
                    <a:gd name="T87" fmla="*/ 385 h 390"/>
                    <a:gd name="T88" fmla="*/ 83 w 259"/>
                    <a:gd name="T89" fmla="*/ 380 h 390"/>
                    <a:gd name="T90" fmla="*/ 83 w 259"/>
                    <a:gd name="T91" fmla="*/ 380 h 390"/>
                    <a:gd name="T92" fmla="*/ 88 w 259"/>
                    <a:gd name="T93" fmla="*/ 375 h 390"/>
                    <a:gd name="T94" fmla="*/ 88 w 259"/>
                    <a:gd name="T95" fmla="*/ 375 h 390"/>
                    <a:gd name="T96" fmla="*/ 244 w 259"/>
                    <a:gd name="T97" fmla="*/ 87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59" h="390">
                      <a:moveTo>
                        <a:pt x="249" y="78"/>
                      </a:moveTo>
                      <a:lnTo>
                        <a:pt x="254" y="73"/>
                      </a:lnTo>
                      <a:lnTo>
                        <a:pt x="254" y="68"/>
                      </a:lnTo>
                      <a:lnTo>
                        <a:pt x="254" y="6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3"/>
                      </a:lnTo>
                      <a:lnTo>
                        <a:pt x="259" y="43"/>
                      </a:lnTo>
                      <a:lnTo>
                        <a:pt x="249" y="24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25" y="0"/>
                      </a:lnTo>
                      <a:lnTo>
                        <a:pt x="225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5" y="0"/>
                      </a:lnTo>
                      <a:lnTo>
                        <a:pt x="215" y="0"/>
                      </a:lnTo>
                      <a:lnTo>
                        <a:pt x="210" y="0"/>
                      </a:lnTo>
                      <a:lnTo>
                        <a:pt x="210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195" y="0"/>
                      </a:lnTo>
                      <a:lnTo>
                        <a:pt x="195" y="0"/>
                      </a:lnTo>
                      <a:lnTo>
                        <a:pt x="191" y="0"/>
                      </a:lnTo>
                      <a:lnTo>
                        <a:pt x="191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4"/>
                      </a:lnTo>
                      <a:lnTo>
                        <a:pt x="186" y="4"/>
                      </a:lnTo>
                      <a:lnTo>
                        <a:pt x="181" y="4"/>
                      </a:lnTo>
                      <a:lnTo>
                        <a:pt x="181" y="4"/>
                      </a:lnTo>
                      <a:lnTo>
                        <a:pt x="176" y="9"/>
                      </a:lnTo>
                      <a:lnTo>
                        <a:pt x="176" y="9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66" y="14"/>
                      </a:lnTo>
                      <a:lnTo>
                        <a:pt x="5" y="316"/>
                      </a:lnTo>
                      <a:lnTo>
                        <a:pt x="5" y="316"/>
                      </a:lnTo>
                      <a:lnTo>
                        <a:pt x="0" y="336"/>
                      </a:lnTo>
                      <a:lnTo>
                        <a:pt x="0" y="355"/>
                      </a:lnTo>
                      <a:lnTo>
                        <a:pt x="10" y="370"/>
                      </a:lnTo>
                      <a:lnTo>
                        <a:pt x="25" y="385"/>
                      </a:lnTo>
                      <a:lnTo>
                        <a:pt x="25" y="385"/>
                      </a:lnTo>
                      <a:lnTo>
                        <a:pt x="30" y="385"/>
                      </a:lnTo>
                      <a:lnTo>
                        <a:pt x="30" y="385"/>
                      </a:lnTo>
                      <a:lnTo>
                        <a:pt x="35" y="390"/>
                      </a:lnTo>
                      <a:lnTo>
                        <a:pt x="35" y="390"/>
                      </a:lnTo>
                      <a:lnTo>
                        <a:pt x="39" y="390"/>
                      </a:lnTo>
                      <a:lnTo>
                        <a:pt x="39" y="390"/>
                      </a:lnTo>
                      <a:lnTo>
                        <a:pt x="44" y="390"/>
                      </a:lnTo>
                      <a:lnTo>
                        <a:pt x="44" y="390"/>
                      </a:lnTo>
                      <a:lnTo>
                        <a:pt x="49" y="390"/>
                      </a:lnTo>
                      <a:lnTo>
                        <a:pt x="49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9" y="390"/>
                      </a:lnTo>
                      <a:lnTo>
                        <a:pt x="59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8" y="385"/>
                      </a:lnTo>
                      <a:lnTo>
                        <a:pt x="78" y="385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93" y="370"/>
                      </a:lnTo>
                      <a:lnTo>
                        <a:pt x="244" y="87"/>
                      </a:lnTo>
                      <a:lnTo>
                        <a:pt x="249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103" name="그룹 102">
              <a:extLst>
                <a:ext uri="{FF2B5EF4-FFF2-40B4-BE49-F238E27FC236}">
                  <a16:creationId xmlns:a16="http://schemas.microsoft.com/office/drawing/2014/main" id="{91844FA6-51E7-4BD8-B199-0F3023975FFC}"/>
                </a:ext>
              </a:extLst>
            </p:cNvPr>
            <p:cNvGrpSpPr/>
            <p:nvPr/>
          </p:nvGrpSpPr>
          <p:grpSpPr>
            <a:xfrm>
              <a:off x="5458952" y="5791979"/>
              <a:ext cx="647532" cy="612012"/>
              <a:chOff x="6514688" y="4806937"/>
              <a:chExt cx="647532" cy="612012"/>
            </a:xfrm>
            <a:solidFill>
              <a:srgbClr val="B4C6E6"/>
            </a:solidFill>
          </p:grpSpPr>
          <p:sp>
            <p:nvSpPr>
              <p:cNvPr id="104" name="자유형: 도형 103">
                <a:extLst>
                  <a:ext uri="{FF2B5EF4-FFF2-40B4-BE49-F238E27FC236}">
                    <a16:creationId xmlns:a16="http://schemas.microsoft.com/office/drawing/2014/main" id="{6549561D-5867-4969-BEBE-EE0E23A24399}"/>
                  </a:ext>
                </a:extLst>
              </p:cNvPr>
              <p:cNvSpPr/>
              <p:nvPr/>
            </p:nvSpPr>
            <p:spPr>
              <a:xfrm>
                <a:off x="6692132" y="4935818"/>
                <a:ext cx="261897" cy="482442"/>
              </a:xfrm>
              <a:custGeom>
                <a:avLst/>
                <a:gdLst>
                  <a:gd name="connsiteX0" fmla="*/ 258815 w 311563"/>
                  <a:gd name="connsiteY0" fmla="*/ 25007 h 573932"/>
                  <a:gd name="connsiteX1" fmla="*/ 217000 w 311563"/>
                  <a:gd name="connsiteY1" fmla="*/ 6149 h 573932"/>
                  <a:gd name="connsiteX2" fmla="*/ 215361 w 311563"/>
                  <a:gd name="connsiteY2" fmla="*/ 6149 h 573932"/>
                  <a:gd name="connsiteX3" fmla="*/ 98934 w 311563"/>
                  <a:gd name="connsiteY3" fmla="*/ 6149 h 573932"/>
                  <a:gd name="connsiteX4" fmla="*/ 97294 w 311563"/>
                  <a:gd name="connsiteY4" fmla="*/ 6149 h 573932"/>
                  <a:gd name="connsiteX5" fmla="*/ 55479 w 311563"/>
                  <a:gd name="connsiteY5" fmla="*/ 25007 h 573932"/>
                  <a:gd name="connsiteX6" fmla="*/ 7925 w 311563"/>
                  <a:gd name="connsiteY6" fmla="*/ 272618 h 573932"/>
                  <a:gd name="connsiteX7" fmla="*/ 31702 w 311563"/>
                  <a:gd name="connsiteY7" fmla="*/ 295575 h 573932"/>
                  <a:gd name="connsiteX8" fmla="*/ 33342 w 311563"/>
                  <a:gd name="connsiteY8" fmla="*/ 295575 h 573932"/>
                  <a:gd name="connsiteX9" fmla="*/ 56299 w 311563"/>
                  <a:gd name="connsiteY9" fmla="*/ 270158 h 573932"/>
                  <a:gd name="connsiteX10" fmla="*/ 75977 w 311563"/>
                  <a:gd name="connsiteY10" fmla="*/ 79121 h 573932"/>
                  <a:gd name="connsiteX11" fmla="*/ 75977 w 311563"/>
                  <a:gd name="connsiteY11" fmla="*/ 179149 h 573932"/>
                  <a:gd name="connsiteX12" fmla="*/ 75977 w 311563"/>
                  <a:gd name="connsiteY12" fmla="*/ 236542 h 573932"/>
                  <a:gd name="connsiteX13" fmla="*/ 75977 w 311563"/>
                  <a:gd name="connsiteY13" fmla="*/ 533348 h 573932"/>
                  <a:gd name="connsiteX14" fmla="*/ 113692 w 311563"/>
                  <a:gd name="connsiteY14" fmla="*/ 571063 h 573932"/>
                  <a:gd name="connsiteX15" fmla="*/ 151408 w 311563"/>
                  <a:gd name="connsiteY15" fmla="*/ 533348 h 573932"/>
                  <a:gd name="connsiteX16" fmla="*/ 151408 w 311563"/>
                  <a:gd name="connsiteY16" fmla="*/ 259500 h 573932"/>
                  <a:gd name="connsiteX17" fmla="*/ 165346 w 311563"/>
                  <a:gd name="connsiteY17" fmla="*/ 259500 h 573932"/>
                  <a:gd name="connsiteX18" fmla="*/ 165346 w 311563"/>
                  <a:gd name="connsiteY18" fmla="*/ 532528 h 573932"/>
                  <a:gd name="connsiteX19" fmla="*/ 203062 w 311563"/>
                  <a:gd name="connsiteY19" fmla="*/ 570243 h 573932"/>
                  <a:gd name="connsiteX20" fmla="*/ 240778 w 311563"/>
                  <a:gd name="connsiteY20" fmla="*/ 532528 h 573932"/>
                  <a:gd name="connsiteX21" fmla="*/ 240778 w 311563"/>
                  <a:gd name="connsiteY21" fmla="*/ 236542 h 573932"/>
                  <a:gd name="connsiteX22" fmla="*/ 240778 w 311563"/>
                  <a:gd name="connsiteY22" fmla="*/ 179149 h 573932"/>
                  <a:gd name="connsiteX23" fmla="*/ 240778 w 311563"/>
                  <a:gd name="connsiteY23" fmla="*/ 79121 h 573932"/>
                  <a:gd name="connsiteX24" fmla="*/ 260455 w 311563"/>
                  <a:gd name="connsiteY24" fmla="*/ 270158 h 573932"/>
                  <a:gd name="connsiteX25" fmla="*/ 283413 w 311563"/>
                  <a:gd name="connsiteY25" fmla="*/ 295575 h 573932"/>
                  <a:gd name="connsiteX26" fmla="*/ 285052 w 311563"/>
                  <a:gd name="connsiteY26" fmla="*/ 295575 h 573932"/>
                  <a:gd name="connsiteX27" fmla="*/ 308830 w 311563"/>
                  <a:gd name="connsiteY27" fmla="*/ 272618 h 573932"/>
                  <a:gd name="connsiteX28" fmla="*/ 258815 w 311563"/>
                  <a:gd name="connsiteY28" fmla="*/ 25007 h 573932"/>
                  <a:gd name="connsiteX29" fmla="*/ 219460 w 311563"/>
                  <a:gd name="connsiteY29" fmla="*/ 91419 h 573932"/>
                  <a:gd name="connsiteX30" fmla="*/ 170266 w 311563"/>
                  <a:gd name="connsiteY30" fmla="*/ 91419 h 573932"/>
                  <a:gd name="connsiteX31" fmla="*/ 170266 w 311563"/>
                  <a:gd name="connsiteY31" fmla="*/ 79121 h 573932"/>
                  <a:gd name="connsiteX32" fmla="*/ 219460 w 311563"/>
                  <a:gd name="connsiteY32" fmla="*/ 79121 h 573932"/>
                  <a:gd name="connsiteX33" fmla="*/ 219460 w 311563"/>
                  <a:gd name="connsiteY33" fmla="*/ 91419 h 573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11563" h="573932">
                    <a:moveTo>
                      <a:pt x="258815" y="25007"/>
                    </a:moveTo>
                    <a:cubicBezTo>
                      <a:pt x="241597" y="9429"/>
                      <a:pt x="225199" y="6149"/>
                      <a:pt x="217000" y="6149"/>
                    </a:cubicBezTo>
                    <a:cubicBezTo>
                      <a:pt x="216180" y="6149"/>
                      <a:pt x="216180" y="6149"/>
                      <a:pt x="215361" y="6149"/>
                    </a:cubicBezTo>
                    <a:lnTo>
                      <a:pt x="98934" y="6149"/>
                    </a:lnTo>
                    <a:cubicBezTo>
                      <a:pt x="98114" y="6149"/>
                      <a:pt x="98114" y="6149"/>
                      <a:pt x="97294" y="6149"/>
                    </a:cubicBezTo>
                    <a:cubicBezTo>
                      <a:pt x="89095" y="6149"/>
                      <a:pt x="71877" y="9429"/>
                      <a:pt x="55479" y="25007"/>
                    </a:cubicBezTo>
                    <a:cubicBezTo>
                      <a:pt x="16124" y="61903"/>
                      <a:pt x="546" y="144713"/>
                      <a:pt x="7925" y="272618"/>
                    </a:cubicBezTo>
                    <a:cubicBezTo>
                      <a:pt x="8745" y="285737"/>
                      <a:pt x="19403" y="295575"/>
                      <a:pt x="31702" y="295575"/>
                    </a:cubicBezTo>
                    <a:cubicBezTo>
                      <a:pt x="32522" y="295575"/>
                      <a:pt x="32522" y="295575"/>
                      <a:pt x="33342" y="295575"/>
                    </a:cubicBezTo>
                    <a:cubicBezTo>
                      <a:pt x="46460" y="294756"/>
                      <a:pt x="57119" y="283277"/>
                      <a:pt x="56299" y="270158"/>
                    </a:cubicBezTo>
                    <a:cubicBezTo>
                      <a:pt x="49740" y="163571"/>
                      <a:pt x="62038" y="106997"/>
                      <a:pt x="75977" y="79121"/>
                    </a:cubicBezTo>
                    <a:lnTo>
                      <a:pt x="75977" y="179149"/>
                    </a:lnTo>
                    <a:lnTo>
                      <a:pt x="75977" y="236542"/>
                    </a:lnTo>
                    <a:lnTo>
                      <a:pt x="75977" y="533348"/>
                    </a:lnTo>
                    <a:cubicBezTo>
                      <a:pt x="75977" y="553845"/>
                      <a:pt x="92375" y="571063"/>
                      <a:pt x="113692" y="571063"/>
                    </a:cubicBezTo>
                    <a:cubicBezTo>
                      <a:pt x="134190" y="571063"/>
                      <a:pt x="151408" y="554665"/>
                      <a:pt x="151408" y="533348"/>
                    </a:cubicBezTo>
                    <a:lnTo>
                      <a:pt x="151408" y="259500"/>
                    </a:lnTo>
                    <a:lnTo>
                      <a:pt x="165346" y="259500"/>
                    </a:lnTo>
                    <a:lnTo>
                      <a:pt x="165346" y="532528"/>
                    </a:lnTo>
                    <a:cubicBezTo>
                      <a:pt x="165346" y="553025"/>
                      <a:pt x="181744" y="570243"/>
                      <a:pt x="203062" y="570243"/>
                    </a:cubicBezTo>
                    <a:cubicBezTo>
                      <a:pt x="223560" y="570243"/>
                      <a:pt x="240778" y="553845"/>
                      <a:pt x="240778" y="532528"/>
                    </a:cubicBezTo>
                    <a:lnTo>
                      <a:pt x="240778" y="236542"/>
                    </a:lnTo>
                    <a:lnTo>
                      <a:pt x="240778" y="179149"/>
                    </a:lnTo>
                    <a:lnTo>
                      <a:pt x="240778" y="79121"/>
                    </a:lnTo>
                    <a:cubicBezTo>
                      <a:pt x="253896" y="106997"/>
                      <a:pt x="266195" y="163571"/>
                      <a:pt x="260455" y="270158"/>
                    </a:cubicBezTo>
                    <a:cubicBezTo>
                      <a:pt x="259635" y="283277"/>
                      <a:pt x="269474" y="294756"/>
                      <a:pt x="283413" y="295575"/>
                    </a:cubicBezTo>
                    <a:cubicBezTo>
                      <a:pt x="284232" y="295575"/>
                      <a:pt x="284232" y="295575"/>
                      <a:pt x="285052" y="295575"/>
                    </a:cubicBezTo>
                    <a:cubicBezTo>
                      <a:pt x="298171" y="295575"/>
                      <a:pt x="308830" y="285737"/>
                      <a:pt x="308830" y="272618"/>
                    </a:cubicBezTo>
                    <a:cubicBezTo>
                      <a:pt x="313749" y="144713"/>
                      <a:pt x="298171" y="61903"/>
                      <a:pt x="258815" y="25007"/>
                    </a:cubicBezTo>
                    <a:close/>
                    <a:moveTo>
                      <a:pt x="219460" y="91419"/>
                    </a:moveTo>
                    <a:lnTo>
                      <a:pt x="170266" y="91419"/>
                    </a:lnTo>
                    <a:lnTo>
                      <a:pt x="170266" y="79121"/>
                    </a:lnTo>
                    <a:lnTo>
                      <a:pt x="219460" y="79121"/>
                    </a:lnTo>
                    <a:lnTo>
                      <a:pt x="219460" y="914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5" name="자유형: 도형 104">
                <a:extLst>
                  <a:ext uri="{FF2B5EF4-FFF2-40B4-BE49-F238E27FC236}">
                    <a16:creationId xmlns:a16="http://schemas.microsoft.com/office/drawing/2014/main" id="{498D864C-52EE-4866-B020-8B1C65223B7B}"/>
                  </a:ext>
                </a:extLst>
              </p:cNvPr>
              <p:cNvSpPr/>
              <p:nvPr/>
            </p:nvSpPr>
            <p:spPr>
              <a:xfrm>
                <a:off x="6761855" y="4806937"/>
                <a:ext cx="124057" cy="124056"/>
              </a:xfrm>
              <a:custGeom>
                <a:avLst/>
                <a:gdLst>
                  <a:gd name="connsiteX0" fmla="*/ 74201 w 147582"/>
                  <a:gd name="connsiteY0" fmla="*/ 142253 h 147582"/>
                  <a:gd name="connsiteX1" fmla="*/ 142253 w 147582"/>
                  <a:gd name="connsiteY1" fmla="*/ 74201 h 147582"/>
                  <a:gd name="connsiteX2" fmla="*/ 74201 w 147582"/>
                  <a:gd name="connsiteY2" fmla="*/ 6149 h 147582"/>
                  <a:gd name="connsiteX3" fmla="*/ 6149 w 147582"/>
                  <a:gd name="connsiteY3" fmla="*/ 74201 h 147582"/>
                  <a:gd name="connsiteX4" fmla="*/ 74201 w 147582"/>
                  <a:gd name="connsiteY4" fmla="*/ 142253 h 147582"/>
                  <a:gd name="connsiteX5" fmla="*/ 116836 w 147582"/>
                  <a:gd name="connsiteY5" fmla="*/ 100438 h 147582"/>
                  <a:gd name="connsiteX6" fmla="*/ 74201 w 147582"/>
                  <a:gd name="connsiteY6" fmla="*/ 124215 h 147582"/>
                  <a:gd name="connsiteX7" fmla="*/ 31566 w 147582"/>
                  <a:gd name="connsiteY7" fmla="*/ 100438 h 147582"/>
                  <a:gd name="connsiteX8" fmla="*/ 116836 w 147582"/>
                  <a:gd name="connsiteY8" fmla="*/ 100438 h 147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582" h="147582">
                    <a:moveTo>
                      <a:pt x="74201" y="142253"/>
                    </a:moveTo>
                    <a:cubicBezTo>
                      <a:pt x="111917" y="142253"/>
                      <a:pt x="142253" y="111917"/>
                      <a:pt x="142253" y="74201"/>
                    </a:cubicBezTo>
                    <a:cubicBezTo>
                      <a:pt x="142253" y="36486"/>
                      <a:pt x="111917" y="6149"/>
                      <a:pt x="74201" y="6149"/>
                    </a:cubicBezTo>
                    <a:cubicBezTo>
                      <a:pt x="36486" y="6149"/>
                      <a:pt x="6149" y="36486"/>
                      <a:pt x="6149" y="74201"/>
                    </a:cubicBezTo>
                    <a:cubicBezTo>
                      <a:pt x="6149" y="111917"/>
                      <a:pt x="36486" y="142253"/>
                      <a:pt x="74201" y="142253"/>
                    </a:cubicBezTo>
                    <a:close/>
                    <a:moveTo>
                      <a:pt x="116836" y="100438"/>
                    </a:moveTo>
                    <a:cubicBezTo>
                      <a:pt x="107817" y="114377"/>
                      <a:pt x="92239" y="124215"/>
                      <a:pt x="74201" y="124215"/>
                    </a:cubicBezTo>
                    <a:cubicBezTo>
                      <a:pt x="56163" y="124215"/>
                      <a:pt x="40585" y="114377"/>
                      <a:pt x="31566" y="100438"/>
                    </a:cubicBezTo>
                    <a:lnTo>
                      <a:pt x="116836" y="10043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6" name="그래픽 36">
                <a:extLst>
                  <a:ext uri="{FF2B5EF4-FFF2-40B4-BE49-F238E27FC236}">
                    <a16:creationId xmlns:a16="http://schemas.microsoft.com/office/drawing/2014/main" id="{B93BA31D-8D45-4EF6-B2DC-543349220650}"/>
                  </a:ext>
                </a:extLst>
              </p:cNvPr>
              <p:cNvSpPr/>
              <p:nvPr/>
            </p:nvSpPr>
            <p:spPr>
              <a:xfrm>
                <a:off x="6514688" y="5177483"/>
                <a:ext cx="229512" cy="241466"/>
              </a:xfrm>
              <a:custGeom>
                <a:avLst/>
                <a:gdLst>
                  <a:gd name="connsiteX0" fmla="*/ 335991 w 914400"/>
                  <a:gd name="connsiteY0" fmla="*/ 206161 h 962025"/>
                  <a:gd name="connsiteX1" fmla="*/ 586927 w 914400"/>
                  <a:gd name="connsiteY1" fmla="*/ 206161 h 962025"/>
                  <a:gd name="connsiteX2" fmla="*/ 609863 w 914400"/>
                  <a:gd name="connsiteY2" fmla="*/ 173433 h 962025"/>
                  <a:gd name="connsiteX3" fmla="*/ 667099 w 914400"/>
                  <a:gd name="connsiteY3" fmla="*/ 89327 h 962025"/>
                  <a:gd name="connsiteX4" fmla="*/ 685206 w 914400"/>
                  <a:gd name="connsiteY4" fmla="*/ 35902 h 962025"/>
                  <a:gd name="connsiteX5" fmla="*/ 657060 w 914400"/>
                  <a:gd name="connsiteY5" fmla="*/ 17147 h 962025"/>
                  <a:gd name="connsiteX6" fmla="*/ 584641 w 914400"/>
                  <a:gd name="connsiteY6" fmla="*/ 7889 h 962025"/>
                  <a:gd name="connsiteX7" fmla="*/ 537873 w 914400"/>
                  <a:gd name="connsiteY7" fmla="*/ 24319 h 962025"/>
                  <a:gd name="connsiteX8" fmla="*/ 467655 w 914400"/>
                  <a:gd name="connsiteY8" fmla="*/ 37016 h 962025"/>
                  <a:gd name="connsiteX9" fmla="*/ 403694 w 914400"/>
                  <a:gd name="connsiteY9" fmla="*/ 26148 h 962025"/>
                  <a:gd name="connsiteX10" fmla="*/ 354612 w 914400"/>
                  <a:gd name="connsiteY10" fmla="*/ 8679 h 962025"/>
                  <a:gd name="connsiteX11" fmla="*/ 274897 w 914400"/>
                  <a:gd name="connsiteY11" fmla="*/ 15490 h 962025"/>
                  <a:gd name="connsiteX12" fmla="*/ 313055 w 914400"/>
                  <a:gd name="connsiteY12" fmla="*/ 173433 h 962025"/>
                  <a:gd name="connsiteX13" fmla="*/ 335991 w 914400"/>
                  <a:gd name="connsiteY13" fmla="*/ 206161 h 962025"/>
                  <a:gd name="connsiteX14" fmla="*/ 888841 w 914400"/>
                  <a:gd name="connsiteY14" fmla="*/ 665085 h 962025"/>
                  <a:gd name="connsiteX15" fmla="*/ 586003 w 914400"/>
                  <a:gd name="connsiteY15" fmla="*/ 277237 h 962025"/>
                  <a:gd name="connsiteX16" fmla="*/ 332829 w 914400"/>
                  <a:gd name="connsiteY16" fmla="*/ 277237 h 962025"/>
                  <a:gd name="connsiteX17" fmla="*/ 30057 w 914400"/>
                  <a:gd name="connsiteY17" fmla="*/ 665085 h 962025"/>
                  <a:gd name="connsiteX18" fmla="*/ 190315 w 914400"/>
                  <a:gd name="connsiteY18" fmla="*/ 959636 h 962025"/>
                  <a:gd name="connsiteX19" fmla="*/ 728583 w 914400"/>
                  <a:gd name="connsiteY19" fmla="*/ 959636 h 962025"/>
                  <a:gd name="connsiteX20" fmla="*/ 888841 w 914400"/>
                  <a:gd name="connsiteY20" fmla="*/ 665085 h 962025"/>
                  <a:gd name="connsiteX21" fmla="*/ 482971 w 914400"/>
                  <a:gd name="connsiteY21" fmla="*/ 799654 h 962025"/>
                  <a:gd name="connsiteX22" fmla="*/ 482971 w 914400"/>
                  <a:gd name="connsiteY22" fmla="*/ 859814 h 962025"/>
                  <a:gd name="connsiteX23" fmla="*/ 435070 w 914400"/>
                  <a:gd name="connsiteY23" fmla="*/ 859814 h 962025"/>
                  <a:gd name="connsiteX24" fmla="*/ 435070 w 914400"/>
                  <a:gd name="connsiteY24" fmla="*/ 803159 h 962025"/>
                  <a:gd name="connsiteX25" fmla="*/ 340439 w 914400"/>
                  <a:gd name="connsiteY25" fmla="*/ 777461 h 962025"/>
                  <a:gd name="connsiteX26" fmla="*/ 356222 w 914400"/>
                  <a:gd name="connsiteY26" fmla="*/ 722549 h 962025"/>
                  <a:gd name="connsiteX27" fmla="*/ 447348 w 914400"/>
                  <a:gd name="connsiteY27" fmla="*/ 748248 h 962025"/>
                  <a:gd name="connsiteX28" fmla="*/ 509260 w 914400"/>
                  <a:gd name="connsiteY28" fmla="*/ 702109 h 962025"/>
                  <a:gd name="connsiteX29" fmla="*/ 445585 w 914400"/>
                  <a:gd name="connsiteY29" fmla="*/ 643111 h 962025"/>
                  <a:gd name="connsiteX30" fmla="*/ 344525 w 914400"/>
                  <a:gd name="connsiteY30" fmla="*/ 538545 h 962025"/>
                  <a:gd name="connsiteX31" fmla="*/ 438566 w 914400"/>
                  <a:gd name="connsiteY31" fmla="*/ 439247 h 962025"/>
                  <a:gd name="connsiteX32" fmla="*/ 438566 w 914400"/>
                  <a:gd name="connsiteY32" fmla="*/ 382002 h 962025"/>
                  <a:gd name="connsiteX33" fmla="*/ 486467 w 914400"/>
                  <a:gd name="connsiteY33" fmla="*/ 382002 h 962025"/>
                  <a:gd name="connsiteX34" fmla="*/ 486467 w 914400"/>
                  <a:gd name="connsiteY34" fmla="*/ 436323 h 962025"/>
                  <a:gd name="connsiteX35" fmla="*/ 567077 w 914400"/>
                  <a:gd name="connsiteY35" fmla="*/ 455602 h 962025"/>
                  <a:gd name="connsiteX36" fmla="*/ 551313 w 914400"/>
                  <a:gd name="connsiteY36" fmla="*/ 509332 h 962025"/>
                  <a:gd name="connsiteX37" fmla="*/ 471865 w 914400"/>
                  <a:gd name="connsiteY37" fmla="*/ 489473 h 962025"/>
                  <a:gd name="connsiteX38" fmla="*/ 416382 w 914400"/>
                  <a:gd name="connsiteY38" fmla="*/ 530373 h 962025"/>
                  <a:gd name="connsiteX39" fmla="*/ 487048 w 914400"/>
                  <a:gd name="connsiteY39" fmla="*/ 587609 h 962025"/>
                  <a:gd name="connsiteX40" fmla="*/ 581688 w 914400"/>
                  <a:gd name="connsiteY40" fmla="*/ 695670 h 962025"/>
                  <a:gd name="connsiteX41" fmla="*/ 482971 w 914400"/>
                  <a:gd name="connsiteY41" fmla="*/ 799654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14400" h="962025">
                    <a:moveTo>
                      <a:pt x="335991" y="206161"/>
                    </a:moveTo>
                    <a:lnTo>
                      <a:pt x="586927" y="206161"/>
                    </a:lnTo>
                    <a:lnTo>
                      <a:pt x="609863" y="173433"/>
                    </a:lnTo>
                    <a:cubicBezTo>
                      <a:pt x="628599" y="145191"/>
                      <a:pt x="649240" y="118140"/>
                      <a:pt x="667099" y="89327"/>
                    </a:cubicBezTo>
                    <a:cubicBezTo>
                      <a:pt x="675576" y="75640"/>
                      <a:pt x="691464" y="53237"/>
                      <a:pt x="685206" y="35902"/>
                    </a:cubicBezTo>
                    <a:cubicBezTo>
                      <a:pt x="680739" y="23519"/>
                      <a:pt x="669309" y="19300"/>
                      <a:pt x="657060" y="17147"/>
                    </a:cubicBezTo>
                    <a:cubicBezTo>
                      <a:pt x="648201" y="15594"/>
                      <a:pt x="602919" y="4155"/>
                      <a:pt x="584641" y="7889"/>
                    </a:cubicBezTo>
                    <a:cubicBezTo>
                      <a:pt x="568420" y="11213"/>
                      <a:pt x="553437" y="18909"/>
                      <a:pt x="537873" y="24319"/>
                    </a:cubicBezTo>
                    <a:cubicBezTo>
                      <a:pt x="515956" y="31939"/>
                      <a:pt x="491696" y="38330"/>
                      <a:pt x="467655" y="37016"/>
                    </a:cubicBezTo>
                    <a:cubicBezTo>
                      <a:pt x="446881" y="35883"/>
                      <a:pt x="423278" y="33225"/>
                      <a:pt x="403694" y="26148"/>
                    </a:cubicBezTo>
                    <a:cubicBezTo>
                      <a:pt x="387464" y="20271"/>
                      <a:pt x="371786" y="11622"/>
                      <a:pt x="354612" y="8679"/>
                    </a:cubicBezTo>
                    <a:cubicBezTo>
                      <a:pt x="339782" y="6136"/>
                      <a:pt x="285765" y="13623"/>
                      <a:pt x="274897" y="15490"/>
                    </a:cubicBezTo>
                    <a:cubicBezTo>
                      <a:pt x="198402" y="28653"/>
                      <a:pt x="254019" y="86860"/>
                      <a:pt x="313055" y="173433"/>
                    </a:cubicBezTo>
                    <a:lnTo>
                      <a:pt x="335991" y="206161"/>
                    </a:lnTo>
                    <a:close/>
                    <a:moveTo>
                      <a:pt x="888841" y="665085"/>
                    </a:moveTo>
                    <a:cubicBezTo>
                      <a:pt x="824509" y="516857"/>
                      <a:pt x="708028" y="355218"/>
                      <a:pt x="586003" y="277237"/>
                    </a:cubicBezTo>
                    <a:lnTo>
                      <a:pt x="332829" y="277237"/>
                    </a:lnTo>
                    <a:cubicBezTo>
                      <a:pt x="210832" y="355237"/>
                      <a:pt x="94370" y="516886"/>
                      <a:pt x="30057" y="665085"/>
                    </a:cubicBezTo>
                    <a:cubicBezTo>
                      <a:pt x="-34427" y="813656"/>
                      <a:pt x="42926" y="959636"/>
                      <a:pt x="190315" y="959636"/>
                    </a:cubicBezTo>
                    <a:lnTo>
                      <a:pt x="728583" y="959636"/>
                    </a:lnTo>
                    <a:cubicBezTo>
                      <a:pt x="875973" y="959636"/>
                      <a:pt x="953325" y="813656"/>
                      <a:pt x="888841" y="665085"/>
                    </a:cubicBezTo>
                    <a:close/>
                    <a:moveTo>
                      <a:pt x="482971" y="799654"/>
                    </a:moveTo>
                    <a:lnTo>
                      <a:pt x="482971" y="859814"/>
                    </a:lnTo>
                    <a:lnTo>
                      <a:pt x="435070" y="859814"/>
                    </a:lnTo>
                    <a:lnTo>
                      <a:pt x="435070" y="803159"/>
                    </a:lnTo>
                    <a:cubicBezTo>
                      <a:pt x="398275" y="801997"/>
                      <a:pt x="361480" y="791482"/>
                      <a:pt x="340439" y="777461"/>
                    </a:cubicBezTo>
                    <a:lnTo>
                      <a:pt x="356222" y="722549"/>
                    </a:lnTo>
                    <a:cubicBezTo>
                      <a:pt x="379006" y="735989"/>
                      <a:pt x="411715" y="748248"/>
                      <a:pt x="447348" y="748248"/>
                    </a:cubicBezTo>
                    <a:cubicBezTo>
                      <a:pt x="484143" y="748248"/>
                      <a:pt x="509260" y="730141"/>
                      <a:pt x="509260" y="702109"/>
                    </a:cubicBezTo>
                    <a:cubicBezTo>
                      <a:pt x="509260" y="675820"/>
                      <a:pt x="488810" y="658875"/>
                      <a:pt x="445585" y="643111"/>
                    </a:cubicBezTo>
                    <a:cubicBezTo>
                      <a:pt x="384244" y="620908"/>
                      <a:pt x="344525" y="592876"/>
                      <a:pt x="344525" y="538545"/>
                    </a:cubicBezTo>
                    <a:cubicBezTo>
                      <a:pt x="344525" y="488311"/>
                      <a:pt x="379568" y="449763"/>
                      <a:pt x="438566" y="439247"/>
                    </a:cubicBezTo>
                    <a:lnTo>
                      <a:pt x="438566" y="382002"/>
                    </a:lnTo>
                    <a:lnTo>
                      <a:pt x="486467" y="382002"/>
                    </a:lnTo>
                    <a:lnTo>
                      <a:pt x="486467" y="436323"/>
                    </a:lnTo>
                    <a:cubicBezTo>
                      <a:pt x="523262" y="437495"/>
                      <a:pt x="548379" y="446248"/>
                      <a:pt x="567077" y="455602"/>
                    </a:cubicBezTo>
                    <a:lnTo>
                      <a:pt x="551313" y="509332"/>
                    </a:lnTo>
                    <a:cubicBezTo>
                      <a:pt x="537283" y="502903"/>
                      <a:pt x="511584" y="489473"/>
                      <a:pt x="471865" y="489473"/>
                    </a:cubicBezTo>
                    <a:cubicBezTo>
                      <a:pt x="430984" y="489473"/>
                      <a:pt x="416382" y="510504"/>
                      <a:pt x="416382" y="530373"/>
                    </a:cubicBezTo>
                    <a:cubicBezTo>
                      <a:pt x="416382" y="554319"/>
                      <a:pt x="437413" y="567740"/>
                      <a:pt x="487048" y="587609"/>
                    </a:cubicBezTo>
                    <a:cubicBezTo>
                      <a:pt x="552475" y="612145"/>
                      <a:pt x="581688" y="643692"/>
                      <a:pt x="581688" y="695670"/>
                    </a:cubicBezTo>
                    <a:cubicBezTo>
                      <a:pt x="581688" y="745343"/>
                      <a:pt x="547227" y="789148"/>
                      <a:pt x="482971" y="79965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07" name="그룹 106">
                <a:extLst>
                  <a:ext uri="{FF2B5EF4-FFF2-40B4-BE49-F238E27FC236}">
                    <a16:creationId xmlns:a16="http://schemas.microsoft.com/office/drawing/2014/main" id="{9B1CE511-2F8D-46B7-8F3B-A867769B0076}"/>
                  </a:ext>
                </a:extLst>
              </p:cNvPr>
              <p:cNvGrpSpPr/>
              <p:nvPr/>
            </p:nvGrpSpPr>
            <p:grpSpPr>
              <a:xfrm>
                <a:off x="6910438" y="4822499"/>
                <a:ext cx="251782" cy="593487"/>
                <a:chOff x="2946237" y="4732630"/>
                <a:chExt cx="295970" cy="697645"/>
              </a:xfrm>
              <a:grpFill/>
            </p:grpSpPr>
            <p:sp>
              <p:nvSpPr>
                <p:cNvPr id="108" name="그래픽 4">
                  <a:extLst>
                    <a:ext uri="{FF2B5EF4-FFF2-40B4-BE49-F238E27FC236}">
                      <a16:creationId xmlns:a16="http://schemas.microsoft.com/office/drawing/2014/main" id="{DC31EA47-CE8B-4387-9964-DE9375E56C72}"/>
                    </a:ext>
                  </a:extLst>
                </p:cNvPr>
                <p:cNvSpPr/>
                <p:nvPr/>
              </p:nvSpPr>
              <p:spPr>
                <a:xfrm>
                  <a:off x="2946237" y="4882537"/>
                  <a:ext cx="295970" cy="547738"/>
                </a:xfrm>
                <a:custGeom>
                  <a:avLst/>
                  <a:gdLst>
                    <a:gd name="connsiteX0" fmla="*/ 48047 w 295970"/>
                    <a:gd name="connsiteY0" fmla="*/ 255611 h 547738"/>
                    <a:gd name="connsiteX1" fmla="*/ 46125 w 295970"/>
                    <a:gd name="connsiteY1" fmla="*/ 201798 h 547738"/>
                    <a:gd name="connsiteX2" fmla="*/ 67266 w 295970"/>
                    <a:gd name="connsiteY2" fmla="*/ 69188 h 547738"/>
                    <a:gd name="connsiteX3" fmla="*/ 67266 w 295970"/>
                    <a:gd name="connsiteY3" fmla="*/ 511222 h 547738"/>
                    <a:gd name="connsiteX4" fmla="*/ 103782 w 295970"/>
                    <a:gd name="connsiteY4" fmla="*/ 547738 h 547738"/>
                    <a:gd name="connsiteX5" fmla="*/ 140298 w 295970"/>
                    <a:gd name="connsiteY5" fmla="*/ 511222 h 547738"/>
                    <a:gd name="connsiteX6" fmla="*/ 140298 w 295970"/>
                    <a:gd name="connsiteY6" fmla="*/ 246002 h 547738"/>
                    <a:gd name="connsiteX7" fmla="*/ 153751 w 295970"/>
                    <a:gd name="connsiteY7" fmla="*/ 246002 h 547738"/>
                    <a:gd name="connsiteX8" fmla="*/ 153751 w 295970"/>
                    <a:gd name="connsiteY8" fmla="*/ 511222 h 547738"/>
                    <a:gd name="connsiteX9" fmla="*/ 190267 w 295970"/>
                    <a:gd name="connsiteY9" fmla="*/ 547738 h 547738"/>
                    <a:gd name="connsiteX10" fmla="*/ 226783 w 295970"/>
                    <a:gd name="connsiteY10" fmla="*/ 511222 h 547738"/>
                    <a:gd name="connsiteX11" fmla="*/ 226783 w 295970"/>
                    <a:gd name="connsiteY11" fmla="*/ 71110 h 547738"/>
                    <a:gd name="connsiteX12" fmla="*/ 232548 w 295970"/>
                    <a:gd name="connsiteY12" fmla="*/ 82641 h 547738"/>
                    <a:gd name="connsiteX13" fmla="*/ 247923 w 295970"/>
                    <a:gd name="connsiteY13" fmla="*/ 201798 h 547738"/>
                    <a:gd name="connsiteX14" fmla="*/ 246002 w 295970"/>
                    <a:gd name="connsiteY14" fmla="*/ 255611 h 547738"/>
                    <a:gd name="connsiteX15" fmla="*/ 269064 w 295970"/>
                    <a:gd name="connsiteY15" fmla="*/ 280596 h 547738"/>
                    <a:gd name="connsiteX16" fmla="*/ 270986 w 295970"/>
                    <a:gd name="connsiteY16" fmla="*/ 280596 h 547738"/>
                    <a:gd name="connsiteX17" fmla="*/ 294049 w 295970"/>
                    <a:gd name="connsiteY17" fmla="*/ 257533 h 547738"/>
                    <a:gd name="connsiteX18" fmla="*/ 295971 w 295970"/>
                    <a:gd name="connsiteY18" fmla="*/ 201798 h 547738"/>
                    <a:gd name="connsiteX19" fmla="*/ 263298 w 295970"/>
                    <a:gd name="connsiteY19" fmla="*/ 34594 h 547738"/>
                    <a:gd name="connsiteX20" fmla="*/ 232548 w 295970"/>
                    <a:gd name="connsiteY20" fmla="*/ 5766 h 547738"/>
                    <a:gd name="connsiteX21" fmla="*/ 207564 w 295970"/>
                    <a:gd name="connsiteY21" fmla="*/ 0 h 547738"/>
                    <a:gd name="connsiteX22" fmla="*/ 205642 w 295970"/>
                    <a:gd name="connsiteY22" fmla="*/ 0 h 547738"/>
                    <a:gd name="connsiteX23" fmla="*/ 90329 w 295970"/>
                    <a:gd name="connsiteY23" fmla="*/ 0 h 547738"/>
                    <a:gd name="connsiteX24" fmla="*/ 88407 w 295970"/>
                    <a:gd name="connsiteY24" fmla="*/ 0 h 547738"/>
                    <a:gd name="connsiteX25" fmla="*/ 63422 w 295970"/>
                    <a:gd name="connsiteY25" fmla="*/ 5766 h 547738"/>
                    <a:gd name="connsiteX26" fmla="*/ 21141 w 295970"/>
                    <a:gd name="connsiteY26" fmla="*/ 61500 h 547738"/>
                    <a:gd name="connsiteX27" fmla="*/ 0 w 295970"/>
                    <a:gd name="connsiteY27" fmla="*/ 201798 h 547738"/>
                    <a:gd name="connsiteX28" fmla="*/ 1922 w 295970"/>
                    <a:gd name="connsiteY28" fmla="*/ 257533 h 547738"/>
                    <a:gd name="connsiteX29" fmla="*/ 24985 w 295970"/>
                    <a:gd name="connsiteY29" fmla="*/ 280596 h 547738"/>
                    <a:gd name="connsiteX30" fmla="*/ 26906 w 295970"/>
                    <a:gd name="connsiteY30" fmla="*/ 280596 h 547738"/>
                    <a:gd name="connsiteX31" fmla="*/ 48047 w 295970"/>
                    <a:gd name="connsiteY31" fmla="*/ 255611 h 547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295970" h="547738">
                      <a:moveTo>
                        <a:pt x="48047" y="255611"/>
                      </a:moveTo>
                      <a:cubicBezTo>
                        <a:pt x="46125" y="236392"/>
                        <a:pt x="46125" y="219095"/>
                        <a:pt x="46125" y="201798"/>
                      </a:cubicBezTo>
                      <a:cubicBezTo>
                        <a:pt x="46125" y="130688"/>
                        <a:pt x="55735" y="90329"/>
                        <a:pt x="67266" y="69188"/>
                      </a:cubicBezTo>
                      <a:lnTo>
                        <a:pt x="67266" y="511222"/>
                      </a:lnTo>
                      <a:cubicBezTo>
                        <a:pt x="67266" y="530441"/>
                        <a:pt x="82641" y="547738"/>
                        <a:pt x="103782" y="547738"/>
                      </a:cubicBezTo>
                      <a:cubicBezTo>
                        <a:pt x="123001" y="547738"/>
                        <a:pt x="140298" y="532363"/>
                        <a:pt x="140298" y="511222"/>
                      </a:cubicBezTo>
                      <a:lnTo>
                        <a:pt x="140298" y="246002"/>
                      </a:lnTo>
                      <a:lnTo>
                        <a:pt x="153751" y="246002"/>
                      </a:lnTo>
                      <a:lnTo>
                        <a:pt x="153751" y="511222"/>
                      </a:lnTo>
                      <a:cubicBezTo>
                        <a:pt x="153751" y="530441"/>
                        <a:pt x="169126" y="547738"/>
                        <a:pt x="190267" y="547738"/>
                      </a:cubicBezTo>
                      <a:cubicBezTo>
                        <a:pt x="211408" y="547738"/>
                        <a:pt x="226783" y="532363"/>
                        <a:pt x="226783" y="511222"/>
                      </a:cubicBezTo>
                      <a:lnTo>
                        <a:pt x="226783" y="71110"/>
                      </a:lnTo>
                      <a:cubicBezTo>
                        <a:pt x="228705" y="74954"/>
                        <a:pt x="230626" y="78797"/>
                        <a:pt x="232548" y="82641"/>
                      </a:cubicBezTo>
                      <a:cubicBezTo>
                        <a:pt x="240236" y="105704"/>
                        <a:pt x="247923" y="144142"/>
                        <a:pt x="247923" y="201798"/>
                      </a:cubicBezTo>
                      <a:cubicBezTo>
                        <a:pt x="247923" y="217173"/>
                        <a:pt x="247923" y="236392"/>
                        <a:pt x="246002" y="255611"/>
                      </a:cubicBezTo>
                      <a:cubicBezTo>
                        <a:pt x="246002" y="269064"/>
                        <a:pt x="255611" y="280596"/>
                        <a:pt x="269064" y="280596"/>
                      </a:cubicBezTo>
                      <a:cubicBezTo>
                        <a:pt x="269064" y="280596"/>
                        <a:pt x="269064" y="280596"/>
                        <a:pt x="270986" y="280596"/>
                      </a:cubicBezTo>
                      <a:cubicBezTo>
                        <a:pt x="282517" y="280596"/>
                        <a:pt x="294049" y="270986"/>
                        <a:pt x="294049" y="257533"/>
                      </a:cubicBezTo>
                      <a:cubicBezTo>
                        <a:pt x="295971" y="236392"/>
                        <a:pt x="295971" y="219095"/>
                        <a:pt x="295971" y="201798"/>
                      </a:cubicBezTo>
                      <a:cubicBezTo>
                        <a:pt x="295971" y="113391"/>
                        <a:pt x="282517" y="63422"/>
                        <a:pt x="263298" y="34594"/>
                      </a:cubicBezTo>
                      <a:cubicBezTo>
                        <a:pt x="253689" y="19219"/>
                        <a:pt x="242158" y="9609"/>
                        <a:pt x="232548" y="5766"/>
                      </a:cubicBezTo>
                      <a:cubicBezTo>
                        <a:pt x="222939" y="0"/>
                        <a:pt x="213329" y="0"/>
                        <a:pt x="207564" y="0"/>
                      </a:cubicBezTo>
                      <a:cubicBezTo>
                        <a:pt x="207564" y="0"/>
                        <a:pt x="207564" y="0"/>
                        <a:pt x="205642" y="0"/>
                      </a:cubicBezTo>
                      <a:lnTo>
                        <a:pt x="90329" y="0"/>
                      </a:lnTo>
                      <a:cubicBezTo>
                        <a:pt x="90329" y="0"/>
                        <a:pt x="90329" y="0"/>
                        <a:pt x="88407" y="0"/>
                      </a:cubicBezTo>
                      <a:cubicBezTo>
                        <a:pt x="82641" y="0"/>
                        <a:pt x="74954" y="1922"/>
                        <a:pt x="63422" y="5766"/>
                      </a:cubicBezTo>
                      <a:cubicBezTo>
                        <a:pt x="49969" y="13453"/>
                        <a:pt x="32672" y="30750"/>
                        <a:pt x="21141" y="61500"/>
                      </a:cubicBezTo>
                      <a:cubicBezTo>
                        <a:pt x="7688" y="92251"/>
                        <a:pt x="0" y="136454"/>
                        <a:pt x="0" y="201798"/>
                      </a:cubicBezTo>
                      <a:cubicBezTo>
                        <a:pt x="0" y="219095"/>
                        <a:pt x="0" y="238314"/>
                        <a:pt x="1922" y="257533"/>
                      </a:cubicBezTo>
                      <a:cubicBezTo>
                        <a:pt x="1922" y="270986"/>
                        <a:pt x="13453" y="280596"/>
                        <a:pt x="24985" y="280596"/>
                      </a:cubicBezTo>
                      <a:cubicBezTo>
                        <a:pt x="24985" y="280596"/>
                        <a:pt x="24985" y="280596"/>
                        <a:pt x="26906" y="280596"/>
                      </a:cubicBezTo>
                      <a:cubicBezTo>
                        <a:pt x="40360" y="280596"/>
                        <a:pt x="49969" y="269064"/>
                        <a:pt x="48047" y="25561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09" name="그래픽 4">
                  <a:extLst>
                    <a:ext uri="{FF2B5EF4-FFF2-40B4-BE49-F238E27FC236}">
                      <a16:creationId xmlns:a16="http://schemas.microsoft.com/office/drawing/2014/main" id="{93EB3C59-4513-455F-AA46-66AA6AE3386B}"/>
                    </a:ext>
                  </a:extLst>
                </p:cNvPr>
                <p:cNvSpPr/>
                <p:nvPr/>
              </p:nvSpPr>
              <p:spPr>
                <a:xfrm>
                  <a:off x="3028878" y="4732630"/>
                  <a:ext cx="130688" cy="130688"/>
                </a:xfrm>
                <a:custGeom>
                  <a:avLst/>
                  <a:gdLst>
                    <a:gd name="connsiteX0" fmla="*/ 130688 w 130688"/>
                    <a:gd name="connsiteY0" fmla="*/ 65344 h 130688"/>
                    <a:gd name="connsiteX1" fmla="*/ 65344 w 130688"/>
                    <a:gd name="connsiteY1" fmla="*/ 130688 h 130688"/>
                    <a:gd name="connsiteX2" fmla="*/ 0 w 130688"/>
                    <a:gd name="connsiteY2" fmla="*/ 65344 h 130688"/>
                    <a:gd name="connsiteX3" fmla="*/ 65344 w 130688"/>
                    <a:gd name="connsiteY3" fmla="*/ 0 h 130688"/>
                    <a:gd name="connsiteX4" fmla="*/ 130688 w 130688"/>
                    <a:gd name="connsiteY4" fmla="*/ 65344 h 1306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0688" h="130688">
                      <a:moveTo>
                        <a:pt x="130688" y="65344"/>
                      </a:moveTo>
                      <a:cubicBezTo>
                        <a:pt x="130688" y="101433"/>
                        <a:pt x="101433" y="130688"/>
                        <a:pt x="65344" y="130688"/>
                      </a:cubicBezTo>
                      <a:cubicBezTo>
                        <a:pt x="29256" y="130688"/>
                        <a:pt x="0" y="101433"/>
                        <a:pt x="0" y="65344"/>
                      </a:cubicBezTo>
                      <a:cubicBezTo>
                        <a:pt x="0" y="29256"/>
                        <a:pt x="29256" y="0"/>
                        <a:pt x="65344" y="0"/>
                      </a:cubicBezTo>
                      <a:cubicBezTo>
                        <a:pt x="101433" y="0"/>
                        <a:pt x="130688" y="29256"/>
                        <a:pt x="130688" y="65344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944008880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그룹 81">
            <a:extLst>
              <a:ext uri="{FF2B5EF4-FFF2-40B4-BE49-F238E27FC236}">
                <a16:creationId xmlns:a16="http://schemas.microsoft.com/office/drawing/2014/main" id="{9A334413-DE55-4710-8901-D763532EE03B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83" name="직사각형 82">
              <a:extLst>
                <a:ext uri="{FF2B5EF4-FFF2-40B4-BE49-F238E27FC236}">
                  <a16:creationId xmlns:a16="http://schemas.microsoft.com/office/drawing/2014/main" id="{5E6019D1-D80A-43FE-A9AD-FD2EB7DB3C35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84" name="직사각형 83">
              <a:extLst>
                <a:ext uri="{FF2B5EF4-FFF2-40B4-BE49-F238E27FC236}">
                  <a16:creationId xmlns:a16="http://schemas.microsoft.com/office/drawing/2014/main" id="{D0869C0D-AA69-4007-8B41-4F74D81FF2E0}"/>
                </a:ext>
              </a:extLst>
            </p:cNvPr>
            <p:cNvSpPr/>
            <p:nvPr/>
          </p:nvSpPr>
          <p:spPr>
            <a:xfrm>
              <a:off x="317967" y="260648"/>
              <a:ext cx="639938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이해충돌</a:t>
              </a:r>
              <a:r>
                <a:rPr lang="ko-KR" altLang="en-US" sz="3200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이란</a:t>
              </a:r>
              <a:r>
                <a:rPr lang="en-US" altLang="ko-KR" sz="3200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?</a:t>
              </a:r>
              <a:endParaRPr lang="ko-KR" altLang="en-US" sz="3200" spc="-1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endParaRPr>
            </a:p>
          </p:txBody>
        </p:sp>
        <p:grpSp>
          <p:nvGrpSpPr>
            <p:cNvPr id="85" name="그룹 84">
              <a:extLst>
                <a:ext uri="{FF2B5EF4-FFF2-40B4-BE49-F238E27FC236}">
                  <a16:creationId xmlns:a16="http://schemas.microsoft.com/office/drawing/2014/main" id="{B918CF4B-D1E1-457B-AF7A-4628E10267AD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id="{0F52D580-9A38-4A1F-BF51-E99B2D3987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0" name="직사각형 89">
                <a:extLst>
                  <a:ext uri="{FF2B5EF4-FFF2-40B4-BE49-F238E27FC236}">
                    <a16:creationId xmlns:a16="http://schemas.microsoft.com/office/drawing/2014/main" id="{404FC8B3-EF8F-42D1-8284-AC846447583C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86" name="그룹 85">
              <a:extLst>
                <a:ext uri="{FF2B5EF4-FFF2-40B4-BE49-F238E27FC236}">
                  <a16:creationId xmlns:a16="http://schemas.microsoft.com/office/drawing/2014/main" id="{8ECA8286-86BA-4696-8383-8857647BAB8C}"/>
                </a:ext>
              </a:extLst>
            </p:cNvPr>
            <p:cNvGrpSpPr/>
            <p:nvPr/>
          </p:nvGrpSpPr>
          <p:grpSpPr>
            <a:xfrm>
              <a:off x="8282911" y="0"/>
              <a:ext cx="1207164" cy="455771"/>
              <a:chOff x="8282911" y="0"/>
              <a:chExt cx="1207164" cy="455771"/>
            </a:xfrm>
          </p:grpSpPr>
          <p:sp>
            <p:nvSpPr>
              <p:cNvPr id="87" name="직사각형 86">
                <a:extLst>
                  <a:ext uri="{FF2B5EF4-FFF2-40B4-BE49-F238E27FC236}">
                    <a16:creationId xmlns:a16="http://schemas.microsoft.com/office/drawing/2014/main" id="{1CC35032-4FB5-4AE9-8EFE-C9255EB06DBA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029B2EDD-1294-4166-96E9-486680F56CDA}"/>
                  </a:ext>
                </a:extLst>
              </p:cNvPr>
              <p:cNvSpPr txBox="1"/>
              <p:nvPr/>
            </p:nvSpPr>
            <p:spPr>
              <a:xfrm>
                <a:off x="8282911" y="178772"/>
                <a:ext cx="120716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200" b="1" i="0" u="none" strike="noStrike" kern="1200" cap="none" spc="-70" normalizeH="0" baseline="0" noProof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effectLst/>
                    <a:uLnTx/>
                    <a:uFillTx/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II.</a:t>
                </a:r>
                <a:r>
                  <a:rPr kumimoji="0" lang="ko-KR" altLang="en-US" sz="1200" b="1" i="0" u="none" strike="noStrike" kern="1200" cap="none" spc="-70" normalizeH="0" baseline="0" noProof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effectLst/>
                    <a:uLnTx/>
                    <a:uFillTx/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 주요 용어 정의</a:t>
                </a:r>
              </a:p>
            </p:txBody>
          </p:sp>
        </p:grp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7E900B3C-0B94-4283-89C4-439B34E191D1}"/>
              </a:ext>
            </a:extLst>
          </p:cNvPr>
          <p:cNvGrpSpPr/>
          <p:nvPr/>
        </p:nvGrpSpPr>
        <p:grpSpPr>
          <a:xfrm>
            <a:off x="1093135" y="1568191"/>
            <a:ext cx="7719730" cy="1585089"/>
            <a:chOff x="1024220" y="1568191"/>
            <a:chExt cx="7719730" cy="1585089"/>
          </a:xfrm>
        </p:grpSpPr>
        <p:sp>
          <p:nvSpPr>
            <p:cNvPr id="122" name="사각형: 둥근 모서리 121">
              <a:extLst>
                <a:ext uri="{FF2B5EF4-FFF2-40B4-BE49-F238E27FC236}">
                  <a16:creationId xmlns:a16="http://schemas.microsoft.com/office/drawing/2014/main" id="{B5A016B9-618A-4A18-B556-7D1802EF3CF0}"/>
                </a:ext>
              </a:extLst>
            </p:cNvPr>
            <p:cNvSpPr/>
            <p:nvPr/>
          </p:nvSpPr>
          <p:spPr>
            <a:xfrm>
              <a:off x="1162050" y="1696390"/>
              <a:ext cx="7581900" cy="1456890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2">
                    <a:lumMod val="50000"/>
                  </a:schemeClr>
                </a:gs>
                <a:gs pos="100000">
                  <a:srgbClr val="2D837E">
                    <a:lumMod val="99000"/>
                  </a:srgbClr>
                </a:gs>
              </a:gsLst>
              <a:lin ang="13200000" scaled="0"/>
              <a:tileRect/>
            </a:gradFill>
          </p:spPr>
          <p:txBody>
            <a:bodyPr wrap="square" lIns="66462" tIns="72000" rIns="66462" bIns="72000" anchor="ctr">
              <a:noAutofit/>
            </a:bodyPr>
            <a:lstStyle/>
            <a:p>
              <a:pPr algn="ctr" latinLnBrk="0">
                <a:spcAft>
                  <a:spcPts val="600"/>
                </a:spcAft>
                <a:buClr>
                  <a:srgbClr val="33A17D"/>
                </a:buClr>
              </a:pPr>
              <a:r>
                <a:rPr lang="ko-KR" altLang="en-US" sz="1600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공직자가 직무를 수행할 때에</a:t>
              </a:r>
              <a:endPara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endParaRPr>
            </a:p>
            <a:p>
              <a:pPr algn="ctr" latinLnBrk="0">
                <a:spcAft>
                  <a:spcPts val="600"/>
                </a:spcAft>
                <a:buClr>
                  <a:srgbClr val="33A17D"/>
                </a:buClr>
              </a:pPr>
              <a:r>
                <a: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자신의 사적 이해관계가 관련</a:t>
              </a:r>
              <a:r>
                <a: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되어 </a:t>
              </a:r>
              <a:r>
                <a:rPr lang="en-US" altLang="ko-KR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/>
              </a:r>
              <a:br>
                <a:rPr lang="en-US" altLang="ko-KR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</a:br>
              <a:r>
                <a: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공정하고 청렴한 직무수행이 </a:t>
              </a:r>
              <a:r>
                <a: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FFE699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저해되거나 저해될 우려</a:t>
              </a:r>
              <a:r>
                <a: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가 있는 상황</a:t>
              </a:r>
              <a:r>
                <a: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을 말함</a:t>
              </a: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7D8D3804-107B-49D0-80FF-CEC1A4DF1A10}"/>
                </a:ext>
              </a:extLst>
            </p:cNvPr>
            <p:cNvGrpSpPr/>
            <p:nvPr/>
          </p:nvGrpSpPr>
          <p:grpSpPr>
            <a:xfrm>
              <a:off x="1024220" y="1568191"/>
              <a:ext cx="2076858" cy="380411"/>
              <a:chOff x="5334216" y="4507306"/>
              <a:chExt cx="1711659" cy="313518"/>
            </a:xfrm>
          </p:grpSpPr>
          <p:sp>
            <p:nvSpPr>
              <p:cNvPr id="129" name="직각 삼각형 128">
                <a:extLst>
                  <a:ext uri="{FF2B5EF4-FFF2-40B4-BE49-F238E27FC236}">
                    <a16:creationId xmlns:a16="http://schemas.microsoft.com/office/drawing/2014/main" id="{ED49CA97-E803-4556-AEEB-5B48409D5E79}"/>
                  </a:ext>
                </a:extLst>
              </p:cNvPr>
              <p:cNvSpPr/>
              <p:nvPr/>
            </p:nvSpPr>
            <p:spPr>
              <a:xfrm rot="10800000">
                <a:off x="5334218" y="4704222"/>
                <a:ext cx="116602" cy="116602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126" name="직사각형 125">
                <a:extLst>
                  <a:ext uri="{FF2B5EF4-FFF2-40B4-BE49-F238E27FC236}">
                    <a16:creationId xmlns:a16="http://schemas.microsoft.com/office/drawing/2014/main" id="{76275864-A259-4F08-BA93-20423680D716}"/>
                  </a:ext>
                </a:extLst>
              </p:cNvPr>
              <p:cNvSpPr/>
              <p:nvPr/>
            </p:nvSpPr>
            <p:spPr>
              <a:xfrm>
                <a:off x="5334216" y="4507308"/>
                <a:ext cx="684034" cy="199429"/>
              </a:xfrm>
              <a:prstGeom prst="rect">
                <a:avLst/>
              </a:prstGeom>
              <a:solidFill>
                <a:srgbClr val="2D837E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4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호</a:t>
                </a:r>
                <a:endParaRPr lang="ko-KR" altLang="en-US" sz="1100" dirty="0">
                  <a:latin typeface="+mj-ea"/>
                  <a:ea typeface="+mj-ea"/>
                </a:endParaRPr>
              </a:p>
            </p:txBody>
          </p:sp>
          <p:sp>
            <p:nvSpPr>
              <p:cNvPr id="125" name="직사각형 124">
                <a:extLst>
                  <a:ext uri="{FF2B5EF4-FFF2-40B4-BE49-F238E27FC236}">
                    <a16:creationId xmlns:a16="http://schemas.microsoft.com/office/drawing/2014/main" id="{BC1579CC-C091-4D8C-A346-7194A7663ACE}"/>
                  </a:ext>
                </a:extLst>
              </p:cNvPr>
              <p:cNvSpPr/>
              <p:nvPr/>
            </p:nvSpPr>
            <p:spPr>
              <a:xfrm>
                <a:off x="5991638" y="4507306"/>
                <a:ext cx="1054237" cy="19943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“이해충돌”이란 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…</a:t>
                </a:r>
                <a:endParaRPr lang="ko-KR" altLang="en-US" sz="1100" dirty="0">
                  <a:latin typeface="+mj-ea"/>
                  <a:ea typeface="+mj-ea"/>
                </a:endParaRP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0706BE0C-8205-41FC-BA80-F3FB506516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492F2CD7-C045-4FB9-A515-6AB704ADA7E7}"/>
              </a:ext>
            </a:extLst>
          </p:cNvPr>
          <p:cNvSpPr/>
          <p:nvPr/>
        </p:nvSpPr>
        <p:spPr>
          <a:xfrm rot="16200000" flipH="1">
            <a:off x="3815114" y="312026"/>
            <a:ext cx="2275773" cy="990599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grpSp>
        <p:nvGrpSpPr>
          <p:cNvPr id="55" name="그래픽 59">
            <a:extLst>
              <a:ext uri="{FF2B5EF4-FFF2-40B4-BE49-F238E27FC236}">
                <a16:creationId xmlns:a16="http://schemas.microsoft.com/office/drawing/2014/main" id="{B6A8F830-70C6-4223-8F1E-DAD46C470666}"/>
              </a:ext>
            </a:extLst>
          </p:cNvPr>
          <p:cNvGrpSpPr>
            <a:grpSpLocks noChangeAspect="1"/>
          </p:cNvGrpSpPr>
          <p:nvPr/>
        </p:nvGrpSpPr>
        <p:grpSpPr>
          <a:xfrm>
            <a:off x="6015465" y="4138293"/>
            <a:ext cx="666800" cy="720000"/>
            <a:chOff x="3686266" y="1185457"/>
            <a:chExt cx="500148" cy="540053"/>
          </a:xfrm>
          <a:solidFill>
            <a:schemeClr val="bg2"/>
          </a:solidFill>
        </p:grpSpPr>
        <p:sp>
          <p:nvSpPr>
            <p:cNvPr id="56" name="자유형: 도형 55">
              <a:extLst>
                <a:ext uri="{FF2B5EF4-FFF2-40B4-BE49-F238E27FC236}">
                  <a16:creationId xmlns:a16="http://schemas.microsoft.com/office/drawing/2014/main" id="{8F7CBA79-C1C5-4729-A647-74029E07E11F}"/>
                </a:ext>
              </a:extLst>
            </p:cNvPr>
            <p:cNvSpPr/>
            <p:nvPr/>
          </p:nvSpPr>
          <p:spPr>
            <a:xfrm>
              <a:off x="4043287" y="1299321"/>
              <a:ext cx="53207" cy="37245"/>
            </a:xfrm>
            <a:custGeom>
              <a:avLst/>
              <a:gdLst>
                <a:gd name="connsiteX0" fmla="*/ 51345 w 53207"/>
                <a:gd name="connsiteY0" fmla="*/ 3991 h 37244"/>
                <a:gd name="connsiteX1" fmla="*/ 3991 w 53207"/>
                <a:gd name="connsiteY1" fmla="*/ 3991 h 37244"/>
                <a:gd name="connsiteX2" fmla="*/ 27402 w 53207"/>
                <a:gd name="connsiteY2" fmla="*/ 37511 h 37244"/>
                <a:gd name="connsiteX3" fmla="*/ 51345 w 53207"/>
                <a:gd name="connsiteY3" fmla="*/ 3991 h 37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207" h="37244">
                  <a:moveTo>
                    <a:pt x="51345" y="3991"/>
                  </a:moveTo>
                  <a:lnTo>
                    <a:pt x="3991" y="3991"/>
                  </a:lnTo>
                  <a:cubicBezTo>
                    <a:pt x="8247" y="11972"/>
                    <a:pt x="17292" y="26870"/>
                    <a:pt x="27402" y="37511"/>
                  </a:cubicBezTo>
                  <a:cubicBezTo>
                    <a:pt x="37511" y="26870"/>
                    <a:pt x="46556" y="11972"/>
                    <a:pt x="51345" y="39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7" name="자유형: 도형 56">
              <a:extLst>
                <a:ext uri="{FF2B5EF4-FFF2-40B4-BE49-F238E27FC236}">
                  <a16:creationId xmlns:a16="http://schemas.microsoft.com/office/drawing/2014/main" id="{A70BF328-CA76-4B7E-BEA3-4F58997E44F9}"/>
                </a:ext>
              </a:extLst>
            </p:cNvPr>
            <p:cNvSpPr/>
            <p:nvPr/>
          </p:nvSpPr>
          <p:spPr>
            <a:xfrm>
              <a:off x="3686266" y="1241325"/>
              <a:ext cx="500148" cy="484185"/>
            </a:xfrm>
            <a:custGeom>
              <a:avLst/>
              <a:gdLst>
                <a:gd name="connsiteX0" fmla="*/ 378569 w 500147"/>
                <a:gd name="connsiteY0" fmla="*/ 250339 h 484184"/>
                <a:gd name="connsiteX1" fmla="*/ 391339 w 500147"/>
                <a:gd name="connsiteY1" fmla="*/ 250339 h 484184"/>
                <a:gd name="connsiteX2" fmla="*/ 406769 w 500147"/>
                <a:gd name="connsiteY2" fmla="*/ 454655 h 484184"/>
                <a:gd name="connsiteX3" fmla="*/ 436565 w 500147"/>
                <a:gd name="connsiteY3" fmla="*/ 480194 h 484184"/>
                <a:gd name="connsiteX4" fmla="*/ 462105 w 500147"/>
                <a:gd name="connsiteY4" fmla="*/ 450398 h 484184"/>
                <a:gd name="connsiteX5" fmla="*/ 445610 w 500147"/>
                <a:gd name="connsiteY5" fmla="*/ 233845 h 484184"/>
                <a:gd name="connsiteX6" fmla="*/ 445610 w 500147"/>
                <a:gd name="connsiteY6" fmla="*/ 232781 h 484184"/>
                <a:gd name="connsiteX7" fmla="*/ 445610 w 500147"/>
                <a:gd name="connsiteY7" fmla="*/ 115725 h 484184"/>
                <a:gd name="connsiteX8" fmla="*/ 459976 w 500147"/>
                <a:gd name="connsiteY8" fmla="*/ 257788 h 484184"/>
                <a:gd name="connsiteX9" fmla="*/ 477003 w 500147"/>
                <a:gd name="connsiteY9" fmla="*/ 276943 h 484184"/>
                <a:gd name="connsiteX10" fmla="*/ 478067 w 500147"/>
                <a:gd name="connsiteY10" fmla="*/ 276943 h 484184"/>
                <a:gd name="connsiteX11" fmla="*/ 496157 w 500147"/>
                <a:gd name="connsiteY11" fmla="*/ 259917 h 484184"/>
                <a:gd name="connsiteX12" fmla="*/ 461040 w 500147"/>
                <a:gd name="connsiteY12" fmla="*/ 75820 h 484184"/>
                <a:gd name="connsiteX13" fmla="*/ 429648 w 500147"/>
                <a:gd name="connsiteY13" fmla="*/ 61986 h 484184"/>
                <a:gd name="connsiteX14" fmla="*/ 428584 w 500147"/>
                <a:gd name="connsiteY14" fmla="*/ 61986 h 484184"/>
                <a:gd name="connsiteX15" fmla="*/ 413686 w 500147"/>
                <a:gd name="connsiteY15" fmla="*/ 61986 h 484184"/>
                <a:gd name="connsiteX16" fmla="*/ 387082 w 500147"/>
                <a:gd name="connsiteY16" fmla="*/ 99763 h 484184"/>
                <a:gd name="connsiteX17" fmla="*/ 387082 w 500147"/>
                <a:gd name="connsiteY17" fmla="*/ 125835 h 484184"/>
                <a:gd name="connsiteX18" fmla="*/ 382294 w 500147"/>
                <a:gd name="connsiteY18" fmla="*/ 125835 h 484184"/>
                <a:gd name="connsiteX19" fmla="*/ 382294 w 500147"/>
                <a:gd name="connsiteY19" fmla="*/ 99763 h 484184"/>
                <a:gd name="connsiteX20" fmla="*/ 355690 w 500147"/>
                <a:gd name="connsiteY20" fmla="*/ 61986 h 484184"/>
                <a:gd name="connsiteX21" fmla="*/ 343985 w 500147"/>
                <a:gd name="connsiteY21" fmla="*/ 61986 h 484184"/>
                <a:gd name="connsiteX22" fmla="*/ 178510 w 500147"/>
                <a:gd name="connsiteY22" fmla="*/ 26870 h 484184"/>
                <a:gd name="connsiteX23" fmla="*/ 162016 w 500147"/>
                <a:gd name="connsiteY23" fmla="*/ 32190 h 484184"/>
                <a:gd name="connsiteX24" fmla="*/ 26870 w 500147"/>
                <a:gd name="connsiteY24" fmla="*/ 3991 h 484184"/>
                <a:gd name="connsiteX25" fmla="*/ 3991 w 500147"/>
                <a:gd name="connsiteY25" fmla="*/ 114661 h 484184"/>
                <a:gd name="connsiteX26" fmla="*/ 114662 w 500147"/>
                <a:gd name="connsiteY26" fmla="*/ 137540 h 484184"/>
                <a:gd name="connsiteX27" fmla="*/ 134348 w 500147"/>
                <a:gd name="connsiteY27" fmla="*/ 43364 h 484184"/>
                <a:gd name="connsiteX28" fmla="*/ 156695 w 500147"/>
                <a:gd name="connsiteY28" fmla="*/ 48152 h 484184"/>
                <a:gd name="connsiteX29" fmla="*/ 170529 w 500147"/>
                <a:gd name="connsiteY29" fmla="*/ 61986 h 484184"/>
                <a:gd name="connsiteX30" fmla="*/ 324298 w 500147"/>
                <a:gd name="connsiteY30" fmla="*/ 94975 h 484184"/>
                <a:gd name="connsiteX31" fmla="*/ 324298 w 500147"/>
                <a:gd name="connsiteY31" fmla="*/ 233313 h 484184"/>
                <a:gd name="connsiteX32" fmla="*/ 324298 w 500147"/>
                <a:gd name="connsiteY32" fmla="*/ 234377 h 484184"/>
                <a:gd name="connsiteX33" fmla="*/ 307272 w 500147"/>
                <a:gd name="connsiteY33" fmla="*/ 450398 h 484184"/>
                <a:gd name="connsiteX34" fmla="*/ 332811 w 500147"/>
                <a:gd name="connsiteY34" fmla="*/ 480194 h 484184"/>
                <a:gd name="connsiteX35" fmla="*/ 362607 w 500147"/>
                <a:gd name="connsiteY35" fmla="*/ 454655 h 484184"/>
                <a:gd name="connsiteX36" fmla="*/ 378569 w 500147"/>
                <a:gd name="connsiteY36" fmla="*/ 250339 h 484184"/>
                <a:gd name="connsiteX37" fmla="*/ 57730 w 500147"/>
                <a:gd name="connsiteY37" fmla="*/ 118918 h 484184"/>
                <a:gd name="connsiteX38" fmla="*/ 11972 w 500147"/>
                <a:gd name="connsiteY38" fmla="*/ 109341 h 484184"/>
                <a:gd name="connsiteX39" fmla="*/ 21549 w 500147"/>
                <a:gd name="connsiteY39" fmla="*/ 63582 h 484184"/>
                <a:gd name="connsiteX40" fmla="*/ 67307 w 500147"/>
                <a:gd name="connsiteY40" fmla="*/ 73160 h 484184"/>
                <a:gd name="connsiteX41" fmla="*/ 57730 w 500147"/>
                <a:gd name="connsiteY41" fmla="*/ 118918 h 484184"/>
                <a:gd name="connsiteX42" fmla="*/ 120514 w 500147"/>
                <a:gd name="connsiteY42" fmla="*/ 77416 h 484184"/>
                <a:gd name="connsiteX43" fmla="*/ 74756 w 500147"/>
                <a:gd name="connsiteY43" fmla="*/ 67839 h 484184"/>
                <a:gd name="connsiteX44" fmla="*/ 84333 w 500147"/>
                <a:gd name="connsiteY44" fmla="*/ 22081 h 484184"/>
                <a:gd name="connsiteX45" fmla="*/ 130092 w 500147"/>
                <a:gd name="connsiteY45" fmla="*/ 31658 h 484184"/>
                <a:gd name="connsiteX46" fmla="*/ 120514 w 500147"/>
                <a:gd name="connsiteY46" fmla="*/ 77416 h 484184"/>
                <a:gd name="connsiteX47" fmla="*/ 377505 w 500147"/>
                <a:gd name="connsiteY47" fmla="*/ 129559 h 484184"/>
                <a:gd name="connsiteX48" fmla="*/ 386018 w 500147"/>
                <a:gd name="connsiteY48" fmla="*/ 129559 h 484184"/>
                <a:gd name="connsiteX49" fmla="*/ 386018 w 500147"/>
                <a:gd name="connsiteY49" fmla="*/ 143925 h 484184"/>
                <a:gd name="connsiteX50" fmla="*/ 387082 w 500147"/>
                <a:gd name="connsiteY50" fmla="*/ 143925 h 484184"/>
                <a:gd name="connsiteX51" fmla="*/ 396660 w 500147"/>
                <a:gd name="connsiteY51" fmla="*/ 153502 h 484184"/>
                <a:gd name="connsiteX52" fmla="*/ 387082 w 500147"/>
                <a:gd name="connsiteY52" fmla="*/ 163080 h 484184"/>
                <a:gd name="connsiteX53" fmla="*/ 377505 w 500147"/>
                <a:gd name="connsiteY53" fmla="*/ 153502 h 484184"/>
                <a:gd name="connsiteX54" fmla="*/ 377505 w 500147"/>
                <a:gd name="connsiteY54" fmla="*/ 129559 h 48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500147" h="484184">
                  <a:moveTo>
                    <a:pt x="378569" y="250339"/>
                  </a:moveTo>
                  <a:lnTo>
                    <a:pt x="391339" y="250339"/>
                  </a:lnTo>
                  <a:lnTo>
                    <a:pt x="406769" y="454655"/>
                  </a:lnTo>
                  <a:cubicBezTo>
                    <a:pt x="407833" y="470085"/>
                    <a:pt x="421135" y="481258"/>
                    <a:pt x="436565" y="480194"/>
                  </a:cubicBezTo>
                  <a:cubicBezTo>
                    <a:pt x="451995" y="479130"/>
                    <a:pt x="463169" y="465828"/>
                    <a:pt x="462105" y="450398"/>
                  </a:cubicBezTo>
                  <a:lnTo>
                    <a:pt x="445610" y="233845"/>
                  </a:lnTo>
                  <a:cubicBezTo>
                    <a:pt x="445610" y="233313"/>
                    <a:pt x="445610" y="233313"/>
                    <a:pt x="445610" y="232781"/>
                  </a:cubicBezTo>
                  <a:lnTo>
                    <a:pt x="445610" y="115725"/>
                  </a:lnTo>
                  <a:cubicBezTo>
                    <a:pt x="455720" y="136476"/>
                    <a:pt x="464765" y="178510"/>
                    <a:pt x="459976" y="257788"/>
                  </a:cubicBezTo>
                  <a:cubicBezTo>
                    <a:pt x="459444" y="267898"/>
                    <a:pt x="466893" y="276411"/>
                    <a:pt x="477003" y="276943"/>
                  </a:cubicBezTo>
                  <a:cubicBezTo>
                    <a:pt x="477535" y="276943"/>
                    <a:pt x="477535" y="276943"/>
                    <a:pt x="478067" y="276943"/>
                  </a:cubicBezTo>
                  <a:cubicBezTo>
                    <a:pt x="487644" y="276943"/>
                    <a:pt x="495625" y="269494"/>
                    <a:pt x="496157" y="259917"/>
                  </a:cubicBezTo>
                  <a:cubicBezTo>
                    <a:pt x="501478" y="165208"/>
                    <a:pt x="489772" y="102956"/>
                    <a:pt x="461040" y="75820"/>
                  </a:cubicBezTo>
                  <a:cubicBezTo>
                    <a:pt x="448271" y="64115"/>
                    <a:pt x="436033" y="61986"/>
                    <a:pt x="429648" y="61986"/>
                  </a:cubicBezTo>
                  <a:cubicBezTo>
                    <a:pt x="429116" y="61986"/>
                    <a:pt x="429116" y="61986"/>
                    <a:pt x="428584" y="61986"/>
                  </a:cubicBezTo>
                  <a:lnTo>
                    <a:pt x="413686" y="61986"/>
                  </a:lnTo>
                  <a:cubicBezTo>
                    <a:pt x="409429" y="69435"/>
                    <a:pt x="399320" y="87526"/>
                    <a:pt x="387082" y="99763"/>
                  </a:cubicBezTo>
                  <a:lnTo>
                    <a:pt x="387082" y="125835"/>
                  </a:lnTo>
                  <a:lnTo>
                    <a:pt x="382294" y="125835"/>
                  </a:lnTo>
                  <a:lnTo>
                    <a:pt x="382294" y="99763"/>
                  </a:lnTo>
                  <a:cubicBezTo>
                    <a:pt x="370056" y="87526"/>
                    <a:pt x="359415" y="69435"/>
                    <a:pt x="355690" y="61986"/>
                  </a:cubicBezTo>
                  <a:lnTo>
                    <a:pt x="343985" y="61986"/>
                  </a:lnTo>
                  <a:lnTo>
                    <a:pt x="178510" y="26870"/>
                  </a:lnTo>
                  <a:cubicBezTo>
                    <a:pt x="172125" y="25273"/>
                    <a:pt x="166273" y="27402"/>
                    <a:pt x="162016" y="32190"/>
                  </a:cubicBezTo>
                  <a:lnTo>
                    <a:pt x="26870" y="3991"/>
                  </a:lnTo>
                  <a:lnTo>
                    <a:pt x="3991" y="114661"/>
                  </a:lnTo>
                  <a:lnTo>
                    <a:pt x="114662" y="137540"/>
                  </a:lnTo>
                  <a:lnTo>
                    <a:pt x="134348" y="43364"/>
                  </a:lnTo>
                  <a:lnTo>
                    <a:pt x="156695" y="48152"/>
                  </a:lnTo>
                  <a:cubicBezTo>
                    <a:pt x="158291" y="54537"/>
                    <a:pt x="163612" y="60390"/>
                    <a:pt x="170529" y="61986"/>
                  </a:cubicBezTo>
                  <a:lnTo>
                    <a:pt x="324298" y="94975"/>
                  </a:lnTo>
                  <a:lnTo>
                    <a:pt x="324298" y="233313"/>
                  </a:lnTo>
                  <a:cubicBezTo>
                    <a:pt x="324298" y="233845"/>
                    <a:pt x="324298" y="233845"/>
                    <a:pt x="324298" y="234377"/>
                  </a:cubicBezTo>
                  <a:lnTo>
                    <a:pt x="307272" y="450398"/>
                  </a:lnTo>
                  <a:cubicBezTo>
                    <a:pt x="306207" y="465828"/>
                    <a:pt x="317381" y="479130"/>
                    <a:pt x="332811" y="480194"/>
                  </a:cubicBezTo>
                  <a:cubicBezTo>
                    <a:pt x="348241" y="481258"/>
                    <a:pt x="361543" y="470085"/>
                    <a:pt x="362607" y="454655"/>
                  </a:cubicBezTo>
                  <a:lnTo>
                    <a:pt x="378569" y="250339"/>
                  </a:lnTo>
                  <a:close/>
                  <a:moveTo>
                    <a:pt x="57730" y="118918"/>
                  </a:moveTo>
                  <a:lnTo>
                    <a:pt x="11972" y="109341"/>
                  </a:lnTo>
                  <a:lnTo>
                    <a:pt x="21549" y="63582"/>
                  </a:lnTo>
                  <a:lnTo>
                    <a:pt x="67307" y="73160"/>
                  </a:lnTo>
                  <a:lnTo>
                    <a:pt x="57730" y="118918"/>
                  </a:lnTo>
                  <a:close/>
                  <a:moveTo>
                    <a:pt x="120514" y="77416"/>
                  </a:moveTo>
                  <a:lnTo>
                    <a:pt x="74756" y="67839"/>
                  </a:lnTo>
                  <a:lnTo>
                    <a:pt x="84333" y="22081"/>
                  </a:lnTo>
                  <a:lnTo>
                    <a:pt x="130092" y="31658"/>
                  </a:lnTo>
                  <a:lnTo>
                    <a:pt x="120514" y="77416"/>
                  </a:lnTo>
                  <a:close/>
                  <a:moveTo>
                    <a:pt x="377505" y="129559"/>
                  </a:moveTo>
                  <a:lnTo>
                    <a:pt x="386018" y="129559"/>
                  </a:lnTo>
                  <a:lnTo>
                    <a:pt x="386018" y="143925"/>
                  </a:lnTo>
                  <a:cubicBezTo>
                    <a:pt x="386550" y="143925"/>
                    <a:pt x="386550" y="143925"/>
                    <a:pt x="387082" y="143925"/>
                  </a:cubicBezTo>
                  <a:cubicBezTo>
                    <a:pt x="392403" y="143925"/>
                    <a:pt x="396660" y="148182"/>
                    <a:pt x="396660" y="153502"/>
                  </a:cubicBezTo>
                  <a:cubicBezTo>
                    <a:pt x="396660" y="158823"/>
                    <a:pt x="392403" y="163080"/>
                    <a:pt x="387082" y="163080"/>
                  </a:cubicBezTo>
                  <a:cubicBezTo>
                    <a:pt x="381762" y="163080"/>
                    <a:pt x="377505" y="158823"/>
                    <a:pt x="377505" y="153502"/>
                  </a:cubicBezTo>
                  <a:lnTo>
                    <a:pt x="377505" y="12955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8" name="자유형: 도형 57">
              <a:extLst>
                <a:ext uri="{FF2B5EF4-FFF2-40B4-BE49-F238E27FC236}">
                  <a16:creationId xmlns:a16="http://schemas.microsoft.com/office/drawing/2014/main" id="{F2E211F2-2DA5-4774-BD8D-9AE5273E6CDF}"/>
                </a:ext>
              </a:extLst>
            </p:cNvPr>
            <p:cNvSpPr/>
            <p:nvPr/>
          </p:nvSpPr>
          <p:spPr>
            <a:xfrm>
              <a:off x="4016151" y="1185457"/>
              <a:ext cx="106414" cy="106414"/>
            </a:xfrm>
            <a:custGeom>
              <a:avLst/>
              <a:gdLst>
                <a:gd name="connsiteX0" fmla="*/ 105084 w 106414"/>
                <a:gd name="connsiteY0" fmla="*/ 54537 h 106414"/>
                <a:gd name="connsiteX1" fmla="*/ 54537 w 106414"/>
                <a:gd name="connsiteY1" fmla="*/ 105084 h 106414"/>
                <a:gd name="connsiteX2" fmla="*/ 3991 w 106414"/>
                <a:gd name="connsiteY2" fmla="*/ 54537 h 106414"/>
                <a:gd name="connsiteX3" fmla="*/ 54537 w 106414"/>
                <a:gd name="connsiteY3" fmla="*/ 3991 h 106414"/>
                <a:gd name="connsiteX4" fmla="*/ 105084 w 106414"/>
                <a:gd name="connsiteY4" fmla="*/ 54537 h 106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414" h="106414">
                  <a:moveTo>
                    <a:pt x="105084" y="54537"/>
                  </a:moveTo>
                  <a:cubicBezTo>
                    <a:pt x="105084" y="82453"/>
                    <a:pt x="82454" y="105084"/>
                    <a:pt x="54537" y="105084"/>
                  </a:cubicBezTo>
                  <a:cubicBezTo>
                    <a:pt x="26621" y="105084"/>
                    <a:pt x="3991" y="82453"/>
                    <a:pt x="3991" y="54537"/>
                  </a:cubicBezTo>
                  <a:cubicBezTo>
                    <a:pt x="3991" y="26621"/>
                    <a:pt x="26621" y="3991"/>
                    <a:pt x="54537" y="3991"/>
                  </a:cubicBezTo>
                  <a:cubicBezTo>
                    <a:pt x="82454" y="3991"/>
                    <a:pt x="105084" y="26621"/>
                    <a:pt x="105084" y="545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59" name="화살표: 왼쪽/오른쪽 58">
            <a:extLst>
              <a:ext uri="{FF2B5EF4-FFF2-40B4-BE49-F238E27FC236}">
                <a16:creationId xmlns:a16="http://schemas.microsoft.com/office/drawing/2014/main" id="{DE959E31-4529-43AC-804F-F35270EFC564}"/>
              </a:ext>
            </a:extLst>
          </p:cNvPr>
          <p:cNvSpPr/>
          <p:nvPr/>
        </p:nvSpPr>
        <p:spPr>
          <a:xfrm>
            <a:off x="1723433" y="5408277"/>
            <a:ext cx="6511000" cy="810156"/>
          </a:xfrm>
          <a:prstGeom prst="leftRightArrow">
            <a:avLst/>
          </a:prstGeom>
          <a:gradFill flip="none" rotWithShape="1">
            <a:gsLst>
              <a:gs pos="0">
                <a:srgbClr val="2D837E">
                  <a:alpha val="34000"/>
                  <a:lumMod val="94000"/>
                  <a:lumOff val="6000"/>
                </a:srgbClr>
              </a:gs>
              <a:gs pos="43000">
                <a:schemeClr val="bg1"/>
              </a:gs>
              <a:gs pos="65000">
                <a:schemeClr val="bg1"/>
              </a:gs>
              <a:gs pos="100000">
                <a:schemeClr val="bg2">
                  <a:lumMod val="50000"/>
                  <a:alpha val="42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화살표: 왼쪽/오른쪽 59">
            <a:extLst>
              <a:ext uri="{FF2B5EF4-FFF2-40B4-BE49-F238E27FC236}">
                <a16:creationId xmlns:a16="http://schemas.microsoft.com/office/drawing/2014/main" id="{15DD82D8-805A-4D31-9788-B35AE6037DD0}"/>
              </a:ext>
            </a:extLst>
          </p:cNvPr>
          <p:cNvSpPr/>
          <p:nvPr/>
        </p:nvSpPr>
        <p:spPr>
          <a:xfrm>
            <a:off x="1723433" y="4999355"/>
            <a:ext cx="6511000" cy="810156"/>
          </a:xfrm>
          <a:prstGeom prst="leftRightArrow">
            <a:avLst/>
          </a:prstGeom>
          <a:gradFill flip="none" rotWithShape="1">
            <a:gsLst>
              <a:gs pos="0">
                <a:srgbClr val="2D837E">
                  <a:lumMod val="57000"/>
                  <a:lumOff val="43000"/>
                </a:srgbClr>
              </a:gs>
              <a:gs pos="43000">
                <a:schemeClr val="bg1"/>
              </a:gs>
              <a:gs pos="65000">
                <a:schemeClr val="bg1"/>
              </a:gs>
              <a:gs pos="100000">
                <a:schemeClr val="bg2">
                  <a:lumMod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75BCB7E-B3A1-4B7E-94A7-83314049F7C2}"/>
              </a:ext>
            </a:extLst>
          </p:cNvPr>
          <p:cNvSpPr txBox="1"/>
          <p:nvPr/>
        </p:nvSpPr>
        <p:spPr>
          <a:xfrm>
            <a:off x="2054297" y="5236033"/>
            <a:ext cx="20332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rgbClr val="33A17D"/>
              </a:buClr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-70" normalizeH="0" baseline="0" noProof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D837E"/>
                </a:solidFill>
                <a:effectLst/>
                <a:uLnTx/>
                <a:uFillTx/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+mn-cs"/>
              </a:rPr>
              <a:t>청렴한 직무 수행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7B53D6A-1CAE-444A-BA17-AA8A8E2946A1}"/>
              </a:ext>
            </a:extLst>
          </p:cNvPr>
          <p:cNvSpPr txBox="1"/>
          <p:nvPr/>
        </p:nvSpPr>
        <p:spPr>
          <a:xfrm>
            <a:off x="5914907" y="5223333"/>
            <a:ext cx="20332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rgbClr val="33A17D"/>
              </a:buClr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-70" normalizeH="0" baseline="0" noProof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+mn-cs"/>
              </a:rPr>
              <a:t>사적 이익 추구</a:t>
            </a:r>
          </a:p>
        </p:txBody>
      </p: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8A9E7CBE-E4D8-4CF4-BA3B-51580B5DBC8F}"/>
              </a:ext>
            </a:extLst>
          </p:cNvPr>
          <p:cNvGrpSpPr/>
          <p:nvPr/>
        </p:nvGrpSpPr>
        <p:grpSpPr>
          <a:xfrm>
            <a:off x="444994" y="4900387"/>
            <a:ext cx="521188" cy="1052886"/>
            <a:chOff x="180675" y="2573264"/>
            <a:chExt cx="582222" cy="1176183"/>
          </a:xfrm>
          <a:solidFill>
            <a:schemeClr val="bg2"/>
          </a:solidFill>
        </p:grpSpPr>
        <p:sp>
          <p:nvSpPr>
            <p:cNvPr id="64" name="자유형: 도형 63">
              <a:extLst>
                <a:ext uri="{FF2B5EF4-FFF2-40B4-BE49-F238E27FC236}">
                  <a16:creationId xmlns:a16="http://schemas.microsoft.com/office/drawing/2014/main" id="{F4D7AF6F-5129-4474-B1F7-9DF829213AD8}"/>
                </a:ext>
              </a:extLst>
            </p:cNvPr>
            <p:cNvSpPr/>
            <p:nvPr/>
          </p:nvSpPr>
          <p:spPr>
            <a:xfrm>
              <a:off x="417321" y="2716003"/>
              <a:ext cx="215986" cy="122079"/>
            </a:xfrm>
            <a:custGeom>
              <a:avLst/>
              <a:gdLst>
                <a:gd name="connsiteX0" fmla="*/ 9049 w 438150"/>
                <a:gd name="connsiteY0" fmla="*/ 7144 h 247650"/>
                <a:gd name="connsiteX1" fmla="*/ 7144 w 438150"/>
                <a:gd name="connsiteY1" fmla="*/ 32861 h 247650"/>
                <a:gd name="connsiteX2" fmla="*/ 221456 w 438150"/>
                <a:gd name="connsiteY2" fmla="*/ 247174 h 247650"/>
                <a:gd name="connsiteX3" fmla="*/ 435769 w 438150"/>
                <a:gd name="connsiteY3" fmla="*/ 32861 h 247650"/>
                <a:gd name="connsiteX4" fmla="*/ 433864 w 438150"/>
                <a:gd name="connsiteY4" fmla="*/ 7144 h 247650"/>
                <a:gd name="connsiteX5" fmla="*/ 9049 w 438150"/>
                <a:gd name="connsiteY5" fmla="*/ 7144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8150" h="247650">
                  <a:moveTo>
                    <a:pt x="9049" y="7144"/>
                  </a:moveTo>
                  <a:cubicBezTo>
                    <a:pt x="8096" y="15716"/>
                    <a:pt x="7144" y="24289"/>
                    <a:pt x="7144" y="32861"/>
                  </a:cubicBezTo>
                  <a:cubicBezTo>
                    <a:pt x="7144" y="150971"/>
                    <a:pt x="103346" y="247174"/>
                    <a:pt x="221456" y="247174"/>
                  </a:cubicBezTo>
                  <a:cubicBezTo>
                    <a:pt x="339566" y="247174"/>
                    <a:pt x="435769" y="150971"/>
                    <a:pt x="435769" y="32861"/>
                  </a:cubicBezTo>
                  <a:cubicBezTo>
                    <a:pt x="435769" y="24289"/>
                    <a:pt x="434816" y="15716"/>
                    <a:pt x="433864" y="7144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5" name="자유형: 도형 64">
              <a:extLst>
                <a:ext uri="{FF2B5EF4-FFF2-40B4-BE49-F238E27FC236}">
                  <a16:creationId xmlns:a16="http://schemas.microsoft.com/office/drawing/2014/main" id="{1369856A-3CC2-4780-A9A8-BDD8F3FD6300}"/>
                </a:ext>
              </a:extLst>
            </p:cNvPr>
            <p:cNvSpPr/>
            <p:nvPr/>
          </p:nvSpPr>
          <p:spPr>
            <a:xfrm>
              <a:off x="398539" y="2573264"/>
              <a:ext cx="253548" cy="136165"/>
            </a:xfrm>
            <a:custGeom>
              <a:avLst/>
              <a:gdLst>
                <a:gd name="connsiteX0" fmla="*/ 35719 w 514350"/>
                <a:gd name="connsiteY0" fmla="*/ 220504 h 276225"/>
                <a:gd name="connsiteX1" fmla="*/ 7144 w 514350"/>
                <a:gd name="connsiteY1" fmla="*/ 249079 h 276225"/>
                <a:gd name="connsiteX2" fmla="*/ 35719 w 514350"/>
                <a:gd name="connsiteY2" fmla="*/ 277654 h 276225"/>
                <a:gd name="connsiteX3" fmla="*/ 39529 w 514350"/>
                <a:gd name="connsiteY3" fmla="*/ 277654 h 276225"/>
                <a:gd name="connsiteX4" fmla="*/ 480536 w 514350"/>
                <a:gd name="connsiteY4" fmla="*/ 277654 h 276225"/>
                <a:gd name="connsiteX5" fmla="*/ 484346 w 514350"/>
                <a:gd name="connsiteY5" fmla="*/ 277654 h 276225"/>
                <a:gd name="connsiteX6" fmla="*/ 512921 w 514350"/>
                <a:gd name="connsiteY6" fmla="*/ 249079 h 276225"/>
                <a:gd name="connsiteX7" fmla="*/ 484346 w 514350"/>
                <a:gd name="connsiteY7" fmla="*/ 220504 h 276225"/>
                <a:gd name="connsiteX8" fmla="*/ 480536 w 514350"/>
                <a:gd name="connsiteY8" fmla="*/ 220504 h 276225"/>
                <a:gd name="connsiteX9" fmla="*/ 479584 w 514350"/>
                <a:gd name="connsiteY9" fmla="*/ 201454 h 276225"/>
                <a:gd name="connsiteX10" fmla="*/ 384334 w 514350"/>
                <a:gd name="connsiteY10" fmla="*/ 44291 h 276225"/>
                <a:gd name="connsiteX11" fmla="*/ 384334 w 514350"/>
                <a:gd name="connsiteY11" fmla="*/ 61436 h 276225"/>
                <a:gd name="connsiteX12" fmla="*/ 361474 w 514350"/>
                <a:gd name="connsiteY12" fmla="*/ 84296 h 276225"/>
                <a:gd name="connsiteX13" fmla="*/ 338614 w 514350"/>
                <a:gd name="connsiteY13" fmla="*/ 61436 h 276225"/>
                <a:gd name="connsiteX14" fmla="*/ 338614 w 514350"/>
                <a:gd name="connsiteY14" fmla="*/ 20479 h 276225"/>
                <a:gd name="connsiteX15" fmla="*/ 282416 w 514350"/>
                <a:gd name="connsiteY15" fmla="*/ 7144 h 276225"/>
                <a:gd name="connsiteX16" fmla="*/ 282416 w 514350"/>
                <a:gd name="connsiteY16" fmla="*/ 61436 h 276225"/>
                <a:gd name="connsiteX17" fmla="*/ 259556 w 514350"/>
                <a:gd name="connsiteY17" fmla="*/ 84296 h 276225"/>
                <a:gd name="connsiteX18" fmla="*/ 236696 w 514350"/>
                <a:gd name="connsiteY18" fmla="*/ 61436 h 276225"/>
                <a:gd name="connsiteX19" fmla="*/ 236696 w 514350"/>
                <a:gd name="connsiteY19" fmla="*/ 7144 h 276225"/>
                <a:gd name="connsiteX20" fmla="*/ 180499 w 514350"/>
                <a:gd name="connsiteY20" fmla="*/ 20479 h 276225"/>
                <a:gd name="connsiteX21" fmla="*/ 180499 w 514350"/>
                <a:gd name="connsiteY21" fmla="*/ 61436 h 276225"/>
                <a:gd name="connsiteX22" fmla="*/ 157639 w 514350"/>
                <a:gd name="connsiteY22" fmla="*/ 84296 h 276225"/>
                <a:gd name="connsiteX23" fmla="*/ 134779 w 514350"/>
                <a:gd name="connsiteY23" fmla="*/ 61436 h 276225"/>
                <a:gd name="connsiteX24" fmla="*/ 134779 w 514350"/>
                <a:gd name="connsiteY24" fmla="*/ 44291 h 276225"/>
                <a:gd name="connsiteX25" fmla="*/ 40481 w 514350"/>
                <a:gd name="connsiteY25" fmla="*/ 201454 h 276225"/>
                <a:gd name="connsiteX26" fmla="*/ 39529 w 514350"/>
                <a:gd name="connsiteY26" fmla="*/ 220504 h 276225"/>
                <a:gd name="connsiteX27" fmla="*/ 35719 w 514350"/>
                <a:gd name="connsiteY27" fmla="*/ 220504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14350" h="276225">
                  <a:moveTo>
                    <a:pt x="35719" y="220504"/>
                  </a:moveTo>
                  <a:cubicBezTo>
                    <a:pt x="19526" y="220504"/>
                    <a:pt x="7144" y="233839"/>
                    <a:pt x="7144" y="249079"/>
                  </a:cubicBezTo>
                  <a:cubicBezTo>
                    <a:pt x="7144" y="265271"/>
                    <a:pt x="19526" y="277654"/>
                    <a:pt x="35719" y="277654"/>
                  </a:cubicBezTo>
                  <a:lnTo>
                    <a:pt x="39529" y="277654"/>
                  </a:lnTo>
                  <a:lnTo>
                    <a:pt x="480536" y="277654"/>
                  </a:lnTo>
                  <a:lnTo>
                    <a:pt x="484346" y="277654"/>
                  </a:lnTo>
                  <a:cubicBezTo>
                    <a:pt x="500539" y="277654"/>
                    <a:pt x="512921" y="264319"/>
                    <a:pt x="512921" y="249079"/>
                  </a:cubicBezTo>
                  <a:cubicBezTo>
                    <a:pt x="512921" y="232886"/>
                    <a:pt x="500539" y="220504"/>
                    <a:pt x="484346" y="220504"/>
                  </a:cubicBezTo>
                  <a:lnTo>
                    <a:pt x="480536" y="220504"/>
                  </a:lnTo>
                  <a:cubicBezTo>
                    <a:pt x="480536" y="213836"/>
                    <a:pt x="479584" y="208121"/>
                    <a:pt x="479584" y="201454"/>
                  </a:cubicBezTo>
                  <a:cubicBezTo>
                    <a:pt x="471964" y="136684"/>
                    <a:pt x="435769" y="79534"/>
                    <a:pt x="384334" y="44291"/>
                  </a:cubicBezTo>
                  <a:lnTo>
                    <a:pt x="384334" y="61436"/>
                  </a:lnTo>
                  <a:cubicBezTo>
                    <a:pt x="384334" y="73819"/>
                    <a:pt x="373856" y="84296"/>
                    <a:pt x="361474" y="84296"/>
                  </a:cubicBezTo>
                  <a:cubicBezTo>
                    <a:pt x="349091" y="84296"/>
                    <a:pt x="338614" y="73819"/>
                    <a:pt x="338614" y="61436"/>
                  </a:cubicBezTo>
                  <a:lnTo>
                    <a:pt x="338614" y="20479"/>
                  </a:lnTo>
                  <a:cubicBezTo>
                    <a:pt x="320516" y="13811"/>
                    <a:pt x="302419" y="9049"/>
                    <a:pt x="282416" y="7144"/>
                  </a:cubicBezTo>
                  <a:lnTo>
                    <a:pt x="282416" y="61436"/>
                  </a:lnTo>
                  <a:cubicBezTo>
                    <a:pt x="282416" y="73819"/>
                    <a:pt x="271939" y="84296"/>
                    <a:pt x="259556" y="84296"/>
                  </a:cubicBezTo>
                  <a:cubicBezTo>
                    <a:pt x="247174" y="84296"/>
                    <a:pt x="236696" y="73819"/>
                    <a:pt x="236696" y="61436"/>
                  </a:cubicBezTo>
                  <a:lnTo>
                    <a:pt x="236696" y="7144"/>
                  </a:lnTo>
                  <a:cubicBezTo>
                    <a:pt x="216694" y="9049"/>
                    <a:pt x="198596" y="13811"/>
                    <a:pt x="180499" y="20479"/>
                  </a:cubicBezTo>
                  <a:lnTo>
                    <a:pt x="180499" y="61436"/>
                  </a:lnTo>
                  <a:cubicBezTo>
                    <a:pt x="180499" y="73819"/>
                    <a:pt x="170021" y="84296"/>
                    <a:pt x="157639" y="84296"/>
                  </a:cubicBezTo>
                  <a:cubicBezTo>
                    <a:pt x="145256" y="84296"/>
                    <a:pt x="134779" y="73819"/>
                    <a:pt x="134779" y="61436"/>
                  </a:cubicBezTo>
                  <a:lnTo>
                    <a:pt x="134779" y="44291"/>
                  </a:lnTo>
                  <a:cubicBezTo>
                    <a:pt x="83344" y="79534"/>
                    <a:pt x="47149" y="135731"/>
                    <a:pt x="40481" y="201454"/>
                  </a:cubicBezTo>
                  <a:cubicBezTo>
                    <a:pt x="39529" y="208121"/>
                    <a:pt x="39529" y="213836"/>
                    <a:pt x="39529" y="220504"/>
                  </a:cubicBezTo>
                  <a:lnTo>
                    <a:pt x="35719" y="22050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6" name="자유형: 도형 65">
              <a:extLst>
                <a:ext uri="{FF2B5EF4-FFF2-40B4-BE49-F238E27FC236}">
                  <a16:creationId xmlns:a16="http://schemas.microsoft.com/office/drawing/2014/main" id="{CE4BB108-0627-4FE7-93DB-271983217843}"/>
                </a:ext>
              </a:extLst>
            </p:cNvPr>
            <p:cNvSpPr/>
            <p:nvPr/>
          </p:nvSpPr>
          <p:spPr>
            <a:xfrm>
              <a:off x="180675" y="2866723"/>
              <a:ext cx="582222" cy="882724"/>
            </a:xfrm>
            <a:custGeom>
              <a:avLst/>
              <a:gdLst>
                <a:gd name="connsiteX0" fmla="*/ 330041 w 1181100"/>
                <a:gd name="connsiteY0" fmla="*/ 1097756 h 1790700"/>
                <a:gd name="connsiteX1" fmla="*/ 447199 w 1181100"/>
                <a:gd name="connsiteY1" fmla="*/ 980599 h 1790700"/>
                <a:gd name="connsiteX2" fmla="*/ 447199 w 1181100"/>
                <a:gd name="connsiteY2" fmla="*/ 1666399 h 1790700"/>
                <a:gd name="connsiteX3" fmla="*/ 565309 w 1181100"/>
                <a:gd name="connsiteY3" fmla="*/ 1784509 h 1790700"/>
                <a:gd name="connsiteX4" fmla="*/ 683419 w 1181100"/>
                <a:gd name="connsiteY4" fmla="*/ 1666399 h 1790700"/>
                <a:gd name="connsiteX5" fmla="*/ 683419 w 1181100"/>
                <a:gd name="connsiteY5" fmla="*/ 806291 h 1790700"/>
                <a:gd name="connsiteX6" fmla="*/ 727234 w 1181100"/>
                <a:gd name="connsiteY6" fmla="*/ 806291 h 1790700"/>
                <a:gd name="connsiteX7" fmla="*/ 727234 w 1181100"/>
                <a:gd name="connsiteY7" fmla="*/ 1666399 h 1790700"/>
                <a:gd name="connsiteX8" fmla="*/ 845344 w 1181100"/>
                <a:gd name="connsiteY8" fmla="*/ 1784509 h 1790700"/>
                <a:gd name="connsiteX9" fmla="*/ 963454 w 1181100"/>
                <a:gd name="connsiteY9" fmla="*/ 1666399 h 1790700"/>
                <a:gd name="connsiteX10" fmla="*/ 963454 w 1181100"/>
                <a:gd name="connsiteY10" fmla="*/ 237649 h 1790700"/>
                <a:gd name="connsiteX11" fmla="*/ 980599 w 1181100"/>
                <a:gd name="connsiteY11" fmla="*/ 277654 h 1790700"/>
                <a:gd name="connsiteX12" fmla="*/ 1030129 w 1181100"/>
                <a:gd name="connsiteY12" fmla="*/ 664369 h 1790700"/>
                <a:gd name="connsiteX13" fmla="*/ 1024414 w 1181100"/>
                <a:gd name="connsiteY13" fmla="*/ 837724 h 1790700"/>
                <a:gd name="connsiteX14" fmla="*/ 1095851 w 1181100"/>
                <a:gd name="connsiteY14" fmla="*/ 918686 h 1790700"/>
                <a:gd name="connsiteX15" fmla="*/ 1100614 w 1181100"/>
                <a:gd name="connsiteY15" fmla="*/ 918686 h 1790700"/>
                <a:gd name="connsiteX16" fmla="*/ 1176814 w 1181100"/>
                <a:gd name="connsiteY16" fmla="*/ 847249 h 1790700"/>
                <a:gd name="connsiteX17" fmla="*/ 1182529 w 1181100"/>
                <a:gd name="connsiteY17" fmla="*/ 664369 h 1790700"/>
                <a:gd name="connsiteX18" fmla="*/ 1073944 w 1181100"/>
                <a:gd name="connsiteY18" fmla="*/ 122396 h 1790700"/>
                <a:gd name="connsiteX19" fmla="*/ 972026 w 1181100"/>
                <a:gd name="connsiteY19" fmla="*/ 27146 h 1790700"/>
                <a:gd name="connsiteX20" fmla="*/ 893921 w 1181100"/>
                <a:gd name="connsiteY20" fmla="*/ 7144 h 1790700"/>
                <a:gd name="connsiteX21" fmla="*/ 890111 w 1181100"/>
                <a:gd name="connsiteY21" fmla="*/ 7144 h 1790700"/>
                <a:gd name="connsiteX22" fmla="*/ 849154 w 1181100"/>
                <a:gd name="connsiteY22" fmla="*/ 7144 h 1790700"/>
                <a:gd name="connsiteX23" fmla="*/ 824389 w 1181100"/>
                <a:gd name="connsiteY23" fmla="*/ 198596 h 1790700"/>
                <a:gd name="connsiteX24" fmla="*/ 730091 w 1181100"/>
                <a:gd name="connsiteY24" fmla="*/ 88106 h 1790700"/>
                <a:gd name="connsiteX25" fmla="*/ 801529 w 1181100"/>
                <a:gd name="connsiteY25" fmla="*/ 9049 h 1790700"/>
                <a:gd name="connsiteX26" fmla="*/ 776764 w 1181100"/>
                <a:gd name="connsiteY26" fmla="*/ 9049 h 1790700"/>
                <a:gd name="connsiteX27" fmla="*/ 601504 w 1181100"/>
                <a:gd name="connsiteY27" fmla="*/ 9049 h 1790700"/>
                <a:gd name="connsiteX28" fmla="*/ 672941 w 1181100"/>
                <a:gd name="connsiteY28" fmla="*/ 88106 h 1790700"/>
                <a:gd name="connsiteX29" fmla="*/ 579596 w 1181100"/>
                <a:gd name="connsiteY29" fmla="*/ 200501 h 1790700"/>
                <a:gd name="connsiteX30" fmla="*/ 554831 w 1181100"/>
                <a:gd name="connsiteY30" fmla="*/ 9049 h 1790700"/>
                <a:gd name="connsiteX31" fmla="*/ 521494 w 1181100"/>
                <a:gd name="connsiteY31" fmla="*/ 9049 h 1790700"/>
                <a:gd name="connsiteX32" fmla="*/ 518636 w 1181100"/>
                <a:gd name="connsiteY32" fmla="*/ 9049 h 1790700"/>
                <a:gd name="connsiteX33" fmla="*/ 440531 w 1181100"/>
                <a:gd name="connsiteY33" fmla="*/ 29051 h 1790700"/>
                <a:gd name="connsiteX34" fmla="*/ 295751 w 1181100"/>
                <a:gd name="connsiteY34" fmla="*/ 208121 h 1790700"/>
                <a:gd name="connsiteX35" fmla="*/ 231934 w 1181100"/>
                <a:gd name="connsiteY35" fmla="*/ 571976 h 1790700"/>
                <a:gd name="connsiteX36" fmla="*/ 7144 w 1181100"/>
                <a:gd name="connsiteY36" fmla="*/ 794861 h 1790700"/>
                <a:gd name="connsiteX37" fmla="*/ 319564 w 1181100"/>
                <a:gd name="connsiteY37" fmla="*/ 1107281 h 1790700"/>
                <a:gd name="connsiteX38" fmla="*/ 330041 w 1181100"/>
                <a:gd name="connsiteY38" fmla="*/ 1097756 h 1790700"/>
                <a:gd name="connsiteX39" fmla="*/ 234791 w 1181100"/>
                <a:gd name="connsiteY39" fmla="*/ 848201 h 1790700"/>
                <a:gd name="connsiteX40" fmla="*/ 310991 w 1181100"/>
                <a:gd name="connsiteY40" fmla="*/ 919639 h 1790700"/>
                <a:gd name="connsiteX41" fmla="*/ 315754 w 1181100"/>
                <a:gd name="connsiteY41" fmla="*/ 919639 h 1790700"/>
                <a:gd name="connsiteX42" fmla="*/ 387191 w 1181100"/>
                <a:gd name="connsiteY42" fmla="*/ 838676 h 1790700"/>
                <a:gd name="connsiteX43" fmla="*/ 381476 w 1181100"/>
                <a:gd name="connsiteY43" fmla="*/ 665321 h 1790700"/>
                <a:gd name="connsiteX44" fmla="*/ 391001 w 1181100"/>
                <a:gd name="connsiteY44" fmla="*/ 466249 h 1790700"/>
                <a:gd name="connsiteX45" fmla="*/ 655796 w 1181100"/>
                <a:gd name="connsiteY45" fmla="*/ 731044 h 1790700"/>
                <a:gd name="connsiteX46" fmla="*/ 319564 w 1181100"/>
                <a:gd name="connsiteY46" fmla="*/ 1067276 h 1790700"/>
                <a:gd name="connsiteX47" fmla="*/ 47149 w 1181100"/>
                <a:gd name="connsiteY47" fmla="*/ 794861 h 1790700"/>
                <a:gd name="connsiteX48" fmla="*/ 229076 w 1181100"/>
                <a:gd name="connsiteY48" fmla="*/ 612934 h 1790700"/>
                <a:gd name="connsiteX49" fmla="*/ 228124 w 1181100"/>
                <a:gd name="connsiteY49" fmla="*/ 665321 h 1790700"/>
                <a:gd name="connsiteX50" fmla="*/ 234791 w 1181100"/>
                <a:gd name="connsiteY50" fmla="*/ 848201 h 1790700"/>
                <a:gd name="connsiteX51" fmla="*/ 447199 w 1181100"/>
                <a:gd name="connsiteY51" fmla="*/ 237649 h 1790700"/>
                <a:gd name="connsiteX52" fmla="*/ 447199 w 1181100"/>
                <a:gd name="connsiteY52" fmla="*/ 482441 h 1790700"/>
                <a:gd name="connsiteX53" fmla="*/ 394811 w 1181100"/>
                <a:gd name="connsiteY53" fmla="*/ 430054 h 1790700"/>
                <a:gd name="connsiteX54" fmla="*/ 447199 w 1181100"/>
                <a:gd name="connsiteY54" fmla="*/ 237649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1181100" h="1790700">
                  <a:moveTo>
                    <a:pt x="330041" y="1097756"/>
                  </a:moveTo>
                  <a:lnTo>
                    <a:pt x="447199" y="980599"/>
                  </a:lnTo>
                  <a:lnTo>
                    <a:pt x="447199" y="1666399"/>
                  </a:lnTo>
                  <a:cubicBezTo>
                    <a:pt x="447199" y="1731169"/>
                    <a:pt x="499586" y="1784509"/>
                    <a:pt x="565309" y="1784509"/>
                  </a:cubicBezTo>
                  <a:cubicBezTo>
                    <a:pt x="630079" y="1784509"/>
                    <a:pt x="683419" y="1732121"/>
                    <a:pt x="683419" y="1666399"/>
                  </a:cubicBezTo>
                  <a:lnTo>
                    <a:pt x="683419" y="806291"/>
                  </a:lnTo>
                  <a:lnTo>
                    <a:pt x="727234" y="806291"/>
                  </a:lnTo>
                  <a:lnTo>
                    <a:pt x="727234" y="1666399"/>
                  </a:lnTo>
                  <a:cubicBezTo>
                    <a:pt x="727234" y="1731169"/>
                    <a:pt x="779621" y="1784509"/>
                    <a:pt x="845344" y="1784509"/>
                  </a:cubicBezTo>
                  <a:cubicBezTo>
                    <a:pt x="910114" y="1784509"/>
                    <a:pt x="963454" y="1732121"/>
                    <a:pt x="963454" y="1666399"/>
                  </a:cubicBezTo>
                  <a:lnTo>
                    <a:pt x="963454" y="237649"/>
                  </a:lnTo>
                  <a:cubicBezTo>
                    <a:pt x="969169" y="249079"/>
                    <a:pt x="974884" y="262414"/>
                    <a:pt x="980599" y="277654"/>
                  </a:cubicBezTo>
                  <a:cubicBezTo>
                    <a:pt x="1007269" y="351949"/>
                    <a:pt x="1030129" y="473869"/>
                    <a:pt x="1030129" y="664369"/>
                  </a:cubicBezTo>
                  <a:cubicBezTo>
                    <a:pt x="1030129" y="716756"/>
                    <a:pt x="1028224" y="774859"/>
                    <a:pt x="1024414" y="837724"/>
                  </a:cubicBezTo>
                  <a:cubicBezTo>
                    <a:pt x="1021556" y="879634"/>
                    <a:pt x="1053941" y="915829"/>
                    <a:pt x="1095851" y="918686"/>
                  </a:cubicBezTo>
                  <a:cubicBezTo>
                    <a:pt x="1097756" y="918686"/>
                    <a:pt x="1098709" y="918686"/>
                    <a:pt x="1100614" y="918686"/>
                  </a:cubicBezTo>
                  <a:cubicBezTo>
                    <a:pt x="1140619" y="918686"/>
                    <a:pt x="1173956" y="887254"/>
                    <a:pt x="1176814" y="847249"/>
                  </a:cubicBezTo>
                  <a:cubicBezTo>
                    <a:pt x="1180624" y="781526"/>
                    <a:pt x="1182529" y="720566"/>
                    <a:pt x="1182529" y="664369"/>
                  </a:cubicBezTo>
                  <a:cubicBezTo>
                    <a:pt x="1182529" y="376714"/>
                    <a:pt x="1135856" y="217646"/>
                    <a:pt x="1073944" y="122396"/>
                  </a:cubicBezTo>
                  <a:cubicBezTo>
                    <a:pt x="1042511" y="74771"/>
                    <a:pt x="1006316" y="44291"/>
                    <a:pt x="972026" y="27146"/>
                  </a:cubicBezTo>
                  <a:cubicBezTo>
                    <a:pt x="939641" y="10954"/>
                    <a:pt x="911066" y="7144"/>
                    <a:pt x="893921" y="7144"/>
                  </a:cubicBezTo>
                  <a:cubicBezTo>
                    <a:pt x="892969" y="7144"/>
                    <a:pt x="892016" y="7144"/>
                    <a:pt x="890111" y="7144"/>
                  </a:cubicBezTo>
                  <a:lnTo>
                    <a:pt x="849154" y="7144"/>
                  </a:lnTo>
                  <a:lnTo>
                    <a:pt x="824389" y="198596"/>
                  </a:lnTo>
                  <a:lnTo>
                    <a:pt x="730091" y="88106"/>
                  </a:lnTo>
                  <a:lnTo>
                    <a:pt x="801529" y="9049"/>
                  </a:lnTo>
                  <a:lnTo>
                    <a:pt x="776764" y="9049"/>
                  </a:lnTo>
                  <a:lnTo>
                    <a:pt x="601504" y="9049"/>
                  </a:lnTo>
                  <a:lnTo>
                    <a:pt x="672941" y="88106"/>
                  </a:lnTo>
                  <a:lnTo>
                    <a:pt x="579596" y="200501"/>
                  </a:lnTo>
                  <a:lnTo>
                    <a:pt x="554831" y="9049"/>
                  </a:lnTo>
                  <a:lnTo>
                    <a:pt x="521494" y="9049"/>
                  </a:lnTo>
                  <a:cubicBezTo>
                    <a:pt x="520541" y="9049"/>
                    <a:pt x="519589" y="9049"/>
                    <a:pt x="518636" y="9049"/>
                  </a:cubicBezTo>
                  <a:cubicBezTo>
                    <a:pt x="501491" y="9049"/>
                    <a:pt x="472916" y="12859"/>
                    <a:pt x="440531" y="29051"/>
                  </a:cubicBezTo>
                  <a:cubicBezTo>
                    <a:pt x="389096" y="54769"/>
                    <a:pt x="333851" y="110014"/>
                    <a:pt x="295751" y="208121"/>
                  </a:cubicBezTo>
                  <a:cubicBezTo>
                    <a:pt x="262414" y="291941"/>
                    <a:pt x="238601" y="407194"/>
                    <a:pt x="231934" y="571976"/>
                  </a:cubicBezTo>
                  <a:lnTo>
                    <a:pt x="7144" y="794861"/>
                  </a:lnTo>
                  <a:lnTo>
                    <a:pt x="319564" y="1107281"/>
                  </a:lnTo>
                  <a:lnTo>
                    <a:pt x="330041" y="1097756"/>
                  </a:lnTo>
                  <a:close/>
                  <a:moveTo>
                    <a:pt x="234791" y="848201"/>
                  </a:moveTo>
                  <a:cubicBezTo>
                    <a:pt x="237649" y="889159"/>
                    <a:pt x="270986" y="919639"/>
                    <a:pt x="310991" y="919639"/>
                  </a:cubicBezTo>
                  <a:cubicBezTo>
                    <a:pt x="312896" y="919639"/>
                    <a:pt x="313849" y="919639"/>
                    <a:pt x="315754" y="919639"/>
                  </a:cubicBezTo>
                  <a:cubicBezTo>
                    <a:pt x="357664" y="916781"/>
                    <a:pt x="390049" y="881539"/>
                    <a:pt x="387191" y="838676"/>
                  </a:cubicBezTo>
                  <a:cubicBezTo>
                    <a:pt x="383381" y="774859"/>
                    <a:pt x="381476" y="717709"/>
                    <a:pt x="381476" y="665321"/>
                  </a:cubicBezTo>
                  <a:cubicBezTo>
                    <a:pt x="381476" y="588169"/>
                    <a:pt x="385286" y="522446"/>
                    <a:pt x="391001" y="466249"/>
                  </a:cubicBezTo>
                  <a:lnTo>
                    <a:pt x="655796" y="731044"/>
                  </a:lnTo>
                  <a:lnTo>
                    <a:pt x="319564" y="1067276"/>
                  </a:lnTo>
                  <a:lnTo>
                    <a:pt x="47149" y="794861"/>
                  </a:lnTo>
                  <a:lnTo>
                    <a:pt x="229076" y="612934"/>
                  </a:lnTo>
                  <a:cubicBezTo>
                    <a:pt x="229076" y="630079"/>
                    <a:pt x="228124" y="647224"/>
                    <a:pt x="228124" y="665321"/>
                  </a:cubicBezTo>
                  <a:cubicBezTo>
                    <a:pt x="229076" y="721519"/>
                    <a:pt x="230029" y="782479"/>
                    <a:pt x="234791" y="848201"/>
                  </a:cubicBezTo>
                  <a:close/>
                  <a:moveTo>
                    <a:pt x="447199" y="237649"/>
                  </a:moveTo>
                  <a:lnTo>
                    <a:pt x="447199" y="482441"/>
                  </a:lnTo>
                  <a:lnTo>
                    <a:pt x="394811" y="430054"/>
                  </a:lnTo>
                  <a:cubicBezTo>
                    <a:pt x="408146" y="339566"/>
                    <a:pt x="428149" y="277654"/>
                    <a:pt x="447199" y="2376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67" name="TextBox 66">
            <a:extLst>
              <a:ext uri="{FF2B5EF4-FFF2-40B4-BE49-F238E27FC236}">
                <a16:creationId xmlns:a16="http://schemas.microsoft.com/office/drawing/2014/main" id="{E44421D9-CEBC-43D2-B04C-631D5F1FCB09}"/>
              </a:ext>
            </a:extLst>
          </p:cNvPr>
          <p:cNvSpPr txBox="1"/>
          <p:nvPr/>
        </p:nvSpPr>
        <p:spPr>
          <a:xfrm>
            <a:off x="4085236" y="3814541"/>
            <a:ext cx="17873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800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D837E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이해충돌</a:t>
            </a:r>
            <a:endParaRPr lang="en-US" altLang="ko-KR" sz="2800" spc="-7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2D837E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pic>
        <p:nvPicPr>
          <p:cNvPr id="68" name="그래픽 67">
            <a:extLst>
              <a:ext uri="{FF2B5EF4-FFF2-40B4-BE49-F238E27FC236}">
                <a16:creationId xmlns:a16="http://schemas.microsoft.com/office/drawing/2014/main" id="{DF8C699F-ED00-40EA-AB2C-133BA701AF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20471572">
            <a:off x="6001371" y="4501342"/>
            <a:ext cx="704850" cy="742950"/>
          </a:xfrm>
          <a:prstGeom prst="rect">
            <a:avLst/>
          </a:prstGeom>
        </p:spPr>
      </p:pic>
      <p:sp>
        <p:nvSpPr>
          <p:cNvPr id="69" name="TextBox 68">
            <a:extLst>
              <a:ext uri="{FF2B5EF4-FFF2-40B4-BE49-F238E27FC236}">
                <a16:creationId xmlns:a16="http://schemas.microsoft.com/office/drawing/2014/main" id="{5E1C1829-4D6E-42A1-A3F3-5B69EB54D0D2}"/>
              </a:ext>
            </a:extLst>
          </p:cNvPr>
          <p:cNvSpPr txBox="1"/>
          <p:nvPr/>
        </p:nvSpPr>
        <p:spPr>
          <a:xfrm>
            <a:off x="6671069" y="4061825"/>
            <a:ext cx="2436296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0" marR="0" indent="-47625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본 법을 통해</a:t>
            </a:r>
            <a:r>
              <a:rPr lang="en-US" altLang="ko-KR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</a:p>
          <a:p>
            <a:pPr marL="476250" marR="0" indent="-47625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2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공무수행 중 직면할 수 있는 </a:t>
            </a:r>
            <a:endParaRPr lang="en-US" altLang="ko-KR" sz="1200" spc="-7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76250" marR="0" indent="-47625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2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이해충돌 상황을</a:t>
            </a:r>
            <a:r>
              <a:rPr lang="ko-KR" altLang="en-US" sz="12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B4C6E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효과적으로 </a:t>
            </a:r>
            <a:endParaRPr lang="en-US" altLang="ko-KR" sz="1200" b="1" spc="-7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C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76250" marR="0" indent="-47625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2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관리</a:t>
            </a:r>
            <a:r>
              <a:rPr lang="en-US" altLang="ko-KR" sz="12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2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통제</a:t>
            </a:r>
            <a:r>
              <a:rPr lang="ko-KR" altLang="en-US" sz="12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할 수 있도록 함</a:t>
            </a:r>
          </a:p>
        </p:txBody>
      </p: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5D896C73-EF5A-4FF4-A984-84832896223C}"/>
              </a:ext>
            </a:extLst>
          </p:cNvPr>
          <p:cNvGrpSpPr/>
          <p:nvPr/>
        </p:nvGrpSpPr>
        <p:grpSpPr>
          <a:xfrm>
            <a:off x="4144462" y="4466517"/>
            <a:ext cx="1754237" cy="1471896"/>
            <a:chOff x="-2097246" y="1633817"/>
            <a:chExt cx="3018646" cy="2532804"/>
          </a:xfrm>
          <a:gradFill>
            <a:gsLst>
              <a:gs pos="0">
                <a:srgbClr val="2D837E">
                  <a:lumMod val="57000"/>
                  <a:lumOff val="43000"/>
                </a:srgbClr>
              </a:gs>
              <a:gs pos="100000">
                <a:schemeClr val="bg2">
                  <a:lumMod val="70000"/>
                </a:schemeClr>
              </a:gs>
            </a:gsLst>
            <a:lin ang="0" scaled="1"/>
          </a:gradFill>
          <a:effectLst/>
        </p:grpSpPr>
        <p:sp>
          <p:nvSpPr>
            <p:cNvPr id="71" name="자유형: 도형 70">
              <a:extLst>
                <a:ext uri="{FF2B5EF4-FFF2-40B4-BE49-F238E27FC236}">
                  <a16:creationId xmlns:a16="http://schemas.microsoft.com/office/drawing/2014/main" id="{7C2AE579-16F4-48B7-BBB6-A64179402BB4}"/>
                </a:ext>
              </a:extLst>
            </p:cNvPr>
            <p:cNvSpPr>
              <a:spLocks/>
            </p:cNvSpPr>
            <p:nvPr/>
          </p:nvSpPr>
          <p:spPr bwMode="auto">
            <a:xfrm>
              <a:off x="-733426" y="2117676"/>
              <a:ext cx="790656" cy="768601"/>
            </a:xfrm>
            <a:custGeom>
              <a:avLst/>
              <a:gdLst>
                <a:gd name="connsiteX0" fmla="*/ 364540 w 790656"/>
                <a:gd name="connsiteY0" fmla="*/ 0 h 768601"/>
                <a:gd name="connsiteX1" fmla="*/ 392417 w 790656"/>
                <a:gd name="connsiteY1" fmla="*/ 0 h 768601"/>
                <a:gd name="connsiteX2" fmla="*/ 460117 w 790656"/>
                <a:gd name="connsiteY2" fmla="*/ 19912 h 768601"/>
                <a:gd name="connsiteX3" fmla="*/ 509897 w 790656"/>
                <a:gd name="connsiteY3" fmla="*/ 39824 h 768601"/>
                <a:gd name="connsiteX4" fmla="*/ 557686 w 790656"/>
                <a:gd name="connsiteY4" fmla="*/ 69692 h 768601"/>
                <a:gd name="connsiteX5" fmla="*/ 597510 w 790656"/>
                <a:gd name="connsiteY5" fmla="*/ 107525 h 768601"/>
                <a:gd name="connsiteX6" fmla="*/ 635343 w 790656"/>
                <a:gd name="connsiteY6" fmla="*/ 147349 h 768601"/>
                <a:gd name="connsiteX7" fmla="*/ 655255 w 790656"/>
                <a:gd name="connsiteY7" fmla="*/ 185181 h 768601"/>
                <a:gd name="connsiteX8" fmla="*/ 693087 w 790656"/>
                <a:gd name="connsiteY8" fmla="*/ 252882 h 768601"/>
                <a:gd name="connsiteX9" fmla="*/ 790656 w 790656"/>
                <a:gd name="connsiteY9" fmla="*/ 613288 h 768601"/>
                <a:gd name="connsiteX10" fmla="*/ 790656 w 790656"/>
                <a:gd name="connsiteY10" fmla="*/ 621253 h 768601"/>
                <a:gd name="connsiteX11" fmla="*/ 790656 w 790656"/>
                <a:gd name="connsiteY11" fmla="*/ 641165 h 768601"/>
                <a:gd name="connsiteX12" fmla="*/ 780700 w 790656"/>
                <a:gd name="connsiteY12" fmla="*/ 690945 h 768601"/>
                <a:gd name="connsiteX13" fmla="*/ 762779 w 790656"/>
                <a:gd name="connsiteY13" fmla="*/ 728777 h 768601"/>
                <a:gd name="connsiteX14" fmla="*/ 722955 w 790656"/>
                <a:gd name="connsiteY14" fmla="*/ 758645 h 768601"/>
                <a:gd name="connsiteX15" fmla="*/ 665211 w 790656"/>
                <a:gd name="connsiteY15" fmla="*/ 768601 h 768601"/>
                <a:gd name="connsiteX16" fmla="*/ 159446 w 790656"/>
                <a:gd name="connsiteY16" fmla="*/ 768601 h 768601"/>
                <a:gd name="connsiteX17" fmla="*/ 131570 w 790656"/>
                <a:gd name="connsiteY17" fmla="*/ 768601 h 768601"/>
                <a:gd name="connsiteX18" fmla="*/ 101702 w 790656"/>
                <a:gd name="connsiteY18" fmla="*/ 768601 h 768601"/>
                <a:gd name="connsiteX19" fmla="*/ 81790 w 790656"/>
                <a:gd name="connsiteY19" fmla="*/ 748689 h 768601"/>
                <a:gd name="connsiteX20" fmla="*/ 63869 w 790656"/>
                <a:gd name="connsiteY20" fmla="*/ 738733 h 768601"/>
                <a:gd name="connsiteX21" fmla="*/ 43957 w 790656"/>
                <a:gd name="connsiteY21" fmla="*/ 708865 h 768601"/>
                <a:gd name="connsiteX22" fmla="*/ 34001 w 790656"/>
                <a:gd name="connsiteY22" fmla="*/ 690945 h 768601"/>
                <a:gd name="connsiteX23" fmla="*/ 34001 w 790656"/>
                <a:gd name="connsiteY23" fmla="*/ 671033 h 768601"/>
                <a:gd name="connsiteX24" fmla="*/ 43957 w 790656"/>
                <a:gd name="connsiteY24" fmla="*/ 631209 h 768601"/>
                <a:gd name="connsiteX25" fmla="*/ 63869 w 790656"/>
                <a:gd name="connsiteY25" fmla="*/ 603332 h 768601"/>
                <a:gd name="connsiteX26" fmla="*/ 81790 w 790656"/>
                <a:gd name="connsiteY26" fmla="*/ 583420 h 768601"/>
                <a:gd name="connsiteX27" fmla="*/ 101702 w 790656"/>
                <a:gd name="connsiteY27" fmla="*/ 573464 h 768601"/>
                <a:gd name="connsiteX28" fmla="*/ 131570 w 790656"/>
                <a:gd name="connsiteY28" fmla="*/ 573464 h 768601"/>
                <a:gd name="connsiteX29" fmla="*/ 209226 w 790656"/>
                <a:gd name="connsiteY29" fmla="*/ 573464 h 768601"/>
                <a:gd name="connsiteX30" fmla="*/ 247059 w 790656"/>
                <a:gd name="connsiteY30" fmla="*/ 573464 h 768601"/>
                <a:gd name="connsiteX31" fmla="*/ 452152 w 790656"/>
                <a:gd name="connsiteY31" fmla="*/ 573464 h 768601"/>
                <a:gd name="connsiteX32" fmla="*/ 529809 w 790656"/>
                <a:gd name="connsiteY32" fmla="*/ 573464 h 768601"/>
                <a:gd name="connsiteX33" fmla="*/ 499941 w 790656"/>
                <a:gd name="connsiteY33" fmla="*/ 457975 h 768601"/>
                <a:gd name="connsiteX34" fmla="*/ 480029 w 790656"/>
                <a:gd name="connsiteY34" fmla="*/ 438063 h 768601"/>
                <a:gd name="connsiteX35" fmla="*/ 452152 w 790656"/>
                <a:gd name="connsiteY35" fmla="*/ 428107 h 768601"/>
                <a:gd name="connsiteX36" fmla="*/ 432240 w 790656"/>
                <a:gd name="connsiteY36" fmla="*/ 448019 h 768601"/>
                <a:gd name="connsiteX37" fmla="*/ 432240 w 790656"/>
                <a:gd name="connsiteY37" fmla="*/ 475896 h 768601"/>
                <a:gd name="connsiteX38" fmla="*/ 442196 w 790656"/>
                <a:gd name="connsiteY38" fmla="*/ 515719 h 768601"/>
                <a:gd name="connsiteX39" fmla="*/ 237103 w 790656"/>
                <a:gd name="connsiteY39" fmla="*/ 515719 h 768601"/>
                <a:gd name="connsiteX40" fmla="*/ 235234 w 790656"/>
                <a:gd name="connsiteY40" fmla="*/ 504350 h 768601"/>
                <a:gd name="connsiteX41" fmla="*/ 76200 w 790656"/>
                <a:gd name="connsiteY41" fmla="*/ 501699 h 768601"/>
                <a:gd name="connsiteX42" fmla="*/ 0 w 790656"/>
                <a:gd name="connsiteY42" fmla="*/ 584249 h 768601"/>
                <a:gd name="connsiteX43" fmla="*/ 41275 w 790656"/>
                <a:gd name="connsiteY43" fmla="*/ 247699 h 768601"/>
                <a:gd name="connsiteX44" fmla="*/ 107950 w 790656"/>
                <a:gd name="connsiteY44" fmla="*/ 136574 h 768601"/>
                <a:gd name="connsiteX45" fmla="*/ 250936 w 790656"/>
                <a:gd name="connsiteY45" fmla="*/ 115278 h 768601"/>
                <a:gd name="connsiteX46" fmla="*/ 247059 w 790656"/>
                <a:gd name="connsiteY46" fmla="*/ 107525 h 768601"/>
                <a:gd name="connsiteX47" fmla="*/ 304804 w 790656"/>
                <a:gd name="connsiteY47" fmla="*/ 59736 h 768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790656" h="768601">
                  <a:moveTo>
                    <a:pt x="364540" y="0"/>
                  </a:moveTo>
                  <a:lnTo>
                    <a:pt x="392417" y="0"/>
                  </a:lnTo>
                  <a:lnTo>
                    <a:pt x="460117" y="19912"/>
                  </a:lnTo>
                  <a:lnTo>
                    <a:pt x="509897" y="39824"/>
                  </a:lnTo>
                  <a:lnTo>
                    <a:pt x="557686" y="69692"/>
                  </a:lnTo>
                  <a:lnTo>
                    <a:pt x="597510" y="107525"/>
                  </a:lnTo>
                  <a:lnTo>
                    <a:pt x="635343" y="147349"/>
                  </a:lnTo>
                  <a:lnTo>
                    <a:pt x="655255" y="185181"/>
                  </a:lnTo>
                  <a:lnTo>
                    <a:pt x="693087" y="252882"/>
                  </a:lnTo>
                  <a:lnTo>
                    <a:pt x="790656" y="613288"/>
                  </a:lnTo>
                  <a:lnTo>
                    <a:pt x="790656" y="621253"/>
                  </a:lnTo>
                  <a:lnTo>
                    <a:pt x="790656" y="641165"/>
                  </a:lnTo>
                  <a:lnTo>
                    <a:pt x="780700" y="690945"/>
                  </a:lnTo>
                  <a:lnTo>
                    <a:pt x="762779" y="728777"/>
                  </a:lnTo>
                  <a:lnTo>
                    <a:pt x="722955" y="758645"/>
                  </a:lnTo>
                  <a:lnTo>
                    <a:pt x="665211" y="768601"/>
                  </a:lnTo>
                  <a:lnTo>
                    <a:pt x="159446" y="768601"/>
                  </a:lnTo>
                  <a:lnTo>
                    <a:pt x="131570" y="768601"/>
                  </a:lnTo>
                  <a:lnTo>
                    <a:pt x="101702" y="768601"/>
                  </a:lnTo>
                  <a:lnTo>
                    <a:pt x="81790" y="748689"/>
                  </a:lnTo>
                  <a:lnTo>
                    <a:pt x="63869" y="738733"/>
                  </a:lnTo>
                  <a:lnTo>
                    <a:pt x="43957" y="708865"/>
                  </a:lnTo>
                  <a:lnTo>
                    <a:pt x="34001" y="690945"/>
                  </a:lnTo>
                  <a:lnTo>
                    <a:pt x="34001" y="671033"/>
                  </a:lnTo>
                  <a:lnTo>
                    <a:pt x="43957" y="631209"/>
                  </a:lnTo>
                  <a:lnTo>
                    <a:pt x="63869" y="603332"/>
                  </a:lnTo>
                  <a:lnTo>
                    <a:pt x="81790" y="583420"/>
                  </a:lnTo>
                  <a:lnTo>
                    <a:pt x="101702" y="573464"/>
                  </a:lnTo>
                  <a:lnTo>
                    <a:pt x="131570" y="573464"/>
                  </a:lnTo>
                  <a:lnTo>
                    <a:pt x="209226" y="573464"/>
                  </a:lnTo>
                  <a:lnTo>
                    <a:pt x="247059" y="573464"/>
                  </a:lnTo>
                  <a:lnTo>
                    <a:pt x="452152" y="573464"/>
                  </a:lnTo>
                  <a:lnTo>
                    <a:pt x="529809" y="573464"/>
                  </a:lnTo>
                  <a:lnTo>
                    <a:pt x="499941" y="457975"/>
                  </a:lnTo>
                  <a:lnTo>
                    <a:pt x="480029" y="438063"/>
                  </a:lnTo>
                  <a:lnTo>
                    <a:pt x="452152" y="428107"/>
                  </a:lnTo>
                  <a:lnTo>
                    <a:pt x="432240" y="448019"/>
                  </a:lnTo>
                  <a:lnTo>
                    <a:pt x="432240" y="475896"/>
                  </a:lnTo>
                  <a:lnTo>
                    <a:pt x="442196" y="515719"/>
                  </a:lnTo>
                  <a:lnTo>
                    <a:pt x="237103" y="515719"/>
                  </a:lnTo>
                  <a:lnTo>
                    <a:pt x="235234" y="504350"/>
                  </a:lnTo>
                  <a:lnTo>
                    <a:pt x="76200" y="501699"/>
                  </a:lnTo>
                  <a:lnTo>
                    <a:pt x="0" y="584249"/>
                  </a:lnTo>
                  <a:lnTo>
                    <a:pt x="41275" y="247699"/>
                  </a:lnTo>
                  <a:lnTo>
                    <a:pt x="107950" y="136574"/>
                  </a:lnTo>
                  <a:lnTo>
                    <a:pt x="250936" y="115278"/>
                  </a:lnTo>
                  <a:lnTo>
                    <a:pt x="247059" y="107525"/>
                  </a:lnTo>
                  <a:lnTo>
                    <a:pt x="304804" y="597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/>
            </a:p>
          </p:txBody>
        </p: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DAF35F83-B198-4789-825F-CBBE2A03CF0C}"/>
                </a:ext>
              </a:extLst>
            </p:cNvPr>
            <p:cNvGrpSpPr/>
            <p:nvPr/>
          </p:nvGrpSpPr>
          <p:grpSpPr>
            <a:xfrm>
              <a:off x="-2097246" y="1633817"/>
              <a:ext cx="3018646" cy="2532804"/>
              <a:chOff x="-2097246" y="1633817"/>
              <a:chExt cx="3018646" cy="2532804"/>
            </a:xfrm>
            <a:grpFill/>
          </p:grpSpPr>
          <p:sp>
            <p:nvSpPr>
              <p:cNvPr id="73" name="Freeform 15">
                <a:extLst>
                  <a:ext uri="{FF2B5EF4-FFF2-40B4-BE49-F238E27FC236}">
                    <a16:creationId xmlns:a16="http://schemas.microsoft.com/office/drawing/2014/main" id="{E6DC6B1E-3737-4D5E-9D41-CF77403B18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2097246" y="2934070"/>
                <a:ext cx="3018646" cy="1232551"/>
              </a:xfrm>
              <a:custGeom>
                <a:avLst/>
                <a:gdLst>
                  <a:gd name="T0" fmla="*/ 1433 w 1516"/>
                  <a:gd name="T1" fmla="*/ 0 h 619"/>
                  <a:gd name="T2" fmla="*/ 83 w 1516"/>
                  <a:gd name="T3" fmla="*/ 0 h 619"/>
                  <a:gd name="T4" fmla="*/ 0 w 1516"/>
                  <a:gd name="T5" fmla="*/ 0 h 619"/>
                  <a:gd name="T6" fmla="*/ 0 w 1516"/>
                  <a:gd name="T7" fmla="*/ 102 h 619"/>
                  <a:gd name="T8" fmla="*/ 83 w 1516"/>
                  <a:gd name="T9" fmla="*/ 102 h 619"/>
                  <a:gd name="T10" fmla="*/ 83 w 1516"/>
                  <a:gd name="T11" fmla="*/ 619 h 619"/>
                  <a:gd name="T12" fmla="*/ 1433 w 1516"/>
                  <a:gd name="T13" fmla="*/ 619 h 619"/>
                  <a:gd name="T14" fmla="*/ 1433 w 1516"/>
                  <a:gd name="T15" fmla="*/ 102 h 619"/>
                  <a:gd name="T16" fmla="*/ 1516 w 1516"/>
                  <a:gd name="T17" fmla="*/ 102 h 619"/>
                  <a:gd name="T18" fmla="*/ 1516 w 1516"/>
                  <a:gd name="T19" fmla="*/ 0 h 619"/>
                  <a:gd name="T20" fmla="*/ 1433 w 1516"/>
                  <a:gd name="T21" fmla="*/ 0 h 619"/>
                  <a:gd name="T22" fmla="*/ 1433 w 1516"/>
                  <a:gd name="T23" fmla="*/ 0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16" h="619">
                    <a:moveTo>
                      <a:pt x="1433" y="0"/>
                    </a:moveTo>
                    <a:lnTo>
                      <a:pt x="83" y="0"/>
                    </a:lnTo>
                    <a:lnTo>
                      <a:pt x="0" y="0"/>
                    </a:lnTo>
                    <a:lnTo>
                      <a:pt x="0" y="102"/>
                    </a:lnTo>
                    <a:lnTo>
                      <a:pt x="83" y="102"/>
                    </a:lnTo>
                    <a:lnTo>
                      <a:pt x="83" y="619"/>
                    </a:lnTo>
                    <a:lnTo>
                      <a:pt x="1433" y="619"/>
                    </a:lnTo>
                    <a:lnTo>
                      <a:pt x="1433" y="102"/>
                    </a:lnTo>
                    <a:lnTo>
                      <a:pt x="1516" y="102"/>
                    </a:lnTo>
                    <a:lnTo>
                      <a:pt x="1516" y="0"/>
                    </a:lnTo>
                    <a:lnTo>
                      <a:pt x="1433" y="0"/>
                    </a:lnTo>
                    <a:lnTo>
                      <a:pt x="143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4" name="Freeform 6">
                <a:extLst>
                  <a:ext uri="{FF2B5EF4-FFF2-40B4-BE49-F238E27FC236}">
                    <a16:creationId xmlns:a16="http://schemas.microsoft.com/office/drawing/2014/main" id="{FB46011E-AE21-4940-A422-6D68CC1762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980188" y="2332731"/>
                <a:ext cx="310625" cy="553555"/>
              </a:xfrm>
              <a:custGeom>
                <a:avLst/>
                <a:gdLst>
                  <a:gd name="T0" fmla="*/ 131 w 156"/>
                  <a:gd name="T1" fmla="*/ 180 h 278"/>
                  <a:gd name="T2" fmla="*/ 156 w 156"/>
                  <a:gd name="T3" fmla="*/ 5 h 278"/>
                  <a:gd name="T4" fmla="*/ 156 w 156"/>
                  <a:gd name="T5" fmla="*/ 5 h 278"/>
                  <a:gd name="T6" fmla="*/ 151 w 156"/>
                  <a:gd name="T7" fmla="*/ 0 h 278"/>
                  <a:gd name="T8" fmla="*/ 0 w 156"/>
                  <a:gd name="T9" fmla="*/ 278 h 278"/>
                  <a:gd name="T10" fmla="*/ 131 w 156"/>
                  <a:gd name="T11" fmla="*/ 278 h 278"/>
                  <a:gd name="T12" fmla="*/ 131 w 156"/>
                  <a:gd name="T13" fmla="*/ 278 h 278"/>
                  <a:gd name="T14" fmla="*/ 121 w 156"/>
                  <a:gd name="T15" fmla="*/ 258 h 278"/>
                  <a:gd name="T16" fmla="*/ 112 w 156"/>
                  <a:gd name="T17" fmla="*/ 229 h 278"/>
                  <a:gd name="T18" fmla="*/ 112 w 156"/>
                  <a:gd name="T19" fmla="*/ 229 h 278"/>
                  <a:gd name="T20" fmla="*/ 117 w 156"/>
                  <a:gd name="T21" fmla="*/ 204 h 278"/>
                  <a:gd name="T22" fmla="*/ 131 w 156"/>
                  <a:gd name="T23" fmla="*/ 180 h 278"/>
                  <a:gd name="T24" fmla="*/ 131 w 156"/>
                  <a:gd name="T25" fmla="*/ 18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6" h="278">
                    <a:moveTo>
                      <a:pt x="131" y="180"/>
                    </a:moveTo>
                    <a:lnTo>
                      <a:pt x="156" y="5"/>
                    </a:lnTo>
                    <a:lnTo>
                      <a:pt x="156" y="5"/>
                    </a:lnTo>
                    <a:lnTo>
                      <a:pt x="151" y="0"/>
                    </a:lnTo>
                    <a:lnTo>
                      <a:pt x="0" y="278"/>
                    </a:lnTo>
                    <a:lnTo>
                      <a:pt x="131" y="278"/>
                    </a:lnTo>
                    <a:lnTo>
                      <a:pt x="131" y="278"/>
                    </a:lnTo>
                    <a:lnTo>
                      <a:pt x="121" y="258"/>
                    </a:lnTo>
                    <a:lnTo>
                      <a:pt x="112" y="229"/>
                    </a:lnTo>
                    <a:lnTo>
                      <a:pt x="112" y="229"/>
                    </a:lnTo>
                    <a:lnTo>
                      <a:pt x="117" y="204"/>
                    </a:lnTo>
                    <a:lnTo>
                      <a:pt x="131" y="180"/>
                    </a:lnTo>
                    <a:lnTo>
                      <a:pt x="131" y="1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5" name="Freeform 8">
                <a:extLst>
                  <a:ext uri="{FF2B5EF4-FFF2-40B4-BE49-F238E27FC236}">
                    <a16:creationId xmlns:a16="http://schemas.microsoft.com/office/drawing/2014/main" id="{BAAE0CAC-401C-49AC-BA94-6CB02BAEC2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942352" y="1633817"/>
                <a:ext cx="583418" cy="571473"/>
              </a:xfrm>
              <a:custGeom>
                <a:avLst/>
                <a:gdLst>
                  <a:gd name="T0" fmla="*/ 29 w 293"/>
                  <a:gd name="T1" fmla="*/ 224 h 287"/>
                  <a:gd name="T2" fmla="*/ 29 w 293"/>
                  <a:gd name="T3" fmla="*/ 224 h 287"/>
                  <a:gd name="T4" fmla="*/ 39 w 293"/>
                  <a:gd name="T5" fmla="*/ 219 h 287"/>
                  <a:gd name="T6" fmla="*/ 39 w 293"/>
                  <a:gd name="T7" fmla="*/ 219 h 287"/>
                  <a:gd name="T8" fmla="*/ 44 w 293"/>
                  <a:gd name="T9" fmla="*/ 214 h 287"/>
                  <a:gd name="T10" fmla="*/ 54 w 293"/>
                  <a:gd name="T11" fmla="*/ 214 h 287"/>
                  <a:gd name="T12" fmla="*/ 59 w 293"/>
                  <a:gd name="T13" fmla="*/ 209 h 287"/>
                  <a:gd name="T14" fmla="*/ 68 w 293"/>
                  <a:gd name="T15" fmla="*/ 209 h 287"/>
                  <a:gd name="T16" fmla="*/ 68 w 293"/>
                  <a:gd name="T17" fmla="*/ 209 h 287"/>
                  <a:gd name="T18" fmla="*/ 68 w 293"/>
                  <a:gd name="T19" fmla="*/ 209 h 287"/>
                  <a:gd name="T20" fmla="*/ 73 w 293"/>
                  <a:gd name="T21" fmla="*/ 209 h 287"/>
                  <a:gd name="T22" fmla="*/ 83 w 293"/>
                  <a:gd name="T23" fmla="*/ 209 h 287"/>
                  <a:gd name="T24" fmla="*/ 88 w 293"/>
                  <a:gd name="T25" fmla="*/ 209 h 287"/>
                  <a:gd name="T26" fmla="*/ 98 w 293"/>
                  <a:gd name="T27" fmla="*/ 214 h 287"/>
                  <a:gd name="T28" fmla="*/ 98 w 293"/>
                  <a:gd name="T29" fmla="*/ 214 h 287"/>
                  <a:gd name="T30" fmla="*/ 98 w 293"/>
                  <a:gd name="T31" fmla="*/ 214 h 287"/>
                  <a:gd name="T32" fmla="*/ 98 w 293"/>
                  <a:gd name="T33" fmla="*/ 214 h 287"/>
                  <a:gd name="T34" fmla="*/ 112 w 293"/>
                  <a:gd name="T35" fmla="*/ 219 h 287"/>
                  <a:gd name="T36" fmla="*/ 137 w 293"/>
                  <a:gd name="T37" fmla="*/ 243 h 287"/>
                  <a:gd name="T38" fmla="*/ 141 w 293"/>
                  <a:gd name="T39" fmla="*/ 243 h 287"/>
                  <a:gd name="T40" fmla="*/ 146 w 293"/>
                  <a:gd name="T41" fmla="*/ 258 h 287"/>
                  <a:gd name="T42" fmla="*/ 151 w 293"/>
                  <a:gd name="T43" fmla="*/ 273 h 287"/>
                  <a:gd name="T44" fmla="*/ 156 w 293"/>
                  <a:gd name="T45" fmla="*/ 287 h 287"/>
                  <a:gd name="T46" fmla="*/ 200 w 293"/>
                  <a:gd name="T47" fmla="*/ 278 h 287"/>
                  <a:gd name="T48" fmla="*/ 229 w 293"/>
                  <a:gd name="T49" fmla="*/ 263 h 287"/>
                  <a:gd name="T50" fmla="*/ 249 w 293"/>
                  <a:gd name="T51" fmla="*/ 243 h 287"/>
                  <a:gd name="T52" fmla="*/ 254 w 293"/>
                  <a:gd name="T53" fmla="*/ 243 h 287"/>
                  <a:gd name="T54" fmla="*/ 283 w 293"/>
                  <a:gd name="T55" fmla="*/ 200 h 287"/>
                  <a:gd name="T56" fmla="*/ 293 w 293"/>
                  <a:gd name="T57" fmla="*/ 141 h 287"/>
                  <a:gd name="T58" fmla="*/ 293 w 293"/>
                  <a:gd name="T59" fmla="*/ 126 h 287"/>
                  <a:gd name="T60" fmla="*/ 283 w 293"/>
                  <a:gd name="T61" fmla="*/ 102 h 287"/>
                  <a:gd name="T62" fmla="*/ 263 w 293"/>
                  <a:gd name="T63" fmla="*/ 58 h 287"/>
                  <a:gd name="T64" fmla="*/ 229 w 293"/>
                  <a:gd name="T65" fmla="*/ 24 h 287"/>
                  <a:gd name="T66" fmla="*/ 185 w 293"/>
                  <a:gd name="T67" fmla="*/ 5 h 287"/>
                  <a:gd name="T68" fmla="*/ 161 w 293"/>
                  <a:gd name="T69" fmla="*/ 0 h 287"/>
                  <a:gd name="T70" fmla="*/ 156 w 293"/>
                  <a:gd name="T71" fmla="*/ 0 h 287"/>
                  <a:gd name="T72" fmla="*/ 146 w 293"/>
                  <a:gd name="T73" fmla="*/ 0 h 287"/>
                  <a:gd name="T74" fmla="*/ 146 w 293"/>
                  <a:gd name="T75" fmla="*/ 0 h 287"/>
                  <a:gd name="T76" fmla="*/ 88 w 293"/>
                  <a:gd name="T77" fmla="*/ 9 h 287"/>
                  <a:gd name="T78" fmla="*/ 44 w 293"/>
                  <a:gd name="T79" fmla="*/ 39 h 287"/>
                  <a:gd name="T80" fmla="*/ 15 w 293"/>
                  <a:gd name="T81" fmla="*/ 87 h 287"/>
                  <a:gd name="T82" fmla="*/ 0 w 293"/>
                  <a:gd name="T83" fmla="*/ 141 h 287"/>
                  <a:gd name="T84" fmla="*/ 5 w 293"/>
                  <a:gd name="T85" fmla="*/ 165 h 287"/>
                  <a:gd name="T86" fmla="*/ 15 w 293"/>
                  <a:gd name="T87" fmla="*/ 209 h 287"/>
                  <a:gd name="T88" fmla="*/ 29 w 293"/>
                  <a:gd name="T89" fmla="*/ 224 h 287"/>
                  <a:gd name="T90" fmla="*/ 29 w 293"/>
                  <a:gd name="T91" fmla="*/ 22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93" h="287">
                    <a:moveTo>
                      <a:pt x="29" y="224"/>
                    </a:moveTo>
                    <a:lnTo>
                      <a:pt x="29" y="224"/>
                    </a:lnTo>
                    <a:lnTo>
                      <a:pt x="29" y="224"/>
                    </a:lnTo>
                    <a:lnTo>
                      <a:pt x="29" y="224"/>
                    </a:lnTo>
                    <a:lnTo>
                      <a:pt x="39" y="219"/>
                    </a:lnTo>
                    <a:lnTo>
                      <a:pt x="39" y="219"/>
                    </a:lnTo>
                    <a:lnTo>
                      <a:pt x="39" y="219"/>
                    </a:lnTo>
                    <a:lnTo>
                      <a:pt x="39" y="219"/>
                    </a:lnTo>
                    <a:lnTo>
                      <a:pt x="44" y="214"/>
                    </a:lnTo>
                    <a:lnTo>
                      <a:pt x="44" y="214"/>
                    </a:lnTo>
                    <a:lnTo>
                      <a:pt x="54" y="214"/>
                    </a:lnTo>
                    <a:lnTo>
                      <a:pt x="54" y="214"/>
                    </a:lnTo>
                    <a:lnTo>
                      <a:pt x="59" y="209"/>
                    </a:lnTo>
                    <a:lnTo>
                      <a:pt x="59" y="209"/>
                    </a:lnTo>
                    <a:lnTo>
                      <a:pt x="68" y="209"/>
                    </a:lnTo>
                    <a:lnTo>
                      <a:pt x="68" y="209"/>
                    </a:lnTo>
                    <a:lnTo>
                      <a:pt x="68" y="209"/>
                    </a:lnTo>
                    <a:lnTo>
                      <a:pt x="68" y="209"/>
                    </a:lnTo>
                    <a:lnTo>
                      <a:pt x="68" y="209"/>
                    </a:lnTo>
                    <a:lnTo>
                      <a:pt x="68" y="209"/>
                    </a:lnTo>
                    <a:lnTo>
                      <a:pt x="68" y="209"/>
                    </a:lnTo>
                    <a:lnTo>
                      <a:pt x="73" y="209"/>
                    </a:lnTo>
                    <a:lnTo>
                      <a:pt x="73" y="209"/>
                    </a:lnTo>
                    <a:lnTo>
                      <a:pt x="83" y="209"/>
                    </a:lnTo>
                    <a:lnTo>
                      <a:pt x="83" y="209"/>
                    </a:lnTo>
                    <a:lnTo>
                      <a:pt x="88" y="209"/>
                    </a:lnTo>
                    <a:lnTo>
                      <a:pt x="88" y="209"/>
                    </a:lnTo>
                    <a:lnTo>
                      <a:pt x="98" y="214"/>
                    </a:lnTo>
                    <a:lnTo>
                      <a:pt x="98" y="214"/>
                    </a:lnTo>
                    <a:lnTo>
                      <a:pt x="98" y="214"/>
                    </a:lnTo>
                    <a:lnTo>
                      <a:pt x="98" y="214"/>
                    </a:lnTo>
                    <a:lnTo>
                      <a:pt x="98" y="214"/>
                    </a:lnTo>
                    <a:lnTo>
                      <a:pt x="98" y="214"/>
                    </a:lnTo>
                    <a:lnTo>
                      <a:pt x="98" y="214"/>
                    </a:lnTo>
                    <a:lnTo>
                      <a:pt x="112" y="219"/>
                    </a:lnTo>
                    <a:lnTo>
                      <a:pt x="112" y="219"/>
                    </a:lnTo>
                    <a:lnTo>
                      <a:pt x="127" y="229"/>
                    </a:lnTo>
                    <a:lnTo>
                      <a:pt x="137" y="243"/>
                    </a:lnTo>
                    <a:lnTo>
                      <a:pt x="137" y="243"/>
                    </a:lnTo>
                    <a:lnTo>
                      <a:pt x="141" y="243"/>
                    </a:lnTo>
                    <a:lnTo>
                      <a:pt x="141" y="243"/>
                    </a:lnTo>
                    <a:lnTo>
                      <a:pt x="146" y="258"/>
                    </a:lnTo>
                    <a:lnTo>
                      <a:pt x="151" y="273"/>
                    </a:lnTo>
                    <a:lnTo>
                      <a:pt x="151" y="273"/>
                    </a:lnTo>
                    <a:lnTo>
                      <a:pt x="156" y="287"/>
                    </a:lnTo>
                    <a:lnTo>
                      <a:pt x="156" y="287"/>
                    </a:lnTo>
                    <a:lnTo>
                      <a:pt x="180" y="282"/>
                    </a:lnTo>
                    <a:lnTo>
                      <a:pt x="200" y="278"/>
                    </a:lnTo>
                    <a:lnTo>
                      <a:pt x="200" y="278"/>
                    </a:lnTo>
                    <a:lnTo>
                      <a:pt x="229" y="263"/>
                    </a:lnTo>
                    <a:lnTo>
                      <a:pt x="249" y="243"/>
                    </a:lnTo>
                    <a:lnTo>
                      <a:pt x="249" y="243"/>
                    </a:lnTo>
                    <a:lnTo>
                      <a:pt x="254" y="243"/>
                    </a:lnTo>
                    <a:lnTo>
                      <a:pt x="254" y="243"/>
                    </a:lnTo>
                    <a:lnTo>
                      <a:pt x="268" y="219"/>
                    </a:lnTo>
                    <a:lnTo>
                      <a:pt x="283" y="200"/>
                    </a:lnTo>
                    <a:lnTo>
                      <a:pt x="288" y="170"/>
                    </a:lnTo>
                    <a:lnTo>
                      <a:pt x="293" y="141"/>
                    </a:lnTo>
                    <a:lnTo>
                      <a:pt x="293" y="141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83" y="102"/>
                    </a:lnTo>
                    <a:lnTo>
                      <a:pt x="278" y="78"/>
                    </a:lnTo>
                    <a:lnTo>
                      <a:pt x="263" y="58"/>
                    </a:lnTo>
                    <a:lnTo>
                      <a:pt x="249" y="39"/>
                    </a:lnTo>
                    <a:lnTo>
                      <a:pt x="229" y="24"/>
                    </a:lnTo>
                    <a:lnTo>
                      <a:pt x="210" y="14"/>
                    </a:lnTo>
                    <a:lnTo>
                      <a:pt x="185" y="5"/>
                    </a:lnTo>
                    <a:lnTo>
                      <a:pt x="161" y="0"/>
                    </a:lnTo>
                    <a:lnTo>
                      <a:pt x="161" y="0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17" y="0"/>
                    </a:lnTo>
                    <a:lnTo>
                      <a:pt x="88" y="9"/>
                    </a:lnTo>
                    <a:lnTo>
                      <a:pt x="63" y="24"/>
                    </a:lnTo>
                    <a:lnTo>
                      <a:pt x="44" y="39"/>
                    </a:lnTo>
                    <a:lnTo>
                      <a:pt x="24" y="63"/>
                    </a:lnTo>
                    <a:lnTo>
                      <a:pt x="15" y="87"/>
                    </a:lnTo>
                    <a:lnTo>
                      <a:pt x="5" y="112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5" y="165"/>
                    </a:lnTo>
                    <a:lnTo>
                      <a:pt x="10" y="185"/>
                    </a:lnTo>
                    <a:lnTo>
                      <a:pt x="15" y="209"/>
                    </a:lnTo>
                    <a:lnTo>
                      <a:pt x="29" y="224"/>
                    </a:lnTo>
                    <a:lnTo>
                      <a:pt x="29" y="224"/>
                    </a:lnTo>
                    <a:lnTo>
                      <a:pt x="29" y="224"/>
                    </a:lnTo>
                    <a:lnTo>
                      <a:pt x="29" y="2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6" name="Freeform 10">
                <a:extLst>
                  <a:ext uri="{FF2B5EF4-FFF2-40B4-BE49-F238E27FC236}">
                    <a16:creationId xmlns:a16="http://schemas.microsoft.com/office/drawing/2014/main" id="{9A423A62-CB17-4553-B4A8-570037830A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233051" y="2127633"/>
                <a:ext cx="310625" cy="563507"/>
              </a:xfrm>
              <a:custGeom>
                <a:avLst/>
                <a:gdLst>
                  <a:gd name="T0" fmla="*/ 34 w 156"/>
                  <a:gd name="T1" fmla="*/ 122 h 283"/>
                  <a:gd name="T2" fmla="*/ 0 w 156"/>
                  <a:gd name="T3" fmla="*/ 283 h 283"/>
                  <a:gd name="T4" fmla="*/ 156 w 156"/>
                  <a:gd name="T5" fmla="*/ 0 h 283"/>
                  <a:gd name="T6" fmla="*/ 156 w 156"/>
                  <a:gd name="T7" fmla="*/ 0 h 283"/>
                  <a:gd name="T8" fmla="*/ 127 w 156"/>
                  <a:gd name="T9" fmla="*/ 10 h 283"/>
                  <a:gd name="T10" fmla="*/ 107 w 156"/>
                  <a:gd name="T11" fmla="*/ 25 h 283"/>
                  <a:gd name="T12" fmla="*/ 88 w 156"/>
                  <a:gd name="T13" fmla="*/ 39 h 283"/>
                  <a:gd name="T14" fmla="*/ 68 w 156"/>
                  <a:gd name="T15" fmla="*/ 54 h 283"/>
                  <a:gd name="T16" fmla="*/ 44 w 156"/>
                  <a:gd name="T17" fmla="*/ 88 h 283"/>
                  <a:gd name="T18" fmla="*/ 34 w 156"/>
                  <a:gd name="T19" fmla="*/ 122 h 283"/>
                  <a:gd name="T20" fmla="*/ 34 w 156"/>
                  <a:gd name="T21" fmla="*/ 122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6" h="283">
                    <a:moveTo>
                      <a:pt x="34" y="122"/>
                    </a:moveTo>
                    <a:lnTo>
                      <a:pt x="0" y="283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27" y="10"/>
                    </a:lnTo>
                    <a:lnTo>
                      <a:pt x="107" y="25"/>
                    </a:lnTo>
                    <a:lnTo>
                      <a:pt x="88" y="39"/>
                    </a:lnTo>
                    <a:lnTo>
                      <a:pt x="68" y="54"/>
                    </a:lnTo>
                    <a:lnTo>
                      <a:pt x="44" y="88"/>
                    </a:lnTo>
                    <a:lnTo>
                      <a:pt x="34" y="122"/>
                    </a:lnTo>
                    <a:lnTo>
                      <a:pt x="34" y="1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7" name="Freeform 11">
                <a:extLst>
                  <a:ext uri="{FF2B5EF4-FFF2-40B4-BE49-F238E27FC236}">
                    <a16:creationId xmlns:a16="http://schemas.microsoft.com/office/drawing/2014/main" id="{7112F409-D507-4363-9DB1-0F46F79B55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205150" y="2109710"/>
                <a:ext cx="515717" cy="776567"/>
              </a:xfrm>
              <a:custGeom>
                <a:avLst/>
                <a:gdLst>
                  <a:gd name="T0" fmla="*/ 254 w 259"/>
                  <a:gd name="T1" fmla="*/ 73 h 390"/>
                  <a:gd name="T2" fmla="*/ 254 w 259"/>
                  <a:gd name="T3" fmla="*/ 68 h 390"/>
                  <a:gd name="T4" fmla="*/ 259 w 259"/>
                  <a:gd name="T5" fmla="*/ 48 h 390"/>
                  <a:gd name="T6" fmla="*/ 259 w 259"/>
                  <a:gd name="T7" fmla="*/ 48 h 390"/>
                  <a:gd name="T8" fmla="*/ 259 w 259"/>
                  <a:gd name="T9" fmla="*/ 43 h 390"/>
                  <a:gd name="T10" fmla="*/ 249 w 259"/>
                  <a:gd name="T11" fmla="*/ 24 h 390"/>
                  <a:gd name="T12" fmla="*/ 234 w 259"/>
                  <a:gd name="T13" fmla="*/ 4 h 390"/>
                  <a:gd name="T14" fmla="*/ 230 w 259"/>
                  <a:gd name="T15" fmla="*/ 4 h 390"/>
                  <a:gd name="T16" fmla="*/ 230 w 259"/>
                  <a:gd name="T17" fmla="*/ 4 h 390"/>
                  <a:gd name="T18" fmla="*/ 225 w 259"/>
                  <a:gd name="T19" fmla="*/ 0 h 390"/>
                  <a:gd name="T20" fmla="*/ 220 w 259"/>
                  <a:gd name="T21" fmla="*/ 0 h 390"/>
                  <a:gd name="T22" fmla="*/ 215 w 259"/>
                  <a:gd name="T23" fmla="*/ 0 h 390"/>
                  <a:gd name="T24" fmla="*/ 210 w 259"/>
                  <a:gd name="T25" fmla="*/ 0 h 390"/>
                  <a:gd name="T26" fmla="*/ 205 w 259"/>
                  <a:gd name="T27" fmla="*/ 0 h 390"/>
                  <a:gd name="T28" fmla="*/ 205 w 259"/>
                  <a:gd name="T29" fmla="*/ 0 h 390"/>
                  <a:gd name="T30" fmla="*/ 205 w 259"/>
                  <a:gd name="T31" fmla="*/ 0 h 390"/>
                  <a:gd name="T32" fmla="*/ 200 w 259"/>
                  <a:gd name="T33" fmla="*/ 0 h 390"/>
                  <a:gd name="T34" fmla="*/ 195 w 259"/>
                  <a:gd name="T35" fmla="*/ 0 h 390"/>
                  <a:gd name="T36" fmla="*/ 191 w 259"/>
                  <a:gd name="T37" fmla="*/ 0 h 390"/>
                  <a:gd name="T38" fmla="*/ 186 w 259"/>
                  <a:gd name="T39" fmla="*/ 0 h 390"/>
                  <a:gd name="T40" fmla="*/ 186 w 259"/>
                  <a:gd name="T41" fmla="*/ 0 h 390"/>
                  <a:gd name="T42" fmla="*/ 186 w 259"/>
                  <a:gd name="T43" fmla="*/ 4 h 390"/>
                  <a:gd name="T44" fmla="*/ 181 w 259"/>
                  <a:gd name="T45" fmla="*/ 4 h 390"/>
                  <a:gd name="T46" fmla="*/ 176 w 259"/>
                  <a:gd name="T47" fmla="*/ 9 h 390"/>
                  <a:gd name="T48" fmla="*/ 171 w 259"/>
                  <a:gd name="T49" fmla="*/ 14 h 390"/>
                  <a:gd name="T50" fmla="*/ 171 w 259"/>
                  <a:gd name="T51" fmla="*/ 14 h 390"/>
                  <a:gd name="T52" fmla="*/ 5 w 259"/>
                  <a:gd name="T53" fmla="*/ 316 h 390"/>
                  <a:gd name="T54" fmla="*/ 0 w 259"/>
                  <a:gd name="T55" fmla="*/ 336 h 390"/>
                  <a:gd name="T56" fmla="*/ 10 w 259"/>
                  <a:gd name="T57" fmla="*/ 370 h 390"/>
                  <a:gd name="T58" fmla="*/ 25 w 259"/>
                  <a:gd name="T59" fmla="*/ 385 h 390"/>
                  <a:gd name="T60" fmla="*/ 30 w 259"/>
                  <a:gd name="T61" fmla="*/ 385 h 390"/>
                  <a:gd name="T62" fmla="*/ 35 w 259"/>
                  <a:gd name="T63" fmla="*/ 390 h 390"/>
                  <a:gd name="T64" fmla="*/ 39 w 259"/>
                  <a:gd name="T65" fmla="*/ 390 h 390"/>
                  <a:gd name="T66" fmla="*/ 44 w 259"/>
                  <a:gd name="T67" fmla="*/ 390 h 390"/>
                  <a:gd name="T68" fmla="*/ 49 w 259"/>
                  <a:gd name="T69" fmla="*/ 390 h 390"/>
                  <a:gd name="T70" fmla="*/ 54 w 259"/>
                  <a:gd name="T71" fmla="*/ 390 h 390"/>
                  <a:gd name="T72" fmla="*/ 54 w 259"/>
                  <a:gd name="T73" fmla="*/ 390 h 390"/>
                  <a:gd name="T74" fmla="*/ 54 w 259"/>
                  <a:gd name="T75" fmla="*/ 390 h 390"/>
                  <a:gd name="T76" fmla="*/ 59 w 259"/>
                  <a:gd name="T77" fmla="*/ 390 h 390"/>
                  <a:gd name="T78" fmla="*/ 64 w 259"/>
                  <a:gd name="T79" fmla="*/ 390 h 390"/>
                  <a:gd name="T80" fmla="*/ 64 w 259"/>
                  <a:gd name="T81" fmla="*/ 390 h 390"/>
                  <a:gd name="T82" fmla="*/ 74 w 259"/>
                  <a:gd name="T83" fmla="*/ 385 h 390"/>
                  <a:gd name="T84" fmla="*/ 74 w 259"/>
                  <a:gd name="T85" fmla="*/ 385 h 390"/>
                  <a:gd name="T86" fmla="*/ 78 w 259"/>
                  <a:gd name="T87" fmla="*/ 385 h 390"/>
                  <a:gd name="T88" fmla="*/ 83 w 259"/>
                  <a:gd name="T89" fmla="*/ 380 h 390"/>
                  <a:gd name="T90" fmla="*/ 83 w 259"/>
                  <a:gd name="T91" fmla="*/ 380 h 390"/>
                  <a:gd name="T92" fmla="*/ 88 w 259"/>
                  <a:gd name="T93" fmla="*/ 375 h 390"/>
                  <a:gd name="T94" fmla="*/ 88 w 259"/>
                  <a:gd name="T95" fmla="*/ 375 h 390"/>
                  <a:gd name="T96" fmla="*/ 244 w 259"/>
                  <a:gd name="T97" fmla="*/ 87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59" h="390">
                    <a:moveTo>
                      <a:pt x="249" y="78"/>
                    </a:moveTo>
                    <a:lnTo>
                      <a:pt x="254" y="73"/>
                    </a:lnTo>
                    <a:lnTo>
                      <a:pt x="254" y="68"/>
                    </a:lnTo>
                    <a:lnTo>
                      <a:pt x="254" y="68"/>
                    </a:lnTo>
                    <a:lnTo>
                      <a:pt x="259" y="48"/>
                    </a:lnTo>
                    <a:lnTo>
                      <a:pt x="259" y="48"/>
                    </a:lnTo>
                    <a:lnTo>
                      <a:pt x="259" y="48"/>
                    </a:lnTo>
                    <a:lnTo>
                      <a:pt x="259" y="48"/>
                    </a:lnTo>
                    <a:lnTo>
                      <a:pt x="259" y="48"/>
                    </a:lnTo>
                    <a:lnTo>
                      <a:pt x="259" y="43"/>
                    </a:lnTo>
                    <a:lnTo>
                      <a:pt x="259" y="43"/>
                    </a:lnTo>
                    <a:lnTo>
                      <a:pt x="249" y="24"/>
                    </a:lnTo>
                    <a:lnTo>
                      <a:pt x="234" y="4"/>
                    </a:lnTo>
                    <a:lnTo>
                      <a:pt x="234" y="4"/>
                    </a:lnTo>
                    <a:lnTo>
                      <a:pt x="230" y="4"/>
                    </a:lnTo>
                    <a:lnTo>
                      <a:pt x="230" y="4"/>
                    </a:lnTo>
                    <a:lnTo>
                      <a:pt x="230" y="4"/>
                    </a:lnTo>
                    <a:lnTo>
                      <a:pt x="230" y="4"/>
                    </a:lnTo>
                    <a:lnTo>
                      <a:pt x="225" y="0"/>
                    </a:lnTo>
                    <a:lnTo>
                      <a:pt x="225" y="0"/>
                    </a:lnTo>
                    <a:lnTo>
                      <a:pt x="220" y="0"/>
                    </a:lnTo>
                    <a:lnTo>
                      <a:pt x="220" y="0"/>
                    </a:lnTo>
                    <a:lnTo>
                      <a:pt x="215" y="0"/>
                    </a:lnTo>
                    <a:lnTo>
                      <a:pt x="215" y="0"/>
                    </a:lnTo>
                    <a:lnTo>
                      <a:pt x="210" y="0"/>
                    </a:lnTo>
                    <a:lnTo>
                      <a:pt x="210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95" y="0"/>
                    </a:lnTo>
                    <a:lnTo>
                      <a:pt x="195" y="0"/>
                    </a:lnTo>
                    <a:lnTo>
                      <a:pt x="191" y="0"/>
                    </a:lnTo>
                    <a:lnTo>
                      <a:pt x="191" y="0"/>
                    </a:lnTo>
                    <a:lnTo>
                      <a:pt x="186" y="0"/>
                    </a:lnTo>
                    <a:lnTo>
                      <a:pt x="186" y="0"/>
                    </a:lnTo>
                    <a:lnTo>
                      <a:pt x="186" y="0"/>
                    </a:lnTo>
                    <a:lnTo>
                      <a:pt x="186" y="0"/>
                    </a:lnTo>
                    <a:lnTo>
                      <a:pt x="186" y="4"/>
                    </a:lnTo>
                    <a:lnTo>
                      <a:pt x="186" y="4"/>
                    </a:lnTo>
                    <a:lnTo>
                      <a:pt x="181" y="4"/>
                    </a:lnTo>
                    <a:lnTo>
                      <a:pt x="181" y="4"/>
                    </a:lnTo>
                    <a:lnTo>
                      <a:pt x="176" y="9"/>
                    </a:lnTo>
                    <a:lnTo>
                      <a:pt x="176" y="9"/>
                    </a:lnTo>
                    <a:lnTo>
                      <a:pt x="171" y="14"/>
                    </a:lnTo>
                    <a:lnTo>
                      <a:pt x="171" y="14"/>
                    </a:lnTo>
                    <a:lnTo>
                      <a:pt x="171" y="14"/>
                    </a:lnTo>
                    <a:lnTo>
                      <a:pt x="171" y="14"/>
                    </a:lnTo>
                    <a:lnTo>
                      <a:pt x="166" y="14"/>
                    </a:lnTo>
                    <a:lnTo>
                      <a:pt x="5" y="316"/>
                    </a:lnTo>
                    <a:lnTo>
                      <a:pt x="5" y="316"/>
                    </a:lnTo>
                    <a:lnTo>
                      <a:pt x="0" y="336"/>
                    </a:lnTo>
                    <a:lnTo>
                      <a:pt x="0" y="355"/>
                    </a:lnTo>
                    <a:lnTo>
                      <a:pt x="10" y="370"/>
                    </a:lnTo>
                    <a:lnTo>
                      <a:pt x="25" y="385"/>
                    </a:lnTo>
                    <a:lnTo>
                      <a:pt x="25" y="385"/>
                    </a:lnTo>
                    <a:lnTo>
                      <a:pt x="30" y="385"/>
                    </a:lnTo>
                    <a:lnTo>
                      <a:pt x="30" y="385"/>
                    </a:lnTo>
                    <a:lnTo>
                      <a:pt x="35" y="390"/>
                    </a:lnTo>
                    <a:lnTo>
                      <a:pt x="35" y="390"/>
                    </a:lnTo>
                    <a:lnTo>
                      <a:pt x="39" y="390"/>
                    </a:lnTo>
                    <a:lnTo>
                      <a:pt x="39" y="390"/>
                    </a:lnTo>
                    <a:lnTo>
                      <a:pt x="44" y="390"/>
                    </a:lnTo>
                    <a:lnTo>
                      <a:pt x="44" y="390"/>
                    </a:lnTo>
                    <a:lnTo>
                      <a:pt x="49" y="390"/>
                    </a:lnTo>
                    <a:lnTo>
                      <a:pt x="49" y="390"/>
                    </a:lnTo>
                    <a:lnTo>
                      <a:pt x="54" y="390"/>
                    </a:lnTo>
                    <a:lnTo>
                      <a:pt x="54" y="390"/>
                    </a:lnTo>
                    <a:lnTo>
                      <a:pt x="54" y="390"/>
                    </a:lnTo>
                    <a:lnTo>
                      <a:pt x="54" y="390"/>
                    </a:lnTo>
                    <a:lnTo>
                      <a:pt x="54" y="390"/>
                    </a:lnTo>
                    <a:lnTo>
                      <a:pt x="54" y="390"/>
                    </a:lnTo>
                    <a:lnTo>
                      <a:pt x="59" y="390"/>
                    </a:lnTo>
                    <a:lnTo>
                      <a:pt x="59" y="390"/>
                    </a:lnTo>
                    <a:lnTo>
                      <a:pt x="64" y="390"/>
                    </a:lnTo>
                    <a:lnTo>
                      <a:pt x="64" y="390"/>
                    </a:lnTo>
                    <a:lnTo>
                      <a:pt x="64" y="390"/>
                    </a:lnTo>
                    <a:lnTo>
                      <a:pt x="64" y="390"/>
                    </a:lnTo>
                    <a:lnTo>
                      <a:pt x="74" y="385"/>
                    </a:lnTo>
                    <a:lnTo>
                      <a:pt x="74" y="385"/>
                    </a:lnTo>
                    <a:lnTo>
                      <a:pt x="74" y="385"/>
                    </a:lnTo>
                    <a:lnTo>
                      <a:pt x="74" y="385"/>
                    </a:lnTo>
                    <a:lnTo>
                      <a:pt x="78" y="385"/>
                    </a:lnTo>
                    <a:lnTo>
                      <a:pt x="78" y="385"/>
                    </a:lnTo>
                    <a:lnTo>
                      <a:pt x="83" y="380"/>
                    </a:lnTo>
                    <a:lnTo>
                      <a:pt x="83" y="380"/>
                    </a:lnTo>
                    <a:lnTo>
                      <a:pt x="83" y="380"/>
                    </a:lnTo>
                    <a:lnTo>
                      <a:pt x="83" y="380"/>
                    </a:lnTo>
                    <a:lnTo>
                      <a:pt x="88" y="375"/>
                    </a:lnTo>
                    <a:lnTo>
                      <a:pt x="88" y="375"/>
                    </a:lnTo>
                    <a:lnTo>
                      <a:pt x="88" y="375"/>
                    </a:lnTo>
                    <a:lnTo>
                      <a:pt x="88" y="375"/>
                    </a:lnTo>
                    <a:lnTo>
                      <a:pt x="93" y="370"/>
                    </a:lnTo>
                    <a:lnTo>
                      <a:pt x="244" y="87"/>
                    </a:lnTo>
                    <a:lnTo>
                      <a:pt x="249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EAE06163-CF55-46A2-B0DF-BAC112AEDC38}"/>
              </a:ext>
            </a:extLst>
          </p:cNvPr>
          <p:cNvGrpSpPr/>
          <p:nvPr/>
        </p:nvGrpSpPr>
        <p:grpSpPr>
          <a:xfrm>
            <a:off x="1134106" y="4904582"/>
            <a:ext cx="450854" cy="1062729"/>
            <a:chOff x="2946237" y="4732630"/>
            <a:chExt cx="295970" cy="697645"/>
          </a:xfrm>
          <a:solidFill>
            <a:srgbClr val="81D4CF"/>
          </a:solidFill>
        </p:grpSpPr>
        <p:sp>
          <p:nvSpPr>
            <p:cNvPr id="79" name="그래픽 4">
              <a:extLst>
                <a:ext uri="{FF2B5EF4-FFF2-40B4-BE49-F238E27FC236}">
                  <a16:creationId xmlns:a16="http://schemas.microsoft.com/office/drawing/2014/main" id="{7C1CAA12-91F0-43F1-BCEC-C80F8AB22FD2}"/>
                </a:ext>
              </a:extLst>
            </p:cNvPr>
            <p:cNvSpPr/>
            <p:nvPr/>
          </p:nvSpPr>
          <p:spPr>
            <a:xfrm>
              <a:off x="2946237" y="4882537"/>
              <a:ext cx="295970" cy="547738"/>
            </a:xfrm>
            <a:custGeom>
              <a:avLst/>
              <a:gdLst>
                <a:gd name="connsiteX0" fmla="*/ 48047 w 295970"/>
                <a:gd name="connsiteY0" fmla="*/ 255611 h 547738"/>
                <a:gd name="connsiteX1" fmla="*/ 46125 w 295970"/>
                <a:gd name="connsiteY1" fmla="*/ 201798 h 547738"/>
                <a:gd name="connsiteX2" fmla="*/ 67266 w 295970"/>
                <a:gd name="connsiteY2" fmla="*/ 69188 h 547738"/>
                <a:gd name="connsiteX3" fmla="*/ 67266 w 295970"/>
                <a:gd name="connsiteY3" fmla="*/ 511222 h 547738"/>
                <a:gd name="connsiteX4" fmla="*/ 103782 w 295970"/>
                <a:gd name="connsiteY4" fmla="*/ 547738 h 547738"/>
                <a:gd name="connsiteX5" fmla="*/ 140298 w 295970"/>
                <a:gd name="connsiteY5" fmla="*/ 511222 h 547738"/>
                <a:gd name="connsiteX6" fmla="*/ 140298 w 295970"/>
                <a:gd name="connsiteY6" fmla="*/ 246002 h 547738"/>
                <a:gd name="connsiteX7" fmla="*/ 153751 w 295970"/>
                <a:gd name="connsiteY7" fmla="*/ 246002 h 547738"/>
                <a:gd name="connsiteX8" fmla="*/ 153751 w 295970"/>
                <a:gd name="connsiteY8" fmla="*/ 511222 h 547738"/>
                <a:gd name="connsiteX9" fmla="*/ 190267 w 295970"/>
                <a:gd name="connsiteY9" fmla="*/ 547738 h 547738"/>
                <a:gd name="connsiteX10" fmla="*/ 226783 w 295970"/>
                <a:gd name="connsiteY10" fmla="*/ 511222 h 547738"/>
                <a:gd name="connsiteX11" fmla="*/ 226783 w 295970"/>
                <a:gd name="connsiteY11" fmla="*/ 71110 h 547738"/>
                <a:gd name="connsiteX12" fmla="*/ 232548 w 295970"/>
                <a:gd name="connsiteY12" fmla="*/ 82641 h 547738"/>
                <a:gd name="connsiteX13" fmla="*/ 247923 w 295970"/>
                <a:gd name="connsiteY13" fmla="*/ 201798 h 547738"/>
                <a:gd name="connsiteX14" fmla="*/ 246002 w 295970"/>
                <a:gd name="connsiteY14" fmla="*/ 255611 h 547738"/>
                <a:gd name="connsiteX15" fmla="*/ 269064 w 295970"/>
                <a:gd name="connsiteY15" fmla="*/ 280596 h 547738"/>
                <a:gd name="connsiteX16" fmla="*/ 270986 w 295970"/>
                <a:gd name="connsiteY16" fmla="*/ 280596 h 547738"/>
                <a:gd name="connsiteX17" fmla="*/ 294049 w 295970"/>
                <a:gd name="connsiteY17" fmla="*/ 257533 h 547738"/>
                <a:gd name="connsiteX18" fmla="*/ 295971 w 295970"/>
                <a:gd name="connsiteY18" fmla="*/ 201798 h 547738"/>
                <a:gd name="connsiteX19" fmla="*/ 263298 w 295970"/>
                <a:gd name="connsiteY19" fmla="*/ 34594 h 547738"/>
                <a:gd name="connsiteX20" fmla="*/ 232548 w 295970"/>
                <a:gd name="connsiteY20" fmla="*/ 5766 h 547738"/>
                <a:gd name="connsiteX21" fmla="*/ 207564 w 295970"/>
                <a:gd name="connsiteY21" fmla="*/ 0 h 547738"/>
                <a:gd name="connsiteX22" fmla="*/ 205642 w 295970"/>
                <a:gd name="connsiteY22" fmla="*/ 0 h 547738"/>
                <a:gd name="connsiteX23" fmla="*/ 90329 w 295970"/>
                <a:gd name="connsiteY23" fmla="*/ 0 h 547738"/>
                <a:gd name="connsiteX24" fmla="*/ 88407 w 295970"/>
                <a:gd name="connsiteY24" fmla="*/ 0 h 547738"/>
                <a:gd name="connsiteX25" fmla="*/ 63422 w 295970"/>
                <a:gd name="connsiteY25" fmla="*/ 5766 h 547738"/>
                <a:gd name="connsiteX26" fmla="*/ 21141 w 295970"/>
                <a:gd name="connsiteY26" fmla="*/ 61500 h 547738"/>
                <a:gd name="connsiteX27" fmla="*/ 0 w 295970"/>
                <a:gd name="connsiteY27" fmla="*/ 201798 h 547738"/>
                <a:gd name="connsiteX28" fmla="*/ 1922 w 295970"/>
                <a:gd name="connsiteY28" fmla="*/ 257533 h 547738"/>
                <a:gd name="connsiteX29" fmla="*/ 24985 w 295970"/>
                <a:gd name="connsiteY29" fmla="*/ 280596 h 547738"/>
                <a:gd name="connsiteX30" fmla="*/ 26906 w 295970"/>
                <a:gd name="connsiteY30" fmla="*/ 280596 h 547738"/>
                <a:gd name="connsiteX31" fmla="*/ 48047 w 295970"/>
                <a:gd name="connsiteY31" fmla="*/ 255611 h 54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95970" h="547738">
                  <a:moveTo>
                    <a:pt x="48047" y="255611"/>
                  </a:moveTo>
                  <a:cubicBezTo>
                    <a:pt x="46125" y="236392"/>
                    <a:pt x="46125" y="219095"/>
                    <a:pt x="46125" y="201798"/>
                  </a:cubicBezTo>
                  <a:cubicBezTo>
                    <a:pt x="46125" y="130688"/>
                    <a:pt x="55735" y="90329"/>
                    <a:pt x="67266" y="69188"/>
                  </a:cubicBezTo>
                  <a:lnTo>
                    <a:pt x="67266" y="511222"/>
                  </a:lnTo>
                  <a:cubicBezTo>
                    <a:pt x="67266" y="530441"/>
                    <a:pt x="82641" y="547738"/>
                    <a:pt x="103782" y="547738"/>
                  </a:cubicBezTo>
                  <a:cubicBezTo>
                    <a:pt x="123001" y="547738"/>
                    <a:pt x="140298" y="532363"/>
                    <a:pt x="140298" y="511222"/>
                  </a:cubicBezTo>
                  <a:lnTo>
                    <a:pt x="140298" y="246002"/>
                  </a:lnTo>
                  <a:lnTo>
                    <a:pt x="153751" y="246002"/>
                  </a:lnTo>
                  <a:lnTo>
                    <a:pt x="153751" y="511222"/>
                  </a:lnTo>
                  <a:cubicBezTo>
                    <a:pt x="153751" y="530441"/>
                    <a:pt x="169126" y="547738"/>
                    <a:pt x="190267" y="547738"/>
                  </a:cubicBezTo>
                  <a:cubicBezTo>
                    <a:pt x="211408" y="547738"/>
                    <a:pt x="226783" y="532363"/>
                    <a:pt x="226783" y="511222"/>
                  </a:cubicBezTo>
                  <a:lnTo>
                    <a:pt x="226783" y="71110"/>
                  </a:lnTo>
                  <a:cubicBezTo>
                    <a:pt x="228705" y="74954"/>
                    <a:pt x="230626" y="78797"/>
                    <a:pt x="232548" y="82641"/>
                  </a:cubicBezTo>
                  <a:cubicBezTo>
                    <a:pt x="240236" y="105704"/>
                    <a:pt x="247923" y="144142"/>
                    <a:pt x="247923" y="201798"/>
                  </a:cubicBezTo>
                  <a:cubicBezTo>
                    <a:pt x="247923" y="217173"/>
                    <a:pt x="247923" y="236392"/>
                    <a:pt x="246002" y="255611"/>
                  </a:cubicBezTo>
                  <a:cubicBezTo>
                    <a:pt x="246002" y="269064"/>
                    <a:pt x="255611" y="280596"/>
                    <a:pt x="269064" y="280596"/>
                  </a:cubicBezTo>
                  <a:cubicBezTo>
                    <a:pt x="269064" y="280596"/>
                    <a:pt x="269064" y="280596"/>
                    <a:pt x="270986" y="280596"/>
                  </a:cubicBezTo>
                  <a:cubicBezTo>
                    <a:pt x="282517" y="280596"/>
                    <a:pt x="294049" y="270986"/>
                    <a:pt x="294049" y="257533"/>
                  </a:cubicBezTo>
                  <a:cubicBezTo>
                    <a:pt x="295971" y="236392"/>
                    <a:pt x="295971" y="219095"/>
                    <a:pt x="295971" y="201798"/>
                  </a:cubicBezTo>
                  <a:cubicBezTo>
                    <a:pt x="295971" y="113391"/>
                    <a:pt x="282517" y="63422"/>
                    <a:pt x="263298" y="34594"/>
                  </a:cubicBezTo>
                  <a:cubicBezTo>
                    <a:pt x="253689" y="19219"/>
                    <a:pt x="242158" y="9609"/>
                    <a:pt x="232548" y="5766"/>
                  </a:cubicBezTo>
                  <a:cubicBezTo>
                    <a:pt x="222939" y="0"/>
                    <a:pt x="213329" y="0"/>
                    <a:pt x="207564" y="0"/>
                  </a:cubicBezTo>
                  <a:cubicBezTo>
                    <a:pt x="207564" y="0"/>
                    <a:pt x="207564" y="0"/>
                    <a:pt x="205642" y="0"/>
                  </a:cubicBezTo>
                  <a:lnTo>
                    <a:pt x="90329" y="0"/>
                  </a:lnTo>
                  <a:cubicBezTo>
                    <a:pt x="90329" y="0"/>
                    <a:pt x="90329" y="0"/>
                    <a:pt x="88407" y="0"/>
                  </a:cubicBezTo>
                  <a:cubicBezTo>
                    <a:pt x="82641" y="0"/>
                    <a:pt x="74954" y="1922"/>
                    <a:pt x="63422" y="5766"/>
                  </a:cubicBezTo>
                  <a:cubicBezTo>
                    <a:pt x="49969" y="13453"/>
                    <a:pt x="32672" y="30750"/>
                    <a:pt x="21141" y="61500"/>
                  </a:cubicBezTo>
                  <a:cubicBezTo>
                    <a:pt x="7688" y="92251"/>
                    <a:pt x="0" y="136454"/>
                    <a:pt x="0" y="201798"/>
                  </a:cubicBezTo>
                  <a:cubicBezTo>
                    <a:pt x="0" y="219095"/>
                    <a:pt x="0" y="238314"/>
                    <a:pt x="1922" y="257533"/>
                  </a:cubicBezTo>
                  <a:cubicBezTo>
                    <a:pt x="1922" y="270986"/>
                    <a:pt x="13453" y="280596"/>
                    <a:pt x="24985" y="280596"/>
                  </a:cubicBezTo>
                  <a:cubicBezTo>
                    <a:pt x="24985" y="280596"/>
                    <a:pt x="24985" y="280596"/>
                    <a:pt x="26906" y="280596"/>
                  </a:cubicBezTo>
                  <a:cubicBezTo>
                    <a:pt x="40360" y="280596"/>
                    <a:pt x="49969" y="269064"/>
                    <a:pt x="48047" y="2556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0" name="그래픽 4">
              <a:extLst>
                <a:ext uri="{FF2B5EF4-FFF2-40B4-BE49-F238E27FC236}">
                  <a16:creationId xmlns:a16="http://schemas.microsoft.com/office/drawing/2014/main" id="{7B2F5E70-39C1-4CC3-8461-4D71B145FA0F}"/>
                </a:ext>
              </a:extLst>
            </p:cNvPr>
            <p:cNvSpPr/>
            <p:nvPr/>
          </p:nvSpPr>
          <p:spPr>
            <a:xfrm>
              <a:off x="3028878" y="4732630"/>
              <a:ext cx="130688" cy="130688"/>
            </a:xfrm>
            <a:custGeom>
              <a:avLst/>
              <a:gdLst>
                <a:gd name="connsiteX0" fmla="*/ 130688 w 130688"/>
                <a:gd name="connsiteY0" fmla="*/ 65344 h 130688"/>
                <a:gd name="connsiteX1" fmla="*/ 65344 w 130688"/>
                <a:gd name="connsiteY1" fmla="*/ 130688 h 130688"/>
                <a:gd name="connsiteX2" fmla="*/ 0 w 130688"/>
                <a:gd name="connsiteY2" fmla="*/ 65344 h 130688"/>
                <a:gd name="connsiteX3" fmla="*/ 65344 w 130688"/>
                <a:gd name="connsiteY3" fmla="*/ 0 h 130688"/>
                <a:gd name="connsiteX4" fmla="*/ 130688 w 130688"/>
                <a:gd name="connsiteY4" fmla="*/ 65344 h 130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688" h="130688">
                  <a:moveTo>
                    <a:pt x="130688" y="65344"/>
                  </a:moveTo>
                  <a:cubicBezTo>
                    <a:pt x="130688" y="101433"/>
                    <a:pt x="101433" y="130688"/>
                    <a:pt x="65344" y="130688"/>
                  </a:cubicBezTo>
                  <a:cubicBezTo>
                    <a:pt x="29256" y="130688"/>
                    <a:pt x="0" y="101433"/>
                    <a:pt x="0" y="65344"/>
                  </a:cubicBezTo>
                  <a:cubicBezTo>
                    <a:pt x="0" y="29256"/>
                    <a:pt x="29256" y="0"/>
                    <a:pt x="65344" y="0"/>
                  </a:cubicBezTo>
                  <a:cubicBezTo>
                    <a:pt x="101433" y="0"/>
                    <a:pt x="130688" y="29256"/>
                    <a:pt x="130688" y="65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81" name="그룹 80">
            <a:extLst>
              <a:ext uri="{FF2B5EF4-FFF2-40B4-BE49-F238E27FC236}">
                <a16:creationId xmlns:a16="http://schemas.microsoft.com/office/drawing/2014/main" id="{58556958-AA6C-45DF-B264-2C80FE4F168E}"/>
              </a:ext>
            </a:extLst>
          </p:cNvPr>
          <p:cNvGrpSpPr/>
          <p:nvPr/>
        </p:nvGrpSpPr>
        <p:grpSpPr>
          <a:xfrm>
            <a:off x="8436071" y="4449490"/>
            <a:ext cx="973070" cy="1517821"/>
            <a:chOff x="8497031" y="4449490"/>
            <a:chExt cx="973070" cy="1517821"/>
          </a:xfrm>
        </p:grpSpPr>
        <p:sp>
          <p:nvSpPr>
            <p:cNvPr id="91" name="자유형: 도형 90">
              <a:extLst>
                <a:ext uri="{FF2B5EF4-FFF2-40B4-BE49-F238E27FC236}">
                  <a16:creationId xmlns:a16="http://schemas.microsoft.com/office/drawing/2014/main" id="{CC164FA7-94EA-4FF0-B087-9D612E60CD96}"/>
                </a:ext>
              </a:extLst>
            </p:cNvPr>
            <p:cNvSpPr/>
            <p:nvPr/>
          </p:nvSpPr>
          <p:spPr>
            <a:xfrm>
              <a:off x="8497031" y="5170427"/>
              <a:ext cx="424368" cy="781730"/>
            </a:xfrm>
            <a:custGeom>
              <a:avLst/>
              <a:gdLst>
                <a:gd name="connsiteX0" fmla="*/ 258815 w 311563"/>
                <a:gd name="connsiteY0" fmla="*/ 25007 h 573932"/>
                <a:gd name="connsiteX1" fmla="*/ 217000 w 311563"/>
                <a:gd name="connsiteY1" fmla="*/ 6149 h 573932"/>
                <a:gd name="connsiteX2" fmla="*/ 215361 w 311563"/>
                <a:gd name="connsiteY2" fmla="*/ 6149 h 573932"/>
                <a:gd name="connsiteX3" fmla="*/ 98934 w 311563"/>
                <a:gd name="connsiteY3" fmla="*/ 6149 h 573932"/>
                <a:gd name="connsiteX4" fmla="*/ 97294 w 311563"/>
                <a:gd name="connsiteY4" fmla="*/ 6149 h 573932"/>
                <a:gd name="connsiteX5" fmla="*/ 55479 w 311563"/>
                <a:gd name="connsiteY5" fmla="*/ 25007 h 573932"/>
                <a:gd name="connsiteX6" fmla="*/ 7925 w 311563"/>
                <a:gd name="connsiteY6" fmla="*/ 272618 h 573932"/>
                <a:gd name="connsiteX7" fmla="*/ 31702 w 311563"/>
                <a:gd name="connsiteY7" fmla="*/ 295575 h 573932"/>
                <a:gd name="connsiteX8" fmla="*/ 33342 w 311563"/>
                <a:gd name="connsiteY8" fmla="*/ 295575 h 573932"/>
                <a:gd name="connsiteX9" fmla="*/ 56299 w 311563"/>
                <a:gd name="connsiteY9" fmla="*/ 270158 h 573932"/>
                <a:gd name="connsiteX10" fmla="*/ 75977 w 311563"/>
                <a:gd name="connsiteY10" fmla="*/ 79121 h 573932"/>
                <a:gd name="connsiteX11" fmla="*/ 75977 w 311563"/>
                <a:gd name="connsiteY11" fmla="*/ 179149 h 573932"/>
                <a:gd name="connsiteX12" fmla="*/ 75977 w 311563"/>
                <a:gd name="connsiteY12" fmla="*/ 236542 h 573932"/>
                <a:gd name="connsiteX13" fmla="*/ 75977 w 311563"/>
                <a:gd name="connsiteY13" fmla="*/ 533348 h 573932"/>
                <a:gd name="connsiteX14" fmla="*/ 113692 w 311563"/>
                <a:gd name="connsiteY14" fmla="*/ 571063 h 573932"/>
                <a:gd name="connsiteX15" fmla="*/ 151408 w 311563"/>
                <a:gd name="connsiteY15" fmla="*/ 533348 h 573932"/>
                <a:gd name="connsiteX16" fmla="*/ 151408 w 311563"/>
                <a:gd name="connsiteY16" fmla="*/ 259500 h 573932"/>
                <a:gd name="connsiteX17" fmla="*/ 165346 w 311563"/>
                <a:gd name="connsiteY17" fmla="*/ 259500 h 573932"/>
                <a:gd name="connsiteX18" fmla="*/ 165346 w 311563"/>
                <a:gd name="connsiteY18" fmla="*/ 532528 h 573932"/>
                <a:gd name="connsiteX19" fmla="*/ 203062 w 311563"/>
                <a:gd name="connsiteY19" fmla="*/ 570243 h 573932"/>
                <a:gd name="connsiteX20" fmla="*/ 240778 w 311563"/>
                <a:gd name="connsiteY20" fmla="*/ 532528 h 573932"/>
                <a:gd name="connsiteX21" fmla="*/ 240778 w 311563"/>
                <a:gd name="connsiteY21" fmla="*/ 236542 h 573932"/>
                <a:gd name="connsiteX22" fmla="*/ 240778 w 311563"/>
                <a:gd name="connsiteY22" fmla="*/ 179149 h 573932"/>
                <a:gd name="connsiteX23" fmla="*/ 240778 w 311563"/>
                <a:gd name="connsiteY23" fmla="*/ 79121 h 573932"/>
                <a:gd name="connsiteX24" fmla="*/ 260455 w 311563"/>
                <a:gd name="connsiteY24" fmla="*/ 270158 h 573932"/>
                <a:gd name="connsiteX25" fmla="*/ 283413 w 311563"/>
                <a:gd name="connsiteY25" fmla="*/ 295575 h 573932"/>
                <a:gd name="connsiteX26" fmla="*/ 285052 w 311563"/>
                <a:gd name="connsiteY26" fmla="*/ 295575 h 573932"/>
                <a:gd name="connsiteX27" fmla="*/ 308830 w 311563"/>
                <a:gd name="connsiteY27" fmla="*/ 272618 h 573932"/>
                <a:gd name="connsiteX28" fmla="*/ 258815 w 311563"/>
                <a:gd name="connsiteY28" fmla="*/ 25007 h 573932"/>
                <a:gd name="connsiteX29" fmla="*/ 219460 w 311563"/>
                <a:gd name="connsiteY29" fmla="*/ 91419 h 573932"/>
                <a:gd name="connsiteX30" fmla="*/ 170266 w 311563"/>
                <a:gd name="connsiteY30" fmla="*/ 91419 h 573932"/>
                <a:gd name="connsiteX31" fmla="*/ 170266 w 311563"/>
                <a:gd name="connsiteY31" fmla="*/ 79121 h 573932"/>
                <a:gd name="connsiteX32" fmla="*/ 219460 w 311563"/>
                <a:gd name="connsiteY32" fmla="*/ 79121 h 573932"/>
                <a:gd name="connsiteX33" fmla="*/ 219460 w 311563"/>
                <a:gd name="connsiteY33" fmla="*/ 91419 h 573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11563" h="573932">
                  <a:moveTo>
                    <a:pt x="258815" y="25007"/>
                  </a:moveTo>
                  <a:cubicBezTo>
                    <a:pt x="241597" y="9429"/>
                    <a:pt x="225199" y="6149"/>
                    <a:pt x="217000" y="6149"/>
                  </a:cubicBezTo>
                  <a:cubicBezTo>
                    <a:pt x="216180" y="6149"/>
                    <a:pt x="216180" y="6149"/>
                    <a:pt x="215361" y="6149"/>
                  </a:cubicBezTo>
                  <a:lnTo>
                    <a:pt x="98934" y="6149"/>
                  </a:lnTo>
                  <a:cubicBezTo>
                    <a:pt x="98114" y="6149"/>
                    <a:pt x="98114" y="6149"/>
                    <a:pt x="97294" y="6149"/>
                  </a:cubicBezTo>
                  <a:cubicBezTo>
                    <a:pt x="89095" y="6149"/>
                    <a:pt x="71877" y="9429"/>
                    <a:pt x="55479" y="25007"/>
                  </a:cubicBezTo>
                  <a:cubicBezTo>
                    <a:pt x="16124" y="61903"/>
                    <a:pt x="546" y="144713"/>
                    <a:pt x="7925" y="272618"/>
                  </a:cubicBezTo>
                  <a:cubicBezTo>
                    <a:pt x="8745" y="285737"/>
                    <a:pt x="19403" y="295575"/>
                    <a:pt x="31702" y="295575"/>
                  </a:cubicBezTo>
                  <a:cubicBezTo>
                    <a:pt x="32522" y="295575"/>
                    <a:pt x="32522" y="295575"/>
                    <a:pt x="33342" y="295575"/>
                  </a:cubicBezTo>
                  <a:cubicBezTo>
                    <a:pt x="46460" y="294756"/>
                    <a:pt x="57119" y="283277"/>
                    <a:pt x="56299" y="270158"/>
                  </a:cubicBezTo>
                  <a:cubicBezTo>
                    <a:pt x="49740" y="163571"/>
                    <a:pt x="62038" y="106997"/>
                    <a:pt x="75977" y="79121"/>
                  </a:cubicBezTo>
                  <a:lnTo>
                    <a:pt x="75977" y="179149"/>
                  </a:lnTo>
                  <a:lnTo>
                    <a:pt x="75977" y="236542"/>
                  </a:lnTo>
                  <a:lnTo>
                    <a:pt x="75977" y="533348"/>
                  </a:lnTo>
                  <a:cubicBezTo>
                    <a:pt x="75977" y="553845"/>
                    <a:pt x="92375" y="571063"/>
                    <a:pt x="113692" y="571063"/>
                  </a:cubicBezTo>
                  <a:cubicBezTo>
                    <a:pt x="134190" y="571063"/>
                    <a:pt x="151408" y="554665"/>
                    <a:pt x="151408" y="533348"/>
                  </a:cubicBezTo>
                  <a:lnTo>
                    <a:pt x="151408" y="259500"/>
                  </a:lnTo>
                  <a:lnTo>
                    <a:pt x="165346" y="259500"/>
                  </a:lnTo>
                  <a:lnTo>
                    <a:pt x="165346" y="532528"/>
                  </a:lnTo>
                  <a:cubicBezTo>
                    <a:pt x="165346" y="553025"/>
                    <a:pt x="181744" y="570243"/>
                    <a:pt x="203062" y="570243"/>
                  </a:cubicBezTo>
                  <a:cubicBezTo>
                    <a:pt x="223560" y="570243"/>
                    <a:pt x="240778" y="553845"/>
                    <a:pt x="240778" y="532528"/>
                  </a:cubicBezTo>
                  <a:lnTo>
                    <a:pt x="240778" y="236542"/>
                  </a:lnTo>
                  <a:lnTo>
                    <a:pt x="240778" y="179149"/>
                  </a:lnTo>
                  <a:lnTo>
                    <a:pt x="240778" y="79121"/>
                  </a:lnTo>
                  <a:cubicBezTo>
                    <a:pt x="253896" y="106997"/>
                    <a:pt x="266195" y="163571"/>
                    <a:pt x="260455" y="270158"/>
                  </a:cubicBezTo>
                  <a:cubicBezTo>
                    <a:pt x="259635" y="283277"/>
                    <a:pt x="269474" y="294756"/>
                    <a:pt x="283413" y="295575"/>
                  </a:cubicBezTo>
                  <a:cubicBezTo>
                    <a:pt x="284232" y="295575"/>
                    <a:pt x="284232" y="295575"/>
                    <a:pt x="285052" y="295575"/>
                  </a:cubicBezTo>
                  <a:cubicBezTo>
                    <a:pt x="298171" y="295575"/>
                    <a:pt x="308830" y="285737"/>
                    <a:pt x="308830" y="272618"/>
                  </a:cubicBezTo>
                  <a:cubicBezTo>
                    <a:pt x="313749" y="144713"/>
                    <a:pt x="298171" y="61903"/>
                    <a:pt x="258815" y="25007"/>
                  </a:cubicBezTo>
                  <a:close/>
                  <a:moveTo>
                    <a:pt x="219460" y="91419"/>
                  </a:moveTo>
                  <a:lnTo>
                    <a:pt x="170266" y="91419"/>
                  </a:lnTo>
                  <a:lnTo>
                    <a:pt x="170266" y="79121"/>
                  </a:lnTo>
                  <a:lnTo>
                    <a:pt x="219460" y="79121"/>
                  </a:lnTo>
                  <a:lnTo>
                    <a:pt x="219460" y="91419"/>
                  </a:lnTo>
                  <a:close/>
                </a:path>
              </a:pathLst>
            </a:custGeom>
            <a:solidFill>
              <a:schemeClr val="bg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2" name="자유형: 도형 91">
              <a:extLst>
                <a:ext uri="{FF2B5EF4-FFF2-40B4-BE49-F238E27FC236}">
                  <a16:creationId xmlns:a16="http://schemas.microsoft.com/office/drawing/2014/main" id="{24BFFCA5-2344-4038-9535-6CADA18CEB79}"/>
                </a:ext>
              </a:extLst>
            </p:cNvPr>
            <p:cNvSpPr/>
            <p:nvPr/>
          </p:nvSpPr>
          <p:spPr>
            <a:xfrm>
              <a:off x="8610008" y="4961593"/>
              <a:ext cx="201017" cy="201016"/>
            </a:xfrm>
            <a:custGeom>
              <a:avLst/>
              <a:gdLst>
                <a:gd name="connsiteX0" fmla="*/ 74201 w 147582"/>
                <a:gd name="connsiteY0" fmla="*/ 142253 h 147582"/>
                <a:gd name="connsiteX1" fmla="*/ 142253 w 147582"/>
                <a:gd name="connsiteY1" fmla="*/ 74201 h 147582"/>
                <a:gd name="connsiteX2" fmla="*/ 74201 w 147582"/>
                <a:gd name="connsiteY2" fmla="*/ 6149 h 147582"/>
                <a:gd name="connsiteX3" fmla="*/ 6149 w 147582"/>
                <a:gd name="connsiteY3" fmla="*/ 74201 h 147582"/>
                <a:gd name="connsiteX4" fmla="*/ 74201 w 147582"/>
                <a:gd name="connsiteY4" fmla="*/ 142253 h 147582"/>
                <a:gd name="connsiteX5" fmla="*/ 116836 w 147582"/>
                <a:gd name="connsiteY5" fmla="*/ 100438 h 147582"/>
                <a:gd name="connsiteX6" fmla="*/ 74201 w 147582"/>
                <a:gd name="connsiteY6" fmla="*/ 124215 h 147582"/>
                <a:gd name="connsiteX7" fmla="*/ 31566 w 147582"/>
                <a:gd name="connsiteY7" fmla="*/ 100438 h 147582"/>
                <a:gd name="connsiteX8" fmla="*/ 116836 w 147582"/>
                <a:gd name="connsiteY8" fmla="*/ 100438 h 147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582" h="147582">
                  <a:moveTo>
                    <a:pt x="74201" y="142253"/>
                  </a:moveTo>
                  <a:cubicBezTo>
                    <a:pt x="111917" y="142253"/>
                    <a:pt x="142253" y="111917"/>
                    <a:pt x="142253" y="74201"/>
                  </a:cubicBezTo>
                  <a:cubicBezTo>
                    <a:pt x="142253" y="36486"/>
                    <a:pt x="111917" y="6149"/>
                    <a:pt x="74201" y="6149"/>
                  </a:cubicBezTo>
                  <a:cubicBezTo>
                    <a:pt x="36486" y="6149"/>
                    <a:pt x="6149" y="36486"/>
                    <a:pt x="6149" y="74201"/>
                  </a:cubicBezTo>
                  <a:cubicBezTo>
                    <a:pt x="6149" y="111917"/>
                    <a:pt x="36486" y="142253"/>
                    <a:pt x="74201" y="142253"/>
                  </a:cubicBezTo>
                  <a:close/>
                  <a:moveTo>
                    <a:pt x="116836" y="100438"/>
                  </a:moveTo>
                  <a:cubicBezTo>
                    <a:pt x="107817" y="114377"/>
                    <a:pt x="92239" y="124215"/>
                    <a:pt x="74201" y="124215"/>
                  </a:cubicBezTo>
                  <a:cubicBezTo>
                    <a:pt x="56163" y="124215"/>
                    <a:pt x="40585" y="114377"/>
                    <a:pt x="31566" y="100438"/>
                  </a:cubicBezTo>
                  <a:lnTo>
                    <a:pt x="116836" y="100438"/>
                  </a:lnTo>
                  <a:close/>
                </a:path>
              </a:pathLst>
            </a:custGeom>
            <a:solidFill>
              <a:schemeClr val="bg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" name="그래픽 36">
              <a:extLst>
                <a:ext uri="{FF2B5EF4-FFF2-40B4-BE49-F238E27FC236}">
                  <a16:creationId xmlns:a16="http://schemas.microsoft.com/office/drawing/2014/main" id="{352B6493-3098-4C84-9D4C-BE2F6C5B2AAB}"/>
                </a:ext>
              </a:extLst>
            </p:cNvPr>
            <p:cNvSpPr/>
            <p:nvPr/>
          </p:nvSpPr>
          <p:spPr>
            <a:xfrm>
              <a:off x="8781008" y="4449490"/>
              <a:ext cx="371893" cy="391263"/>
            </a:xfrm>
            <a:custGeom>
              <a:avLst/>
              <a:gdLst>
                <a:gd name="connsiteX0" fmla="*/ 335991 w 914400"/>
                <a:gd name="connsiteY0" fmla="*/ 206161 h 962025"/>
                <a:gd name="connsiteX1" fmla="*/ 586927 w 914400"/>
                <a:gd name="connsiteY1" fmla="*/ 206161 h 962025"/>
                <a:gd name="connsiteX2" fmla="*/ 609863 w 914400"/>
                <a:gd name="connsiteY2" fmla="*/ 173433 h 962025"/>
                <a:gd name="connsiteX3" fmla="*/ 667099 w 914400"/>
                <a:gd name="connsiteY3" fmla="*/ 89327 h 962025"/>
                <a:gd name="connsiteX4" fmla="*/ 685206 w 914400"/>
                <a:gd name="connsiteY4" fmla="*/ 35902 h 962025"/>
                <a:gd name="connsiteX5" fmla="*/ 657060 w 914400"/>
                <a:gd name="connsiteY5" fmla="*/ 17147 h 962025"/>
                <a:gd name="connsiteX6" fmla="*/ 584641 w 914400"/>
                <a:gd name="connsiteY6" fmla="*/ 7889 h 962025"/>
                <a:gd name="connsiteX7" fmla="*/ 537873 w 914400"/>
                <a:gd name="connsiteY7" fmla="*/ 24319 h 962025"/>
                <a:gd name="connsiteX8" fmla="*/ 467655 w 914400"/>
                <a:gd name="connsiteY8" fmla="*/ 37016 h 962025"/>
                <a:gd name="connsiteX9" fmla="*/ 403694 w 914400"/>
                <a:gd name="connsiteY9" fmla="*/ 26148 h 962025"/>
                <a:gd name="connsiteX10" fmla="*/ 354612 w 914400"/>
                <a:gd name="connsiteY10" fmla="*/ 8679 h 962025"/>
                <a:gd name="connsiteX11" fmla="*/ 274897 w 914400"/>
                <a:gd name="connsiteY11" fmla="*/ 15490 h 962025"/>
                <a:gd name="connsiteX12" fmla="*/ 313055 w 914400"/>
                <a:gd name="connsiteY12" fmla="*/ 173433 h 962025"/>
                <a:gd name="connsiteX13" fmla="*/ 335991 w 914400"/>
                <a:gd name="connsiteY13" fmla="*/ 206161 h 962025"/>
                <a:gd name="connsiteX14" fmla="*/ 888841 w 914400"/>
                <a:gd name="connsiteY14" fmla="*/ 665085 h 962025"/>
                <a:gd name="connsiteX15" fmla="*/ 586003 w 914400"/>
                <a:gd name="connsiteY15" fmla="*/ 277237 h 962025"/>
                <a:gd name="connsiteX16" fmla="*/ 332829 w 914400"/>
                <a:gd name="connsiteY16" fmla="*/ 277237 h 962025"/>
                <a:gd name="connsiteX17" fmla="*/ 30057 w 914400"/>
                <a:gd name="connsiteY17" fmla="*/ 665085 h 962025"/>
                <a:gd name="connsiteX18" fmla="*/ 190315 w 914400"/>
                <a:gd name="connsiteY18" fmla="*/ 959636 h 962025"/>
                <a:gd name="connsiteX19" fmla="*/ 728583 w 914400"/>
                <a:gd name="connsiteY19" fmla="*/ 959636 h 962025"/>
                <a:gd name="connsiteX20" fmla="*/ 888841 w 914400"/>
                <a:gd name="connsiteY20" fmla="*/ 665085 h 962025"/>
                <a:gd name="connsiteX21" fmla="*/ 482971 w 914400"/>
                <a:gd name="connsiteY21" fmla="*/ 799654 h 962025"/>
                <a:gd name="connsiteX22" fmla="*/ 482971 w 914400"/>
                <a:gd name="connsiteY22" fmla="*/ 859814 h 962025"/>
                <a:gd name="connsiteX23" fmla="*/ 435070 w 914400"/>
                <a:gd name="connsiteY23" fmla="*/ 859814 h 962025"/>
                <a:gd name="connsiteX24" fmla="*/ 435070 w 914400"/>
                <a:gd name="connsiteY24" fmla="*/ 803159 h 962025"/>
                <a:gd name="connsiteX25" fmla="*/ 340439 w 914400"/>
                <a:gd name="connsiteY25" fmla="*/ 777461 h 962025"/>
                <a:gd name="connsiteX26" fmla="*/ 356222 w 914400"/>
                <a:gd name="connsiteY26" fmla="*/ 722549 h 962025"/>
                <a:gd name="connsiteX27" fmla="*/ 447348 w 914400"/>
                <a:gd name="connsiteY27" fmla="*/ 748248 h 962025"/>
                <a:gd name="connsiteX28" fmla="*/ 509260 w 914400"/>
                <a:gd name="connsiteY28" fmla="*/ 702109 h 962025"/>
                <a:gd name="connsiteX29" fmla="*/ 445585 w 914400"/>
                <a:gd name="connsiteY29" fmla="*/ 643111 h 962025"/>
                <a:gd name="connsiteX30" fmla="*/ 344525 w 914400"/>
                <a:gd name="connsiteY30" fmla="*/ 538545 h 962025"/>
                <a:gd name="connsiteX31" fmla="*/ 438566 w 914400"/>
                <a:gd name="connsiteY31" fmla="*/ 439247 h 962025"/>
                <a:gd name="connsiteX32" fmla="*/ 438566 w 914400"/>
                <a:gd name="connsiteY32" fmla="*/ 382002 h 962025"/>
                <a:gd name="connsiteX33" fmla="*/ 486467 w 914400"/>
                <a:gd name="connsiteY33" fmla="*/ 382002 h 962025"/>
                <a:gd name="connsiteX34" fmla="*/ 486467 w 914400"/>
                <a:gd name="connsiteY34" fmla="*/ 436323 h 962025"/>
                <a:gd name="connsiteX35" fmla="*/ 567077 w 914400"/>
                <a:gd name="connsiteY35" fmla="*/ 455602 h 962025"/>
                <a:gd name="connsiteX36" fmla="*/ 551313 w 914400"/>
                <a:gd name="connsiteY36" fmla="*/ 509332 h 962025"/>
                <a:gd name="connsiteX37" fmla="*/ 471865 w 914400"/>
                <a:gd name="connsiteY37" fmla="*/ 489473 h 962025"/>
                <a:gd name="connsiteX38" fmla="*/ 416382 w 914400"/>
                <a:gd name="connsiteY38" fmla="*/ 530373 h 962025"/>
                <a:gd name="connsiteX39" fmla="*/ 487048 w 914400"/>
                <a:gd name="connsiteY39" fmla="*/ 587609 h 962025"/>
                <a:gd name="connsiteX40" fmla="*/ 581688 w 914400"/>
                <a:gd name="connsiteY40" fmla="*/ 695670 h 962025"/>
                <a:gd name="connsiteX41" fmla="*/ 482971 w 914400"/>
                <a:gd name="connsiteY41" fmla="*/ 799654 h 962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" h="962025">
                  <a:moveTo>
                    <a:pt x="335991" y="206161"/>
                  </a:moveTo>
                  <a:lnTo>
                    <a:pt x="586927" y="206161"/>
                  </a:lnTo>
                  <a:lnTo>
                    <a:pt x="609863" y="173433"/>
                  </a:lnTo>
                  <a:cubicBezTo>
                    <a:pt x="628599" y="145191"/>
                    <a:pt x="649240" y="118140"/>
                    <a:pt x="667099" y="89327"/>
                  </a:cubicBezTo>
                  <a:cubicBezTo>
                    <a:pt x="675576" y="75640"/>
                    <a:pt x="691464" y="53237"/>
                    <a:pt x="685206" y="35902"/>
                  </a:cubicBezTo>
                  <a:cubicBezTo>
                    <a:pt x="680739" y="23519"/>
                    <a:pt x="669309" y="19300"/>
                    <a:pt x="657060" y="17147"/>
                  </a:cubicBezTo>
                  <a:cubicBezTo>
                    <a:pt x="648201" y="15594"/>
                    <a:pt x="602919" y="4155"/>
                    <a:pt x="584641" y="7889"/>
                  </a:cubicBezTo>
                  <a:cubicBezTo>
                    <a:pt x="568420" y="11213"/>
                    <a:pt x="553437" y="18909"/>
                    <a:pt x="537873" y="24319"/>
                  </a:cubicBezTo>
                  <a:cubicBezTo>
                    <a:pt x="515956" y="31939"/>
                    <a:pt x="491696" y="38330"/>
                    <a:pt x="467655" y="37016"/>
                  </a:cubicBezTo>
                  <a:cubicBezTo>
                    <a:pt x="446881" y="35883"/>
                    <a:pt x="423278" y="33225"/>
                    <a:pt x="403694" y="26148"/>
                  </a:cubicBezTo>
                  <a:cubicBezTo>
                    <a:pt x="387464" y="20271"/>
                    <a:pt x="371786" y="11622"/>
                    <a:pt x="354612" y="8679"/>
                  </a:cubicBezTo>
                  <a:cubicBezTo>
                    <a:pt x="339782" y="6136"/>
                    <a:pt x="285765" y="13623"/>
                    <a:pt x="274897" y="15490"/>
                  </a:cubicBezTo>
                  <a:cubicBezTo>
                    <a:pt x="198402" y="28653"/>
                    <a:pt x="254019" y="86860"/>
                    <a:pt x="313055" y="173433"/>
                  </a:cubicBezTo>
                  <a:lnTo>
                    <a:pt x="335991" y="206161"/>
                  </a:lnTo>
                  <a:close/>
                  <a:moveTo>
                    <a:pt x="888841" y="665085"/>
                  </a:moveTo>
                  <a:cubicBezTo>
                    <a:pt x="824509" y="516857"/>
                    <a:pt x="708028" y="355218"/>
                    <a:pt x="586003" y="277237"/>
                  </a:cubicBezTo>
                  <a:lnTo>
                    <a:pt x="332829" y="277237"/>
                  </a:lnTo>
                  <a:cubicBezTo>
                    <a:pt x="210832" y="355237"/>
                    <a:pt x="94370" y="516886"/>
                    <a:pt x="30057" y="665085"/>
                  </a:cubicBezTo>
                  <a:cubicBezTo>
                    <a:pt x="-34427" y="813656"/>
                    <a:pt x="42926" y="959636"/>
                    <a:pt x="190315" y="959636"/>
                  </a:cubicBezTo>
                  <a:lnTo>
                    <a:pt x="728583" y="959636"/>
                  </a:lnTo>
                  <a:cubicBezTo>
                    <a:pt x="875973" y="959636"/>
                    <a:pt x="953325" y="813656"/>
                    <a:pt x="888841" y="665085"/>
                  </a:cubicBezTo>
                  <a:close/>
                  <a:moveTo>
                    <a:pt x="482971" y="799654"/>
                  </a:moveTo>
                  <a:lnTo>
                    <a:pt x="482971" y="859814"/>
                  </a:lnTo>
                  <a:lnTo>
                    <a:pt x="435070" y="859814"/>
                  </a:lnTo>
                  <a:lnTo>
                    <a:pt x="435070" y="803159"/>
                  </a:lnTo>
                  <a:cubicBezTo>
                    <a:pt x="398275" y="801997"/>
                    <a:pt x="361480" y="791482"/>
                    <a:pt x="340439" y="777461"/>
                  </a:cubicBezTo>
                  <a:lnTo>
                    <a:pt x="356222" y="722549"/>
                  </a:lnTo>
                  <a:cubicBezTo>
                    <a:pt x="379006" y="735989"/>
                    <a:pt x="411715" y="748248"/>
                    <a:pt x="447348" y="748248"/>
                  </a:cubicBezTo>
                  <a:cubicBezTo>
                    <a:pt x="484143" y="748248"/>
                    <a:pt x="509260" y="730141"/>
                    <a:pt x="509260" y="702109"/>
                  </a:cubicBezTo>
                  <a:cubicBezTo>
                    <a:pt x="509260" y="675820"/>
                    <a:pt x="488810" y="658875"/>
                    <a:pt x="445585" y="643111"/>
                  </a:cubicBezTo>
                  <a:cubicBezTo>
                    <a:pt x="384244" y="620908"/>
                    <a:pt x="344525" y="592876"/>
                    <a:pt x="344525" y="538545"/>
                  </a:cubicBezTo>
                  <a:cubicBezTo>
                    <a:pt x="344525" y="488311"/>
                    <a:pt x="379568" y="449763"/>
                    <a:pt x="438566" y="439247"/>
                  </a:cubicBezTo>
                  <a:lnTo>
                    <a:pt x="438566" y="382002"/>
                  </a:lnTo>
                  <a:lnTo>
                    <a:pt x="486467" y="382002"/>
                  </a:lnTo>
                  <a:lnTo>
                    <a:pt x="486467" y="436323"/>
                  </a:lnTo>
                  <a:cubicBezTo>
                    <a:pt x="523262" y="437495"/>
                    <a:pt x="548379" y="446248"/>
                    <a:pt x="567077" y="455602"/>
                  </a:cubicBezTo>
                  <a:lnTo>
                    <a:pt x="551313" y="509332"/>
                  </a:lnTo>
                  <a:cubicBezTo>
                    <a:pt x="537283" y="502903"/>
                    <a:pt x="511584" y="489473"/>
                    <a:pt x="471865" y="489473"/>
                  </a:cubicBezTo>
                  <a:cubicBezTo>
                    <a:pt x="430984" y="489473"/>
                    <a:pt x="416382" y="510504"/>
                    <a:pt x="416382" y="530373"/>
                  </a:cubicBezTo>
                  <a:cubicBezTo>
                    <a:pt x="416382" y="554319"/>
                    <a:pt x="437413" y="567740"/>
                    <a:pt x="487048" y="587609"/>
                  </a:cubicBezTo>
                  <a:cubicBezTo>
                    <a:pt x="552475" y="612145"/>
                    <a:pt x="581688" y="643692"/>
                    <a:pt x="581688" y="695670"/>
                  </a:cubicBezTo>
                  <a:cubicBezTo>
                    <a:pt x="581688" y="745343"/>
                    <a:pt x="547227" y="789148"/>
                    <a:pt x="482971" y="799654"/>
                  </a:cubicBezTo>
                  <a:close/>
                </a:path>
              </a:pathLst>
            </a:custGeom>
            <a:solidFill>
              <a:schemeClr val="bg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" name="자유형: 도형 105">
              <a:extLst>
                <a:ext uri="{FF2B5EF4-FFF2-40B4-BE49-F238E27FC236}">
                  <a16:creationId xmlns:a16="http://schemas.microsoft.com/office/drawing/2014/main" id="{F060FB06-54B1-46CA-B029-E144C1F29AEB}"/>
                </a:ext>
              </a:extLst>
            </p:cNvPr>
            <p:cNvSpPr/>
            <p:nvPr/>
          </p:nvSpPr>
          <p:spPr>
            <a:xfrm>
              <a:off x="8595578" y="4907038"/>
              <a:ext cx="226969" cy="121891"/>
            </a:xfrm>
            <a:custGeom>
              <a:avLst/>
              <a:gdLst>
                <a:gd name="connsiteX0" fmla="*/ 35719 w 514350"/>
                <a:gd name="connsiteY0" fmla="*/ 220504 h 276225"/>
                <a:gd name="connsiteX1" fmla="*/ 7144 w 514350"/>
                <a:gd name="connsiteY1" fmla="*/ 249079 h 276225"/>
                <a:gd name="connsiteX2" fmla="*/ 35719 w 514350"/>
                <a:gd name="connsiteY2" fmla="*/ 277654 h 276225"/>
                <a:gd name="connsiteX3" fmla="*/ 39529 w 514350"/>
                <a:gd name="connsiteY3" fmla="*/ 277654 h 276225"/>
                <a:gd name="connsiteX4" fmla="*/ 480536 w 514350"/>
                <a:gd name="connsiteY4" fmla="*/ 277654 h 276225"/>
                <a:gd name="connsiteX5" fmla="*/ 484346 w 514350"/>
                <a:gd name="connsiteY5" fmla="*/ 277654 h 276225"/>
                <a:gd name="connsiteX6" fmla="*/ 512921 w 514350"/>
                <a:gd name="connsiteY6" fmla="*/ 249079 h 276225"/>
                <a:gd name="connsiteX7" fmla="*/ 484346 w 514350"/>
                <a:gd name="connsiteY7" fmla="*/ 220504 h 276225"/>
                <a:gd name="connsiteX8" fmla="*/ 480536 w 514350"/>
                <a:gd name="connsiteY8" fmla="*/ 220504 h 276225"/>
                <a:gd name="connsiteX9" fmla="*/ 479584 w 514350"/>
                <a:gd name="connsiteY9" fmla="*/ 201454 h 276225"/>
                <a:gd name="connsiteX10" fmla="*/ 384334 w 514350"/>
                <a:gd name="connsiteY10" fmla="*/ 44291 h 276225"/>
                <a:gd name="connsiteX11" fmla="*/ 384334 w 514350"/>
                <a:gd name="connsiteY11" fmla="*/ 61436 h 276225"/>
                <a:gd name="connsiteX12" fmla="*/ 361474 w 514350"/>
                <a:gd name="connsiteY12" fmla="*/ 84296 h 276225"/>
                <a:gd name="connsiteX13" fmla="*/ 338614 w 514350"/>
                <a:gd name="connsiteY13" fmla="*/ 61436 h 276225"/>
                <a:gd name="connsiteX14" fmla="*/ 338614 w 514350"/>
                <a:gd name="connsiteY14" fmla="*/ 20479 h 276225"/>
                <a:gd name="connsiteX15" fmla="*/ 282416 w 514350"/>
                <a:gd name="connsiteY15" fmla="*/ 7144 h 276225"/>
                <a:gd name="connsiteX16" fmla="*/ 282416 w 514350"/>
                <a:gd name="connsiteY16" fmla="*/ 61436 h 276225"/>
                <a:gd name="connsiteX17" fmla="*/ 259556 w 514350"/>
                <a:gd name="connsiteY17" fmla="*/ 84296 h 276225"/>
                <a:gd name="connsiteX18" fmla="*/ 236696 w 514350"/>
                <a:gd name="connsiteY18" fmla="*/ 61436 h 276225"/>
                <a:gd name="connsiteX19" fmla="*/ 236696 w 514350"/>
                <a:gd name="connsiteY19" fmla="*/ 7144 h 276225"/>
                <a:gd name="connsiteX20" fmla="*/ 180499 w 514350"/>
                <a:gd name="connsiteY20" fmla="*/ 20479 h 276225"/>
                <a:gd name="connsiteX21" fmla="*/ 180499 w 514350"/>
                <a:gd name="connsiteY21" fmla="*/ 61436 h 276225"/>
                <a:gd name="connsiteX22" fmla="*/ 157639 w 514350"/>
                <a:gd name="connsiteY22" fmla="*/ 84296 h 276225"/>
                <a:gd name="connsiteX23" fmla="*/ 134779 w 514350"/>
                <a:gd name="connsiteY23" fmla="*/ 61436 h 276225"/>
                <a:gd name="connsiteX24" fmla="*/ 134779 w 514350"/>
                <a:gd name="connsiteY24" fmla="*/ 44291 h 276225"/>
                <a:gd name="connsiteX25" fmla="*/ 40481 w 514350"/>
                <a:gd name="connsiteY25" fmla="*/ 201454 h 276225"/>
                <a:gd name="connsiteX26" fmla="*/ 39529 w 514350"/>
                <a:gd name="connsiteY26" fmla="*/ 220504 h 276225"/>
                <a:gd name="connsiteX27" fmla="*/ 35719 w 514350"/>
                <a:gd name="connsiteY27" fmla="*/ 220504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14350" h="276225">
                  <a:moveTo>
                    <a:pt x="35719" y="220504"/>
                  </a:moveTo>
                  <a:cubicBezTo>
                    <a:pt x="19526" y="220504"/>
                    <a:pt x="7144" y="233839"/>
                    <a:pt x="7144" y="249079"/>
                  </a:cubicBezTo>
                  <a:cubicBezTo>
                    <a:pt x="7144" y="265271"/>
                    <a:pt x="19526" y="277654"/>
                    <a:pt x="35719" y="277654"/>
                  </a:cubicBezTo>
                  <a:lnTo>
                    <a:pt x="39529" y="277654"/>
                  </a:lnTo>
                  <a:lnTo>
                    <a:pt x="480536" y="277654"/>
                  </a:lnTo>
                  <a:lnTo>
                    <a:pt x="484346" y="277654"/>
                  </a:lnTo>
                  <a:cubicBezTo>
                    <a:pt x="500539" y="277654"/>
                    <a:pt x="512921" y="264319"/>
                    <a:pt x="512921" y="249079"/>
                  </a:cubicBezTo>
                  <a:cubicBezTo>
                    <a:pt x="512921" y="232886"/>
                    <a:pt x="500539" y="220504"/>
                    <a:pt x="484346" y="220504"/>
                  </a:cubicBezTo>
                  <a:lnTo>
                    <a:pt x="480536" y="220504"/>
                  </a:lnTo>
                  <a:cubicBezTo>
                    <a:pt x="480536" y="213836"/>
                    <a:pt x="479584" y="208121"/>
                    <a:pt x="479584" y="201454"/>
                  </a:cubicBezTo>
                  <a:cubicBezTo>
                    <a:pt x="471964" y="136684"/>
                    <a:pt x="435769" y="79534"/>
                    <a:pt x="384334" y="44291"/>
                  </a:cubicBezTo>
                  <a:lnTo>
                    <a:pt x="384334" y="61436"/>
                  </a:lnTo>
                  <a:cubicBezTo>
                    <a:pt x="384334" y="73819"/>
                    <a:pt x="373856" y="84296"/>
                    <a:pt x="361474" y="84296"/>
                  </a:cubicBezTo>
                  <a:cubicBezTo>
                    <a:pt x="349091" y="84296"/>
                    <a:pt x="338614" y="73819"/>
                    <a:pt x="338614" y="61436"/>
                  </a:cubicBezTo>
                  <a:lnTo>
                    <a:pt x="338614" y="20479"/>
                  </a:lnTo>
                  <a:cubicBezTo>
                    <a:pt x="320516" y="13811"/>
                    <a:pt x="302419" y="9049"/>
                    <a:pt x="282416" y="7144"/>
                  </a:cubicBezTo>
                  <a:lnTo>
                    <a:pt x="282416" y="61436"/>
                  </a:lnTo>
                  <a:cubicBezTo>
                    <a:pt x="282416" y="73819"/>
                    <a:pt x="271939" y="84296"/>
                    <a:pt x="259556" y="84296"/>
                  </a:cubicBezTo>
                  <a:cubicBezTo>
                    <a:pt x="247174" y="84296"/>
                    <a:pt x="236696" y="73819"/>
                    <a:pt x="236696" y="61436"/>
                  </a:cubicBezTo>
                  <a:lnTo>
                    <a:pt x="236696" y="7144"/>
                  </a:lnTo>
                  <a:cubicBezTo>
                    <a:pt x="216694" y="9049"/>
                    <a:pt x="198596" y="13811"/>
                    <a:pt x="180499" y="20479"/>
                  </a:cubicBezTo>
                  <a:lnTo>
                    <a:pt x="180499" y="61436"/>
                  </a:lnTo>
                  <a:cubicBezTo>
                    <a:pt x="180499" y="73819"/>
                    <a:pt x="170021" y="84296"/>
                    <a:pt x="157639" y="84296"/>
                  </a:cubicBezTo>
                  <a:cubicBezTo>
                    <a:pt x="145256" y="84296"/>
                    <a:pt x="134779" y="73819"/>
                    <a:pt x="134779" y="61436"/>
                  </a:cubicBezTo>
                  <a:lnTo>
                    <a:pt x="134779" y="44291"/>
                  </a:lnTo>
                  <a:cubicBezTo>
                    <a:pt x="83344" y="79534"/>
                    <a:pt x="47149" y="135731"/>
                    <a:pt x="40481" y="201454"/>
                  </a:cubicBezTo>
                  <a:cubicBezTo>
                    <a:pt x="39529" y="208121"/>
                    <a:pt x="39529" y="213836"/>
                    <a:pt x="39529" y="220504"/>
                  </a:cubicBezTo>
                  <a:lnTo>
                    <a:pt x="35719" y="220504"/>
                  </a:lnTo>
                  <a:close/>
                </a:path>
              </a:pathLst>
            </a:custGeom>
            <a:solidFill>
              <a:schemeClr val="bg2"/>
            </a:solidFill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14" name="그룹 113">
              <a:extLst>
                <a:ext uri="{FF2B5EF4-FFF2-40B4-BE49-F238E27FC236}">
                  <a16:creationId xmlns:a16="http://schemas.microsoft.com/office/drawing/2014/main" id="{63713B8A-064D-4BBA-8100-589C96994B02}"/>
                </a:ext>
              </a:extLst>
            </p:cNvPr>
            <p:cNvGrpSpPr/>
            <p:nvPr/>
          </p:nvGrpSpPr>
          <p:grpSpPr>
            <a:xfrm>
              <a:off x="9019247" y="4904582"/>
              <a:ext cx="450854" cy="1062729"/>
              <a:chOff x="2946237" y="4732630"/>
              <a:chExt cx="295970" cy="697645"/>
            </a:xfrm>
            <a:solidFill>
              <a:srgbClr val="81D4CF"/>
            </a:solidFill>
          </p:grpSpPr>
          <p:sp>
            <p:nvSpPr>
              <p:cNvPr id="115" name="그래픽 4">
                <a:extLst>
                  <a:ext uri="{FF2B5EF4-FFF2-40B4-BE49-F238E27FC236}">
                    <a16:creationId xmlns:a16="http://schemas.microsoft.com/office/drawing/2014/main" id="{48052633-3221-4374-A995-03FF85096058}"/>
                  </a:ext>
                </a:extLst>
              </p:cNvPr>
              <p:cNvSpPr/>
              <p:nvPr/>
            </p:nvSpPr>
            <p:spPr>
              <a:xfrm>
                <a:off x="2946237" y="4882537"/>
                <a:ext cx="295970" cy="547738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6" name="그래픽 4">
                <a:extLst>
                  <a:ext uri="{FF2B5EF4-FFF2-40B4-BE49-F238E27FC236}">
                    <a16:creationId xmlns:a16="http://schemas.microsoft.com/office/drawing/2014/main" id="{8A3B71D2-632C-4DCA-ADDF-268820D93555}"/>
                  </a:ext>
                </a:extLst>
              </p:cNvPr>
              <p:cNvSpPr/>
              <p:nvPr/>
            </p:nvSpPr>
            <p:spPr>
              <a:xfrm>
                <a:off x="3028878" y="4732630"/>
                <a:ext cx="130688" cy="130688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5017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그룹 117">
            <a:extLst>
              <a:ext uri="{FF2B5EF4-FFF2-40B4-BE49-F238E27FC236}">
                <a16:creationId xmlns:a16="http://schemas.microsoft.com/office/drawing/2014/main" id="{A79241C3-C26B-4655-B3D4-0C89673B23A8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0A05E648-F9E3-457E-8881-D62CC2103CC6}"/>
                </a:ext>
              </a:extLst>
            </p:cNvPr>
            <p:cNvGrpSpPr/>
            <p:nvPr/>
          </p:nvGrpSpPr>
          <p:grpSpPr>
            <a:xfrm>
              <a:off x="0" y="0"/>
              <a:ext cx="9906002" cy="2117259"/>
              <a:chOff x="0" y="0"/>
              <a:chExt cx="9906002" cy="2117259"/>
            </a:xfrm>
          </p:grpSpPr>
          <p:sp>
            <p:nvSpPr>
              <p:cNvPr id="24" name="직사각형 23">
                <a:extLst>
                  <a:ext uri="{FF2B5EF4-FFF2-40B4-BE49-F238E27FC236}">
                    <a16:creationId xmlns:a16="http://schemas.microsoft.com/office/drawing/2014/main" id="{7722FB8C-38C4-49EA-ABAB-E680523588A2}"/>
                  </a:ext>
                </a:extLst>
              </p:cNvPr>
              <p:cNvSpPr/>
              <p:nvPr/>
            </p:nvSpPr>
            <p:spPr>
              <a:xfrm rot="16200000">
                <a:off x="4408723" y="-3380019"/>
                <a:ext cx="1088559" cy="9905998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7000">
                    <a:schemeClr val="bg1">
                      <a:alpha val="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62"/>
              </a:p>
            </p:txBody>
          </p:sp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0A8F636E-2E06-43A7-B01E-A70DE3154059}"/>
                  </a:ext>
                </a:extLst>
              </p:cNvPr>
              <p:cNvSpPr/>
              <p:nvPr/>
            </p:nvSpPr>
            <p:spPr>
              <a:xfrm>
                <a:off x="318543" y="260648"/>
                <a:ext cx="639938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defTabSz="457200" latinLnBrk="0">
                  <a:tabLst>
                    <a:tab pos="92075" algn="l"/>
                  </a:tabLst>
                  <a:defRPr/>
                </a:pPr>
                <a:r>
                  <a:rPr lang="ko-KR" altLang="en-US" sz="3200" b="1" spc="-15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rgbClr val="2F559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Times New Roman" panose="02020603050405020304" pitchFamily="18" charset="0"/>
                  </a:rPr>
                  <a:t>적용대상</a:t>
                </a:r>
                <a:endParaRPr lang="ko-KR" altLang="en-US" sz="3200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26" name="그룹 25">
                <a:extLst>
                  <a:ext uri="{FF2B5EF4-FFF2-40B4-BE49-F238E27FC236}">
                    <a16:creationId xmlns:a16="http://schemas.microsoft.com/office/drawing/2014/main" id="{7B88AE37-2B75-473E-9774-B3C13C917DC2}"/>
                  </a:ext>
                </a:extLst>
              </p:cNvPr>
              <p:cNvGrpSpPr/>
              <p:nvPr/>
            </p:nvGrpSpPr>
            <p:grpSpPr>
              <a:xfrm>
                <a:off x="0" y="0"/>
                <a:ext cx="9906000" cy="36000"/>
                <a:chOff x="0" y="0"/>
                <a:chExt cx="9144000" cy="36000"/>
              </a:xfrm>
            </p:grpSpPr>
            <p:sp>
              <p:nvSpPr>
                <p:cNvPr id="30" name="직사각형 29">
                  <a:extLst>
                    <a:ext uri="{FF2B5EF4-FFF2-40B4-BE49-F238E27FC236}">
                      <a16:creationId xmlns:a16="http://schemas.microsoft.com/office/drawing/2014/main" id="{8FCA235B-8FC0-473F-B840-6BC81225D937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9144000" cy="36000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" name="직사각형 30">
                  <a:extLst>
                    <a:ext uri="{FF2B5EF4-FFF2-40B4-BE49-F238E27FC236}">
                      <a16:creationId xmlns:a16="http://schemas.microsoft.com/office/drawing/2014/main" id="{264D0D77-82FB-415F-8E94-0C00B6724230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427321" cy="36000"/>
                </a:xfrm>
                <a:prstGeom prst="rect">
                  <a:avLst/>
                </a:prstGeom>
                <a:solidFill>
                  <a:srgbClr val="338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27" name="그룹 26">
                <a:extLst>
                  <a:ext uri="{FF2B5EF4-FFF2-40B4-BE49-F238E27FC236}">
                    <a16:creationId xmlns:a16="http://schemas.microsoft.com/office/drawing/2014/main" id="{BEBBBF35-149A-4645-953E-0B219BABBECC}"/>
                  </a:ext>
                </a:extLst>
              </p:cNvPr>
              <p:cNvGrpSpPr/>
              <p:nvPr/>
            </p:nvGrpSpPr>
            <p:grpSpPr>
              <a:xfrm>
                <a:off x="8282911" y="0"/>
                <a:ext cx="1207164" cy="455771"/>
                <a:chOff x="8282911" y="0"/>
                <a:chExt cx="1207164" cy="455771"/>
              </a:xfrm>
            </p:grpSpPr>
            <p:sp>
              <p:nvSpPr>
                <p:cNvPr id="28" name="직사각형 27">
                  <a:extLst>
                    <a:ext uri="{FF2B5EF4-FFF2-40B4-BE49-F238E27FC236}">
                      <a16:creationId xmlns:a16="http://schemas.microsoft.com/office/drawing/2014/main" id="{5D3B3D7C-CCDD-4D0F-B68C-B11D26DE4214}"/>
                    </a:ext>
                  </a:extLst>
                </p:cNvPr>
                <p:cNvSpPr/>
                <p:nvPr/>
              </p:nvSpPr>
              <p:spPr>
                <a:xfrm>
                  <a:off x="8282911" y="0"/>
                  <a:ext cx="1207164" cy="144888"/>
                </a:xfrm>
                <a:prstGeom prst="rect">
                  <a:avLst/>
                </a:prstGeom>
                <a:solidFill>
                  <a:srgbClr val="B4C6E6">
                    <a:alpha val="78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D5223A06-F5B0-4C7A-AE10-1228C3C0330B}"/>
                    </a:ext>
                  </a:extLst>
                </p:cNvPr>
                <p:cNvSpPr txBox="1"/>
                <p:nvPr/>
              </p:nvSpPr>
              <p:spPr>
                <a:xfrm>
                  <a:off x="8282911" y="178772"/>
                  <a:ext cx="1207164" cy="27699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ko-KR" sz="1200" b="1" i="0" u="none" strike="noStrike" kern="1200" cap="none" spc="-70" normalizeH="0" baseline="0" noProof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rgbClr val="B4C6E6"/>
                      </a:solidFill>
                      <a:effectLst/>
                      <a:uLnTx/>
                      <a:uFillTx/>
                      <a:latin typeface="나눔바른고딕" panose="020B0603020101020101" pitchFamily="50" charset="-127"/>
                      <a:ea typeface="나눔바른고딕" panose="020B0603020101020101" pitchFamily="50" charset="-127"/>
                      <a:cs typeface="Verdana" pitchFamily="34" charset="0"/>
                    </a:rPr>
                    <a:t>II.</a:t>
                  </a:r>
                  <a:r>
                    <a:rPr kumimoji="0" lang="ko-KR" altLang="en-US" sz="1200" b="1" i="0" u="none" strike="noStrike" kern="1200" cap="none" spc="-70" normalizeH="0" baseline="0" noProof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rgbClr val="B4C6E6"/>
                      </a:solidFill>
                      <a:effectLst/>
                      <a:uLnTx/>
                      <a:uFillTx/>
                      <a:latin typeface="나눔바른고딕" panose="020B0603020101020101" pitchFamily="50" charset="-127"/>
                      <a:ea typeface="나눔바른고딕" panose="020B0603020101020101" pitchFamily="50" charset="-127"/>
                      <a:cs typeface="Verdana" pitchFamily="34" charset="0"/>
                    </a:rPr>
                    <a:t> 주요 용어 정의</a:t>
                  </a:r>
                </a:p>
              </p:txBody>
            </p:sp>
          </p:grpSp>
        </p:grp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4F4A4DC-91FC-42DA-864B-71F061F932DE}"/>
                </a:ext>
              </a:extLst>
            </p:cNvPr>
            <p:cNvSpPr txBox="1"/>
            <p:nvPr/>
          </p:nvSpPr>
          <p:spPr>
            <a:xfrm>
              <a:off x="0" y="1313037"/>
              <a:ext cx="9905999" cy="398122"/>
            </a:xfrm>
            <a:prstGeom prst="rect">
              <a:avLst/>
            </a:prstGeom>
            <a:solidFill>
              <a:srgbClr val="2F5897"/>
            </a:solidFill>
          </p:spPr>
          <p:txBody>
            <a:bodyPr wrap="square">
              <a:spAutoFit/>
            </a:bodyPr>
            <a:lstStyle/>
            <a:p>
              <a:pPr marL="416560" marR="0" indent="-416560" algn="ctr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적용대상 </a:t>
              </a:r>
              <a:r>
                <a: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 </a:t>
              </a:r>
              <a:r>
                <a:rPr lang="en-US" altLang="ko-KR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| </a:t>
              </a:r>
              <a:r>
                <a:rPr lang="en-US" altLang="ko-KR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</a:t>
              </a:r>
              <a:r>
                <a: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모든 공공기관의 공직자</a:t>
              </a:r>
            </a:p>
          </p:txBody>
        </p:sp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CAC63C80-D73F-4162-9851-FF0C2A94E44C}"/>
              </a:ext>
            </a:extLst>
          </p:cNvPr>
          <p:cNvSpPr/>
          <p:nvPr/>
        </p:nvSpPr>
        <p:spPr>
          <a:xfrm>
            <a:off x="1553548" y="2890558"/>
            <a:ext cx="2857460" cy="3358692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67500"/>
                  <a:satMod val="115000"/>
                </a:schemeClr>
              </a:gs>
              <a:gs pos="16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2"/>
            </a:solidFill>
          </a:ln>
          <a:effectLst>
            <a:outerShdw blurRad="101600" algn="ct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BAC201-2FD8-4497-B041-81FC2FA74899}"/>
              </a:ext>
            </a:extLst>
          </p:cNvPr>
          <p:cNvSpPr txBox="1"/>
          <p:nvPr/>
        </p:nvSpPr>
        <p:spPr>
          <a:xfrm>
            <a:off x="1716436" y="3320323"/>
            <a:ext cx="2605192" cy="216059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atinLnBrk="0">
              <a:lnSpc>
                <a:spcPct val="120000"/>
              </a:lnSpc>
            </a:pP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국회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법원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헌법재판소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선거관리위원회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감사원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고위공직자범죄수사처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</a:p>
          <a:p>
            <a:pPr latinLnBrk="0">
              <a:lnSpc>
                <a:spcPct val="120000"/>
              </a:lnSpc>
            </a:pP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국가인권위원회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</a:p>
          <a:p>
            <a:pPr latinLnBrk="0">
              <a:lnSpc>
                <a:spcPct val="120000"/>
              </a:lnSpc>
            </a:pP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중앙행정기관 및 그 소속기관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b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지자체 및 지방의회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교육청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공직유관단체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</a:p>
          <a:p>
            <a:pPr latinLnBrk="0">
              <a:lnSpc>
                <a:spcPct val="120000"/>
              </a:lnSpc>
            </a:pP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각급 국립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‧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공립학교 등</a:t>
            </a:r>
            <a:endParaRPr lang="en-US" altLang="ko-KR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76717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8AE0B318-70C7-4AF7-A2FD-95454F340AD8}"/>
              </a:ext>
            </a:extLst>
          </p:cNvPr>
          <p:cNvGrpSpPr/>
          <p:nvPr/>
        </p:nvGrpSpPr>
        <p:grpSpPr>
          <a:xfrm>
            <a:off x="1409708" y="1987288"/>
            <a:ext cx="3001300" cy="1184536"/>
            <a:chOff x="1013468" y="1672963"/>
            <a:chExt cx="3001300" cy="1184536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CA4D219-B2B6-4421-8014-D7077251C80F}"/>
                </a:ext>
              </a:extLst>
            </p:cNvPr>
            <p:cNvSpPr txBox="1"/>
            <p:nvPr/>
          </p:nvSpPr>
          <p:spPr>
            <a:xfrm>
              <a:off x="1157308" y="1799708"/>
              <a:ext cx="2857460" cy="1057791"/>
            </a:xfrm>
            <a:prstGeom prst="rect">
              <a:avLst/>
            </a:prstGeom>
            <a:gradFill flip="none" rotWithShape="1">
              <a:gsLst>
                <a:gs pos="0">
                  <a:schemeClr val="bg2">
                    <a:lumMod val="50000"/>
                  </a:schemeClr>
                </a:gs>
                <a:gs pos="100000">
                  <a:srgbClr val="2D837E">
                    <a:lumMod val="99000"/>
                  </a:srgbClr>
                </a:gs>
              </a:gsLst>
              <a:lin ang="13200000" scaled="0"/>
              <a:tileRect/>
            </a:gradFill>
          </p:spPr>
          <p:txBody>
            <a:bodyPr wrap="square" lIns="216000" tIns="216000" rIns="216000" bIns="72000" anchor="ctr">
              <a:noAutofit/>
            </a:bodyPr>
            <a:lstStyle>
              <a:defPPr>
                <a:defRPr lang="ko-KR"/>
              </a:defPPr>
              <a:lvl1pPr algn="ctr" latinLnBrk="0">
                <a:spcAft>
                  <a:spcPts val="500"/>
                </a:spcAft>
                <a:buClr>
                  <a:srgbClr val="33A17D"/>
                </a:buClr>
                <a:defRPr sz="16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defRPr>
              </a:lvl1pPr>
            </a:lstStyle>
            <a:p>
              <a:pPr algn="l"/>
              <a:r>
                <a:rPr lang="ko-KR" altLang="en-US" sz="2800"/>
                <a:t>공공기관</a:t>
              </a:r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DE05D685-7F06-4147-828F-F3D70AAB522A}"/>
                </a:ext>
              </a:extLst>
            </p:cNvPr>
            <p:cNvGrpSpPr/>
            <p:nvPr/>
          </p:nvGrpSpPr>
          <p:grpSpPr>
            <a:xfrm>
              <a:off x="1013468" y="1672963"/>
              <a:ext cx="1964680" cy="380416"/>
              <a:chOff x="5325353" y="4507302"/>
              <a:chExt cx="1619206" cy="313522"/>
            </a:xfrm>
          </p:grpSpPr>
          <p:sp>
            <p:nvSpPr>
              <p:cNvPr id="33" name="직각 삼각형 32">
                <a:extLst>
                  <a:ext uri="{FF2B5EF4-FFF2-40B4-BE49-F238E27FC236}">
                    <a16:creationId xmlns:a16="http://schemas.microsoft.com/office/drawing/2014/main" id="{A1B2E093-549B-4BEA-A04E-6F3F786184C9}"/>
                  </a:ext>
                </a:extLst>
              </p:cNvPr>
              <p:cNvSpPr/>
              <p:nvPr/>
            </p:nvSpPr>
            <p:spPr>
              <a:xfrm rot="10800000">
                <a:off x="5334218" y="4704222"/>
                <a:ext cx="116602" cy="116602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35" name="직사각형 34">
                <a:extLst>
                  <a:ext uri="{FF2B5EF4-FFF2-40B4-BE49-F238E27FC236}">
                    <a16:creationId xmlns:a16="http://schemas.microsoft.com/office/drawing/2014/main" id="{D2AD3CD7-7C6D-4B03-90EE-51A55B7E9AED}"/>
                  </a:ext>
                </a:extLst>
              </p:cNvPr>
              <p:cNvSpPr/>
              <p:nvPr/>
            </p:nvSpPr>
            <p:spPr>
              <a:xfrm>
                <a:off x="5325353" y="4507308"/>
                <a:ext cx="649640" cy="199429"/>
              </a:xfrm>
              <a:prstGeom prst="rect">
                <a:avLst/>
              </a:prstGeom>
              <a:solidFill>
                <a:srgbClr val="2D837E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호</a:t>
                </a:r>
                <a:endParaRPr lang="ko-KR" altLang="en-US" sz="1100" dirty="0">
                  <a:latin typeface="+mj-ea"/>
                  <a:ea typeface="+mj-ea"/>
                </a:endParaRPr>
              </a:p>
            </p:txBody>
          </p:sp>
          <p:sp>
            <p:nvSpPr>
              <p:cNvPr id="34" name="직사각형 33">
                <a:extLst>
                  <a:ext uri="{FF2B5EF4-FFF2-40B4-BE49-F238E27FC236}">
                    <a16:creationId xmlns:a16="http://schemas.microsoft.com/office/drawing/2014/main" id="{6D777CD0-F9DC-4525-BA1E-1757724D63C8}"/>
                  </a:ext>
                </a:extLst>
              </p:cNvPr>
              <p:cNvSpPr/>
              <p:nvPr/>
            </p:nvSpPr>
            <p:spPr>
              <a:xfrm>
                <a:off x="5962330" y="4507302"/>
                <a:ext cx="982229" cy="199429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“공공기관”이란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…</a:t>
                </a:r>
                <a:endParaRPr lang="ko-KR" altLang="en-US" sz="1100" dirty="0"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53" name="그래픽 302">
            <a:extLst>
              <a:ext uri="{FF2B5EF4-FFF2-40B4-BE49-F238E27FC236}">
                <a16:creationId xmlns:a16="http://schemas.microsoft.com/office/drawing/2014/main" id="{87C1E465-EA29-4D25-8CEE-B14726D9D352}"/>
              </a:ext>
            </a:extLst>
          </p:cNvPr>
          <p:cNvGrpSpPr/>
          <p:nvPr/>
        </p:nvGrpSpPr>
        <p:grpSpPr>
          <a:xfrm>
            <a:off x="3678239" y="2591054"/>
            <a:ext cx="659671" cy="588791"/>
            <a:chOff x="6450245" y="3280381"/>
            <a:chExt cx="780097" cy="696277"/>
          </a:xfrm>
          <a:solidFill>
            <a:schemeClr val="bg1"/>
          </a:solidFill>
        </p:grpSpPr>
        <p:sp>
          <p:nvSpPr>
            <p:cNvPr id="54" name="자유형: 도형 53">
              <a:extLst>
                <a:ext uri="{FF2B5EF4-FFF2-40B4-BE49-F238E27FC236}">
                  <a16:creationId xmlns:a16="http://schemas.microsoft.com/office/drawing/2014/main" id="{3ADB146C-B2D0-432C-917A-BF82A895D67A}"/>
                </a:ext>
              </a:extLst>
            </p:cNvPr>
            <p:cNvSpPr/>
            <p:nvPr/>
          </p:nvSpPr>
          <p:spPr>
            <a:xfrm>
              <a:off x="6450245" y="3280381"/>
              <a:ext cx="780097" cy="696277"/>
            </a:xfrm>
            <a:custGeom>
              <a:avLst/>
              <a:gdLst>
                <a:gd name="connsiteX0" fmla="*/ 780098 w 780097"/>
                <a:gd name="connsiteY0" fmla="*/ 606743 h 696277"/>
                <a:gd name="connsiteX1" fmla="*/ 732473 w 780097"/>
                <a:gd name="connsiteY1" fmla="*/ 559118 h 696277"/>
                <a:gd name="connsiteX2" fmla="*/ 684848 w 780097"/>
                <a:gd name="connsiteY2" fmla="*/ 606743 h 696277"/>
                <a:gd name="connsiteX3" fmla="*/ 721995 w 780097"/>
                <a:gd name="connsiteY3" fmla="*/ 652463 h 696277"/>
                <a:gd name="connsiteX4" fmla="*/ 721995 w 780097"/>
                <a:gd name="connsiteY4" fmla="*/ 677228 h 696277"/>
                <a:gd name="connsiteX5" fmla="*/ 661988 w 780097"/>
                <a:gd name="connsiteY5" fmla="*/ 677228 h 696277"/>
                <a:gd name="connsiteX6" fmla="*/ 661988 w 780097"/>
                <a:gd name="connsiteY6" fmla="*/ 313373 h 696277"/>
                <a:gd name="connsiteX7" fmla="*/ 652463 w 780097"/>
                <a:gd name="connsiteY7" fmla="*/ 303848 h 696277"/>
                <a:gd name="connsiteX8" fmla="*/ 616268 w 780097"/>
                <a:gd name="connsiteY8" fmla="*/ 303848 h 696277"/>
                <a:gd name="connsiteX9" fmla="*/ 616268 w 780097"/>
                <a:gd name="connsiteY9" fmla="*/ 9525 h 696277"/>
                <a:gd name="connsiteX10" fmla="*/ 606743 w 780097"/>
                <a:gd name="connsiteY10" fmla="*/ 0 h 696277"/>
                <a:gd name="connsiteX11" fmla="*/ 422910 w 780097"/>
                <a:gd name="connsiteY11" fmla="*/ 0 h 696277"/>
                <a:gd name="connsiteX12" fmla="*/ 413385 w 780097"/>
                <a:gd name="connsiteY12" fmla="*/ 9525 h 696277"/>
                <a:gd name="connsiteX13" fmla="*/ 413385 w 780097"/>
                <a:gd name="connsiteY13" fmla="*/ 128588 h 696277"/>
                <a:gd name="connsiteX14" fmla="*/ 388620 w 780097"/>
                <a:gd name="connsiteY14" fmla="*/ 128588 h 696277"/>
                <a:gd name="connsiteX15" fmla="*/ 379095 w 780097"/>
                <a:gd name="connsiteY15" fmla="*/ 138113 h 696277"/>
                <a:gd name="connsiteX16" fmla="*/ 379095 w 780097"/>
                <a:gd name="connsiteY16" fmla="*/ 235268 h 696277"/>
                <a:gd name="connsiteX17" fmla="*/ 298133 w 780097"/>
                <a:gd name="connsiteY17" fmla="*/ 235268 h 696277"/>
                <a:gd name="connsiteX18" fmla="*/ 298133 w 780097"/>
                <a:gd name="connsiteY18" fmla="*/ 99060 h 696277"/>
                <a:gd name="connsiteX19" fmla="*/ 288608 w 780097"/>
                <a:gd name="connsiteY19" fmla="*/ 89535 h 696277"/>
                <a:gd name="connsiteX20" fmla="*/ 123825 w 780097"/>
                <a:gd name="connsiteY20" fmla="*/ 89535 h 696277"/>
                <a:gd name="connsiteX21" fmla="*/ 114300 w 780097"/>
                <a:gd name="connsiteY21" fmla="*/ 99060 h 696277"/>
                <a:gd name="connsiteX22" fmla="*/ 114300 w 780097"/>
                <a:gd name="connsiteY22" fmla="*/ 677228 h 696277"/>
                <a:gd name="connsiteX23" fmla="*/ 57150 w 780097"/>
                <a:gd name="connsiteY23" fmla="*/ 677228 h 696277"/>
                <a:gd name="connsiteX24" fmla="*/ 57150 w 780097"/>
                <a:gd name="connsiteY24" fmla="*/ 651510 h 696277"/>
                <a:gd name="connsiteX25" fmla="*/ 97155 w 780097"/>
                <a:gd name="connsiteY25" fmla="*/ 603885 h 696277"/>
                <a:gd name="connsiteX26" fmla="*/ 48578 w 780097"/>
                <a:gd name="connsiteY26" fmla="*/ 555308 h 696277"/>
                <a:gd name="connsiteX27" fmla="*/ 0 w 780097"/>
                <a:gd name="connsiteY27" fmla="*/ 603885 h 696277"/>
                <a:gd name="connsiteX28" fmla="*/ 38100 w 780097"/>
                <a:gd name="connsiteY28" fmla="*/ 651510 h 696277"/>
                <a:gd name="connsiteX29" fmla="*/ 38100 w 780097"/>
                <a:gd name="connsiteY29" fmla="*/ 677228 h 696277"/>
                <a:gd name="connsiteX30" fmla="*/ 21908 w 780097"/>
                <a:gd name="connsiteY30" fmla="*/ 677228 h 696277"/>
                <a:gd name="connsiteX31" fmla="*/ 12383 w 780097"/>
                <a:gd name="connsiteY31" fmla="*/ 686753 h 696277"/>
                <a:gd name="connsiteX32" fmla="*/ 21908 w 780097"/>
                <a:gd name="connsiteY32" fmla="*/ 696278 h 696277"/>
                <a:gd name="connsiteX33" fmla="*/ 761048 w 780097"/>
                <a:gd name="connsiteY33" fmla="*/ 696278 h 696277"/>
                <a:gd name="connsiteX34" fmla="*/ 770573 w 780097"/>
                <a:gd name="connsiteY34" fmla="*/ 686753 h 696277"/>
                <a:gd name="connsiteX35" fmla="*/ 761048 w 780097"/>
                <a:gd name="connsiteY35" fmla="*/ 677228 h 696277"/>
                <a:gd name="connsiteX36" fmla="*/ 741998 w 780097"/>
                <a:gd name="connsiteY36" fmla="*/ 677228 h 696277"/>
                <a:gd name="connsiteX37" fmla="*/ 741998 w 780097"/>
                <a:gd name="connsiteY37" fmla="*/ 653415 h 696277"/>
                <a:gd name="connsiteX38" fmla="*/ 780098 w 780097"/>
                <a:gd name="connsiteY38" fmla="*/ 606743 h 696277"/>
                <a:gd name="connsiteX39" fmla="*/ 19050 w 780097"/>
                <a:gd name="connsiteY39" fmla="*/ 603885 h 696277"/>
                <a:gd name="connsiteX40" fmla="*/ 48578 w 780097"/>
                <a:gd name="connsiteY40" fmla="*/ 574358 h 696277"/>
                <a:gd name="connsiteX41" fmla="*/ 78105 w 780097"/>
                <a:gd name="connsiteY41" fmla="*/ 603885 h 696277"/>
                <a:gd name="connsiteX42" fmla="*/ 48578 w 780097"/>
                <a:gd name="connsiteY42" fmla="*/ 633413 h 696277"/>
                <a:gd name="connsiteX43" fmla="*/ 19050 w 780097"/>
                <a:gd name="connsiteY43" fmla="*/ 603885 h 696277"/>
                <a:gd name="connsiteX44" fmla="*/ 197168 w 780097"/>
                <a:gd name="connsiteY44" fmla="*/ 244793 h 696277"/>
                <a:gd name="connsiteX45" fmla="*/ 197168 w 780097"/>
                <a:gd name="connsiteY45" fmla="*/ 677228 h 696277"/>
                <a:gd name="connsiteX46" fmla="*/ 133350 w 780097"/>
                <a:gd name="connsiteY46" fmla="*/ 677228 h 696277"/>
                <a:gd name="connsiteX47" fmla="*/ 133350 w 780097"/>
                <a:gd name="connsiteY47" fmla="*/ 108585 h 696277"/>
                <a:gd name="connsiteX48" fmla="*/ 280035 w 780097"/>
                <a:gd name="connsiteY48" fmla="*/ 108585 h 696277"/>
                <a:gd name="connsiteX49" fmla="*/ 280035 w 780097"/>
                <a:gd name="connsiteY49" fmla="*/ 235268 h 696277"/>
                <a:gd name="connsiteX50" fmla="*/ 206693 w 780097"/>
                <a:gd name="connsiteY50" fmla="*/ 235268 h 696277"/>
                <a:gd name="connsiteX51" fmla="*/ 197168 w 780097"/>
                <a:gd name="connsiteY51" fmla="*/ 244793 h 696277"/>
                <a:gd name="connsiteX52" fmla="*/ 316230 w 780097"/>
                <a:gd name="connsiteY52" fmla="*/ 677228 h 696277"/>
                <a:gd name="connsiteX53" fmla="*/ 280035 w 780097"/>
                <a:gd name="connsiteY53" fmla="*/ 677228 h 696277"/>
                <a:gd name="connsiteX54" fmla="*/ 280035 w 780097"/>
                <a:gd name="connsiteY54" fmla="*/ 630555 h 696277"/>
                <a:gd name="connsiteX55" fmla="*/ 298133 w 780097"/>
                <a:gd name="connsiteY55" fmla="*/ 611505 h 696277"/>
                <a:gd name="connsiteX56" fmla="*/ 316230 w 780097"/>
                <a:gd name="connsiteY56" fmla="*/ 630555 h 696277"/>
                <a:gd name="connsiteX57" fmla="*/ 316230 w 780097"/>
                <a:gd name="connsiteY57" fmla="*/ 677228 h 696277"/>
                <a:gd name="connsiteX58" fmla="*/ 379095 w 780097"/>
                <a:gd name="connsiteY58" fmla="*/ 677228 h 696277"/>
                <a:gd name="connsiteX59" fmla="*/ 335280 w 780097"/>
                <a:gd name="connsiteY59" fmla="*/ 677228 h 696277"/>
                <a:gd name="connsiteX60" fmla="*/ 335280 w 780097"/>
                <a:gd name="connsiteY60" fmla="*/ 630555 h 696277"/>
                <a:gd name="connsiteX61" fmla="*/ 298133 w 780097"/>
                <a:gd name="connsiteY61" fmla="*/ 592455 h 696277"/>
                <a:gd name="connsiteX62" fmla="*/ 260985 w 780097"/>
                <a:gd name="connsiteY62" fmla="*/ 630555 h 696277"/>
                <a:gd name="connsiteX63" fmla="*/ 260985 w 780097"/>
                <a:gd name="connsiteY63" fmla="*/ 677228 h 696277"/>
                <a:gd name="connsiteX64" fmla="*/ 216218 w 780097"/>
                <a:gd name="connsiteY64" fmla="*/ 677228 h 696277"/>
                <a:gd name="connsiteX65" fmla="*/ 216218 w 780097"/>
                <a:gd name="connsiteY65" fmla="*/ 254318 h 696277"/>
                <a:gd name="connsiteX66" fmla="*/ 380048 w 780097"/>
                <a:gd name="connsiteY66" fmla="*/ 254318 h 696277"/>
                <a:gd name="connsiteX67" fmla="*/ 379095 w 780097"/>
                <a:gd name="connsiteY67" fmla="*/ 677228 h 696277"/>
                <a:gd name="connsiteX68" fmla="*/ 379095 w 780097"/>
                <a:gd name="connsiteY68" fmla="*/ 677228 h 696277"/>
                <a:gd name="connsiteX69" fmla="*/ 432435 w 780097"/>
                <a:gd name="connsiteY69" fmla="*/ 19050 h 696277"/>
                <a:gd name="connsiteX70" fmla="*/ 597218 w 780097"/>
                <a:gd name="connsiteY70" fmla="*/ 19050 h 696277"/>
                <a:gd name="connsiteX71" fmla="*/ 597218 w 780097"/>
                <a:gd name="connsiteY71" fmla="*/ 303848 h 696277"/>
                <a:gd name="connsiteX72" fmla="*/ 563880 w 780097"/>
                <a:gd name="connsiteY72" fmla="*/ 303848 h 696277"/>
                <a:gd name="connsiteX73" fmla="*/ 563880 w 780097"/>
                <a:gd name="connsiteY73" fmla="*/ 138113 h 696277"/>
                <a:gd name="connsiteX74" fmla="*/ 554355 w 780097"/>
                <a:gd name="connsiteY74" fmla="*/ 128588 h 696277"/>
                <a:gd name="connsiteX75" fmla="*/ 432435 w 780097"/>
                <a:gd name="connsiteY75" fmla="*/ 128588 h 696277"/>
                <a:gd name="connsiteX76" fmla="*/ 432435 w 780097"/>
                <a:gd name="connsiteY76" fmla="*/ 19050 h 696277"/>
                <a:gd name="connsiteX77" fmla="*/ 460058 w 780097"/>
                <a:gd name="connsiteY77" fmla="*/ 313373 h 696277"/>
                <a:gd name="connsiteX78" fmla="*/ 460058 w 780097"/>
                <a:gd name="connsiteY78" fmla="*/ 677228 h 696277"/>
                <a:gd name="connsiteX79" fmla="*/ 398145 w 780097"/>
                <a:gd name="connsiteY79" fmla="*/ 677228 h 696277"/>
                <a:gd name="connsiteX80" fmla="*/ 398145 w 780097"/>
                <a:gd name="connsiteY80" fmla="*/ 147638 h 696277"/>
                <a:gd name="connsiteX81" fmla="*/ 544830 w 780097"/>
                <a:gd name="connsiteY81" fmla="*/ 147638 h 696277"/>
                <a:gd name="connsiteX82" fmla="*/ 544830 w 780097"/>
                <a:gd name="connsiteY82" fmla="*/ 303848 h 696277"/>
                <a:gd name="connsiteX83" fmla="*/ 469583 w 780097"/>
                <a:gd name="connsiteY83" fmla="*/ 303848 h 696277"/>
                <a:gd name="connsiteX84" fmla="*/ 460058 w 780097"/>
                <a:gd name="connsiteY84" fmla="*/ 313373 h 696277"/>
                <a:gd name="connsiteX85" fmla="*/ 582930 w 780097"/>
                <a:gd name="connsiteY85" fmla="*/ 677228 h 696277"/>
                <a:gd name="connsiteX86" fmla="*/ 546735 w 780097"/>
                <a:gd name="connsiteY86" fmla="*/ 677228 h 696277"/>
                <a:gd name="connsiteX87" fmla="*/ 546735 w 780097"/>
                <a:gd name="connsiteY87" fmla="*/ 630555 h 696277"/>
                <a:gd name="connsiteX88" fmla="*/ 564833 w 780097"/>
                <a:gd name="connsiteY88" fmla="*/ 611505 h 696277"/>
                <a:gd name="connsiteX89" fmla="*/ 582930 w 780097"/>
                <a:gd name="connsiteY89" fmla="*/ 630555 h 696277"/>
                <a:gd name="connsiteX90" fmla="*/ 582930 w 780097"/>
                <a:gd name="connsiteY90" fmla="*/ 677228 h 696277"/>
                <a:gd name="connsiteX91" fmla="*/ 642938 w 780097"/>
                <a:gd name="connsiteY91" fmla="*/ 677228 h 696277"/>
                <a:gd name="connsiteX92" fmla="*/ 601980 w 780097"/>
                <a:gd name="connsiteY92" fmla="*/ 677228 h 696277"/>
                <a:gd name="connsiteX93" fmla="*/ 601980 w 780097"/>
                <a:gd name="connsiteY93" fmla="*/ 630555 h 696277"/>
                <a:gd name="connsiteX94" fmla="*/ 564833 w 780097"/>
                <a:gd name="connsiteY94" fmla="*/ 592455 h 696277"/>
                <a:gd name="connsiteX95" fmla="*/ 527685 w 780097"/>
                <a:gd name="connsiteY95" fmla="*/ 630555 h 696277"/>
                <a:gd name="connsiteX96" fmla="*/ 527685 w 780097"/>
                <a:gd name="connsiteY96" fmla="*/ 677228 h 696277"/>
                <a:gd name="connsiteX97" fmla="*/ 479108 w 780097"/>
                <a:gd name="connsiteY97" fmla="*/ 677228 h 696277"/>
                <a:gd name="connsiteX98" fmla="*/ 479108 w 780097"/>
                <a:gd name="connsiteY98" fmla="*/ 322898 h 696277"/>
                <a:gd name="connsiteX99" fmla="*/ 642938 w 780097"/>
                <a:gd name="connsiteY99" fmla="*/ 322898 h 696277"/>
                <a:gd name="connsiteX100" fmla="*/ 642938 w 780097"/>
                <a:gd name="connsiteY100" fmla="*/ 677228 h 696277"/>
                <a:gd name="connsiteX101" fmla="*/ 732473 w 780097"/>
                <a:gd name="connsiteY101" fmla="*/ 634365 h 696277"/>
                <a:gd name="connsiteX102" fmla="*/ 703898 w 780097"/>
                <a:gd name="connsiteY102" fmla="*/ 605790 h 696277"/>
                <a:gd name="connsiteX103" fmla="*/ 732473 w 780097"/>
                <a:gd name="connsiteY103" fmla="*/ 577215 h 696277"/>
                <a:gd name="connsiteX104" fmla="*/ 761048 w 780097"/>
                <a:gd name="connsiteY104" fmla="*/ 605790 h 696277"/>
                <a:gd name="connsiteX105" fmla="*/ 732473 w 780097"/>
                <a:gd name="connsiteY105" fmla="*/ 634365 h 696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</a:cxnLst>
              <a:rect l="l" t="t" r="r" b="b"/>
              <a:pathLst>
                <a:path w="780097" h="696277">
                  <a:moveTo>
                    <a:pt x="780098" y="606743"/>
                  </a:moveTo>
                  <a:cubicBezTo>
                    <a:pt x="780098" y="581025"/>
                    <a:pt x="759143" y="559118"/>
                    <a:pt x="732473" y="559118"/>
                  </a:cubicBezTo>
                  <a:cubicBezTo>
                    <a:pt x="705803" y="559118"/>
                    <a:pt x="684848" y="580073"/>
                    <a:pt x="684848" y="606743"/>
                  </a:cubicBezTo>
                  <a:cubicBezTo>
                    <a:pt x="684848" y="629603"/>
                    <a:pt x="701040" y="647700"/>
                    <a:pt x="721995" y="652463"/>
                  </a:cubicBezTo>
                  <a:lnTo>
                    <a:pt x="721995" y="677228"/>
                  </a:lnTo>
                  <a:lnTo>
                    <a:pt x="661988" y="677228"/>
                  </a:lnTo>
                  <a:lnTo>
                    <a:pt x="661988" y="313373"/>
                  </a:lnTo>
                  <a:cubicBezTo>
                    <a:pt x="661988" y="307658"/>
                    <a:pt x="658178" y="303848"/>
                    <a:pt x="652463" y="303848"/>
                  </a:cubicBezTo>
                  <a:lnTo>
                    <a:pt x="616268" y="303848"/>
                  </a:lnTo>
                  <a:lnTo>
                    <a:pt x="616268" y="9525"/>
                  </a:lnTo>
                  <a:cubicBezTo>
                    <a:pt x="616268" y="3810"/>
                    <a:pt x="612458" y="0"/>
                    <a:pt x="606743" y="0"/>
                  </a:cubicBezTo>
                  <a:lnTo>
                    <a:pt x="422910" y="0"/>
                  </a:lnTo>
                  <a:cubicBezTo>
                    <a:pt x="417195" y="0"/>
                    <a:pt x="413385" y="3810"/>
                    <a:pt x="413385" y="9525"/>
                  </a:cubicBezTo>
                  <a:lnTo>
                    <a:pt x="413385" y="128588"/>
                  </a:lnTo>
                  <a:lnTo>
                    <a:pt x="388620" y="128588"/>
                  </a:lnTo>
                  <a:cubicBezTo>
                    <a:pt x="382905" y="128588"/>
                    <a:pt x="379095" y="132398"/>
                    <a:pt x="379095" y="138113"/>
                  </a:cubicBezTo>
                  <a:lnTo>
                    <a:pt x="379095" y="235268"/>
                  </a:lnTo>
                  <a:lnTo>
                    <a:pt x="298133" y="235268"/>
                  </a:lnTo>
                  <a:lnTo>
                    <a:pt x="298133" y="99060"/>
                  </a:lnTo>
                  <a:cubicBezTo>
                    <a:pt x="298133" y="93345"/>
                    <a:pt x="294323" y="89535"/>
                    <a:pt x="288608" y="89535"/>
                  </a:cubicBezTo>
                  <a:lnTo>
                    <a:pt x="123825" y="89535"/>
                  </a:lnTo>
                  <a:cubicBezTo>
                    <a:pt x="118110" y="89535"/>
                    <a:pt x="114300" y="93345"/>
                    <a:pt x="114300" y="99060"/>
                  </a:cubicBezTo>
                  <a:lnTo>
                    <a:pt x="114300" y="677228"/>
                  </a:lnTo>
                  <a:lnTo>
                    <a:pt x="57150" y="677228"/>
                  </a:lnTo>
                  <a:lnTo>
                    <a:pt x="57150" y="651510"/>
                  </a:lnTo>
                  <a:cubicBezTo>
                    <a:pt x="80010" y="647700"/>
                    <a:pt x="97155" y="627698"/>
                    <a:pt x="97155" y="603885"/>
                  </a:cubicBezTo>
                  <a:cubicBezTo>
                    <a:pt x="97155" y="577215"/>
                    <a:pt x="75248" y="555308"/>
                    <a:pt x="48578" y="555308"/>
                  </a:cubicBezTo>
                  <a:cubicBezTo>
                    <a:pt x="21908" y="555308"/>
                    <a:pt x="0" y="577215"/>
                    <a:pt x="0" y="603885"/>
                  </a:cubicBezTo>
                  <a:cubicBezTo>
                    <a:pt x="0" y="627698"/>
                    <a:pt x="16193" y="646748"/>
                    <a:pt x="38100" y="651510"/>
                  </a:cubicBezTo>
                  <a:lnTo>
                    <a:pt x="38100" y="677228"/>
                  </a:lnTo>
                  <a:lnTo>
                    <a:pt x="21908" y="677228"/>
                  </a:lnTo>
                  <a:cubicBezTo>
                    <a:pt x="16193" y="677228"/>
                    <a:pt x="12383" y="681038"/>
                    <a:pt x="12383" y="686753"/>
                  </a:cubicBezTo>
                  <a:cubicBezTo>
                    <a:pt x="12383" y="692468"/>
                    <a:pt x="16193" y="696278"/>
                    <a:pt x="21908" y="696278"/>
                  </a:cubicBezTo>
                  <a:lnTo>
                    <a:pt x="761048" y="696278"/>
                  </a:lnTo>
                  <a:cubicBezTo>
                    <a:pt x="766763" y="696278"/>
                    <a:pt x="770573" y="692468"/>
                    <a:pt x="770573" y="686753"/>
                  </a:cubicBezTo>
                  <a:cubicBezTo>
                    <a:pt x="770573" y="681038"/>
                    <a:pt x="766763" y="677228"/>
                    <a:pt x="761048" y="677228"/>
                  </a:cubicBezTo>
                  <a:lnTo>
                    <a:pt x="741998" y="677228"/>
                  </a:lnTo>
                  <a:lnTo>
                    <a:pt x="741998" y="653415"/>
                  </a:lnTo>
                  <a:cubicBezTo>
                    <a:pt x="762953" y="648653"/>
                    <a:pt x="780098" y="629603"/>
                    <a:pt x="780098" y="606743"/>
                  </a:cubicBezTo>
                  <a:close/>
                  <a:moveTo>
                    <a:pt x="19050" y="603885"/>
                  </a:moveTo>
                  <a:cubicBezTo>
                    <a:pt x="19050" y="587693"/>
                    <a:pt x="32385" y="574358"/>
                    <a:pt x="48578" y="574358"/>
                  </a:cubicBezTo>
                  <a:cubicBezTo>
                    <a:pt x="64770" y="574358"/>
                    <a:pt x="78105" y="587693"/>
                    <a:pt x="78105" y="603885"/>
                  </a:cubicBezTo>
                  <a:cubicBezTo>
                    <a:pt x="78105" y="620078"/>
                    <a:pt x="64770" y="633413"/>
                    <a:pt x="48578" y="633413"/>
                  </a:cubicBezTo>
                  <a:cubicBezTo>
                    <a:pt x="32385" y="633413"/>
                    <a:pt x="19050" y="620078"/>
                    <a:pt x="19050" y="603885"/>
                  </a:cubicBezTo>
                  <a:close/>
                  <a:moveTo>
                    <a:pt x="197168" y="244793"/>
                  </a:moveTo>
                  <a:lnTo>
                    <a:pt x="197168" y="677228"/>
                  </a:lnTo>
                  <a:lnTo>
                    <a:pt x="133350" y="677228"/>
                  </a:lnTo>
                  <a:lnTo>
                    <a:pt x="133350" y="108585"/>
                  </a:lnTo>
                  <a:lnTo>
                    <a:pt x="280035" y="108585"/>
                  </a:lnTo>
                  <a:lnTo>
                    <a:pt x="280035" y="235268"/>
                  </a:lnTo>
                  <a:lnTo>
                    <a:pt x="206693" y="235268"/>
                  </a:lnTo>
                  <a:cubicBezTo>
                    <a:pt x="200978" y="235268"/>
                    <a:pt x="197168" y="239078"/>
                    <a:pt x="197168" y="244793"/>
                  </a:cubicBezTo>
                  <a:close/>
                  <a:moveTo>
                    <a:pt x="316230" y="677228"/>
                  </a:moveTo>
                  <a:lnTo>
                    <a:pt x="280035" y="677228"/>
                  </a:lnTo>
                  <a:lnTo>
                    <a:pt x="280035" y="630555"/>
                  </a:lnTo>
                  <a:cubicBezTo>
                    <a:pt x="280035" y="620078"/>
                    <a:pt x="288608" y="611505"/>
                    <a:pt x="298133" y="611505"/>
                  </a:cubicBezTo>
                  <a:cubicBezTo>
                    <a:pt x="307658" y="611505"/>
                    <a:pt x="316230" y="620078"/>
                    <a:pt x="316230" y="630555"/>
                  </a:cubicBezTo>
                  <a:cubicBezTo>
                    <a:pt x="316230" y="630555"/>
                    <a:pt x="316230" y="677228"/>
                    <a:pt x="316230" y="677228"/>
                  </a:cubicBezTo>
                  <a:close/>
                  <a:moveTo>
                    <a:pt x="379095" y="677228"/>
                  </a:moveTo>
                  <a:lnTo>
                    <a:pt x="335280" y="677228"/>
                  </a:lnTo>
                  <a:lnTo>
                    <a:pt x="335280" y="630555"/>
                  </a:lnTo>
                  <a:cubicBezTo>
                    <a:pt x="335280" y="609600"/>
                    <a:pt x="318135" y="592455"/>
                    <a:pt x="298133" y="592455"/>
                  </a:cubicBezTo>
                  <a:cubicBezTo>
                    <a:pt x="278130" y="592455"/>
                    <a:pt x="260985" y="609600"/>
                    <a:pt x="260985" y="630555"/>
                  </a:cubicBezTo>
                  <a:lnTo>
                    <a:pt x="260985" y="677228"/>
                  </a:lnTo>
                  <a:lnTo>
                    <a:pt x="216218" y="677228"/>
                  </a:lnTo>
                  <a:lnTo>
                    <a:pt x="216218" y="254318"/>
                  </a:lnTo>
                  <a:lnTo>
                    <a:pt x="380048" y="254318"/>
                  </a:lnTo>
                  <a:lnTo>
                    <a:pt x="379095" y="677228"/>
                  </a:lnTo>
                  <a:lnTo>
                    <a:pt x="379095" y="677228"/>
                  </a:lnTo>
                  <a:close/>
                  <a:moveTo>
                    <a:pt x="432435" y="19050"/>
                  </a:moveTo>
                  <a:lnTo>
                    <a:pt x="597218" y="19050"/>
                  </a:lnTo>
                  <a:lnTo>
                    <a:pt x="597218" y="303848"/>
                  </a:lnTo>
                  <a:lnTo>
                    <a:pt x="563880" y="303848"/>
                  </a:lnTo>
                  <a:lnTo>
                    <a:pt x="563880" y="138113"/>
                  </a:lnTo>
                  <a:cubicBezTo>
                    <a:pt x="563880" y="132398"/>
                    <a:pt x="560070" y="128588"/>
                    <a:pt x="554355" y="128588"/>
                  </a:cubicBezTo>
                  <a:lnTo>
                    <a:pt x="432435" y="128588"/>
                  </a:lnTo>
                  <a:lnTo>
                    <a:pt x="432435" y="19050"/>
                  </a:lnTo>
                  <a:close/>
                  <a:moveTo>
                    <a:pt x="460058" y="313373"/>
                  </a:moveTo>
                  <a:lnTo>
                    <a:pt x="460058" y="677228"/>
                  </a:lnTo>
                  <a:lnTo>
                    <a:pt x="398145" y="677228"/>
                  </a:lnTo>
                  <a:lnTo>
                    <a:pt x="398145" y="147638"/>
                  </a:lnTo>
                  <a:lnTo>
                    <a:pt x="544830" y="147638"/>
                  </a:lnTo>
                  <a:lnTo>
                    <a:pt x="544830" y="303848"/>
                  </a:lnTo>
                  <a:lnTo>
                    <a:pt x="469583" y="303848"/>
                  </a:lnTo>
                  <a:cubicBezTo>
                    <a:pt x="464820" y="303848"/>
                    <a:pt x="460058" y="307658"/>
                    <a:pt x="460058" y="313373"/>
                  </a:cubicBezTo>
                  <a:close/>
                  <a:moveTo>
                    <a:pt x="582930" y="677228"/>
                  </a:moveTo>
                  <a:lnTo>
                    <a:pt x="546735" y="677228"/>
                  </a:lnTo>
                  <a:lnTo>
                    <a:pt x="546735" y="630555"/>
                  </a:lnTo>
                  <a:cubicBezTo>
                    <a:pt x="546735" y="620078"/>
                    <a:pt x="555308" y="611505"/>
                    <a:pt x="564833" y="611505"/>
                  </a:cubicBezTo>
                  <a:cubicBezTo>
                    <a:pt x="574358" y="611505"/>
                    <a:pt x="582930" y="620078"/>
                    <a:pt x="582930" y="630555"/>
                  </a:cubicBezTo>
                  <a:lnTo>
                    <a:pt x="582930" y="677228"/>
                  </a:lnTo>
                  <a:close/>
                  <a:moveTo>
                    <a:pt x="642938" y="677228"/>
                  </a:moveTo>
                  <a:lnTo>
                    <a:pt x="601980" y="677228"/>
                  </a:lnTo>
                  <a:lnTo>
                    <a:pt x="601980" y="630555"/>
                  </a:lnTo>
                  <a:cubicBezTo>
                    <a:pt x="601980" y="609600"/>
                    <a:pt x="584835" y="592455"/>
                    <a:pt x="564833" y="592455"/>
                  </a:cubicBezTo>
                  <a:cubicBezTo>
                    <a:pt x="544830" y="592455"/>
                    <a:pt x="527685" y="609600"/>
                    <a:pt x="527685" y="630555"/>
                  </a:cubicBezTo>
                  <a:lnTo>
                    <a:pt x="527685" y="677228"/>
                  </a:lnTo>
                  <a:lnTo>
                    <a:pt x="479108" y="677228"/>
                  </a:lnTo>
                  <a:lnTo>
                    <a:pt x="479108" y="322898"/>
                  </a:lnTo>
                  <a:lnTo>
                    <a:pt x="642938" y="322898"/>
                  </a:lnTo>
                  <a:lnTo>
                    <a:pt x="642938" y="677228"/>
                  </a:lnTo>
                  <a:close/>
                  <a:moveTo>
                    <a:pt x="732473" y="634365"/>
                  </a:moveTo>
                  <a:cubicBezTo>
                    <a:pt x="717233" y="634365"/>
                    <a:pt x="703898" y="621983"/>
                    <a:pt x="703898" y="605790"/>
                  </a:cubicBezTo>
                  <a:cubicBezTo>
                    <a:pt x="703898" y="590550"/>
                    <a:pt x="716280" y="577215"/>
                    <a:pt x="732473" y="577215"/>
                  </a:cubicBezTo>
                  <a:cubicBezTo>
                    <a:pt x="747713" y="577215"/>
                    <a:pt x="761048" y="589598"/>
                    <a:pt x="761048" y="605790"/>
                  </a:cubicBezTo>
                  <a:cubicBezTo>
                    <a:pt x="761048" y="621983"/>
                    <a:pt x="748665" y="634365"/>
                    <a:pt x="732473" y="6343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" name="자유형: 도형 54">
              <a:extLst>
                <a:ext uri="{FF2B5EF4-FFF2-40B4-BE49-F238E27FC236}">
                  <a16:creationId xmlns:a16="http://schemas.microsoft.com/office/drawing/2014/main" id="{A2994FB3-73A5-44F3-B4A4-F233D9EC0C1B}"/>
                </a:ext>
              </a:extLst>
            </p:cNvPr>
            <p:cNvSpPr/>
            <p:nvPr/>
          </p:nvSpPr>
          <p:spPr>
            <a:xfrm>
              <a:off x="7042700" y="3633758"/>
              <a:ext cx="19049" cy="33337"/>
            </a:xfrm>
            <a:custGeom>
              <a:avLst/>
              <a:gdLst>
                <a:gd name="connsiteX0" fmla="*/ 9525 w 19049"/>
                <a:gd name="connsiteY0" fmla="*/ 33338 h 33337"/>
                <a:gd name="connsiteX1" fmla="*/ 19050 w 19049"/>
                <a:gd name="connsiteY1" fmla="*/ 23813 h 33337"/>
                <a:gd name="connsiteX2" fmla="*/ 19050 w 19049"/>
                <a:gd name="connsiteY2" fmla="*/ 9525 h 33337"/>
                <a:gd name="connsiteX3" fmla="*/ 9525 w 19049"/>
                <a:gd name="connsiteY3" fmla="*/ 0 h 33337"/>
                <a:gd name="connsiteX4" fmla="*/ 0 w 19049"/>
                <a:gd name="connsiteY4" fmla="*/ 9525 h 33337"/>
                <a:gd name="connsiteX5" fmla="*/ 0 w 19049"/>
                <a:gd name="connsiteY5" fmla="*/ 23813 h 33337"/>
                <a:gd name="connsiteX6" fmla="*/ 9525 w 19049"/>
                <a:gd name="connsiteY6" fmla="*/ 33338 h 33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49" h="33337">
                  <a:moveTo>
                    <a:pt x="9525" y="33338"/>
                  </a:moveTo>
                  <a:cubicBezTo>
                    <a:pt x="15240" y="33338"/>
                    <a:pt x="19050" y="29528"/>
                    <a:pt x="19050" y="23813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ubicBezTo>
                    <a:pt x="3810" y="0"/>
                    <a:pt x="0" y="3810"/>
                    <a:pt x="0" y="9525"/>
                  </a:cubicBezTo>
                  <a:lnTo>
                    <a:pt x="0" y="23813"/>
                  </a:lnTo>
                  <a:cubicBezTo>
                    <a:pt x="0" y="29528"/>
                    <a:pt x="3810" y="33338"/>
                    <a:pt x="9525" y="33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6" name="자유형: 도형 55">
              <a:extLst>
                <a:ext uri="{FF2B5EF4-FFF2-40B4-BE49-F238E27FC236}">
                  <a16:creationId xmlns:a16="http://schemas.microsoft.com/office/drawing/2014/main" id="{3370C507-C495-409F-9F51-DC55348B0D65}"/>
                </a:ext>
              </a:extLst>
            </p:cNvPr>
            <p:cNvSpPr/>
            <p:nvPr/>
          </p:nvSpPr>
          <p:spPr>
            <a:xfrm>
              <a:off x="7001742" y="3633758"/>
              <a:ext cx="19050" cy="33337"/>
            </a:xfrm>
            <a:custGeom>
              <a:avLst/>
              <a:gdLst>
                <a:gd name="connsiteX0" fmla="*/ 9525 w 19050"/>
                <a:gd name="connsiteY0" fmla="*/ 33338 h 33337"/>
                <a:gd name="connsiteX1" fmla="*/ 19050 w 19050"/>
                <a:gd name="connsiteY1" fmla="*/ 23813 h 33337"/>
                <a:gd name="connsiteX2" fmla="*/ 19050 w 19050"/>
                <a:gd name="connsiteY2" fmla="*/ 9525 h 33337"/>
                <a:gd name="connsiteX3" fmla="*/ 9525 w 19050"/>
                <a:gd name="connsiteY3" fmla="*/ 0 h 33337"/>
                <a:gd name="connsiteX4" fmla="*/ 0 w 19050"/>
                <a:gd name="connsiteY4" fmla="*/ 9525 h 33337"/>
                <a:gd name="connsiteX5" fmla="*/ 0 w 19050"/>
                <a:gd name="connsiteY5" fmla="*/ 23813 h 33337"/>
                <a:gd name="connsiteX6" fmla="*/ 9525 w 19050"/>
                <a:gd name="connsiteY6" fmla="*/ 33338 h 33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3337">
                  <a:moveTo>
                    <a:pt x="9525" y="33338"/>
                  </a:moveTo>
                  <a:cubicBezTo>
                    <a:pt x="15240" y="33338"/>
                    <a:pt x="19050" y="29528"/>
                    <a:pt x="19050" y="23813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ubicBezTo>
                    <a:pt x="3810" y="0"/>
                    <a:pt x="0" y="3810"/>
                    <a:pt x="0" y="9525"/>
                  </a:cubicBezTo>
                  <a:lnTo>
                    <a:pt x="0" y="23813"/>
                  </a:lnTo>
                  <a:cubicBezTo>
                    <a:pt x="0" y="29528"/>
                    <a:pt x="4763" y="33338"/>
                    <a:pt x="9525" y="33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7" name="자유형: 도형 56">
              <a:extLst>
                <a:ext uri="{FF2B5EF4-FFF2-40B4-BE49-F238E27FC236}">
                  <a16:creationId xmlns:a16="http://schemas.microsoft.com/office/drawing/2014/main" id="{47DD7E75-F96C-43EF-BCF9-00EEBC24225C}"/>
                </a:ext>
              </a:extLst>
            </p:cNvPr>
            <p:cNvSpPr/>
            <p:nvPr/>
          </p:nvSpPr>
          <p:spPr>
            <a:xfrm>
              <a:off x="6960784" y="3633758"/>
              <a:ext cx="19050" cy="33337"/>
            </a:xfrm>
            <a:custGeom>
              <a:avLst/>
              <a:gdLst>
                <a:gd name="connsiteX0" fmla="*/ 9525 w 19050"/>
                <a:gd name="connsiteY0" fmla="*/ 33338 h 33337"/>
                <a:gd name="connsiteX1" fmla="*/ 19050 w 19050"/>
                <a:gd name="connsiteY1" fmla="*/ 23813 h 33337"/>
                <a:gd name="connsiteX2" fmla="*/ 19050 w 19050"/>
                <a:gd name="connsiteY2" fmla="*/ 9525 h 33337"/>
                <a:gd name="connsiteX3" fmla="*/ 9525 w 19050"/>
                <a:gd name="connsiteY3" fmla="*/ 0 h 33337"/>
                <a:gd name="connsiteX4" fmla="*/ 0 w 19050"/>
                <a:gd name="connsiteY4" fmla="*/ 9525 h 33337"/>
                <a:gd name="connsiteX5" fmla="*/ 0 w 19050"/>
                <a:gd name="connsiteY5" fmla="*/ 23813 h 33337"/>
                <a:gd name="connsiteX6" fmla="*/ 9525 w 19050"/>
                <a:gd name="connsiteY6" fmla="*/ 33338 h 33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3337">
                  <a:moveTo>
                    <a:pt x="9525" y="33338"/>
                  </a:moveTo>
                  <a:cubicBezTo>
                    <a:pt x="15240" y="33338"/>
                    <a:pt x="19050" y="29528"/>
                    <a:pt x="19050" y="23813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ubicBezTo>
                    <a:pt x="3810" y="0"/>
                    <a:pt x="0" y="3810"/>
                    <a:pt x="0" y="9525"/>
                  </a:cubicBezTo>
                  <a:lnTo>
                    <a:pt x="0" y="23813"/>
                  </a:lnTo>
                  <a:cubicBezTo>
                    <a:pt x="0" y="29528"/>
                    <a:pt x="4763" y="33338"/>
                    <a:pt x="9525" y="33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8" name="자유형: 도형 57">
              <a:extLst>
                <a:ext uri="{FF2B5EF4-FFF2-40B4-BE49-F238E27FC236}">
                  <a16:creationId xmlns:a16="http://schemas.microsoft.com/office/drawing/2014/main" id="{2543D6A2-C3DE-4D10-A85C-4084A714B772}"/>
                </a:ext>
              </a:extLst>
            </p:cNvPr>
            <p:cNvSpPr/>
            <p:nvPr/>
          </p:nvSpPr>
          <p:spPr>
            <a:xfrm>
              <a:off x="7042700" y="3690908"/>
              <a:ext cx="19049" cy="33337"/>
            </a:xfrm>
            <a:custGeom>
              <a:avLst/>
              <a:gdLst>
                <a:gd name="connsiteX0" fmla="*/ 9525 w 19049"/>
                <a:gd name="connsiteY0" fmla="*/ 33338 h 33337"/>
                <a:gd name="connsiteX1" fmla="*/ 19050 w 19049"/>
                <a:gd name="connsiteY1" fmla="*/ 23813 h 33337"/>
                <a:gd name="connsiteX2" fmla="*/ 19050 w 19049"/>
                <a:gd name="connsiteY2" fmla="*/ 9525 h 33337"/>
                <a:gd name="connsiteX3" fmla="*/ 9525 w 19049"/>
                <a:gd name="connsiteY3" fmla="*/ 0 h 33337"/>
                <a:gd name="connsiteX4" fmla="*/ 0 w 19049"/>
                <a:gd name="connsiteY4" fmla="*/ 9525 h 33337"/>
                <a:gd name="connsiteX5" fmla="*/ 0 w 19049"/>
                <a:gd name="connsiteY5" fmla="*/ 23813 h 33337"/>
                <a:gd name="connsiteX6" fmla="*/ 9525 w 19049"/>
                <a:gd name="connsiteY6" fmla="*/ 33338 h 33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49" h="33337">
                  <a:moveTo>
                    <a:pt x="9525" y="33338"/>
                  </a:moveTo>
                  <a:cubicBezTo>
                    <a:pt x="15240" y="33338"/>
                    <a:pt x="19050" y="29528"/>
                    <a:pt x="19050" y="23813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ubicBezTo>
                    <a:pt x="3810" y="0"/>
                    <a:pt x="0" y="3810"/>
                    <a:pt x="0" y="9525"/>
                  </a:cubicBezTo>
                  <a:lnTo>
                    <a:pt x="0" y="23813"/>
                  </a:lnTo>
                  <a:cubicBezTo>
                    <a:pt x="0" y="28575"/>
                    <a:pt x="3810" y="33338"/>
                    <a:pt x="9525" y="33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9" name="자유형: 도형 58">
              <a:extLst>
                <a:ext uri="{FF2B5EF4-FFF2-40B4-BE49-F238E27FC236}">
                  <a16:creationId xmlns:a16="http://schemas.microsoft.com/office/drawing/2014/main" id="{5CDE9845-EF66-48B2-9310-B1D5B7C22449}"/>
                </a:ext>
              </a:extLst>
            </p:cNvPr>
            <p:cNvSpPr/>
            <p:nvPr/>
          </p:nvSpPr>
          <p:spPr>
            <a:xfrm>
              <a:off x="7001742" y="3690908"/>
              <a:ext cx="19050" cy="33337"/>
            </a:xfrm>
            <a:custGeom>
              <a:avLst/>
              <a:gdLst>
                <a:gd name="connsiteX0" fmla="*/ 9525 w 19050"/>
                <a:gd name="connsiteY0" fmla="*/ 33338 h 33337"/>
                <a:gd name="connsiteX1" fmla="*/ 19050 w 19050"/>
                <a:gd name="connsiteY1" fmla="*/ 23813 h 33337"/>
                <a:gd name="connsiteX2" fmla="*/ 19050 w 19050"/>
                <a:gd name="connsiteY2" fmla="*/ 9525 h 33337"/>
                <a:gd name="connsiteX3" fmla="*/ 9525 w 19050"/>
                <a:gd name="connsiteY3" fmla="*/ 0 h 33337"/>
                <a:gd name="connsiteX4" fmla="*/ 0 w 19050"/>
                <a:gd name="connsiteY4" fmla="*/ 9525 h 33337"/>
                <a:gd name="connsiteX5" fmla="*/ 0 w 19050"/>
                <a:gd name="connsiteY5" fmla="*/ 23813 h 33337"/>
                <a:gd name="connsiteX6" fmla="*/ 9525 w 19050"/>
                <a:gd name="connsiteY6" fmla="*/ 33338 h 33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3337">
                  <a:moveTo>
                    <a:pt x="9525" y="33338"/>
                  </a:moveTo>
                  <a:cubicBezTo>
                    <a:pt x="15240" y="33338"/>
                    <a:pt x="19050" y="29528"/>
                    <a:pt x="19050" y="23813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ubicBezTo>
                    <a:pt x="3810" y="0"/>
                    <a:pt x="0" y="3810"/>
                    <a:pt x="0" y="9525"/>
                  </a:cubicBezTo>
                  <a:lnTo>
                    <a:pt x="0" y="23813"/>
                  </a:lnTo>
                  <a:cubicBezTo>
                    <a:pt x="0" y="28575"/>
                    <a:pt x="4763" y="33338"/>
                    <a:pt x="9525" y="33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0" name="자유형: 도형 59">
              <a:extLst>
                <a:ext uri="{FF2B5EF4-FFF2-40B4-BE49-F238E27FC236}">
                  <a16:creationId xmlns:a16="http://schemas.microsoft.com/office/drawing/2014/main" id="{21123DD2-1F26-4D5E-8A05-2A45917F9516}"/>
                </a:ext>
              </a:extLst>
            </p:cNvPr>
            <p:cNvSpPr/>
            <p:nvPr/>
          </p:nvSpPr>
          <p:spPr>
            <a:xfrm>
              <a:off x="6960784" y="3690908"/>
              <a:ext cx="19050" cy="33337"/>
            </a:xfrm>
            <a:custGeom>
              <a:avLst/>
              <a:gdLst>
                <a:gd name="connsiteX0" fmla="*/ 9525 w 19050"/>
                <a:gd name="connsiteY0" fmla="*/ 33338 h 33337"/>
                <a:gd name="connsiteX1" fmla="*/ 19050 w 19050"/>
                <a:gd name="connsiteY1" fmla="*/ 23813 h 33337"/>
                <a:gd name="connsiteX2" fmla="*/ 19050 w 19050"/>
                <a:gd name="connsiteY2" fmla="*/ 9525 h 33337"/>
                <a:gd name="connsiteX3" fmla="*/ 9525 w 19050"/>
                <a:gd name="connsiteY3" fmla="*/ 0 h 33337"/>
                <a:gd name="connsiteX4" fmla="*/ 0 w 19050"/>
                <a:gd name="connsiteY4" fmla="*/ 9525 h 33337"/>
                <a:gd name="connsiteX5" fmla="*/ 0 w 19050"/>
                <a:gd name="connsiteY5" fmla="*/ 23813 h 33337"/>
                <a:gd name="connsiteX6" fmla="*/ 9525 w 19050"/>
                <a:gd name="connsiteY6" fmla="*/ 33338 h 33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3337">
                  <a:moveTo>
                    <a:pt x="9525" y="33338"/>
                  </a:moveTo>
                  <a:cubicBezTo>
                    <a:pt x="15240" y="33338"/>
                    <a:pt x="19050" y="29528"/>
                    <a:pt x="19050" y="23813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ubicBezTo>
                    <a:pt x="3810" y="0"/>
                    <a:pt x="0" y="3810"/>
                    <a:pt x="0" y="9525"/>
                  </a:cubicBezTo>
                  <a:lnTo>
                    <a:pt x="0" y="23813"/>
                  </a:lnTo>
                  <a:cubicBezTo>
                    <a:pt x="0" y="28575"/>
                    <a:pt x="4763" y="33338"/>
                    <a:pt x="9525" y="33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1" name="자유형: 도형 60">
              <a:extLst>
                <a:ext uri="{FF2B5EF4-FFF2-40B4-BE49-F238E27FC236}">
                  <a16:creationId xmlns:a16="http://schemas.microsoft.com/office/drawing/2014/main" id="{710D194D-17AC-4731-ACC4-82BA968310F7}"/>
                </a:ext>
              </a:extLst>
            </p:cNvPr>
            <p:cNvSpPr/>
            <p:nvPr/>
          </p:nvSpPr>
          <p:spPr>
            <a:xfrm>
              <a:off x="7042700" y="3748058"/>
              <a:ext cx="19049" cy="33337"/>
            </a:xfrm>
            <a:custGeom>
              <a:avLst/>
              <a:gdLst>
                <a:gd name="connsiteX0" fmla="*/ 9525 w 19049"/>
                <a:gd name="connsiteY0" fmla="*/ 33338 h 33337"/>
                <a:gd name="connsiteX1" fmla="*/ 19050 w 19049"/>
                <a:gd name="connsiteY1" fmla="*/ 23813 h 33337"/>
                <a:gd name="connsiteX2" fmla="*/ 19050 w 19049"/>
                <a:gd name="connsiteY2" fmla="*/ 9525 h 33337"/>
                <a:gd name="connsiteX3" fmla="*/ 9525 w 19049"/>
                <a:gd name="connsiteY3" fmla="*/ 0 h 33337"/>
                <a:gd name="connsiteX4" fmla="*/ 0 w 19049"/>
                <a:gd name="connsiteY4" fmla="*/ 9525 h 33337"/>
                <a:gd name="connsiteX5" fmla="*/ 0 w 19049"/>
                <a:gd name="connsiteY5" fmla="*/ 23813 h 33337"/>
                <a:gd name="connsiteX6" fmla="*/ 9525 w 19049"/>
                <a:gd name="connsiteY6" fmla="*/ 33338 h 33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49" h="33337">
                  <a:moveTo>
                    <a:pt x="9525" y="33338"/>
                  </a:moveTo>
                  <a:cubicBezTo>
                    <a:pt x="15240" y="33338"/>
                    <a:pt x="19050" y="29528"/>
                    <a:pt x="19050" y="23813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ubicBezTo>
                    <a:pt x="3810" y="0"/>
                    <a:pt x="0" y="3810"/>
                    <a:pt x="0" y="9525"/>
                  </a:cubicBezTo>
                  <a:lnTo>
                    <a:pt x="0" y="23813"/>
                  </a:lnTo>
                  <a:cubicBezTo>
                    <a:pt x="0" y="28575"/>
                    <a:pt x="3810" y="33338"/>
                    <a:pt x="9525" y="33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2" name="자유형: 도형 61">
              <a:extLst>
                <a:ext uri="{FF2B5EF4-FFF2-40B4-BE49-F238E27FC236}">
                  <a16:creationId xmlns:a16="http://schemas.microsoft.com/office/drawing/2014/main" id="{F1827756-E200-428E-ACC6-2C470C53E92B}"/>
                </a:ext>
              </a:extLst>
            </p:cNvPr>
            <p:cNvSpPr/>
            <p:nvPr/>
          </p:nvSpPr>
          <p:spPr>
            <a:xfrm>
              <a:off x="7001742" y="3748058"/>
              <a:ext cx="19050" cy="33337"/>
            </a:xfrm>
            <a:custGeom>
              <a:avLst/>
              <a:gdLst>
                <a:gd name="connsiteX0" fmla="*/ 9525 w 19050"/>
                <a:gd name="connsiteY0" fmla="*/ 33338 h 33337"/>
                <a:gd name="connsiteX1" fmla="*/ 19050 w 19050"/>
                <a:gd name="connsiteY1" fmla="*/ 23813 h 33337"/>
                <a:gd name="connsiteX2" fmla="*/ 19050 w 19050"/>
                <a:gd name="connsiteY2" fmla="*/ 9525 h 33337"/>
                <a:gd name="connsiteX3" fmla="*/ 9525 w 19050"/>
                <a:gd name="connsiteY3" fmla="*/ 0 h 33337"/>
                <a:gd name="connsiteX4" fmla="*/ 0 w 19050"/>
                <a:gd name="connsiteY4" fmla="*/ 9525 h 33337"/>
                <a:gd name="connsiteX5" fmla="*/ 0 w 19050"/>
                <a:gd name="connsiteY5" fmla="*/ 23813 h 33337"/>
                <a:gd name="connsiteX6" fmla="*/ 9525 w 19050"/>
                <a:gd name="connsiteY6" fmla="*/ 33338 h 33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3337">
                  <a:moveTo>
                    <a:pt x="9525" y="33338"/>
                  </a:moveTo>
                  <a:cubicBezTo>
                    <a:pt x="15240" y="33338"/>
                    <a:pt x="19050" y="29528"/>
                    <a:pt x="19050" y="23813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ubicBezTo>
                    <a:pt x="3810" y="0"/>
                    <a:pt x="0" y="3810"/>
                    <a:pt x="0" y="9525"/>
                  </a:cubicBezTo>
                  <a:lnTo>
                    <a:pt x="0" y="23813"/>
                  </a:lnTo>
                  <a:cubicBezTo>
                    <a:pt x="0" y="28575"/>
                    <a:pt x="4763" y="33338"/>
                    <a:pt x="9525" y="33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3" name="자유형: 도형 62">
              <a:extLst>
                <a:ext uri="{FF2B5EF4-FFF2-40B4-BE49-F238E27FC236}">
                  <a16:creationId xmlns:a16="http://schemas.microsoft.com/office/drawing/2014/main" id="{BDE481DC-3AD1-41A8-9B5B-7B66DF32EC47}"/>
                </a:ext>
              </a:extLst>
            </p:cNvPr>
            <p:cNvSpPr/>
            <p:nvPr/>
          </p:nvSpPr>
          <p:spPr>
            <a:xfrm>
              <a:off x="6960784" y="3748058"/>
              <a:ext cx="19050" cy="33337"/>
            </a:xfrm>
            <a:custGeom>
              <a:avLst/>
              <a:gdLst>
                <a:gd name="connsiteX0" fmla="*/ 9525 w 19050"/>
                <a:gd name="connsiteY0" fmla="*/ 33338 h 33337"/>
                <a:gd name="connsiteX1" fmla="*/ 19050 w 19050"/>
                <a:gd name="connsiteY1" fmla="*/ 23813 h 33337"/>
                <a:gd name="connsiteX2" fmla="*/ 19050 w 19050"/>
                <a:gd name="connsiteY2" fmla="*/ 9525 h 33337"/>
                <a:gd name="connsiteX3" fmla="*/ 9525 w 19050"/>
                <a:gd name="connsiteY3" fmla="*/ 0 h 33337"/>
                <a:gd name="connsiteX4" fmla="*/ 0 w 19050"/>
                <a:gd name="connsiteY4" fmla="*/ 9525 h 33337"/>
                <a:gd name="connsiteX5" fmla="*/ 0 w 19050"/>
                <a:gd name="connsiteY5" fmla="*/ 23813 h 33337"/>
                <a:gd name="connsiteX6" fmla="*/ 9525 w 19050"/>
                <a:gd name="connsiteY6" fmla="*/ 33338 h 33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3337">
                  <a:moveTo>
                    <a:pt x="9525" y="33338"/>
                  </a:moveTo>
                  <a:cubicBezTo>
                    <a:pt x="15240" y="33338"/>
                    <a:pt x="19050" y="29528"/>
                    <a:pt x="19050" y="23813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ubicBezTo>
                    <a:pt x="3810" y="0"/>
                    <a:pt x="0" y="3810"/>
                    <a:pt x="0" y="9525"/>
                  </a:cubicBezTo>
                  <a:lnTo>
                    <a:pt x="0" y="23813"/>
                  </a:lnTo>
                  <a:cubicBezTo>
                    <a:pt x="0" y="28575"/>
                    <a:pt x="4763" y="33338"/>
                    <a:pt x="9525" y="33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4" name="자유형: 도형 63">
              <a:extLst>
                <a:ext uri="{FF2B5EF4-FFF2-40B4-BE49-F238E27FC236}">
                  <a16:creationId xmlns:a16="http://schemas.microsoft.com/office/drawing/2014/main" id="{DE9EA7C6-6E7D-43B2-A7A3-C9AD4451EC7A}"/>
                </a:ext>
              </a:extLst>
            </p:cNvPr>
            <p:cNvSpPr/>
            <p:nvPr/>
          </p:nvSpPr>
          <p:spPr>
            <a:xfrm>
              <a:off x="7042700" y="3805208"/>
              <a:ext cx="19049" cy="32385"/>
            </a:xfrm>
            <a:custGeom>
              <a:avLst/>
              <a:gdLst>
                <a:gd name="connsiteX0" fmla="*/ 9525 w 19049"/>
                <a:gd name="connsiteY0" fmla="*/ 32385 h 32385"/>
                <a:gd name="connsiteX1" fmla="*/ 19050 w 19049"/>
                <a:gd name="connsiteY1" fmla="*/ 22860 h 32385"/>
                <a:gd name="connsiteX2" fmla="*/ 19050 w 19049"/>
                <a:gd name="connsiteY2" fmla="*/ 9525 h 32385"/>
                <a:gd name="connsiteX3" fmla="*/ 9525 w 19049"/>
                <a:gd name="connsiteY3" fmla="*/ 0 h 32385"/>
                <a:gd name="connsiteX4" fmla="*/ 0 w 19049"/>
                <a:gd name="connsiteY4" fmla="*/ 9525 h 32385"/>
                <a:gd name="connsiteX5" fmla="*/ 0 w 19049"/>
                <a:gd name="connsiteY5" fmla="*/ 23813 h 32385"/>
                <a:gd name="connsiteX6" fmla="*/ 9525 w 19049"/>
                <a:gd name="connsiteY6" fmla="*/ 32385 h 3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49" h="32385">
                  <a:moveTo>
                    <a:pt x="9525" y="32385"/>
                  </a:move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ubicBezTo>
                    <a:pt x="3810" y="0"/>
                    <a:pt x="0" y="3810"/>
                    <a:pt x="0" y="9525"/>
                  </a:cubicBezTo>
                  <a:lnTo>
                    <a:pt x="0" y="23813"/>
                  </a:lnTo>
                  <a:cubicBezTo>
                    <a:pt x="0" y="28575"/>
                    <a:pt x="3810" y="32385"/>
                    <a:pt x="9525" y="323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5" name="자유형: 도형 64">
              <a:extLst>
                <a:ext uri="{FF2B5EF4-FFF2-40B4-BE49-F238E27FC236}">
                  <a16:creationId xmlns:a16="http://schemas.microsoft.com/office/drawing/2014/main" id="{15096306-026B-48E4-BE85-84E18D9ABBCA}"/>
                </a:ext>
              </a:extLst>
            </p:cNvPr>
            <p:cNvSpPr/>
            <p:nvPr/>
          </p:nvSpPr>
          <p:spPr>
            <a:xfrm>
              <a:off x="7001742" y="3805208"/>
              <a:ext cx="19050" cy="32385"/>
            </a:xfrm>
            <a:custGeom>
              <a:avLst/>
              <a:gdLst>
                <a:gd name="connsiteX0" fmla="*/ 9525 w 19050"/>
                <a:gd name="connsiteY0" fmla="*/ 32385 h 32385"/>
                <a:gd name="connsiteX1" fmla="*/ 19050 w 19050"/>
                <a:gd name="connsiteY1" fmla="*/ 22860 h 32385"/>
                <a:gd name="connsiteX2" fmla="*/ 19050 w 19050"/>
                <a:gd name="connsiteY2" fmla="*/ 9525 h 32385"/>
                <a:gd name="connsiteX3" fmla="*/ 9525 w 19050"/>
                <a:gd name="connsiteY3" fmla="*/ 0 h 32385"/>
                <a:gd name="connsiteX4" fmla="*/ 0 w 19050"/>
                <a:gd name="connsiteY4" fmla="*/ 9525 h 32385"/>
                <a:gd name="connsiteX5" fmla="*/ 0 w 19050"/>
                <a:gd name="connsiteY5" fmla="*/ 23813 h 32385"/>
                <a:gd name="connsiteX6" fmla="*/ 9525 w 19050"/>
                <a:gd name="connsiteY6" fmla="*/ 32385 h 3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5">
                  <a:moveTo>
                    <a:pt x="9525" y="32385"/>
                  </a:move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ubicBezTo>
                    <a:pt x="3810" y="0"/>
                    <a:pt x="0" y="3810"/>
                    <a:pt x="0" y="9525"/>
                  </a:cubicBezTo>
                  <a:lnTo>
                    <a:pt x="0" y="23813"/>
                  </a:lnTo>
                  <a:cubicBezTo>
                    <a:pt x="0" y="28575"/>
                    <a:pt x="4763" y="32385"/>
                    <a:pt x="9525" y="323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6" name="자유형: 도형 65">
              <a:extLst>
                <a:ext uri="{FF2B5EF4-FFF2-40B4-BE49-F238E27FC236}">
                  <a16:creationId xmlns:a16="http://schemas.microsoft.com/office/drawing/2014/main" id="{8BE0D9BB-2D6F-4990-A228-2AB660369D7C}"/>
                </a:ext>
              </a:extLst>
            </p:cNvPr>
            <p:cNvSpPr/>
            <p:nvPr/>
          </p:nvSpPr>
          <p:spPr>
            <a:xfrm>
              <a:off x="6960784" y="3805208"/>
              <a:ext cx="19050" cy="32385"/>
            </a:xfrm>
            <a:custGeom>
              <a:avLst/>
              <a:gdLst>
                <a:gd name="connsiteX0" fmla="*/ 9525 w 19050"/>
                <a:gd name="connsiteY0" fmla="*/ 32385 h 32385"/>
                <a:gd name="connsiteX1" fmla="*/ 19050 w 19050"/>
                <a:gd name="connsiteY1" fmla="*/ 22860 h 32385"/>
                <a:gd name="connsiteX2" fmla="*/ 19050 w 19050"/>
                <a:gd name="connsiteY2" fmla="*/ 9525 h 32385"/>
                <a:gd name="connsiteX3" fmla="*/ 9525 w 19050"/>
                <a:gd name="connsiteY3" fmla="*/ 0 h 32385"/>
                <a:gd name="connsiteX4" fmla="*/ 0 w 19050"/>
                <a:gd name="connsiteY4" fmla="*/ 9525 h 32385"/>
                <a:gd name="connsiteX5" fmla="*/ 0 w 19050"/>
                <a:gd name="connsiteY5" fmla="*/ 23813 h 32385"/>
                <a:gd name="connsiteX6" fmla="*/ 9525 w 19050"/>
                <a:gd name="connsiteY6" fmla="*/ 32385 h 3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5">
                  <a:moveTo>
                    <a:pt x="9525" y="32385"/>
                  </a:move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ubicBezTo>
                    <a:pt x="3810" y="0"/>
                    <a:pt x="0" y="3810"/>
                    <a:pt x="0" y="9525"/>
                  </a:cubicBezTo>
                  <a:lnTo>
                    <a:pt x="0" y="23813"/>
                  </a:lnTo>
                  <a:cubicBezTo>
                    <a:pt x="0" y="28575"/>
                    <a:pt x="4763" y="32385"/>
                    <a:pt x="9525" y="323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7" name="자유형: 도형 66">
              <a:extLst>
                <a:ext uri="{FF2B5EF4-FFF2-40B4-BE49-F238E27FC236}">
                  <a16:creationId xmlns:a16="http://schemas.microsoft.com/office/drawing/2014/main" id="{49310123-E392-4B05-B704-296D87927496}"/>
                </a:ext>
              </a:extLst>
            </p:cNvPr>
            <p:cNvSpPr/>
            <p:nvPr/>
          </p:nvSpPr>
          <p:spPr>
            <a:xfrm>
              <a:off x="6687417" y="3407063"/>
              <a:ext cx="19050" cy="32385"/>
            </a:xfrm>
            <a:custGeom>
              <a:avLst/>
              <a:gdLst>
                <a:gd name="connsiteX0" fmla="*/ 9525 w 19050"/>
                <a:gd name="connsiteY0" fmla="*/ 0 h 32385"/>
                <a:gd name="connsiteX1" fmla="*/ 0 w 19050"/>
                <a:gd name="connsiteY1" fmla="*/ 9525 h 32385"/>
                <a:gd name="connsiteX2" fmla="*/ 0 w 19050"/>
                <a:gd name="connsiteY2" fmla="*/ 22860 h 32385"/>
                <a:gd name="connsiteX3" fmla="*/ 9525 w 19050"/>
                <a:gd name="connsiteY3" fmla="*/ 32385 h 32385"/>
                <a:gd name="connsiteX4" fmla="*/ 19050 w 19050"/>
                <a:gd name="connsiteY4" fmla="*/ 22860 h 32385"/>
                <a:gd name="connsiteX5" fmla="*/ 19050 w 19050"/>
                <a:gd name="connsiteY5" fmla="*/ 9525 h 32385"/>
                <a:gd name="connsiteX6" fmla="*/ 9525 w 19050"/>
                <a:gd name="connsiteY6" fmla="*/ 0 h 3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5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3810"/>
                    <a:pt x="15240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8" name="자유형: 도형 67">
              <a:extLst>
                <a:ext uri="{FF2B5EF4-FFF2-40B4-BE49-F238E27FC236}">
                  <a16:creationId xmlns:a16="http://schemas.microsoft.com/office/drawing/2014/main" id="{6832C692-1506-4252-B600-2D2C0D785621}"/>
                </a:ext>
              </a:extLst>
            </p:cNvPr>
            <p:cNvSpPr/>
            <p:nvPr/>
          </p:nvSpPr>
          <p:spPr>
            <a:xfrm>
              <a:off x="6647412" y="3407063"/>
              <a:ext cx="19050" cy="32385"/>
            </a:xfrm>
            <a:custGeom>
              <a:avLst/>
              <a:gdLst>
                <a:gd name="connsiteX0" fmla="*/ 9525 w 19050"/>
                <a:gd name="connsiteY0" fmla="*/ 0 h 32385"/>
                <a:gd name="connsiteX1" fmla="*/ 0 w 19050"/>
                <a:gd name="connsiteY1" fmla="*/ 9525 h 32385"/>
                <a:gd name="connsiteX2" fmla="*/ 0 w 19050"/>
                <a:gd name="connsiteY2" fmla="*/ 22860 h 32385"/>
                <a:gd name="connsiteX3" fmla="*/ 9525 w 19050"/>
                <a:gd name="connsiteY3" fmla="*/ 32385 h 32385"/>
                <a:gd name="connsiteX4" fmla="*/ 19050 w 19050"/>
                <a:gd name="connsiteY4" fmla="*/ 22860 h 32385"/>
                <a:gd name="connsiteX5" fmla="*/ 19050 w 19050"/>
                <a:gd name="connsiteY5" fmla="*/ 9525 h 32385"/>
                <a:gd name="connsiteX6" fmla="*/ 9525 w 19050"/>
                <a:gd name="connsiteY6" fmla="*/ 0 h 3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5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9" name="자유형: 도형 68">
              <a:extLst>
                <a:ext uri="{FF2B5EF4-FFF2-40B4-BE49-F238E27FC236}">
                  <a16:creationId xmlns:a16="http://schemas.microsoft.com/office/drawing/2014/main" id="{C219FC5A-FC4F-4D66-91D9-E22173E0F12C}"/>
                </a:ext>
              </a:extLst>
            </p:cNvPr>
            <p:cNvSpPr/>
            <p:nvPr/>
          </p:nvSpPr>
          <p:spPr>
            <a:xfrm>
              <a:off x="6606454" y="3407063"/>
              <a:ext cx="19050" cy="32385"/>
            </a:xfrm>
            <a:custGeom>
              <a:avLst/>
              <a:gdLst>
                <a:gd name="connsiteX0" fmla="*/ 9525 w 19050"/>
                <a:gd name="connsiteY0" fmla="*/ 0 h 32385"/>
                <a:gd name="connsiteX1" fmla="*/ 0 w 19050"/>
                <a:gd name="connsiteY1" fmla="*/ 9525 h 32385"/>
                <a:gd name="connsiteX2" fmla="*/ 0 w 19050"/>
                <a:gd name="connsiteY2" fmla="*/ 22860 h 32385"/>
                <a:gd name="connsiteX3" fmla="*/ 9525 w 19050"/>
                <a:gd name="connsiteY3" fmla="*/ 32385 h 32385"/>
                <a:gd name="connsiteX4" fmla="*/ 19050 w 19050"/>
                <a:gd name="connsiteY4" fmla="*/ 22860 h 32385"/>
                <a:gd name="connsiteX5" fmla="*/ 19050 w 19050"/>
                <a:gd name="connsiteY5" fmla="*/ 9525 h 32385"/>
                <a:gd name="connsiteX6" fmla="*/ 9525 w 19050"/>
                <a:gd name="connsiteY6" fmla="*/ 0 h 3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5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0" name="자유형: 도형 69">
              <a:extLst>
                <a:ext uri="{FF2B5EF4-FFF2-40B4-BE49-F238E27FC236}">
                  <a16:creationId xmlns:a16="http://schemas.microsoft.com/office/drawing/2014/main" id="{27FD4084-E635-4C75-AF98-22C735A59ABC}"/>
                </a:ext>
              </a:extLst>
            </p:cNvPr>
            <p:cNvSpPr/>
            <p:nvPr/>
          </p:nvSpPr>
          <p:spPr>
            <a:xfrm>
              <a:off x="6687417" y="3463261"/>
              <a:ext cx="19050" cy="32384"/>
            </a:xfrm>
            <a:custGeom>
              <a:avLst/>
              <a:gdLst>
                <a:gd name="connsiteX0" fmla="*/ 9525 w 19050"/>
                <a:gd name="connsiteY0" fmla="*/ 0 h 32384"/>
                <a:gd name="connsiteX1" fmla="*/ 0 w 19050"/>
                <a:gd name="connsiteY1" fmla="*/ 9525 h 32384"/>
                <a:gd name="connsiteX2" fmla="*/ 0 w 19050"/>
                <a:gd name="connsiteY2" fmla="*/ 22860 h 32384"/>
                <a:gd name="connsiteX3" fmla="*/ 9525 w 19050"/>
                <a:gd name="connsiteY3" fmla="*/ 32385 h 32384"/>
                <a:gd name="connsiteX4" fmla="*/ 19050 w 19050"/>
                <a:gd name="connsiteY4" fmla="*/ 22860 h 32384"/>
                <a:gd name="connsiteX5" fmla="*/ 19050 w 19050"/>
                <a:gd name="connsiteY5" fmla="*/ 9525 h 32384"/>
                <a:gd name="connsiteX6" fmla="*/ 9525 w 19050"/>
                <a:gd name="connsiteY6" fmla="*/ 0 h 32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4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4763"/>
                    <a:pt x="15240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1" name="자유형: 도형 70">
              <a:extLst>
                <a:ext uri="{FF2B5EF4-FFF2-40B4-BE49-F238E27FC236}">
                  <a16:creationId xmlns:a16="http://schemas.microsoft.com/office/drawing/2014/main" id="{22DCCA38-44C7-4C76-97E6-883256698780}"/>
                </a:ext>
              </a:extLst>
            </p:cNvPr>
            <p:cNvSpPr/>
            <p:nvPr/>
          </p:nvSpPr>
          <p:spPr>
            <a:xfrm>
              <a:off x="6647412" y="3463261"/>
              <a:ext cx="19050" cy="32384"/>
            </a:xfrm>
            <a:custGeom>
              <a:avLst/>
              <a:gdLst>
                <a:gd name="connsiteX0" fmla="*/ 9525 w 19050"/>
                <a:gd name="connsiteY0" fmla="*/ 0 h 32384"/>
                <a:gd name="connsiteX1" fmla="*/ 0 w 19050"/>
                <a:gd name="connsiteY1" fmla="*/ 9525 h 32384"/>
                <a:gd name="connsiteX2" fmla="*/ 0 w 19050"/>
                <a:gd name="connsiteY2" fmla="*/ 22860 h 32384"/>
                <a:gd name="connsiteX3" fmla="*/ 9525 w 19050"/>
                <a:gd name="connsiteY3" fmla="*/ 32385 h 32384"/>
                <a:gd name="connsiteX4" fmla="*/ 19050 w 19050"/>
                <a:gd name="connsiteY4" fmla="*/ 22860 h 32384"/>
                <a:gd name="connsiteX5" fmla="*/ 19050 w 19050"/>
                <a:gd name="connsiteY5" fmla="*/ 9525 h 32384"/>
                <a:gd name="connsiteX6" fmla="*/ 9525 w 19050"/>
                <a:gd name="connsiteY6" fmla="*/ 0 h 32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4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4763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2" name="자유형: 도형 71">
              <a:extLst>
                <a:ext uri="{FF2B5EF4-FFF2-40B4-BE49-F238E27FC236}">
                  <a16:creationId xmlns:a16="http://schemas.microsoft.com/office/drawing/2014/main" id="{C6A5563D-89EF-4508-8559-F17D5BE4DD28}"/>
                </a:ext>
              </a:extLst>
            </p:cNvPr>
            <p:cNvSpPr/>
            <p:nvPr/>
          </p:nvSpPr>
          <p:spPr>
            <a:xfrm>
              <a:off x="6606454" y="3463261"/>
              <a:ext cx="19050" cy="32384"/>
            </a:xfrm>
            <a:custGeom>
              <a:avLst/>
              <a:gdLst>
                <a:gd name="connsiteX0" fmla="*/ 9525 w 19050"/>
                <a:gd name="connsiteY0" fmla="*/ 0 h 32384"/>
                <a:gd name="connsiteX1" fmla="*/ 0 w 19050"/>
                <a:gd name="connsiteY1" fmla="*/ 9525 h 32384"/>
                <a:gd name="connsiteX2" fmla="*/ 0 w 19050"/>
                <a:gd name="connsiteY2" fmla="*/ 22860 h 32384"/>
                <a:gd name="connsiteX3" fmla="*/ 9525 w 19050"/>
                <a:gd name="connsiteY3" fmla="*/ 32385 h 32384"/>
                <a:gd name="connsiteX4" fmla="*/ 19050 w 19050"/>
                <a:gd name="connsiteY4" fmla="*/ 22860 h 32384"/>
                <a:gd name="connsiteX5" fmla="*/ 19050 w 19050"/>
                <a:gd name="connsiteY5" fmla="*/ 9525 h 32384"/>
                <a:gd name="connsiteX6" fmla="*/ 9525 w 19050"/>
                <a:gd name="connsiteY6" fmla="*/ 0 h 32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4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4763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3" name="자유형: 도형 72">
              <a:extLst>
                <a:ext uri="{FF2B5EF4-FFF2-40B4-BE49-F238E27FC236}">
                  <a16:creationId xmlns:a16="http://schemas.microsoft.com/office/drawing/2014/main" id="{87590B87-4C86-45DA-A222-67B4FC9D3A5E}"/>
                </a:ext>
              </a:extLst>
            </p:cNvPr>
            <p:cNvSpPr/>
            <p:nvPr/>
          </p:nvSpPr>
          <p:spPr>
            <a:xfrm>
              <a:off x="6606454" y="3519458"/>
              <a:ext cx="19050" cy="32384"/>
            </a:xfrm>
            <a:custGeom>
              <a:avLst/>
              <a:gdLst>
                <a:gd name="connsiteX0" fmla="*/ 9525 w 19050"/>
                <a:gd name="connsiteY0" fmla="*/ 0 h 32384"/>
                <a:gd name="connsiteX1" fmla="*/ 0 w 19050"/>
                <a:gd name="connsiteY1" fmla="*/ 9525 h 32384"/>
                <a:gd name="connsiteX2" fmla="*/ 0 w 19050"/>
                <a:gd name="connsiteY2" fmla="*/ 22860 h 32384"/>
                <a:gd name="connsiteX3" fmla="*/ 9525 w 19050"/>
                <a:gd name="connsiteY3" fmla="*/ 32385 h 32384"/>
                <a:gd name="connsiteX4" fmla="*/ 19050 w 19050"/>
                <a:gd name="connsiteY4" fmla="*/ 22860 h 32384"/>
                <a:gd name="connsiteX5" fmla="*/ 19050 w 19050"/>
                <a:gd name="connsiteY5" fmla="*/ 9525 h 32384"/>
                <a:gd name="connsiteX6" fmla="*/ 9525 w 19050"/>
                <a:gd name="connsiteY6" fmla="*/ 0 h 32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4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4763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4" name="자유형: 도형 73">
              <a:extLst>
                <a:ext uri="{FF2B5EF4-FFF2-40B4-BE49-F238E27FC236}">
                  <a16:creationId xmlns:a16="http://schemas.microsoft.com/office/drawing/2014/main" id="{74371078-88F6-46CD-A91F-EAB51B517B75}"/>
                </a:ext>
              </a:extLst>
            </p:cNvPr>
            <p:cNvSpPr/>
            <p:nvPr/>
          </p:nvSpPr>
          <p:spPr>
            <a:xfrm>
              <a:off x="6606454" y="3575656"/>
              <a:ext cx="19050" cy="32385"/>
            </a:xfrm>
            <a:custGeom>
              <a:avLst/>
              <a:gdLst>
                <a:gd name="connsiteX0" fmla="*/ 9525 w 19050"/>
                <a:gd name="connsiteY0" fmla="*/ 0 h 32385"/>
                <a:gd name="connsiteX1" fmla="*/ 0 w 19050"/>
                <a:gd name="connsiteY1" fmla="*/ 9525 h 32385"/>
                <a:gd name="connsiteX2" fmla="*/ 0 w 19050"/>
                <a:gd name="connsiteY2" fmla="*/ 22860 h 32385"/>
                <a:gd name="connsiteX3" fmla="*/ 9525 w 19050"/>
                <a:gd name="connsiteY3" fmla="*/ 32385 h 32385"/>
                <a:gd name="connsiteX4" fmla="*/ 19050 w 19050"/>
                <a:gd name="connsiteY4" fmla="*/ 22860 h 32385"/>
                <a:gd name="connsiteX5" fmla="*/ 19050 w 19050"/>
                <a:gd name="connsiteY5" fmla="*/ 9525 h 32385"/>
                <a:gd name="connsiteX6" fmla="*/ 9525 w 19050"/>
                <a:gd name="connsiteY6" fmla="*/ 0 h 3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5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4763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5" name="자유형: 도형 74">
              <a:extLst>
                <a:ext uri="{FF2B5EF4-FFF2-40B4-BE49-F238E27FC236}">
                  <a16:creationId xmlns:a16="http://schemas.microsoft.com/office/drawing/2014/main" id="{744643F9-27F1-4346-ABB8-8784B57EA9BF}"/>
                </a:ext>
              </a:extLst>
            </p:cNvPr>
            <p:cNvSpPr/>
            <p:nvPr/>
          </p:nvSpPr>
          <p:spPr>
            <a:xfrm>
              <a:off x="6606454" y="3632806"/>
              <a:ext cx="19050" cy="32385"/>
            </a:xfrm>
            <a:custGeom>
              <a:avLst/>
              <a:gdLst>
                <a:gd name="connsiteX0" fmla="*/ 9525 w 19050"/>
                <a:gd name="connsiteY0" fmla="*/ 0 h 32385"/>
                <a:gd name="connsiteX1" fmla="*/ 0 w 19050"/>
                <a:gd name="connsiteY1" fmla="*/ 9525 h 32385"/>
                <a:gd name="connsiteX2" fmla="*/ 0 w 19050"/>
                <a:gd name="connsiteY2" fmla="*/ 22860 h 32385"/>
                <a:gd name="connsiteX3" fmla="*/ 9525 w 19050"/>
                <a:gd name="connsiteY3" fmla="*/ 32385 h 32385"/>
                <a:gd name="connsiteX4" fmla="*/ 19050 w 19050"/>
                <a:gd name="connsiteY4" fmla="*/ 22860 h 32385"/>
                <a:gd name="connsiteX5" fmla="*/ 19050 w 19050"/>
                <a:gd name="connsiteY5" fmla="*/ 9525 h 32385"/>
                <a:gd name="connsiteX6" fmla="*/ 9525 w 19050"/>
                <a:gd name="connsiteY6" fmla="*/ 0 h 3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5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6" name="자유형: 도형 75">
              <a:extLst>
                <a:ext uri="{FF2B5EF4-FFF2-40B4-BE49-F238E27FC236}">
                  <a16:creationId xmlns:a16="http://schemas.microsoft.com/office/drawing/2014/main" id="{B0CECDBF-50DB-4145-BCDC-24500DBA26D5}"/>
                </a:ext>
              </a:extLst>
            </p:cNvPr>
            <p:cNvSpPr/>
            <p:nvPr/>
          </p:nvSpPr>
          <p:spPr>
            <a:xfrm>
              <a:off x="6606454" y="3689003"/>
              <a:ext cx="19050" cy="32384"/>
            </a:xfrm>
            <a:custGeom>
              <a:avLst/>
              <a:gdLst>
                <a:gd name="connsiteX0" fmla="*/ 9525 w 19050"/>
                <a:gd name="connsiteY0" fmla="*/ 0 h 32384"/>
                <a:gd name="connsiteX1" fmla="*/ 0 w 19050"/>
                <a:gd name="connsiteY1" fmla="*/ 9525 h 32384"/>
                <a:gd name="connsiteX2" fmla="*/ 0 w 19050"/>
                <a:gd name="connsiteY2" fmla="*/ 22860 h 32384"/>
                <a:gd name="connsiteX3" fmla="*/ 9525 w 19050"/>
                <a:gd name="connsiteY3" fmla="*/ 32385 h 32384"/>
                <a:gd name="connsiteX4" fmla="*/ 19050 w 19050"/>
                <a:gd name="connsiteY4" fmla="*/ 22860 h 32384"/>
                <a:gd name="connsiteX5" fmla="*/ 19050 w 19050"/>
                <a:gd name="connsiteY5" fmla="*/ 9525 h 32384"/>
                <a:gd name="connsiteX6" fmla="*/ 9525 w 19050"/>
                <a:gd name="connsiteY6" fmla="*/ 0 h 32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4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7" name="자유형: 도형 76">
              <a:extLst>
                <a:ext uri="{FF2B5EF4-FFF2-40B4-BE49-F238E27FC236}">
                  <a16:creationId xmlns:a16="http://schemas.microsoft.com/office/drawing/2014/main" id="{4E87ED73-E0D0-4CD0-836F-820964861917}"/>
                </a:ext>
              </a:extLst>
            </p:cNvPr>
            <p:cNvSpPr/>
            <p:nvPr/>
          </p:nvSpPr>
          <p:spPr>
            <a:xfrm>
              <a:off x="6606454" y="3744248"/>
              <a:ext cx="19050" cy="32384"/>
            </a:xfrm>
            <a:custGeom>
              <a:avLst/>
              <a:gdLst>
                <a:gd name="connsiteX0" fmla="*/ 9525 w 19050"/>
                <a:gd name="connsiteY0" fmla="*/ 0 h 32384"/>
                <a:gd name="connsiteX1" fmla="*/ 0 w 19050"/>
                <a:gd name="connsiteY1" fmla="*/ 9525 h 32384"/>
                <a:gd name="connsiteX2" fmla="*/ 0 w 19050"/>
                <a:gd name="connsiteY2" fmla="*/ 22860 h 32384"/>
                <a:gd name="connsiteX3" fmla="*/ 9525 w 19050"/>
                <a:gd name="connsiteY3" fmla="*/ 32385 h 32384"/>
                <a:gd name="connsiteX4" fmla="*/ 19050 w 19050"/>
                <a:gd name="connsiteY4" fmla="*/ 22860 h 32384"/>
                <a:gd name="connsiteX5" fmla="*/ 19050 w 19050"/>
                <a:gd name="connsiteY5" fmla="*/ 9525 h 32384"/>
                <a:gd name="connsiteX6" fmla="*/ 9525 w 19050"/>
                <a:gd name="connsiteY6" fmla="*/ 0 h 32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4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8" name="자유형: 도형 77">
              <a:extLst>
                <a:ext uri="{FF2B5EF4-FFF2-40B4-BE49-F238E27FC236}">
                  <a16:creationId xmlns:a16="http://schemas.microsoft.com/office/drawing/2014/main" id="{7DCDC337-734C-411A-BD2C-0DEAD7C3F99B}"/>
                </a:ext>
              </a:extLst>
            </p:cNvPr>
            <p:cNvSpPr/>
            <p:nvPr/>
          </p:nvSpPr>
          <p:spPr>
            <a:xfrm>
              <a:off x="6606454" y="3800445"/>
              <a:ext cx="19050" cy="32385"/>
            </a:xfrm>
            <a:custGeom>
              <a:avLst/>
              <a:gdLst>
                <a:gd name="connsiteX0" fmla="*/ 9525 w 19050"/>
                <a:gd name="connsiteY0" fmla="*/ 0 h 32385"/>
                <a:gd name="connsiteX1" fmla="*/ 0 w 19050"/>
                <a:gd name="connsiteY1" fmla="*/ 9525 h 32385"/>
                <a:gd name="connsiteX2" fmla="*/ 0 w 19050"/>
                <a:gd name="connsiteY2" fmla="*/ 22860 h 32385"/>
                <a:gd name="connsiteX3" fmla="*/ 9525 w 19050"/>
                <a:gd name="connsiteY3" fmla="*/ 32385 h 32385"/>
                <a:gd name="connsiteX4" fmla="*/ 19050 w 19050"/>
                <a:gd name="connsiteY4" fmla="*/ 22860 h 32385"/>
                <a:gd name="connsiteX5" fmla="*/ 19050 w 19050"/>
                <a:gd name="connsiteY5" fmla="*/ 9525 h 32385"/>
                <a:gd name="connsiteX6" fmla="*/ 9525 w 19050"/>
                <a:gd name="connsiteY6" fmla="*/ 0 h 3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5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9" name="자유형: 도형 78">
              <a:extLst>
                <a:ext uri="{FF2B5EF4-FFF2-40B4-BE49-F238E27FC236}">
                  <a16:creationId xmlns:a16="http://schemas.microsoft.com/office/drawing/2014/main" id="{2EB7A9E1-7CFE-4287-A916-7A58969F3C8F}"/>
                </a:ext>
              </a:extLst>
            </p:cNvPr>
            <p:cNvSpPr/>
            <p:nvPr/>
          </p:nvSpPr>
          <p:spPr>
            <a:xfrm>
              <a:off x="6606454" y="3856643"/>
              <a:ext cx="19050" cy="32385"/>
            </a:xfrm>
            <a:custGeom>
              <a:avLst/>
              <a:gdLst>
                <a:gd name="connsiteX0" fmla="*/ 9525 w 19050"/>
                <a:gd name="connsiteY0" fmla="*/ 0 h 32385"/>
                <a:gd name="connsiteX1" fmla="*/ 0 w 19050"/>
                <a:gd name="connsiteY1" fmla="*/ 9525 h 32385"/>
                <a:gd name="connsiteX2" fmla="*/ 0 w 19050"/>
                <a:gd name="connsiteY2" fmla="*/ 22860 h 32385"/>
                <a:gd name="connsiteX3" fmla="*/ 9525 w 19050"/>
                <a:gd name="connsiteY3" fmla="*/ 32385 h 32385"/>
                <a:gd name="connsiteX4" fmla="*/ 19050 w 19050"/>
                <a:gd name="connsiteY4" fmla="*/ 22860 h 32385"/>
                <a:gd name="connsiteX5" fmla="*/ 19050 w 19050"/>
                <a:gd name="connsiteY5" fmla="*/ 9525 h 32385"/>
                <a:gd name="connsiteX6" fmla="*/ 9525 w 19050"/>
                <a:gd name="connsiteY6" fmla="*/ 0 h 3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32385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2860"/>
                  </a:lnTo>
                  <a:cubicBezTo>
                    <a:pt x="0" y="28575"/>
                    <a:pt x="3810" y="32385"/>
                    <a:pt x="9525" y="32385"/>
                  </a:cubicBezTo>
                  <a:cubicBezTo>
                    <a:pt x="15240" y="32385"/>
                    <a:pt x="19050" y="28575"/>
                    <a:pt x="19050" y="22860"/>
                  </a:cubicBezTo>
                  <a:lnTo>
                    <a:pt x="19050" y="9525"/>
                  </a:lnTo>
                  <a:cubicBezTo>
                    <a:pt x="19050" y="4763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0" name="자유형: 도형 79">
              <a:extLst>
                <a:ext uri="{FF2B5EF4-FFF2-40B4-BE49-F238E27FC236}">
                  <a16:creationId xmlns:a16="http://schemas.microsoft.com/office/drawing/2014/main" id="{D603A202-A13C-479F-9B62-B2FEB05AFFD5}"/>
                </a:ext>
              </a:extLst>
            </p:cNvPr>
            <p:cNvSpPr/>
            <p:nvPr/>
          </p:nvSpPr>
          <p:spPr>
            <a:xfrm>
              <a:off x="6951259" y="3449925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3 h 29527"/>
                <a:gd name="connsiteX3" fmla="*/ 9525 w 19050"/>
                <a:gd name="connsiteY3" fmla="*/ 29528 h 29527"/>
                <a:gd name="connsiteX4" fmla="*/ 19050 w 19050"/>
                <a:gd name="connsiteY4" fmla="*/ 20003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3"/>
                  </a:lnTo>
                  <a:cubicBezTo>
                    <a:pt x="0" y="25718"/>
                    <a:pt x="3810" y="29528"/>
                    <a:pt x="9525" y="29528"/>
                  </a:cubicBezTo>
                  <a:cubicBezTo>
                    <a:pt x="15240" y="29528"/>
                    <a:pt x="19050" y="25718"/>
                    <a:pt x="19050" y="20003"/>
                  </a:cubicBezTo>
                  <a:lnTo>
                    <a:pt x="19050" y="9525"/>
                  </a:lnTo>
                  <a:cubicBezTo>
                    <a:pt x="19050" y="4763"/>
                    <a:pt x="15240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1" name="자유형: 도형 80">
              <a:extLst>
                <a:ext uri="{FF2B5EF4-FFF2-40B4-BE49-F238E27FC236}">
                  <a16:creationId xmlns:a16="http://schemas.microsoft.com/office/drawing/2014/main" id="{A542808A-6660-49CF-9D36-5C6D4F9E089F}"/>
                </a:ext>
              </a:extLst>
            </p:cNvPr>
            <p:cNvSpPr/>
            <p:nvPr/>
          </p:nvSpPr>
          <p:spPr>
            <a:xfrm>
              <a:off x="6910302" y="3449925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3 h 29527"/>
                <a:gd name="connsiteX3" fmla="*/ 9525 w 19050"/>
                <a:gd name="connsiteY3" fmla="*/ 29528 h 29527"/>
                <a:gd name="connsiteX4" fmla="*/ 19050 w 19050"/>
                <a:gd name="connsiteY4" fmla="*/ 20003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3"/>
                  </a:lnTo>
                  <a:cubicBezTo>
                    <a:pt x="0" y="25718"/>
                    <a:pt x="3810" y="29528"/>
                    <a:pt x="9525" y="29528"/>
                  </a:cubicBezTo>
                  <a:cubicBezTo>
                    <a:pt x="15240" y="29528"/>
                    <a:pt x="19050" y="25718"/>
                    <a:pt x="19050" y="20003"/>
                  </a:cubicBezTo>
                  <a:lnTo>
                    <a:pt x="19050" y="9525"/>
                  </a:lnTo>
                  <a:cubicBezTo>
                    <a:pt x="19050" y="4763"/>
                    <a:pt x="15240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2" name="자유형: 도형 81">
              <a:extLst>
                <a:ext uri="{FF2B5EF4-FFF2-40B4-BE49-F238E27FC236}">
                  <a16:creationId xmlns:a16="http://schemas.microsoft.com/office/drawing/2014/main" id="{79D34F34-27A6-4E9B-AA2A-62AB4646F54A}"/>
                </a:ext>
              </a:extLst>
            </p:cNvPr>
            <p:cNvSpPr/>
            <p:nvPr/>
          </p:nvSpPr>
          <p:spPr>
            <a:xfrm>
              <a:off x="6870297" y="3449925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3 h 29527"/>
                <a:gd name="connsiteX3" fmla="*/ 9525 w 19050"/>
                <a:gd name="connsiteY3" fmla="*/ 29528 h 29527"/>
                <a:gd name="connsiteX4" fmla="*/ 19050 w 19050"/>
                <a:gd name="connsiteY4" fmla="*/ 20003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3"/>
                  </a:lnTo>
                  <a:cubicBezTo>
                    <a:pt x="0" y="25718"/>
                    <a:pt x="3810" y="29528"/>
                    <a:pt x="9525" y="29528"/>
                  </a:cubicBezTo>
                  <a:cubicBezTo>
                    <a:pt x="15240" y="29528"/>
                    <a:pt x="19050" y="25718"/>
                    <a:pt x="19050" y="20003"/>
                  </a:cubicBezTo>
                  <a:lnTo>
                    <a:pt x="19050" y="9525"/>
                  </a:lnTo>
                  <a:cubicBezTo>
                    <a:pt x="19050" y="4763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3" name="자유형: 도형 82">
              <a:extLst>
                <a:ext uri="{FF2B5EF4-FFF2-40B4-BE49-F238E27FC236}">
                  <a16:creationId xmlns:a16="http://schemas.microsoft.com/office/drawing/2014/main" id="{0994B214-C32F-4813-92DB-567450DDD210}"/>
                </a:ext>
              </a:extLst>
            </p:cNvPr>
            <p:cNvSpPr/>
            <p:nvPr/>
          </p:nvSpPr>
          <p:spPr>
            <a:xfrm>
              <a:off x="6951259" y="3493740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3 h 29527"/>
                <a:gd name="connsiteX3" fmla="*/ 9525 w 19050"/>
                <a:gd name="connsiteY3" fmla="*/ 29528 h 29527"/>
                <a:gd name="connsiteX4" fmla="*/ 19050 w 19050"/>
                <a:gd name="connsiteY4" fmla="*/ 20003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3"/>
                  </a:lnTo>
                  <a:cubicBezTo>
                    <a:pt x="0" y="25718"/>
                    <a:pt x="3810" y="29528"/>
                    <a:pt x="9525" y="29528"/>
                  </a:cubicBezTo>
                  <a:cubicBezTo>
                    <a:pt x="15240" y="29528"/>
                    <a:pt x="19050" y="25718"/>
                    <a:pt x="19050" y="20003"/>
                  </a:cubicBezTo>
                  <a:lnTo>
                    <a:pt x="19050" y="9525"/>
                  </a:lnTo>
                  <a:cubicBezTo>
                    <a:pt x="19050" y="4763"/>
                    <a:pt x="15240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4" name="자유형: 도형 83">
              <a:extLst>
                <a:ext uri="{FF2B5EF4-FFF2-40B4-BE49-F238E27FC236}">
                  <a16:creationId xmlns:a16="http://schemas.microsoft.com/office/drawing/2014/main" id="{3B182238-475C-48E6-8A26-275E62074B84}"/>
                </a:ext>
              </a:extLst>
            </p:cNvPr>
            <p:cNvSpPr/>
            <p:nvPr/>
          </p:nvSpPr>
          <p:spPr>
            <a:xfrm>
              <a:off x="6910302" y="3493740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3 h 29527"/>
                <a:gd name="connsiteX3" fmla="*/ 9525 w 19050"/>
                <a:gd name="connsiteY3" fmla="*/ 29528 h 29527"/>
                <a:gd name="connsiteX4" fmla="*/ 19050 w 19050"/>
                <a:gd name="connsiteY4" fmla="*/ 20003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3"/>
                  </a:lnTo>
                  <a:cubicBezTo>
                    <a:pt x="0" y="25718"/>
                    <a:pt x="3810" y="29528"/>
                    <a:pt x="9525" y="29528"/>
                  </a:cubicBezTo>
                  <a:cubicBezTo>
                    <a:pt x="15240" y="29528"/>
                    <a:pt x="19050" y="25718"/>
                    <a:pt x="19050" y="20003"/>
                  </a:cubicBezTo>
                  <a:lnTo>
                    <a:pt x="19050" y="9525"/>
                  </a:lnTo>
                  <a:cubicBezTo>
                    <a:pt x="19050" y="4763"/>
                    <a:pt x="15240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5" name="자유형: 도형 84">
              <a:extLst>
                <a:ext uri="{FF2B5EF4-FFF2-40B4-BE49-F238E27FC236}">
                  <a16:creationId xmlns:a16="http://schemas.microsoft.com/office/drawing/2014/main" id="{E5D61224-B8BA-4AB4-ACC6-48997CBE4FCB}"/>
                </a:ext>
              </a:extLst>
            </p:cNvPr>
            <p:cNvSpPr/>
            <p:nvPr/>
          </p:nvSpPr>
          <p:spPr>
            <a:xfrm>
              <a:off x="6870297" y="3493740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3 h 29527"/>
                <a:gd name="connsiteX3" fmla="*/ 9525 w 19050"/>
                <a:gd name="connsiteY3" fmla="*/ 29528 h 29527"/>
                <a:gd name="connsiteX4" fmla="*/ 19050 w 19050"/>
                <a:gd name="connsiteY4" fmla="*/ 20003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3"/>
                  </a:lnTo>
                  <a:cubicBezTo>
                    <a:pt x="0" y="25718"/>
                    <a:pt x="3810" y="29528"/>
                    <a:pt x="9525" y="29528"/>
                  </a:cubicBezTo>
                  <a:cubicBezTo>
                    <a:pt x="15240" y="29528"/>
                    <a:pt x="19050" y="25718"/>
                    <a:pt x="19050" y="20003"/>
                  </a:cubicBezTo>
                  <a:lnTo>
                    <a:pt x="19050" y="9525"/>
                  </a:lnTo>
                  <a:cubicBezTo>
                    <a:pt x="19050" y="4763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6" name="자유형: 도형 85">
              <a:extLst>
                <a:ext uri="{FF2B5EF4-FFF2-40B4-BE49-F238E27FC236}">
                  <a16:creationId xmlns:a16="http://schemas.microsoft.com/office/drawing/2014/main" id="{18FDBB03-8002-4F7F-9996-CF0157632C66}"/>
                </a:ext>
              </a:extLst>
            </p:cNvPr>
            <p:cNvSpPr/>
            <p:nvPr/>
          </p:nvSpPr>
          <p:spPr>
            <a:xfrm>
              <a:off x="6951259" y="3537556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3 h 29527"/>
                <a:gd name="connsiteX3" fmla="*/ 9525 w 19050"/>
                <a:gd name="connsiteY3" fmla="*/ 29528 h 29527"/>
                <a:gd name="connsiteX4" fmla="*/ 19050 w 19050"/>
                <a:gd name="connsiteY4" fmla="*/ 20003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3"/>
                  </a:lnTo>
                  <a:cubicBezTo>
                    <a:pt x="0" y="25718"/>
                    <a:pt x="3810" y="29528"/>
                    <a:pt x="9525" y="29528"/>
                  </a:cubicBezTo>
                  <a:cubicBezTo>
                    <a:pt x="15240" y="29528"/>
                    <a:pt x="19050" y="25718"/>
                    <a:pt x="19050" y="20003"/>
                  </a:cubicBezTo>
                  <a:lnTo>
                    <a:pt x="19050" y="9525"/>
                  </a:lnTo>
                  <a:cubicBezTo>
                    <a:pt x="19050" y="4763"/>
                    <a:pt x="15240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7" name="자유형: 도형 86">
              <a:extLst>
                <a:ext uri="{FF2B5EF4-FFF2-40B4-BE49-F238E27FC236}">
                  <a16:creationId xmlns:a16="http://schemas.microsoft.com/office/drawing/2014/main" id="{991DFFA5-DE72-4E0A-8135-C4E8AAD6C0B8}"/>
                </a:ext>
              </a:extLst>
            </p:cNvPr>
            <p:cNvSpPr/>
            <p:nvPr/>
          </p:nvSpPr>
          <p:spPr>
            <a:xfrm>
              <a:off x="6910302" y="3537556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3 h 29527"/>
                <a:gd name="connsiteX3" fmla="*/ 9525 w 19050"/>
                <a:gd name="connsiteY3" fmla="*/ 29528 h 29527"/>
                <a:gd name="connsiteX4" fmla="*/ 19050 w 19050"/>
                <a:gd name="connsiteY4" fmla="*/ 20003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3"/>
                  </a:lnTo>
                  <a:cubicBezTo>
                    <a:pt x="0" y="25718"/>
                    <a:pt x="3810" y="29528"/>
                    <a:pt x="9525" y="29528"/>
                  </a:cubicBezTo>
                  <a:cubicBezTo>
                    <a:pt x="15240" y="29528"/>
                    <a:pt x="19050" y="25718"/>
                    <a:pt x="19050" y="20003"/>
                  </a:cubicBezTo>
                  <a:lnTo>
                    <a:pt x="19050" y="9525"/>
                  </a:lnTo>
                  <a:cubicBezTo>
                    <a:pt x="19050" y="4763"/>
                    <a:pt x="15240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8" name="자유형: 도형 87">
              <a:extLst>
                <a:ext uri="{FF2B5EF4-FFF2-40B4-BE49-F238E27FC236}">
                  <a16:creationId xmlns:a16="http://schemas.microsoft.com/office/drawing/2014/main" id="{DF15623C-FACA-44A9-9C25-F3660B3FA5BC}"/>
                </a:ext>
              </a:extLst>
            </p:cNvPr>
            <p:cNvSpPr/>
            <p:nvPr/>
          </p:nvSpPr>
          <p:spPr>
            <a:xfrm>
              <a:off x="6870297" y="3537556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3 h 29527"/>
                <a:gd name="connsiteX3" fmla="*/ 9525 w 19050"/>
                <a:gd name="connsiteY3" fmla="*/ 29528 h 29527"/>
                <a:gd name="connsiteX4" fmla="*/ 19050 w 19050"/>
                <a:gd name="connsiteY4" fmla="*/ 20003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3"/>
                  </a:lnTo>
                  <a:cubicBezTo>
                    <a:pt x="0" y="25718"/>
                    <a:pt x="3810" y="29528"/>
                    <a:pt x="9525" y="29528"/>
                  </a:cubicBezTo>
                  <a:cubicBezTo>
                    <a:pt x="15240" y="29528"/>
                    <a:pt x="19050" y="25718"/>
                    <a:pt x="19050" y="20003"/>
                  </a:cubicBezTo>
                  <a:lnTo>
                    <a:pt x="19050" y="9525"/>
                  </a:lnTo>
                  <a:cubicBezTo>
                    <a:pt x="19050" y="4763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9" name="자유형: 도형 88">
              <a:extLst>
                <a:ext uri="{FF2B5EF4-FFF2-40B4-BE49-F238E27FC236}">
                  <a16:creationId xmlns:a16="http://schemas.microsoft.com/office/drawing/2014/main" id="{A9ADBCBE-EFFA-44B0-AC1C-B3A54310A79B}"/>
                </a:ext>
              </a:extLst>
            </p:cNvPr>
            <p:cNvSpPr/>
            <p:nvPr/>
          </p:nvSpPr>
          <p:spPr>
            <a:xfrm>
              <a:off x="6870297" y="3587086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2 h 29527"/>
                <a:gd name="connsiteX3" fmla="*/ 9525 w 19050"/>
                <a:gd name="connsiteY3" fmla="*/ 29527 h 29527"/>
                <a:gd name="connsiteX4" fmla="*/ 19050 w 19050"/>
                <a:gd name="connsiteY4" fmla="*/ 20002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2"/>
                  </a:lnTo>
                  <a:cubicBezTo>
                    <a:pt x="0" y="25718"/>
                    <a:pt x="3810" y="29527"/>
                    <a:pt x="9525" y="29527"/>
                  </a:cubicBezTo>
                  <a:cubicBezTo>
                    <a:pt x="15240" y="29527"/>
                    <a:pt x="19050" y="25718"/>
                    <a:pt x="19050" y="20002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0" name="자유형: 도형 89">
              <a:extLst>
                <a:ext uri="{FF2B5EF4-FFF2-40B4-BE49-F238E27FC236}">
                  <a16:creationId xmlns:a16="http://schemas.microsoft.com/office/drawing/2014/main" id="{BE4900EB-B200-4F25-B994-96CEF7B7565A}"/>
                </a:ext>
              </a:extLst>
            </p:cNvPr>
            <p:cNvSpPr/>
            <p:nvPr/>
          </p:nvSpPr>
          <p:spPr>
            <a:xfrm>
              <a:off x="6870297" y="3630900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3 h 29527"/>
                <a:gd name="connsiteX3" fmla="*/ 9525 w 19050"/>
                <a:gd name="connsiteY3" fmla="*/ 29528 h 29527"/>
                <a:gd name="connsiteX4" fmla="*/ 19050 w 19050"/>
                <a:gd name="connsiteY4" fmla="*/ 20003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3"/>
                  </a:lnTo>
                  <a:cubicBezTo>
                    <a:pt x="0" y="25718"/>
                    <a:pt x="3810" y="29528"/>
                    <a:pt x="9525" y="29528"/>
                  </a:cubicBezTo>
                  <a:cubicBezTo>
                    <a:pt x="15240" y="29528"/>
                    <a:pt x="19050" y="25718"/>
                    <a:pt x="19050" y="20003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1" name="자유형: 도형 90">
              <a:extLst>
                <a:ext uri="{FF2B5EF4-FFF2-40B4-BE49-F238E27FC236}">
                  <a16:creationId xmlns:a16="http://schemas.microsoft.com/office/drawing/2014/main" id="{86DDA614-0472-4C32-BF73-EB6BDE7A5727}"/>
                </a:ext>
              </a:extLst>
            </p:cNvPr>
            <p:cNvSpPr/>
            <p:nvPr/>
          </p:nvSpPr>
          <p:spPr>
            <a:xfrm>
              <a:off x="6870297" y="3674716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2 h 29527"/>
                <a:gd name="connsiteX3" fmla="*/ 9525 w 19050"/>
                <a:gd name="connsiteY3" fmla="*/ 29527 h 29527"/>
                <a:gd name="connsiteX4" fmla="*/ 19050 w 19050"/>
                <a:gd name="connsiteY4" fmla="*/ 20002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2"/>
                  </a:lnTo>
                  <a:cubicBezTo>
                    <a:pt x="0" y="25717"/>
                    <a:pt x="3810" y="29527"/>
                    <a:pt x="9525" y="29527"/>
                  </a:cubicBezTo>
                  <a:cubicBezTo>
                    <a:pt x="15240" y="29527"/>
                    <a:pt x="19050" y="25717"/>
                    <a:pt x="19050" y="20002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2" name="자유형: 도형 91">
              <a:extLst>
                <a:ext uri="{FF2B5EF4-FFF2-40B4-BE49-F238E27FC236}">
                  <a16:creationId xmlns:a16="http://schemas.microsoft.com/office/drawing/2014/main" id="{556F65EF-E7D7-4D05-A750-D2C3A2145DD9}"/>
                </a:ext>
              </a:extLst>
            </p:cNvPr>
            <p:cNvSpPr/>
            <p:nvPr/>
          </p:nvSpPr>
          <p:spPr>
            <a:xfrm>
              <a:off x="6870297" y="3718531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2 h 29527"/>
                <a:gd name="connsiteX3" fmla="*/ 9525 w 19050"/>
                <a:gd name="connsiteY3" fmla="*/ 29527 h 29527"/>
                <a:gd name="connsiteX4" fmla="*/ 19050 w 19050"/>
                <a:gd name="connsiteY4" fmla="*/ 20002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2"/>
                  </a:lnTo>
                  <a:cubicBezTo>
                    <a:pt x="0" y="25718"/>
                    <a:pt x="3810" y="29527"/>
                    <a:pt x="9525" y="29527"/>
                  </a:cubicBezTo>
                  <a:cubicBezTo>
                    <a:pt x="15240" y="29527"/>
                    <a:pt x="19050" y="25718"/>
                    <a:pt x="19050" y="20002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3" name="자유형: 도형 92">
              <a:extLst>
                <a:ext uri="{FF2B5EF4-FFF2-40B4-BE49-F238E27FC236}">
                  <a16:creationId xmlns:a16="http://schemas.microsoft.com/office/drawing/2014/main" id="{55A03039-DD16-4AD0-B829-E548620D9FA0}"/>
                </a:ext>
              </a:extLst>
            </p:cNvPr>
            <p:cNvSpPr/>
            <p:nvPr/>
          </p:nvSpPr>
          <p:spPr>
            <a:xfrm>
              <a:off x="6870297" y="3762345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3 h 29527"/>
                <a:gd name="connsiteX3" fmla="*/ 9525 w 19050"/>
                <a:gd name="connsiteY3" fmla="*/ 29528 h 29527"/>
                <a:gd name="connsiteX4" fmla="*/ 19050 w 19050"/>
                <a:gd name="connsiteY4" fmla="*/ 20003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3"/>
                  </a:lnTo>
                  <a:cubicBezTo>
                    <a:pt x="0" y="25718"/>
                    <a:pt x="3810" y="29528"/>
                    <a:pt x="9525" y="29528"/>
                  </a:cubicBezTo>
                  <a:cubicBezTo>
                    <a:pt x="15240" y="29528"/>
                    <a:pt x="19050" y="25718"/>
                    <a:pt x="19050" y="20003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4" name="자유형: 도형 93">
              <a:extLst>
                <a:ext uri="{FF2B5EF4-FFF2-40B4-BE49-F238E27FC236}">
                  <a16:creationId xmlns:a16="http://schemas.microsoft.com/office/drawing/2014/main" id="{E544B9BA-129E-43AA-BA6C-79D024CB5E0B}"/>
                </a:ext>
              </a:extLst>
            </p:cNvPr>
            <p:cNvSpPr/>
            <p:nvPr/>
          </p:nvSpPr>
          <p:spPr>
            <a:xfrm>
              <a:off x="6870297" y="3806161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2 h 29527"/>
                <a:gd name="connsiteX3" fmla="*/ 9525 w 19050"/>
                <a:gd name="connsiteY3" fmla="*/ 29527 h 29527"/>
                <a:gd name="connsiteX4" fmla="*/ 19050 w 19050"/>
                <a:gd name="connsiteY4" fmla="*/ 20002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2"/>
                  </a:lnTo>
                  <a:cubicBezTo>
                    <a:pt x="0" y="25718"/>
                    <a:pt x="3810" y="29527"/>
                    <a:pt x="9525" y="29527"/>
                  </a:cubicBezTo>
                  <a:cubicBezTo>
                    <a:pt x="15240" y="29527"/>
                    <a:pt x="19050" y="25718"/>
                    <a:pt x="19050" y="20002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5" name="자유형: 도형 94">
              <a:extLst>
                <a:ext uri="{FF2B5EF4-FFF2-40B4-BE49-F238E27FC236}">
                  <a16:creationId xmlns:a16="http://schemas.microsoft.com/office/drawing/2014/main" id="{4501E438-421B-4C6D-B14E-CA1DD86D32C8}"/>
                </a:ext>
              </a:extLst>
            </p:cNvPr>
            <p:cNvSpPr/>
            <p:nvPr/>
          </p:nvSpPr>
          <p:spPr>
            <a:xfrm>
              <a:off x="6870297" y="3849975"/>
              <a:ext cx="19050" cy="29527"/>
            </a:xfrm>
            <a:custGeom>
              <a:avLst/>
              <a:gdLst>
                <a:gd name="connsiteX0" fmla="*/ 9525 w 19050"/>
                <a:gd name="connsiteY0" fmla="*/ 0 h 29527"/>
                <a:gd name="connsiteX1" fmla="*/ 0 w 19050"/>
                <a:gd name="connsiteY1" fmla="*/ 9525 h 29527"/>
                <a:gd name="connsiteX2" fmla="*/ 0 w 19050"/>
                <a:gd name="connsiteY2" fmla="*/ 20003 h 29527"/>
                <a:gd name="connsiteX3" fmla="*/ 9525 w 19050"/>
                <a:gd name="connsiteY3" fmla="*/ 29528 h 29527"/>
                <a:gd name="connsiteX4" fmla="*/ 19050 w 19050"/>
                <a:gd name="connsiteY4" fmla="*/ 20003 h 29527"/>
                <a:gd name="connsiteX5" fmla="*/ 19050 w 19050"/>
                <a:gd name="connsiteY5" fmla="*/ 9525 h 29527"/>
                <a:gd name="connsiteX6" fmla="*/ 9525 w 19050"/>
                <a:gd name="connsiteY6" fmla="*/ 0 h 29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29527">
                  <a:moveTo>
                    <a:pt x="9525" y="0"/>
                  </a:moveTo>
                  <a:cubicBezTo>
                    <a:pt x="3810" y="0"/>
                    <a:pt x="0" y="3810"/>
                    <a:pt x="0" y="9525"/>
                  </a:cubicBezTo>
                  <a:lnTo>
                    <a:pt x="0" y="20003"/>
                  </a:lnTo>
                  <a:cubicBezTo>
                    <a:pt x="0" y="25718"/>
                    <a:pt x="3810" y="29528"/>
                    <a:pt x="9525" y="29528"/>
                  </a:cubicBezTo>
                  <a:cubicBezTo>
                    <a:pt x="15240" y="29528"/>
                    <a:pt x="19050" y="25718"/>
                    <a:pt x="19050" y="20003"/>
                  </a:cubicBezTo>
                  <a:lnTo>
                    <a:pt x="19050" y="9525"/>
                  </a:lnTo>
                  <a:cubicBezTo>
                    <a:pt x="19050" y="3810"/>
                    <a:pt x="14288" y="0"/>
                    <a:pt x="952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6" name="자유형: 도형 95">
              <a:extLst>
                <a:ext uri="{FF2B5EF4-FFF2-40B4-BE49-F238E27FC236}">
                  <a16:creationId xmlns:a16="http://schemas.microsoft.com/office/drawing/2014/main" id="{9B13808D-7B86-4F2A-91A0-1C03A8A59BEA}"/>
                </a:ext>
              </a:extLst>
            </p:cNvPr>
            <p:cNvSpPr/>
            <p:nvPr/>
          </p:nvSpPr>
          <p:spPr>
            <a:xfrm>
              <a:off x="6695037" y="3795683"/>
              <a:ext cx="105727" cy="19050"/>
            </a:xfrm>
            <a:custGeom>
              <a:avLst/>
              <a:gdLst>
                <a:gd name="connsiteX0" fmla="*/ 9525 w 105727"/>
                <a:gd name="connsiteY0" fmla="*/ 19050 h 19050"/>
                <a:gd name="connsiteX1" fmla="*/ 96202 w 105727"/>
                <a:gd name="connsiteY1" fmla="*/ 19050 h 19050"/>
                <a:gd name="connsiteX2" fmla="*/ 105727 w 105727"/>
                <a:gd name="connsiteY2" fmla="*/ 9525 h 19050"/>
                <a:gd name="connsiteX3" fmla="*/ 96202 w 105727"/>
                <a:gd name="connsiteY3" fmla="*/ 0 h 19050"/>
                <a:gd name="connsiteX4" fmla="*/ 9525 w 105727"/>
                <a:gd name="connsiteY4" fmla="*/ 0 h 19050"/>
                <a:gd name="connsiteX5" fmla="*/ 0 w 105727"/>
                <a:gd name="connsiteY5" fmla="*/ 9525 h 19050"/>
                <a:gd name="connsiteX6" fmla="*/ 9525 w 105727"/>
                <a:gd name="connsiteY6" fmla="*/ 1905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727" h="19050">
                  <a:moveTo>
                    <a:pt x="9525" y="19050"/>
                  </a:moveTo>
                  <a:lnTo>
                    <a:pt x="96202" y="19050"/>
                  </a:lnTo>
                  <a:cubicBezTo>
                    <a:pt x="101918" y="19050"/>
                    <a:pt x="105727" y="15240"/>
                    <a:pt x="105727" y="9525"/>
                  </a:cubicBezTo>
                  <a:cubicBezTo>
                    <a:pt x="105727" y="3810"/>
                    <a:pt x="101918" y="0"/>
                    <a:pt x="96202" y="0"/>
                  </a:cubicBezTo>
                  <a:lnTo>
                    <a:pt x="9525" y="0"/>
                  </a:lnTo>
                  <a:cubicBezTo>
                    <a:pt x="3810" y="0"/>
                    <a:pt x="0" y="3810"/>
                    <a:pt x="0" y="9525"/>
                  </a:cubicBezTo>
                  <a:cubicBezTo>
                    <a:pt x="0" y="15240"/>
                    <a:pt x="3810" y="19050"/>
                    <a:pt x="9525" y="190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7" name="자유형: 도형 96">
              <a:extLst>
                <a:ext uri="{FF2B5EF4-FFF2-40B4-BE49-F238E27FC236}">
                  <a16:creationId xmlns:a16="http://schemas.microsoft.com/office/drawing/2014/main" id="{A1631B38-2EFE-4725-87A4-61B82BE9BBE9}"/>
                </a:ext>
              </a:extLst>
            </p:cNvPr>
            <p:cNvSpPr/>
            <p:nvPr/>
          </p:nvSpPr>
          <p:spPr>
            <a:xfrm>
              <a:off x="6695037" y="3749963"/>
              <a:ext cx="105727" cy="19050"/>
            </a:xfrm>
            <a:custGeom>
              <a:avLst/>
              <a:gdLst>
                <a:gd name="connsiteX0" fmla="*/ 9525 w 105727"/>
                <a:gd name="connsiteY0" fmla="*/ 19050 h 19050"/>
                <a:gd name="connsiteX1" fmla="*/ 96202 w 105727"/>
                <a:gd name="connsiteY1" fmla="*/ 19050 h 19050"/>
                <a:gd name="connsiteX2" fmla="*/ 105727 w 105727"/>
                <a:gd name="connsiteY2" fmla="*/ 9525 h 19050"/>
                <a:gd name="connsiteX3" fmla="*/ 96202 w 105727"/>
                <a:gd name="connsiteY3" fmla="*/ 0 h 19050"/>
                <a:gd name="connsiteX4" fmla="*/ 9525 w 105727"/>
                <a:gd name="connsiteY4" fmla="*/ 0 h 19050"/>
                <a:gd name="connsiteX5" fmla="*/ 0 w 105727"/>
                <a:gd name="connsiteY5" fmla="*/ 9525 h 19050"/>
                <a:gd name="connsiteX6" fmla="*/ 9525 w 105727"/>
                <a:gd name="connsiteY6" fmla="*/ 1905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727" h="19050">
                  <a:moveTo>
                    <a:pt x="9525" y="19050"/>
                  </a:moveTo>
                  <a:lnTo>
                    <a:pt x="96202" y="19050"/>
                  </a:lnTo>
                  <a:cubicBezTo>
                    <a:pt x="101918" y="19050"/>
                    <a:pt x="105727" y="15240"/>
                    <a:pt x="105727" y="9525"/>
                  </a:cubicBezTo>
                  <a:cubicBezTo>
                    <a:pt x="105727" y="3810"/>
                    <a:pt x="101918" y="0"/>
                    <a:pt x="96202" y="0"/>
                  </a:cubicBezTo>
                  <a:lnTo>
                    <a:pt x="9525" y="0"/>
                  </a:lnTo>
                  <a:cubicBezTo>
                    <a:pt x="3810" y="0"/>
                    <a:pt x="0" y="3810"/>
                    <a:pt x="0" y="9525"/>
                  </a:cubicBezTo>
                  <a:cubicBezTo>
                    <a:pt x="0" y="15240"/>
                    <a:pt x="3810" y="19050"/>
                    <a:pt x="9525" y="190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8" name="자유형: 도형 97">
              <a:extLst>
                <a:ext uri="{FF2B5EF4-FFF2-40B4-BE49-F238E27FC236}">
                  <a16:creationId xmlns:a16="http://schemas.microsoft.com/office/drawing/2014/main" id="{D78B0ABD-6747-430F-A978-D00929BC4EAB}"/>
                </a:ext>
              </a:extLst>
            </p:cNvPr>
            <p:cNvSpPr/>
            <p:nvPr/>
          </p:nvSpPr>
          <p:spPr>
            <a:xfrm>
              <a:off x="6695037" y="3705195"/>
              <a:ext cx="105727" cy="19050"/>
            </a:xfrm>
            <a:custGeom>
              <a:avLst/>
              <a:gdLst>
                <a:gd name="connsiteX0" fmla="*/ 9525 w 105727"/>
                <a:gd name="connsiteY0" fmla="*/ 19050 h 19050"/>
                <a:gd name="connsiteX1" fmla="*/ 96202 w 105727"/>
                <a:gd name="connsiteY1" fmla="*/ 19050 h 19050"/>
                <a:gd name="connsiteX2" fmla="*/ 105727 w 105727"/>
                <a:gd name="connsiteY2" fmla="*/ 9525 h 19050"/>
                <a:gd name="connsiteX3" fmla="*/ 96202 w 105727"/>
                <a:gd name="connsiteY3" fmla="*/ 0 h 19050"/>
                <a:gd name="connsiteX4" fmla="*/ 9525 w 105727"/>
                <a:gd name="connsiteY4" fmla="*/ 0 h 19050"/>
                <a:gd name="connsiteX5" fmla="*/ 0 w 105727"/>
                <a:gd name="connsiteY5" fmla="*/ 9525 h 19050"/>
                <a:gd name="connsiteX6" fmla="*/ 9525 w 105727"/>
                <a:gd name="connsiteY6" fmla="*/ 1905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727" h="19050">
                  <a:moveTo>
                    <a:pt x="9525" y="19050"/>
                  </a:moveTo>
                  <a:lnTo>
                    <a:pt x="96202" y="19050"/>
                  </a:lnTo>
                  <a:cubicBezTo>
                    <a:pt x="101918" y="19050"/>
                    <a:pt x="105727" y="15240"/>
                    <a:pt x="105727" y="9525"/>
                  </a:cubicBezTo>
                  <a:cubicBezTo>
                    <a:pt x="105727" y="3810"/>
                    <a:pt x="101918" y="0"/>
                    <a:pt x="96202" y="0"/>
                  </a:cubicBezTo>
                  <a:lnTo>
                    <a:pt x="9525" y="0"/>
                  </a:lnTo>
                  <a:cubicBezTo>
                    <a:pt x="3810" y="0"/>
                    <a:pt x="0" y="3810"/>
                    <a:pt x="0" y="9525"/>
                  </a:cubicBezTo>
                  <a:cubicBezTo>
                    <a:pt x="0" y="15240"/>
                    <a:pt x="3810" y="19050"/>
                    <a:pt x="9525" y="190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" name="자유형: 도형 98">
              <a:extLst>
                <a:ext uri="{FF2B5EF4-FFF2-40B4-BE49-F238E27FC236}">
                  <a16:creationId xmlns:a16="http://schemas.microsoft.com/office/drawing/2014/main" id="{87D1AE80-FE57-46A5-BBB0-CD4061AC1B99}"/>
                </a:ext>
              </a:extLst>
            </p:cNvPr>
            <p:cNvSpPr/>
            <p:nvPr/>
          </p:nvSpPr>
          <p:spPr>
            <a:xfrm>
              <a:off x="6695037" y="3659475"/>
              <a:ext cx="105727" cy="19050"/>
            </a:xfrm>
            <a:custGeom>
              <a:avLst/>
              <a:gdLst>
                <a:gd name="connsiteX0" fmla="*/ 9525 w 105727"/>
                <a:gd name="connsiteY0" fmla="*/ 19050 h 19050"/>
                <a:gd name="connsiteX1" fmla="*/ 96202 w 105727"/>
                <a:gd name="connsiteY1" fmla="*/ 19050 h 19050"/>
                <a:gd name="connsiteX2" fmla="*/ 105727 w 105727"/>
                <a:gd name="connsiteY2" fmla="*/ 9525 h 19050"/>
                <a:gd name="connsiteX3" fmla="*/ 96202 w 105727"/>
                <a:gd name="connsiteY3" fmla="*/ 0 h 19050"/>
                <a:gd name="connsiteX4" fmla="*/ 9525 w 105727"/>
                <a:gd name="connsiteY4" fmla="*/ 0 h 19050"/>
                <a:gd name="connsiteX5" fmla="*/ 0 w 105727"/>
                <a:gd name="connsiteY5" fmla="*/ 9525 h 19050"/>
                <a:gd name="connsiteX6" fmla="*/ 9525 w 105727"/>
                <a:gd name="connsiteY6" fmla="*/ 1905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727" h="19050">
                  <a:moveTo>
                    <a:pt x="9525" y="19050"/>
                  </a:moveTo>
                  <a:lnTo>
                    <a:pt x="96202" y="19050"/>
                  </a:lnTo>
                  <a:cubicBezTo>
                    <a:pt x="101918" y="19050"/>
                    <a:pt x="105727" y="15240"/>
                    <a:pt x="105727" y="9525"/>
                  </a:cubicBezTo>
                  <a:cubicBezTo>
                    <a:pt x="105727" y="3810"/>
                    <a:pt x="101918" y="0"/>
                    <a:pt x="96202" y="0"/>
                  </a:cubicBezTo>
                  <a:lnTo>
                    <a:pt x="9525" y="0"/>
                  </a:lnTo>
                  <a:cubicBezTo>
                    <a:pt x="3810" y="0"/>
                    <a:pt x="0" y="3810"/>
                    <a:pt x="0" y="9525"/>
                  </a:cubicBezTo>
                  <a:cubicBezTo>
                    <a:pt x="0" y="15240"/>
                    <a:pt x="3810" y="19050"/>
                    <a:pt x="9525" y="190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" name="자유형: 도형 99">
              <a:extLst>
                <a:ext uri="{FF2B5EF4-FFF2-40B4-BE49-F238E27FC236}">
                  <a16:creationId xmlns:a16="http://schemas.microsoft.com/office/drawing/2014/main" id="{4FF38FB6-2DCC-4F04-8B26-AAED655E4826}"/>
                </a:ext>
              </a:extLst>
            </p:cNvPr>
            <p:cNvSpPr/>
            <p:nvPr/>
          </p:nvSpPr>
          <p:spPr>
            <a:xfrm>
              <a:off x="6695037" y="3614708"/>
              <a:ext cx="105727" cy="19050"/>
            </a:xfrm>
            <a:custGeom>
              <a:avLst/>
              <a:gdLst>
                <a:gd name="connsiteX0" fmla="*/ 9525 w 105727"/>
                <a:gd name="connsiteY0" fmla="*/ 19050 h 19050"/>
                <a:gd name="connsiteX1" fmla="*/ 96202 w 105727"/>
                <a:gd name="connsiteY1" fmla="*/ 19050 h 19050"/>
                <a:gd name="connsiteX2" fmla="*/ 105727 w 105727"/>
                <a:gd name="connsiteY2" fmla="*/ 9525 h 19050"/>
                <a:gd name="connsiteX3" fmla="*/ 96202 w 105727"/>
                <a:gd name="connsiteY3" fmla="*/ 0 h 19050"/>
                <a:gd name="connsiteX4" fmla="*/ 9525 w 105727"/>
                <a:gd name="connsiteY4" fmla="*/ 0 h 19050"/>
                <a:gd name="connsiteX5" fmla="*/ 0 w 105727"/>
                <a:gd name="connsiteY5" fmla="*/ 9525 h 19050"/>
                <a:gd name="connsiteX6" fmla="*/ 9525 w 105727"/>
                <a:gd name="connsiteY6" fmla="*/ 1905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727" h="19050">
                  <a:moveTo>
                    <a:pt x="9525" y="19050"/>
                  </a:moveTo>
                  <a:lnTo>
                    <a:pt x="96202" y="19050"/>
                  </a:lnTo>
                  <a:cubicBezTo>
                    <a:pt x="101918" y="19050"/>
                    <a:pt x="105727" y="15240"/>
                    <a:pt x="105727" y="9525"/>
                  </a:cubicBezTo>
                  <a:cubicBezTo>
                    <a:pt x="105727" y="3810"/>
                    <a:pt x="101918" y="0"/>
                    <a:pt x="96202" y="0"/>
                  </a:cubicBezTo>
                  <a:lnTo>
                    <a:pt x="9525" y="0"/>
                  </a:lnTo>
                  <a:cubicBezTo>
                    <a:pt x="3810" y="0"/>
                    <a:pt x="0" y="3810"/>
                    <a:pt x="0" y="9525"/>
                  </a:cubicBezTo>
                  <a:cubicBezTo>
                    <a:pt x="0" y="15240"/>
                    <a:pt x="3810" y="19050"/>
                    <a:pt x="9525" y="190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" name="자유형: 도형 100">
              <a:extLst>
                <a:ext uri="{FF2B5EF4-FFF2-40B4-BE49-F238E27FC236}">
                  <a16:creationId xmlns:a16="http://schemas.microsoft.com/office/drawing/2014/main" id="{4AB36A0C-EE96-41C3-92CE-4DFE87FA8E0A}"/>
                </a:ext>
              </a:extLst>
            </p:cNvPr>
            <p:cNvSpPr/>
            <p:nvPr/>
          </p:nvSpPr>
          <p:spPr>
            <a:xfrm>
              <a:off x="6695037" y="3568988"/>
              <a:ext cx="105727" cy="19050"/>
            </a:xfrm>
            <a:custGeom>
              <a:avLst/>
              <a:gdLst>
                <a:gd name="connsiteX0" fmla="*/ 9525 w 105727"/>
                <a:gd name="connsiteY0" fmla="*/ 19050 h 19050"/>
                <a:gd name="connsiteX1" fmla="*/ 96202 w 105727"/>
                <a:gd name="connsiteY1" fmla="*/ 19050 h 19050"/>
                <a:gd name="connsiteX2" fmla="*/ 105727 w 105727"/>
                <a:gd name="connsiteY2" fmla="*/ 9525 h 19050"/>
                <a:gd name="connsiteX3" fmla="*/ 96202 w 105727"/>
                <a:gd name="connsiteY3" fmla="*/ 0 h 19050"/>
                <a:gd name="connsiteX4" fmla="*/ 9525 w 105727"/>
                <a:gd name="connsiteY4" fmla="*/ 0 h 19050"/>
                <a:gd name="connsiteX5" fmla="*/ 0 w 105727"/>
                <a:gd name="connsiteY5" fmla="*/ 9525 h 19050"/>
                <a:gd name="connsiteX6" fmla="*/ 9525 w 105727"/>
                <a:gd name="connsiteY6" fmla="*/ 1905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727" h="19050">
                  <a:moveTo>
                    <a:pt x="9525" y="19050"/>
                  </a:moveTo>
                  <a:lnTo>
                    <a:pt x="96202" y="19050"/>
                  </a:lnTo>
                  <a:cubicBezTo>
                    <a:pt x="101918" y="19050"/>
                    <a:pt x="105727" y="15240"/>
                    <a:pt x="105727" y="9525"/>
                  </a:cubicBezTo>
                  <a:cubicBezTo>
                    <a:pt x="105727" y="3810"/>
                    <a:pt x="101918" y="0"/>
                    <a:pt x="96202" y="0"/>
                  </a:cubicBezTo>
                  <a:lnTo>
                    <a:pt x="9525" y="0"/>
                  </a:lnTo>
                  <a:cubicBezTo>
                    <a:pt x="3810" y="0"/>
                    <a:pt x="0" y="3810"/>
                    <a:pt x="0" y="9525"/>
                  </a:cubicBezTo>
                  <a:cubicBezTo>
                    <a:pt x="0" y="15240"/>
                    <a:pt x="3810" y="19050"/>
                    <a:pt x="9525" y="190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" name="자유형: 도형 101">
              <a:extLst>
                <a:ext uri="{FF2B5EF4-FFF2-40B4-BE49-F238E27FC236}">
                  <a16:creationId xmlns:a16="http://schemas.microsoft.com/office/drawing/2014/main" id="{A7E2A807-D53B-46B0-8140-3A5E644BA601}"/>
                </a:ext>
              </a:extLst>
            </p:cNvPr>
            <p:cNvSpPr/>
            <p:nvPr/>
          </p:nvSpPr>
          <p:spPr>
            <a:xfrm>
              <a:off x="6912207" y="3330863"/>
              <a:ext cx="105727" cy="19050"/>
            </a:xfrm>
            <a:custGeom>
              <a:avLst/>
              <a:gdLst>
                <a:gd name="connsiteX0" fmla="*/ 9525 w 105727"/>
                <a:gd name="connsiteY0" fmla="*/ 19050 h 19050"/>
                <a:gd name="connsiteX1" fmla="*/ 96202 w 105727"/>
                <a:gd name="connsiteY1" fmla="*/ 19050 h 19050"/>
                <a:gd name="connsiteX2" fmla="*/ 105727 w 105727"/>
                <a:gd name="connsiteY2" fmla="*/ 9525 h 19050"/>
                <a:gd name="connsiteX3" fmla="*/ 96202 w 105727"/>
                <a:gd name="connsiteY3" fmla="*/ 0 h 19050"/>
                <a:gd name="connsiteX4" fmla="*/ 9525 w 105727"/>
                <a:gd name="connsiteY4" fmla="*/ 0 h 19050"/>
                <a:gd name="connsiteX5" fmla="*/ 0 w 105727"/>
                <a:gd name="connsiteY5" fmla="*/ 9525 h 19050"/>
                <a:gd name="connsiteX6" fmla="*/ 9525 w 105727"/>
                <a:gd name="connsiteY6" fmla="*/ 1905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727" h="19050">
                  <a:moveTo>
                    <a:pt x="9525" y="19050"/>
                  </a:moveTo>
                  <a:lnTo>
                    <a:pt x="96202" y="19050"/>
                  </a:lnTo>
                  <a:cubicBezTo>
                    <a:pt x="101918" y="19050"/>
                    <a:pt x="105727" y="15240"/>
                    <a:pt x="105727" y="9525"/>
                  </a:cubicBezTo>
                  <a:cubicBezTo>
                    <a:pt x="105727" y="3810"/>
                    <a:pt x="101918" y="0"/>
                    <a:pt x="96202" y="0"/>
                  </a:cubicBezTo>
                  <a:lnTo>
                    <a:pt x="9525" y="0"/>
                  </a:lnTo>
                  <a:cubicBezTo>
                    <a:pt x="3810" y="0"/>
                    <a:pt x="0" y="3810"/>
                    <a:pt x="0" y="9525"/>
                  </a:cubicBezTo>
                  <a:cubicBezTo>
                    <a:pt x="0" y="15240"/>
                    <a:pt x="4763" y="19050"/>
                    <a:pt x="9525" y="190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" name="자유형: 도형 102">
              <a:extLst>
                <a:ext uri="{FF2B5EF4-FFF2-40B4-BE49-F238E27FC236}">
                  <a16:creationId xmlns:a16="http://schemas.microsoft.com/office/drawing/2014/main" id="{682FC818-FBA5-4662-AAED-EA51D929E526}"/>
                </a:ext>
              </a:extLst>
            </p:cNvPr>
            <p:cNvSpPr/>
            <p:nvPr/>
          </p:nvSpPr>
          <p:spPr>
            <a:xfrm>
              <a:off x="6912207" y="3369915"/>
              <a:ext cx="105727" cy="19050"/>
            </a:xfrm>
            <a:custGeom>
              <a:avLst/>
              <a:gdLst>
                <a:gd name="connsiteX0" fmla="*/ 105727 w 105727"/>
                <a:gd name="connsiteY0" fmla="*/ 9525 h 19050"/>
                <a:gd name="connsiteX1" fmla="*/ 96202 w 105727"/>
                <a:gd name="connsiteY1" fmla="*/ 0 h 19050"/>
                <a:gd name="connsiteX2" fmla="*/ 9525 w 105727"/>
                <a:gd name="connsiteY2" fmla="*/ 0 h 19050"/>
                <a:gd name="connsiteX3" fmla="*/ 0 w 105727"/>
                <a:gd name="connsiteY3" fmla="*/ 9525 h 19050"/>
                <a:gd name="connsiteX4" fmla="*/ 9525 w 105727"/>
                <a:gd name="connsiteY4" fmla="*/ 19050 h 19050"/>
                <a:gd name="connsiteX5" fmla="*/ 96202 w 105727"/>
                <a:gd name="connsiteY5" fmla="*/ 19050 h 19050"/>
                <a:gd name="connsiteX6" fmla="*/ 105727 w 105727"/>
                <a:gd name="connsiteY6" fmla="*/ 952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727" h="19050">
                  <a:moveTo>
                    <a:pt x="105727" y="9525"/>
                  </a:moveTo>
                  <a:cubicBezTo>
                    <a:pt x="105727" y="3810"/>
                    <a:pt x="101918" y="0"/>
                    <a:pt x="96202" y="0"/>
                  </a:cubicBezTo>
                  <a:lnTo>
                    <a:pt x="9525" y="0"/>
                  </a:lnTo>
                  <a:cubicBezTo>
                    <a:pt x="3810" y="0"/>
                    <a:pt x="0" y="3810"/>
                    <a:pt x="0" y="9525"/>
                  </a:cubicBezTo>
                  <a:cubicBezTo>
                    <a:pt x="0" y="15240"/>
                    <a:pt x="3810" y="19050"/>
                    <a:pt x="9525" y="19050"/>
                  </a:cubicBezTo>
                  <a:lnTo>
                    <a:pt x="96202" y="19050"/>
                  </a:lnTo>
                  <a:cubicBezTo>
                    <a:pt x="101918" y="19050"/>
                    <a:pt x="105727" y="14288"/>
                    <a:pt x="105727" y="95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7A2D8E6F-2132-4C9F-9DFA-2ACC82012C6C}"/>
              </a:ext>
            </a:extLst>
          </p:cNvPr>
          <p:cNvSpPr/>
          <p:nvPr/>
        </p:nvSpPr>
        <p:spPr>
          <a:xfrm>
            <a:off x="5570126" y="2890558"/>
            <a:ext cx="2857460" cy="3358692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67500"/>
                  <a:satMod val="115000"/>
                </a:schemeClr>
              </a:gs>
              <a:gs pos="16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2"/>
            </a:solidFill>
          </a:ln>
          <a:effectLst>
            <a:outerShdw blurRad="101600" algn="ct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6B7D78DA-0994-4FFD-9129-02B0A60905FA}"/>
              </a:ext>
            </a:extLst>
          </p:cNvPr>
          <p:cNvGrpSpPr/>
          <p:nvPr/>
        </p:nvGrpSpPr>
        <p:grpSpPr>
          <a:xfrm>
            <a:off x="5437031" y="1987288"/>
            <a:ext cx="2990555" cy="1184536"/>
            <a:chOff x="1024213" y="1672963"/>
            <a:chExt cx="2990555" cy="1184536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415D35D8-7722-4A05-964D-C0CADCAD74CB}"/>
                </a:ext>
              </a:extLst>
            </p:cNvPr>
            <p:cNvSpPr txBox="1"/>
            <p:nvPr/>
          </p:nvSpPr>
          <p:spPr>
            <a:xfrm>
              <a:off x="1157308" y="1799708"/>
              <a:ext cx="2857460" cy="1057791"/>
            </a:xfrm>
            <a:prstGeom prst="rect">
              <a:avLst/>
            </a:prstGeom>
            <a:gradFill flip="none" rotWithShape="1">
              <a:gsLst>
                <a:gs pos="0">
                  <a:schemeClr val="bg2">
                    <a:lumMod val="50000"/>
                  </a:schemeClr>
                </a:gs>
                <a:gs pos="100000">
                  <a:schemeClr val="accent1">
                    <a:lumMod val="75000"/>
                  </a:schemeClr>
                </a:gs>
              </a:gsLst>
              <a:lin ang="13200000" scaled="0"/>
              <a:tileRect/>
            </a:gradFill>
          </p:spPr>
          <p:txBody>
            <a:bodyPr wrap="square" lIns="216000" tIns="216000" rIns="216000" bIns="72000" anchor="ctr">
              <a:noAutofit/>
            </a:bodyPr>
            <a:lstStyle>
              <a:defPPr>
                <a:defRPr lang="ko-KR"/>
              </a:defPPr>
              <a:lvl1pPr latinLnBrk="0">
                <a:spcAft>
                  <a:spcPts val="500"/>
                </a:spcAft>
                <a:buClr>
                  <a:srgbClr val="33A17D"/>
                </a:buClr>
                <a:defRPr sz="28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defRPr>
              </a:lvl1pPr>
            </a:lstStyle>
            <a:p>
              <a:r>
                <a:rPr lang="ko-KR" altLang="en-US"/>
                <a:t>공직자</a:t>
              </a:r>
            </a:p>
          </p:txBody>
        </p: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CE54DE30-5A37-4D63-941E-9E01CC560222}"/>
                </a:ext>
              </a:extLst>
            </p:cNvPr>
            <p:cNvGrpSpPr/>
            <p:nvPr/>
          </p:nvGrpSpPr>
          <p:grpSpPr>
            <a:xfrm>
              <a:off x="1024213" y="1672963"/>
              <a:ext cx="1730830" cy="380416"/>
              <a:chOff x="5334216" y="4507302"/>
              <a:chExt cx="1426479" cy="313522"/>
            </a:xfrm>
          </p:grpSpPr>
          <p:sp>
            <p:nvSpPr>
              <p:cNvPr id="45" name="직각 삼각형 44">
                <a:extLst>
                  <a:ext uri="{FF2B5EF4-FFF2-40B4-BE49-F238E27FC236}">
                    <a16:creationId xmlns:a16="http://schemas.microsoft.com/office/drawing/2014/main" id="{AEE7A75B-A239-4DFD-A179-EE42585A050C}"/>
                  </a:ext>
                </a:extLst>
              </p:cNvPr>
              <p:cNvSpPr/>
              <p:nvPr/>
            </p:nvSpPr>
            <p:spPr>
              <a:xfrm rot="10800000">
                <a:off x="5334218" y="4704222"/>
                <a:ext cx="116602" cy="116602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46" name="직사각형 45">
                <a:extLst>
                  <a:ext uri="{FF2B5EF4-FFF2-40B4-BE49-F238E27FC236}">
                    <a16:creationId xmlns:a16="http://schemas.microsoft.com/office/drawing/2014/main" id="{3276E6C9-C654-40DD-88FA-BF7FC0BCD6AE}"/>
                  </a:ext>
                </a:extLst>
              </p:cNvPr>
              <p:cNvSpPr/>
              <p:nvPr/>
            </p:nvSpPr>
            <p:spPr>
              <a:xfrm>
                <a:off x="5334216" y="4507308"/>
                <a:ext cx="679160" cy="199429"/>
              </a:xfrm>
              <a:prstGeom prst="rect">
                <a:avLst/>
              </a:prstGeom>
              <a:solidFill>
                <a:srgbClr val="2F5897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호</a:t>
                </a:r>
                <a:endParaRPr lang="ko-KR" altLang="en-US" sz="1100" dirty="0">
                  <a:latin typeface="+mj-ea"/>
                  <a:ea typeface="+mj-ea"/>
                </a:endParaRPr>
              </a:p>
            </p:txBody>
          </p:sp>
          <p:sp>
            <p:nvSpPr>
              <p:cNvPr id="47" name="직사각형 46">
                <a:extLst>
                  <a:ext uri="{FF2B5EF4-FFF2-40B4-BE49-F238E27FC236}">
                    <a16:creationId xmlns:a16="http://schemas.microsoft.com/office/drawing/2014/main" id="{5B327777-2C19-41C0-A052-DCC79B4CE1C0}"/>
                  </a:ext>
                </a:extLst>
              </p:cNvPr>
              <p:cNvSpPr/>
              <p:nvPr/>
            </p:nvSpPr>
            <p:spPr>
              <a:xfrm>
                <a:off x="5993726" y="4507302"/>
                <a:ext cx="766969" cy="199429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r>
                  <a:rPr lang="ko-KR" altLang="en-US" sz="11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“공직자”란</a:t>
                </a:r>
                <a:r>
                  <a:rPr lang="en-US" altLang="ko-KR" sz="11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…</a:t>
                </a:r>
              </a:p>
            </p:txBody>
          </p:sp>
        </p:grpSp>
      </p:grpSp>
      <p:sp>
        <p:nvSpPr>
          <p:cNvPr id="106" name="TextBox 105">
            <a:extLst>
              <a:ext uri="{FF2B5EF4-FFF2-40B4-BE49-F238E27FC236}">
                <a16:creationId xmlns:a16="http://schemas.microsoft.com/office/drawing/2014/main" id="{9789765B-2020-4088-8885-37E6C110D5D1}"/>
              </a:ext>
            </a:extLst>
          </p:cNvPr>
          <p:cNvSpPr txBox="1"/>
          <p:nvPr/>
        </p:nvSpPr>
        <p:spPr>
          <a:xfrm>
            <a:off x="5733584" y="3320323"/>
            <a:ext cx="2605192" cy="8571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atinLnBrk="0">
              <a:lnSpc>
                <a:spcPct val="120000"/>
              </a:lnSpc>
            </a:pPr>
            <a:r>
              <a:rPr lang="ko-KR" altLang="en-US" sz="1400" b="1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국가ㆍ지방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공무원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</a:p>
          <a:p>
            <a:pPr latinLnBrk="0">
              <a:lnSpc>
                <a:spcPct val="120000"/>
              </a:lnSpc>
            </a:pP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공직유관단체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‧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임직원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</a:p>
          <a:p>
            <a:pPr latinLnBrk="0">
              <a:lnSpc>
                <a:spcPct val="120000"/>
              </a:lnSpc>
            </a:pP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각급 </a:t>
            </a:r>
            <a:r>
              <a:rPr lang="ko-KR" altLang="en-US" sz="1400" b="1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국립ㆍ공립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학교장과 교직원</a:t>
            </a:r>
          </a:p>
        </p:txBody>
      </p:sp>
      <p:pic>
        <p:nvPicPr>
          <p:cNvPr id="116" name="그래픽 115">
            <a:extLst>
              <a:ext uri="{FF2B5EF4-FFF2-40B4-BE49-F238E27FC236}">
                <a16:creationId xmlns:a16="http://schemas.microsoft.com/office/drawing/2014/main" id="{0F5C9F04-0032-4698-BE52-EB369FE5DD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43800" y="2731223"/>
            <a:ext cx="834740" cy="459107"/>
          </a:xfrm>
          <a:prstGeom prst="rect">
            <a:avLst/>
          </a:prstGeom>
        </p:spPr>
      </p:pic>
      <p:grpSp>
        <p:nvGrpSpPr>
          <p:cNvPr id="104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82463" y="4805265"/>
            <a:ext cx="1832786" cy="1176898"/>
            <a:chOff x="3060" y="2481"/>
            <a:chExt cx="598" cy="384"/>
          </a:xfrm>
          <a:gradFill>
            <a:gsLst>
              <a:gs pos="0">
                <a:srgbClr val="DFDFDF">
                  <a:alpha val="0"/>
                </a:srgbClr>
              </a:gs>
              <a:gs pos="100000">
                <a:srgbClr val="DFDFDF"/>
              </a:gs>
            </a:gsLst>
            <a:lin ang="16200000" scaled="1"/>
          </a:gradFill>
        </p:grpSpPr>
        <p:sp>
          <p:nvSpPr>
            <p:cNvPr id="105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7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8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EC4199F-A595-4760-ABB0-6D04C80035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632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그룹 24">
            <a:extLst>
              <a:ext uri="{FF2B5EF4-FFF2-40B4-BE49-F238E27FC236}">
                <a16:creationId xmlns:a16="http://schemas.microsoft.com/office/drawing/2014/main" id="{77CB990D-AB9C-4FD5-806B-C8BA269D291F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087463AD-CBF8-4EE3-B439-C5ABBAA584DD}"/>
                </a:ext>
              </a:extLst>
            </p:cNvPr>
            <p:cNvGrpSpPr/>
            <p:nvPr/>
          </p:nvGrpSpPr>
          <p:grpSpPr>
            <a:xfrm>
              <a:off x="0" y="0"/>
              <a:ext cx="9906002" cy="2117259"/>
              <a:chOff x="0" y="0"/>
              <a:chExt cx="9906002" cy="2117259"/>
            </a:xfrm>
          </p:grpSpPr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id="{AAEF4330-CBFA-48B0-80BB-A113785697D5}"/>
                  </a:ext>
                </a:extLst>
              </p:cNvPr>
              <p:cNvSpPr/>
              <p:nvPr/>
            </p:nvSpPr>
            <p:spPr>
              <a:xfrm rot="16200000">
                <a:off x="4408723" y="-3380019"/>
                <a:ext cx="1088559" cy="9905998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7000">
                    <a:schemeClr val="bg1">
                      <a:alpha val="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62"/>
              </a:p>
            </p:txBody>
          </p:sp>
          <p:sp>
            <p:nvSpPr>
              <p:cNvPr id="29" name="직사각형 28">
                <a:extLst>
                  <a:ext uri="{FF2B5EF4-FFF2-40B4-BE49-F238E27FC236}">
                    <a16:creationId xmlns:a16="http://schemas.microsoft.com/office/drawing/2014/main" id="{E1CA8C7D-4C2B-460D-8367-E2E1E7895098}"/>
                  </a:ext>
                </a:extLst>
              </p:cNvPr>
              <p:cNvSpPr/>
              <p:nvPr/>
            </p:nvSpPr>
            <p:spPr>
              <a:xfrm>
                <a:off x="318543" y="260648"/>
                <a:ext cx="639938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defTabSz="457200" latinLnBrk="0">
                  <a:tabLst>
                    <a:tab pos="92075" algn="l"/>
                  </a:tabLst>
                  <a:defRPr/>
                </a:pPr>
                <a:r>
                  <a:rPr lang="ko-KR" altLang="en-US" sz="3200" b="1" spc="-15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rgbClr val="2F559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Times New Roman" panose="02020603050405020304" pitchFamily="18" charset="0"/>
                  </a:rPr>
                  <a:t>적용대상</a:t>
                </a:r>
                <a:endParaRPr lang="ko-KR" altLang="en-US" sz="3200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30" name="그룹 29">
                <a:extLst>
                  <a:ext uri="{FF2B5EF4-FFF2-40B4-BE49-F238E27FC236}">
                    <a16:creationId xmlns:a16="http://schemas.microsoft.com/office/drawing/2014/main" id="{2B9EB0BE-1E5E-41B4-9406-3481002FA96E}"/>
                  </a:ext>
                </a:extLst>
              </p:cNvPr>
              <p:cNvGrpSpPr/>
              <p:nvPr/>
            </p:nvGrpSpPr>
            <p:grpSpPr>
              <a:xfrm>
                <a:off x="0" y="0"/>
                <a:ext cx="9906000" cy="36000"/>
                <a:chOff x="0" y="0"/>
                <a:chExt cx="9144000" cy="36000"/>
              </a:xfrm>
            </p:grpSpPr>
            <p:sp>
              <p:nvSpPr>
                <p:cNvPr id="34" name="직사각형 33">
                  <a:extLst>
                    <a:ext uri="{FF2B5EF4-FFF2-40B4-BE49-F238E27FC236}">
                      <a16:creationId xmlns:a16="http://schemas.microsoft.com/office/drawing/2014/main" id="{914AE7A8-1AC3-447A-B2B5-4A0807DF5E39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9144000" cy="36000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" name="직사각형 34">
                  <a:extLst>
                    <a:ext uri="{FF2B5EF4-FFF2-40B4-BE49-F238E27FC236}">
                      <a16:creationId xmlns:a16="http://schemas.microsoft.com/office/drawing/2014/main" id="{F25BBBE5-4949-4329-BBB9-277298972585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427321" cy="36000"/>
                </a:xfrm>
                <a:prstGeom prst="rect">
                  <a:avLst/>
                </a:prstGeom>
                <a:solidFill>
                  <a:srgbClr val="338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DB188188-D026-48C6-83DB-9ED83FF89F08}"/>
                  </a:ext>
                </a:extLst>
              </p:cNvPr>
              <p:cNvGrpSpPr/>
              <p:nvPr/>
            </p:nvGrpSpPr>
            <p:grpSpPr>
              <a:xfrm>
                <a:off x="8282911" y="0"/>
                <a:ext cx="1207164" cy="455771"/>
                <a:chOff x="8282911" y="0"/>
                <a:chExt cx="1207164" cy="455771"/>
              </a:xfrm>
            </p:grpSpPr>
            <p:sp>
              <p:nvSpPr>
                <p:cNvPr id="32" name="직사각형 31">
                  <a:extLst>
                    <a:ext uri="{FF2B5EF4-FFF2-40B4-BE49-F238E27FC236}">
                      <a16:creationId xmlns:a16="http://schemas.microsoft.com/office/drawing/2014/main" id="{A678FDDC-E40F-405A-BBDB-A07D4B1E8FFA}"/>
                    </a:ext>
                  </a:extLst>
                </p:cNvPr>
                <p:cNvSpPr/>
                <p:nvPr/>
              </p:nvSpPr>
              <p:spPr>
                <a:xfrm>
                  <a:off x="8282911" y="0"/>
                  <a:ext cx="1207164" cy="144888"/>
                </a:xfrm>
                <a:prstGeom prst="rect">
                  <a:avLst/>
                </a:prstGeom>
                <a:solidFill>
                  <a:srgbClr val="B4C6E6">
                    <a:alpha val="78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id="{DEC8A35A-258D-4C41-8604-F6B47DB0761F}"/>
                    </a:ext>
                  </a:extLst>
                </p:cNvPr>
                <p:cNvSpPr txBox="1"/>
                <p:nvPr/>
              </p:nvSpPr>
              <p:spPr>
                <a:xfrm>
                  <a:off x="8282911" y="178772"/>
                  <a:ext cx="1207164" cy="27699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ko-KR" sz="1200" b="1" i="0" u="none" strike="noStrike" kern="1200" cap="none" spc="-70" normalizeH="0" baseline="0" noProof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rgbClr val="B4C6E6"/>
                      </a:solidFill>
                      <a:effectLst/>
                      <a:uLnTx/>
                      <a:uFillTx/>
                      <a:latin typeface="나눔바른고딕" panose="020B0603020101020101" pitchFamily="50" charset="-127"/>
                      <a:ea typeface="나눔바른고딕" panose="020B0603020101020101" pitchFamily="50" charset="-127"/>
                      <a:cs typeface="Verdana" pitchFamily="34" charset="0"/>
                    </a:rPr>
                    <a:t>II.</a:t>
                  </a:r>
                  <a:r>
                    <a:rPr kumimoji="0" lang="ko-KR" altLang="en-US" sz="1200" b="1" i="0" u="none" strike="noStrike" kern="1200" cap="none" spc="-70" normalizeH="0" baseline="0" noProof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rgbClr val="B4C6E6"/>
                      </a:solidFill>
                      <a:effectLst/>
                      <a:uLnTx/>
                      <a:uFillTx/>
                      <a:latin typeface="나눔바른고딕" panose="020B0603020101020101" pitchFamily="50" charset="-127"/>
                      <a:ea typeface="나눔바른고딕" panose="020B0603020101020101" pitchFamily="50" charset="-127"/>
                      <a:cs typeface="Verdana" pitchFamily="34" charset="0"/>
                    </a:rPr>
                    <a:t> 주요 용어 정의</a:t>
                  </a:r>
                </a:p>
              </p:txBody>
            </p:sp>
          </p:grpSp>
        </p:grp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4A5A79F-B256-4317-93C6-CAAAE8DDFFED}"/>
                </a:ext>
              </a:extLst>
            </p:cNvPr>
            <p:cNvSpPr txBox="1"/>
            <p:nvPr/>
          </p:nvSpPr>
          <p:spPr>
            <a:xfrm>
              <a:off x="0" y="1313037"/>
              <a:ext cx="9905999" cy="398122"/>
            </a:xfrm>
            <a:prstGeom prst="rect">
              <a:avLst/>
            </a:prstGeom>
            <a:solidFill>
              <a:srgbClr val="2F5897"/>
            </a:solidFill>
          </p:spPr>
          <p:txBody>
            <a:bodyPr wrap="square">
              <a:spAutoFit/>
            </a:bodyPr>
            <a:lstStyle/>
            <a:p>
              <a:pPr marL="416560" marR="0" indent="-416560" algn="ctr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적용대상 </a:t>
              </a:r>
              <a:r>
                <a: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 </a:t>
              </a:r>
              <a:r>
                <a:rPr lang="en-US" altLang="ko-KR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| </a:t>
              </a:r>
              <a:r>
                <a:rPr lang="en-US" altLang="ko-KR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</a:t>
              </a:r>
              <a:r>
                <a: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모든 공공기관의 공직자</a:t>
              </a: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E7C6005-FCEB-417A-A789-83710628AC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14</a:t>
            </a:fld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082D2BE5-5D74-49D0-A0EC-E3C77087F55D}"/>
              </a:ext>
            </a:extLst>
          </p:cNvPr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31F904E0-5DFF-46FD-A8D8-A9BDEC11B8C9}"/>
              </a:ext>
            </a:extLst>
          </p:cNvPr>
          <p:cNvSpPr/>
          <p:nvPr/>
        </p:nvSpPr>
        <p:spPr>
          <a:xfrm>
            <a:off x="415925" y="1892300"/>
            <a:ext cx="9072563" cy="434657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00FE572-65A7-4B23-9C02-469B9081FD1E}"/>
              </a:ext>
            </a:extLst>
          </p:cNvPr>
          <p:cNvSpPr txBox="1"/>
          <p:nvPr/>
        </p:nvSpPr>
        <p:spPr>
          <a:xfrm>
            <a:off x="781050" y="2654095"/>
            <a:ext cx="5289550" cy="3206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6700" marR="0" indent="-266700" fontAlgn="base" latinLnBrk="0">
              <a:spcBef>
                <a:spcPts val="0"/>
              </a:spcBef>
              <a:spcAft>
                <a:spcPts val="1400"/>
              </a:spcAft>
              <a:buClr>
                <a:srgbClr val="2F5597"/>
              </a:buClr>
              <a:buFont typeface="Wingdings" panose="05000000000000000000" pitchFamily="2" charset="2"/>
              <a:buChar char="ü"/>
            </a:pP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국회</a:t>
            </a:r>
            <a:r>
              <a:rPr lang="en-US" altLang="ko-KR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법원</a:t>
            </a:r>
            <a:r>
              <a:rPr lang="en-US" altLang="ko-KR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헌법재판소</a:t>
            </a:r>
            <a:r>
              <a:rPr lang="en-US" altLang="ko-KR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선거관리위원회</a:t>
            </a:r>
            <a:r>
              <a:rPr lang="en-US" altLang="ko-KR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감사원</a:t>
            </a:r>
            <a:r>
              <a:rPr lang="en-US" altLang="ko-KR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고위공직자범죄수사처</a:t>
            </a:r>
            <a:r>
              <a:rPr lang="en-US" altLang="ko-KR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국가인권위원회</a:t>
            </a:r>
            <a:r>
              <a:rPr lang="en-US" altLang="ko-KR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중앙행정기관</a:t>
            </a:r>
            <a:r>
              <a:rPr lang="en-US" altLang="ko-KR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대통령 소속 기관과 국무총리 소속 기관을 포함한다</a:t>
            </a:r>
            <a:r>
              <a:rPr lang="en-US" altLang="ko-KR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 그 소속 기관</a:t>
            </a:r>
          </a:p>
          <a:p>
            <a:pPr marL="266700" marR="0" indent="-266700" fontAlgn="base" latinLnBrk="0">
              <a:spcBef>
                <a:spcPts val="0"/>
              </a:spcBef>
              <a:spcAft>
                <a:spcPts val="1400"/>
              </a:spcAft>
              <a:buClr>
                <a:srgbClr val="2F5597"/>
              </a:buClr>
              <a:buFont typeface="Wingdings" panose="05000000000000000000" pitchFamily="2" charset="2"/>
              <a:buChar char="ü"/>
            </a:pP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지방자치법에 따른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지방자치단체의 집행기관 및 지방의회</a:t>
            </a:r>
          </a:p>
          <a:p>
            <a:pPr marL="266700" marR="0" indent="-266700" fontAlgn="base" latinLnBrk="0">
              <a:spcBef>
                <a:spcPts val="0"/>
              </a:spcBef>
              <a:spcAft>
                <a:spcPts val="1400"/>
              </a:spcAft>
              <a:buClr>
                <a:srgbClr val="2F5597"/>
              </a:buClr>
              <a:buFont typeface="Wingdings" panose="05000000000000000000" pitchFamily="2" charset="2"/>
              <a:buChar char="ü"/>
            </a:pP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지방교육자치에 관한 법률에 따른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교육행정기관</a:t>
            </a:r>
          </a:p>
          <a:p>
            <a:pPr marL="266700" marR="0" indent="-266700" fontAlgn="base" latinLnBrk="0">
              <a:spcBef>
                <a:spcPts val="0"/>
              </a:spcBef>
              <a:spcAft>
                <a:spcPts val="1400"/>
              </a:spcAft>
              <a:buClr>
                <a:srgbClr val="2F5597"/>
              </a:buClr>
              <a:buFont typeface="Wingdings" panose="05000000000000000000" pitchFamily="2" charset="2"/>
              <a:buChar char="ü"/>
            </a:pP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공직자윤리법 제</a:t>
            </a:r>
            <a:r>
              <a:rPr lang="en-US" altLang="ko-KR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조의</a:t>
            </a:r>
            <a:r>
              <a:rPr lang="en-US" altLang="ko-KR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따른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공직유관단체</a:t>
            </a:r>
          </a:p>
          <a:p>
            <a:pPr marL="266700" marR="0" indent="-266700" fontAlgn="base" latinLnBrk="0">
              <a:spcBef>
                <a:spcPts val="0"/>
              </a:spcBef>
              <a:spcAft>
                <a:spcPts val="1400"/>
              </a:spcAft>
              <a:buClr>
                <a:srgbClr val="2F5597"/>
              </a:buClr>
              <a:buFont typeface="Wingdings" panose="05000000000000000000" pitchFamily="2" charset="2"/>
              <a:buChar char="ü"/>
            </a:pP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공공기관의 운영에 관한 법률 제</a:t>
            </a:r>
            <a:r>
              <a:rPr lang="en-US" altLang="ko-KR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조에 따른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</a:t>
            </a:r>
          </a:p>
          <a:p>
            <a:pPr marL="266700" marR="0" indent="-266700" fontAlgn="base" latinLnBrk="0">
              <a:spcBef>
                <a:spcPts val="0"/>
              </a:spcBef>
              <a:spcAft>
                <a:spcPts val="1400"/>
              </a:spcAft>
              <a:buClr>
                <a:srgbClr val="2F5597"/>
              </a:buClr>
              <a:buFont typeface="Wingdings" panose="05000000000000000000" pitchFamily="2" charset="2"/>
              <a:buChar char="ü"/>
            </a:pP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초ㆍ중등교육법</a:t>
            </a:r>
            <a:r>
              <a:rPr lang="en-US" altLang="ko-KR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고등교육법 또는 그 밖의 다른 법령에 따라 설치된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각급 국립ㆍ공립 학교</a:t>
            </a:r>
          </a:p>
        </p:txBody>
      </p:sp>
      <p:grpSp>
        <p:nvGrpSpPr>
          <p:cNvPr id="121" name="그룹 120">
            <a:extLst>
              <a:ext uri="{FF2B5EF4-FFF2-40B4-BE49-F238E27FC236}">
                <a16:creationId xmlns:a16="http://schemas.microsoft.com/office/drawing/2014/main" id="{9DBC8B24-CEDD-48EB-8DB6-2952D9893D91}"/>
              </a:ext>
            </a:extLst>
          </p:cNvPr>
          <p:cNvGrpSpPr/>
          <p:nvPr/>
        </p:nvGrpSpPr>
        <p:grpSpPr>
          <a:xfrm>
            <a:off x="6743700" y="2882900"/>
            <a:ext cx="2194079" cy="2782905"/>
            <a:chOff x="6438749" y="2692915"/>
            <a:chExt cx="1876730" cy="2439490"/>
          </a:xfrm>
        </p:grpSpPr>
        <p:grpSp>
          <p:nvGrpSpPr>
            <p:cNvPr id="43" name="그래픽 249">
              <a:extLst>
                <a:ext uri="{FF2B5EF4-FFF2-40B4-BE49-F238E27FC236}">
                  <a16:creationId xmlns:a16="http://schemas.microsoft.com/office/drawing/2014/main" id="{B5564475-7C34-4550-9200-81F8D8E3F245}"/>
                </a:ext>
              </a:extLst>
            </p:cNvPr>
            <p:cNvGrpSpPr/>
            <p:nvPr/>
          </p:nvGrpSpPr>
          <p:grpSpPr>
            <a:xfrm>
              <a:off x="6438749" y="3634332"/>
              <a:ext cx="763557" cy="485083"/>
              <a:chOff x="4164806" y="3169443"/>
              <a:chExt cx="809625" cy="514350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44" name="자유형: 도형 43">
                <a:extLst>
                  <a:ext uri="{FF2B5EF4-FFF2-40B4-BE49-F238E27FC236}">
                    <a16:creationId xmlns:a16="http://schemas.microsoft.com/office/drawing/2014/main" id="{1203A451-185D-492E-8109-AB3E99FE550B}"/>
                  </a:ext>
                </a:extLst>
              </p:cNvPr>
              <p:cNvSpPr/>
              <p:nvPr/>
            </p:nvSpPr>
            <p:spPr>
              <a:xfrm>
                <a:off x="4164806" y="3169443"/>
                <a:ext cx="809625" cy="514350"/>
              </a:xfrm>
              <a:custGeom>
                <a:avLst/>
                <a:gdLst/>
                <a:ahLst/>
                <a:cxnLst/>
                <a:rect l="0" t="0" r="0" b="0"/>
                <a:pathLst>
                  <a:path w="809625" h="514350">
                    <a:moveTo>
                      <a:pt x="770096" y="473869"/>
                    </a:moveTo>
                    <a:lnTo>
                      <a:pt x="770096" y="82391"/>
                    </a:lnTo>
                    <a:lnTo>
                      <a:pt x="744379" y="82391"/>
                    </a:lnTo>
                    <a:lnTo>
                      <a:pt x="744379" y="7144"/>
                    </a:lnTo>
                    <a:lnTo>
                      <a:pt x="66199" y="7144"/>
                    </a:lnTo>
                    <a:lnTo>
                      <a:pt x="66199" y="82391"/>
                    </a:lnTo>
                    <a:lnTo>
                      <a:pt x="40481" y="82391"/>
                    </a:lnTo>
                    <a:lnTo>
                      <a:pt x="40481" y="473869"/>
                    </a:lnTo>
                    <a:lnTo>
                      <a:pt x="7144" y="473869"/>
                    </a:lnTo>
                    <a:lnTo>
                      <a:pt x="7144" y="510064"/>
                    </a:lnTo>
                    <a:lnTo>
                      <a:pt x="803434" y="510064"/>
                    </a:lnTo>
                    <a:lnTo>
                      <a:pt x="803434" y="473869"/>
                    </a:lnTo>
                    <a:lnTo>
                      <a:pt x="770096" y="473869"/>
                    </a:lnTo>
                    <a:close/>
                    <a:moveTo>
                      <a:pt x="50006" y="91916"/>
                    </a:moveTo>
                    <a:lnTo>
                      <a:pt x="760571" y="91916"/>
                    </a:lnTo>
                    <a:lnTo>
                      <a:pt x="760571" y="473869"/>
                    </a:lnTo>
                    <a:lnTo>
                      <a:pt x="436721" y="473869"/>
                    </a:lnTo>
                    <a:lnTo>
                      <a:pt x="436721" y="385286"/>
                    </a:lnTo>
                    <a:lnTo>
                      <a:pt x="373856" y="385286"/>
                    </a:lnTo>
                    <a:lnTo>
                      <a:pt x="373856" y="473869"/>
                    </a:lnTo>
                    <a:lnTo>
                      <a:pt x="50006" y="473869"/>
                    </a:lnTo>
                    <a:lnTo>
                      <a:pt x="50006" y="9191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45" name="자유형: 도형 44">
                <a:extLst>
                  <a:ext uri="{FF2B5EF4-FFF2-40B4-BE49-F238E27FC236}">
                    <a16:creationId xmlns:a16="http://schemas.microsoft.com/office/drawing/2014/main" id="{2B61F348-C5DB-494F-B6B5-FB75EF184C54}"/>
                  </a:ext>
                </a:extLst>
              </p:cNvPr>
              <p:cNvSpPr/>
              <p:nvPr/>
            </p:nvSpPr>
            <p:spPr>
              <a:xfrm>
                <a:off x="4839176" y="3546633"/>
                <a:ext cx="76200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476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46196"/>
                    </a:lnTo>
                    <a:lnTo>
                      <a:pt x="7144" y="4619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46" name="자유형: 도형 45">
                <a:extLst>
                  <a:ext uri="{FF2B5EF4-FFF2-40B4-BE49-F238E27FC236}">
                    <a16:creationId xmlns:a16="http://schemas.microsoft.com/office/drawing/2014/main" id="{D0D47DE6-121B-4D0B-9234-DA08974CEF38}"/>
                  </a:ext>
                </a:extLst>
              </p:cNvPr>
              <p:cNvSpPr/>
              <p:nvPr/>
            </p:nvSpPr>
            <p:spPr>
              <a:xfrm>
                <a:off x="4762976" y="3546633"/>
                <a:ext cx="76200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476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46196"/>
                    </a:lnTo>
                    <a:lnTo>
                      <a:pt x="7144" y="4619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47" name="자유형: 도형 46">
                <a:extLst>
                  <a:ext uri="{FF2B5EF4-FFF2-40B4-BE49-F238E27FC236}">
                    <a16:creationId xmlns:a16="http://schemas.microsoft.com/office/drawing/2014/main" id="{95757450-57B0-4F60-9A18-1B70F08F959E}"/>
                  </a:ext>
                </a:extLst>
              </p:cNvPr>
              <p:cNvSpPr/>
              <p:nvPr/>
            </p:nvSpPr>
            <p:spPr>
              <a:xfrm>
                <a:off x="4685824" y="3546633"/>
                <a:ext cx="76200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476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46196"/>
                    </a:lnTo>
                    <a:lnTo>
                      <a:pt x="7144" y="4619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48" name="자유형: 도형 47">
                <a:extLst>
                  <a:ext uri="{FF2B5EF4-FFF2-40B4-BE49-F238E27FC236}">
                    <a16:creationId xmlns:a16="http://schemas.microsoft.com/office/drawing/2014/main" id="{29018AE3-6D9F-49AA-A112-787A4C1383A9}"/>
                  </a:ext>
                </a:extLst>
              </p:cNvPr>
              <p:cNvSpPr/>
              <p:nvPr/>
            </p:nvSpPr>
            <p:spPr>
              <a:xfrm>
                <a:off x="4377214" y="3546633"/>
                <a:ext cx="76200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476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46196"/>
                    </a:lnTo>
                    <a:lnTo>
                      <a:pt x="7144" y="4619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49" name="자유형: 도형 48">
                <a:extLst>
                  <a:ext uri="{FF2B5EF4-FFF2-40B4-BE49-F238E27FC236}">
                    <a16:creationId xmlns:a16="http://schemas.microsoft.com/office/drawing/2014/main" id="{59560E93-4016-427A-8F83-4046E08F835F}"/>
                  </a:ext>
                </a:extLst>
              </p:cNvPr>
              <p:cNvSpPr/>
              <p:nvPr/>
            </p:nvSpPr>
            <p:spPr>
              <a:xfrm>
                <a:off x="4301014" y="3546633"/>
                <a:ext cx="76200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476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46196"/>
                    </a:lnTo>
                    <a:lnTo>
                      <a:pt x="7144" y="4619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0" name="자유형: 도형 49">
                <a:extLst>
                  <a:ext uri="{FF2B5EF4-FFF2-40B4-BE49-F238E27FC236}">
                    <a16:creationId xmlns:a16="http://schemas.microsoft.com/office/drawing/2014/main" id="{BDC1560E-32E6-452F-8ABE-9DE7562B0D18}"/>
                  </a:ext>
                </a:extLst>
              </p:cNvPr>
              <p:cNvSpPr/>
              <p:nvPr/>
            </p:nvSpPr>
            <p:spPr>
              <a:xfrm>
                <a:off x="4223861" y="3546633"/>
                <a:ext cx="76200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476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46196"/>
                    </a:lnTo>
                    <a:lnTo>
                      <a:pt x="7144" y="4619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1" name="자유형: 도형 50">
                <a:extLst>
                  <a:ext uri="{FF2B5EF4-FFF2-40B4-BE49-F238E27FC236}">
                    <a16:creationId xmlns:a16="http://schemas.microsoft.com/office/drawing/2014/main" id="{FF4B79CB-ED16-4C14-B8D9-44D1F97BE282}"/>
                  </a:ext>
                </a:extLst>
              </p:cNvPr>
              <p:cNvSpPr/>
              <p:nvPr/>
            </p:nvSpPr>
            <p:spPr>
              <a:xfrm>
                <a:off x="4608671" y="3546633"/>
                <a:ext cx="76200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476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46196"/>
                    </a:lnTo>
                    <a:lnTo>
                      <a:pt x="7144" y="4619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2" name="자유형: 도형 51">
                <a:extLst>
                  <a:ext uri="{FF2B5EF4-FFF2-40B4-BE49-F238E27FC236}">
                    <a16:creationId xmlns:a16="http://schemas.microsoft.com/office/drawing/2014/main" id="{5B6670B8-67CF-4F16-B805-EFE72C8EDED0}"/>
                  </a:ext>
                </a:extLst>
              </p:cNvPr>
              <p:cNvSpPr/>
              <p:nvPr/>
            </p:nvSpPr>
            <p:spPr>
              <a:xfrm>
                <a:off x="4454366" y="3546633"/>
                <a:ext cx="76200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476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46196"/>
                    </a:lnTo>
                    <a:lnTo>
                      <a:pt x="7144" y="4619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3" name="자유형: 도형 52">
                <a:extLst>
                  <a:ext uri="{FF2B5EF4-FFF2-40B4-BE49-F238E27FC236}">
                    <a16:creationId xmlns:a16="http://schemas.microsoft.com/office/drawing/2014/main" id="{D55C4F21-1B40-4B15-8B88-E9379E443B8A}"/>
                  </a:ext>
                </a:extLst>
              </p:cNvPr>
              <p:cNvSpPr/>
              <p:nvPr/>
            </p:nvSpPr>
            <p:spPr>
              <a:xfrm>
                <a:off x="4839176" y="345328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4" name="자유형: 도형 53">
                <a:extLst>
                  <a:ext uri="{FF2B5EF4-FFF2-40B4-BE49-F238E27FC236}">
                    <a16:creationId xmlns:a16="http://schemas.microsoft.com/office/drawing/2014/main" id="{9E2A89AA-FAD8-4F34-8635-01251DAF5656}"/>
                  </a:ext>
                </a:extLst>
              </p:cNvPr>
              <p:cNvSpPr/>
              <p:nvPr/>
            </p:nvSpPr>
            <p:spPr>
              <a:xfrm>
                <a:off x="4762976" y="345328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5" name="자유형: 도형 54">
                <a:extLst>
                  <a:ext uri="{FF2B5EF4-FFF2-40B4-BE49-F238E27FC236}">
                    <a16:creationId xmlns:a16="http://schemas.microsoft.com/office/drawing/2014/main" id="{A1AF0503-4C05-4B79-ABA6-6CE28C6F1203}"/>
                  </a:ext>
                </a:extLst>
              </p:cNvPr>
              <p:cNvSpPr/>
              <p:nvPr/>
            </p:nvSpPr>
            <p:spPr>
              <a:xfrm>
                <a:off x="4685824" y="345328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6" name="자유형: 도형 55">
                <a:extLst>
                  <a:ext uri="{FF2B5EF4-FFF2-40B4-BE49-F238E27FC236}">
                    <a16:creationId xmlns:a16="http://schemas.microsoft.com/office/drawing/2014/main" id="{62161AA1-8084-4236-A6F6-6C4F573B2FFB}"/>
                  </a:ext>
                </a:extLst>
              </p:cNvPr>
              <p:cNvSpPr/>
              <p:nvPr/>
            </p:nvSpPr>
            <p:spPr>
              <a:xfrm>
                <a:off x="4377214" y="345328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7" name="자유형: 도형 56">
                <a:extLst>
                  <a:ext uri="{FF2B5EF4-FFF2-40B4-BE49-F238E27FC236}">
                    <a16:creationId xmlns:a16="http://schemas.microsoft.com/office/drawing/2014/main" id="{B3D1401C-9C30-4F1D-85B8-7C7E17B9D9E1}"/>
                  </a:ext>
                </a:extLst>
              </p:cNvPr>
              <p:cNvSpPr/>
              <p:nvPr/>
            </p:nvSpPr>
            <p:spPr>
              <a:xfrm>
                <a:off x="4301014" y="345328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8" name="자유형: 도형 57">
                <a:extLst>
                  <a:ext uri="{FF2B5EF4-FFF2-40B4-BE49-F238E27FC236}">
                    <a16:creationId xmlns:a16="http://schemas.microsoft.com/office/drawing/2014/main" id="{ED8574C2-290E-40EC-B43C-F3FB855AD5EF}"/>
                  </a:ext>
                </a:extLst>
              </p:cNvPr>
              <p:cNvSpPr/>
              <p:nvPr/>
            </p:nvSpPr>
            <p:spPr>
              <a:xfrm>
                <a:off x="4223861" y="345328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9" name="자유형: 도형 58">
                <a:extLst>
                  <a:ext uri="{FF2B5EF4-FFF2-40B4-BE49-F238E27FC236}">
                    <a16:creationId xmlns:a16="http://schemas.microsoft.com/office/drawing/2014/main" id="{2F832046-DEC6-4516-AD1F-0774774FED36}"/>
                  </a:ext>
                </a:extLst>
              </p:cNvPr>
              <p:cNvSpPr/>
              <p:nvPr/>
            </p:nvSpPr>
            <p:spPr>
              <a:xfrm>
                <a:off x="4839176" y="336280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0" name="자유형: 도형 59">
                <a:extLst>
                  <a:ext uri="{FF2B5EF4-FFF2-40B4-BE49-F238E27FC236}">
                    <a16:creationId xmlns:a16="http://schemas.microsoft.com/office/drawing/2014/main" id="{6B42BDA7-E39D-470B-86BA-846C00A255F3}"/>
                  </a:ext>
                </a:extLst>
              </p:cNvPr>
              <p:cNvSpPr/>
              <p:nvPr/>
            </p:nvSpPr>
            <p:spPr>
              <a:xfrm>
                <a:off x="4762976" y="336280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1" name="자유형: 도형 60">
                <a:extLst>
                  <a:ext uri="{FF2B5EF4-FFF2-40B4-BE49-F238E27FC236}">
                    <a16:creationId xmlns:a16="http://schemas.microsoft.com/office/drawing/2014/main" id="{92C03BF9-EE1F-457B-863C-5E7B84F86817}"/>
                  </a:ext>
                </a:extLst>
              </p:cNvPr>
              <p:cNvSpPr/>
              <p:nvPr/>
            </p:nvSpPr>
            <p:spPr>
              <a:xfrm>
                <a:off x="4685824" y="336280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2" name="자유형: 도형 61">
                <a:extLst>
                  <a:ext uri="{FF2B5EF4-FFF2-40B4-BE49-F238E27FC236}">
                    <a16:creationId xmlns:a16="http://schemas.microsoft.com/office/drawing/2014/main" id="{81815393-1D0D-4203-A11B-4C1BF1B0CA30}"/>
                  </a:ext>
                </a:extLst>
              </p:cNvPr>
              <p:cNvSpPr/>
              <p:nvPr/>
            </p:nvSpPr>
            <p:spPr>
              <a:xfrm>
                <a:off x="4839176" y="327231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3" name="자유형: 도형 62">
                <a:extLst>
                  <a:ext uri="{FF2B5EF4-FFF2-40B4-BE49-F238E27FC236}">
                    <a16:creationId xmlns:a16="http://schemas.microsoft.com/office/drawing/2014/main" id="{BECB62CF-85F6-4CCB-AF56-111DF2454961}"/>
                  </a:ext>
                </a:extLst>
              </p:cNvPr>
              <p:cNvSpPr/>
              <p:nvPr/>
            </p:nvSpPr>
            <p:spPr>
              <a:xfrm>
                <a:off x="4762976" y="327231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4" name="자유형: 도형 63">
                <a:extLst>
                  <a:ext uri="{FF2B5EF4-FFF2-40B4-BE49-F238E27FC236}">
                    <a16:creationId xmlns:a16="http://schemas.microsoft.com/office/drawing/2014/main" id="{4632E77B-B7B7-4E6B-8D40-408047934D22}"/>
                  </a:ext>
                </a:extLst>
              </p:cNvPr>
              <p:cNvSpPr/>
              <p:nvPr/>
            </p:nvSpPr>
            <p:spPr>
              <a:xfrm>
                <a:off x="4685824" y="327231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5" name="자유형: 도형 64">
                <a:extLst>
                  <a:ext uri="{FF2B5EF4-FFF2-40B4-BE49-F238E27FC236}">
                    <a16:creationId xmlns:a16="http://schemas.microsoft.com/office/drawing/2014/main" id="{33B34DB9-7F0F-48EE-91B2-7F134325C2CF}"/>
                  </a:ext>
                </a:extLst>
              </p:cNvPr>
              <p:cNvSpPr/>
              <p:nvPr/>
            </p:nvSpPr>
            <p:spPr>
              <a:xfrm>
                <a:off x="4608671" y="336280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6" name="자유형: 도형 65">
                <a:extLst>
                  <a:ext uri="{FF2B5EF4-FFF2-40B4-BE49-F238E27FC236}">
                    <a16:creationId xmlns:a16="http://schemas.microsoft.com/office/drawing/2014/main" id="{04E1BADF-5EB5-4645-AC7F-4E0591BC2015}"/>
                  </a:ext>
                </a:extLst>
              </p:cNvPr>
              <p:cNvSpPr/>
              <p:nvPr/>
            </p:nvSpPr>
            <p:spPr>
              <a:xfrm>
                <a:off x="4531519" y="336280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7" name="자유형: 도형 66">
                <a:extLst>
                  <a:ext uri="{FF2B5EF4-FFF2-40B4-BE49-F238E27FC236}">
                    <a16:creationId xmlns:a16="http://schemas.microsoft.com/office/drawing/2014/main" id="{A077A5B8-CA92-4E97-A8D7-2EB422847A65}"/>
                  </a:ext>
                </a:extLst>
              </p:cNvPr>
              <p:cNvSpPr/>
              <p:nvPr/>
            </p:nvSpPr>
            <p:spPr>
              <a:xfrm>
                <a:off x="4454366" y="336280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8" name="자유형: 도형 67">
                <a:extLst>
                  <a:ext uri="{FF2B5EF4-FFF2-40B4-BE49-F238E27FC236}">
                    <a16:creationId xmlns:a16="http://schemas.microsoft.com/office/drawing/2014/main" id="{99ABEBF0-A247-4B8E-BD73-C69F25F1E3E1}"/>
                  </a:ext>
                </a:extLst>
              </p:cNvPr>
              <p:cNvSpPr/>
              <p:nvPr/>
            </p:nvSpPr>
            <p:spPr>
              <a:xfrm>
                <a:off x="4608671" y="327231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9" name="자유형: 도형 68">
                <a:extLst>
                  <a:ext uri="{FF2B5EF4-FFF2-40B4-BE49-F238E27FC236}">
                    <a16:creationId xmlns:a16="http://schemas.microsoft.com/office/drawing/2014/main" id="{256B6056-F11A-49A0-93F9-2056BC4C3A96}"/>
                  </a:ext>
                </a:extLst>
              </p:cNvPr>
              <p:cNvSpPr/>
              <p:nvPr/>
            </p:nvSpPr>
            <p:spPr>
              <a:xfrm>
                <a:off x="4531519" y="327231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0" name="자유형: 도형 69">
                <a:extLst>
                  <a:ext uri="{FF2B5EF4-FFF2-40B4-BE49-F238E27FC236}">
                    <a16:creationId xmlns:a16="http://schemas.microsoft.com/office/drawing/2014/main" id="{952C19AC-1523-4357-8573-EBB0B6B3480C}"/>
                  </a:ext>
                </a:extLst>
              </p:cNvPr>
              <p:cNvSpPr/>
              <p:nvPr/>
            </p:nvSpPr>
            <p:spPr>
              <a:xfrm>
                <a:off x="4454366" y="327231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1" name="자유형: 도형 70">
                <a:extLst>
                  <a:ext uri="{FF2B5EF4-FFF2-40B4-BE49-F238E27FC236}">
                    <a16:creationId xmlns:a16="http://schemas.microsoft.com/office/drawing/2014/main" id="{19B28D1A-BB7A-47B6-BEDA-1CE14E016E0E}"/>
                  </a:ext>
                </a:extLst>
              </p:cNvPr>
              <p:cNvSpPr/>
              <p:nvPr/>
            </p:nvSpPr>
            <p:spPr>
              <a:xfrm>
                <a:off x="4608671" y="345328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2" name="자유형: 도형 71">
                <a:extLst>
                  <a:ext uri="{FF2B5EF4-FFF2-40B4-BE49-F238E27FC236}">
                    <a16:creationId xmlns:a16="http://schemas.microsoft.com/office/drawing/2014/main" id="{8525D7C7-E1A8-4902-AB99-543772CB8C09}"/>
                  </a:ext>
                </a:extLst>
              </p:cNvPr>
              <p:cNvSpPr/>
              <p:nvPr/>
            </p:nvSpPr>
            <p:spPr>
              <a:xfrm>
                <a:off x="4531519" y="345328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3" name="자유형: 도형 72">
                <a:extLst>
                  <a:ext uri="{FF2B5EF4-FFF2-40B4-BE49-F238E27FC236}">
                    <a16:creationId xmlns:a16="http://schemas.microsoft.com/office/drawing/2014/main" id="{8EEE2910-3FD4-4DD6-B5DC-2AC5ADA381FC}"/>
                  </a:ext>
                </a:extLst>
              </p:cNvPr>
              <p:cNvSpPr/>
              <p:nvPr/>
            </p:nvSpPr>
            <p:spPr>
              <a:xfrm>
                <a:off x="4454366" y="345328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4" name="자유형: 도형 73">
                <a:extLst>
                  <a:ext uri="{FF2B5EF4-FFF2-40B4-BE49-F238E27FC236}">
                    <a16:creationId xmlns:a16="http://schemas.microsoft.com/office/drawing/2014/main" id="{39B06C26-ECF0-40FF-BB44-656C83CAFC22}"/>
                  </a:ext>
                </a:extLst>
              </p:cNvPr>
              <p:cNvSpPr/>
              <p:nvPr/>
            </p:nvSpPr>
            <p:spPr>
              <a:xfrm>
                <a:off x="4377214" y="336280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5" name="자유형: 도형 74">
                <a:extLst>
                  <a:ext uri="{FF2B5EF4-FFF2-40B4-BE49-F238E27FC236}">
                    <a16:creationId xmlns:a16="http://schemas.microsoft.com/office/drawing/2014/main" id="{EDE515B0-DF30-44F6-9FB1-65F6A96B6C2D}"/>
                  </a:ext>
                </a:extLst>
              </p:cNvPr>
              <p:cNvSpPr/>
              <p:nvPr/>
            </p:nvSpPr>
            <p:spPr>
              <a:xfrm>
                <a:off x="4301014" y="336280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6" name="자유형: 도형 75">
                <a:extLst>
                  <a:ext uri="{FF2B5EF4-FFF2-40B4-BE49-F238E27FC236}">
                    <a16:creationId xmlns:a16="http://schemas.microsoft.com/office/drawing/2014/main" id="{A3C913F4-4F29-41E4-A711-7FFB1B7FBCE7}"/>
                  </a:ext>
                </a:extLst>
              </p:cNvPr>
              <p:cNvSpPr/>
              <p:nvPr/>
            </p:nvSpPr>
            <p:spPr>
              <a:xfrm>
                <a:off x="4223861" y="336280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7" name="자유형: 도형 76">
                <a:extLst>
                  <a:ext uri="{FF2B5EF4-FFF2-40B4-BE49-F238E27FC236}">
                    <a16:creationId xmlns:a16="http://schemas.microsoft.com/office/drawing/2014/main" id="{EF471EFF-A3DB-49BA-92D2-19C3FFC888F4}"/>
                  </a:ext>
                </a:extLst>
              </p:cNvPr>
              <p:cNvSpPr/>
              <p:nvPr/>
            </p:nvSpPr>
            <p:spPr>
              <a:xfrm>
                <a:off x="4377214" y="327231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8" name="자유형: 도형 77">
                <a:extLst>
                  <a:ext uri="{FF2B5EF4-FFF2-40B4-BE49-F238E27FC236}">
                    <a16:creationId xmlns:a16="http://schemas.microsoft.com/office/drawing/2014/main" id="{555294AE-6ABF-43C4-A41F-26345AC579CC}"/>
                  </a:ext>
                </a:extLst>
              </p:cNvPr>
              <p:cNvSpPr/>
              <p:nvPr/>
            </p:nvSpPr>
            <p:spPr>
              <a:xfrm>
                <a:off x="4301014" y="327231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9" name="자유형: 도형 78">
                <a:extLst>
                  <a:ext uri="{FF2B5EF4-FFF2-40B4-BE49-F238E27FC236}">
                    <a16:creationId xmlns:a16="http://schemas.microsoft.com/office/drawing/2014/main" id="{053A9FB4-717F-4FCB-BB1E-931E2FF1E299}"/>
                  </a:ext>
                </a:extLst>
              </p:cNvPr>
              <p:cNvSpPr/>
              <p:nvPr/>
            </p:nvSpPr>
            <p:spPr>
              <a:xfrm>
                <a:off x="4223861" y="327231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</p:grpSp>
        <p:grpSp>
          <p:nvGrpSpPr>
            <p:cNvPr id="80" name="Group 31">
              <a:extLst>
                <a:ext uri="{FF2B5EF4-FFF2-40B4-BE49-F238E27FC236}">
                  <a16:creationId xmlns:a16="http://schemas.microsoft.com/office/drawing/2014/main" id="{2992F2D0-36B3-40F6-BBFB-8B538B81D29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560599" y="2722166"/>
              <a:ext cx="575464" cy="454439"/>
              <a:chOff x="4985" y="1486"/>
              <a:chExt cx="718" cy="567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81" name="Freeform 32">
                <a:extLst>
                  <a:ext uri="{FF2B5EF4-FFF2-40B4-BE49-F238E27FC236}">
                    <a16:creationId xmlns:a16="http://schemas.microsoft.com/office/drawing/2014/main" id="{27F2EE42-5E4D-45CB-AE8E-15A76F674C6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985" y="1750"/>
                <a:ext cx="137" cy="302"/>
              </a:xfrm>
              <a:custGeom>
                <a:avLst/>
                <a:gdLst>
                  <a:gd name="T0" fmla="*/ 0 w 412"/>
                  <a:gd name="T1" fmla="*/ 907 h 907"/>
                  <a:gd name="T2" fmla="*/ 412 w 412"/>
                  <a:gd name="T3" fmla="*/ 907 h 907"/>
                  <a:gd name="T4" fmla="*/ 412 w 412"/>
                  <a:gd name="T5" fmla="*/ 0 h 907"/>
                  <a:gd name="T6" fmla="*/ 0 w 412"/>
                  <a:gd name="T7" fmla="*/ 0 h 907"/>
                  <a:gd name="T8" fmla="*/ 0 w 412"/>
                  <a:gd name="T9" fmla="*/ 907 h 907"/>
                  <a:gd name="T10" fmla="*/ 247 w 412"/>
                  <a:gd name="T11" fmla="*/ 166 h 907"/>
                  <a:gd name="T12" fmla="*/ 330 w 412"/>
                  <a:gd name="T13" fmla="*/ 166 h 907"/>
                  <a:gd name="T14" fmla="*/ 330 w 412"/>
                  <a:gd name="T15" fmla="*/ 248 h 907"/>
                  <a:gd name="T16" fmla="*/ 247 w 412"/>
                  <a:gd name="T17" fmla="*/ 248 h 907"/>
                  <a:gd name="T18" fmla="*/ 247 w 412"/>
                  <a:gd name="T19" fmla="*/ 166 h 907"/>
                  <a:gd name="T20" fmla="*/ 247 w 412"/>
                  <a:gd name="T21" fmla="*/ 330 h 907"/>
                  <a:gd name="T22" fmla="*/ 330 w 412"/>
                  <a:gd name="T23" fmla="*/ 330 h 907"/>
                  <a:gd name="T24" fmla="*/ 330 w 412"/>
                  <a:gd name="T25" fmla="*/ 412 h 907"/>
                  <a:gd name="T26" fmla="*/ 247 w 412"/>
                  <a:gd name="T27" fmla="*/ 412 h 907"/>
                  <a:gd name="T28" fmla="*/ 247 w 412"/>
                  <a:gd name="T29" fmla="*/ 330 h 907"/>
                  <a:gd name="T30" fmla="*/ 247 w 412"/>
                  <a:gd name="T31" fmla="*/ 495 h 907"/>
                  <a:gd name="T32" fmla="*/ 330 w 412"/>
                  <a:gd name="T33" fmla="*/ 495 h 907"/>
                  <a:gd name="T34" fmla="*/ 330 w 412"/>
                  <a:gd name="T35" fmla="*/ 577 h 907"/>
                  <a:gd name="T36" fmla="*/ 247 w 412"/>
                  <a:gd name="T37" fmla="*/ 577 h 907"/>
                  <a:gd name="T38" fmla="*/ 247 w 412"/>
                  <a:gd name="T39" fmla="*/ 495 h 907"/>
                  <a:gd name="T40" fmla="*/ 247 w 412"/>
                  <a:gd name="T41" fmla="*/ 659 h 907"/>
                  <a:gd name="T42" fmla="*/ 330 w 412"/>
                  <a:gd name="T43" fmla="*/ 659 h 907"/>
                  <a:gd name="T44" fmla="*/ 330 w 412"/>
                  <a:gd name="T45" fmla="*/ 742 h 907"/>
                  <a:gd name="T46" fmla="*/ 247 w 412"/>
                  <a:gd name="T47" fmla="*/ 742 h 907"/>
                  <a:gd name="T48" fmla="*/ 247 w 412"/>
                  <a:gd name="T49" fmla="*/ 659 h 907"/>
                  <a:gd name="T50" fmla="*/ 83 w 412"/>
                  <a:gd name="T51" fmla="*/ 166 h 907"/>
                  <a:gd name="T52" fmla="*/ 166 w 412"/>
                  <a:gd name="T53" fmla="*/ 166 h 907"/>
                  <a:gd name="T54" fmla="*/ 166 w 412"/>
                  <a:gd name="T55" fmla="*/ 248 h 907"/>
                  <a:gd name="T56" fmla="*/ 83 w 412"/>
                  <a:gd name="T57" fmla="*/ 248 h 907"/>
                  <a:gd name="T58" fmla="*/ 83 w 412"/>
                  <a:gd name="T59" fmla="*/ 166 h 907"/>
                  <a:gd name="T60" fmla="*/ 83 w 412"/>
                  <a:gd name="T61" fmla="*/ 330 h 907"/>
                  <a:gd name="T62" fmla="*/ 166 w 412"/>
                  <a:gd name="T63" fmla="*/ 330 h 907"/>
                  <a:gd name="T64" fmla="*/ 166 w 412"/>
                  <a:gd name="T65" fmla="*/ 412 h 907"/>
                  <a:gd name="T66" fmla="*/ 83 w 412"/>
                  <a:gd name="T67" fmla="*/ 412 h 907"/>
                  <a:gd name="T68" fmla="*/ 83 w 412"/>
                  <a:gd name="T69" fmla="*/ 330 h 907"/>
                  <a:gd name="T70" fmla="*/ 83 w 412"/>
                  <a:gd name="T71" fmla="*/ 495 h 907"/>
                  <a:gd name="T72" fmla="*/ 166 w 412"/>
                  <a:gd name="T73" fmla="*/ 495 h 907"/>
                  <a:gd name="T74" fmla="*/ 166 w 412"/>
                  <a:gd name="T75" fmla="*/ 577 h 907"/>
                  <a:gd name="T76" fmla="*/ 83 w 412"/>
                  <a:gd name="T77" fmla="*/ 577 h 907"/>
                  <a:gd name="T78" fmla="*/ 83 w 412"/>
                  <a:gd name="T79" fmla="*/ 495 h 907"/>
                  <a:gd name="T80" fmla="*/ 83 w 412"/>
                  <a:gd name="T81" fmla="*/ 659 h 907"/>
                  <a:gd name="T82" fmla="*/ 166 w 412"/>
                  <a:gd name="T83" fmla="*/ 659 h 907"/>
                  <a:gd name="T84" fmla="*/ 166 w 412"/>
                  <a:gd name="T85" fmla="*/ 742 h 907"/>
                  <a:gd name="T86" fmla="*/ 83 w 412"/>
                  <a:gd name="T87" fmla="*/ 742 h 907"/>
                  <a:gd name="T88" fmla="*/ 83 w 412"/>
                  <a:gd name="T89" fmla="*/ 659 h 9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12" h="907">
                    <a:moveTo>
                      <a:pt x="0" y="907"/>
                    </a:moveTo>
                    <a:lnTo>
                      <a:pt x="412" y="907"/>
                    </a:lnTo>
                    <a:lnTo>
                      <a:pt x="412" y="0"/>
                    </a:lnTo>
                    <a:lnTo>
                      <a:pt x="0" y="0"/>
                    </a:lnTo>
                    <a:lnTo>
                      <a:pt x="0" y="907"/>
                    </a:lnTo>
                    <a:close/>
                    <a:moveTo>
                      <a:pt x="247" y="166"/>
                    </a:moveTo>
                    <a:lnTo>
                      <a:pt x="330" y="166"/>
                    </a:lnTo>
                    <a:lnTo>
                      <a:pt x="330" y="248"/>
                    </a:lnTo>
                    <a:lnTo>
                      <a:pt x="247" y="248"/>
                    </a:lnTo>
                    <a:lnTo>
                      <a:pt x="247" y="166"/>
                    </a:lnTo>
                    <a:close/>
                    <a:moveTo>
                      <a:pt x="247" y="330"/>
                    </a:moveTo>
                    <a:lnTo>
                      <a:pt x="330" y="330"/>
                    </a:lnTo>
                    <a:lnTo>
                      <a:pt x="330" y="412"/>
                    </a:lnTo>
                    <a:lnTo>
                      <a:pt x="247" y="412"/>
                    </a:lnTo>
                    <a:lnTo>
                      <a:pt x="247" y="330"/>
                    </a:lnTo>
                    <a:close/>
                    <a:moveTo>
                      <a:pt x="247" y="495"/>
                    </a:moveTo>
                    <a:lnTo>
                      <a:pt x="330" y="495"/>
                    </a:lnTo>
                    <a:lnTo>
                      <a:pt x="330" y="577"/>
                    </a:lnTo>
                    <a:lnTo>
                      <a:pt x="247" y="577"/>
                    </a:lnTo>
                    <a:lnTo>
                      <a:pt x="247" y="495"/>
                    </a:lnTo>
                    <a:close/>
                    <a:moveTo>
                      <a:pt x="247" y="659"/>
                    </a:moveTo>
                    <a:lnTo>
                      <a:pt x="330" y="659"/>
                    </a:lnTo>
                    <a:lnTo>
                      <a:pt x="330" y="742"/>
                    </a:lnTo>
                    <a:lnTo>
                      <a:pt x="247" y="742"/>
                    </a:lnTo>
                    <a:lnTo>
                      <a:pt x="247" y="659"/>
                    </a:lnTo>
                    <a:close/>
                    <a:moveTo>
                      <a:pt x="83" y="166"/>
                    </a:moveTo>
                    <a:lnTo>
                      <a:pt x="166" y="166"/>
                    </a:lnTo>
                    <a:lnTo>
                      <a:pt x="166" y="248"/>
                    </a:lnTo>
                    <a:lnTo>
                      <a:pt x="83" y="248"/>
                    </a:lnTo>
                    <a:lnTo>
                      <a:pt x="83" y="166"/>
                    </a:lnTo>
                    <a:close/>
                    <a:moveTo>
                      <a:pt x="83" y="330"/>
                    </a:moveTo>
                    <a:lnTo>
                      <a:pt x="166" y="330"/>
                    </a:lnTo>
                    <a:lnTo>
                      <a:pt x="166" y="412"/>
                    </a:lnTo>
                    <a:lnTo>
                      <a:pt x="83" y="412"/>
                    </a:lnTo>
                    <a:lnTo>
                      <a:pt x="83" y="330"/>
                    </a:lnTo>
                    <a:close/>
                    <a:moveTo>
                      <a:pt x="83" y="495"/>
                    </a:moveTo>
                    <a:lnTo>
                      <a:pt x="166" y="495"/>
                    </a:lnTo>
                    <a:lnTo>
                      <a:pt x="166" y="577"/>
                    </a:lnTo>
                    <a:lnTo>
                      <a:pt x="83" y="577"/>
                    </a:lnTo>
                    <a:lnTo>
                      <a:pt x="83" y="495"/>
                    </a:lnTo>
                    <a:close/>
                    <a:moveTo>
                      <a:pt x="83" y="659"/>
                    </a:moveTo>
                    <a:lnTo>
                      <a:pt x="166" y="659"/>
                    </a:lnTo>
                    <a:lnTo>
                      <a:pt x="166" y="742"/>
                    </a:lnTo>
                    <a:lnTo>
                      <a:pt x="83" y="742"/>
                    </a:lnTo>
                    <a:lnTo>
                      <a:pt x="83" y="6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2" name="Freeform 33">
                <a:extLst>
                  <a:ext uri="{FF2B5EF4-FFF2-40B4-BE49-F238E27FC236}">
                    <a16:creationId xmlns:a16="http://schemas.microsoft.com/office/drawing/2014/main" id="{E9412C69-96AD-489F-B976-9D6857421E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66" y="1805"/>
                <a:ext cx="137" cy="247"/>
              </a:xfrm>
              <a:custGeom>
                <a:avLst/>
                <a:gdLst>
                  <a:gd name="T0" fmla="*/ 0 w 412"/>
                  <a:gd name="T1" fmla="*/ 0 h 740"/>
                  <a:gd name="T2" fmla="*/ 0 w 412"/>
                  <a:gd name="T3" fmla="*/ 740 h 740"/>
                  <a:gd name="T4" fmla="*/ 412 w 412"/>
                  <a:gd name="T5" fmla="*/ 740 h 740"/>
                  <a:gd name="T6" fmla="*/ 412 w 412"/>
                  <a:gd name="T7" fmla="*/ 0 h 740"/>
                  <a:gd name="T8" fmla="*/ 0 w 412"/>
                  <a:gd name="T9" fmla="*/ 0 h 740"/>
                  <a:gd name="T10" fmla="*/ 165 w 412"/>
                  <a:gd name="T11" fmla="*/ 576 h 740"/>
                  <a:gd name="T12" fmla="*/ 83 w 412"/>
                  <a:gd name="T13" fmla="*/ 576 h 740"/>
                  <a:gd name="T14" fmla="*/ 83 w 412"/>
                  <a:gd name="T15" fmla="*/ 495 h 740"/>
                  <a:gd name="T16" fmla="*/ 165 w 412"/>
                  <a:gd name="T17" fmla="*/ 495 h 740"/>
                  <a:gd name="T18" fmla="*/ 165 w 412"/>
                  <a:gd name="T19" fmla="*/ 576 h 740"/>
                  <a:gd name="T20" fmla="*/ 165 w 412"/>
                  <a:gd name="T21" fmla="*/ 412 h 740"/>
                  <a:gd name="T22" fmla="*/ 83 w 412"/>
                  <a:gd name="T23" fmla="*/ 412 h 740"/>
                  <a:gd name="T24" fmla="*/ 83 w 412"/>
                  <a:gd name="T25" fmla="*/ 330 h 740"/>
                  <a:gd name="T26" fmla="*/ 165 w 412"/>
                  <a:gd name="T27" fmla="*/ 330 h 740"/>
                  <a:gd name="T28" fmla="*/ 165 w 412"/>
                  <a:gd name="T29" fmla="*/ 412 h 740"/>
                  <a:gd name="T30" fmla="*/ 165 w 412"/>
                  <a:gd name="T31" fmla="*/ 247 h 740"/>
                  <a:gd name="T32" fmla="*/ 83 w 412"/>
                  <a:gd name="T33" fmla="*/ 247 h 740"/>
                  <a:gd name="T34" fmla="*/ 83 w 412"/>
                  <a:gd name="T35" fmla="*/ 164 h 740"/>
                  <a:gd name="T36" fmla="*/ 165 w 412"/>
                  <a:gd name="T37" fmla="*/ 164 h 740"/>
                  <a:gd name="T38" fmla="*/ 165 w 412"/>
                  <a:gd name="T39" fmla="*/ 247 h 740"/>
                  <a:gd name="T40" fmla="*/ 329 w 412"/>
                  <a:gd name="T41" fmla="*/ 576 h 740"/>
                  <a:gd name="T42" fmla="*/ 248 w 412"/>
                  <a:gd name="T43" fmla="*/ 576 h 740"/>
                  <a:gd name="T44" fmla="*/ 248 w 412"/>
                  <a:gd name="T45" fmla="*/ 495 h 740"/>
                  <a:gd name="T46" fmla="*/ 329 w 412"/>
                  <a:gd name="T47" fmla="*/ 495 h 740"/>
                  <a:gd name="T48" fmla="*/ 329 w 412"/>
                  <a:gd name="T49" fmla="*/ 576 h 740"/>
                  <a:gd name="T50" fmla="*/ 329 w 412"/>
                  <a:gd name="T51" fmla="*/ 412 h 740"/>
                  <a:gd name="T52" fmla="*/ 248 w 412"/>
                  <a:gd name="T53" fmla="*/ 412 h 740"/>
                  <a:gd name="T54" fmla="*/ 248 w 412"/>
                  <a:gd name="T55" fmla="*/ 330 h 740"/>
                  <a:gd name="T56" fmla="*/ 329 w 412"/>
                  <a:gd name="T57" fmla="*/ 330 h 740"/>
                  <a:gd name="T58" fmla="*/ 329 w 412"/>
                  <a:gd name="T59" fmla="*/ 412 h 740"/>
                  <a:gd name="T60" fmla="*/ 329 w 412"/>
                  <a:gd name="T61" fmla="*/ 247 h 740"/>
                  <a:gd name="T62" fmla="*/ 248 w 412"/>
                  <a:gd name="T63" fmla="*/ 247 h 740"/>
                  <a:gd name="T64" fmla="*/ 248 w 412"/>
                  <a:gd name="T65" fmla="*/ 164 h 740"/>
                  <a:gd name="T66" fmla="*/ 329 w 412"/>
                  <a:gd name="T67" fmla="*/ 164 h 740"/>
                  <a:gd name="T68" fmla="*/ 329 w 412"/>
                  <a:gd name="T69" fmla="*/ 247 h 7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2" h="740">
                    <a:moveTo>
                      <a:pt x="0" y="0"/>
                    </a:moveTo>
                    <a:lnTo>
                      <a:pt x="0" y="740"/>
                    </a:lnTo>
                    <a:lnTo>
                      <a:pt x="412" y="740"/>
                    </a:lnTo>
                    <a:lnTo>
                      <a:pt x="412" y="0"/>
                    </a:lnTo>
                    <a:lnTo>
                      <a:pt x="0" y="0"/>
                    </a:lnTo>
                    <a:close/>
                    <a:moveTo>
                      <a:pt x="165" y="576"/>
                    </a:moveTo>
                    <a:lnTo>
                      <a:pt x="83" y="576"/>
                    </a:lnTo>
                    <a:lnTo>
                      <a:pt x="83" y="495"/>
                    </a:lnTo>
                    <a:lnTo>
                      <a:pt x="165" y="495"/>
                    </a:lnTo>
                    <a:lnTo>
                      <a:pt x="165" y="576"/>
                    </a:lnTo>
                    <a:close/>
                    <a:moveTo>
                      <a:pt x="165" y="412"/>
                    </a:moveTo>
                    <a:lnTo>
                      <a:pt x="83" y="412"/>
                    </a:lnTo>
                    <a:lnTo>
                      <a:pt x="83" y="330"/>
                    </a:lnTo>
                    <a:lnTo>
                      <a:pt x="165" y="330"/>
                    </a:lnTo>
                    <a:lnTo>
                      <a:pt x="165" y="412"/>
                    </a:lnTo>
                    <a:close/>
                    <a:moveTo>
                      <a:pt x="165" y="247"/>
                    </a:moveTo>
                    <a:lnTo>
                      <a:pt x="83" y="247"/>
                    </a:lnTo>
                    <a:lnTo>
                      <a:pt x="83" y="164"/>
                    </a:lnTo>
                    <a:lnTo>
                      <a:pt x="165" y="164"/>
                    </a:lnTo>
                    <a:lnTo>
                      <a:pt x="165" y="247"/>
                    </a:lnTo>
                    <a:close/>
                    <a:moveTo>
                      <a:pt x="329" y="576"/>
                    </a:moveTo>
                    <a:lnTo>
                      <a:pt x="248" y="576"/>
                    </a:lnTo>
                    <a:lnTo>
                      <a:pt x="248" y="495"/>
                    </a:lnTo>
                    <a:lnTo>
                      <a:pt x="329" y="495"/>
                    </a:lnTo>
                    <a:lnTo>
                      <a:pt x="329" y="576"/>
                    </a:lnTo>
                    <a:close/>
                    <a:moveTo>
                      <a:pt x="329" y="412"/>
                    </a:moveTo>
                    <a:lnTo>
                      <a:pt x="248" y="412"/>
                    </a:lnTo>
                    <a:lnTo>
                      <a:pt x="248" y="330"/>
                    </a:lnTo>
                    <a:lnTo>
                      <a:pt x="329" y="330"/>
                    </a:lnTo>
                    <a:lnTo>
                      <a:pt x="329" y="412"/>
                    </a:lnTo>
                    <a:close/>
                    <a:moveTo>
                      <a:pt x="329" y="247"/>
                    </a:moveTo>
                    <a:lnTo>
                      <a:pt x="248" y="247"/>
                    </a:lnTo>
                    <a:lnTo>
                      <a:pt x="248" y="164"/>
                    </a:lnTo>
                    <a:lnTo>
                      <a:pt x="329" y="164"/>
                    </a:lnTo>
                    <a:lnTo>
                      <a:pt x="329" y="2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3" name="Freeform 34">
                <a:extLst>
                  <a:ext uri="{FF2B5EF4-FFF2-40B4-BE49-F238E27FC236}">
                    <a16:creationId xmlns:a16="http://schemas.microsoft.com/office/drawing/2014/main" id="{DBB6967D-BBF1-471A-AFE7-0EF1E95521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09" y="1486"/>
                <a:ext cx="137" cy="566"/>
              </a:xfrm>
              <a:custGeom>
                <a:avLst/>
                <a:gdLst>
                  <a:gd name="T0" fmla="*/ 136 w 412"/>
                  <a:gd name="T1" fmla="*/ 41 h 1698"/>
                  <a:gd name="T2" fmla="*/ 0 w 412"/>
                  <a:gd name="T3" fmla="*/ 882 h 1698"/>
                  <a:gd name="T4" fmla="*/ 0 w 412"/>
                  <a:gd name="T5" fmla="*/ 1698 h 1698"/>
                  <a:gd name="T6" fmla="*/ 412 w 412"/>
                  <a:gd name="T7" fmla="*/ 906 h 1698"/>
                  <a:gd name="T8" fmla="*/ 412 w 412"/>
                  <a:gd name="T9" fmla="*/ 126 h 1698"/>
                  <a:gd name="T10" fmla="*/ 324 w 412"/>
                  <a:gd name="T11" fmla="*/ 41 h 1698"/>
                  <a:gd name="T12" fmla="*/ 166 w 412"/>
                  <a:gd name="T13" fmla="*/ 1533 h 1698"/>
                  <a:gd name="T14" fmla="*/ 83 w 412"/>
                  <a:gd name="T15" fmla="*/ 1451 h 1698"/>
                  <a:gd name="T16" fmla="*/ 166 w 412"/>
                  <a:gd name="T17" fmla="*/ 1533 h 1698"/>
                  <a:gd name="T18" fmla="*/ 83 w 412"/>
                  <a:gd name="T19" fmla="*/ 1369 h 1698"/>
                  <a:gd name="T20" fmla="*/ 166 w 412"/>
                  <a:gd name="T21" fmla="*/ 1286 h 1698"/>
                  <a:gd name="T22" fmla="*/ 166 w 412"/>
                  <a:gd name="T23" fmla="*/ 1204 h 1698"/>
                  <a:gd name="T24" fmla="*/ 83 w 412"/>
                  <a:gd name="T25" fmla="*/ 1121 h 1698"/>
                  <a:gd name="T26" fmla="*/ 166 w 412"/>
                  <a:gd name="T27" fmla="*/ 1204 h 1698"/>
                  <a:gd name="T28" fmla="*/ 83 w 412"/>
                  <a:gd name="T29" fmla="*/ 1040 h 1698"/>
                  <a:gd name="T30" fmla="*/ 166 w 412"/>
                  <a:gd name="T31" fmla="*/ 957 h 1698"/>
                  <a:gd name="T32" fmla="*/ 166 w 412"/>
                  <a:gd name="T33" fmla="*/ 867 h 1698"/>
                  <a:gd name="T34" fmla="*/ 83 w 412"/>
                  <a:gd name="T35" fmla="*/ 786 h 1698"/>
                  <a:gd name="T36" fmla="*/ 166 w 412"/>
                  <a:gd name="T37" fmla="*/ 867 h 1698"/>
                  <a:gd name="T38" fmla="*/ 83 w 412"/>
                  <a:gd name="T39" fmla="*/ 703 h 1698"/>
                  <a:gd name="T40" fmla="*/ 166 w 412"/>
                  <a:gd name="T41" fmla="*/ 621 h 1698"/>
                  <a:gd name="T42" fmla="*/ 166 w 412"/>
                  <a:gd name="T43" fmla="*/ 538 h 1698"/>
                  <a:gd name="T44" fmla="*/ 83 w 412"/>
                  <a:gd name="T45" fmla="*/ 455 h 1698"/>
                  <a:gd name="T46" fmla="*/ 166 w 412"/>
                  <a:gd name="T47" fmla="*/ 538 h 1698"/>
                  <a:gd name="T48" fmla="*/ 83 w 412"/>
                  <a:gd name="T49" fmla="*/ 374 h 1698"/>
                  <a:gd name="T50" fmla="*/ 166 w 412"/>
                  <a:gd name="T51" fmla="*/ 291 h 1698"/>
                  <a:gd name="T52" fmla="*/ 330 w 412"/>
                  <a:gd name="T53" fmla="*/ 1533 h 1698"/>
                  <a:gd name="T54" fmla="*/ 247 w 412"/>
                  <a:gd name="T55" fmla="*/ 1451 h 1698"/>
                  <a:gd name="T56" fmla="*/ 330 w 412"/>
                  <a:gd name="T57" fmla="*/ 1533 h 1698"/>
                  <a:gd name="T58" fmla="*/ 247 w 412"/>
                  <a:gd name="T59" fmla="*/ 1369 h 1698"/>
                  <a:gd name="T60" fmla="*/ 330 w 412"/>
                  <a:gd name="T61" fmla="*/ 1286 h 1698"/>
                  <a:gd name="T62" fmla="*/ 330 w 412"/>
                  <a:gd name="T63" fmla="*/ 1204 h 1698"/>
                  <a:gd name="T64" fmla="*/ 247 w 412"/>
                  <a:gd name="T65" fmla="*/ 1121 h 1698"/>
                  <a:gd name="T66" fmla="*/ 330 w 412"/>
                  <a:gd name="T67" fmla="*/ 1204 h 1698"/>
                  <a:gd name="T68" fmla="*/ 247 w 412"/>
                  <a:gd name="T69" fmla="*/ 1040 h 1698"/>
                  <a:gd name="T70" fmla="*/ 330 w 412"/>
                  <a:gd name="T71" fmla="*/ 957 h 1698"/>
                  <a:gd name="T72" fmla="*/ 330 w 412"/>
                  <a:gd name="T73" fmla="*/ 867 h 1698"/>
                  <a:gd name="T74" fmla="*/ 247 w 412"/>
                  <a:gd name="T75" fmla="*/ 786 h 1698"/>
                  <a:gd name="T76" fmla="*/ 330 w 412"/>
                  <a:gd name="T77" fmla="*/ 867 h 1698"/>
                  <a:gd name="T78" fmla="*/ 247 w 412"/>
                  <a:gd name="T79" fmla="*/ 703 h 1698"/>
                  <a:gd name="T80" fmla="*/ 330 w 412"/>
                  <a:gd name="T81" fmla="*/ 621 h 1698"/>
                  <a:gd name="T82" fmla="*/ 330 w 412"/>
                  <a:gd name="T83" fmla="*/ 538 h 1698"/>
                  <a:gd name="T84" fmla="*/ 247 w 412"/>
                  <a:gd name="T85" fmla="*/ 455 h 1698"/>
                  <a:gd name="T86" fmla="*/ 330 w 412"/>
                  <a:gd name="T87" fmla="*/ 538 h 1698"/>
                  <a:gd name="T88" fmla="*/ 330 w 412"/>
                  <a:gd name="T89" fmla="*/ 374 h 1698"/>
                  <a:gd name="T90" fmla="*/ 247 w 412"/>
                  <a:gd name="T91" fmla="*/ 291 h 1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2" h="1698">
                    <a:moveTo>
                      <a:pt x="324" y="41"/>
                    </a:moveTo>
                    <a:lnTo>
                      <a:pt x="136" y="41"/>
                    </a:lnTo>
                    <a:lnTo>
                      <a:pt x="0" y="0"/>
                    </a:lnTo>
                    <a:lnTo>
                      <a:pt x="0" y="882"/>
                    </a:lnTo>
                    <a:lnTo>
                      <a:pt x="0" y="906"/>
                    </a:lnTo>
                    <a:lnTo>
                      <a:pt x="0" y="1698"/>
                    </a:lnTo>
                    <a:lnTo>
                      <a:pt x="412" y="1698"/>
                    </a:lnTo>
                    <a:lnTo>
                      <a:pt x="412" y="906"/>
                    </a:lnTo>
                    <a:lnTo>
                      <a:pt x="412" y="882"/>
                    </a:lnTo>
                    <a:lnTo>
                      <a:pt x="412" y="126"/>
                    </a:lnTo>
                    <a:lnTo>
                      <a:pt x="324" y="100"/>
                    </a:lnTo>
                    <a:lnTo>
                      <a:pt x="324" y="41"/>
                    </a:lnTo>
                    <a:lnTo>
                      <a:pt x="324" y="41"/>
                    </a:lnTo>
                    <a:close/>
                    <a:moveTo>
                      <a:pt x="166" y="1533"/>
                    </a:moveTo>
                    <a:lnTo>
                      <a:pt x="83" y="1533"/>
                    </a:lnTo>
                    <a:lnTo>
                      <a:pt x="83" y="1451"/>
                    </a:lnTo>
                    <a:lnTo>
                      <a:pt x="166" y="1451"/>
                    </a:lnTo>
                    <a:lnTo>
                      <a:pt x="166" y="1533"/>
                    </a:lnTo>
                    <a:close/>
                    <a:moveTo>
                      <a:pt x="166" y="1369"/>
                    </a:moveTo>
                    <a:lnTo>
                      <a:pt x="83" y="1369"/>
                    </a:lnTo>
                    <a:lnTo>
                      <a:pt x="83" y="1286"/>
                    </a:lnTo>
                    <a:lnTo>
                      <a:pt x="166" y="1286"/>
                    </a:lnTo>
                    <a:lnTo>
                      <a:pt x="166" y="1369"/>
                    </a:lnTo>
                    <a:close/>
                    <a:moveTo>
                      <a:pt x="166" y="1204"/>
                    </a:moveTo>
                    <a:lnTo>
                      <a:pt x="83" y="1204"/>
                    </a:lnTo>
                    <a:lnTo>
                      <a:pt x="83" y="1121"/>
                    </a:lnTo>
                    <a:lnTo>
                      <a:pt x="166" y="1121"/>
                    </a:lnTo>
                    <a:lnTo>
                      <a:pt x="166" y="1204"/>
                    </a:lnTo>
                    <a:close/>
                    <a:moveTo>
                      <a:pt x="166" y="1040"/>
                    </a:moveTo>
                    <a:lnTo>
                      <a:pt x="83" y="1040"/>
                    </a:lnTo>
                    <a:lnTo>
                      <a:pt x="83" y="957"/>
                    </a:lnTo>
                    <a:lnTo>
                      <a:pt x="166" y="957"/>
                    </a:lnTo>
                    <a:lnTo>
                      <a:pt x="166" y="1040"/>
                    </a:lnTo>
                    <a:close/>
                    <a:moveTo>
                      <a:pt x="166" y="867"/>
                    </a:moveTo>
                    <a:lnTo>
                      <a:pt x="83" y="867"/>
                    </a:lnTo>
                    <a:lnTo>
                      <a:pt x="83" y="786"/>
                    </a:lnTo>
                    <a:lnTo>
                      <a:pt x="166" y="786"/>
                    </a:lnTo>
                    <a:lnTo>
                      <a:pt x="166" y="867"/>
                    </a:lnTo>
                    <a:close/>
                    <a:moveTo>
                      <a:pt x="166" y="703"/>
                    </a:moveTo>
                    <a:lnTo>
                      <a:pt x="83" y="703"/>
                    </a:lnTo>
                    <a:lnTo>
                      <a:pt x="83" y="621"/>
                    </a:lnTo>
                    <a:lnTo>
                      <a:pt x="166" y="621"/>
                    </a:lnTo>
                    <a:lnTo>
                      <a:pt x="166" y="703"/>
                    </a:lnTo>
                    <a:close/>
                    <a:moveTo>
                      <a:pt x="166" y="538"/>
                    </a:moveTo>
                    <a:lnTo>
                      <a:pt x="83" y="538"/>
                    </a:lnTo>
                    <a:lnTo>
                      <a:pt x="83" y="455"/>
                    </a:lnTo>
                    <a:lnTo>
                      <a:pt x="166" y="455"/>
                    </a:lnTo>
                    <a:lnTo>
                      <a:pt x="166" y="538"/>
                    </a:lnTo>
                    <a:close/>
                    <a:moveTo>
                      <a:pt x="166" y="374"/>
                    </a:moveTo>
                    <a:lnTo>
                      <a:pt x="83" y="374"/>
                    </a:lnTo>
                    <a:lnTo>
                      <a:pt x="83" y="291"/>
                    </a:lnTo>
                    <a:lnTo>
                      <a:pt x="166" y="291"/>
                    </a:lnTo>
                    <a:lnTo>
                      <a:pt x="166" y="374"/>
                    </a:lnTo>
                    <a:close/>
                    <a:moveTo>
                      <a:pt x="330" y="1533"/>
                    </a:moveTo>
                    <a:lnTo>
                      <a:pt x="247" y="1533"/>
                    </a:lnTo>
                    <a:lnTo>
                      <a:pt x="247" y="1451"/>
                    </a:lnTo>
                    <a:lnTo>
                      <a:pt x="330" y="1451"/>
                    </a:lnTo>
                    <a:lnTo>
                      <a:pt x="330" y="1533"/>
                    </a:lnTo>
                    <a:close/>
                    <a:moveTo>
                      <a:pt x="330" y="1369"/>
                    </a:moveTo>
                    <a:lnTo>
                      <a:pt x="247" y="1369"/>
                    </a:lnTo>
                    <a:lnTo>
                      <a:pt x="247" y="1286"/>
                    </a:lnTo>
                    <a:lnTo>
                      <a:pt x="330" y="1286"/>
                    </a:lnTo>
                    <a:lnTo>
                      <a:pt x="330" y="1369"/>
                    </a:lnTo>
                    <a:close/>
                    <a:moveTo>
                      <a:pt x="330" y="1204"/>
                    </a:moveTo>
                    <a:lnTo>
                      <a:pt x="247" y="1204"/>
                    </a:lnTo>
                    <a:lnTo>
                      <a:pt x="247" y="1121"/>
                    </a:lnTo>
                    <a:lnTo>
                      <a:pt x="330" y="1121"/>
                    </a:lnTo>
                    <a:lnTo>
                      <a:pt x="330" y="1204"/>
                    </a:lnTo>
                    <a:close/>
                    <a:moveTo>
                      <a:pt x="330" y="1040"/>
                    </a:moveTo>
                    <a:lnTo>
                      <a:pt x="247" y="1040"/>
                    </a:lnTo>
                    <a:lnTo>
                      <a:pt x="247" y="957"/>
                    </a:lnTo>
                    <a:lnTo>
                      <a:pt x="330" y="957"/>
                    </a:lnTo>
                    <a:lnTo>
                      <a:pt x="330" y="1040"/>
                    </a:lnTo>
                    <a:close/>
                    <a:moveTo>
                      <a:pt x="330" y="867"/>
                    </a:moveTo>
                    <a:lnTo>
                      <a:pt x="247" y="867"/>
                    </a:lnTo>
                    <a:lnTo>
                      <a:pt x="247" y="786"/>
                    </a:lnTo>
                    <a:lnTo>
                      <a:pt x="330" y="786"/>
                    </a:lnTo>
                    <a:lnTo>
                      <a:pt x="330" y="867"/>
                    </a:lnTo>
                    <a:close/>
                    <a:moveTo>
                      <a:pt x="330" y="703"/>
                    </a:moveTo>
                    <a:lnTo>
                      <a:pt x="247" y="703"/>
                    </a:lnTo>
                    <a:lnTo>
                      <a:pt x="247" y="621"/>
                    </a:lnTo>
                    <a:lnTo>
                      <a:pt x="330" y="621"/>
                    </a:lnTo>
                    <a:lnTo>
                      <a:pt x="330" y="703"/>
                    </a:lnTo>
                    <a:close/>
                    <a:moveTo>
                      <a:pt x="330" y="538"/>
                    </a:moveTo>
                    <a:lnTo>
                      <a:pt x="247" y="538"/>
                    </a:lnTo>
                    <a:lnTo>
                      <a:pt x="247" y="455"/>
                    </a:lnTo>
                    <a:lnTo>
                      <a:pt x="330" y="455"/>
                    </a:lnTo>
                    <a:lnTo>
                      <a:pt x="330" y="538"/>
                    </a:lnTo>
                    <a:close/>
                    <a:moveTo>
                      <a:pt x="330" y="291"/>
                    </a:moveTo>
                    <a:lnTo>
                      <a:pt x="330" y="374"/>
                    </a:lnTo>
                    <a:lnTo>
                      <a:pt x="247" y="374"/>
                    </a:lnTo>
                    <a:lnTo>
                      <a:pt x="247" y="291"/>
                    </a:lnTo>
                    <a:lnTo>
                      <a:pt x="330" y="29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4" name="Freeform 35">
                <a:extLst>
                  <a:ext uri="{FF2B5EF4-FFF2-40B4-BE49-F238E27FC236}">
                    <a16:creationId xmlns:a16="http://schemas.microsoft.com/office/drawing/2014/main" id="{C3F11CE2-8E02-4EA7-A450-57870CB316B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42" y="1636"/>
                <a:ext cx="247" cy="417"/>
              </a:xfrm>
              <a:custGeom>
                <a:avLst/>
                <a:gdLst>
                  <a:gd name="T0" fmla="*/ 576 w 742"/>
                  <a:gd name="T1" fmla="*/ 263 h 1251"/>
                  <a:gd name="T2" fmla="*/ 412 w 742"/>
                  <a:gd name="T3" fmla="*/ 97 h 1251"/>
                  <a:gd name="T4" fmla="*/ 330 w 742"/>
                  <a:gd name="T5" fmla="*/ 0 h 1251"/>
                  <a:gd name="T6" fmla="*/ 247 w 742"/>
                  <a:gd name="T7" fmla="*/ 97 h 1251"/>
                  <a:gd name="T8" fmla="*/ 165 w 742"/>
                  <a:gd name="T9" fmla="*/ 507 h 1251"/>
                  <a:gd name="T10" fmla="*/ 0 w 742"/>
                  <a:gd name="T11" fmla="*/ 592 h 1251"/>
                  <a:gd name="T12" fmla="*/ 742 w 742"/>
                  <a:gd name="T13" fmla="*/ 1251 h 1251"/>
                  <a:gd name="T14" fmla="*/ 659 w 742"/>
                  <a:gd name="T15" fmla="*/ 507 h 1251"/>
                  <a:gd name="T16" fmla="*/ 412 w 742"/>
                  <a:gd name="T17" fmla="*/ 263 h 1251"/>
                  <a:gd name="T18" fmla="*/ 495 w 742"/>
                  <a:gd name="T19" fmla="*/ 345 h 1251"/>
                  <a:gd name="T20" fmla="*/ 412 w 742"/>
                  <a:gd name="T21" fmla="*/ 263 h 1251"/>
                  <a:gd name="T22" fmla="*/ 330 w 742"/>
                  <a:gd name="T23" fmla="*/ 263 h 1251"/>
                  <a:gd name="T24" fmla="*/ 247 w 742"/>
                  <a:gd name="T25" fmla="*/ 345 h 1251"/>
                  <a:gd name="T26" fmla="*/ 247 w 742"/>
                  <a:gd name="T27" fmla="*/ 1085 h 1251"/>
                  <a:gd name="T28" fmla="*/ 165 w 742"/>
                  <a:gd name="T29" fmla="*/ 1004 h 1251"/>
                  <a:gd name="T30" fmla="*/ 247 w 742"/>
                  <a:gd name="T31" fmla="*/ 1085 h 1251"/>
                  <a:gd name="T32" fmla="*/ 165 w 742"/>
                  <a:gd name="T33" fmla="*/ 921 h 1251"/>
                  <a:gd name="T34" fmla="*/ 247 w 742"/>
                  <a:gd name="T35" fmla="*/ 839 h 1251"/>
                  <a:gd name="T36" fmla="*/ 247 w 742"/>
                  <a:gd name="T37" fmla="*/ 756 h 1251"/>
                  <a:gd name="T38" fmla="*/ 165 w 742"/>
                  <a:gd name="T39" fmla="*/ 674 h 1251"/>
                  <a:gd name="T40" fmla="*/ 247 w 742"/>
                  <a:gd name="T41" fmla="*/ 756 h 1251"/>
                  <a:gd name="T42" fmla="*/ 330 w 742"/>
                  <a:gd name="T43" fmla="*/ 427 h 1251"/>
                  <a:gd name="T44" fmla="*/ 247 w 742"/>
                  <a:gd name="T45" fmla="*/ 509 h 1251"/>
                  <a:gd name="T46" fmla="*/ 412 w 742"/>
                  <a:gd name="T47" fmla="*/ 1085 h 1251"/>
                  <a:gd name="T48" fmla="*/ 330 w 742"/>
                  <a:gd name="T49" fmla="*/ 1004 h 1251"/>
                  <a:gd name="T50" fmla="*/ 412 w 742"/>
                  <a:gd name="T51" fmla="*/ 1085 h 1251"/>
                  <a:gd name="T52" fmla="*/ 330 w 742"/>
                  <a:gd name="T53" fmla="*/ 921 h 1251"/>
                  <a:gd name="T54" fmla="*/ 412 w 742"/>
                  <a:gd name="T55" fmla="*/ 839 h 1251"/>
                  <a:gd name="T56" fmla="*/ 412 w 742"/>
                  <a:gd name="T57" fmla="*/ 756 h 1251"/>
                  <a:gd name="T58" fmla="*/ 330 w 742"/>
                  <a:gd name="T59" fmla="*/ 674 h 1251"/>
                  <a:gd name="T60" fmla="*/ 412 w 742"/>
                  <a:gd name="T61" fmla="*/ 756 h 1251"/>
                  <a:gd name="T62" fmla="*/ 495 w 742"/>
                  <a:gd name="T63" fmla="*/ 427 h 1251"/>
                  <a:gd name="T64" fmla="*/ 412 w 742"/>
                  <a:gd name="T65" fmla="*/ 509 h 1251"/>
                  <a:gd name="T66" fmla="*/ 576 w 742"/>
                  <a:gd name="T67" fmla="*/ 1085 h 1251"/>
                  <a:gd name="T68" fmla="*/ 495 w 742"/>
                  <a:gd name="T69" fmla="*/ 1004 h 1251"/>
                  <a:gd name="T70" fmla="*/ 576 w 742"/>
                  <a:gd name="T71" fmla="*/ 1085 h 1251"/>
                  <a:gd name="T72" fmla="*/ 495 w 742"/>
                  <a:gd name="T73" fmla="*/ 921 h 1251"/>
                  <a:gd name="T74" fmla="*/ 576 w 742"/>
                  <a:gd name="T75" fmla="*/ 839 h 1251"/>
                  <a:gd name="T76" fmla="*/ 576 w 742"/>
                  <a:gd name="T77" fmla="*/ 756 h 1251"/>
                  <a:gd name="T78" fmla="*/ 495 w 742"/>
                  <a:gd name="T79" fmla="*/ 674 h 1251"/>
                  <a:gd name="T80" fmla="*/ 576 w 742"/>
                  <a:gd name="T81" fmla="*/ 756 h 1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42" h="1251">
                    <a:moveTo>
                      <a:pt x="576" y="507"/>
                    </a:moveTo>
                    <a:lnTo>
                      <a:pt x="576" y="263"/>
                    </a:lnTo>
                    <a:lnTo>
                      <a:pt x="495" y="97"/>
                    </a:lnTo>
                    <a:lnTo>
                      <a:pt x="412" y="97"/>
                    </a:lnTo>
                    <a:lnTo>
                      <a:pt x="412" y="0"/>
                    </a:lnTo>
                    <a:lnTo>
                      <a:pt x="330" y="0"/>
                    </a:lnTo>
                    <a:lnTo>
                      <a:pt x="330" y="97"/>
                    </a:lnTo>
                    <a:lnTo>
                      <a:pt x="247" y="97"/>
                    </a:lnTo>
                    <a:lnTo>
                      <a:pt x="165" y="263"/>
                    </a:lnTo>
                    <a:lnTo>
                      <a:pt x="165" y="507"/>
                    </a:lnTo>
                    <a:lnTo>
                      <a:pt x="83" y="507"/>
                    </a:lnTo>
                    <a:lnTo>
                      <a:pt x="0" y="592"/>
                    </a:lnTo>
                    <a:lnTo>
                      <a:pt x="0" y="1251"/>
                    </a:lnTo>
                    <a:lnTo>
                      <a:pt x="742" y="1251"/>
                    </a:lnTo>
                    <a:lnTo>
                      <a:pt x="742" y="592"/>
                    </a:lnTo>
                    <a:lnTo>
                      <a:pt x="659" y="507"/>
                    </a:lnTo>
                    <a:lnTo>
                      <a:pt x="576" y="507"/>
                    </a:lnTo>
                    <a:close/>
                    <a:moveTo>
                      <a:pt x="412" y="263"/>
                    </a:moveTo>
                    <a:lnTo>
                      <a:pt x="495" y="263"/>
                    </a:lnTo>
                    <a:lnTo>
                      <a:pt x="495" y="345"/>
                    </a:lnTo>
                    <a:lnTo>
                      <a:pt x="412" y="345"/>
                    </a:lnTo>
                    <a:lnTo>
                      <a:pt x="412" y="263"/>
                    </a:lnTo>
                    <a:close/>
                    <a:moveTo>
                      <a:pt x="247" y="263"/>
                    </a:moveTo>
                    <a:lnTo>
                      <a:pt x="330" y="263"/>
                    </a:lnTo>
                    <a:lnTo>
                      <a:pt x="330" y="345"/>
                    </a:lnTo>
                    <a:lnTo>
                      <a:pt x="247" y="345"/>
                    </a:lnTo>
                    <a:lnTo>
                      <a:pt x="247" y="263"/>
                    </a:lnTo>
                    <a:close/>
                    <a:moveTo>
                      <a:pt x="247" y="1085"/>
                    </a:moveTo>
                    <a:lnTo>
                      <a:pt x="165" y="1085"/>
                    </a:lnTo>
                    <a:lnTo>
                      <a:pt x="165" y="1004"/>
                    </a:lnTo>
                    <a:lnTo>
                      <a:pt x="247" y="1004"/>
                    </a:lnTo>
                    <a:lnTo>
                      <a:pt x="247" y="1085"/>
                    </a:lnTo>
                    <a:close/>
                    <a:moveTo>
                      <a:pt x="247" y="921"/>
                    </a:moveTo>
                    <a:lnTo>
                      <a:pt x="165" y="921"/>
                    </a:lnTo>
                    <a:lnTo>
                      <a:pt x="165" y="839"/>
                    </a:lnTo>
                    <a:lnTo>
                      <a:pt x="247" y="839"/>
                    </a:lnTo>
                    <a:lnTo>
                      <a:pt x="247" y="921"/>
                    </a:lnTo>
                    <a:close/>
                    <a:moveTo>
                      <a:pt x="247" y="756"/>
                    </a:moveTo>
                    <a:lnTo>
                      <a:pt x="165" y="756"/>
                    </a:lnTo>
                    <a:lnTo>
                      <a:pt x="165" y="674"/>
                    </a:lnTo>
                    <a:lnTo>
                      <a:pt x="247" y="674"/>
                    </a:lnTo>
                    <a:lnTo>
                      <a:pt x="247" y="756"/>
                    </a:lnTo>
                    <a:close/>
                    <a:moveTo>
                      <a:pt x="247" y="427"/>
                    </a:moveTo>
                    <a:lnTo>
                      <a:pt x="330" y="427"/>
                    </a:lnTo>
                    <a:lnTo>
                      <a:pt x="330" y="509"/>
                    </a:lnTo>
                    <a:lnTo>
                      <a:pt x="247" y="509"/>
                    </a:lnTo>
                    <a:lnTo>
                      <a:pt x="247" y="427"/>
                    </a:lnTo>
                    <a:close/>
                    <a:moveTo>
                      <a:pt x="412" y="1085"/>
                    </a:moveTo>
                    <a:lnTo>
                      <a:pt x="330" y="1085"/>
                    </a:lnTo>
                    <a:lnTo>
                      <a:pt x="330" y="1004"/>
                    </a:lnTo>
                    <a:lnTo>
                      <a:pt x="412" y="1004"/>
                    </a:lnTo>
                    <a:lnTo>
                      <a:pt x="412" y="1085"/>
                    </a:lnTo>
                    <a:close/>
                    <a:moveTo>
                      <a:pt x="412" y="921"/>
                    </a:moveTo>
                    <a:lnTo>
                      <a:pt x="330" y="921"/>
                    </a:lnTo>
                    <a:lnTo>
                      <a:pt x="330" y="839"/>
                    </a:lnTo>
                    <a:lnTo>
                      <a:pt x="412" y="839"/>
                    </a:lnTo>
                    <a:lnTo>
                      <a:pt x="412" y="921"/>
                    </a:lnTo>
                    <a:close/>
                    <a:moveTo>
                      <a:pt x="412" y="756"/>
                    </a:moveTo>
                    <a:lnTo>
                      <a:pt x="330" y="756"/>
                    </a:lnTo>
                    <a:lnTo>
                      <a:pt x="330" y="674"/>
                    </a:lnTo>
                    <a:lnTo>
                      <a:pt x="412" y="674"/>
                    </a:lnTo>
                    <a:lnTo>
                      <a:pt x="412" y="756"/>
                    </a:lnTo>
                    <a:close/>
                    <a:moveTo>
                      <a:pt x="412" y="427"/>
                    </a:moveTo>
                    <a:lnTo>
                      <a:pt x="495" y="427"/>
                    </a:lnTo>
                    <a:lnTo>
                      <a:pt x="495" y="509"/>
                    </a:lnTo>
                    <a:lnTo>
                      <a:pt x="412" y="509"/>
                    </a:lnTo>
                    <a:lnTo>
                      <a:pt x="412" y="427"/>
                    </a:lnTo>
                    <a:close/>
                    <a:moveTo>
                      <a:pt x="576" y="1085"/>
                    </a:moveTo>
                    <a:lnTo>
                      <a:pt x="495" y="1085"/>
                    </a:lnTo>
                    <a:lnTo>
                      <a:pt x="495" y="1004"/>
                    </a:lnTo>
                    <a:lnTo>
                      <a:pt x="576" y="1004"/>
                    </a:lnTo>
                    <a:lnTo>
                      <a:pt x="576" y="1085"/>
                    </a:lnTo>
                    <a:close/>
                    <a:moveTo>
                      <a:pt x="576" y="921"/>
                    </a:moveTo>
                    <a:lnTo>
                      <a:pt x="495" y="921"/>
                    </a:lnTo>
                    <a:lnTo>
                      <a:pt x="495" y="839"/>
                    </a:lnTo>
                    <a:lnTo>
                      <a:pt x="576" y="839"/>
                    </a:lnTo>
                    <a:lnTo>
                      <a:pt x="576" y="921"/>
                    </a:lnTo>
                    <a:close/>
                    <a:moveTo>
                      <a:pt x="576" y="756"/>
                    </a:moveTo>
                    <a:lnTo>
                      <a:pt x="495" y="756"/>
                    </a:lnTo>
                    <a:lnTo>
                      <a:pt x="495" y="674"/>
                    </a:lnTo>
                    <a:lnTo>
                      <a:pt x="576" y="674"/>
                    </a:lnTo>
                    <a:lnTo>
                      <a:pt x="576" y="7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5" name="Freeform 36">
                <a:extLst>
                  <a:ext uri="{FF2B5EF4-FFF2-40B4-BE49-F238E27FC236}">
                    <a16:creationId xmlns:a16="http://schemas.microsoft.com/office/drawing/2014/main" id="{B6DE7794-A9A8-4EA1-8FBA-DB0FB2191AC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2" y="1575"/>
                <a:ext cx="138" cy="230"/>
              </a:xfrm>
              <a:custGeom>
                <a:avLst/>
                <a:gdLst>
                  <a:gd name="T0" fmla="*/ 287 w 416"/>
                  <a:gd name="T1" fmla="*/ 614 h 690"/>
                  <a:gd name="T2" fmla="*/ 287 w 416"/>
                  <a:gd name="T3" fmla="*/ 583 h 690"/>
                  <a:gd name="T4" fmla="*/ 247 w 416"/>
                  <a:gd name="T5" fmla="*/ 583 h 690"/>
                  <a:gd name="T6" fmla="*/ 247 w 416"/>
                  <a:gd name="T7" fmla="*/ 502 h 690"/>
                  <a:gd name="T8" fmla="*/ 287 w 416"/>
                  <a:gd name="T9" fmla="*/ 502 h 690"/>
                  <a:gd name="T10" fmla="*/ 287 w 416"/>
                  <a:gd name="T11" fmla="*/ 429 h 690"/>
                  <a:gd name="T12" fmla="*/ 292 w 416"/>
                  <a:gd name="T13" fmla="*/ 419 h 690"/>
                  <a:gd name="T14" fmla="*/ 247 w 416"/>
                  <a:gd name="T15" fmla="*/ 419 h 690"/>
                  <a:gd name="T16" fmla="*/ 247 w 416"/>
                  <a:gd name="T17" fmla="*/ 337 h 690"/>
                  <a:gd name="T18" fmla="*/ 333 w 416"/>
                  <a:gd name="T19" fmla="*/ 337 h 690"/>
                  <a:gd name="T20" fmla="*/ 333 w 416"/>
                  <a:gd name="T21" fmla="*/ 337 h 690"/>
                  <a:gd name="T22" fmla="*/ 404 w 416"/>
                  <a:gd name="T23" fmla="*/ 195 h 690"/>
                  <a:gd name="T24" fmla="*/ 416 w 416"/>
                  <a:gd name="T25" fmla="*/ 173 h 690"/>
                  <a:gd name="T26" fmla="*/ 416 w 416"/>
                  <a:gd name="T27" fmla="*/ 0 h 690"/>
                  <a:gd name="T28" fmla="*/ 0 w 416"/>
                  <a:gd name="T29" fmla="*/ 100 h 690"/>
                  <a:gd name="T30" fmla="*/ 0 w 416"/>
                  <a:gd name="T31" fmla="*/ 469 h 690"/>
                  <a:gd name="T32" fmla="*/ 181 w 416"/>
                  <a:gd name="T33" fmla="*/ 469 h 690"/>
                  <a:gd name="T34" fmla="*/ 181 w 416"/>
                  <a:gd name="T35" fmla="*/ 690 h 690"/>
                  <a:gd name="T36" fmla="*/ 256 w 416"/>
                  <a:gd name="T37" fmla="*/ 614 h 690"/>
                  <a:gd name="T38" fmla="*/ 287 w 416"/>
                  <a:gd name="T39" fmla="*/ 614 h 690"/>
                  <a:gd name="T40" fmla="*/ 287 w 416"/>
                  <a:gd name="T41" fmla="*/ 614 h 690"/>
                  <a:gd name="T42" fmla="*/ 247 w 416"/>
                  <a:gd name="T43" fmla="*/ 172 h 690"/>
                  <a:gd name="T44" fmla="*/ 330 w 416"/>
                  <a:gd name="T45" fmla="*/ 172 h 690"/>
                  <a:gd name="T46" fmla="*/ 330 w 416"/>
                  <a:gd name="T47" fmla="*/ 254 h 690"/>
                  <a:gd name="T48" fmla="*/ 247 w 416"/>
                  <a:gd name="T49" fmla="*/ 254 h 690"/>
                  <a:gd name="T50" fmla="*/ 247 w 416"/>
                  <a:gd name="T51" fmla="*/ 172 h 690"/>
                  <a:gd name="T52" fmla="*/ 165 w 416"/>
                  <a:gd name="T53" fmla="*/ 419 h 690"/>
                  <a:gd name="T54" fmla="*/ 83 w 416"/>
                  <a:gd name="T55" fmla="*/ 419 h 690"/>
                  <a:gd name="T56" fmla="*/ 83 w 416"/>
                  <a:gd name="T57" fmla="*/ 337 h 690"/>
                  <a:gd name="T58" fmla="*/ 165 w 416"/>
                  <a:gd name="T59" fmla="*/ 337 h 690"/>
                  <a:gd name="T60" fmla="*/ 165 w 416"/>
                  <a:gd name="T61" fmla="*/ 419 h 690"/>
                  <a:gd name="T62" fmla="*/ 165 w 416"/>
                  <a:gd name="T63" fmla="*/ 254 h 690"/>
                  <a:gd name="T64" fmla="*/ 83 w 416"/>
                  <a:gd name="T65" fmla="*/ 254 h 690"/>
                  <a:gd name="T66" fmla="*/ 83 w 416"/>
                  <a:gd name="T67" fmla="*/ 172 h 690"/>
                  <a:gd name="T68" fmla="*/ 165 w 416"/>
                  <a:gd name="T69" fmla="*/ 172 h 690"/>
                  <a:gd name="T70" fmla="*/ 165 w 416"/>
                  <a:gd name="T71" fmla="*/ 2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6" h="690">
                    <a:moveTo>
                      <a:pt x="287" y="614"/>
                    </a:moveTo>
                    <a:lnTo>
                      <a:pt x="287" y="583"/>
                    </a:lnTo>
                    <a:lnTo>
                      <a:pt x="247" y="583"/>
                    </a:lnTo>
                    <a:lnTo>
                      <a:pt x="247" y="502"/>
                    </a:lnTo>
                    <a:lnTo>
                      <a:pt x="287" y="502"/>
                    </a:lnTo>
                    <a:lnTo>
                      <a:pt x="287" y="429"/>
                    </a:lnTo>
                    <a:lnTo>
                      <a:pt x="292" y="419"/>
                    </a:lnTo>
                    <a:lnTo>
                      <a:pt x="247" y="419"/>
                    </a:lnTo>
                    <a:lnTo>
                      <a:pt x="247" y="337"/>
                    </a:lnTo>
                    <a:lnTo>
                      <a:pt x="333" y="337"/>
                    </a:lnTo>
                    <a:lnTo>
                      <a:pt x="333" y="337"/>
                    </a:lnTo>
                    <a:lnTo>
                      <a:pt x="404" y="195"/>
                    </a:lnTo>
                    <a:lnTo>
                      <a:pt x="416" y="173"/>
                    </a:lnTo>
                    <a:lnTo>
                      <a:pt x="416" y="0"/>
                    </a:lnTo>
                    <a:lnTo>
                      <a:pt x="0" y="100"/>
                    </a:lnTo>
                    <a:lnTo>
                      <a:pt x="0" y="469"/>
                    </a:lnTo>
                    <a:lnTo>
                      <a:pt x="181" y="469"/>
                    </a:lnTo>
                    <a:lnTo>
                      <a:pt x="181" y="690"/>
                    </a:lnTo>
                    <a:lnTo>
                      <a:pt x="256" y="614"/>
                    </a:lnTo>
                    <a:lnTo>
                      <a:pt x="287" y="614"/>
                    </a:lnTo>
                    <a:lnTo>
                      <a:pt x="287" y="614"/>
                    </a:lnTo>
                    <a:close/>
                    <a:moveTo>
                      <a:pt x="247" y="172"/>
                    </a:moveTo>
                    <a:lnTo>
                      <a:pt x="330" y="172"/>
                    </a:lnTo>
                    <a:lnTo>
                      <a:pt x="330" y="254"/>
                    </a:lnTo>
                    <a:lnTo>
                      <a:pt x="247" y="254"/>
                    </a:lnTo>
                    <a:lnTo>
                      <a:pt x="247" y="172"/>
                    </a:lnTo>
                    <a:close/>
                    <a:moveTo>
                      <a:pt x="165" y="419"/>
                    </a:moveTo>
                    <a:lnTo>
                      <a:pt x="83" y="419"/>
                    </a:lnTo>
                    <a:lnTo>
                      <a:pt x="83" y="337"/>
                    </a:lnTo>
                    <a:lnTo>
                      <a:pt x="165" y="337"/>
                    </a:lnTo>
                    <a:lnTo>
                      <a:pt x="165" y="419"/>
                    </a:lnTo>
                    <a:close/>
                    <a:moveTo>
                      <a:pt x="165" y="254"/>
                    </a:moveTo>
                    <a:lnTo>
                      <a:pt x="83" y="254"/>
                    </a:lnTo>
                    <a:lnTo>
                      <a:pt x="83" y="172"/>
                    </a:lnTo>
                    <a:lnTo>
                      <a:pt x="165" y="172"/>
                    </a:lnTo>
                    <a:lnTo>
                      <a:pt x="165" y="2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86" name="자유형: 도형 85">
              <a:extLst>
                <a:ext uri="{FF2B5EF4-FFF2-40B4-BE49-F238E27FC236}">
                  <a16:creationId xmlns:a16="http://schemas.microsoft.com/office/drawing/2014/main" id="{57934DAA-6511-4BB2-B52C-8BBE8A817868}"/>
                </a:ext>
              </a:extLst>
            </p:cNvPr>
            <p:cNvSpPr/>
            <p:nvPr/>
          </p:nvSpPr>
          <p:spPr>
            <a:xfrm>
              <a:off x="7757585" y="2692915"/>
              <a:ext cx="504056" cy="483690"/>
            </a:xfrm>
            <a:custGeom>
              <a:avLst/>
              <a:gdLst/>
              <a:ahLst/>
              <a:cxnLst/>
              <a:rect l="0" t="0" r="0" b="0"/>
              <a:pathLst>
                <a:path w="942975" h="904875">
                  <a:moveTo>
                    <a:pt x="940594" y="540544"/>
                  </a:moveTo>
                  <a:lnTo>
                    <a:pt x="940594" y="492919"/>
                  </a:lnTo>
                  <a:lnTo>
                    <a:pt x="850106" y="492919"/>
                  </a:lnTo>
                  <a:lnTo>
                    <a:pt x="850106" y="47149"/>
                  </a:lnTo>
                  <a:lnTo>
                    <a:pt x="874871" y="47149"/>
                  </a:lnTo>
                  <a:lnTo>
                    <a:pt x="874871" y="7144"/>
                  </a:lnTo>
                  <a:lnTo>
                    <a:pt x="520541" y="7144"/>
                  </a:lnTo>
                  <a:lnTo>
                    <a:pt x="520541" y="48101"/>
                  </a:lnTo>
                  <a:lnTo>
                    <a:pt x="545306" y="48101"/>
                  </a:lnTo>
                  <a:lnTo>
                    <a:pt x="545306" y="492919"/>
                  </a:lnTo>
                  <a:lnTo>
                    <a:pt x="402431" y="492919"/>
                  </a:lnTo>
                  <a:lnTo>
                    <a:pt x="402431" y="47149"/>
                  </a:lnTo>
                  <a:lnTo>
                    <a:pt x="427196" y="47149"/>
                  </a:lnTo>
                  <a:lnTo>
                    <a:pt x="427196" y="7144"/>
                  </a:lnTo>
                  <a:lnTo>
                    <a:pt x="72866" y="7144"/>
                  </a:lnTo>
                  <a:lnTo>
                    <a:pt x="72866" y="48101"/>
                  </a:lnTo>
                  <a:lnTo>
                    <a:pt x="97631" y="48101"/>
                  </a:lnTo>
                  <a:lnTo>
                    <a:pt x="97631" y="492919"/>
                  </a:lnTo>
                  <a:lnTo>
                    <a:pt x="7144" y="492919"/>
                  </a:lnTo>
                  <a:lnTo>
                    <a:pt x="7144" y="540544"/>
                  </a:lnTo>
                  <a:lnTo>
                    <a:pt x="40481" y="540544"/>
                  </a:lnTo>
                  <a:lnTo>
                    <a:pt x="40481" y="854869"/>
                  </a:lnTo>
                  <a:lnTo>
                    <a:pt x="7144" y="854869"/>
                  </a:lnTo>
                  <a:lnTo>
                    <a:pt x="7144" y="902494"/>
                  </a:lnTo>
                  <a:lnTo>
                    <a:pt x="940594" y="902494"/>
                  </a:lnTo>
                  <a:lnTo>
                    <a:pt x="940594" y="854869"/>
                  </a:lnTo>
                  <a:lnTo>
                    <a:pt x="907256" y="854869"/>
                  </a:lnTo>
                  <a:lnTo>
                    <a:pt x="907256" y="540544"/>
                  </a:lnTo>
                  <a:lnTo>
                    <a:pt x="940594" y="540544"/>
                  </a:lnTo>
                  <a:close/>
                  <a:moveTo>
                    <a:pt x="677704" y="171926"/>
                  </a:moveTo>
                  <a:lnTo>
                    <a:pt x="677704" y="246221"/>
                  </a:lnTo>
                  <a:lnTo>
                    <a:pt x="603409" y="246221"/>
                  </a:lnTo>
                  <a:lnTo>
                    <a:pt x="603409" y="171926"/>
                  </a:lnTo>
                  <a:lnTo>
                    <a:pt x="677704" y="171926"/>
                  </a:lnTo>
                  <a:close/>
                  <a:moveTo>
                    <a:pt x="603409" y="141446"/>
                  </a:moveTo>
                  <a:lnTo>
                    <a:pt x="603409" y="67151"/>
                  </a:lnTo>
                  <a:lnTo>
                    <a:pt x="677704" y="67151"/>
                  </a:lnTo>
                  <a:lnTo>
                    <a:pt x="677704" y="141446"/>
                  </a:lnTo>
                  <a:lnTo>
                    <a:pt x="603409" y="141446"/>
                  </a:lnTo>
                  <a:close/>
                  <a:moveTo>
                    <a:pt x="677704" y="276701"/>
                  </a:moveTo>
                  <a:lnTo>
                    <a:pt x="677704" y="350996"/>
                  </a:lnTo>
                  <a:lnTo>
                    <a:pt x="603409" y="350996"/>
                  </a:lnTo>
                  <a:lnTo>
                    <a:pt x="603409" y="276701"/>
                  </a:lnTo>
                  <a:lnTo>
                    <a:pt x="677704" y="276701"/>
                  </a:lnTo>
                  <a:close/>
                  <a:moveTo>
                    <a:pt x="677704" y="381476"/>
                  </a:moveTo>
                  <a:lnTo>
                    <a:pt x="677704" y="455771"/>
                  </a:lnTo>
                  <a:lnTo>
                    <a:pt x="603409" y="455771"/>
                  </a:lnTo>
                  <a:lnTo>
                    <a:pt x="603409" y="381476"/>
                  </a:lnTo>
                  <a:lnTo>
                    <a:pt x="677704" y="381476"/>
                  </a:lnTo>
                  <a:close/>
                  <a:moveTo>
                    <a:pt x="792004" y="171926"/>
                  </a:moveTo>
                  <a:lnTo>
                    <a:pt x="792004" y="246221"/>
                  </a:lnTo>
                  <a:lnTo>
                    <a:pt x="717709" y="246221"/>
                  </a:lnTo>
                  <a:lnTo>
                    <a:pt x="717709" y="171926"/>
                  </a:lnTo>
                  <a:lnTo>
                    <a:pt x="792004" y="171926"/>
                  </a:lnTo>
                  <a:close/>
                  <a:moveTo>
                    <a:pt x="717709" y="141446"/>
                  </a:moveTo>
                  <a:lnTo>
                    <a:pt x="717709" y="67151"/>
                  </a:lnTo>
                  <a:lnTo>
                    <a:pt x="792004" y="67151"/>
                  </a:lnTo>
                  <a:lnTo>
                    <a:pt x="792004" y="141446"/>
                  </a:lnTo>
                  <a:lnTo>
                    <a:pt x="717709" y="141446"/>
                  </a:lnTo>
                  <a:close/>
                  <a:moveTo>
                    <a:pt x="792004" y="276701"/>
                  </a:moveTo>
                  <a:lnTo>
                    <a:pt x="792004" y="350996"/>
                  </a:lnTo>
                  <a:lnTo>
                    <a:pt x="717709" y="350996"/>
                  </a:lnTo>
                  <a:lnTo>
                    <a:pt x="717709" y="276701"/>
                  </a:lnTo>
                  <a:lnTo>
                    <a:pt x="792004" y="276701"/>
                  </a:lnTo>
                  <a:close/>
                  <a:moveTo>
                    <a:pt x="792004" y="381476"/>
                  </a:moveTo>
                  <a:lnTo>
                    <a:pt x="792004" y="455771"/>
                  </a:lnTo>
                  <a:lnTo>
                    <a:pt x="717709" y="455771"/>
                  </a:lnTo>
                  <a:lnTo>
                    <a:pt x="717709" y="381476"/>
                  </a:lnTo>
                  <a:lnTo>
                    <a:pt x="792004" y="381476"/>
                  </a:lnTo>
                  <a:close/>
                  <a:moveTo>
                    <a:pt x="230029" y="171926"/>
                  </a:moveTo>
                  <a:lnTo>
                    <a:pt x="230029" y="246221"/>
                  </a:lnTo>
                  <a:lnTo>
                    <a:pt x="155734" y="246221"/>
                  </a:lnTo>
                  <a:lnTo>
                    <a:pt x="155734" y="171926"/>
                  </a:lnTo>
                  <a:lnTo>
                    <a:pt x="230029" y="171926"/>
                  </a:lnTo>
                  <a:close/>
                  <a:moveTo>
                    <a:pt x="155734" y="141446"/>
                  </a:moveTo>
                  <a:lnTo>
                    <a:pt x="155734" y="67151"/>
                  </a:lnTo>
                  <a:lnTo>
                    <a:pt x="230029" y="67151"/>
                  </a:lnTo>
                  <a:lnTo>
                    <a:pt x="230029" y="141446"/>
                  </a:lnTo>
                  <a:lnTo>
                    <a:pt x="155734" y="141446"/>
                  </a:lnTo>
                  <a:close/>
                  <a:moveTo>
                    <a:pt x="230029" y="276701"/>
                  </a:moveTo>
                  <a:lnTo>
                    <a:pt x="230029" y="350996"/>
                  </a:lnTo>
                  <a:lnTo>
                    <a:pt x="155734" y="350996"/>
                  </a:lnTo>
                  <a:lnTo>
                    <a:pt x="155734" y="276701"/>
                  </a:lnTo>
                  <a:lnTo>
                    <a:pt x="230029" y="276701"/>
                  </a:lnTo>
                  <a:close/>
                  <a:moveTo>
                    <a:pt x="230029" y="381476"/>
                  </a:moveTo>
                  <a:lnTo>
                    <a:pt x="230029" y="455771"/>
                  </a:lnTo>
                  <a:lnTo>
                    <a:pt x="155734" y="455771"/>
                  </a:lnTo>
                  <a:lnTo>
                    <a:pt x="155734" y="381476"/>
                  </a:lnTo>
                  <a:lnTo>
                    <a:pt x="230029" y="381476"/>
                  </a:lnTo>
                  <a:close/>
                  <a:moveTo>
                    <a:pt x="344329" y="171926"/>
                  </a:moveTo>
                  <a:lnTo>
                    <a:pt x="344329" y="246221"/>
                  </a:lnTo>
                  <a:lnTo>
                    <a:pt x="270034" y="246221"/>
                  </a:lnTo>
                  <a:lnTo>
                    <a:pt x="270034" y="171926"/>
                  </a:lnTo>
                  <a:lnTo>
                    <a:pt x="344329" y="171926"/>
                  </a:lnTo>
                  <a:close/>
                  <a:moveTo>
                    <a:pt x="270034" y="141446"/>
                  </a:moveTo>
                  <a:lnTo>
                    <a:pt x="270034" y="67151"/>
                  </a:lnTo>
                  <a:lnTo>
                    <a:pt x="344329" y="67151"/>
                  </a:lnTo>
                  <a:lnTo>
                    <a:pt x="344329" y="141446"/>
                  </a:lnTo>
                  <a:lnTo>
                    <a:pt x="270034" y="141446"/>
                  </a:lnTo>
                  <a:close/>
                  <a:moveTo>
                    <a:pt x="344329" y="276701"/>
                  </a:moveTo>
                  <a:lnTo>
                    <a:pt x="344329" y="350996"/>
                  </a:lnTo>
                  <a:lnTo>
                    <a:pt x="270034" y="350996"/>
                  </a:lnTo>
                  <a:lnTo>
                    <a:pt x="270034" y="276701"/>
                  </a:lnTo>
                  <a:lnTo>
                    <a:pt x="344329" y="276701"/>
                  </a:lnTo>
                  <a:close/>
                  <a:moveTo>
                    <a:pt x="344329" y="381476"/>
                  </a:moveTo>
                  <a:lnTo>
                    <a:pt x="344329" y="455771"/>
                  </a:lnTo>
                  <a:lnTo>
                    <a:pt x="270034" y="455771"/>
                  </a:lnTo>
                  <a:lnTo>
                    <a:pt x="270034" y="381476"/>
                  </a:lnTo>
                  <a:lnTo>
                    <a:pt x="344329" y="381476"/>
                  </a:lnTo>
                  <a:close/>
                  <a:moveTo>
                    <a:pt x="154781" y="846296"/>
                  </a:moveTo>
                  <a:lnTo>
                    <a:pt x="90964" y="846296"/>
                  </a:lnTo>
                  <a:lnTo>
                    <a:pt x="90964" y="675799"/>
                  </a:lnTo>
                  <a:lnTo>
                    <a:pt x="154781" y="675799"/>
                  </a:lnTo>
                  <a:lnTo>
                    <a:pt x="154781" y="846296"/>
                  </a:lnTo>
                  <a:close/>
                  <a:moveTo>
                    <a:pt x="236696" y="846296"/>
                  </a:moveTo>
                  <a:lnTo>
                    <a:pt x="172879" y="846296"/>
                  </a:lnTo>
                  <a:lnTo>
                    <a:pt x="172879" y="675799"/>
                  </a:lnTo>
                  <a:lnTo>
                    <a:pt x="236696" y="675799"/>
                  </a:lnTo>
                  <a:cubicBezTo>
                    <a:pt x="236696" y="675799"/>
                    <a:pt x="236696" y="846296"/>
                    <a:pt x="236696" y="846296"/>
                  </a:cubicBezTo>
                  <a:close/>
                  <a:moveTo>
                    <a:pt x="464344" y="846296"/>
                  </a:moveTo>
                  <a:lnTo>
                    <a:pt x="330041" y="846296"/>
                  </a:lnTo>
                  <a:lnTo>
                    <a:pt x="330041" y="691991"/>
                  </a:lnTo>
                  <a:lnTo>
                    <a:pt x="464344" y="691991"/>
                  </a:lnTo>
                  <a:lnTo>
                    <a:pt x="464344" y="846296"/>
                  </a:lnTo>
                  <a:close/>
                  <a:moveTo>
                    <a:pt x="617696" y="846296"/>
                  </a:moveTo>
                  <a:lnTo>
                    <a:pt x="483394" y="846296"/>
                  </a:lnTo>
                  <a:lnTo>
                    <a:pt x="483394" y="691991"/>
                  </a:lnTo>
                  <a:lnTo>
                    <a:pt x="617696" y="691991"/>
                  </a:lnTo>
                  <a:lnTo>
                    <a:pt x="617696" y="846296"/>
                  </a:lnTo>
                  <a:close/>
                  <a:moveTo>
                    <a:pt x="693896" y="669131"/>
                  </a:moveTo>
                  <a:lnTo>
                    <a:pt x="670084" y="669131"/>
                  </a:lnTo>
                  <a:lnTo>
                    <a:pt x="670084" y="846296"/>
                  </a:lnTo>
                  <a:lnTo>
                    <a:pt x="643414" y="846296"/>
                  </a:lnTo>
                  <a:lnTo>
                    <a:pt x="643414" y="669131"/>
                  </a:lnTo>
                  <a:lnTo>
                    <a:pt x="304324" y="669131"/>
                  </a:lnTo>
                  <a:lnTo>
                    <a:pt x="304324" y="846296"/>
                  </a:lnTo>
                  <a:lnTo>
                    <a:pt x="277654" y="846296"/>
                  </a:lnTo>
                  <a:lnTo>
                    <a:pt x="277654" y="669131"/>
                  </a:lnTo>
                  <a:lnTo>
                    <a:pt x="253841" y="669131"/>
                  </a:lnTo>
                  <a:lnTo>
                    <a:pt x="253841" y="641509"/>
                  </a:lnTo>
                  <a:lnTo>
                    <a:pt x="693896" y="641509"/>
                  </a:lnTo>
                  <a:cubicBezTo>
                    <a:pt x="693896" y="641509"/>
                    <a:pt x="693896" y="669131"/>
                    <a:pt x="693896" y="669131"/>
                  </a:cubicBezTo>
                  <a:close/>
                  <a:moveTo>
                    <a:pt x="253841" y="626269"/>
                  </a:moveTo>
                  <a:lnTo>
                    <a:pt x="293846" y="572929"/>
                  </a:lnTo>
                  <a:lnTo>
                    <a:pt x="652939" y="572929"/>
                  </a:lnTo>
                  <a:lnTo>
                    <a:pt x="692944" y="626269"/>
                  </a:lnTo>
                  <a:lnTo>
                    <a:pt x="253841" y="626269"/>
                  </a:lnTo>
                  <a:close/>
                  <a:moveTo>
                    <a:pt x="772001" y="846296"/>
                  </a:moveTo>
                  <a:lnTo>
                    <a:pt x="708184" y="846296"/>
                  </a:lnTo>
                  <a:lnTo>
                    <a:pt x="708184" y="675799"/>
                  </a:lnTo>
                  <a:lnTo>
                    <a:pt x="772001" y="675799"/>
                  </a:lnTo>
                  <a:lnTo>
                    <a:pt x="772001" y="846296"/>
                  </a:lnTo>
                  <a:close/>
                  <a:moveTo>
                    <a:pt x="854869" y="846296"/>
                  </a:moveTo>
                  <a:lnTo>
                    <a:pt x="791051" y="846296"/>
                  </a:lnTo>
                  <a:lnTo>
                    <a:pt x="791051" y="675799"/>
                  </a:lnTo>
                  <a:lnTo>
                    <a:pt x="854869" y="675799"/>
                  </a:lnTo>
                  <a:lnTo>
                    <a:pt x="854869" y="84629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 cap="flat">
              <a:noFill/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7" name="그래픽 253">
              <a:extLst>
                <a:ext uri="{FF2B5EF4-FFF2-40B4-BE49-F238E27FC236}">
                  <a16:creationId xmlns:a16="http://schemas.microsoft.com/office/drawing/2014/main" id="{7E499E42-DFF8-4CA8-9EE4-33D5B76AD5DC}"/>
                </a:ext>
              </a:extLst>
            </p:cNvPr>
            <p:cNvSpPr/>
            <p:nvPr/>
          </p:nvSpPr>
          <p:spPr>
            <a:xfrm>
              <a:off x="7704967" y="3600024"/>
              <a:ext cx="609293" cy="597107"/>
            </a:xfrm>
            <a:custGeom>
              <a:avLst/>
              <a:gdLst>
                <a:gd name="connsiteX0" fmla="*/ 592941 w 609293"/>
                <a:gd name="connsiteY0" fmla="*/ 561601 h 597107"/>
                <a:gd name="connsiteX1" fmla="*/ 563695 w 609293"/>
                <a:gd name="connsiteY1" fmla="*/ 561601 h 597107"/>
                <a:gd name="connsiteX2" fmla="*/ 563695 w 609293"/>
                <a:gd name="connsiteY2" fmla="*/ 217898 h 597107"/>
                <a:gd name="connsiteX3" fmla="*/ 547366 w 609293"/>
                <a:gd name="connsiteY3" fmla="*/ 201569 h 597107"/>
                <a:gd name="connsiteX4" fmla="*/ 445675 w 609293"/>
                <a:gd name="connsiteY4" fmla="*/ 201569 h 597107"/>
                <a:gd name="connsiteX5" fmla="*/ 445675 w 609293"/>
                <a:gd name="connsiteY5" fmla="*/ 19208 h 597107"/>
                <a:gd name="connsiteX6" fmla="*/ 429346 w 609293"/>
                <a:gd name="connsiteY6" fmla="*/ 2879 h 597107"/>
                <a:gd name="connsiteX7" fmla="*/ 183862 w 609293"/>
                <a:gd name="connsiteY7" fmla="*/ 2879 h 597107"/>
                <a:gd name="connsiteX8" fmla="*/ 167533 w 609293"/>
                <a:gd name="connsiteY8" fmla="*/ 19208 h 597107"/>
                <a:gd name="connsiteX9" fmla="*/ 167533 w 609293"/>
                <a:gd name="connsiteY9" fmla="*/ 59360 h 597107"/>
                <a:gd name="connsiteX10" fmla="*/ 65902 w 609293"/>
                <a:gd name="connsiteY10" fmla="*/ 59360 h 597107"/>
                <a:gd name="connsiteX11" fmla="*/ 49573 w 609293"/>
                <a:gd name="connsiteY11" fmla="*/ 75689 h 597107"/>
                <a:gd name="connsiteX12" fmla="*/ 49573 w 609293"/>
                <a:gd name="connsiteY12" fmla="*/ 561601 h 597107"/>
                <a:gd name="connsiteX13" fmla="*/ 20205 w 609293"/>
                <a:gd name="connsiteY13" fmla="*/ 561601 h 597107"/>
                <a:gd name="connsiteX14" fmla="*/ 2910 w 609293"/>
                <a:gd name="connsiteY14" fmla="*/ 576902 h 597107"/>
                <a:gd name="connsiteX15" fmla="*/ 18212 w 609293"/>
                <a:gd name="connsiteY15" fmla="*/ 594198 h 597107"/>
                <a:gd name="connsiteX16" fmla="*/ 20205 w 609293"/>
                <a:gd name="connsiteY16" fmla="*/ 594198 h 597107"/>
                <a:gd name="connsiteX17" fmla="*/ 592941 w 609293"/>
                <a:gd name="connsiteY17" fmla="*/ 594198 h 597107"/>
                <a:gd name="connsiteX18" fmla="*/ 608243 w 609293"/>
                <a:gd name="connsiteY18" fmla="*/ 576902 h 597107"/>
                <a:gd name="connsiteX19" fmla="*/ 592941 w 609293"/>
                <a:gd name="connsiteY19" fmla="*/ 561601 h 597107"/>
                <a:gd name="connsiteX20" fmla="*/ 402720 w 609293"/>
                <a:gd name="connsiteY20" fmla="*/ 253481 h 597107"/>
                <a:gd name="connsiteX21" fmla="*/ 410153 w 609293"/>
                <a:gd name="connsiteY21" fmla="*/ 245987 h 597107"/>
                <a:gd name="connsiteX22" fmla="*/ 438059 w 609293"/>
                <a:gd name="connsiteY22" fmla="*/ 245987 h 597107"/>
                <a:gd name="connsiteX23" fmla="*/ 445614 w 609293"/>
                <a:gd name="connsiteY23" fmla="*/ 253542 h 597107"/>
                <a:gd name="connsiteX24" fmla="*/ 445614 w 609293"/>
                <a:gd name="connsiteY24" fmla="*/ 281448 h 597107"/>
                <a:gd name="connsiteX25" fmla="*/ 438059 w 609293"/>
                <a:gd name="connsiteY25" fmla="*/ 289003 h 597107"/>
                <a:gd name="connsiteX26" fmla="*/ 410153 w 609293"/>
                <a:gd name="connsiteY26" fmla="*/ 289003 h 597107"/>
                <a:gd name="connsiteX27" fmla="*/ 402598 w 609293"/>
                <a:gd name="connsiteY27" fmla="*/ 281448 h 597107"/>
                <a:gd name="connsiteX28" fmla="*/ 445736 w 609293"/>
                <a:gd name="connsiteY28" fmla="*/ 324586 h 597107"/>
                <a:gd name="connsiteX29" fmla="*/ 445736 w 609293"/>
                <a:gd name="connsiteY29" fmla="*/ 352491 h 597107"/>
                <a:gd name="connsiteX30" fmla="*/ 438180 w 609293"/>
                <a:gd name="connsiteY30" fmla="*/ 360046 h 597107"/>
                <a:gd name="connsiteX31" fmla="*/ 410153 w 609293"/>
                <a:gd name="connsiteY31" fmla="*/ 360046 h 597107"/>
                <a:gd name="connsiteX32" fmla="*/ 402598 w 609293"/>
                <a:gd name="connsiteY32" fmla="*/ 352491 h 597107"/>
                <a:gd name="connsiteX33" fmla="*/ 402598 w 609293"/>
                <a:gd name="connsiteY33" fmla="*/ 324586 h 597107"/>
                <a:gd name="connsiteX34" fmla="*/ 409968 w 609293"/>
                <a:gd name="connsiteY34" fmla="*/ 316850 h 597107"/>
                <a:gd name="connsiteX35" fmla="*/ 410153 w 609293"/>
                <a:gd name="connsiteY35" fmla="*/ 316848 h 597107"/>
                <a:gd name="connsiteX36" fmla="*/ 438059 w 609293"/>
                <a:gd name="connsiteY36" fmla="*/ 316848 h 597107"/>
                <a:gd name="connsiteX37" fmla="*/ 445677 w 609293"/>
                <a:gd name="connsiteY37" fmla="*/ 324339 h 597107"/>
                <a:gd name="connsiteX38" fmla="*/ 445675 w 609293"/>
                <a:gd name="connsiteY38" fmla="*/ 324586 h 597107"/>
                <a:gd name="connsiteX39" fmla="*/ 402720 w 609293"/>
                <a:gd name="connsiteY39" fmla="*/ 395629 h 597107"/>
                <a:gd name="connsiteX40" fmla="*/ 410153 w 609293"/>
                <a:gd name="connsiteY40" fmla="*/ 388135 h 597107"/>
                <a:gd name="connsiteX41" fmla="*/ 438059 w 609293"/>
                <a:gd name="connsiteY41" fmla="*/ 388135 h 597107"/>
                <a:gd name="connsiteX42" fmla="*/ 445614 w 609293"/>
                <a:gd name="connsiteY42" fmla="*/ 395690 h 597107"/>
                <a:gd name="connsiteX43" fmla="*/ 445614 w 609293"/>
                <a:gd name="connsiteY43" fmla="*/ 423596 h 597107"/>
                <a:gd name="connsiteX44" fmla="*/ 438059 w 609293"/>
                <a:gd name="connsiteY44" fmla="*/ 431151 h 597107"/>
                <a:gd name="connsiteX45" fmla="*/ 410153 w 609293"/>
                <a:gd name="connsiteY45" fmla="*/ 431151 h 597107"/>
                <a:gd name="connsiteX46" fmla="*/ 402598 w 609293"/>
                <a:gd name="connsiteY46" fmla="*/ 423596 h 597107"/>
                <a:gd name="connsiteX47" fmla="*/ 328569 w 609293"/>
                <a:gd name="connsiteY47" fmla="*/ 324586 h 597107"/>
                <a:gd name="connsiteX48" fmla="*/ 335939 w 609293"/>
                <a:gd name="connsiteY48" fmla="*/ 316850 h 597107"/>
                <a:gd name="connsiteX49" fmla="*/ 336124 w 609293"/>
                <a:gd name="connsiteY49" fmla="*/ 316848 h 597107"/>
                <a:gd name="connsiteX50" fmla="*/ 364030 w 609293"/>
                <a:gd name="connsiteY50" fmla="*/ 316848 h 597107"/>
                <a:gd name="connsiteX51" fmla="*/ 371585 w 609293"/>
                <a:gd name="connsiteY51" fmla="*/ 324403 h 597107"/>
                <a:gd name="connsiteX52" fmla="*/ 371585 w 609293"/>
                <a:gd name="connsiteY52" fmla="*/ 352308 h 597107"/>
                <a:gd name="connsiteX53" fmla="*/ 364030 w 609293"/>
                <a:gd name="connsiteY53" fmla="*/ 359864 h 597107"/>
                <a:gd name="connsiteX54" fmla="*/ 336124 w 609293"/>
                <a:gd name="connsiteY54" fmla="*/ 359864 h 597107"/>
                <a:gd name="connsiteX55" fmla="*/ 328569 w 609293"/>
                <a:gd name="connsiteY55" fmla="*/ 352308 h 597107"/>
                <a:gd name="connsiteX56" fmla="*/ 167593 w 609293"/>
                <a:gd name="connsiteY56" fmla="*/ 111333 h 597107"/>
                <a:gd name="connsiteX57" fmla="*/ 174963 w 609293"/>
                <a:gd name="connsiteY57" fmla="*/ 103597 h 597107"/>
                <a:gd name="connsiteX58" fmla="*/ 175149 w 609293"/>
                <a:gd name="connsiteY58" fmla="*/ 103595 h 597107"/>
                <a:gd name="connsiteX59" fmla="*/ 202993 w 609293"/>
                <a:gd name="connsiteY59" fmla="*/ 103595 h 597107"/>
                <a:gd name="connsiteX60" fmla="*/ 210549 w 609293"/>
                <a:gd name="connsiteY60" fmla="*/ 111150 h 597107"/>
                <a:gd name="connsiteX61" fmla="*/ 210549 w 609293"/>
                <a:gd name="connsiteY61" fmla="*/ 139056 h 597107"/>
                <a:gd name="connsiteX62" fmla="*/ 203179 w 609293"/>
                <a:gd name="connsiteY62" fmla="*/ 146791 h 597107"/>
                <a:gd name="connsiteX63" fmla="*/ 202993 w 609293"/>
                <a:gd name="connsiteY63" fmla="*/ 146794 h 597107"/>
                <a:gd name="connsiteX64" fmla="*/ 175149 w 609293"/>
                <a:gd name="connsiteY64" fmla="*/ 146794 h 597107"/>
                <a:gd name="connsiteX65" fmla="*/ 167593 w 609293"/>
                <a:gd name="connsiteY65" fmla="*/ 139239 h 597107"/>
                <a:gd name="connsiteX66" fmla="*/ 167593 w 609293"/>
                <a:gd name="connsiteY66" fmla="*/ 182438 h 597107"/>
                <a:gd name="connsiteX67" fmla="*/ 175149 w 609293"/>
                <a:gd name="connsiteY67" fmla="*/ 174882 h 597107"/>
                <a:gd name="connsiteX68" fmla="*/ 202993 w 609293"/>
                <a:gd name="connsiteY68" fmla="*/ 174882 h 597107"/>
                <a:gd name="connsiteX69" fmla="*/ 210549 w 609293"/>
                <a:gd name="connsiteY69" fmla="*/ 182438 h 597107"/>
                <a:gd name="connsiteX70" fmla="*/ 210549 w 609293"/>
                <a:gd name="connsiteY70" fmla="*/ 210343 h 597107"/>
                <a:gd name="connsiteX71" fmla="*/ 202993 w 609293"/>
                <a:gd name="connsiteY71" fmla="*/ 217837 h 597107"/>
                <a:gd name="connsiteX72" fmla="*/ 175149 w 609293"/>
                <a:gd name="connsiteY72" fmla="*/ 217837 h 597107"/>
                <a:gd name="connsiteX73" fmla="*/ 167593 w 609293"/>
                <a:gd name="connsiteY73" fmla="*/ 210282 h 597107"/>
                <a:gd name="connsiteX74" fmla="*/ 167593 w 609293"/>
                <a:gd name="connsiteY74" fmla="*/ 253542 h 597107"/>
                <a:gd name="connsiteX75" fmla="*/ 175149 w 609293"/>
                <a:gd name="connsiteY75" fmla="*/ 245987 h 597107"/>
                <a:gd name="connsiteX76" fmla="*/ 202993 w 609293"/>
                <a:gd name="connsiteY76" fmla="*/ 245987 h 597107"/>
                <a:gd name="connsiteX77" fmla="*/ 210549 w 609293"/>
                <a:gd name="connsiteY77" fmla="*/ 253542 h 597107"/>
                <a:gd name="connsiteX78" fmla="*/ 210549 w 609293"/>
                <a:gd name="connsiteY78" fmla="*/ 281448 h 597107"/>
                <a:gd name="connsiteX79" fmla="*/ 202993 w 609293"/>
                <a:gd name="connsiteY79" fmla="*/ 288942 h 597107"/>
                <a:gd name="connsiteX80" fmla="*/ 175149 w 609293"/>
                <a:gd name="connsiteY80" fmla="*/ 288942 h 597107"/>
                <a:gd name="connsiteX81" fmla="*/ 167593 w 609293"/>
                <a:gd name="connsiteY81" fmla="*/ 281387 h 597107"/>
                <a:gd name="connsiteX82" fmla="*/ 167593 w 609293"/>
                <a:gd name="connsiteY82" fmla="*/ 324647 h 597107"/>
                <a:gd name="connsiteX83" fmla="*/ 174901 w 609293"/>
                <a:gd name="connsiteY83" fmla="*/ 316851 h 597107"/>
                <a:gd name="connsiteX84" fmla="*/ 175149 w 609293"/>
                <a:gd name="connsiteY84" fmla="*/ 316848 h 597107"/>
                <a:gd name="connsiteX85" fmla="*/ 202993 w 609293"/>
                <a:gd name="connsiteY85" fmla="*/ 316848 h 597107"/>
                <a:gd name="connsiteX86" fmla="*/ 210549 w 609293"/>
                <a:gd name="connsiteY86" fmla="*/ 324403 h 597107"/>
                <a:gd name="connsiteX87" fmla="*/ 210549 w 609293"/>
                <a:gd name="connsiteY87" fmla="*/ 352308 h 597107"/>
                <a:gd name="connsiteX88" fmla="*/ 203116 w 609293"/>
                <a:gd name="connsiteY88" fmla="*/ 359984 h 597107"/>
                <a:gd name="connsiteX89" fmla="*/ 202993 w 609293"/>
                <a:gd name="connsiteY89" fmla="*/ 359986 h 597107"/>
                <a:gd name="connsiteX90" fmla="*/ 175149 w 609293"/>
                <a:gd name="connsiteY90" fmla="*/ 359986 h 597107"/>
                <a:gd name="connsiteX91" fmla="*/ 167593 w 609293"/>
                <a:gd name="connsiteY91" fmla="*/ 352430 h 597107"/>
                <a:gd name="connsiteX92" fmla="*/ 167593 w 609293"/>
                <a:gd name="connsiteY92" fmla="*/ 395751 h 597107"/>
                <a:gd name="connsiteX93" fmla="*/ 175149 w 609293"/>
                <a:gd name="connsiteY93" fmla="*/ 388196 h 597107"/>
                <a:gd name="connsiteX94" fmla="*/ 202993 w 609293"/>
                <a:gd name="connsiteY94" fmla="*/ 388196 h 597107"/>
                <a:gd name="connsiteX95" fmla="*/ 210549 w 609293"/>
                <a:gd name="connsiteY95" fmla="*/ 395751 h 597107"/>
                <a:gd name="connsiteX96" fmla="*/ 210549 w 609293"/>
                <a:gd name="connsiteY96" fmla="*/ 423657 h 597107"/>
                <a:gd name="connsiteX97" fmla="*/ 202993 w 609293"/>
                <a:gd name="connsiteY97" fmla="*/ 431090 h 597107"/>
                <a:gd name="connsiteX98" fmla="*/ 175149 w 609293"/>
                <a:gd name="connsiteY98" fmla="*/ 431090 h 597107"/>
                <a:gd name="connsiteX99" fmla="*/ 167593 w 609293"/>
                <a:gd name="connsiteY99" fmla="*/ 423535 h 597107"/>
                <a:gd name="connsiteX100" fmla="*/ 136459 w 609293"/>
                <a:gd name="connsiteY100" fmla="*/ 423657 h 597107"/>
                <a:gd name="connsiteX101" fmla="*/ 128903 w 609293"/>
                <a:gd name="connsiteY101" fmla="*/ 431212 h 597107"/>
                <a:gd name="connsiteX102" fmla="*/ 100998 w 609293"/>
                <a:gd name="connsiteY102" fmla="*/ 431212 h 597107"/>
                <a:gd name="connsiteX103" fmla="*/ 93321 w 609293"/>
                <a:gd name="connsiteY103" fmla="*/ 423780 h 597107"/>
                <a:gd name="connsiteX104" fmla="*/ 93321 w 609293"/>
                <a:gd name="connsiteY104" fmla="*/ 423535 h 597107"/>
                <a:gd name="connsiteX105" fmla="*/ 93321 w 609293"/>
                <a:gd name="connsiteY105" fmla="*/ 395629 h 597107"/>
                <a:gd name="connsiteX106" fmla="*/ 100876 w 609293"/>
                <a:gd name="connsiteY106" fmla="*/ 388074 h 597107"/>
                <a:gd name="connsiteX107" fmla="*/ 128782 w 609293"/>
                <a:gd name="connsiteY107" fmla="*/ 388074 h 597107"/>
                <a:gd name="connsiteX108" fmla="*/ 136337 w 609293"/>
                <a:gd name="connsiteY108" fmla="*/ 395629 h 597107"/>
                <a:gd name="connsiteX109" fmla="*/ 136459 w 609293"/>
                <a:gd name="connsiteY109" fmla="*/ 352552 h 597107"/>
                <a:gd name="connsiteX110" fmla="*/ 128903 w 609293"/>
                <a:gd name="connsiteY110" fmla="*/ 360107 h 597107"/>
                <a:gd name="connsiteX111" fmla="*/ 100998 w 609293"/>
                <a:gd name="connsiteY111" fmla="*/ 360107 h 597107"/>
                <a:gd name="connsiteX112" fmla="*/ 93321 w 609293"/>
                <a:gd name="connsiteY112" fmla="*/ 352675 h 597107"/>
                <a:gd name="connsiteX113" fmla="*/ 93321 w 609293"/>
                <a:gd name="connsiteY113" fmla="*/ 352491 h 597107"/>
                <a:gd name="connsiteX114" fmla="*/ 93321 w 609293"/>
                <a:gd name="connsiteY114" fmla="*/ 324586 h 597107"/>
                <a:gd name="connsiteX115" fmla="*/ 100690 w 609293"/>
                <a:gd name="connsiteY115" fmla="*/ 316849 h 597107"/>
                <a:gd name="connsiteX116" fmla="*/ 100998 w 609293"/>
                <a:gd name="connsiteY116" fmla="*/ 316848 h 597107"/>
                <a:gd name="connsiteX117" fmla="*/ 128903 w 609293"/>
                <a:gd name="connsiteY117" fmla="*/ 316848 h 597107"/>
                <a:gd name="connsiteX118" fmla="*/ 136459 w 609293"/>
                <a:gd name="connsiteY118" fmla="*/ 324403 h 597107"/>
                <a:gd name="connsiteX119" fmla="*/ 136459 w 609293"/>
                <a:gd name="connsiteY119" fmla="*/ 281448 h 597107"/>
                <a:gd name="connsiteX120" fmla="*/ 128903 w 609293"/>
                <a:gd name="connsiteY120" fmla="*/ 289003 h 597107"/>
                <a:gd name="connsiteX121" fmla="*/ 100998 w 609293"/>
                <a:gd name="connsiteY121" fmla="*/ 289003 h 597107"/>
                <a:gd name="connsiteX122" fmla="*/ 93321 w 609293"/>
                <a:gd name="connsiteY122" fmla="*/ 281571 h 597107"/>
                <a:gd name="connsiteX123" fmla="*/ 93321 w 609293"/>
                <a:gd name="connsiteY123" fmla="*/ 281387 h 597107"/>
                <a:gd name="connsiteX124" fmla="*/ 93321 w 609293"/>
                <a:gd name="connsiteY124" fmla="*/ 253481 h 597107"/>
                <a:gd name="connsiteX125" fmla="*/ 100876 w 609293"/>
                <a:gd name="connsiteY125" fmla="*/ 245926 h 597107"/>
                <a:gd name="connsiteX126" fmla="*/ 128782 w 609293"/>
                <a:gd name="connsiteY126" fmla="*/ 245926 h 597107"/>
                <a:gd name="connsiteX127" fmla="*/ 136337 w 609293"/>
                <a:gd name="connsiteY127" fmla="*/ 253481 h 597107"/>
                <a:gd name="connsiteX128" fmla="*/ 136459 w 609293"/>
                <a:gd name="connsiteY128" fmla="*/ 210343 h 597107"/>
                <a:gd name="connsiteX129" fmla="*/ 128903 w 609293"/>
                <a:gd name="connsiteY129" fmla="*/ 217898 h 597107"/>
                <a:gd name="connsiteX130" fmla="*/ 100998 w 609293"/>
                <a:gd name="connsiteY130" fmla="*/ 217898 h 597107"/>
                <a:gd name="connsiteX131" fmla="*/ 93322 w 609293"/>
                <a:gd name="connsiteY131" fmla="*/ 210466 h 597107"/>
                <a:gd name="connsiteX132" fmla="*/ 93321 w 609293"/>
                <a:gd name="connsiteY132" fmla="*/ 210343 h 597107"/>
                <a:gd name="connsiteX133" fmla="*/ 93321 w 609293"/>
                <a:gd name="connsiteY133" fmla="*/ 182438 h 597107"/>
                <a:gd name="connsiteX134" fmla="*/ 100876 w 609293"/>
                <a:gd name="connsiteY134" fmla="*/ 174882 h 597107"/>
                <a:gd name="connsiteX135" fmla="*/ 128782 w 609293"/>
                <a:gd name="connsiteY135" fmla="*/ 174882 h 597107"/>
                <a:gd name="connsiteX136" fmla="*/ 136337 w 609293"/>
                <a:gd name="connsiteY136" fmla="*/ 182438 h 597107"/>
                <a:gd name="connsiteX137" fmla="*/ 136459 w 609293"/>
                <a:gd name="connsiteY137" fmla="*/ 139239 h 597107"/>
                <a:gd name="connsiteX138" fmla="*/ 128903 w 609293"/>
                <a:gd name="connsiteY138" fmla="*/ 146794 h 597107"/>
                <a:gd name="connsiteX139" fmla="*/ 100998 w 609293"/>
                <a:gd name="connsiteY139" fmla="*/ 146794 h 597107"/>
                <a:gd name="connsiteX140" fmla="*/ 93322 w 609293"/>
                <a:gd name="connsiteY140" fmla="*/ 139362 h 597107"/>
                <a:gd name="connsiteX141" fmla="*/ 93321 w 609293"/>
                <a:gd name="connsiteY141" fmla="*/ 139239 h 597107"/>
                <a:gd name="connsiteX142" fmla="*/ 93321 w 609293"/>
                <a:gd name="connsiteY142" fmla="*/ 111333 h 597107"/>
                <a:gd name="connsiteX143" fmla="*/ 100690 w 609293"/>
                <a:gd name="connsiteY143" fmla="*/ 103596 h 597107"/>
                <a:gd name="connsiteX144" fmla="*/ 100998 w 609293"/>
                <a:gd name="connsiteY144" fmla="*/ 103595 h 597107"/>
                <a:gd name="connsiteX145" fmla="*/ 128903 w 609293"/>
                <a:gd name="connsiteY145" fmla="*/ 103595 h 597107"/>
                <a:gd name="connsiteX146" fmla="*/ 136459 w 609293"/>
                <a:gd name="connsiteY146" fmla="*/ 111150 h 597107"/>
                <a:gd name="connsiteX147" fmla="*/ 226939 w 609293"/>
                <a:gd name="connsiteY147" fmla="*/ 561601 h 597107"/>
                <a:gd name="connsiteX148" fmla="*/ 151203 w 609293"/>
                <a:gd name="connsiteY148" fmla="*/ 561601 h 597107"/>
                <a:gd name="connsiteX149" fmla="*/ 151203 w 609293"/>
                <a:gd name="connsiteY149" fmla="*/ 466795 h 597107"/>
                <a:gd name="connsiteX150" fmla="*/ 158820 w 609293"/>
                <a:gd name="connsiteY150" fmla="*/ 459178 h 597107"/>
                <a:gd name="connsiteX151" fmla="*/ 219262 w 609293"/>
                <a:gd name="connsiteY151" fmla="*/ 459178 h 597107"/>
                <a:gd name="connsiteX152" fmla="*/ 226878 w 609293"/>
                <a:gd name="connsiteY152" fmla="*/ 466795 h 597107"/>
                <a:gd name="connsiteX153" fmla="*/ 284700 w 609293"/>
                <a:gd name="connsiteY153" fmla="*/ 423535 h 597107"/>
                <a:gd name="connsiteX154" fmla="*/ 277144 w 609293"/>
                <a:gd name="connsiteY154" fmla="*/ 431090 h 597107"/>
                <a:gd name="connsiteX155" fmla="*/ 249239 w 609293"/>
                <a:gd name="connsiteY155" fmla="*/ 431090 h 597107"/>
                <a:gd name="connsiteX156" fmla="*/ 241683 w 609293"/>
                <a:gd name="connsiteY156" fmla="*/ 423535 h 597107"/>
                <a:gd name="connsiteX157" fmla="*/ 241683 w 609293"/>
                <a:gd name="connsiteY157" fmla="*/ 395629 h 597107"/>
                <a:gd name="connsiteX158" fmla="*/ 249239 w 609293"/>
                <a:gd name="connsiteY158" fmla="*/ 388074 h 597107"/>
                <a:gd name="connsiteX159" fmla="*/ 277144 w 609293"/>
                <a:gd name="connsiteY159" fmla="*/ 388074 h 597107"/>
                <a:gd name="connsiteX160" fmla="*/ 284700 w 609293"/>
                <a:gd name="connsiteY160" fmla="*/ 395629 h 597107"/>
                <a:gd name="connsiteX161" fmla="*/ 284700 w 609293"/>
                <a:gd name="connsiteY161" fmla="*/ 352430 h 597107"/>
                <a:gd name="connsiteX162" fmla="*/ 277144 w 609293"/>
                <a:gd name="connsiteY162" fmla="*/ 359986 h 597107"/>
                <a:gd name="connsiteX163" fmla="*/ 249239 w 609293"/>
                <a:gd name="connsiteY163" fmla="*/ 359986 h 597107"/>
                <a:gd name="connsiteX164" fmla="*/ 241683 w 609293"/>
                <a:gd name="connsiteY164" fmla="*/ 352430 h 597107"/>
                <a:gd name="connsiteX165" fmla="*/ 241683 w 609293"/>
                <a:gd name="connsiteY165" fmla="*/ 324586 h 597107"/>
                <a:gd name="connsiteX166" fmla="*/ 249054 w 609293"/>
                <a:gd name="connsiteY166" fmla="*/ 316850 h 597107"/>
                <a:gd name="connsiteX167" fmla="*/ 249239 w 609293"/>
                <a:gd name="connsiteY167" fmla="*/ 316848 h 597107"/>
                <a:gd name="connsiteX168" fmla="*/ 277144 w 609293"/>
                <a:gd name="connsiteY168" fmla="*/ 316848 h 597107"/>
                <a:gd name="connsiteX169" fmla="*/ 284700 w 609293"/>
                <a:gd name="connsiteY169" fmla="*/ 324403 h 597107"/>
                <a:gd name="connsiteX170" fmla="*/ 284700 w 609293"/>
                <a:gd name="connsiteY170" fmla="*/ 281326 h 597107"/>
                <a:gd name="connsiteX171" fmla="*/ 277144 w 609293"/>
                <a:gd name="connsiteY171" fmla="*/ 288881 h 597107"/>
                <a:gd name="connsiteX172" fmla="*/ 249239 w 609293"/>
                <a:gd name="connsiteY172" fmla="*/ 288881 h 597107"/>
                <a:gd name="connsiteX173" fmla="*/ 241683 w 609293"/>
                <a:gd name="connsiteY173" fmla="*/ 281326 h 597107"/>
                <a:gd name="connsiteX174" fmla="*/ 241683 w 609293"/>
                <a:gd name="connsiteY174" fmla="*/ 253481 h 597107"/>
                <a:gd name="connsiteX175" fmla="*/ 249239 w 609293"/>
                <a:gd name="connsiteY175" fmla="*/ 245926 h 597107"/>
                <a:gd name="connsiteX176" fmla="*/ 277144 w 609293"/>
                <a:gd name="connsiteY176" fmla="*/ 245926 h 597107"/>
                <a:gd name="connsiteX177" fmla="*/ 284700 w 609293"/>
                <a:gd name="connsiteY177" fmla="*/ 253481 h 597107"/>
                <a:gd name="connsiteX178" fmla="*/ 284700 w 609293"/>
                <a:gd name="connsiteY178" fmla="*/ 210221 h 597107"/>
                <a:gd name="connsiteX179" fmla="*/ 277144 w 609293"/>
                <a:gd name="connsiteY179" fmla="*/ 217777 h 597107"/>
                <a:gd name="connsiteX180" fmla="*/ 249239 w 609293"/>
                <a:gd name="connsiteY180" fmla="*/ 217777 h 597107"/>
                <a:gd name="connsiteX181" fmla="*/ 241683 w 609293"/>
                <a:gd name="connsiteY181" fmla="*/ 210221 h 597107"/>
                <a:gd name="connsiteX182" fmla="*/ 241683 w 609293"/>
                <a:gd name="connsiteY182" fmla="*/ 182438 h 597107"/>
                <a:gd name="connsiteX183" fmla="*/ 249239 w 609293"/>
                <a:gd name="connsiteY183" fmla="*/ 174882 h 597107"/>
                <a:gd name="connsiteX184" fmla="*/ 277144 w 609293"/>
                <a:gd name="connsiteY184" fmla="*/ 174882 h 597107"/>
                <a:gd name="connsiteX185" fmla="*/ 284700 w 609293"/>
                <a:gd name="connsiteY185" fmla="*/ 182438 h 597107"/>
                <a:gd name="connsiteX186" fmla="*/ 284700 w 609293"/>
                <a:gd name="connsiteY186" fmla="*/ 139117 h 597107"/>
                <a:gd name="connsiteX187" fmla="*/ 277144 w 609293"/>
                <a:gd name="connsiteY187" fmla="*/ 146672 h 597107"/>
                <a:gd name="connsiteX188" fmla="*/ 249239 w 609293"/>
                <a:gd name="connsiteY188" fmla="*/ 146672 h 597107"/>
                <a:gd name="connsiteX189" fmla="*/ 241683 w 609293"/>
                <a:gd name="connsiteY189" fmla="*/ 139117 h 597107"/>
                <a:gd name="connsiteX190" fmla="*/ 241683 w 609293"/>
                <a:gd name="connsiteY190" fmla="*/ 111333 h 597107"/>
                <a:gd name="connsiteX191" fmla="*/ 249054 w 609293"/>
                <a:gd name="connsiteY191" fmla="*/ 103597 h 597107"/>
                <a:gd name="connsiteX192" fmla="*/ 249239 w 609293"/>
                <a:gd name="connsiteY192" fmla="*/ 103595 h 597107"/>
                <a:gd name="connsiteX193" fmla="*/ 277144 w 609293"/>
                <a:gd name="connsiteY193" fmla="*/ 103595 h 597107"/>
                <a:gd name="connsiteX194" fmla="*/ 284700 w 609293"/>
                <a:gd name="connsiteY194" fmla="*/ 111150 h 597107"/>
                <a:gd name="connsiteX195" fmla="*/ 371524 w 609293"/>
                <a:gd name="connsiteY195" fmla="*/ 423535 h 597107"/>
                <a:gd name="connsiteX196" fmla="*/ 363969 w 609293"/>
                <a:gd name="connsiteY196" fmla="*/ 431090 h 597107"/>
                <a:gd name="connsiteX197" fmla="*/ 336124 w 609293"/>
                <a:gd name="connsiteY197" fmla="*/ 431090 h 597107"/>
                <a:gd name="connsiteX198" fmla="*/ 328569 w 609293"/>
                <a:gd name="connsiteY198" fmla="*/ 423535 h 597107"/>
                <a:gd name="connsiteX199" fmla="*/ 328569 w 609293"/>
                <a:gd name="connsiteY199" fmla="*/ 395629 h 597107"/>
                <a:gd name="connsiteX200" fmla="*/ 336124 w 609293"/>
                <a:gd name="connsiteY200" fmla="*/ 388074 h 597107"/>
                <a:gd name="connsiteX201" fmla="*/ 364030 w 609293"/>
                <a:gd name="connsiteY201" fmla="*/ 388074 h 597107"/>
                <a:gd name="connsiteX202" fmla="*/ 371585 w 609293"/>
                <a:gd name="connsiteY202" fmla="*/ 395629 h 597107"/>
                <a:gd name="connsiteX203" fmla="*/ 371524 w 609293"/>
                <a:gd name="connsiteY203" fmla="*/ 281387 h 597107"/>
                <a:gd name="connsiteX204" fmla="*/ 363969 w 609293"/>
                <a:gd name="connsiteY204" fmla="*/ 288942 h 597107"/>
                <a:gd name="connsiteX205" fmla="*/ 336124 w 609293"/>
                <a:gd name="connsiteY205" fmla="*/ 288942 h 597107"/>
                <a:gd name="connsiteX206" fmla="*/ 328569 w 609293"/>
                <a:gd name="connsiteY206" fmla="*/ 281387 h 597107"/>
                <a:gd name="connsiteX207" fmla="*/ 328569 w 609293"/>
                <a:gd name="connsiteY207" fmla="*/ 253481 h 597107"/>
                <a:gd name="connsiteX208" fmla="*/ 336124 w 609293"/>
                <a:gd name="connsiteY208" fmla="*/ 245926 h 597107"/>
                <a:gd name="connsiteX209" fmla="*/ 364030 w 609293"/>
                <a:gd name="connsiteY209" fmla="*/ 245926 h 597107"/>
                <a:gd name="connsiteX210" fmla="*/ 371585 w 609293"/>
                <a:gd name="connsiteY210" fmla="*/ 253481 h 597107"/>
                <a:gd name="connsiteX211" fmla="*/ 462004 w 609293"/>
                <a:gd name="connsiteY211" fmla="*/ 561662 h 597107"/>
                <a:gd name="connsiteX212" fmla="*/ 386330 w 609293"/>
                <a:gd name="connsiteY212" fmla="*/ 561662 h 597107"/>
                <a:gd name="connsiteX213" fmla="*/ 386330 w 609293"/>
                <a:gd name="connsiteY213" fmla="*/ 466795 h 597107"/>
                <a:gd name="connsiteX214" fmla="*/ 393946 w 609293"/>
                <a:gd name="connsiteY214" fmla="*/ 459178 h 597107"/>
                <a:gd name="connsiteX215" fmla="*/ 454388 w 609293"/>
                <a:gd name="connsiteY215" fmla="*/ 459178 h 597107"/>
                <a:gd name="connsiteX216" fmla="*/ 462004 w 609293"/>
                <a:gd name="connsiteY216" fmla="*/ 466795 h 597107"/>
                <a:gd name="connsiteX217" fmla="*/ 519826 w 609293"/>
                <a:gd name="connsiteY217" fmla="*/ 423535 h 597107"/>
                <a:gd name="connsiteX218" fmla="*/ 512271 w 609293"/>
                <a:gd name="connsiteY218" fmla="*/ 431090 h 597107"/>
                <a:gd name="connsiteX219" fmla="*/ 484365 w 609293"/>
                <a:gd name="connsiteY219" fmla="*/ 431090 h 597107"/>
                <a:gd name="connsiteX220" fmla="*/ 476810 w 609293"/>
                <a:gd name="connsiteY220" fmla="*/ 423535 h 597107"/>
                <a:gd name="connsiteX221" fmla="*/ 476810 w 609293"/>
                <a:gd name="connsiteY221" fmla="*/ 395629 h 597107"/>
                <a:gd name="connsiteX222" fmla="*/ 484365 w 609293"/>
                <a:gd name="connsiteY222" fmla="*/ 388074 h 597107"/>
                <a:gd name="connsiteX223" fmla="*/ 512271 w 609293"/>
                <a:gd name="connsiteY223" fmla="*/ 388074 h 597107"/>
                <a:gd name="connsiteX224" fmla="*/ 519826 w 609293"/>
                <a:gd name="connsiteY224" fmla="*/ 395629 h 597107"/>
                <a:gd name="connsiteX225" fmla="*/ 519826 w 609293"/>
                <a:gd name="connsiteY225" fmla="*/ 352430 h 597107"/>
                <a:gd name="connsiteX226" fmla="*/ 512271 w 609293"/>
                <a:gd name="connsiteY226" fmla="*/ 359986 h 597107"/>
                <a:gd name="connsiteX227" fmla="*/ 484365 w 609293"/>
                <a:gd name="connsiteY227" fmla="*/ 359986 h 597107"/>
                <a:gd name="connsiteX228" fmla="*/ 476810 w 609293"/>
                <a:gd name="connsiteY228" fmla="*/ 352430 h 597107"/>
                <a:gd name="connsiteX229" fmla="*/ 476810 w 609293"/>
                <a:gd name="connsiteY229" fmla="*/ 324586 h 597107"/>
                <a:gd name="connsiteX230" fmla="*/ 484180 w 609293"/>
                <a:gd name="connsiteY230" fmla="*/ 316850 h 597107"/>
                <a:gd name="connsiteX231" fmla="*/ 484365 w 609293"/>
                <a:gd name="connsiteY231" fmla="*/ 316848 h 597107"/>
                <a:gd name="connsiteX232" fmla="*/ 512271 w 609293"/>
                <a:gd name="connsiteY232" fmla="*/ 316848 h 597107"/>
                <a:gd name="connsiteX233" fmla="*/ 519828 w 609293"/>
                <a:gd name="connsiteY233" fmla="*/ 324400 h 597107"/>
                <a:gd name="connsiteX234" fmla="*/ 519826 w 609293"/>
                <a:gd name="connsiteY234" fmla="*/ 324586 h 597107"/>
                <a:gd name="connsiteX235" fmla="*/ 519826 w 609293"/>
                <a:gd name="connsiteY235" fmla="*/ 281326 h 597107"/>
                <a:gd name="connsiteX236" fmla="*/ 512271 w 609293"/>
                <a:gd name="connsiteY236" fmla="*/ 288881 h 597107"/>
                <a:gd name="connsiteX237" fmla="*/ 484365 w 609293"/>
                <a:gd name="connsiteY237" fmla="*/ 288881 h 597107"/>
                <a:gd name="connsiteX238" fmla="*/ 476810 w 609293"/>
                <a:gd name="connsiteY238" fmla="*/ 281326 h 597107"/>
                <a:gd name="connsiteX239" fmla="*/ 476810 w 609293"/>
                <a:gd name="connsiteY239" fmla="*/ 253481 h 597107"/>
                <a:gd name="connsiteX240" fmla="*/ 484365 w 609293"/>
                <a:gd name="connsiteY240" fmla="*/ 245926 h 597107"/>
                <a:gd name="connsiteX241" fmla="*/ 512271 w 609293"/>
                <a:gd name="connsiteY241" fmla="*/ 245926 h 597107"/>
                <a:gd name="connsiteX242" fmla="*/ 519826 w 609293"/>
                <a:gd name="connsiteY242" fmla="*/ 253481 h 597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</a:cxnLst>
              <a:rect l="l" t="t" r="r" b="b"/>
              <a:pathLst>
                <a:path w="609293" h="597107">
                  <a:moveTo>
                    <a:pt x="592941" y="561601"/>
                  </a:moveTo>
                  <a:lnTo>
                    <a:pt x="563695" y="561601"/>
                  </a:lnTo>
                  <a:lnTo>
                    <a:pt x="563695" y="217898"/>
                  </a:lnTo>
                  <a:cubicBezTo>
                    <a:pt x="563695" y="208880"/>
                    <a:pt x="556384" y="201569"/>
                    <a:pt x="547366" y="201569"/>
                  </a:cubicBezTo>
                  <a:lnTo>
                    <a:pt x="445675" y="201569"/>
                  </a:lnTo>
                  <a:lnTo>
                    <a:pt x="445675" y="19208"/>
                  </a:lnTo>
                  <a:cubicBezTo>
                    <a:pt x="445675" y="10190"/>
                    <a:pt x="438364" y="2879"/>
                    <a:pt x="429346" y="2879"/>
                  </a:cubicBezTo>
                  <a:lnTo>
                    <a:pt x="183862" y="2879"/>
                  </a:lnTo>
                  <a:cubicBezTo>
                    <a:pt x="174843" y="2879"/>
                    <a:pt x="167533" y="10190"/>
                    <a:pt x="167533" y="19208"/>
                  </a:cubicBezTo>
                  <a:lnTo>
                    <a:pt x="167533" y="59360"/>
                  </a:lnTo>
                  <a:lnTo>
                    <a:pt x="65902" y="59360"/>
                  </a:lnTo>
                  <a:cubicBezTo>
                    <a:pt x="56884" y="59360"/>
                    <a:pt x="49573" y="66671"/>
                    <a:pt x="49573" y="75689"/>
                  </a:cubicBezTo>
                  <a:lnTo>
                    <a:pt x="49573" y="561601"/>
                  </a:lnTo>
                  <a:lnTo>
                    <a:pt x="20205" y="561601"/>
                  </a:lnTo>
                  <a:cubicBezTo>
                    <a:pt x="11204" y="561050"/>
                    <a:pt x="3461" y="567901"/>
                    <a:pt x="2910" y="576902"/>
                  </a:cubicBezTo>
                  <a:cubicBezTo>
                    <a:pt x="2359" y="585903"/>
                    <a:pt x="9210" y="593647"/>
                    <a:pt x="18212" y="594198"/>
                  </a:cubicBezTo>
                  <a:cubicBezTo>
                    <a:pt x="18876" y="594239"/>
                    <a:pt x="19541" y="594239"/>
                    <a:pt x="20205" y="594198"/>
                  </a:cubicBezTo>
                  <a:lnTo>
                    <a:pt x="592941" y="594198"/>
                  </a:lnTo>
                  <a:cubicBezTo>
                    <a:pt x="601943" y="593647"/>
                    <a:pt x="608793" y="585903"/>
                    <a:pt x="608243" y="576902"/>
                  </a:cubicBezTo>
                  <a:cubicBezTo>
                    <a:pt x="607739" y="568669"/>
                    <a:pt x="601174" y="562105"/>
                    <a:pt x="592941" y="561601"/>
                  </a:cubicBezTo>
                  <a:close/>
                  <a:moveTo>
                    <a:pt x="402720" y="253481"/>
                  </a:moveTo>
                  <a:cubicBezTo>
                    <a:pt x="402752" y="249379"/>
                    <a:pt x="406052" y="246053"/>
                    <a:pt x="410153" y="245987"/>
                  </a:cubicBezTo>
                  <a:lnTo>
                    <a:pt x="438059" y="245987"/>
                  </a:lnTo>
                  <a:cubicBezTo>
                    <a:pt x="442231" y="245987"/>
                    <a:pt x="445614" y="249370"/>
                    <a:pt x="445614" y="253542"/>
                  </a:cubicBezTo>
                  <a:lnTo>
                    <a:pt x="445614" y="281448"/>
                  </a:lnTo>
                  <a:cubicBezTo>
                    <a:pt x="445614" y="285620"/>
                    <a:pt x="442231" y="289003"/>
                    <a:pt x="438059" y="289003"/>
                  </a:cubicBezTo>
                  <a:lnTo>
                    <a:pt x="410153" y="289003"/>
                  </a:lnTo>
                  <a:cubicBezTo>
                    <a:pt x="405981" y="289003"/>
                    <a:pt x="402598" y="285620"/>
                    <a:pt x="402598" y="281448"/>
                  </a:cubicBezTo>
                  <a:close/>
                  <a:moveTo>
                    <a:pt x="445736" y="324586"/>
                  </a:moveTo>
                  <a:lnTo>
                    <a:pt x="445736" y="352491"/>
                  </a:lnTo>
                  <a:cubicBezTo>
                    <a:pt x="445736" y="356664"/>
                    <a:pt x="442353" y="360046"/>
                    <a:pt x="438180" y="360046"/>
                  </a:cubicBezTo>
                  <a:lnTo>
                    <a:pt x="410153" y="360046"/>
                  </a:lnTo>
                  <a:cubicBezTo>
                    <a:pt x="405981" y="360046"/>
                    <a:pt x="402598" y="356664"/>
                    <a:pt x="402598" y="352491"/>
                  </a:cubicBezTo>
                  <a:lnTo>
                    <a:pt x="402598" y="324586"/>
                  </a:lnTo>
                  <a:cubicBezTo>
                    <a:pt x="402497" y="320414"/>
                    <a:pt x="405797" y="316951"/>
                    <a:pt x="409968" y="316850"/>
                  </a:cubicBezTo>
                  <a:cubicBezTo>
                    <a:pt x="410030" y="316848"/>
                    <a:pt x="410091" y="316848"/>
                    <a:pt x="410153" y="316848"/>
                  </a:cubicBezTo>
                  <a:lnTo>
                    <a:pt x="438059" y="316848"/>
                  </a:lnTo>
                  <a:cubicBezTo>
                    <a:pt x="442231" y="316813"/>
                    <a:pt x="445642" y="320167"/>
                    <a:pt x="445677" y="324339"/>
                  </a:cubicBezTo>
                  <a:cubicBezTo>
                    <a:pt x="445677" y="324422"/>
                    <a:pt x="445677" y="324503"/>
                    <a:pt x="445675" y="324586"/>
                  </a:cubicBezTo>
                  <a:close/>
                  <a:moveTo>
                    <a:pt x="402720" y="395629"/>
                  </a:moveTo>
                  <a:cubicBezTo>
                    <a:pt x="402752" y="391527"/>
                    <a:pt x="406052" y="388201"/>
                    <a:pt x="410153" y="388135"/>
                  </a:cubicBezTo>
                  <a:lnTo>
                    <a:pt x="438059" y="388135"/>
                  </a:lnTo>
                  <a:cubicBezTo>
                    <a:pt x="442231" y="388135"/>
                    <a:pt x="445614" y="391518"/>
                    <a:pt x="445614" y="395690"/>
                  </a:cubicBezTo>
                  <a:lnTo>
                    <a:pt x="445614" y="423596"/>
                  </a:lnTo>
                  <a:cubicBezTo>
                    <a:pt x="445614" y="427768"/>
                    <a:pt x="442231" y="431151"/>
                    <a:pt x="438059" y="431151"/>
                  </a:cubicBezTo>
                  <a:lnTo>
                    <a:pt x="410153" y="431151"/>
                  </a:lnTo>
                  <a:cubicBezTo>
                    <a:pt x="405981" y="431151"/>
                    <a:pt x="402598" y="427768"/>
                    <a:pt x="402598" y="423596"/>
                  </a:cubicBezTo>
                  <a:close/>
                  <a:moveTo>
                    <a:pt x="328569" y="324586"/>
                  </a:moveTo>
                  <a:cubicBezTo>
                    <a:pt x="328468" y="320414"/>
                    <a:pt x="331767" y="316951"/>
                    <a:pt x="335939" y="316850"/>
                  </a:cubicBezTo>
                  <a:cubicBezTo>
                    <a:pt x="336001" y="316848"/>
                    <a:pt x="336062" y="316848"/>
                    <a:pt x="336124" y="316848"/>
                  </a:cubicBezTo>
                  <a:lnTo>
                    <a:pt x="364030" y="316848"/>
                  </a:lnTo>
                  <a:cubicBezTo>
                    <a:pt x="368202" y="316848"/>
                    <a:pt x="371585" y="320230"/>
                    <a:pt x="371585" y="324403"/>
                  </a:cubicBezTo>
                  <a:lnTo>
                    <a:pt x="371585" y="352308"/>
                  </a:lnTo>
                  <a:cubicBezTo>
                    <a:pt x="371585" y="356481"/>
                    <a:pt x="368202" y="359864"/>
                    <a:pt x="364030" y="359864"/>
                  </a:cubicBezTo>
                  <a:lnTo>
                    <a:pt x="336124" y="359864"/>
                  </a:lnTo>
                  <a:cubicBezTo>
                    <a:pt x="331951" y="359864"/>
                    <a:pt x="328569" y="356481"/>
                    <a:pt x="328569" y="352308"/>
                  </a:cubicBezTo>
                  <a:close/>
                  <a:moveTo>
                    <a:pt x="167593" y="111333"/>
                  </a:moveTo>
                  <a:cubicBezTo>
                    <a:pt x="167492" y="107162"/>
                    <a:pt x="170792" y="103698"/>
                    <a:pt x="174963" y="103597"/>
                  </a:cubicBezTo>
                  <a:cubicBezTo>
                    <a:pt x="175026" y="103596"/>
                    <a:pt x="175087" y="103595"/>
                    <a:pt x="175149" y="103595"/>
                  </a:cubicBezTo>
                  <a:lnTo>
                    <a:pt x="202993" y="103595"/>
                  </a:lnTo>
                  <a:cubicBezTo>
                    <a:pt x="207166" y="103595"/>
                    <a:pt x="210549" y="106978"/>
                    <a:pt x="210549" y="111150"/>
                  </a:cubicBezTo>
                  <a:lnTo>
                    <a:pt x="210549" y="139056"/>
                  </a:lnTo>
                  <a:cubicBezTo>
                    <a:pt x="210650" y="143227"/>
                    <a:pt x="207350" y="146691"/>
                    <a:pt x="203179" y="146791"/>
                  </a:cubicBezTo>
                  <a:cubicBezTo>
                    <a:pt x="203116" y="146793"/>
                    <a:pt x="203055" y="146794"/>
                    <a:pt x="202993" y="146794"/>
                  </a:cubicBezTo>
                  <a:lnTo>
                    <a:pt x="175149" y="146794"/>
                  </a:lnTo>
                  <a:cubicBezTo>
                    <a:pt x="170976" y="146794"/>
                    <a:pt x="167593" y="143411"/>
                    <a:pt x="167593" y="139239"/>
                  </a:cubicBezTo>
                  <a:close/>
                  <a:moveTo>
                    <a:pt x="167593" y="182438"/>
                  </a:moveTo>
                  <a:cubicBezTo>
                    <a:pt x="167593" y="178265"/>
                    <a:pt x="170976" y="174882"/>
                    <a:pt x="175149" y="174882"/>
                  </a:cubicBezTo>
                  <a:lnTo>
                    <a:pt x="202993" y="174882"/>
                  </a:lnTo>
                  <a:cubicBezTo>
                    <a:pt x="207166" y="174882"/>
                    <a:pt x="210549" y="178265"/>
                    <a:pt x="210549" y="182438"/>
                  </a:cubicBezTo>
                  <a:lnTo>
                    <a:pt x="210549" y="210343"/>
                  </a:lnTo>
                  <a:cubicBezTo>
                    <a:pt x="210515" y="214492"/>
                    <a:pt x="207143" y="217837"/>
                    <a:pt x="202993" y="217837"/>
                  </a:cubicBezTo>
                  <a:lnTo>
                    <a:pt x="175149" y="217837"/>
                  </a:lnTo>
                  <a:cubicBezTo>
                    <a:pt x="170976" y="217837"/>
                    <a:pt x="167593" y="214455"/>
                    <a:pt x="167593" y="210282"/>
                  </a:cubicBezTo>
                  <a:close/>
                  <a:moveTo>
                    <a:pt x="167593" y="253542"/>
                  </a:moveTo>
                  <a:cubicBezTo>
                    <a:pt x="167593" y="249370"/>
                    <a:pt x="170976" y="245987"/>
                    <a:pt x="175149" y="245987"/>
                  </a:cubicBezTo>
                  <a:lnTo>
                    <a:pt x="202993" y="245987"/>
                  </a:lnTo>
                  <a:cubicBezTo>
                    <a:pt x="207166" y="245987"/>
                    <a:pt x="210549" y="249370"/>
                    <a:pt x="210549" y="253542"/>
                  </a:cubicBezTo>
                  <a:lnTo>
                    <a:pt x="210549" y="281448"/>
                  </a:lnTo>
                  <a:cubicBezTo>
                    <a:pt x="210515" y="285596"/>
                    <a:pt x="207143" y="288942"/>
                    <a:pt x="202993" y="288942"/>
                  </a:cubicBezTo>
                  <a:lnTo>
                    <a:pt x="175149" y="288942"/>
                  </a:lnTo>
                  <a:cubicBezTo>
                    <a:pt x="170976" y="288942"/>
                    <a:pt x="167593" y="285559"/>
                    <a:pt x="167593" y="281387"/>
                  </a:cubicBezTo>
                  <a:close/>
                  <a:moveTo>
                    <a:pt x="167593" y="324647"/>
                  </a:moveTo>
                  <a:cubicBezTo>
                    <a:pt x="167459" y="320476"/>
                    <a:pt x="170731" y="316986"/>
                    <a:pt x="174901" y="316851"/>
                  </a:cubicBezTo>
                  <a:cubicBezTo>
                    <a:pt x="174984" y="316849"/>
                    <a:pt x="175066" y="316848"/>
                    <a:pt x="175149" y="316848"/>
                  </a:cubicBezTo>
                  <a:lnTo>
                    <a:pt x="202993" y="316848"/>
                  </a:lnTo>
                  <a:cubicBezTo>
                    <a:pt x="207166" y="316848"/>
                    <a:pt x="210549" y="320230"/>
                    <a:pt x="210549" y="324403"/>
                  </a:cubicBezTo>
                  <a:lnTo>
                    <a:pt x="210549" y="352308"/>
                  </a:lnTo>
                  <a:cubicBezTo>
                    <a:pt x="210616" y="356480"/>
                    <a:pt x="207288" y="359917"/>
                    <a:pt x="203116" y="359984"/>
                  </a:cubicBezTo>
                  <a:cubicBezTo>
                    <a:pt x="203075" y="359985"/>
                    <a:pt x="203034" y="359986"/>
                    <a:pt x="202993" y="359986"/>
                  </a:cubicBezTo>
                  <a:lnTo>
                    <a:pt x="175149" y="359986"/>
                  </a:lnTo>
                  <a:cubicBezTo>
                    <a:pt x="170976" y="359986"/>
                    <a:pt x="167593" y="356603"/>
                    <a:pt x="167593" y="352430"/>
                  </a:cubicBezTo>
                  <a:close/>
                  <a:moveTo>
                    <a:pt x="167593" y="395751"/>
                  </a:moveTo>
                  <a:cubicBezTo>
                    <a:pt x="167593" y="391579"/>
                    <a:pt x="170976" y="388196"/>
                    <a:pt x="175149" y="388196"/>
                  </a:cubicBezTo>
                  <a:lnTo>
                    <a:pt x="202993" y="388196"/>
                  </a:lnTo>
                  <a:cubicBezTo>
                    <a:pt x="207166" y="388196"/>
                    <a:pt x="210549" y="391579"/>
                    <a:pt x="210549" y="395751"/>
                  </a:cubicBezTo>
                  <a:lnTo>
                    <a:pt x="210549" y="423657"/>
                  </a:lnTo>
                  <a:cubicBezTo>
                    <a:pt x="210482" y="427782"/>
                    <a:pt x="207119" y="431091"/>
                    <a:pt x="202993" y="431090"/>
                  </a:cubicBezTo>
                  <a:lnTo>
                    <a:pt x="175149" y="431090"/>
                  </a:lnTo>
                  <a:cubicBezTo>
                    <a:pt x="170976" y="431090"/>
                    <a:pt x="167593" y="427707"/>
                    <a:pt x="167593" y="423535"/>
                  </a:cubicBezTo>
                  <a:close/>
                  <a:moveTo>
                    <a:pt x="136459" y="423657"/>
                  </a:moveTo>
                  <a:cubicBezTo>
                    <a:pt x="136459" y="427829"/>
                    <a:pt x="133076" y="431212"/>
                    <a:pt x="128903" y="431212"/>
                  </a:cubicBezTo>
                  <a:lnTo>
                    <a:pt x="100998" y="431212"/>
                  </a:lnTo>
                  <a:cubicBezTo>
                    <a:pt x="96826" y="431280"/>
                    <a:pt x="93388" y="427953"/>
                    <a:pt x="93321" y="423780"/>
                  </a:cubicBezTo>
                  <a:cubicBezTo>
                    <a:pt x="93319" y="423699"/>
                    <a:pt x="93319" y="423616"/>
                    <a:pt x="93321" y="423535"/>
                  </a:cubicBezTo>
                  <a:lnTo>
                    <a:pt x="93321" y="395629"/>
                  </a:lnTo>
                  <a:cubicBezTo>
                    <a:pt x="93321" y="391457"/>
                    <a:pt x="96703" y="388074"/>
                    <a:pt x="100876" y="388074"/>
                  </a:cubicBezTo>
                  <a:lnTo>
                    <a:pt x="128782" y="388074"/>
                  </a:lnTo>
                  <a:cubicBezTo>
                    <a:pt x="132954" y="388074"/>
                    <a:pt x="136337" y="391457"/>
                    <a:pt x="136337" y="395629"/>
                  </a:cubicBezTo>
                  <a:close/>
                  <a:moveTo>
                    <a:pt x="136459" y="352552"/>
                  </a:moveTo>
                  <a:cubicBezTo>
                    <a:pt x="136459" y="356725"/>
                    <a:pt x="133076" y="360107"/>
                    <a:pt x="128903" y="360107"/>
                  </a:cubicBezTo>
                  <a:lnTo>
                    <a:pt x="100998" y="360107"/>
                  </a:lnTo>
                  <a:cubicBezTo>
                    <a:pt x="96826" y="360175"/>
                    <a:pt x="93389" y="356847"/>
                    <a:pt x="93321" y="352675"/>
                  </a:cubicBezTo>
                  <a:cubicBezTo>
                    <a:pt x="93321" y="352614"/>
                    <a:pt x="93320" y="352553"/>
                    <a:pt x="93321" y="352491"/>
                  </a:cubicBezTo>
                  <a:lnTo>
                    <a:pt x="93321" y="324586"/>
                  </a:lnTo>
                  <a:cubicBezTo>
                    <a:pt x="93219" y="320414"/>
                    <a:pt x="96518" y="316951"/>
                    <a:pt x="100690" y="316849"/>
                  </a:cubicBezTo>
                  <a:cubicBezTo>
                    <a:pt x="100792" y="316846"/>
                    <a:pt x="100895" y="316846"/>
                    <a:pt x="100998" y="316848"/>
                  </a:cubicBezTo>
                  <a:lnTo>
                    <a:pt x="128903" y="316848"/>
                  </a:lnTo>
                  <a:cubicBezTo>
                    <a:pt x="133076" y="316848"/>
                    <a:pt x="136459" y="320230"/>
                    <a:pt x="136459" y="324403"/>
                  </a:cubicBezTo>
                  <a:close/>
                  <a:moveTo>
                    <a:pt x="136459" y="281448"/>
                  </a:moveTo>
                  <a:cubicBezTo>
                    <a:pt x="136459" y="285620"/>
                    <a:pt x="133076" y="289003"/>
                    <a:pt x="128903" y="289003"/>
                  </a:cubicBezTo>
                  <a:lnTo>
                    <a:pt x="100998" y="289003"/>
                  </a:lnTo>
                  <a:cubicBezTo>
                    <a:pt x="96826" y="289071"/>
                    <a:pt x="93389" y="285743"/>
                    <a:pt x="93321" y="281571"/>
                  </a:cubicBezTo>
                  <a:cubicBezTo>
                    <a:pt x="93321" y="281509"/>
                    <a:pt x="93320" y="281448"/>
                    <a:pt x="93321" y="281387"/>
                  </a:cubicBezTo>
                  <a:lnTo>
                    <a:pt x="93321" y="253481"/>
                  </a:lnTo>
                  <a:cubicBezTo>
                    <a:pt x="93321" y="249309"/>
                    <a:pt x="96703" y="245926"/>
                    <a:pt x="100876" y="245926"/>
                  </a:cubicBezTo>
                  <a:lnTo>
                    <a:pt x="128782" y="245926"/>
                  </a:lnTo>
                  <a:cubicBezTo>
                    <a:pt x="132954" y="245926"/>
                    <a:pt x="136337" y="249309"/>
                    <a:pt x="136337" y="253481"/>
                  </a:cubicBezTo>
                  <a:close/>
                  <a:moveTo>
                    <a:pt x="136459" y="210343"/>
                  </a:moveTo>
                  <a:cubicBezTo>
                    <a:pt x="136459" y="214516"/>
                    <a:pt x="133076" y="217898"/>
                    <a:pt x="128903" y="217898"/>
                  </a:cubicBezTo>
                  <a:lnTo>
                    <a:pt x="100998" y="217898"/>
                  </a:lnTo>
                  <a:cubicBezTo>
                    <a:pt x="96826" y="217965"/>
                    <a:pt x="93389" y="214638"/>
                    <a:pt x="93322" y="210466"/>
                  </a:cubicBezTo>
                  <a:cubicBezTo>
                    <a:pt x="93321" y="210425"/>
                    <a:pt x="93321" y="210384"/>
                    <a:pt x="93321" y="210343"/>
                  </a:cubicBezTo>
                  <a:lnTo>
                    <a:pt x="93321" y="182438"/>
                  </a:lnTo>
                  <a:cubicBezTo>
                    <a:pt x="93321" y="178265"/>
                    <a:pt x="96703" y="174882"/>
                    <a:pt x="100876" y="174882"/>
                  </a:cubicBezTo>
                  <a:lnTo>
                    <a:pt x="128782" y="174882"/>
                  </a:lnTo>
                  <a:cubicBezTo>
                    <a:pt x="132954" y="174882"/>
                    <a:pt x="136337" y="178265"/>
                    <a:pt x="136337" y="182438"/>
                  </a:cubicBezTo>
                  <a:close/>
                  <a:moveTo>
                    <a:pt x="136459" y="139239"/>
                  </a:moveTo>
                  <a:cubicBezTo>
                    <a:pt x="136459" y="143411"/>
                    <a:pt x="133076" y="146794"/>
                    <a:pt x="128903" y="146794"/>
                  </a:cubicBezTo>
                  <a:lnTo>
                    <a:pt x="100998" y="146794"/>
                  </a:lnTo>
                  <a:cubicBezTo>
                    <a:pt x="96826" y="146861"/>
                    <a:pt x="93389" y="143534"/>
                    <a:pt x="93322" y="139362"/>
                  </a:cubicBezTo>
                  <a:cubicBezTo>
                    <a:pt x="93321" y="139320"/>
                    <a:pt x="93321" y="139280"/>
                    <a:pt x="93321" y="139239"/>
                  </a:cubicBezTo>
                  <a:lnTo>
                    <a:pt x="93321" y="111333"/>
                  </a:lnTo>
                  <a:cubicBezTo>
                    <a:pt x="93219" y="107162"/>
                    <a:pt x="96518" y="103698"/>
                    <a:pt x="100690" y="103596"/>
                  </a:cubicBezTo>
                  <a:cubicBezTo>
                    <a:pt x="100792" y="103594"/>
                    <a:pt x="100895" y="103593"/>
                    <a:pt x="100998" y="103595"/>
                  </a:cubicBezTo>
                  <a:lnTo>
                    <a:pt x="128903" y="103595"/>
                  </a:lnTo>
                  <a:cubicBezTo>
                    <a:pt x="133076" y="103595"/>
                    <a:pt x="136459" y="106978"/>
                    <a:pt x="136459" y="111150"/>
                  </a:cubicBezTo>
                  <a:close/>
                  <a:moveTo>
                    <a:pt x="226939" y="561601"/>
                  </a:moveTo>
                  <a:lnTo>
                    <a:pt x="151203" y="561601"/>
                  </a:lnTo>
                  <a:lnTo>
                    <a:pt x="151203" y="466795"/>
                  </a:lnTo>
                  <a:cubicBezTo>
                    <a:pt x="151203" y="462588"/>
                    <a:pt x="154613" y="459178"/>
                    <a:pt x="158820" y="459178"/>
                  </a:cubicBezTo>
                  <a:lnTo>
                    <a:pt x="219262" y="459178"/>
                  </a:lnTo>
                  <a:cubicBezTo>
                    <a:pt x="223468" y="459178"/>
                    <a:pt x="226878" y="462588"/>
                    <a:pt x="226878" y="466795"/>
                  </a:cubicBezTo>
                  <a:close/>
                  <a:moveTo>
                    <a:pt x="284700" y="423535"/>
                  </a:moveTo>
                  <a:cubicBezTo>
                    <a:pt x="284700" y="427707"/>
                    <a:pt x="281317" y="431090"/>
                    <a:pt x="277144" y="431090"/>
                  </a:cubicBezTo>
                  <a:lnTo>
                    <a:pt x="249239" y="431090"/>
                  </a:lnTo>
                  <a:cubicBezTo>
                    <a:pt x="245066" y="431090"/>
                    <a:pt x="241683" y="427707"/>
                    <a:pt x="241683" y="423535"/>
                  </a:cubicBezTo>
                  <a:lnTo>
                    <a:pt x="241683" y="395629"/>
                  </a:lnTo>
                  <a:cubicBezTo>
                    <a:pt x="241683" y="391457"/>
                    <a:pt x="245066" y="388074"/>
                    <a:pt x="249239" y="388074"/>
                  </a:cubicBezTo>
                  <a:lnTo>
                    <a:pt x="277144" y="388074"/>
                  </a:lnTo>
                  <a:cubicBezTo>
                    <a:pt x="281317" y="388074"/>
                    <a:pt x="284700" y="391457"/>
                    <a:pt x="284700" y="395629"/>
                  </a:cubicBezTo>
                  <a:close/>
                  <a:moveTo>
                    <a:pt x="284700" y="352430"/>
                  </a:moveTo>
                  <a:cubicBezTo>
                    <a:pt x="284700" y="356603"/>
                    <a:pt x="281317" y="359986"/>
                    <a:pt x="277144" y="359986"/>
                  </a:cubicBezTo>
                  <a:lnTo>
                    <a:pt x="249239" y="359986"/>
                  </a:lnTo>
                  <a:cubicBezTo>
                    <a:pt x="245066" y="359986"/>
                    <a:pt x="241683" y="356603"/>
                    <a:pt x="241683" y="352430"/>
                  </a:cubicBezTo>
                  <a:lnTo>
                    <a:pt x="241683" y="324586"/>
                  </a:lnTo>
                  <a:cubicBezTo>
                    <a:pt x="241582" y="320414"/>
                    <a:pt x="244882" y="316951"/>
                    <a:pt x="249054" y="316850"/>
                  </a:cubicBezTo>
                  <a:cubicBezTo>
                    <a:pt x="249116" y="316848"/>
                    <a:pt x="249177" y="316848"/>
                    <a:pt x="249239" y="316848"/>
                  </a:cubicBezTo>
                  <a:lnTo>
                    <a:pt x="277144" y="316848"/>
                  </a:lnTo>
                  <a:cubicBezTo>
                    <a:pt x="281317" y="316848"/>
                    <a:pt x="284700" y="320230"/>
                    <a:pt x="284700" y="324403"/>
                  </a:cubicBezTo>
                  <a:close/>
                  <a:moveTo>
                    <a:pt x="284700" y="281326"/>
                  </a:moveTo>
                  <a:cubicBezTo>
                    <a:pt x="284700" y="285498"/>
                    <a:pt x="281317" y="288881"/>
                    <a:pt x="277144" y="288881"/>
                  </a:cubicBezTo>
                  <a:lnTo>
                    <a:pt x="249239" y="288881"/>
                  </a:lnTo>
                  <a:cubicBezTo>
                    <a:pt x="245066" y="288881"/>
                    <a:pt x="241683" y="285498"/>
                    <a:pt x="241683" y="281326"/>
                  </a:cubicBezTo>
                  <a:lnTo>
                    <a:pt x="241683" y="253481"/>
                  </a:lnTo>
                  <a:cubicBezTo>
                    <a:pt x="241683" y="249309"/>
                    <a:pt x="245066" y="245926"/>
                    <a:pt x="249239" y="245926"/>
                  </a:cubicBezTo>
                  <a:lnTo>
                    <a:pt x="277144" y="245926"/>
                  </a:lnTo>
                  <a:cubicBezTo>
                    <a:pt x="281317" y="245926"/>
                    <a:pt x="284700" y="249309"/>
                    <a:pt x="284700" y="253481"/>
                  </a:cubicBezTo>
                  <a:close/>
                  <a:moveTo>
                    <a:pt x="284700" y="210221"/>
                  </a:moveTo>
                  <a:cubicBezTo>
                    <a:pt x="284700" y="214394"/>
                    <a:pt x="281317" y="217777"/>
                    <a:pt x="277144" y="217777"/>
                  </a:cubicBezTo>
                  <a:lnTo>
                    <a:pt x="249239" y="217777"/>
                  </a:lnTo>
                  <a:cubicBezTo>
                    <a:pt x="245066" y="217777"/>
                    <a:pt x="241683" y="214394"/>
                    <a:pt x="241683" y="210221"/>
                  </a:cubicBezTo>
                  <a:lnTo>
                    <a:pt x="241683" y="182438"/>
                  </a:lnTo>
                  <a:cubicBezTo>
                    <a:pt x="241683" y="178265"/>
                    <a:pt x="245066" y="174882"/>
                    <a:pt x="249239" y="174882"/>
                  </a:cubicBezTo>
                  <a:lnTo>
                    <a:pt x="277144" y="174882"/>
                  </a:lnTo>
                  <a:cubicBezTo>
                    <a:pt x="281317" y="174882"/>
                    <a:pt x="284700" y="178265"/>
                    <a:pt x="284700" y="182438"/>
                  </a:cubicBezTo>
                  <a:close/>
                  <a:moveTo>
                    <a:pt x="284700" y="139117"/>
                  </a:moveTo>
                  <a:cubicBezTo>
                    <a:pt x="284700" y="143289"/>
                    <a:pt x="281317" y="146672"/>
                    <a:pt x="277144" y="146672"/>
                  </a:cubicBezTo>
                  <a:lnTo>
                    <a:pt x="249239" y="146672"/>
                  </a:lnTo>
                  <a:cubicBezTo>
                    <a:pt x="245066" y="146672"/>
                    <a:pt x="241683" y="143289"/>
                    <a:pt x="241683" y="139117"/>
                  </a:cubicBezTo>
                  <a:lnTo>
                    <a:pt x="241683" y="111333"/>
                  </a:lnTo>
                  <a:cubicBezTo>
                    <a:pt x="241582" y="107162"/>
                    <a:pt x="244882" y="103698"/>
                    <a:pt x="249054" y="103597"/>
                  </a:cubicBezTo>
                  <a:cubicBezTo>
                    <a:pt x="249116" y="103596"/>
                    <a:pt x="249177" y="103595"/>
                    <a:pt x="249239" y="103595"/>
                  </a:cubicBezTo>
                  <a:lnTo>
                    <a:pt x="277144" y="103595"/>
                  </a:lnTo>
                  <a:cubicBezTo>
                    <a:pt x="281317" y="103595"/>
                    <a:pt x="284700" y="106978"/>
                    <a:pt x="284700" y="111150"/>
                  </a:cubicBezTo>
                  <a:close/>
                  <a:moveTo>
                    <a:pt x="371524" y="423535"/>
                  </a:moveTo>
                  <a:cubicBezTo>
                    <a:pt x="371524" y="427707"/>
                    <a:pt x="368141" y="431090"/>
                    <a:pt x="363969" y="431090"/>
                  </a:cubicBezTo>
                  <a:lnTo>
                    <a:pt x="336124" y="431090"/>
                  </a:lnTo>
                  <a:cubicBezTo>
                    <a:pt x="331951" y="431090"/>
                    <a:pt x="328569" y="427707"/>
                    <a:pt x="328569" y="423535"/>
                  </a:cubicBezTo>
                  <a:lnTo>
                    <a:pt x="328569" y="395629"/>
                  </a:lnTo>
                  <a:cubicBezTo>
                    <a:pt x="328569" y="391457"/>
                    <a:pt x="331951" y="388074"/>
                    <a:pt x="336124" y="388074"/>
                  </a:cubicBezTo>
                  <a:lnTo>
                    <a:pt x="364030" y="388074"/>
                  </a:lnTo>
                  <a:cubicBezTo>
                    <a:pt x="368202" y="388074"/>
                    <a:pt x="371585" y="391457"/>
                    <a:pt x="371585" y="395629"/>
                  </a:cubicBezTo>
                  <a:close/>
                  <a:moveTo>
                    <a:pt x="371524" y="281387"/>
                  </a:moveTo>
                  <a:cubicBezTo>
                    <a:pt x="371524" y="285559"/>
                    <a:pt x="368141" y="288942"/>
                    <a:pt x="363969" y="288942"/>
                  </a:cubicBezTo>
                  <a:lnTo>
                    <a:pt x="336124" y="288942"/>
                  </a:lnTo>
                  <a:cubicBezTo>
                    <a:pt x="331951" y="288942"/>
                    <a:pt x="328569" y="285559"/>
                    <a:pt x="328569" y="281387"/>
                  </a:cubicBezTo>
                  <a:lnTo>
                    <a:pt x="328569" y="253481"/>
                  </a:lnTo>
                  <a:cubicBezTo>
                    <a:pt x="328569" y="249309"/>
                    <a:pt x="331951" y="245926"/>
                    <a:pt x="336124" y="245926"/>
                  </a:cubicBezTo>
                  <a:lnTo>
                    <a:pt x="364030" y="245926"/>
                  </a:lnTo>
                  <a:cubicBezTo>
                    <a:pt x="368202" y="245926"/>
                    <a:pt x="371585" y="249309"/>
                    <a:pt x="371585" y="253481"/>
                  </a:cubicBezTo>
                  <a:close/>
                  <a:moveTo>
                    <a:pt x="462004" y="561662"/>
                  </a:moveTo>
                  <a:lnTo>
                    <a:pt x="386330" y="561662"/>
                  </a:lnTo>
                  <a:lnTo>
                    <a:pt x="386330" y="466795"/>
                  </a:lnTo>
                  <a:cubicBezTo>
                    <a:pt x="386330" y="462588"/>
                    <a:pt x="389739" y="459178"/>
                    <a:pt x="393946" y="459178"/>
                  </a:cubicBezTo>
                  <a:lnTo>
                    <a:pt x="454388" y="459178"/>
                  </a:lnTo>
                  <a:cubicBezTo>
                    <a:pt x="458594" y="459178"/>
                    <a:pt x="462004" y="462588"/>
                    <a:pt x="462004" y="466795"/>
                  </a:cubicBezTo>
                  <a:close/>
                  <a:moveTo>
                    <a:pt x="519826" y="423535"/>
                  </a:moveTo>
                  <a:cubicBezTo>
                    <a:pt x="519826" y="427707"/>
                    <a:pt x="516443" y="431090"/>
                    <a:pt x="512271" y="431090"/>
                  </a:cubicBezTo>
                  <a:lnTo>
                    <a:pt x="484365" y="431090"/>
                  </a:lnTo>
                  <a:cubicBezTo>
                    <a:pt x="480192" y="431090"/>
                    <a:pt x="476810" y="427707"/>
                    <a:pt x="476810" y="423535"/>
                  </a:cubicBezTo>
                  <a:lnTo>
                    <a:pt x="476810" y="395629"/>
                  </a:lnTo>
                  <a:cubicBezTo>
                    <a:pt x="476810" y="391457"/>
                    <a:pt x="480192" y="388074"/>
                    <a:pt x="484365" y="388074"/>
                  </a:cubicBezTo>
                  <a:lnTo>
                    <a:pt x="512271" y="388074"/>
                  </a:lnTo>
                  <a:cubicBezTo>
                    <a:pt x="516443" y="388074"/>
                    <a:pt x="519826" y="391457"/>
                    <a:pt x="519826" y="395629"/>
                  </a:cubicBezTo>
                  <a:close/>
                  <a:moveTo>
                    <a:pt x="519826" y="352430"/>
                  </a:moveTo>
                  <a:cubicBezTo>
                    <a:pt x="519826" y="356603"/>
                    <a:pt x="516443" y="359986"/>
                    <a:pt x="512271" y="359986"/>
                  </a:cubicBezTo>
                  <a:lnTo>
                    <a:pt x="484365" y="359986"/>
                  </a:lnTo>
                  <a:cubicBezTo>
                    <a:pt x="480192" y="359986"/>
                    <a:pt x="476810" y="356603"/>
                    <a:pt x="476810" y="352430"/>
                  </a:cubicBezTo>
                  <a:lnTo>
                    <a:pt x="476810" y="324586"/>
                  </a:lnTo>
                  <a:cubicBezTo>
                    <a:pt x="476709" y="320414"/>
                    <a:pt x="480008" y="316951"/>
                    <a:pt x="484180" y="316850"/>
                  </a:cubicBezTo>
                  <a:cubicBezTo>
                    <a:pt x="484242" y="316848"/>
                    <a:pt x="484303" y="316848"/>
                    <a:pt x="484365" y="316848"/>
                  </a:cubicBezTo>
                  <a:lnTo>
                    <a:pt x="512271" y="316848"/>
                  </a:lnTo>
                  <a:cubicBezTo>
                    <a:pt x="516443" y="316846"/>
                    <a:pt x="519827" y="320228"/>
                    <a:pt x="519828" y="324400"/>
                  </a:cubicBezTo>
                  <a:cubicBezTo>
                    <a:pt x="519828" y="324463"/>
                    <a:pt x="519828" y="324524"/>
                    <a:pt x="519826" y="324586"/>
                  </a:cubicBezTo>
                  <a:close/>
                  <a:moveTo>
                    <a:pt x="519826" y="281326"/>
                  </a:moveTo>
                  <a:cubicBezTo>
                    <a:pt x="519826" y="285498"/>
                    <a:pt x="516443" y="288881"/>
                    <a:pt x="512271" y="288881"/>
                  </a:cubicBezTo>
                  <a:lnTo>
                    <a:pt x="484365" y="288881"/>
                  </a:lnTo>
                  <a:cubicBezTo>
                    <a:pt x="480192" y="288881"/>
                    <a:pt x="476810" y="285498"/>
                    <a:pt x="476810" y="281326"/>
                  </a:cubicBezTo>
                  <a:lnTo>
                    <a:pt x="476810" y="253481"/>
                  </a:lnTo>
                  <a:cubicBezTo>
                    <a:pt x="476810" y="249309"/>
                    <a:pt x="480192" y="245926"/>
                    <a:pt x="484365" y="245926"/>
                  </a:cubicBezTo>
                  <a:lnTo>
                    <a:pt x="512271" y="245926"/>
                  </a:lnTo>
                  <a:cubicBezTo>
                    <a:pt x="516443" y="245926"/>
                    <a:pt x="519826" y="249309"/>
                    <a:pt x="519826" y="253481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60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88" name="그래픽 217">
              <a:extLst>
                <a:ext uri="{FF2B5EF4-FFF2-40B4-BE49-F238E27FC236}">
                  <a16:creationId xmlns:a16="http://schemas.microsoft.com/office/drawing/2014/main" id="{7048DEBC-D2BD-4F61-9A91-C44983A94CF6}"/>
                </a:ext>
              </a:extLst>
            </p:cNvPr>
            <p:cNvGrpSpPr/>
            <p:nvPr/>
          </p:nvGrpSpPr>
          <p:grpSpPr>
            <a:xfrm>
              <a:off x="6454369" y="4577142"/>
              <a:ext cx="730161" cy="515407"/>
              <a:chOff x="4164806" y="3140868"/>
              <a:chExt cx="809625" cy="571500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89" name="자유형: 도형 88">
                <a:extLst>
                  <a:ext uri="{FF2B5EF4-FFF2-40B4-BE49-F238E27FC236}">
                    <a16:creationId xmlns:a16="http://schemas.microsoft.com/office/drawing/2014/main" id="{068F2827-45E8-4E5E-8826-CF9DAA8618E0}"/>
                  </a:ext>
                </a:extLst>
              </p:cNvPr>
              <p:cNvSpPr/>
              <p:nvPr/>
            </p:nvSpPr>
            <p:spPr>
              <a:xfrm>
                <a:off x="4164806" y="3140868"/>
                <a:ext cx="809625" cy="571500"/>
              </a:xfrm>
              <a:custGeom>
                <a:avLst/>
                <a:gdLst/>
                <a:ahLst/>
                <a:cxnLst/>
                <a:rect l="0" t="0" r="0" b="0"/>
                <a:pathLst>
                  <a:path w="809625" h="571500">
                    <a:moveTo>
                      <a:pt x="770096" y="528161"/>
                    </a:moveTo>
                    <a:lnTo>
                      <a:pt x="770096" y="136684"/>
                    </a:lnTo>
                    <a:lnTo>
                      <a:pt x="522446" y="136684"/>
                    </a:lnTo>
                    <a:lnTo>
                      <a:pt x="522446" y="7144"/>
                    </a:lnTo>
                    <a:lnTo>
                      <a:pt x="289084" y="7144"/>
                    </a:lnTo>
                    <a:lnTo>
                      <a:pt x="289084" y="136684"/>
                    </a:lnTo>
                    <a:lnTo>
                      <a:pt x="40481" y="136684"/>
                    </a:lnTo>
                    <a:lnTo>
                      <a:pt x="40481" y="528161"/>
                    </a:lnTo>
                    <a:lnTo>
                      <a:pt x="7144" y="528161"/>
                    </a:lnTo>
                    <a:lnTo>
                      <a:pt x="7144" y="564356"/>
                    </a:lnTo>
                    <a:lnTo>
                      <a:pt x="803434" y="564356"/>
                    </a:lnTo>
                    <a:lnTo>
                      <a:pt x="803434" y="528161"/>
                    </a:lnTo>
                    <a:lnTo>
                      <a:pt x="770096" y="528161"/>
                    </a:lnTo>
                    <a:close/>
                    <a:moveTo>
                      <a:pt x="354806" y="19526"/>
                    </a:moveTo>
                    <a:lnTo>
                      <a:pt x="454819" y="19526"/>
                    </a:lnTo>
                    <a:lnTo>
                      <a:pt x="454819" y="122396"/>
                    </a:lnTo>
                    <a:lnTo>
                      <a:pt x="354806" y="122396"/>
                    </a:lnTo>
                    <a:lnTo>
                      <a:pt x="354806" y="19526"/>
                    </a:lnTo>
                    <a:close/>
                    <a:moveTo>
                      <a:pt x="50006" y="146209"/>
                    </a:moveTo>
                    <a:lnTo>
                      <a:pt x="289084" y="146209"/>
                    </a:lnTo>
                    <a:lnTo>
                      <a:pt x="289084" y="332899"/>
                    </a:lnTo>
                    <a:lnTo>
                      <a:pt x="522446" y="332899"/>
                    </a:lnTo>
                    <a:lnTo>
                      <a:pt x="522446" y="146209"/>
                    </a:lnTo>
                    <a:lnTo>
                      <a:pt x="761524" y="146209"/>
                    </a:lnTo>
                    <a:lnTo>
                      <a:pt x="761524" y="528161"/>
                    </a:lnTo>
                    <a:lnTo>
                      <a:pt x="437674" y="528161"/>
                    </a:lnTo>
                    <a:lnTo>
                      <a:pt x="437674" y="435769"/>
                    </a:lnTo>
                    <a:lnTo>
                      <a:pt x="374809" y="435769"/>
                    </a:lnTo>
                    <a:lnTo>
                      <a:pt x="374809" y="528161"/>
                    </a:lnTo>
                    <a:lnTo>
                      <a:pt x="50959" y="528161"/>
                    </a:lnTo>
                    <a:lnTo>
                      <a:pt x="50959" y="14620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0" name="자유형: 도형 89">
                <a:extLst>
                  <a:ext uri="{FF2B5EF4-FFF2-40B4-BE49-F238E27FC236}">
                    <a16:creationId xmlns:a16="http://schemas.microsoft.com/office/drawing/2014/main" id="{474AE2E6-BAA6-49D6-B726-3688B2BBC652}"/>
                  </a:ext>
                </a:extLst>
              </p:cNvPr>
              <p:cNvSpPr/>
              <p:nvPr/>
            </p:nvSpPr>
            <p:spPr>
              <a:xfrm>
                <a:off x="4839176" y="356949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1" name="자유형: 도형 90">
                <a:extLst>
                  <a:ext uri="{FF2B5EF4-FFF2-40B4-BE49-F238E27FC236}">
                    <a16:creationId xmlns:a16="http://schemas.microsoft.com/office/drawing/2014/main" id="{F476733F-D9E6-4E20-BEEF-05F308C934FE}"/>
                  </a:ext>
                </a:extLst>
              </p:cNvPr>
              <p:cNvSpPr/>
              <p:nvPr/>
            </p:nvSpPr>
            <p:spPr>
              <a:xfrm>
                <a:off x="4767739" y="356949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2" name="자유형: 도형 91">
                <a:extLst>
                  <a:ext uri="{FF2B5EF4-FFF2-40B4-BE49-F238E27FC236}">
                    <a16:creationId xmlns:a16="http://schemas.microsoft.com/office/drawing/2014/main" id="{B2A634C6-3400-4EC5-ABEF-3460695F2F0D}"/>
                  </a:ext>
                </a:extLst>
              </p:cNvPr>
              <p:cNvSpPr/>
              <p:nvPr/>
            </p:nvSpPr>
            <p:spPr>
              <a:xfrm>
                <a:off x="4696301" y="356949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3" name="자유형: 도형 92">
                <a:extLst>
                  <a:ext uri="{FF2B5EF4-FFF2-40B4-BE49-F238E27FC236}">
                    <a16:creationId xmlns:a16="http://schemas.microsoft.com/office/drawing/2014/main" id="{F8463EF2-ADEE-47C6-9A95-C1D37F3C2B7F}"/>
                  </a:ext>
                </a:extLst>
              </p:cNvPr>
              <p:cNvSpPr/>
              <p:nvPr/>
            </p:nvSpPr>
            <p:spPr>
              <a:xfrm>
                <a:off x="4839176" y="3479006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4" name="자유형: 도형 93">
                <a:extLst>
                  <a:ext uri="{FF2B5EF4-FFF2-40B4-BE49-F238E27FC236}">
                    <a16:creationId xmlns:a16="http://schemas.microsoft.com/office/drawing/2014/main" id="{8B34506C-DEC2-41A8-BA8A-DA6D96A0A682}"/>
                  </a:ext>
                </a:extLst>
              </p:cNvPr>
              <p:cNvSpPr/>
              <p:nvPr/>
            </p:nvSpPr>
            <p:spPr>
              <a:xfrm>
                <a:off x="4767739" y="3479006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5" name="자유형: 도형 94">
                <a:extLst>
                  <a:ext uri="{FF2B5EF4-FFF2-40B4-BE49-F238E27FC236}">
                    <a16:creationId xmlns:a16="http://schemas.microsoft.com/office/drawing/2014/main" id="{453DD750-41F8-499D-8EBA-FBB469BF1663}"/>
                  </a:ext>
                </a:extLst>
              </p:cNvPr>
              <p:cNvSpPr/>
              <p:nvPr/>
            </p:nvSpPr>
            <p:spPr>
              <a:xfrm>
                <a:off x="4696301" y="3479006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6" name="자유형: 도형 95">
                <a:extLst>
                  <a:ext uri="{FF2B5EF4-FFF2-40B4-BE49-F238E27FC236}">
                    <a16:creationId xmlns:a16="http://schemas.microsoft.com/office/drawing/2014/main" id="{F98BA4CD-4AB6-4E58-9A45-59325B2FE511}"/>
                  </a:ext>
                </a:extLst>
              </p:cNvPr>
              <p:cNvSpPr/>
              <p:nvPr/>
            </p:nvSpPr>
            <p:spPr>
              <a:xfrm>
                <a:off x="4367689" y="356949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7" name="자유형: 도형 96">
                <a:extLst>
                  <a:ext uri="{FF2B5EF4-FFF2-40B4-BE49-F238E27FC236}">
                    <a16:creationId xmlns:a16="http://schemas.microsoft.com/office/drawing/2014/main" id="{3E81B591-F195-4F33-827A-AF01D04CB60C}"/>
                  </a:ext>
                </a:extLst>
              </p:cNvPr>
              <p:cNvSpPr/>
              <p:nvPr/>
            </p:nvSpPr>
            <p:spPr>
              <a:xfrm>
                <a:off x="4295299" y="356949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8" name="자유형: 도형 97">
                <a:extLst>
                  <a:ext uri="{FF2B5EF4-FFF2-40B4-BE49-F238E27FC236}">
                    <a16:creationId xmlns:a16="http://schemas.microsoft.com/office/drawing/2014/main" id="{71316783-4D44-4277-90B1-F2648C07A310}"/>
                  </a:ext>
                </a:extLst>
              </p:cNvPr>
              <p:cNvSpPr/>
              <p:nvPr/>
            </p:nvSpPr>
            <p:spPr>
              <a:xfrm>
                <a:off x="4223861" y="3569493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9" name="자유형: 도형 98">
                <a:extLst>
                  <a:ext uri="{FF2B5EF4-FFF2-40B4-BE49-F238E27FC236}">
                    <a16:creationId xmlns:a16="http://schemas.microsoft.com/office/drawing/2014/main" id="{7FC7562F-1316-49AA-8F00-2BD4E0A44354}"/>
                  </a:ext>
                </a:extLst>
              </p:cNvPr>
              <p:cNvSpPr/>
              <p:nvPr/>
            </p:nvSpPr>
            <p:spPr>
              <a:xfrm>
                <a:off x="4367689" y="3479006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0" name="자유형: 도형 99">
                <a:extLst>
                  <a:ext uri="{FF2B5EF4-FFF2-40B4-BE49-F238E27FC236}">
                    <a16:creationId xmlns:a16="http://schemas.microsoft.com/office/drawing/2014/main" id="{A85F25D7-2AEE-4AA2-BDDC-2ED157FF126E}"/>
                  </a:ext>
                </a:extLst>
              </p:cNvPr>
              <p:cNvSpPr/>
              <p:nvPr/>
            </p:nvSpPr>
            <p:spPr>
              <a:xfrm>
                <a:off x="4295299" y="3479006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1" name="자유형: 도형 100">
                <a:extLst>
                  <a:ext uri="{FF2B5EF4-FFF2-40B4-BE49-F238E27FC236}">
                    <a16:creationId xmlns:a16="http://schemas.microsoft.com/office/drawing/2014/main" id="{4A9B7FE1-E043-47FD-923C-10EACBA244EC}"/>
                  </a:ext>
                </a:extLst>
              </p:cNvPr>
              <p:cNvSpPr/>
              <p:nvPr/>
            </p:nvSpPr>
            <p:spPr>
              <a:xfrm>
                <a:off x="4223861" y="3479006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2" name="자유형: 도형 101">
                <a:extLst>
                  <a:ext uri="{FF2B5EF4-FFF2-40B4-BE49-F238E27FC236}">
                    <a16:creationId xmlns:a16="http://schemas.microsoft.com/office/drawing/2014/main" id="{10F23EF2-0231-4592-889D-7F854545C6B2}"/>
                  </a:ext>
                </a:extLst>
              </p:cNvPr>
              <p:cNvSpPr/>
              <p:nvPr/>
            </p:nvSpPr>
            <p:spPr>
              <a:xfrm>
                <a:off x="4839176" y="338851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3" name="자유형: 도형 102">
                <a:extLst>
                  <a:ext uri="{FF2B5EF4-FFF2-40B4-BE49-F238E27FC236}">
                    <a16:creationId xmlns:a16="http://schemas.microsoft.com/office/drawing/2014/main" id="{582D4CFF-E047-4A88-B870-6CF196F34EF1}"/>
                  </a:ext>
                </a:extLst>
              </p:cNvPr>
              <p:cNvSpPr/>
              <p:nvPr/>
            </p:nvSpPr>
            <p:spPr>
              <a:xfrm>
                <a:off x="4767739" y="338851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4" name="자유형: 도형 103">
                <a:extLst>
                  <a:ext uri="{FF2B5EF4-FFF2-40B4-BE49-F238E27FC236}">
                    <a16:creationId xmlns:a16="http://schemas.microsoft.com/office/drawing/2014/main" id="{E2F6421E-6F94-453C-BA32-AA5FF7FDAB2F}"/>
                  </a:ext>
                </a:extLst>
              </p:cNvPr>
              <p:cNvSpPr/>
              <p:nvPr/>
            </p:nvSpPr>
            <p:spPr>
              <a:xfrm>
                <a:off x="4696301" y="338851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5" name="자유형: 도형 104">
                <a:extLst>
                  <a:ext uri="{FF2B5EF4-FFF2-40B4-BE49-F238E27FC236}">
                    <a16:creationId xmlns:a16="http://schemas.microsoft.com/office/drawing/2014/main" id="{A5FF2D2D-69C6-48DB-948A-74A027963444}"/>
                  </a:ext>
                </a:extLst>
              </p:cNvPr>
              <p:cNvSpPr/>
              <p:nvPr/>
            </p:nvSpPr>
            <p:spPr>
              <a:xfrm>
                <a:off x="4839176" y="329803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6" name="자유형: 도형 105">
                <a:extLst>
                  <a:ext uri="{FF2B5EF4-FFF2-40B4-BE49-F238E27FC236}">
                    <a16:creationId xmlns:a16="http://schemas.microsoft.com/office/drawing/2014/main" id="{3B667C5F-FFDB-4C93-90EF-95275FA25F43}"/>
                  </a:ext>
                </a:extLst>
              </p:cNvPr>
              <p:cNvSpPr/>
              <p:nvPr/>
            </p:nvSpPr>
            <p:spPr>
              <a:xfrm>
                <a:off x="4767739" y="329803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7" name="자유형: 도형 106">
                <a:extLst>
                  <a:ext uri="{FF2B5EF4-FFF2-40B4-BE49-F238E27FC236}">
                    <a16:creationId xmlns:a16="http://schemas.microsoft.com/office/drawing/2014/main" id="{83992755-6BDB-4910-A9D5-9D6462B60A74}"/>
                  </a:ext>
                </a:extLst>
              </p:cNvPr>
              <p:cNvSpPr/>
              <p:nvPr/>
            </p:nvSpPr>
            <p:spPr>
              <a:xfrm>
                <a:off x="4696301" y="329803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8" name="자유형: 도형 107">
                <a:extLst>
                  <a:ext uri="{FF2B5EF4-FFF2-40B4-BE49-F238E27FC236}">
                    <a16:creationId xmlns:a16="http://schemas.microsoft.com/office/drawing/2014/main" id="{38169550-C78B-437E-8B67-F8BC0710FC9F}"/>
                  </a:ext>
                </a:extLst>
              </p:cNvPr>
              <p:cNvSpPr/>
              <p:nvPr/>
            </p:nvSpPr>
            <p:spPr>
              <a:xfrm>
                <a:off x="4602956" y="3569493"/>
                <a:ext cx="76200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476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41434"/>
                    </a:lnTo>
                    <a:lnTo>
                      <a:pt x="7144" y="4143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9" name="자유형: 도형 108">
                <a:extLst>
                  <a:ext uri="{FF2B5EF4-FFF2-40B4-BE49-F238E27FC236}">
                    <a16:creationId xmlns:a16="http://schemas.microsoft.com/office/drawing/2014/main" id="{1C5A1A66-7EC6-4F70-A11A-542D8C1AA0FC}"/>
                  </a:ext>
                </a:extLst>
              </p:cNvPr>
              <p:cNvSpPr/>
              <p:nvPr/>
            </p:nvSpPr>
            <p:spPr>
              <a:xfrm>
                <a:off x="4460081" y="3569493"/>
                <a:ext cx="76200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476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41434"/>
                    </a:lnTo>
                    <a:lnTo>
                      <a:pt x="7144" y="4143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0" name="자유형: 도형 109">
                <a:extLst>
                  <a:ext uri="{FF2B5EF4-FFF2-40B4-BE49-F238E27FC236}">
                    <a16:creationId xmlns:a16="http://schemas.microsoft.com/office/drawing/2014/main" id="{BC69D9D6-C434-441C-A6F1-83972A619879}"/>
                  </a:ext>
                </a:extLst>
              </p:cNvPr>
              <p:cNvSpPr/>
              <p:nvPr/>
            </p:nvSpPr>
            <p:spPr>
              <a:xfrm>
                <a:off x="4602956" y="3479006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1" name="자유형: 도형 110">
                <a:extLst>
                  <a:ext uri="{FF2B5EF4-FFF2-40B4-BE49-F238E27FC236}">
                    <a16:creationId xmlns:a16="http://schemas.microsoft.com/office/drawing/2014/main" id="{0D140D41-576D-4FF3-BFD0-192420350894}"/>
                  </a:ext>
                </a:extLst>
              </p:cNvPr>
              <p:cNvSpPr/>
              <p:nvPr/>
            </p:nvSpPr>
            <p:spPr>
              <a:xfrm>
                <a:off x="4531519" y="3479006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2" name="자유형: 도형 111">
                <a:extLst>
                  <a:ext uri="{FF2B5EF4-FFF2-40B4-BE49-F238E27FC236}">
                    <a16:creationId xmlns:a16="http://schemas.microsoft.com/office/drawing/2014/main" id="{C42531E5-9B69-45CA-A0E4-28E988D3C24B}"/>
                  </a:ext>
                </a:extLst>
              </p:cNvPr>
              <p:cNvSpPr/>
              <p:nvPr/>
            </p:nvSpPr>
            <p:spPr>
              <a:xfrm>
                <a:off x="4460081" y="3479006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3" name="자유형: 도형 112">
                <a:extLst>
                  <a:ext uri="{FF2B5EF4-FFF2-40B4-BE49-F238E27FC236}">
                    <a16:creationId xmlns:a16="http://schemas.microsoft.com/office/drawing/2014/main" id="{E6AC57E0-ACA5-4869-9961-A08A1F205D94}"/>
                  </a:ext>
                </a:extLst>
              </p:cNvPr>
              <p:cNvSpPr/>
              <p:nvPr/>
            </p:nvSpPr>
            <p:spPr>
              <a:xfrm>
                <a:off x="4367689" y="338851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4" name="자유형: 도형 113">
                <a:extLst>
                  <a:ext uri="{FF2B5EF4-FFF2-40B4-BE49-F238E27FC236}">
                    <a16:creationId xmlns:a16="http://schemas.microsoft.com/office/drawing/2014/main" id="{9752DCC9-B292-4EDE-9740-2BF94E8AC818}"/>
                  </a:ext>
                </a:extLst>
              </p:cNvPr>
              <p:cNvSpPr/>
              <p:nvPr/>
            </p:nvSpPr>
            <p:spPr>
              <a:xfrm>
                <a:off x="4295299" y="338851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5" name="자유형: 도형 114">
                <a:extLst>
                  <a:ext uri="{FF2B5EF4-FFF2-40B4-BE49-F238E27FC236}">
                    <a16:creationId xmlns:a16="http://schemas.microsoft.com/office/drawing/2014/main" id="{64B75958-8B60-4BD4-B219-71DB9E8D291E}"/>
                  </a:ext>
                </a:extLst>
              </p:cNvPr>
              <p:cNvSpPr/>
              <p:nvPr/>
            </p:nvSpPr>
            <p:spPr>
              <a:xfrm>
                <a:off x="4223861" y="3388518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6" name="자유형: 도형 115">
                <a:extLst>
                  <a:ext uri="{FF2B5EF4-FFF2-40B4-BE49-F238E27FC236}">
                    <a16:creationId xmlns:a16="http://schemas.microsoft.com/office/drawing/2014/main" id="{669BD967-75AC-4524-929B-C6C48447CB81}"/>
                  </a:ext>
                </a:extLst>
              </p:cNvPr>
              <p:cNvSpPr/>
              <p:nvPr/>
            </p:nvSpPr>
            <p:spPr>
              <a:xfrm>
                <a:off x="4367689" y="329803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7" name="자유형: 도형 116">
                <a:extLst>
                  <a:ext uri="{FF2B5EF4-FFF2-40B4-BE49-F238E27FC236}">
                    <a16:creationId xmlns:a16="http://schemas.microsoft.com/office/drawing/2014/main" id="{605A02D8-A0FF-43C7-8CDB-4CC7D5FC7485}"/>
                  </a:ext>
                </a:extLst>
              </p:cNvPr>
              <p:cNvSpPr/>
              <p:nvPr/>
            </p:nvSpPr>
            <p:spPr>
              <a:xfrm>
                <a:off x="4295299" y="329803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8" name="자유형: 도형 117">
                <a:extLst>
                  <a:ext uri="{FF2B5EF4-FFF2-40B4-BE49-F238E27FC236}">
                    <a16:creationId xmlns:a16="http://schemas.microsoft.com/office/drawing/2014/main" id="{5F4D7560-E803-493C-85C2-07372EBADCEF}"/>
                  </a:ext>
                </a:extLst>
              </p:cNvPr>
              <p:cNvSpPr/>
              <p:nvPr/>
            </p:nvSpPr>
            <p:spPr>
              <a:xfrm>
                <a:off x="4223861" y="3298031"/>
                <a:ext cx="7620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76200" h="85725">
                    <a:moveTo>
                      <a:pt x="7144" y="7144"/>
                    </a:moveTo>
                    <a:lnTo>
                      <a:pt x="70009" y="7144"/>
                    </a:lnTo>
                    <a:lnTo>
                      <a:pt x="70009" y="85249"/>
                    </a:lnTo>
                    <a:lnTo>
                      <a:pt x="7144" y="852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</p:grpSp>
        <p:sp>
          <p:nvSpPr>
            <p:cNvPr id="119" name="자유형: 도형 118">
              <a:extLst>
                <a:ext uri="{FF2B5EF4-FFF2-40B4-BE49-F238E27FC236}">
                  <a16:creationId xmlns:a16="http://schemas.microsoft.com/office/drawing/2014/main" id="{FB8D4A1A-FD4E-465C-8C73-6C63DDF612CE}"/>
                </a:ext>
              </a:extLst>
            </p:cNvPr>
            <p:cNvSpPr/>
            <p:nvPr/>
          </p:nvSpPr>
          <p:spPr>
            <a:xfrm>
              <a:off x="7703748" y="4620549"/>
              <a:ext cx="611731" cy="511856"/>
            </a:xfrm>
            <a:custGeom>
              <a:avLst/>
              <a:gdLst/>
              <a:ahLst/>
              <a:cxnLst/>
              <a:rect l="0" t="0" r="0" b="0"/>
              <a:pathLst>
                <a:path w="933450" h="781050">
                  <a:moveTo>
                    <a:pt x="7144" y="7144"/>
                  </a:moveTo>
                  <a:lnTo>
                    <a:pt x="7144" y="54769"/>
                  </a:lnTo>
                  <a:lnTo>
                    <a:pt x="36671" y="95726"/>
                  </a:lnTo>
                  <a:lnTo>
                    <a:pt x="36671" y="775811"/>
                  </a:lnTo>
                  <a:lnTo>
                    <a:pt x="901541" y="775811"/>
                  </a:lnTo>
                  <a:lnTo>
                    <a:pt x="901541" y="95726"/>
                  </a:lnTo>
                  <a:lnTo>
                    <a:pt x="931069" y="54769"/>
                  </a:lnTo>
                  <a:lnTo>
                    <a:pt x="931069" y="7144"/>
                  </a:lnTo>
                  <a:cubicBezTo>
                    <a:pt x="931069" y="7144"/>
                    <a:pt x="7144" y="7144"/>
                    <a:pt x="7144" y="7144"/>
                  </a:cubicBezTo>
                  <a:close/>
                  <a:moveTo>
                    <a:pt x="577691" y="143351"/>
                  </a:moveTo>
                  <a:lnTo>
                    <a:pt x="629126" y="143351"/>
                  </a:lnTo>
                  <a:lnTo>
                    <a:pt x="629126" y="194786"/>
                  </a:lnTo>
                  <a:lnTo>
                    <a:pt x="577691" y="194786"/>
                  </a:lnTo>
                  <a:lnTo>
                    <a:pt x="577691" y="143351"/>
                  </a:lnTo>
                  <a:close/>
                  <a:moveTo>
                    <a:pt x="577691" y="204311"/>
                  </a:moveTo>
                  <a:lnTo>
                    <a:pt x="629126" y="204311"/>
                  </a:lnTo>
                  <a:lnTo>
                    <a:pt x="629126" y="255746"/>
                  </a:lnTo>
                  <a:lnTo>
                    <a:pt x="577691" y="255746"/>
                  </a:lnTo>
                  <a:lnTo>
                    <a:pt x="577691" y="204311"/>
                  </a:lnTo>
                  <a:close/>
                  <a:moveTo>
                    <a:pt x="577691" y="328136"/>
                  </a:moveTo>
                  <a:lnTo>
                    <a:pt x="629126" y="328136"/>
                  </a:lnTo>
                  <a:lnTo>
                    <a:pt x="629126" y="379571"/>
                  </a:lnTo>
                  <a:lnTo>
                    <a:pt x="577691" y="379571"/>
                  </a:lnTo>
                  <a:lnTo>
                    <a:pt x="577691" y="328136"/>
                  </a:lnTo>
                  <a:close/>
                  <a:moveTo>
                    <a:pt x="577691" y="389096"/>
                  </a:moveTo>
                  <a:lnTo>
                    <a:pt x="629126" y="389096"/>
                  </a:lnTo>
                  <a:lnTo>
                    <a:pt x="629126" y="440531"/>
                  </a:lnTo>
                  <a:lnTo>
                    <a:pt x="577691" y="440531"/>
                  </a:lnTo>
                  <a:lnTo>
                    <a:pt x="577691" y="389096"/>
                  </a:lnTo>
                  <a:close/>
                  <a:moveTo>
                    <a:pt x="516731" y="143351"/>
                  </a:moveTo>
                  <a:lnTo>
                    <a:pt x="568166" y="143351"/>
                  </a:lnTo>
                  <a:lnTo>
                    <a:pt x="568166" y="194786"/>
                  </a:lnTo>
                  <a:lnTo>
                    <a:pt x="516731" y="194786"/>
                  </a:lnTo>
                  <a:lnTo>
                    <a:pt x="516731" y="143351"/>
                  </a:lnTo>
                  <a:close/>
                  <a:moveTo>
                    <a:pt x="516731" y="204311"/>
                  </a:moveTo>
                  <a:lnTo>
                    <a:pt x="568166" y="204311"/>
                  </a:lnTo>
                  <a:lnTo>
                    <a:pt x="568166" y="255746"/>
                  </a:lnTo>
                  <a:lnTo>
                    <a:pt x="516731" y="255746"/>
                  </a:lnTo>
                  <a:lnTo>
                    <a:pt x="516731" y="204311"/>
                  </a:lnTo>
                  <a:close/>
                  <a:moveTo>
                    <a:pt x="516731" y="328136"/>
                  </a:moveTo>
                  <a:lnTo>
                    <a:pt x="568166" y="328136"/>
                  </a:lnTo>
                  <a:lnTo>
                    <a:pt x="568166" y="379571"/>
                  </a:lnTo>
                  <a:lnTo>
                    <a:pt x="516731" y="379571"/>
                  </a:lnTo>
                  <a:lnTo>
                    <a:pt x="516731" y="328136"/>
                  </a:lnTo>
                  <a:close/>
                  <a:moveTo>
                    <a:pt x="516731" y="389096"/>
                  </a:moveTo>
                  <a:lnTo>
                    <a:pt x="568166" y="389096"/>
                  </a:lnTo>
                  <a:lnTo>
                    <a:pt x="568166" y="440531"/>
                  </a:lnTo>
                  <a:lnTo>
                    <a:pt x="516731" y="440531"/>
                  </a:lnTo>
                  <a:lnTo>
                    <a:pt x="516731" y="389096"/>
                  </a:lnTo>
                  <a:close/>
                  <a:moveTo>
                    <a:pt x="368141" y="143351"/>
                  </a:moveTo>
                  <a:lnTo>
                    <a:pt x="419576" y="143351"/>
                  </a:lnTo>
                  <a:lnTo>
                    <a:pt x="419576" y="194786"/>
                  </a:lnTo>
                  <a:lnTo>
                    <a:pt x="368141" y="194786"/>
                  </a:lnTo>
                  <a:lnTo>
                    <a:pt x="368141" y="143351"/>
                  </a:lnTo>
                  <a:close/>
                  <a:moveTo>
                    <a:pt x="368141" y="204311"/>
                  </a:moveTo>
                  <a:lnTo>
                    <a:pt x="419576" y="204311"/>
                  </a:lnTo>
                  <a:lnTo>
                    <a:pt x="419576" y="255746"/>
                  </a:lnTo>
                  <a:lnTo>
                    <a:pt x="368141" y="255746"/>
                  </a:lnTo>
                  <a:lnTo>
                    <a:pt x="368141" y="204311"/>
                  </a:lnTo>
                  <a:close/>
                  <a:moveTo>
                    <a:pt x="368141" y="328136"/>
                  </a:moveTo>
                  <a:lnTo>
                    <a:pt x="419576" y="328136"/>
                  </a:lnTo>
                  <a:lnTo>
                    <a:pt x="419576" y="380524"/>
                  </a:lnTo>
                  <a:lnTo>
                    <a:pt x="368141" y="380524"/>
                  </a:lnTo>
                  <a:lnTo>
                    <a:pt x="368141" y="328136"/>
                  </a:lnTo>
                  <a:close/>
                  <a:moveTo>
                    <a:pt x="368141" y="391001"/>
                  </a:moveTo>
                  <a:lnTo>
                    <a:pt x="419576" y="391001"/>
                  </a:lnTo>
                  <a:lnTo>
                    <a:pt x="419576" y="440531"/>
                  </a:lnTo>
                  <a:lnTo>
                    <a:pt x="368141" y="440531"/>
                  </a:lnTo>
                  <a:lnTo>
                    <a:pt x="368141" y="391001"/>
                  </a:lnTo>
                  <a:close/>
                  <a:moveTo>
                    <a:pt x="307181" y="143351"/>
                  </a:moveTo>
                  <a:lnTo>
                    <a:pt x="358616" y="143351"/>
                  </a:lnTo>
                  <a:lnTo>
                    <a:pt x="358616" y="194786"/>
                  </a:lnTo>
                  <a:lnTo>
                    <a:pt x="307181" y="194786"/>
                  </a:lnTo>
                  <a:lnTo>
                    <a:pt x="307181" y="143351"/>
                  </a:lnTo>
                  <a:close/>
                  <a:moveTo>
                    <a:pt x="307181" y="204311"/>
                  </a:moveTo>
                  <a:lnTo>
                    <a:pt x="358616" y="204311"/>
                  </a:lnTo>
                  <a:lnTo>
                    <a:pt x="358616" y="255746"/>
                  </a:lnTo>
                  <a:lnTo>
                    <a:pt x="307181" y="255746"/>
                  </a:lnTo>
                  <a:lnTo>
                    <a:pt x="307181" y="204311"/>
                  </a:lnTo>
                  <a:close/>
                  <a:moveTo>
                    <a:pt x="307181" y="328136"/>
                  </a:moveTo>
                  <a:lnTo>
                    <a:pt x="358616" y="328136"/>
                  </a:lnTo>
                  <a:lnTo>
                    <a:pt x="358616" y="380524"/>
                  </a:lnTo>
                  <a:lnTo>
                    <a:pt x="307181" y="380524"/>
                  </a:lnTo>
                  <a:lnTo>
                    <a:pt x="307181" y="328136"/>
                  </a:lnTo>
                  <a:close/>
                  <a:moveTo>
                    <a:pt x="307181" y="391001"/>
                  </a:moveTo>
                  <a:lnTo>
                    <a:pt x="358616" y="391001"/>
                  </a:lnTo>
                  <a:lnTo>
                    <a:pt x="358616" y="440531"/>
                  </a:lnTo>
                  <a:lnTo>
                    <a:pt x="307181" y="440531"/>
                  </a:lnTo>
                  <a:lnTo>
                    <a:pt x="307181" y="391001"/>
                  </a:lnTo>
                  <a:close/>
                  <a:moveTo>
                    <a:pt x="152876" y="667226"/>
                  </a:moveTo>
                  <a:lnTo>
                    <a:pt x="101441" y="667226"/>
                  </a:lnTo>
                  <a:lnTo>
                    <a:pt x="101441" y="562451"/>
                  </a:lnTo>
                  <a:lnTo>
                    <a:pt x="152876" y="562451"/>
                  </a:lnTo>
                  <a:lnTo>
                    <a:pt x="152876" y="667226"/>
                  </a:lnTo>
                  <a:close/>
                  <a:moveTo>
                    <a:pt x="152876" y="552926"/>
                  </a:moveTo>
                  <a:lnTo>
                    <a:pt x="101441" y="552926"/>
                  </a:lnTo>
                  <a:lnTo>
                    <a:pt x="101441" y="511969"/>
                  </a:lnTo>
                  <a:lnTo>
                    <a:pt x="152876" y="511969"/>
                  </a:lnTo>
                  <a:lnTo>
                    <a:pt x="152876" y="552926"/>
                  </a:lnTo>
                  <a:close/>
                  <a:moveTo>
                    <a:pt x="152876" y="440531"/>
                  </a:moveTo>
                  <a:lnTo>
                    <a:pt x="101441" y="440531"/>
                  </a:lnTo>
                  <a:lnTo>
                    <a:pt x="101441" y="389096"/>
                  </a:lnTo>
                  <a:lnTo>
                    <a:pt x="152876" y="389096"/>
                  </a:lnTo>
                  <a:lnTo>
                    <a:pt x="152876" y="440531"/>
                  </a:lnTo>
                  <a:close/>
                  <a:moveTo>
                    <a:pt x="152876" y="379571"/>
                  </a:moveTo>
                  <a:lnTo>
                    <a:pt x="101441" y="379571"/>
                  </a:lnTo>
                  <a:lnTo>
                    <a:pt x="101441" y="328136"/>
                  </a:lnTo>
                  <a:lnTo>
                    <a:pt x="152876" y="328136"/>
                  </a:lnTo>
                  <a:lnTo>
                    <a:pt x="152876" y="379571"/>
                  </a:lnTo>
                  <a:close/>
                  <a:moveTo>
                    <a:pt x="152876" y="254794"/>
                  </a:moveTo>
                  <a:lnTo>
                    <a:pt x="101441" y="254794"/>
                  </a:lnTo>
                  <a:lnTo>
                    <a:pt x="101441" y="203359"/>
                  </a:lnTo>
                  <a:lnTo>
                    <a:pt x="152876" y="203359"/>
                  </a:lnTo>
                  <a:lnTo>
                    <a:pt x="152876" y="254794"/>
                  </a:lnTo>
                  <a:close/>
                  <a:moveTo>
                    <a:pt x="152876" y="194786"/>
                  </a:moveTo>
                  <a:lnTo>
                    <a:pt x="101441" y="194786"/>
                  </a:lnTo>
                  <a:lnTo>
                    <a:pt x="101441" y="143351"/>
                  </a:lnTo>
                  <a:lnTo>
                    <a:pt x="152876" y="143351"/>
                  </a:lnTo>
                  <a:lnTo>
                    <a:pt x="152876" y="194786"/>
                  </a:lnTo>
                  <a:close/>
                  <a:moveTo>
                    <a:pt x="213836" y="667226"/>
                  </a:moveTo>
                  <a:lnTo>
                    <a:pt x="162401" y="667226"/>
                  </a:lnTo>
                  <a:lnTo>
                    <a:pt x="162401" y="562451"/>
                  </a:lnTo>
                  <a:lnTo>
                    <a:pt x="213836" y="562451"/>
                  </a:lnTo>
                  <a:lnTo>
                    <a:pt x="213836" y="667226"/>
                  </a:lnTo>
                  <a:close/>
                  <a:moveTo>
                    <a:pt x="213836" y="552926"/>
                  </a:moveTo>
                  <a:lnTo>
                    <a:pt x="162401" y="552926"/>
                  </a:lnTo>
                  <a:lnTo>
                    <a:pt x="162401" y="511969"/>
                  </a:lnTo>
                  <a:lnTo>
                    <a:pt x="213836" y="511969"/>
                  </a:lnTo>
                  <a:lnTo>
                    <a:pt x="213836" y="552926"/>
                  </a:lnTo>
                  <a:close/>
                  <a:moveTo>
                    <a:pt x="213836" y="440531"/>
                  </a:moveTo>
                  <a:lnTo>
                    <a:pt x="162401" y="440531"/>
                  </a:lnTo>
                  <a:lnTo>
                    <a:pt x="162401" y="389096"/>
                  </a:lnTo>
                  <a:lnTo>
                    <a:pt x="213836" y="389096"/>
                  </a:lnTo>
                  <a:lnTo>
                    <a:pt x="213836" y="440531"/>
                  </a:lnTo>
                  <a:close/>
                  <a:moveTo>
                    <a:pt x="213836" y="379571"/>
                  </a:moveTo>
                  <a:lnTo>
                    <a:pt x="162401" y="379571"/>
                  </a:lnTo>
                  <a:lnTo>
                    <a:pt x="162401" y="328136"/>
                  </a:lnTo>
                  <a:lnTo>
                    <a:pt x="213836" y="328136"/>
                  </a:lnTo>
                  <a:lnTo>
                    <a:pt x="213836" y="379571"/>
                  </a:lnTo>
                  <a:close/>
                  <a:moveTo>
                    <a:pt x="213836" y="254794"/>
                  </a:moveTo>
                  <a:lnTo>
                    <a:pt x="162401" y="254794"/>
                  </a:lnTo>
                  <a:lnTo>
                    <a:pt x="162401" y="203359"/>
                  </a:lnTo>
                  <a:lnTo>
                    <a:pt x="213836" y="203359"/>
                  </a:lnTo>
                  <a:lnTo>
                    <a:pt x="213836" y="254794"/>
                  </a:lnTo>
                  <a:close/>
                  <a:moveTo>
                    <a:pt x="213836" y="194786"/>
                  </a:moveTo>
                  <a:lnTo>
                    <a:pt x="162401" y="194786"/>
                  </a:lnTo>
                  <a:lnTo>
                    <a:pt x="162401" y="143351"/>
                  </a:lnTo>
                  <a:lnTo>
                    <a:pt x="213836" y="143351"/>
                  </a:lnTo>
                  <a:lnTo>
                    <a:pt x="213836" y="194786"/>
                  </a:lnTo>
                  <a:close/>
                  <a:moveTo>
                    <a:pt x="316706" y="767239"/>
                  </a:moveTo>
                  <a:lnTo>
                    <a:pt x="285274" y="767239"/>
                  </a:lnTo>
                  <a:lnTo>
                    <a:pt x="285274" y="605314"/>
                  </a:lnTo>
                  <a:lnTo>
                    <a:pt x="316706" y="605314"/>
                  </a:lnTo>
                  <a:lnTo>
                    <a:pt x="316706" y="767239"/>
                  </a:lnTo>
                  <a:close/>
                  <a:moveTo>
                    <a:pt x="454819" y="767239"/>
                  </a:moveTo>
                  <a:lnTo>
                    <a:pt x="338614" y="767239"/>
                  </a:lnTo>
                  <a:lnTo>
                    <a:pt x="338614" y="605314"/>
                  </a:lnTo>
                  <a:lnTo>
                    <a:pt x="455771" y="605314"/>
                  </a:lnTo>
                  <a:lnTo>
                    <a:pt x="455771" y="767239"/>
                  </a:lnTo>
                  <a:lnTo>
                    <a:pt x="454819" y="767239"/>
                  </a:lnTo>
                  <a:close/>
                  <a:moveTo>
                    <a:pt x="597694" y="767239"/>
                  </a:moveTo>
                  <a:lnTo>
                    <a:pt x="481489" y="767239"/>
                  </a:lnTo>
                  <a:lnTo>
                    <a:pt x="481489" y="605314"/>
                  </a:lnTo>
                  <a:lnTo>
                    <a:pt x="598646" y="605314"/>
                  </a:lnTo>
                  <a:lnTo>
                    <a:pt x="598646" y="767239"/>
                  </a:lnTo>
                  <a:lnTo>
                    <a:pt x="597694" y="767239"/>
                  </a:lnTo>
                  <a:close/>
                  <a:moveTo>
                    <a:pt x="650081" y="767239"/>
                  </a:moveTo>
                  <a:lnTo>
                    <a:pt x="618649" y="767239"/>
                  </a:lnTo>
                  <a:lnTo>
                    <a:pt x="618649" y="605314"/>
                  </a:lnTo>
                  <a:lnTo>
                    <a:pt x="650081" y="605314"/>
                  </a:lnTo>
                  <a:lnTo>
                    <a:pt x="650081" y="767239"/>
                  </a:lnTo>
                  <a:close/>
                  <a:moveTo>
                    <a:pt x="686276" y="586264"/>
                  </a:moveTo>
                  <a:lnTo>
                    <a:pt x="250031" y="586264"/>
                  </a:lnTo>
                  <a:lnTo>
                    <a:pt x="250031" y="568166"/>
                  </a:lnTo>
                  <a:lnTo>
                    <a:pt x="687229" y="568166"/>
                  </a:lnTo>
                  <a:lnTo>
                    <a:pt x="686276" y="586264"/>
                  </a:lnTo>
                  <a:lnTo>
                    <a:pt x="686276" y="586264"/>
                  </a:lnTo>
                  <a:close/>
                  <a:moveTo>
                    <a:pt x="250031" y="551974"/>
                  </a:moveTo>
                  <a:lnTo>
                    <a:pt x="278606" y="496729"/>
                  </a:lnTo>
                  <a:lnTo>
                    <a:pt x="658654" y="496729"/>
                  </a:lnTo>
                  <a:lnTo>
                    <a:pt x="687229" y="551974"/>
                  </a:lnTo>
                  <a:lnTo>
                    <a:pt x="250031" y="551974"/>
                  </a:lnTo>
                  <a:close/>
                  <a:moveTo>
                    <a:pt x="773906" y="667226"/>
                  </a:moveTo>
                  <a:lnTo>
                    <a:pt x="722471" y="667226"/>
                  </a:lnTo>
                  <a:lnTo>
                    <a:pt x="722471" y="562451"/>
                  </a:lnTo>
                  <a:lnTo>
                    <a:pt x="773906" y="562451"/>
                  </a:lnTo>
                  <a:lnTo>
                    <a:pt x="773906" y="667226"/>
                  </a:lnTo>
                  <a:close/>
                  <a:moveTo>
                    <a:pt x="773906" y="552926"/>
                  </a:moveTo>
                  <a:lnTo>
                    <a:pt x="722471" y="552926"/>
                  </a:lnTo>
                  <a:lnTo>
                    <a:pt x="722471" y="511969"/>
                  </a:lnTo>
                  <a:lnTo>
                    <a:pt x="773906" y="511969"/>
                  </a:lnTo>
                  <a:lnTo>
                    <a:pt x="773906" y="552926"/>
                  </a:lnTo>
                  <a:close/>
                  <a:moveTo>
                    <a:pt x="773906" y="440531"/>
                  </a:moveTo>
                  <a:lnTo>
                    <a:pt x="722471" y="440531"/>
                  </a:lnTo>
                  <a:lnTo>
                    <a:pt x="722471" y="389096"/>
                  </a:lnTo>
                  <a:lnTo>
                    <a:pt x="773906" y="389096"/>
                  </a:lnTo>
                  <a:lnTo>
                    <a:pt x="773906" y="440531"/>
                  </a:lnTo>
                  <a:close/>
                  <a:moveTo>
                    <a:pt x="773906" y="379571"/>
                  </a:moveTo>
                  <a:lnTo>
                    <a:pt x="722471" y="379571"/>
                  </a:lnTo>
                  <a:lnTo>
                    <a:pt x="722471" y="328136"/>
                  </a:lnTo>
                  <a:lnTo>
                    <a:pt x="773906" y="328136"/>
                  </a:lnTo>
                  <a:lnTo>
                    <a:pt x="773906" y="379571"/>
                  </a:lnTo>
                  <a:close/>
                  <a:moveTo>
                    <a:pt x="773906" y="254794"/>
                  </a:moveTo>
                  <a:lnTo>
                    <a:pt x="722471" y="254794"/>
                  </a:lnTo>
                  <a:lnTo>
                    <a:pt x="722471" y="203359"/>
                  </a:lnTo>
                  <a:lnTo>
                    <a:pt x="773906" y="203359"/>
                  </a:lnTo>
                  <a:lnTo>
                    <a:pt x="773906" y="254794"/>
                  </a:lnTo>
                  <a:close/>
                  <a:moveTo>
                    <a:pt x="773906" y="194786"/>
                  </a:moveTo>
                  <a:lnTo>
                    <a:pt x="722471" y="194786"/>
                  </a:lnTo>
                  <a:lnTo>
                    <a:pt x="722471" y="143351"/>
                  </a:lnTo>
                  <a:lnTo>
                    <a:pt x="773906" y="143351"/>
                  </a:lnTo>
                  <a:lnTo>
                    <a:pt x="773906" y="194786"/>
                  </a:lnTo>
                  <a:close/>
                  <a:moveTo>
                    <a:pt x="834866" y="667226"/>
                  </a:moveTo>
                  <a:lnTo>
                    <a:pt x="783431" y="667226"/>
                  </a:lnTo>
                  <a:lnTo>
                    <a:pt x="783431" y="562451"/>
                  </a:lnTo>
                  <a:lnTo>
                    <a:pt x="834866" y="562451"/>
                  </a:lnTo>
                  <a:lnTo>
                    <a:pt x="834866" y="667226"/>
                  </a:lnTo>
                  <a:close/>
                  <a:moveTo>
                    <a:pt x="834866" y="552926"/>
                  </a:moveTo>
                  <a:lnTo>
                    <a:pt x="783431" y="552926"/>
                  </a:lnTo>
                  <a:lnTo>
                    <a:pt x="783431" y="511969"/>
                  </a:lnTo>
                  <a:lnTo>
                    <a:pt x="834866" y="511969"/>
                  </a:lnTo>
                  <a:lnTo>
                    <a:pt x="834866" y="552926"/>
                  </a:lnTo>
                  <a:close/>
                  <a:moveTo>
                    <a:pt x="834866" y="440531"/>
                  </a:moveTo>
                  <a:lnTo>
                    <a:pt x="783431" y="440531"/>
                  </a:lnTo>
                  <a:lnTo>
                    <a:pt x="783431" y="389096"/>
                  </a:lnTo>
                  <a:lnTo>
                    <a:pt x="834866" y="389096"/>
                  </a:lnTo>
                  <a:lnTo>
                    <a:pt x="834866" y="440531"/>
                  </a:lnTo>
                  <a:close/>
                  <a:moveTo>
                    <a:pt x="834866" y="379571"/>
                  </a:moveTo>
                  <a:lnTo>
                    <a:pt x="783431" y="379571"/>
                  </a:lnTo>
                  <a:lnTo>
                    <a:pt x="783431" y="328136"/>
                  </a:lnTo>
                  <a:lnTo>
                    <a:pt x="834866" y="328136"/>
                  </a:lnTo>
                  <a:lnTo>
                    <a:pt x="834866" y="379571"/>
                  </a:lnTo>
                  <a:close/>
                  <a:moveTo>
                    <a:pt x="834866" y="254794"/>
                  </a:moveTo>
                  <a:lnTo>
                    <a:pt x="783431" y="254794"/>
                  </a:lnTo>
                  <a:lnTo>
                    <a:pt x="783431" y="203359"/>
                  </a:lnTo>
                  <a:lnTo>
                    <a:pt x="834866" y="203359"/>
                  </a:lnTo>
                  <a:lnTo>
                    <a:pt x="834866" y="254794"/>
                  </a:lnTo>
                  <a:close/>
                  <a:moveTo>
                    <a:pt x="834866" y="194786"/>
                  </a:moveTo>
                  <a:lnTo>
                    <a:pt x="783431" y="194786"/>
                  </a:lnTo>
                  <a:lnTo>
                    <a:pt x="783431" y="143351"/>
                  </a:lnTo>
                  <a:lnTo>
                    <a:pt x="834866" y="143351"/>
                  </a:lnTo>
                  <a:lnTo>
                    <a:pt x="834866" y="19478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 cap="flat">
              <a:noFill/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15D81C28-818E-4633-B014-C5FCFA195968}"/>
              </a:ext>
            </a:extLst>
          </p:cNvPr>
          <p:cNvSpPr/>
          <p:nvPr/>
        </p:nvSpPr>
        <p:spPr>
          <a:xfrm>
            <a:off x="415926" y="2124075"/>
            <a:ext cx="9072562" cy="2118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각 삼각형 41">
            <a:extLst>
              <a:ext uri="{FF2B5EF4-FFF2-40B4-BE49-F238E27FC236}">
                <a16:creationId xmlns:a16="http://schemas.microsoft.com/office/drawing/2014/main" id="{60C2BD21-AA6C-45F2-91FE-647EDBA70385}"/>
              </a:ext>
            </a:extLst>
          </p:cNvPr>
          <p:cNvSpPr/>
          <p:nvPr/>
        </p:nvSpPr>
        <p:spPr>
          <a:xfrm flipH="1">
            <a:off x="5073650" y="1590676"/>
            <a:ext cx="241300" cy="319088"/>
          </a:xfrm>
          <a:prstGeom prst="rtTriangle">
            <a:avLst/>
          </a:prstGeom>
          <a:gradFill flip="none" rotWithShape="1">
            <a:gsLst>
              <a:gs pos="0">
                <a:srgbClr val="203864"/>
              </a:gs>
              <a:gs pos="52000">
                <a:srgbClr val="00B0F0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B4F4A4DC-91FC-42DA-864B-71F061F932DE}"/>
              </a:ext>
            </a:extLst>
          </p:cNvPr>
          <p:cNvSpPr txBox="1"/>
          <p:nvPr/>
        </p:nvSpPr>
        <p:spPr>
          <a:xfrm>
            <a:off x="4791376" y="1305609"/>
            <a:ext cx="1033616" cy="39927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A9142086-05A4-4D1B-B233-E2FCD4368BC5}"/>
              </a:ext>
            </a:extLst>
          </p:cNvPr>
          <p:cNvGrpSpPr/>
          <p:nvPr/>
        </p:nvGrpSpPr>
        <p:grpSpPr>
          <a:xfrm>
            <a:off x="415925" y="1892300"/>
            <a:ext cx="9072561" cy="433388"/>
            <a:chOff x="415925" y="1892300"/>
            <a:chExt cx="9098582" cy="433388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BC122D64-5A31-442E-9509-0524C2BC5191}"/>
                </a:ext>
              </a:extLst>
            </p:cNvPr>
            <p:cNvSpPr txBox="1"/>
            <p:nvPr/>
          </p:nvSpPr>
          <p:spPr>
            <a:xfrm>
              <a:off x="415925" y="1892300"/>
              <a:ext cx="2809875" cy="43338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txBody>
            <a:bodyPr wrap="square" lIns="144000">
              <a:spAutoFit/>
            </a:bodyPr>
            <a:lstStyle/>
            <a:p>
              <a:pPr marL="416560" marR="0" indent="-416560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참고</a:t>
              </a:r>
              <a:endParaRPr lang="ko-KR" altLang="en-US" sz="2000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038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C42BE9D-2893-46F8-86FD-E8B16A245984}"/>
                </a:ext>
              </a:extLst>
            </p:cNvPr>
            <p:cNvSpPr txBox="1"/>
            <p:nvPr/>
          </p:nvSpPr>
          <p:spPr>
            <a:xfrm>
              <a:off x="1152524" y="1892300"/>
              <a:ext cx="8361983" cy="43338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</p:spPr>
          <p:txBody>
            <a:bodyPr wrap="square" lIns="144000">
              <a:spAutoFit/>
            </a:bodyPr>
            <a:lstStyle/>
            <a:p>
              <a:pPr marL="416560" marR="0" indent="-416560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공공기관의 정의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1037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>
            <a:extLst>
              <a:ext uri="{FF2B5EF4-FFF2-40B4-BE49-F238E27FC236}">
                <a16:creationId xmlns:a16="http://schemas.microsoft.com/office/drawing/2014/main" id="{8A25797E-1E4A-4CDE-AA55-6B1731B885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258"/>
          <a:stretch/>
        </p:blipFill>
        <p:spPr>
          <a:xfrm>
            <a:off x="832831" y="3770592"/>
            <a:ext cx="8240338" cy="643743"/>
          </a:xfrm>
          <a:prstGeom prst="rect">
            <a:avLst/>
          </a:prstGeom>
        </p:spPr>
      </p:pic>
      <p:sp>
        <p:nvSpPr>
          <p:cNvPr id="106" name="TextBox 105">
            <a:extLst>
              <a:ext uri="{FF2B5EF4-FFF2-40B4-BE49-F238E27FC236}">
                <a16:creationId xmlns:a16="http://schemas.microsoft.com/office/drawing/2014/main" id="{998851EF-DEEA-416D-A614-5EEC53017190}"/>
              </a:ext>
            </a:extLst>
          </p:cNvPr>
          <p:cNvSpPr txBox="1"/>
          <p:nvPr/>
        </p:nvSpPr>
        <p:spPr>
          <a:xfrm>
            <a:off x="0" y="4203275"/>
            <a:ext cx="9906000" cy="5040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lIns="144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공무수행과 관련하여 공직자와 같이 </a:t>
            </a:r>
            <a:r>
              <a:rPr lang="ko-KR" altLang="en-US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이해충돌방지법의 일부 규정을 준용하여 적용</a:t>
            </a:r>
          </a:p>
        </p:txBody>
      </p:sp>
      <p:sp>
        <p:nvSpPr>
          <p:cNvPr id="124" name="화살표: 아래쪽 123">
            <a:extLst>
              <a:ext uri="{FF2B5EF4-FFF2-40B4-BE49-F238E27FC236}">
                <a16:creationId xmlns:a16="http://schemas.microsoft.com/office/drawing/2014/main" id="{B80F4400-D264-4E7A-9334-A2CFA84843B6}"/>
              </a:ext>
            </a:extLst>
          </p:cNvPr>
          <p:cNvSpPr/>
          <p:nvPr/>
        </p:nvSpPr>
        <p:spPr>
          <a:xfrm>
            <a:off x="4172543" y="3508538"/>
            <a:ext cx="1560914" cy="685800"/>
          </a:xfrm>
          <a:prstGeom prst="downArrow">
            <a:avLst>
              <a:gd name="adj1" fmla="val 76850"/>
              <a:gd name="adj2" fmla="val 5000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136EDF87-D5DF-4842-A5C0-F2857538F2AE}"/>
              </a:ext>
            </a:extLst>
          </p:cNvPr>
          <p:cNvSpPr/>
          <p:nvPr/>
        </p:nvSpPr>
        <p:spPr>
          <a:xfrm rot="16200000">
            <a:off x="4408723" y="-3380019"/>
            <a:ext cx="1088559" cy="99059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1251AA48-81A6-4024-9E6F-DEF58D9D7197}"/>
              </a:ext>
            </a:extLst>
          </p:cNvPr>
          <p:cNvSpPr/>
          <p:nvPr/>
        </p:nvSpPr>
        <p:spPr>
          <a:xfrm>
            <a:off x="318543" y="260648"/>
            <a:ext cx="63993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 latinLnBrk="0">
              <a:tabLst>
                <a:tab pos="92075" algn="l"/>
              </a:tabLst>
              <a:defRPr/>
            </a:pPr>
            <a:r>
              <a:rPr lang="ko-KR" altLang="en-US" sz="3200" b="1" spc="-1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공무수행사인</a:t>
            </a:r>
            <a:r>
              <a:rPr lang="ko-KR" altLang="en-US" sz="3200" spc="-1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이란</a:t>
            </a:r>
            <a:r>
              <a:rPr lang="en-US" altLang="ko-KR" sz="3200" spc="-1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?</a:t>
            </a:r>
            <a:endParaRPr lang="ko-KR" altLang="en-US" sz="3200" spc="-15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2F5597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BD01A617-4EF9-49FE-A325-807B77FB9703}"/>
              </a:ext>
            </a:extLst>
          </p:cNvPr>
          <p:cNvGrpSpPr/>
          <p:nvPr/>
        </p:nvGrpSpPr>
        <p:grpSpPr>
          <a:xfrm>
            <a:off x="0" y="0"/>
            <a:ext cx="9906000" cy="36000"/>
            <a:chOff x="0" y="0"/>
            <a:chExt cx="9144000" cy="36000"/>
          </a:xfrm>
        </p:grpSpPr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311211CF-65AA-4AFD-8EB6-2020CA4CC79F}"/>
                </a:ext>
              </a:extLst>
            </p:cNvPr>
            <p:cNvSpPr/>
            <p:nvPr/>
          </p:nvSpPr>
          <p:spPr>
            <a:xfrm>
              <a:off x="0" y="0"/>
              <a:ext cx="9144000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D815769B-001E-4AC5-A914-C14810C94F11}"/>
                </a:ext>
              </a:extLst>
            </p:cNvPr>
            <p:cNvSpPr/>
            <p:nvPr/>
          </p:nvSpPr>
          <p:spPr>
            <a:xfrm>
              <a:off x="0" y="0"/>
              <a:ext cx="1427321" cy="36000"/>
            </a:xfrm>
            <a:prstGeom prst="rect">
              <a:avLst/>
            </a:prstGeom>
            <a:solidFill>
              <a:srgbClr val="338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2A356EF0-4B01-40F2-856F-BB3A137136D1}"/>
              </a:ext>
            </a:extLst>
          </p:cNvPr>
          <p:cNvGrpSpPr/>
          <p:nvPr/>
        </p:nvGrpSpPr>
        <p:grpSpPr>
          <a:xfrm>
            <a:off x="8282911" y="0"/>
            <a:ext cx="1207164" cy="455771"/>
            <a:chOff x="8282911" y="0"/>
            <a:chExt cx="1207164" cy="455771"/>
          </a:xfrm>
        </p:grpSpPr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0B1B490E-4592-4F22-BC95-31F629F402C1}"/>
                </a:ext>
              </a:extLst>
            </p:cNvPr>
            <p:cNvSpPr/>
            <p:nvPr/>
          </p:nvSpPr>
          <p:spPr>
            <a:xfrm>
              <a:off x="8282911" y="0"/>
              <a:ext cx="1207164" cy="144888"/>
            </a:xfrm>
            <a:prstGeom prst="rect">
              <a:avLst/>
            </a:prstGeom>
            <a:solidFill>
              <a:srgbClr val="B4C6E6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F9A7CF6-6883-4224-A738-F79180016576}"/>
                </a:ext>
              </a:extLst>
            </p:cNvPr>
            <p:cNvSpPr txBox="1"/>
            <p:nvPr/>
          </p:nvSpPr>
          <p:spPr>
            <a:xfrm>
              <a:off x="8282911" y="178772"/>
              <a:ext cx="1207164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1200" cap="none" spc="-70" normalizeH="0" baseline="0" noProof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B4C6E6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Verdana" pitchFamily="34" charset="0"/>
                </a:rPr>
                <a:t>II.</a:t>
              </a:r>
              <a:r>
                <a:rPr kumimoji="0" lang="ko-KR" altLang="en-US" sz="1200" b="1" i="0" u="none" strike="noStrike" kern="1200" cap="none" spc="-70" normalizeH="0" baseline="0" noProof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B4C6E6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Verdana" pitchFamily="34" charset="0"/>
                </a:rPr>
                <a:t> 주요 용어 정의</a:t>
              </a:r>
            </a:p>
          </p:txBody>
        </p:sp>
      </p:grpSp>
      <p:grpSp>
        <p:nvGrpSpPr>
          <p:cNvPr id="127" name="그룹 126">
            <a:extLst>
              <a:ext uri="{FF2B5EF4-FFF2-40B4-BE49-F238E27FC236}">
                <a16:creationId xmlns:a16="http://schemas.microsoft.com/office/drawing/2014/main" id="{F23910BD-37BD-4C55-A1D0-AAE14D68E53A}"/>
              </a:ext>
            </a:extLst>
          </p:cNvPr>
          <p:cNvGrpSpPr/>
          <p:nvPr/>
        </p:nvGrpSpPr>
        <p:grpSpPr>
          <a:xfrm>
            <a:off x="719446" y="1496801"/>
            <a:ext cx="8333758" cy="1028860"/>
            <a:chOff x="719446" y="1496801"/>
            <a:chExt cx="8333758" cy="1028860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104494F1-E150-44AE-BC8B-D228977E550C}"/>
                </a:ext>
              </a:extLst>
            </p:cNvPr>
            <p:cNvSpPr txBox="1"/>
            <p:nvPr/>
          </p:nvSpPr>
          <p:spPr>
            <a:xfrm>
              <a:off x="852536" y="1623552"/>
              <a:ext cx="8200668" cy="875173"/>
            </a:xfrm>
            <a:prstGeom prst="rect">
              <a:avLst/>
            </a:prstGeom>
            <a:gradFill flip="none" rotWithShape="1">
              <a:gsLst>
                <a:gs pos="0">
                  <a:schemeClr val="bg2">
                    <a:lumMod val="50000"/>
                  </a:schemeClr>
                </a:gs>
                <a:gs pos="100000">
                  <a:srgbClr val="2D837E">
                    <a:lumMod val="99000"/>
                  </a:srgbClr>
                </a:gs>
              </a:gsLst>
              <a:lin ang="13200000" scaled="0"/>
              <a:tileRect/>
            </a:gradFill>
          </p:spPr>
          <p:txBody>
            <a:bodyPr wrap="square" lIns="216000" tIns="216000" rIns="216000" bIns="72000" anchor="ctr">
              <a:noAutofit/>
            </a:bodyPr>
            <a:lstStyle>
              <a:defPPr>
                <a:defRPr lang="ko-KR"/>
              </a:defPPr>
              <a:lvl1pPr algn="ctr" latinLnBrk="0">
                <a:spcAft>
                  <a:spcPts val="500"/>
                </a:spcAft>
                <a:buClr>
                  <a:srgbClr val="33A17D"/>
                </a:buClr>
                <a:defRPr sz="16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defRPr>
              </a:lvl1pPr>
            </a:lstStyle>
            <a:p>
              <a:pPr algn="l">
                <a:spcAft>
                  <a:spcPts val="0"/>
                </a:spcAft>
              </a:pPr>
              <a:r>
                <a:rPr lang="ko-KR" altLang="en-US" sz="1800" dirty="0"/>
                <a:t>민간기관 등에서 </a:t>
              </a:r>
              <a:r>
                <a:rPr lang="ko-KR" altLang="en-US" sz="1800" dirty="0">
                  <a:solidFill>
                    <a:schemeClr val="accent4">
                      <a:lumMod val="40000"/>
                      <a:lumOff val="6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정부위원회 위원으로 참여</a:t>
              </a:r>
              <a:r>
                <a:rPr lang="ko-KR" altLang="en-US" sz="1800" dirty="0"/>
                <a:t>하거나 </a:t>
              </a:r>
            </a:p>
            <a:p>
              <a:pPr algn="l">
                <a:spcAft>
                  <a:spcPts val="0"/>
                </a:spcAft>
              </a:pPr>
              <a:r>
                <a:rPr lang="ko-KR" altLang="en-US" sz="1800" dirty="0"/>
                <a:t>민간부문에서 </a:t>
              </a:r>
              <a:r>
                <a:rPr lang="ko-KR" altLang="en-US" sz="1800" dirty="0">
                  <a:solidFill>
                    <a:schemeClr val="accent4">
                      <a:lumMod val="40000"/>
                      <a:lumOff val="6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공공기관에 파견 나온 사람 </a:t>
              </a:r>
              <a:r>
                <a:rPr lang="ko-KR" altLang="en-US" sz="1800" dirty="0"/>
                <a:t>등</a:t>
              </a:r>
              <a:r>
                <a:rPr lang="ko-KR" altLang="en-US" sz="1200" dirty="0"/>
                <a:t> </a:t>
              </a:r>
              <a:r>
                <a:rPr lang="en-US" altLang="ko-KR" sz="1200" dirty="0"/>
                <a:t>(</a:t>
              </a:r>
              <a:r>
                <a:rPr lang="ko-KR" altLang="en-US" sz="1200" dirty="0"/>
                <a:t>제</a:t>
              </a:r>
              <a:r>
                <a:rPr lang="en-US" altLang="ko-KR" sz="1200" dirty="0"/>
                <a:t>16</a:t>
              </a:r>
              <a:r>
                <a:rPr lang="ko-KR" altLang="en-US" sz="1200" dirty="0"/>
                <a:t>조제</a:t>
              </a:r>
              <a:r>
                <a:rPr lang="en-US" altLang="ko-KR" sz="1200" dirty="0"/>
                <a:t>1</a:t>
              </a:r>
              <a:r>
                <a:rPr lang="ko-KR" altLang="en-US" sz="1200" dirty="0"/>
                <a:t>항</a:t>
              </a:r>
              <a:r>
                <a:rPr lang="en-US" altLang="ko-KR" sz="1200" dirty="0"/>
                <a:t>)</a:t>
              </a:r>
              <a:endParaRPr lang="en-US" altLang="ko-KR" sz="1800" dirty="0"/>
            </a:p>
          </p:txBody>
        </p:sp>
        <p:sp>
          <p:nvSpPr>
            <p:cNvPr id="37" name="직각 삼각형 36">
              <a:extLst>
                <a:ext uri="{FF2B5EF4-FFF2-40B4-BE49-F238E27FC236}">
                  <a16:creationId xmlns:a16="http://schemas.microsoft.com/office/drawing/2014/main" id="{920A7B65-44E9-400F-8E60-6533501F645C}"/>
                </a:ext>
              </a:extLst>
            </p:cNvPr>
            <p:cNvSpPr/>
            <p:nvPr/>
          </p:nvSpPr>
          <p:spPr>
            <a:xfrm rot="10800000">
              <a:off x="719447" y="1735742"/>
              <a:ext cx="141480" cy="141481"/>
            </a:xfrm>
            <a:prstGeom prst="rtTriangle">
              <a:avLst/>
            </a:prstGeom>
            <a:gradFill flip="none" rotWithShape="1">
              <a:gsLst>
                <a:gs pos="0">
                  <a:srgbClr val="767171">
                    <a:shade val="30000"/>
                    <a:satMod val="115000"/>
                  </a:srgbClr>
                </a:gs>
                <a:gs pos="50000">
                  <a:srgbClr val="767171">
                    <a:shade val="67500"/>
                    <a:satMod val="115000"/>
                  </a:srgbClr>
                </a:gs>
                <a:gs pos="100000">
                  <a:srgbClr val="76717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latin typeface="+mj-ea"/>
                <a:ea typeface="+mj-ea"/>
              </a:endParaRP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7908C60D-E4FE-463A-818F-F56433AC64A3}"/>
                </a:ext>
              </a:extLst>
            </p:cNvPr>
            <p:cNvSpPr/>
            <p:nvPr/>
          </p:nvSpPr>
          <p:spPr>
            <a:xfrm>
              <a:off x="719446" y="1496814"/>
              <a:ext cx="599688" cy="241980"/>
            </a:xfrm>
            <a:prstGeom prst="rect">
              <a:avLst/>
            </a:prstGeom>
            <a:solidFill>
              <a:srgbClr val="2D837E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sp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16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latin typeface="+mj-ea"/>
                <a:ea typeface="+mj-ea"/>
              </a:endParaRPr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977DCA98-62BC-46EC-824A-C2A09C6B5F43}"/>
                </a:ext>
              </a:extLst>
            </p:cNvPr>
            <p:cNvSpPr/>
            <p:nvPr/>
          </p:nvSpPr>
          <p:spPr>
            <a:xfrm>
              <a:off x="1316481" y="1496801"/>
              <a:ext cx="2653566" cy="2419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spAutoFit/>
            </a:bodyPr>
            <a:lstStyle/>
            <a:p>
              <a:r>
                <a:rPr lang="ko-KR" altLang="en-US" sz="11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76717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공무수행사인의 공무수행과 관련된 행위제한 등</a:t>
              </a:r>
              <a:endParaRPr lang="ko-KR" altLang="en-US" sz="1100">
                <a:latin typeface="+mj-ea"/>
                <a:ea typeface="+mj-ea"/>
              </a:endParaRPr>
            </a:p>
          </p:txBody>
        </p:sp>
        <p:grpSp>
          <p:nvGrpSpPr>
            <p:cNvPr id="93" name="그룹 92">
              <a:extLst>
                <a:ext uri="{FF2B5EF4-FFF2-40B4-BE49-F238E27FC236}">
                  <a16:creationId xmlns:a16="http://schemas.microsoft.com/office/drawing/2014/main" id="{4E61B97B-2774-46E7-B232-A14D65D7293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336296" y="1847710"/>
              <a:ext cx="613762" cy="677951"/>
              <a:chOff x="5431340" y="1190296"/>
              <a:chExt cx="825263" cy="911573"/>
            </a:xfrm>
            <a:solidFill>
              <a:schemeClr val="bg1"/>
            </a:solidFill>
          </p:grpSpPr>
          <p:sp>
            <p:nvSpPr>
              <p:cNvPr id="94" name="Freeform 69">
                <a:extLst>
                  <a:ext uri="{FF2B5EF4-FFF2-40B4-BE49-F238E27FC236}">
                    <a16:creationId xmlns:a16="http://schemas.microsoft.com/office/drawing/2014/main" id="{AB0EE4AA-3510-40F8-9EE4-991B564D3F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9170" y="1304528"/>
                <a:ext cx="256349" cy="260449"/>
              </a:xfrm>
              <a:custGeom>
                <a:avLst/>
                <a:gdLst>
                  <a:gd name="T0" fmla="*/ 114 w 228"/>
                  <a:gd name="T1" fmla="*/ 228 h 228"/>
                  <a:gd name="T2" fmla="*/ 114 w 228"/>
                  <a:gd name="T3" fmla="*/ 228 h 228"/>
                  <a:gd name="T4" fmla="*/ 136 w 228"/>
                  <a:gd name="T5" fmla="*/ 224 h 228"/>
                  <a:gd name="T6" fmla="*/ 158 w 228"/>
                  <a:gd name="T7" fmla="*/ 218 h 228"/>
                  <a:gd name="T8" fmla="*/ 178 w 228"/>
                  <a:gd name="T9" fmla="*/ 208 h 228"/>
                  <a:gd name="T10" fmla="*/ 194 w 228"/>
                  <a:gd name="T11" fmla="*/ 194 h 228"/>
                  <a:gd name="T12" fmla="*/ 208 w 228"/>
                  <a:gd name="T13" fmla="*/ 176 h 228"/>
                  <a:gd name="T14" fmla="*/ 218 w 228"/>
                  <a:gd name="T15" fmla="*/ 158 h 228"/>
                  <a:gd name="T16" fmla="*/ 226 w 228"/>
                  <a:gd name="T17" fmla="*/ 136 h 228"/>
                  <a:gd name="T18" fmla="*/ 228 w 228"/>
                  <a:gd name="T19" fmla="*/ 114 h 228"/>
                  <a:gd name="T20" fmla="*/ 228 w 228"/>
                  <a:gd name="T21" fmla="*/ 114 h 228"/>
                  <a:gd name="T22" fmla="*/ 226 w 228"/>
                  <a:gd name="T23" fmla="*/ 90 h 228"/>
                  <a:gd name="T24" fmla="*/ 218 w 228"/>
                  <a:gd name="T25" fmla="*/ 68 h 228"/>
                  <a:gd name="T26" fmla="*/ 208 w 228"/>
                  <a:gd name="T27" fmla="*/ 50 h 228"/>
                  <a:gd name="T28" fmla="*/ 194 w 228"/>
                  <a:gd name="T29" fmla="*/ 32 h 228"/>
                  <a:gd name="T30" fmla="*/ 178 w 228"/>
                  <a:gd name="T31" fmla="*/ 18 h 228"/>
                  <a:gd name="T32" fmla="*/ 158 w 228"/>
                  <a:gd name="T33" fmla="*/ 8 h 228"/>
                  <a:gd name="T34" fmla="*/ 136 w 228"/>
                  <a:gd name="T35" fmla="*/ 2 h 228"/>
                  <a:gd name="T36" fmla="*/ 114 w 228"/>
                  <a:gd name="T37" fmla="*/ 0 h 228"/>
                  <a:gd name="T38" fmla="*/ 114 w 228"/>
                  <a:gd name="T39" fmla="*/ 0 h 228"/>
                  <a:gd name="T40" fmla="*/ 90 w 228"/>
                  <a:gd name="T41" fmla="*/ 2 h 228"/>
                  <a:gd name="T42" fmla="*/ 70 w 228"/>
                  <a:gd name="T43" fmla="*/ 8 h 228"/>
                  <a:gd name="T44" fmla="*/ 50 w 228"/>
                  <a:gd name="T45" fmla="*/ 18 h 228"/>
                  <a:gd name="T46" fmla="*/ 34 w 228"/>
                  <a:gd name="T47" fmla="*/ 32 h 228"/>
                  <a:gd name="T48" fmla="*/ 20 w 228"/>
                  <a:gd name="T49" fmla="*/ 50 h 228"/>
                  <a:gd name="T50" fmla="*/ 8 w 228"/>
                  <a:gd name="T51" fmla="*/ 68 h 228"/>
                  <a:gd name="T52" fmla="*/ 2 w 228"/>
                  <a:gd name="T53" fmla="*/ 90 h 228"/>
                  <a:gd name="T54" fmla="*/ 0 w 228"/>
                  <a:gd name="T55" fmla="*/ 114 h 228"/>
                  <a:gd name="T56" fmla="*/ 0 w 228"/>
                  <a:gd name="T57" fmla="*/ 114 h 228"/>
                  <a:gd name="T58" fmla="*/ 2 w 228"/>
                  <a:gd name="T59" fmla="*/ 136 h 228"/>
                  <a:gd name="T60" fmla="*/ 8 w 228"/>
                  <a:gd name="T61" fmla="*/ 158 h 228"/>
                  <a:gd name="T62" fmla="*/ 20 w 228"/>
                  <a:gd name="T63" fmla="*/ 176 h 228"/>
                  <a:gd name="T64" fmla="*/ 34 w 228"/>
                  <a:gd name="T65" fmla="*/ 194 h 228"/>
                  <a:gd name="T66" fmla="*/ 50 w 228"/>
                  <a:gd name="T67" fmla="*/ 208 h 228"/>
                  <a:gd name="T68" fmla="*/ 70 w 228"/>
                  <a:gd name="T69" fmla="*/ 218 h 228"/>
                  <a:gd name="T70" fmla="*/ 90 w 228"/>
                  <a:gd name="T71" fmla="*/ 224 h 228"/>
                  <a:gd name="T72" fmla="*/ 114 w 228"/>
                  <a:gd name="T73" fmla="*/ 228 h 228"/>
                  <a:gd name="T74" fmla="*/ 114 w 228"/>
                  <a:gd name="T75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28" h="228">
                    <a:moveTo>
                      <a:pt x="114" y="228"/>
                    </a:moveTo>
                    <a:lnTo>
                      <a:pt x="114" y="228"/>
                    </a:lnTo>
                    <a:lnTo>
                      <a:pt x="136" y="224"/>
                    </a:lnTo>
                    <a:lnTo>
                      <a:pt x="158" y="218"/>
                    </a:lnTo>
                    <a:lnTo>
                      <a:pt x="178" y="208"/>
                    </a:lnTo>
                    <a:lnTo>
                      <a:pt x="194" y="194"/>
                    </a:lnTo>
                    <a:lnTo>
                      <a:pt x="208" y="176"/>
                    </a:lnTo>
                    <a:lnTo>
                      <a:pt x="218" y="158"/>
                    </a:lnTo>
                    <a:lnTo>
                      <a:pt x="226" y="136"/>
                    </a:lnTo>
                    <a:lnTo>
                      <a:pt x="228" y="114"/>
                    </a:lnTo>
                    <a:lnTo>
                      <a:pt x="228" y="114"/>
                    </a:lnTo>
                    <a:lnTo>
                      <a:pt x="226" y="90"/>
                    </a:lnTo>
                    <a:lnTo>
                      <a:pt x="218" y="68"/>
                    </a:lnTo>
                    <a:lnTo>
                      <a:pt x="208" y="50"/>
                    </a:lnTo>
                    <a:lnTo>
                      <a:pt x="194" y="32"/>
                    </a:lnTo>
                    <a:lnTo>
                      <a:pt x="178" y="18"/>
                    </a:lnTo>
                    <a:lnTo>
                      <a:pt x="158" y="8"/>
                    </a:lnTo>
                    <a:lnTo>
                      <a:pt x="136" y="2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90" y="2"/>
                    </a:lnTo>
                    <a:lnTo>
                      <a:pt x="70" y="8"/>
                    </a:lnTo>
                    <a:lnTo>
                      <a:pt x="50" y="18"/>
                    </a:lnTo>
                    <a:lnTo>
                      <a:pt x="34" y="32"/>
                    </a:lnTo>
                    <a:lnTo>
                      <a:pt x="20" y="50"/>
                    </a:lnTo>
                    <a:lnTo>
                      <a:pt x="8" y="68"/>
                    </a:lnTo>
                    <a:lnTo>
                      <a:pt x="2" y="90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2" y="136"/>
                    </a:lnTo>
                    <a:lnTo>
                      <a:pt x="8" y="158"/>
                    </a:lnTo>
                    <a:lnTo>
                      <a:pt x="20" y="176"/>
                    </a:lnTo>
                    <a:lnTo>
                      <a:pt x="34" y="194"/>
                    </a:lnTo>
                    <a:lnTo>
                      <a:pt x="50" y="208"/>
                    </a:lnTo>
                    <a:lnTo>
                      <a:pt x="70" y="218"/>
                    </a:lnTo>
                    <a:lnTo>
                      <a:pt x="90" y="224"/>
                    </a:lnTo>
                    <a:lnTo>
                      <a:pt x="114" y="228"/>
                    </a:lnTo>
                    <a:lnTo>
                      <a:pt x="114" y="2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95" name="Freeform 70">
                <a:extLst>
                  <a:ext uri="{FF2B5EF4-FFF2-40B4-BE49-F238E27FC236}">
                    <a16:creationId xmlns:a16="http://schemas.microsoft.com/office/drawing/2014/main" id="{C3A3E670-A451-49A5-B104-11C3467FF11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31340" y="1594678"/>
                <a:ext cx="825263" cy="507191"/>
              </a:xfrm>
              <a:custGeom>
                <a:avLst/>
                <a:gdLst>
                  <a:gd name="T0" fmla="*/ 192 w 734"/>
                  <a:gd name="T1" fmla="*/ 344 h 444"/>
                  <a:gd name="T2" fmla="*/ 90 w 734"/>
                  <a:gd name="T3" fmla="*/ 372 h 444"/>
                  <a:gd name="T4" fmla="*/ 66 w 734"/>
                  <a:gd name="T5" fmla="*/ 376 h 444"/>
                  <a:gd name="T6" fmla="*/ 52 w 734"/>
                  <a:gd name="T7" fmla="*/ 376 h 444"/>
                  <a:gd name="T8" fmla="*/ 30 w 734"/>
                  <a:gd name="T9" fmla="*/ 366 h 444"/>
                  <a:gd name="T10" fmla="*/ 12 w 734"/>
                  <a:gd name="T11" fmla="*/ 348 h 444"/>
                  <a:gd name="T12" fmla="*/ 2 w 734"/>
                  <a:gd name="T13" fmla="*/ 324 h 444"/>
                  <a:gd name="T14" fmla="*/ 0 w 734"/>
                  <a:gd name="T15" fmla="*/ 312 h 444"/>
                  <a:gd name="T16" fmla="*/ 4 w 734"/>
                  <a:gd name="T17" fmla="*/ 292 h 444"/>
                  <a:gd name="T18" fmla="*/ 12 w 734"/>
                  <a:gd name="T19" fmla="*/ 276 h 444"/>
                  <a:gd name="T20" fmla="*/ 174 w 734"/>
                  <a:gd name="T21" fmla="*/ 52 h 444"/>
                  <a:gd name="T22" fmla="*/ 198 w 734"/>
                  <a:gd name="T23" fmla="*/ 26 h 444"/>
                  <a:gd name="T24" fmla="*/ 222 w 734"/>
                  <a:gd name="T25" fmla="*/ 10 h 444"/>
                  <a:gd name="T26" fmla="*/ 250 w 734"/>
                  <a:gd name="T27" fmla="*/ 2 h 444"/>
                  <a:gd name="T28" fmla="*/ 466 w 734"/>
                  <a:gd name="T29" fmla="*/ 0 h 444"/>
                  <a:gd name="T30" fmla="*/ 484 w 734"/>
                  <a:gd name="T31" fmla="*/ 2 h 444"/>
                  <a:gd name="T32" fmla="*/ 514 w 734"/>
                  <a:gd name="T33" fmla="*/ 10 h 444"/>
                  <a:gd name="T34" fmla="*/ 536 w 734"/>
                  <a:gd name="T35" fmla="*/ 26 h 444"/>
                  <a:gd name="T36" fmla="*/ 560 w 734"/>
                  <a:gd name="T37" fmla="*/ 52 h 444"/>
                  <a:gd name="T38" fmla="*/ 722 w 734"/>
                  <a:gd name="T39" fmla="*/ 276 h 444"/>
                  <a:gd name="T40" fmla="*/ 732 w 734"/>
                  <a:gd name="T41" fmla="*/ 292 h 444"/>
                  <a:gd name="T42" fmla="*/ 734 w 734"/>
                  <a:gd name="T43" fmla="*/ 312 h 444"/>
                  <a:gd name="T44" fmla="*/ 732 w 734"/>
                  <a:gd name="T45" fmla="*/ 324 h 444"/>
                  <a:gd name="T46" fmla="*/ 722 w 734"/>
                  <a:gd name="T47" fmla="*/ 348 h 444"/>
                  <a:gd name="T48" fmla="*/ 706 w 734"/>
                  <a:gd name="T49" fmla="*/ 366 h 444"/>
                  <a:gd name="T50" fmla="*/ 682 w 734"/>
                  <a:gd name="T51" fmla="*/ 376 h 444"/>
                  <a:gd name="T52" fmla="*/ 670 w 734"/>
                  <a:gd name="T53" fmla="*/ 376 h 444"/>
                  <a:gd name="T54" fmla="*/ 646 w 734"/>
                  <a:gd name="T55" fmla="*/ 372 h 444"/>
                  <a:gd name="T56" fmla="*/ 544 w 734"/>
                  <a:gd name="T57" fmla="*/ 444 h 444"/>
                  <a:gd name="T58" fmla="*/ 368 w 734"/>
                  <a:gd name="T59" fmla="*/ 374 h 444"/>
                  <a:gd name="T60" fmla="*/ 498 w 734"/>
                  <a:gd name="T61" fmla="*/ 330 h 444"/>
                  <a:gd name="T62" fmla="*/ 496 w 734"/>
                  <a:gd name="T63" fmla="*/ 330 h 444"/>
                  <a:gd name="T64" fmla="*/ 468 w 734"/>
                  <a:gd name="T65" fmla="*/ 316 h 444"/>
                  <a:gd name="T66" fmla="*/ 450 w 734"/>
                  <a:gd name="T67" fmla="*/ 296 h 444"/>
                  <a:gd name="T68" fmla="*/ 444 w 734"/>
                  <a:gd name="T69" fmla="*/ 274 h 444"/>
                  <a:gd name="T70" fmla="*/ 446 w 734"/>
                  <a:gd name="T71" fmla="*/ 250 h 444"/>
                  <a:gd name="T72" fmla="*/ 456 w 734"/>
                  <a:gd name="T73" fmla="*/ 230 h 444"/>
                  <a:gd name="T74" fmla="*/ 474 w 734"/>
                  <a:gd name="T75" fmla="*/ 214 h 444"/>
                  <a:gd name="T76" fmla="*/ 500 w 734"/>
                  <a:gd name="T77" fmla="*/ 206 h 444"/>
                  <a:gd name="T78" fmla="*/ 532 w 734"/>
                  <a:gd name="T79" fmla="*/ 210 h 444"/>
                  <a:gd name="T80" fmla="*/ 544 w 734"/>
                  <a:gd name="T81" fmla="*/ 78 h 444"/>
                  <a:gd name="T82" fmla="*/ 192 w 734"/>
                  <a:gd name="T83" fmla="*/ 78 h 444"/>
                  <a:gd name="T84" fmla="*/ 204 w 734"/>
                  <a:gd name="T85" fmla="*/ 210 h 444"/>
                  <a:gd name="T86" fmla="*/ 220 w 734"/>
                  <a:gd name="T87" fmla="*/ 206 h 444"/>
                  <a:gd name="T88" fmla="*/ 248 w 734"/>
                  <a:gd name="T89" fmla="*/ 208 h 444"/>
                  <a:gd name="T90" fmla="*/ 270 w 734"/>
                  <a:gd name="T91" fmla="*/ 220 h 444"/>
                  <a:gd name="T92" fmla="*/ 284 w 734"/>
                  <a:gd name="T93" fmla="*/ 240 h 444"/>
                  <a:gd name="T94" fmla="*/ 292 w 734"/>
                  <a:gd name="T95" fmla="*/ 262 h 444"/>
                  <a:gd name="T96" fmla="*/ 290 w 734"/>
                  <a:gd name="T97" fmla="*/ 284 h 444"/>
                  <a:gd name="T98" fmla="*/ 278 w 734"/>
                  <a:gd name="T99" fmla="*/ 306 h 444"/>
                  <a:gd name="T100" fmla="*/ 254 w 734"/>
                  <a:gd name="T101" fmla="*/ 324 h 444"/>
                  <a:gd name="T102" fmla="*/ 236 w 734"/>
                  <a:gd name="T103" fmla="*/ 330 h 444"/>
                  <a:gd name="T104" fmla="*/ 368 w 734"/>
                  <a:gd name="T105" fmla="*/ 374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34" h="444">
                    <a:moveTo>
                      <a:pt x="192" y="444"/>
                    </a:moveTo>
                    <a:lnTo>
                      <a:pt x="192" y="344"/>
                    </a:lnTo>
                    <a:lnTo>
                      <a:pt x="90" y="372"/>
                    </a:lnTo>
                    <a:lnTo>
                      <a:pt x="90" y="372"/>
                    </a:lnTo>
                    <a:lnTo>
                      <a:pt x="78" y="376"/>
                    </a:lnTo>
                    <a:lnTo>
                      <a:pt x="66" y="376"/>
                    </a:lnTo>
                    <a:lnTo>
                      <a:pt x="66" y="376"/>
                    </a:lnTo>
                    <a:lnTo>
                      <a:pt x="52" y="376"/>
                    </a:lnTo>
                    <a:lnTo>
                      <a:pt x="40" y="372"/>
                    </a:lnTo>
                    <a:lnTo>
                      <a:pt x="30" y="366"/>
                    </a:lnTo>
                    <a:lnTo>
                      <a:pt x="20" y="358"/>
                    </a:lnTo>
                    <a:lnTo>
                      <a:pt x="12" y="348"/>
                    </a:lnTo>
                    <a:lnTo>
                      <a:pt x="6" y="336"/>
                    </a:lnTo>
                    <a:lnTo>
                      <a:pt x="2" y="324"/>
                    </a:lnTo>
                    <a:lnTo>
                      <a:pt x="0" y="312"/>
                    </a:lnTo>
                    <a:lnTo>
                      <a:pt x="0" y="312"/>
                    </a:lnTo>
                    <a:lnTo>
                      <a:pt x="2" y="302"/>
                    </a:lnTo>
                    <a:lnTo>
                      <a:pt x="4" y="292"/>
                    </a:lnTo>
                    <a:lnTo>
                      <a:pt x="8" y="284"/>
                    </a:lnTo>
                    <a:lnTo>
                      <a:pt x="12" y="276"/>
                    </a:lnTo>
                    <a:lnTo>
                      <a:pt x="174" y="52"/>
                    </a:lnTo>
                    <a:lnTo>
                      <a:pt x="174" y="52"/>
                    </a:lnTo>
                    <a:lnTo>
                      <a:pt x="190" y="34"/>
                    </a:lnTo>
                    <a:lnTo>
                      <a:pt x="198" y="26"/>
                    </a:lnTo>
                    <a:lnTo>
                      <a:pt x="210" y="18"/>
                    </a:lnTo>
                    <a:lnTo>
                      <a:pt x="222" y="10"/>
                    </a:lnTo>
                    <a:lnTo>
                      <a:pt x="234" y="6"/>
                    </a:lnTo>
                    <a:lnTo>
                      <a:pt x="250" y="2"/>
                    </a:lnTo>
                    <a:lnTo>
                      <a:pt x="270" y="0"/>
                    </a:lnTo>
                    <a:lnTo>
                      <a:pt x="466" y="0"/>
                    </a:lnTo>
                    <a:lnTo>
                      <a:pt x="466" y="0"/>
                    </a:lnTo>
                    <a:lnTo>
                      <a:pt x="484" y="2"/>
                    </a:lnTo>
                    <a:lnTo>
                      <a:pt x="500" y="6"/>
                    </a:lnTo>
                    <a:lnTo>
                      <a:pt x="514" y="10"/>
                    </a:lnTo>
                    <a:lnTo>
                      <a:pt x="526" y="18"/>
                    </a:lnTo>
                    <a:lnTo>
                      <a:pt x="536" y="26"/>
                    </a:lnTo>
                    <a:lnTo>
                      <a:pt x="546" y="34"/>
                    </a:lnTo>
                    <a:lnTo>
                      <a:pt x="560" y="52"/>
                    </a:lnTo>
                    <a:lnTo>
                      <a:pt x="722" y="276"/>
                    </a:lnTo>
                    <a:lnTo>
                      <a:pt x="722" y="276"/>
                    </a:lnTo>
                    <a:lnTo>
                      <a:pt x="728" y="284"/>
                    </a:lnTo>
                    <a:lnTo>
                      <a:pt x="732" y="292"/>
                    </a:lnTo>
                    <a:lnTo>
                      <a:pt x="734" y="302"/>
                    </a:lnTo>
                    <a:lnTo>
                      <a:pt x="734" y="312"/>
                    </a:lnTo>
                    <a:lnTo>
                      <a:pt x="734" y="312"/>
                    </a:lnTo>
                    <a:lnTo>
                      <a:pt x="732" y="324"/>
                    </a:lnTo>
                    <a:lnTo>
                      <a:pt x="728" y="336"/>
                    </a:lnTo>
                    <a:lnTo>
                      <a:pt x="722" y="348"/>
                    </a:lnTo>
                    <a:lnTo>
                      <a:pt x="716" y="358"/>
                    </a:lnTo>
                    <a:lnTo>
                      <a:pt x="706" y="366"/>
                    </a:lnTo>
                    <a:lnTo>
                      <a:pt x="694" y="372"/>
                    </a:lnTo>
                    <a:lnTo>
                      <a:pt x="682" y="376"/>
                    </a:lnTo>
                    <a:lnTo>
                      <a:pt x="670" y="376"/>
                    </a:lnTo>
                    <a:lnTo>
                      <a:pt x="670" y="376"/>
                    </a:lnTo>
                    <a:lnTo>
                      <a:pt x="656" y="376"/>
                    </a:lnTo>
                    <a:lnTo>
                      <a:pt x="646" y="372"/>
                    </a:lnTo>
                    <a:lnTo>
                      <a:pt x="544" y="344"/>
                    </a:lnTo>
                    <a:lnTo>
                      <a:pt x="544" y="444"/>
                    </a:lnTo>
                    <a:lnTo>
                      <a:pt x="192" y="444"/>
                    </a:lnTo>
                    <a:close/>
                    <a:moveTo>
                      <a:pt x="368" y="374"/>
                    </a:moveTo>
                    <a:lnTo>
                      <a:pt x="368" y="374"/>
                    </a:lnTo>
                    <a:lnTo>
                      <a:pt x="498" y="330"/>
                    </a:lnTo>
                    <a:lnTo>
                      <a:pt x="496" y="330"/>
                    </a:lnTo>
                    <a:lnTo>
                      <a:pt x="496" y="330"/>
                    </a:lnTo>
                    <a:lnTo>
                      <a:pt x="480" y="324"/>
                    </a:lnTo>
                    <a:lnTo>
                      <a:pt x="468" y="316"/>
                    </a:lnTo>
                    <a:lnTo>
                      <a:pt x="458" y="306"/>
                    </a:lnTo>
                    <a:lnTo>
                      <a:pt x="450" y="296"/>
                    </a:lnTo>
                    <a:lnTo>
                      <a:pt x="446" y="284"/>
                    </a:lnTo>
                    <a:lnTo>
                      <a:pt x="444" y="274"/>
                    </a:lnTo>
                    <a:lnTo>
                      <a:pt x="444" y="262"/>
                    </a:lnTo>
                    <a:lnTo>
                      <a:pt x="446" y="250"/>
                    </a:lnTo>
                    <a:lnTo>
                      <a:pt x="450" y="240"/>
                    </a:lnTo>
                    <a:lnTo>
                      <a:pt x="456" y="230"/>
                    </a:lnTo>
                    <a:lnTo>
                      <a:pt x="464" y="220"/>
                    </a:lnTo>
                    <a:lnTo>
                      <a:pt x="474" y="214"/>
                    </a:lnTo>
                    <a:lnTo>
                      <a:pt x="486" y="208"/>
                    </a:lnTo>
                    <a:lnTo>
                      <a:pt x="500" y="206"/>
                    </a:lnTo>
                    <a:lnTo>
                      <a:pt x="514" y="206"/>
                    </a:lnTo>
                    <a:lnTo>
                      <a:pt x="532" y="210"/>
                    </a:lnTo>
                    <a:lnTo>
                      <a:pt x="544" y="214"/>
                    </a:lnTo>
                    <a:lnTo>
                      <a:pt x="544" y="78"/>
                    </a:lnTo>
                    <a:lnTo>
                      <a:pt x="368" y="136"/>
                    </a:lnTo>
                    <a:lnTo>
                      <a:pt x="192" y="78"/>
                    </a:lnTo>
                    <a:lnTo>
                      <a:pt x="192" y="214"/>
                    </a:lnTo>
                    <a:lnTo>
                      <a:pt x="204" y="210"/>
                    </a:lnTo>
                    <a:lnTo>
                      <a:pt x="204" y="210"/>
                    </a:lnTo>
                    <a:lnTo>
                      <a:pt x="220" y="206"/>
                    </a:lnTo>
                    <a:lnTo>
                      <a:pt x="234" y="206"/>
                    </a:lnTo>
                    <a:lnTo>
                      <a:pt x="248" y="208"/>
                    </a:lnTo>
                    <a:lnTo>
                      <a:pt x="260" y="214"/>
                    </a:lnTo>
                    <a:lnTo>
                      <a:pt x="270" y="220"/>
                    </a:lnTo>
                    <a:lnTo>
                      <a:pt x="278" y="230"/>
                    </a:lnTo>
                    <a:lnTo>
                      <a:pt x="284" y="240"/>
                    </a:lnTo>
                    <a:lnTo>
                      <a:pt x="290" y="250"/>
                    </a:lnTo>
                    <a:lnTo>
                      <a:pt x="292" y="262"/>
                    </a:lnTo>
                    <a:lnTo>
                      <a:pt x="292" y="274"/>
                    </a:lnTo>
                    <a:lnTo>
                      <a:pt x="290" y="284"/>
                    </a:lnTo>
                    <a:lnTo>
                      <a:pt x="284" y="296"/>
                    </a:lnTo>
                    <a:lnTo>
                      <a:pt x="278" y="306"/>
                    </a:lnTo>
                    <a:lnTo>
                      <a:pt x="268" y="316"/>
                    </a:lnTo>
                    <a:lnTo>
                      <a:pt x="254" y="324"/>
                    </a:lnTo>
                    <a:lnTo>
                      <a:pt x="238" y="330"/>
                    </a:lnTo>
                    <a:lnTo>
                      <a:pt x="236" y="330"/>
                    </a:lnTo>
                    <a:lnTo>
                      <a:pt x="368" y="374"/>
                    </a:lnTo>
                    <a:lnTo>
                      <a:pt x="368" y="3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96" name="Freeform 71">
                <a:extLst>
                  <a:ext uri="{FF2B5EF4-FFF2-40B4-BE49-F238E27FC236}">
                    <a16:creationId xmlns:a16="http://schemas.microsoft.com/office/drawing/2014/main" id="{FF662C2D-01E3-4915-B0D1-96B6463ED1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535" y="1512431"/>
                <a:ext cx="62963" cy="22847"/>
              </a:xfrm>
              <a:custGeom>
                <a:avLst/>
                <a:gdLst>
                  <a:gd name="T0" fmla="*/ 4 w 56"/>
                  <a:gd name="T1" fmla="*/ 6 h 20"/>
                  <a:gd name="T2" fmla="*/ 4 w 56"/>
                  <a:gd name="T3" fmla="*/ 6 h 20"/>
                  <a:gd name="T4" fmla="*/ 8 w 56"/>
                  <a:gd name="T5" fmla="*/ 10 h 20"/>
                  <a:gd name="T6" fmla="*/ 14 w 56"/>
                  <a:gd name="T7" fmla="*/ 16 h 20"/>
                  <a:gd name="T8" fmla="*/ 20 w 56"/>
                  <a:gd name="T9" fmla="*/ 18 h 20"/>
                  <a:gd name="T10" fmla="*/ 28 w 56"/>
                  <a:gd name="T11" fmla="*/ 20 h 20"/>
                  <a:gd name="T12" fmla="*/ 28 w 56"/>
                  <a:gd name="T13" fmla="*/ 20 h 20"/>
                  <a:gd name="T14" fmla="*/ 28 w 56"/>
                  <a:gd name="T15" fmla="*/ 20 h 20"/>
                  <a:gd name="T16" fmla="*/ 36 w 56"/>
                  <a:gd name="T17" fmla="*/ 18 h 20"/>
                  <a:gd name="T18" fmla="*/ 44 w 56"/>
                  <a:gd name="T19" fmla="*/ 16 h 20"/>
                  <a:gd name="T20" fmla="*/ 50 w 56"/>
                  <a:gd name="T21" fmla="*/ 10 h 20"/>
                  <a:gd name="T22" fmla="*/ 54 w 56"/>
                  <a:gd name="T23" fmla="*/ 6 h 20"/>
                  <a:gd name="T24" fmla="*/ 56 w 56"/>
                  <a:gd name="T25" fmla="*/ 0 h 20"/>
                  <a:gd name="T26" fmla="*/ 0 w 56"/>
                  <a:gd name="T27" fmla="*/ 0 h 20"/>
                  <a:gd name="T28" fmla="*/ 4 w 56"/>
                  <a:gd name="T2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20">
                    <a:moveTo>
                      <a:pt x="4" y="6"/>
                    </a:moveTo>
                    <a:lnTo>
                      <a:pt x="4" y="6"/>
                    </a:lnTo>
                    <a:lnTo>
                      <a:pt x="8" y="10"/>
                    </a:lnTo>
                    <a:lnTo>
                      <a:pt x="14" y="16"/>
                    </a:lnTo>
                    <a:lnTo>
                      <a:pt x="20" y="18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36" y="18"/>
                    </a:lnTo>
                    <a:lnTo>
                      <a:pt x="44" y="16"/>
                    </a:lnTo>
                    <a:lnTo>
                      <a:pt x="50" y="10"/>
                    </a:lnTo>
                    <a:lnTo>
                      <a:pt x="54" y="6"/>
                    </a:lnTo>
                    <a:lnTo>
                      <a:pt x="56" y="0"/>
                    </a:lnTo>
                    <a:lnTo>
                      <a:pt x="0" y="0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97" name="Freeform 72">
                <a:extLst>
                  <a:ext uri="{FF2B5EF4-FFF2-40B4-BE49-F238E27FC236}">
                    <a16:creationId xmlns:a16="http://schemas.microsoft.com/office/drawing/2014/main" id="{D7E262D5-6458-4574-BB77-385F0EF3A0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0043" y="1473592"/>
                <a:ext cx="92195" cy="25131"/>
              </a:xfrm>
              <a:custGeom>
                <a:avLst/>
                <a:gdLst>
                  <a:gd name="T0" fmla="*/ 70 w 82"/>
                  <a:gd name="T1" fmla="*/ 0 h 22"/>
                  <a:gd name="T2" fmla="*/ 10 w 82"/>
                  <a:gd name="T3" fmla="*/ 0 h 22"/>
                  <a:gd name="T4" fmla="*/ 10 w 82"/>
                  <a:gd name="T5" fmla="*/ 0 h 22"/>
                  <a:gd name="T6" fmla="*/ 6 w 82"/>
                  <a:gd name="T7" fmla="*/ 2 h 22"/>
                  <a:gd name="T8" fmla="*/ 2 w 82"/>
                  <a:gd name="T9" fmla="*/ 4 h 22"/>
                  <a:gd name="T10" fmla="*/ 2 w 82"/>
                  <a:gd name="T11" fmla="*/ 4 h 22"/>
                  <a:gd name="T12" fmla="*/ 0 w 82"/>
                  <a:gd name="T13" fmla="*/ 6 h 22"/>
                  <a:gd name="T14" fmla="*/ 0 w 82"/>
                  <a:gd name="T15" fmla="*/ 10 h 22"/>
                  <a:gd name="T16" fmla="*/ 0 w 82"/>
                  <a:gd name="T17" fmla="*/ 10 h 22"/>
                  <a:gd name="T18" fmla="*/ 0 w 82"/>
                  <a:gd name="T19" fmla="*/ 16 h 22"/>
                  <a:gd name="T20" fmla="*/ 2 w 82"/>
                  <a:gd name="T21" fmla="*/ 18 h 22"/>
                  <a:gd name="T22" fmla="*/ 2 w 82"/>
                  <a:gd name="T23" fmla="*/ 18 h 22"/>
                  <a:gd name="T24" fmla="*/ 6 w 82"/>
                  <a:gd name="T25" fmla="*/ 20 h 22"/>
                  <a:gd name="T26" fmla="*/ 10 w 82"/>
                  <a:gd name="T27" fmla="*/ 22 h 22"/>
                  <a:gd name="T28" fmla="*/ 70 w 82"/>
                  <a:gd name="T29" fmla="*/ 22 h 22"/>
                  <a:gd name="T30" fmla="*/ 70 w 82"/>
                  <a:gd name="T31" fmla="*/ 22 h 22"/>
                  <a:gd name="T32" fmla="*/ 76 w 82"/>
                  <a:gd name="T33" fmla="*/ 20 h 22"/>
                  <a:gd name="T34" fmla="*/ 78 w 82"/>
                  <a:gd name="T35" fmla="*/ 18 h 22"/>
                  <a:gd name="T36" fmla="*/ 80 w 82"/>
                  <a:gd name="T37" fmla="*/ 16 h 22"/>
                  <a:gd name="T38" fmla="*/ 82 w 82"/>
                  <a:gd name="T39" fmla="*/ 10 h 22"/>
                  <a:gd name="T40" fmla="*/ 82 w 82"/>
                  <a:gd name="T41" fmla="*/ 10 h 22"/>
                  <a:gd name="T42" fmla="*/ 80 w 82"/>
                  <a:gd name="T43" fmla="*/ 6 h 22"/>
                  <a:gd name="T44" fmla="*/ 78 w 82"/>
                  <a:gd name="T45" fmla="*/ 4 h 22"/>
                  <a:gd name="T46" fmla="*/ 76 w 82"/>
                  <a:gd name="T47" fmla="*/ 0 h 22"/>
                  <a:gd name="T48" fmla="*/ 70 w 82"/>
                  <a:gd name="T49" fmla="*/ 0 h 22"/>
                  <a:gd name="T50" fmla="*/ 70 w 82"/>
                  <a:gd name="T5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2" h="22">
                    <a:moveTo>
                      <a:pt x="70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6" y="20"/>
                    </a:lnTo>
                    <a:lnTo>
                      <a:pt x="10" y="22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76" y="20"/>
                    </a:lnTo>
                    <a:lnTo>
                      <a:pt x="78" y="18"/>
                    </a:lnTo>
                    <a:lnTo>
                      <a:pt x="80" y="16"/>
                    </a:lnTo>
                    <a:lnTo>
                      <a:pt x="82" y="10"/>
                    </a:lnTo>
                    <a:lnTo>
                      <a:pt x="82" y="10"/>
                    </a:lnTo>
                    <a:lnTo>
                      <a:pt x="80" y="6"/>
                    </a:lnTo>
                    <a:lnTo>
                      <a:pt x="78" y="4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98" name="Freeform 73">
                <a:extLst>
                  <a:ext uri="{FF2B5EF4-FFF2-40B4-BE49-F238E27FC236}">
                    <a16:creationId xmlns:a16="http://schemas.microsoft.com/office/drawing/2014/main" id="{B758D9EA-6E50-4714-9E1C-ABAE7B9316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1049" y="1437038"/>
                <a:ext cx="110185" cy="25131"/>
              </a:xfrm>
              <a:custGeom>
                <a:avLst/>
                <a:gdLst>
                  <a:gd name="T0" fmla="*/ 88 w 98"/>
                  <a:gd name="T1" fmla="*/ 0 h 22"/>
                  <a:gd name="T2" fmla="*/ 10 w 98"/>
                  <a:gd name="T3" fmla="*/ 0 h 22"/>
                  <a:gd name="T4" fmla="*/ 10 w 98"/>
                  <a:gd name="T5" fmla="*/ 0 h 22"/>
                  <a:gd name="T6" fmla="*/ 6 w 98"/>
                  <a:gd name="T7" fmla="*/ 2 h 22"/>
                  <a:gd name="T8" fmla="*/ 2 w 98"/>
                  <a:gd name="T9" fmla="*/ 4 h 22"/>
                  <a:gd name="T10" fmla="*/ 0 w 98"/>
                  <a:gd name="T11" fmla="*/ 6 h 22"/>
                  <a:gd name="T12" fmla="*/ 0 w 98"/>
                  <a:gd name="T13" fmla="*/ 12 h 22"/>
                  <a:gd name="T14" fmla="*/ 0 w 98"/>
                  <a:gd name="T15" fmla="*/ 12 h 22"/>
                  <a:gd name="T16" fmla="*/ 0 w 98"/>
                  <a:gd name="T17" fmla="*/ 16 h 22"/>
                  <a:gd name="T18" fmla="*/ 2 w 98"/>
                  <a:gd name="T19" fmla="*/ 20 h 22"/>
                  <a:gd name="T20" fmla="*/ 6 w 98"/>
                  <a:gd name="T21" fmla="*/ 22 h 22"/>
                  <a:gd name="T22" fmla="*/ 10 w 98"/>
                  <a:gd name="T23" fmla="*/ 22 h 22"/>
                  <a:gd name="T24" fmla="*/ 88 w 98"/>
                  <a:gd name="T25" fmla="*/ 22 h 22"/>
                  <a:gd name="T26" fmla="*/ 88 w 98"/>
                  <a:gd name="T27" fmla="*/ 22 h 22"/>
                  <a:gd name="T28" fmla="*/ 92 w 98"/>
                  <a:gd name="T29" fmla="*/ 22 h 22"/>
                  <a:gd name="T30" fmla="*/ 94 w 98"/>
                  <a:gd name="T31" fmla="*/ 20 h 22"/>
                  <a:gd name="T32" fmla="*/ 96 w 98"/>
                  <a:gd name="T33" fmla="*/ 16 h 22"/>
                  <a:gd name="T34" fmla="*/ 98 w 98"/>
                  <a:gd name="T35" fmla="*/ 12 h 22"/>
                  <a:gd name="T36" fmla="*/ 98 w 98"/>
                  <a:gd name="T37" fmla="*/ 12 h 22"/>
                  <a:gd name="T38" fmla="*/ 96 w 98"/>
                  <a:gd name="T39" fmla="*/ 8 h 22"/>
                  <a:gd name="T40" fmla="*/ 94 w 98"/>
                  <a:gd name="T41" fmla="*/ 4 h 22"/>
                  <a:gd name="T42" fmla="*/ 94 w 98"/>
                  <a:gd name="T43" fmla="*/ 4 h 22"/>
                  <a:gd name="T44" fmla="*/ 92 w 98"/>
                  <a:gd name="T45" fmla="*/ 2 h 22"/>
                  <a:gd name="T46" fmla="*/ 88 w 98"/>
                  <a:gd name="T47" fmla="*/ 0 h 22"/>
                  <a:gd name="T48" fmla="*/ 88 w 98"/>
                  <a:gd name="T4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8" h="22">
                    <a:moveTo>
                      <a:pt x="88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6" y="22"/>
                    </a:lnTo>
                    <a:lnTo>
                      <a:pt x="10" y="22"/>
                    </a:lnTo>
                    <a:lnTo>
                      <a:pt x="88" y="22"/>
                    </a:lnTo>
                    <a:lnTo>
                      <a:pt x="88" y="22"/>
                    </a:lnTo>
                    <a:lnTo>
                      <a:pt x="92" y="22"/>
                    </a:lnTo>
                    <a:lnTo>
                      <a:pt x="94" y="20"/>
                    </a:lnTo>
                    <a:lnTo>
                      <a:pt x="96" y="16"/>
                    </a:lnTo>
                    <a:lnTo>
                      <a:pt x="98" y="12"/>
                    </a:lnTo>
                    <a:lnTo>
                      <a:pt x="98" y="12"/>
                    </a:lnTo>
                    <a:lnTo>
                      <a:pt x="96" y="8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92" y="2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99" name="Freeform 74">
                <a:extLst>
                  <a:ext uri="{FF2B5EF4-FFF2-40B4-BE49-F238E27FC236}">
                    <a16:creationId xmlns:a16="http://schemas.microsoft.com/office/drawing/2014/main" id="{0FE43761-074B-4C16-989D-8FB61F819AF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49329" y="1190296"/>
                <a:ext cx="215873" cy="242172"/>
              </a:xfrm>
              <a:custGeom>
                <a:avLst/>
                <a:gdLst>
                  <a:gd name="T0" fmla="*/ 164 w 192"/>
                  <a:gd name="T1" fmla="*/ 28 h 212"/>
                  <a:gd name="T2" fmla="*/ 134 w 192"/>
                  <a:gd name="T3" fmla="*/ 6 h 212"/>
                  <a:gd name="T4" fmla="*/ 96 w 192"/>
                  <a:gd name="T5" fmla="*/ 0 h 212"/>
                  <a:gd name="T6" fmla="*/ 76 w 192"/>
                  <a:gd name="T7" fmla="*/ 2 h 212"/>
                  <a:gd name="T8" fmla="*/ 42 w 192"/>
                  <a:gd name="T9" fmla="*/ 16 h 212"/>
                  <a:gd name="T10" fmla="*/ 16 w 192"/>
                  <a:gd name="T11" fmla="*/ 42 h 212"/>
                  <a:gd name="T12" fmla="*/ 2 w 192"/>
                  <a:gd name="T13" fmla="*/ 76 h 212"/>
                  <a:gd name="T14" fmla="*/ 0 w 192"/>
                  <a:gd name="T15" fmla="*/ 96 h 212"/>
                  <a:gd name="T16" fmla="*/ 8 w 192"/>
                  <a:gd name="T17" fmla="*/ 134 h 212"/>
                  <a:gd name="T18" fmla="*/ 30 w 192"/>
                  <a:gd name="T19" fmla="*/ 164 h 212"/>
                  <a:gd name="T20" fmla="*/ 32 w 192"/>
                  <a:gd name="T21" fmla="*/ 170 h 212"/>
                  <a:gd name="T22" fmla="*/ 36 w 192"/>
                  <a:gd name="T23" fmla="*/ 186 h 212"/>
                  <a:gd name="T24" fmla="*/ 38 w 192"/>
                  <a:gd name="T25" fmla="*/ 200 h 212"/>
                  <a:gd name="T26" fmla="*/ 42 w 192"/>
                  <a:gd name="T27" fmla="*/ 210 h 212"/>
                  <a:gd name="T28" fmla="*/ 52 w 192"/>
                  <a:gd name="T29" fmla="*/ 212 h 212"/>
                  <a:gd name="T30" fmla="*/ 52 w 192"/>
                  <a:gd name="T31" fmla="*/ 212 h 212"/>
                  <a:gd name="T32" fmla="*/ 56 w 192"/>
                  <a:gd name="T33" fmla="*/ 212 h 212"/>
                  <a:gd name="T34" fmla="*/ 60 w 192"/>
                  <a:gd name="T35" fmla="*/ 208 h 212"/>
                  <a:gd name="T36" fmla="*/ 64 w 192"/>
                  <a:gd name="T37" fmla="*/ 200 h 212"/>
                  <a:gd name="T38" fmla="*/ 62 w 192"/>
                  <a:gd name="T39" fmla="*/ 182 h 212"/>
                  <a:gd name="T40" fmla="*/ 54 w 192"/>
                  <a:gd name="T41" fmla="*/ 156 h 212"/>
                  <a:gd name="T42" fmla="*/ 48 w 192"/>
                  <a:gd name="T43" fmla="*/ 148 h 212"/>
                  <a:gd name="T44" fmla="*/ 32 w 192"/>
                  <a:gd name="T45" fmla="*/ 124 h 212"/>
                  <a:gd name="T46" fmla="*/ 26 w 192"/>
                  <a:gd name="T47" fmla="*/ 96 h 212"/>
                  <a:gd name="T48" fmla="*/ 26 w 192"/>
                  <a:gd name="T49" fmla="*/ 82 h 212"/>
                  <a:gd name="T50" fmla="*/ 38 w 192"/>
                  <a:gd name="T51" fmla="*/ 56 h 212"/>
                  <a:gd name="T52" fmla="*/ 56 w 192"/>
                  <a:gd name="T53" fmla="*/ 36 h 212"/>
                  <a:gd name="T54" fmla="*/ 82 w 192"/>
                  <a:gd name="T55" fmla="*/ 26 h 212"/>
                  <a:gd name="T56" fmla="*/ 96 w 192"/>
                  <a:gd name="T57" fmla="*/ 24 h 212"/>
                  <a:gd name="T58" fmla="*/ 124 w 192"/>
                  <a:gd name="T59" fmla="*/ 30 h 212"/>
                  <a:gd name="T60" fmla="*/ 146 w 192"/>
                  <a:gd name="T61" fmla="*/ 46 h 212"/>
                  <a:gd name="T62" fmla="*/ 162 w 192"/>
                  <a:gd name="T63" fmla="*/ 68 h 212"/>
                  <a:gd name="T64" fmla="*/ 168 w 192"/>
                  <a:gd name="T65" fmla="*/ 96 h 212"/>
                  <a:gd name="T66" fmla="*/ 166 w 192"/>
                  <a:gd name="T67" fmla="*/ 110 h 212"/>
                  <a:gd name="T68" fmla="*/ 154 w 192"/>
                  <a:gd name="T69" fmla="*/ 136 h 212"/>
                  <a:gd name="T70" fmla="*/ 144 w 192"/>
                  <a:gd name="T71" fmla="*/ 148 h 212"/>
                  <a:gd name="T72" fmla="*/ 134 w 192"/>
                  <a:gd name="T73" fmla="*/ 168 h 212"/>
                  <a:gd name="T74" fmla="*/ 130 w 192"/>
                  <a:gd name="T75" fmla="*/ 200 h 212"/>
                  <a:gd name="T76" fmla="*/ 130 w 192"/>
                  <a:gd name="T77" fmla="*/ 204 h 212"/>
                  <a:gd name="T78" fmla="*/ 136 w 192"/>
                  <a:gd name="T79" fmla="*/ 212 h 212"/>
                  <a:gd name="T80" fmla="*/ 142 w 192"/>
                  <a:gd name="T81" fmla="*/ 212 h 212"/>
                  <a:gd name="T82" fmla="*/ 146 w 192"/>
                  <a:gd name="T83" fmla="*/ 212 h 212"/>
                  <a:gd name="T84" fmla="*/ 154 w 192"/>
                  <a:gd name="T85" fmla="*/ 206 h 212"/>
                  <a:gd name="T86" fmla="*/ 154 w 192"/>
                  <a:gd name="T87" fmla="*/ 200 h 212"/>
                  <a:gd name="T88" fmla="*/ 158 w 192"/>
                  <a:gd name="T89" fmla="*/ 176 h 212"/>
                  <a:gd name="T90" fmla="*/ 164 w 192"/>
                  <a:gd name="T91" fmla="*/ 164 h 212"/>
                  <a:gd name="T92" fmla="*/ 176 w 192"/>
                  <a:gd name="T93" fmla="*/ 150 h 212"/>
                  <a:gd name="T94" fmla="*/ 190 w 192"/>
                  <a:gd name="T95" fmla="*/ 114 h 212"/>
                  <a:gd name="T96" fmla="*/ 192 w 192"/>
                  <a:gd name="T97" fmla="*/ 96 h 212"/>
                  <a:gd name="T98" fmla="*/ 186 w 192"/>
                  <a:gd name="T99" fmla="*/ 58 h 212"/>
                  <a:gd name="T100" fmla="*/ 164 w 192"/>
                  <a:gd name="T101" fmla="*/ 28 h 212"/>
                  <a:gd name="T102" fmla="*/ 142 w 192"/>
                  <a:gd name="T103" fmla="*/ 208 h 212"/>
                  <a:gd name="T104" fmla="*/ 142 w 192"/>
                  <a:gd name="T105" fmla="*/ 20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92" h="212">
                    <a:moveTo>
                      <a:pt x="164" y="28"/>
                    </a:moveTo>
                    <a:lnTo>
                      <a:pt x="164" y="28"/>
                    </a:lnTo>
                    <a:lnTo>
                      <a:pt x="150" y="16"/>
                    </a:lnTo>
                    <a:lnTo>
                      <a:pt x="134" y="6"/>
                    </a:lnTo>
                    <a:lnTo>
                      <a:pt x="116" y="2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76" y="2"/>
                    </a:lnTo>
                    <a:lnTo>
                      <a:pt x="58" y="6"/>
                    </a:lnTo>
                    <a:lnTo>
                      <a:pt x="42" y="16"/>
                    </a:lnTo>
                    <a:lnTo>
                      <a:pt x="28" y="28"/>
                    </a:lnTo>
                    <a:lnTo>
                      <a:pt x="16" y="42"/>
                    </a:lnTo>
                    <a:lnTo>
                      <a:pt x="8" y="58"/>
                    </a:lnTo>
                    <a:lnTo>
                      <a:pt x="2" y="76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" y="114"/>
                    </a:lnTo>
                    <a:lnTo>
                      <a:pt x="8" y="134"/>
                    </a:lnTo>
                    <a:lnTo>
                      <a:pt x="16" y="150"/>
                    </a:lnTo>
                    <a:lnTo>
                      <a:pt x="30" y="164"/>
                    </a:lnTo>
                    <a:lnTo>
                      <a:pt x="30" y="164"/>
                    </a:lnTo>
                    <a:lnTo>
                      <a:pt x="32" y="170"/>
                    </a:lnTo>
                    <a:lnTo>
                      <a:pt x="34" y="176"/>
                    </a:lnTo>
                    <a:lnTo>
                      <a:pt x="36" y="186"/>
                    </a:lnTo>
                    <a:lnTo>
                      <a:pt x="38" y="200"/>
                    </a:lnTo>
                    <a:lnTo>
                      <a:pt x="38" y="200"/>
                    </a:lnTo>
                    <a:lnTo>
                      <a:pt x="38" y="206"/>
                    </a:lnTo>
                    <a:lnTo>
                      <a:pt x="42" y="210"/>
                    </a:lnTo>
                    <a:lnTo>
                      <a:pt x="46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6" y="212"/>
                    </a:lnTo>
                    <a:lnTo>
                      <a:pt x="60" y="208"/>
                    </a:lnTo>
                    <a:lnTo>
                      <a:pt x="60" y="208"/>
                    </a:lnTo>
                    <a:lnTo>
                      <a:pt x="62" y="204"/>
                    </a:lnTo>
                    <a:lnTo>
                      <a:pt x="64" y="200"/>
                    </a:lnTo>
                    <a:lnTo>
                      <a:pt x="64" y="200"/>
                    </a:lnTo>
                    <a:lnTo>
                      <a:pt x="62" y="182"/>
                    </a:lnTo>
                    <a:lnTo>
                      <a:pt x="58" y="168"/>
                    </a:lnTo>
                    <a:lnTo>
                      <a:pt x="54" y="156"/>
                    </a:lnTo>
                    <a:lnTo>
                      <a:pt x="48" y="148"/>
                    </a:lnTo>
                    <a:lnTo>
                      <a:pt x="48" y="148"/>
                    </a:lnTo>
                    <a:lnTo>
                      <a:pt x="38" y="136"/>
                    </a:lnTo>
                    <a:lnTo>
                      <a:pt x="32" y="124"/>
                    </a:lnTo>
                    <a:lnTo>
                      <a:pt x="26" y="110"/>
                    </a:lnTo>
                    <a:lnTo>
                      <a:pt x="26" y="96"/>
                    </a:lnTo>
                    <a:lnTo>
                      <a:pt x="26" y="96"/>
                    </a:lnTo>
                    <a:lnTo>
                      <a:pt x="26" y="82"/>
                    </a:lnTo>
                    <a:lnTo>
                      <a:pt x="30" y="68"/>
                    </a:lnTo>
                    <a:lnTo>
                      <a:pt x="38" y="56"/>
                    </a:lnTo>
                    <a:lnTo>
                      <a:pt x="46" y="46"/>
                    </a:lnTo>
                    <a:lnTo>
                      <a:pt x="56" y="36"/>
                    </a:lnTo>
                    <a:lnTo>
                      <a:pt x="68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0" y="26"/>
                    </a:lnTo>
                    <a:lnTo>
                      <a:pt x="124" y="30"/>
                    </a:lnTo>
                    <a:lnTo>
                      <a:pt x="136" y="36"/>
                    </a:lnTo>
                    <a:lnTo>
                      <a:pt x="146" y="46"/>
                    </a:lnTo>
                    <a:lnTo>
                      <a:pt x="154" y="56"/>
                    </a:lnTo>
                    <a:lnTo>
                      <a:pt x="162" y="68"/>
                    </a:lnTo>
                    <a:lnTo>
                      <a:pt x="166" y="82"/>
                    </a:lnTo>
                    <a:lnTo>
                      <a:pt x="168" y="96"/>
                    </a:lnTo>
                    <a:lnTo>
                      <a:pt x="168" y="96"/>
                    </a:lnTo>
                    <a:lnTo>
                      <a:pt x="166" y="110"/>
                    </a:lnTo>
                    <a:lnTo>
                      <a:pt x="162" y="124"/>
                    </a:lnTo>
                    <a:lnTo>
                      <a:pt x="154" y="136"/>
                    </a:lnTo>
                    <a:lnTo>
                      <a:pt x="144" y="148"/>
                    </a:lnTo>
                    <a:lnTo>
                      <a:pt x="144" y="148"/>
                    </a:lnTo>
                    <a:lnTo>
                      <a:pt x="138" y="156"/>
                    </a:lnTo>
                    <a:lnTo>
                      <a:pt x="134" y="168"/>
                    </a:lnTo>
                    <a:lnTo>
                      <a:pt x="130" y="182"/>
                    </a:lnTo>
                    <a:lnTo>
                      <a:pt x="130" y="200"/>
                    </a:lnTo>
                    <a:lnTo>
                      <a:pt x="130" y="200"/>
                    </a:lnTo>
                    <a:lnTo>
                      <a:pt x="130" y="204"/>
                    </a:lnTo>
                    <a:lnTo>
                      <a:pt x="132" y="208"/>
                    </a:lnTo>
                    <a:lnTo>
                      <a:pt x="136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6" y="212"/>
                    </a:lnTo>
                    <a:lnTo>
                      <a:pt x="150" y="210"/>
                    </a:lnTo>
                    <a:lnTo>
                      <a:pt x="154" y="206"/>
                    </a:lnTo>
                    <a:lnTo>
                      <a:pt x="154" y="200"/>
                    </a:lnTo>
                    <a:lnTo>
                      <a:pt x="154" y="200"/>
                    </a:lnTo>
                    <a:lnTo>
                      <a:pt x="156" y="186"/>
                    </a:lnTo>
                    <a:lnTo>
                      <a:pt x="158" y="176"/>
                    </a:lnTo>
                    <a:lnTo>
                      <a:pt x="160" y="170"/>
                    </a:lnTo>
                    <a:lnTo>
                      <a:pt x="164" y="164"/>
                    </a:lnTo>
                    <a:lnTo>
                      <a:pt x="164" y="164"/>
                    </a:lnTo>
                    <a:lnTo>
                      <a:pt x="176" y="150"/>
                    </a:lnTo>
                    <a:lnTo>
                      <a:pt x="184" y="134"/>
                    </a:lnTo>
                    <a:lnTo>
                      <a:pt x="190" y="114"/>
                    </a:lnTo>
                    <a:lnTo>
                      <a:pt x="192" y="96"/>
                    </a:lnTo>
                    <a:lnTo>
                      <a:pt x="192" y="96"/>
                    </a:lnTo>
                    <a:lnTo>
                      <a:pt x="190" y="76"/>
                    </a:lnTo>
                    <a:lnTo>
                      <a:pt x="186" y="58"/>
                    </a:lnTo>
                    <a:lnTo>
                      <a:pt x="176" y="42"/>
                    </a:lnTo>
                    <a:lnTo>
                      <a:pt x="164" y="28"/>
                    </a:lnTo>
                    <a:lnTo>
                      <a:pt x="164" y="28"/>
                    </a:lnTo>
                    <a:close/>
                    <a:moveTo>
                      <a:pt x="142" y="208"/>
                    </a:moveTo>
                    <a:lnTo>
                      <a:pt x="142" y="208"/>
                    </a:lnTo>
                    <a:lnTo>
                      <a:pt x="142" y="208"/>
                    </a:lnTo>
                    <a:lnTo>
                      <a:pt x="142" y="2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53088565-1101-4051-9932-D6B54CBFA405}"/>
              </a:ext>
            </a:extLst>
          </p:cNvPr>
          <p:cNvGrpSpPr/>
          <p:nvPr/>
        </p:nvGrpSpPr>
        <p:grpSpPr>
          <a:xfrm>
            <a:off x="852666" y="2567850"/>
            <a:ext cx="8200669" cy="1196429"/>
            <a:chOff x="570722" y="2628900"/>
            <a:chExt cx="4842780" cy="798202"/>
          </a:xfrm>
        </p:grpSpPr>
        <p:sp>
          <p:nvSpPr>
            <p:cNvPr id="101" name="직사각형 100">
              <a:extLst>
                <a:ext uri="{FF2B5EF4-FFF2-40B4-BE49-F238E27FC236}">
                  <a16:creationId xmlns:a16="http://schemas.microsoft.com/office/drawing/2014/main" id="{AC0403D4-C462-4973-93C5-8C9044B1B17C}"/>
                </a:ext>
              </a:extLst>
            </p:cNvPr>
            <p:cNvSpPr/>
            <p:nvPr/>
          </p:nvSpPr>
          <p:spPr>
            <a:xfrm>
              <a:off x="570723" y="2628900"/>
              <a:ext cx="2409676" cy="37857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noAutofit/>
            </a:bodyPr>
            <a:lstStyle/>
            <a:p>
              <a:pPr algn="ctr"/>
              <a:r>
                <a:rPr lang="ko-KR" altLang="en-US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행정기관 소속 위원회의</a:t>
              </a:r>
              <a:r>
                <a:rPr lang="ko-KR" altLang="en-US" sz="15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위원</a:t>
              </a:r>
              <a:r>
                <a:rPr lang="ko-KR" altLang="en-US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5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중 공직자가 아닌 위원</a:t>
              </a:r>
              <a:endParaRPr lang="en-US" altLang="ko-KR" sz="15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2" name="직사각형 101">
              <a:extLst>
                <a:ext uri="{FF2B5EF4-FFF2-40B4-BE49-F238E27FC236}">
                  <a16:creationId xmlns:a16="http://schemas.microsoft.com/office/drawing/2014/main" id="{23CF03EC-0EB5-494D-8244-BCF32215F116}"/>
                </a:ext>
              </a:extLst>
            </p:cNvPr>
            <p:cNvSpPr/>
            <p:nvPr/>
          </p:nvSpPr>
          <p:spPr>
            <a:xfrm>
              <a:off x="3003826" y="2628900"/>
              <a:ext cx="2409676" cy="37857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noAutofit/>
            </a:bodyPr>
            <a:lstStyle/>
            <a:p>
              <a:pPr algn="ctr"/>
              <a:r>
                <a:rPr lang="ko-KR" altLang="en-US" sz="15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공공기관의 권한을 위임ㆍ위탁받은 </a:t>
              </a:r>
              <a:r>
                <a:rPr lang="ko-KR" altLang="en-US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개인</a:t>
              </a:r>
              <a:r>
                <a:rPr lang="en-US" altLang="ko-KR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/</a:t>
              </a:r>
              <a:r>
                <a:rPr lang="ko-KR" altLang="en-US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법인</a:t>
              </a:r>
              <a:r>
                <a:rPr lang="en-US" altLang="ko-KR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/</a:t>
              </a:r>
              <a:r>
                <a:rPr lang="ko-KR" altLang="en-US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단체</a:t>
              </a:r>
              <a:endParaRPr lang="en-US" altLang="ko-KR" sz="1500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3" name="직사각형 102">
              <a:extLst>
                <a:ext uri="{FF2B5EF4-FFF2-40B4-BE49-F238E27FC236}">
                  <a16:creationId xmlns:a16="http://schemas.microsoft.com/office/drawing/2014/main" id="{5E16C13D-5E21-427D-B6D1-49AE86205DCD}"/>
                </a:ext>
              </a:extLst>
            </p:cNvPr>
            <p:cNvSpPr/>
            <p:nvPr/>
          </p:nvSpPr>
          <p:spPr>
            <a:xfrm>
              <a:off x="570722" y="3048530"/>
              <a:ext cx="2409676" cy="37857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noAutofit/>
            </a:bodyPr>
            <a:lstStyle/>
            <a:p>
              <a:pPr algn="ctr"/>
              <a:r>
                <a:rPr lang="ko-KR" altLang="en-US" sz="15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민간부문에서 공공기관에 파견 </a:t>
              </a:r>
              <a:r>
                <a:rPr lang="ko-KR" altLang="en-US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나온 사람</a:t>
              </a:r>
              <a:endParaRPr lang="en-US" altLang="ko-KR" sz="1500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4" name="직사각형 103">
              <a:extLst>
                <a:ext uri="{FF2B5EF4-FFF2-40B4-BE49-F238E27FC236}">
                  <a16:creationId xmlns:a16="http://schemas.microsoft.com/office/drawing/2014/main" id="{9020F4DA-BBF4-4687-9B4C-E8A69B62FE8A}"/>
                </a:ext>
              </a:extLst>
            </p:cNvPr>
            <p:cNvSpPr/>
            <p:nvPr/>
          </p:nvSpPr>
          <p:spPr>
            <a:xfrm>
              <a:off x="3003826" y="3048530"/>
              <a:ext cx="2409676" cy="37857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noAutofit/>
            </a:bodyPr>
            <a:lstStyle/>
            <a:p>
              <a:pPr algn="ctr"/>
              <a:r>
                <a:rPr lang="ko-KR" altLang="en-US" sz="15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공무상 심의ㆍ평가 등을 하는 </a:t>
              </a:r>
              <a:r>
                <a:rPr lang="ko-KR" altLang="en-US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개인</a:t>
              </a:r>
              <a:r>
                <a:rPr lang="en-US" altLang="ko-KR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/</a:t>
              </a:r>
              <a:r>
                <a:rPr lang="ko-KR" altLang="en-US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법인</a:t>
              </a:r>
              <a:r>
                <a:rPr lang="en-US" altLang="ko-KR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/</a:t>
              </a:r>
              <a:r>
                <a:rPr lang="ko-KR" altLang="en-US" sz="15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단체</a:t>
              </a:r>
              <a:endParaRPr lang="en-US" altLang="ko-KR" sz="1500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118" name="TextBox 117">
            <a:extLst>
              <a:ext uri="{FF2B5EF4-FFF2-40B4-BE49-F238E27FC236}">
                <a16:creationId xmlns:a16="http://schemas.microsoft.com/office/drawing/2014/main" id="{954574DD-18AC-4F12-8BFE-0A367D4965B5}"/>
              </a:ext>
            </a:extLst>
          </p:cNvPr>
          <p:cNvSpPr txBox="1"/>
          <p:nvPr/>
        </p:nvSpPr>
        <p:spPr>
          <a:xfrm>
            <a:off x="0" y="6027941"/>
            <a:ext cx="9906000" cy="36516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lIns="144000">
            <a:sp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03864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법 위반시 </a:t>
            </a:r>
            <a:r>
              <a:rPr lang="ko-KR" altLang="en-US" sz="16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038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공직자 위반 수준에 따라 제재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CFBE2AD6-57A2-468F-85FC-4F3A21D82803}"/>
              </a:ext>
            </a:extLst>
          </p:cNvPr>
          <p:cNvSpPr txBox="1"/>
          <p:nvPr/>
        </p:nvSpPr>
        <p:spPr>
          <a:xfrm>
            <a:off x="860927" y="4877183"/>
            <a:ext cx="4139595" cy="98488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8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사적이해관계자의</a:t>
            </a:r>
            <a:r>
              <a:rPr lang="ko-KR" altLang="en-US" sz="1600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신고 및 회피</a:t>
            </a:r>
            <a:r>
              <a:rPr lang="en-US" altLang="ko-KR" sz="1600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기피 신청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사적이해관계자의 신고 등에 대한 조치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직무상 비밀 등 이용 금지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14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FBE2AD6-57A2-468F-85FC-4F3A21D82803}"/>
              </a:ext>
            </a:extLst>
          </p:cNvPr>
          <p:cNvSpPr txBox="1"/>
          <p:nvPr/>
        </p:nvSpPr>
        <p:spPr>
          <a:xfrm>
            <a:off x="5267317" y="4877183"/>
            <a:ext cx="3652282" cy="98488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위법한 직무처리에 대한 조치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21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부당이득의 환수 등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22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이해충돌방지담당관의 지정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25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r>
              <a:rPr lang="en-US" altLang="ko-KR" sz="16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6399923A-E42A-443A-8491-D36C726E8B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43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그림 94">
            <a:extLst>
              <a:ext uri="{FF2B5EF4-FFF2-40B4-BE49-F238E27FC236}">
                <a16:creationId xmlns:a16="http://schemas.microsoft.com/office/drawing/2014/main" id="{6198ACC6-083B-4336-8260-FCF7706316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258"/>
          <a:stretch/>
        </p:blipFill>
        <p:spPr>
          <a:xfrm>
            <a:off x="832831" y="2330428"/>
            <a:ext cx="8240338" cy="643743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E7431517-C69E-4B84-B325-D84F64490633}"/>
              </a:ext>
            </a:extLst>
          </p:cNvPr>
          <p:cNvSpPr txBox="1"/>
          <p:nvPr/>
        </p:nvSpPr>
        <p:spPr>
          <a:xfrm>
            <a:off x="416495" y="2835275"/>
            <a:ext cx="9073011" cy="43338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lIns="144000">
            <a:sp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다음의 어느 하나에 해당</a:t>
            </a:r>
            <a:r>
              <a:rPr lang="ko-KR" altLang="en-US" sz="20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하는 개인ㆍ법인ㆍ단체 및 공직자</a:t>
            </a:r>
          </a:p>
        </p:txBody>
      </p:sp>
      <p:sp>
        <p:nvSpPr>
          <p:cNvPr id="96" name="화살표: 아래쪽 95">
            <a:extLst>
              <a:ext uri="{FF2B5EF4-FFF2-40B4-BE49-F238E27FC236}">
                <a16:creationId xmlns:a16="http://schemas.microsoft.com/office/drawing/2014/main" id="{79026478-4401-4FA5-A755-5BBC51BE0778}"/>
              </a:ext>
            </a:extLst>
          </p:cNvPr>
          <p:cNvSpPr/>
          <p:nvPr/>
        </p:nvSpPr>
        <p:spPr>
          <a:xfrm>
            <a:off x="4172543" y="2219289"/>
            <a:ext cx="1560914" cy="615986"/>
          </a:xfrm>
          <a:prstGeom prst="downArrow">
            <a:avLst>
              <a:gd name="adj1" fmla="val 76850"/>
              <a:gd name="adj2" fmla="val 5000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80724BF-82CC-40DA-A70D-4AC65658FDA8}"/>
              </a:ext>
            </a:extLst>
          </p:cNvPr>
          <p:cNvSpPr/>
          <p:nvPr/>
        </p:nvSpPr>
        <p:spPr>
          <a:xfrm rot="16200000">
            <a:off x="4408723" y="-3380019"/>
            <a:ext cx="1088559" cy="990599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C6FFCA0E-E3FF-4C0C-A0E2-C15CE1C4BD64}"/>
              </a:ext>
            </a:extLst>
          </p:cNvPr>
          <p:cNvSpPr/>
          <p:nvPr/>
        </p:nvSpPr>
        <p:spPr>
          <a:xfrm>
            <a:off x="318543" y="260648"/>
            <a:ext cx="63993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 latinLnBrk="0">
              <a:tabLst>
                <a:tab pos="92075" algn="l"/>
              </a:tabLst>
              <a:defRPr/>
            </a:pPr>
            <a:r>
              <a:rPr lang="ko-KR" altLang="en-US" sz="3200" b="1" spc="-1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직무관련자</a:t>
            </a:r>
            <a:r>
              <a:rPr lang="ko-KR" altLang="en-US" sz="3200" spc="-1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란</a:t>
            </a:r>
            <a:r>
              <a:rPr lang="en-US" altLang="ko-KR" sz="3200" spc="-1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rPr>
              <a:t>?</a:t>
            </a:r>
            <a:endParaRPr lang="ko-KR" altLang="en-US" sz="3200" spc="-15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2F5597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E94045CE-B8BE-4F61-AFD4-FB7A4A7DB694}"/>
              </a:ext>
            </a:extLst>
          </p:cNvPr>
          <p:cNvGrpSpPr/>
          <p:nvPr/>
        </p:nvGrpSpPr>
        <p:grpSpPr>
          <a:xfrm>
            <a:off x="0" y="0"/>
            <a:ext cx="9906000" cy="36000"/>
            <a:chOff x="0" y="0"/>
            <a:chExt cx="9144000" cy="36000"/>
          </a:xfrm>
        </p:grpSpPr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4650C7CC-84A9-4FAD-AC17-5C14AC7A4CEB}"/>
                </a:ext>
              </a:extLst>
            </p:cNvPr>
            <p:cNvSpPr/>
            <p:nvPr/>
          </p:nvSpPr>
          <p:spPr>
            <a:xfrm>
              <a:off x="0" y="0"/>
              <a:ext cx="9144000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7C3BE13A-A309-4670-82C4-963D5C42063F}"/>
                </a:ext>
              </a:extLst>
            </p:cNvPr>
            <p:cNvSpPr/>
            <p:nvPr/>
          </p:nvSpPr>
          <p:spPr>
            <a:xfrm>
              <a:off x="0" y="0"/>
              <a:ext cx="1427321" cy="36000"/>
            </a:xfrm>
            <a:prstGeom prst="rect">
              <a:avLst/>
            </a:prstGeom>
            <a:solidFill>
              <a:srgbClr val="338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9A49904D-E47F-4AAA-9B97-F0AC8454109B}"/>
              </a:ext>
            </a:extLst>
          </p:cNvPr>
          <p:cNvGrpSpPr/>
          <p:nvPr/>
        </p:nvGrpSpPr>
        <p:grpSpPr>
          <a:xfrm>
            <a:off x="8282911" y="0"/>
            <a:ext cx="1207164" cy="455771"/>
            <a:chOff x="8282911" y="0"/>
            <a:chExt cx="1207164" cy="455771"/>
          </a:xfrm>
        </p:grpSpPr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5BA7DEB7-8692-4BDF-94E7-FE4B1943BA23}"/>
                </a:ext>
              </a:extLst>
            </p:cNvPr>
            <p:cNvSpPr/>
            <p:nvPr/>
          </p:nvSpPr>
          <p:spPr>
            <a:xfrm>
              <a:off x="8282911" y="0"/>
              <a:ext cx="1207164" cy="144888"/>
            </a:xfrm>
            <a:prstGeom prst="rect">
              <a:avLst/>
            </a:prstGeom>
            <a:solidFill>
              <a:srgbClr val="B4C6E6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1808BF0-034D-43E1-8FE0-60FAE54F96CD}"/>
                </a:ext>
              </a:extLst>
            </p:cNvPr>
            <p:cNvSpPr txBox="1"/>
            <p:nvPr/>
          </p:nvSpPr>
          <p:spPr>
            <a:xfrm>
              <a:off x="8282911" y="178772"/>
              <a:ext cx="1207164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1200" cap="none" spc="-70" normalizeH="0" baseline="0" noProof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B4C6E6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Verdana" pitchFamily="34" charset="0"/>
                </a:rPr>
                <a:t>II.</a:t>
              </a:r>
              <a:r>
                <a:rPr kumimoji="0" lang="ko-KR" altLang="en-US" sz="1200" b="1" i="0" u="none" strike="noStrike" kern="1200" cap="none" spc="-70" normalizeH="0" baseline="0" noProof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B4C6E6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Verdana" pitchFamily="34" charset="0"/>
                </a:rPr>
                <a:t> 주요 용어 정의</a:t>
              </a: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D186305F-8888-4332-9508-8E536748F8D5}"/>
              </a:ext>
            </a:extLst>
          </p:cNvPr>
          <p:cNvGrpSpPr/>
          <p:nvPr/>
        </p:nvGrpSpPr>
        <p:grpSpPr>
          <a:xfrm>
            <a:off x="417064" y="3425872"/>
            <a:ext cx="2090846" cy="2393903"/>
            <a:chOff x="417063" y="3397297"/>
            <a:chExt cx="2299599" cy="2393903"/>
          </a:xfrm>
        </p:grpSpPr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FB41BFC3-FA56-47EA-9BCF-B7CAAEC6B2E2}"/>
                </a:ext>
              </a:extLst>
            </p:cNvPr>
            <p:cNvSpPr/>
            <p:nvPr/>
          </p:nvSpPr>
          <p:spPr>
            <a:xfrm>
              <a:off x="417063" y="3397297"/>
              <a:ext cx="2299599" cy="137790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36000" rIns="108000" bIns="36000" rtlCol="0" anchor="ctr">
              <a:noAutofit/>
            </a:bodyPr>
            <a:lstStyle/>
            <a:p>
              <a:pPr algn="ctr" latinLnBrk="0"/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공직자의 직무수행과 관련하여</a:t>
              </a:r>
              <a:r>
                <a:rPr lang="ko-KR" altLang="en-US" sz="14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일정한 행위나 조치를 요구하는</a:t>
              </a:r>
              <a:r>
                <a:rPr lang="en-US" altLang="ko-KR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개인 </a:t>
              </a:r>
              <a:r>
                <a:rPr lang="en-US" altLang="ko-KR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/</a:t>
              </a:r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법인 </a:t>
              </a:r>
              <a:r>
                <a:rPr lang="en-US" altLang="ko-KR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/</a:t>
              </a:r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단체</a:t>
              </a:r>
              <a:endParaRPr lang="en-US" altLang="ko-KR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69809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0DA60381-EBAA-4E2F-826F-574613A56D65}"/>
                </a:ext>
              </a:extLst>
            </p:cNvPr>
            <p:cNvGrpSpPr/>
            <p:nvPr/>
          </p:nvGrpSpPr>
          <p:grpSpPr>
            <a:xfrm>
              <a:off x="417063" y="4767580"/>
              <a:ext cx="2299599" cy="1023620"/>
              <a:chOff x="417063" y="4767580"/>
              <a:chExt cx="2299599" cy="1023620"/>
            </a:xfrm>
          </p:grpSpPr>
          <p:sp>
            <p:nvSpPr>
              <p:cNvPr id="61" name="직사각형 60">
                <a:extLst>
                  <a:ext uri="{FF2B5EF4-FFF2-40B4-BE49-F238E27FC236}">
                    <a16:creationId xmlns:a16="http://schemas.microsoft.com/office/drawing/2014/main" id="{6CC707F8-49E9-4019-BD13-55DEA9F53350}"/>
                  </a:ext>
                </a:extLst>
              </p:cNvPr>
              <p:cNvSpPr/>
              <p:nvPr/>
            </p:nvSpPr>
            <p:spPr>
              <a:xfrm>
                <a:off x="417063" y="4775200"/>
                <a:ext cx="2299599" cy="1016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shade val="67500"/>
                      <a:satMod val="115000"/>
                    </a:schemeClr>
                  </a:gs>
                  <a:gs pos="16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chemeClr val="bg2"/>
                </a:solidFill>
              </a:ln>
              <a:effectLst>
                <a:outerShdw blurRad="101600" algn="ct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24A1B4BB-C710-4061-9759-4C1342B39CA4}"/>
                  </a:ext>
                </a:extLst>
              </p:cNvPr>
              <p:cNvSpPr txBox="1"/>
              <p:nvPr/>
            </p:nvSpPr>
            <p:spPr>
              <a:xfrm>
                <a:off x="541899" y="5070328"/>
                <a:ext cx="2049928" cy="523220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algn="ctr" latinLnBrk="0"/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인가</a:t>
                </a:r>
                <a:r>
                  <a:rPr lang="en-US" altLang="ko-KR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허가</a:t>
                </a:r>
                <a:r>
                  <a:rPr lang="en-US" altLang="ko-KR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면허</a:t>
                </a:r>
                <a:r>
                  <a:rPr lang="en-US" altLang="ko-KR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</a:t>
                </a:r>
              </a:p>
              <a:p>
                <a:pPr algn="ctr" latinLnBrk="0"/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등록</a:t>
                </a:r>
                <a:r>
                  <a:rPr lang="en-US" altLang="ko-KR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특허</a:t>
                </a:r>
                <a:r>
                  <a:rPr lang="en-US" altLang="ko-KR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인증</a:t>
                </a:r>
                <a:r>
                  <a:rPr lang="en-US" altLang="ko-KR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등</a:t>
                </a:r>
                <a:endParaRPr lang="ko-KR" altLang="en-US" sz="1400" dirty="0"/>
              </a:p>
            </p:txBody>
          </p:sp>
          <p:sp>
            <p:nvSpPr>
              <p:cNvPr id="8" name="사각형: 둥근 위쪽 모서리 7">
                <a:extLst>
                  <a:ext uri="{FF2B5EF4-FFF2-40B4-BE49-F238E27FC236}">
                    <a16:creationId xmlns:a16="http://schemas.microsoft.com/office/drawing/2014/main" id="{94AA1820-741C-49AC-8FFA-464FB445444E}"/>
                  </a:ext>
                </a:extLst>
              </p:cNvPr>
              <p:cNvSpPr/>
              <p:nvPr/>
            </p:nvSpPr>
            <p:spPr>
              <a:xfrm>
                <a:off x="1004886" y="4767580"/>
                <a:ext cx="1123952" cy="215900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108000" rtlCol="0" anchor="ctr"/>
              <a:lstStyle/>
              <a:p>
                <a:pPr algn="ctr"/>
                <a:r>
                  <a:rPr lang="ko-KR" altLang="en-US" sz="11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예</a:t>
                </a:r>
              </a:p>
            </p:txBody>
          </p:sp>
        </p:grpSp>
      </p:grp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171E2F0B-C1FF-42CC-956B-57E1800A3170}"/>
              </a:ext>
            </a:extLst>
          </p:cNvPr>
          <p:cNvGrpSpPr/>
          <p:nvPr/>
        </p:nvGrpSpPr>
        <p:grpSpPr>
          <a:xfrm>
            <a:off x="2744453" y="3425872"/>
            <a:ext cx="2090846" cy="2393903"/>
            <a:chOff x="417063" y="3397297"/>
            <a:chExt cx="2299599" cy="2393903"/>
          </a:xfrm>
        </p:grpSpPr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3FEE91F3-FDF1-445B-B625-D24A17088310}"/>
                </a:ext>
              </a:extLst>
            </p:cNvPr>
            <p:cNvSpPr/>
            <p:nvPr/>
          </p:nvSpPr>
          <p:spPr>
            <a:xfrm>
              <a:off x="417063" y="3397297"/>
              <a:ext cx="2299599" cy="137790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36000" rIns="108000" bIns="36000" rtlCol="0" anchor="ctr">
              <a:noAutofit/>
            </a:bodyPr>
            <a:lstStyle/>
            <a:p>
              <a:pPr algn="ctr" latinLnBrk="0"/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공직자의 직무수행과 관련하여</a:t>
              </a:r>
              <a:r>
                <a:rPr lang="ko-KR" altLang="en-US" sz="14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이익 또는 불이익을 직접적으로 받는</a:t>
              </a:r>
              <a:r>
                <a:rPr lang="ko-KR" altLang="en-US" sz="14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en-US" altLang="ko-KR" sz="14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개인 </a:t>
              </a:r>
              <a:r>
                <a:rPr lang="en-US" altLang="ko-KR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/</a:t>
              </a:r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법인 </a:t>
              </a:r>
              <a:r>
                <a:rPr lang="en-US" altLang="ko-KR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/</a:t>
              </a:r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단체</a:t>
              </a:r>
              <a:endParaRPr lang="ko-KR" altLang="en-US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69809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88C99F01-A1BC-4F18-9C33-8E39193DF499}"/>
                </a:ext>
              </a:extLst>
            </p:cNvPr>
            <p:cNvGrpSpPr/>
            <p:nvPr/>
          </p:nvGrpSpPr>
          <p:grpSpPr>
            <a:xfrm>
              <a:off x="417063" y="4767580"/>
              <a:ext cx="2299599" cy="1023620"/>
              <a:chOff x="417063" y="4767580"/>
              <a:chExt cx="2299599" cy="1023620"/>
            </a:xfrm>
          </p:grpSpPr>
          <p:sp>
            <p:nvSpPr>
              <p:cNvPr id="66" name="직사각형 65">
                <a:extLst>
                  <a:ext uri="{FF2B5EF4-FFF2-40B4-BE49-F238E27FC236}">
                    <a16:creationId xmlns:a16="http://schemas.microsoft.com/office/drawing/2014/main" id="{2A692999-E8F2-491E-8C72-EE807B5FA1C5}"/>
                  </a:ext>
                </a:extLst>
              </p:cNvPr>
              <p:cNvSpPr/>
              <p:nvPr/>
            </p:nvSpPr>
            <p:spPr>
              <a:xfrm>
                <a:off x="417063" y="4775200"/>
                <a:ext cx="2299599" cy="1016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shade val="67500"/>
                      <a:satMod val="115000"/>
                    </a:schemeClr>
                  </a:gs>
                  <a:gs pos="16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chemeClr val="bg2"/>
                </a:solidFill>
              </a:ln>
              <a:effectLst>
                <a:outerShdw blurRad="101600" algn="ct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ED54A3E1-B466-4D3F-ACA4-FA3D53C4B8B4}"/>
                  </a:ext>
                </a:extLst>
              </p:cNvPr>
              <p:cNvSpPr txBox="1"/>
              <p:nvPr/>
            </p:nvSpPr>
            <p:spPr>
              <a:xfrm>
                <a:off x="541899" y="5070328"/>
                <a:ext cx="2049928" cy="523220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algn="ctr" latinLnBrk="0"/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단속</a:t>
                </a:r>
                <a:r>
                  <a:rPr lang="en-US" altLang="ko-KR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조사</a:t>
                </a:r>
                <a:r>
                  <a:rPr lang="en-US" altLang="ko-KR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감독</a:t>
                </a:r>
                <a:r>
                  <a:rPr lang="en-US" altLang="ko-KR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spc="-70" dirty="0" err="1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부담금ㆍ과태료</a:t>
                </a:r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부과 등</a:t>
                </a:r>
                <a:endParaRPr lang="ko-KR" altLang="en-US" sz="1400" dirty="0"/>
              </a:p>
            </p:txBody>
          </p:sp>
          <p:sp>
            <p:nvSpPr>
              <p:cNvPr id="69" name="사각형: 둥근 위쪽 모서리 68">
                <a:extLst>
                  <a:ext uri="{FF2B5EF4-FFF2-40B4-BE49-F238E27FC236}">
                    <a16:creationId xmlns:a16="http://schemas.microsoft.com/office/drawing/2014/main" id="{700D32F7-892A-4CAB-B26B-DCB80458CA0C}"/>
                  </a:ext>
                </a:extLst>
              </p:cNvPr>
              <p:cNvSpPr/>
              <p:nvPr/>
            </p:nvSpPr>
            <p:spPr>
              <a:xfrm>
                <a:off x="1004886" y="4767580"/>
                <a:ext cx="1123952" cy="215900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108000" rtlCol="0" anchor="ctr"/>
              <a:lstStyle/>
              <a:p>
                <a:pPr algn="ctr"/>
                <a:r>
                  <a:rPr lang="ko-KR" altLang="en-US" sz="11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예</a:t>
                </a:r>
              </a:p>
            </p:txBody>
          </p:sp>
        </p:grp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42435A53-5D30-4BF4-8B1F-401323D36356}"/>
              </a:ext>
            </a:extLst>
          </p:cNvPr>
          <p:cNvGrpSpPr/>
          <p:nvPr/>
        </p:nvGrpSpPr>
        <p:grpSpPr>
          <a:xfrm>
            <a:off x="5071842" y="3425872"/>
            <a:ext cx="2090846" cy="2393903"/>
            <a:chOff x="417063" y="3397297"/>
            <a:chExt cx="2299599" cy="2393903"/>
          </a:xfrm>
        </p:grpSpPr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id="{8DCC581E-0721-436E-9763-CAABDFF71A62}"/>
                </a:ext>
              </a:extLst>
            </p:cNvPr>
            <p:cNvSpPr/>
            <p:nvPr/>
          </p:nvSpPr>
          <p:spPr>
            <a:xfrm>
              <a:off x="417063" y="3397297"/>
              <a:ext cx="2299599" cy="137790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36000" rIns="108000" bIns="36000" rtlCol="0" anchor="ctr">
              <a:noAutofit/>
            </a:bodyPr>
            <a:lstStyle/>
            <a:p>
              <a:pPr algn="ctr" latinLnBrk="0"/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공직자가 소속된 공공기관과 </a:t>
              </a:r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계약을 체결하거나 체결하려는 것이 명백한</a:t>
              </a:r>
              <a:endPara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latinLnBrk="0"/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개인 </a:t>
              </a:r>
              <a:r>
                <a:rPr lang="en-US" altLang="ko-KR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/ </a:t>
              </a:r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법인 </a:t>
              </a:r>
              <a:r>
                <a:rPr lang="en-US" altLang="ko-KR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/</a:t>
              </a:r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단체</a:t>
              </a:r>
            </a:p>
          </p:txBody>
        </p: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BA48634D-B289-4931-893A-6F5223ED5EA6}"/>
                </a:ext>
              </a:extLst>
            </p:cNvPr>
            <p:cNvGrpSpPr/>
            <p:nvPr/>
          </p:nvGrpSpPr>
          <p:grpSpPr>
            <a:xfrm>
              <a:off x="417063" y="4767580"/>
              <a:ext cx="2299599" cy="1023620"/>
              <a:chOff x="417063" y="4767580"/>
              <a:chExt cx="2299599" cy="1023620"/>
            </a:xfrm>
          </p:grpSpPr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AF0798D5-459A-4EB0-92C2-6E949934D2F7}"/>
                  </a:ext>
                </a:extLst>
              </p:cNvPr>
              <p:cNvSpPr/>
              <p:nvPr/>
            </p:nvSpPr>
            <p:spPr>
              <a:xfrm>
                <a:off x="417063" y="4775200"/>
                <a:ext cx="2299599" cy="1016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shade val="67500"/>
                      <a:satMod val="115000"/>
                    </a:schemeClr>
                  </a:gs>
                  <a:gs pos="16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chemeClr val="bg2"/>
                </a:solidFill>
              </a:ln>
              <a:effectLst>
                <a:outerShdw blurRad="101600" algn="ct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AACB521A-FB47-46F3-9523-8324242FA460}"/>
                  </a:ext>
                </a:extLst>
              </p:cNvPr>
              <p:cNvSpPr txBox="1"/>
              <p:nvPr/>
            </p:nvSpPr>
            <p:spPr>
              <a:xfrm>
                <a:off x="417065" y="5070328"/>
                <a:ext cx="2299597" cy="523220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algn="ctr" latinLnBrk="0"/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공사계약</a:t>
                </a:r>
                <a:r>
                  <a:rPr lang="en-US" altLang="ko-KR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용역계약</a:t>
                </a:r>
                <a:r>
                  <a:rPr lang="en-US" altLang="ko-KR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물품구매계약 등 각종 계약</a:t>
                </a:r>
                <a:endParaRPr lang="ko-KR" altLang="en-US" sz="1400" dirty="0"/>
              </a:p>
            </p:txBody>
          </p:sp>
          <p:sp>
            <p:nvSpPr>
              <p:cNvPr id="75" name="사각형: 둥근 위쪽 모서리 74">
                <a:extLst>
                  <a:ext uri="{FF2B5EF4-FFF2-40B4-BE49-F238E27FC236}">
                    <a16:creationId xmlns:a16="http://schemas.microsoft.com/office/drawing/2014/main" id="{B72FEA5C-EDE4-4B74-973C-085AEA7B0A25}"/>
                  </a:ext>
                </a:extLst>
              </p:cNvPr>
              <p:cNvSpPr/>
              <p:nvPr/>
            </p:nvSpPr>
            <p:spPr>
              <a:xfrm>
                <a:off x="1004886" y="4767580"/>
                <a:ext cx="1123952" cy="215900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108000" rtlCol="0" anchor="ctr"/>
              <a:lstStyle/>
              <a:p>
                <a:pPr algn="ctr"/>
                <a:r>
                  <a:rPr lang="ko-KR" altLang="en-US" sz="11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예</a:t>
                </a:r>
              </a:p>
            </p:txBody>
          </p:sp>
        </p:grpSp>
      </p:grpSp>
      <p:grpSp>
        <p:nvGrpSpPr>
          <p:cNvPr id="76" name="그룹 75">
            <a:extLst>
              <a:ext uri="{FF2B5EF4-FFF2-40B4-BE49-F238E27FC236}">
                <a16:creationId xmlns:a16="http://schemas.microsoft.com/office/drawing/2014/main" id="{43990691-37E4-4D06-86C3-104618B66844}"/>
              </a:ext>
            </a:extLst>
          </p:cNvPr>
          <p:cNvGrpSpPr/>
          <p:nvPr/>
        </p:nvGrpSpPr>
        <p:grpSpPr>
          <a:xfrm>
            <a:off x="7399231" y="3425872"/>
            <a:ext cx="2090846" cy="2393903"/>
            <a:chOff x="417063" y="3397297"/>
            <a:chExt cx="2299599" cy="2393903"/>
          </a:xfrm>
        </p:grpSpPr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id="{7BB55BB5-307C-413E-B7BD-1D8BFF2E5971}"/>
                </a:ext>
              </a:extLst>
            </p:cNvPr>
            <p:cNvSpPr/>
            <p:nvPr/>
          </p:nvSpPr>
          <p:spPr>
            <a:xfrm>
              <a:off x="417063" y="3397297"/>
              <a:ext cx="2299599" cy="137790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36000" rIns="108000" bIns="36000" rtlCol="0" anchor="ctr">
              <a:noAutofit/>
            </a:bodyPr>
            <a:lstStyle/>
            <a:p>
              <a:pPr algn="ctr" latinLnBrk="0"/>
              <a:r>
                <a:rPr lang="ko-KR" altLang="en-US" sz="12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69809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공직자의 직무수행과 관련하여</a:t>
              </a:r>
              <a:r>
                <a:rPr lang="ko-KR" altLang="en-US" sz="12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이익 또는 불이익을 직접적으로 받는 </a:t>
              </a:r>
              <a:r>
                <a:rPr lang="en-US" altLang="ko-KR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다른 공직자</a:t>
              </a:r>
              <a:endPara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grpSp>
          <p:nvGrpSpPr>
            <p:cNvPr id="78" name="그룹 77">
              <a:extLst>
                <a:ext uri="{FF2B5EF4-FFF2-40B4-BE49-F238E27FC236}">
                  <a16:creationId xmlns:a16="http://schemas.microsoft.com/office/drawing/2014/main" id="{808F3AE8-4C32-4F2C-B860-7EAAE626BEE3}"/>
                </a:ext>
              </a:extLst>
            </p:cNvPr>
            <p:cNvGrpSpPr/>
            <p:nvPr/>
          </p:nvGrpSpPr>
          <p:grpSpPr>
            <a:xfrm>
              <a:off x="417063" y="4767580"/>
              <a:ext cx="2299599" cy="1023620"/>
              <a:chOff x="417063" y="4767580"/>
              <a:chExt cx="2299599" cy="1023620"/>
            </a:xfrm>
          </p:grpSpPr>
          <p:sp>
            <p:nvSpPr>
              <p:cNvPr id="79" name="직사각형 78">
                <a:extLst>
                  <a:ext uri="{FF2B5EF4-FFF2-40B4-BE49-F238E27FC236}">
                    <a16:creationId xmlns:a16="http://schemas.microsoft.com/office/drawing/2014/main" id="{8CE29ADD-EFB9-4FD0-85A0-07A11E60B2A8}"/>
                  </a:ext>
                </a:extLst>
              </p:cNvPr>
              <p:cNvSpPr/>
              <p:nvPr/>
            </p:nvSpPr>
            <p:spPr>
              <a:xfrm>
                <a:off x="417063" y="4775200"/>
                <a:ext cx="2299599" cy="1016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shade val="67500"/>
                      <a:satMod val="115000"/>
                    </a:schemeClr>
                  </a:gs>
                  <a:gs pos="16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chemeClr val="bg2"/>
                </a:solidFill>
              </a:ln>
              <a:effectLst>
                <a:outerShdw blurRad="101600" algn="ct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6FB3A527-48EC-45B5-87B3-CF7D7CF97526}"/>
                  </a:ext>
                </a:extLst>
              </p:cNvPr>
              <p:cNvSpPr txBox="1"/>
              <p:nvPr/>
            </p:nvSpPr>
            <p:spPr>
              <a:xfrm>
                <a:off x="541899" y="5070327"/>
                <a:ext cx="2049928" cy="523220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algn="ctr" latinLnBrk="0"/>
                <a:r>
                  <a:rPr lang="ko-KR" altLang="en-US" sz="1400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산하기관</a:t>
                </a:r>
                <a:r>
                  <a:rPr lang="en-US" altLang="ko-KR" sz="1400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피평가기관</a:t>
                </a:r>
                <a:r>
                  <a:rPr lang="en-US" altLang="ko-KR" sz="1400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피조사기관 등의 공직자</a:t>
                </a:r>
                <a:endParaRPr lang="ko-KR" altLang="en-US" sz="1400"/>
              </a:p>
            </p:txBody>
          </p:sp>
          <p:sp>
            <p:nvSpPr>
              <p:cNvPr id="81" name="사각형: 둥근 위쪽 모서리 80">
                <a:extLst>
                  <a:ext uri="{FF2B5EF4-FFF2-40B4-BE49-F238E27FC236}">
                    <a16:creationId xmlns:a16="http://schemas.microsoft.com/office/drawing/2014/main" id="{E66D645D-51B4-40A5-BA70-EB4B03A3B8F5}"/>
                  </a:ext>
                </a:extLst>
              </p:cNvPr>
              <p:cNvSpPr/>
              <p:nvPr/>
            </p:nvSpPr>
            <p:spPr>
              <a:xfrm>
                <a:off x="1004886" y="4767580"/>
                <a:ext cx="1123952" cy="215900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108000" rtlCol="0" anchor="ctr"/>
              <a:lstStyle/>
              <a:p>
                <a:pPr algn="ctr"/>
                <a:r>
                  <a:rPr lang="ko-KR" altLang="en-US" sz="11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예</a:t>
                </a:r>
              </a:p>
            </p:txBody>
          </p:sp>
        </p:grp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66713489-2069-4058-BA2A-608AC2ED3E54}"/>
              </a:ext>
            </a:extLst>
          </p:cNvPr>
          <p:cNvGrpSpPr/>
          <p:nvPr/>
        </p:nvGrpSpPr>
        <p:grpSpPr>
          <a:xfrm>
            <a:off x="1293172" y="1496801"/>
            <a:ext cx="7376805" cy="792271"/>
            <a:chOff x="719445" y="1372976"/>
            <a:chExt cx="7376805" cy="792271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37E4690E-1007-4ED1-B0A4-C241DA05AB76}"/>
                </a:ext>
              </a:extLst>
            </p:cNvPr>
            <p:cNvSpPr txBox="1"/>
            <p:nvPr/>
          </p:nvSpPr>
          <p:spPr>
            <a:xfrm>
              <a:off x="852536" y="1499728"/>
              <a:ext cx="7243714" cy="662448"/>
            </a:xfrm>
            <a:prstGeom prst="rect">
              <a:avLst/>
            </a:prstGeom>
            <a:gradFill flip="none" rotWithShape="1">
              <a:gsLst>
                <a:gs pos="0">
                  <a:schemeClr val="bg2">
                    <a:lumMod val="50000"/>
                  </a:schemeClr>
                </a:gs>
                <a:gs pos="100000">
                  <a:srgbClr val="2D837E">
                    <a:lumMod val="99000"/>
                  </a:srgbClr>
                </a:gs>
              </a:gsLst>
              <a:lin ang="13200000" scaled="0"/>
              <a:tileRect/>
            </a:gradFill>
          </p:spPr>
          <p:txBody>
            <a:bodyPr wrap="square" lIns="216000" tIns="216000" rIns="216000" bIns="72000" anchor="ctr">
              <a:noAutofit/>
            </a:bodyPr>
            <a:lstStyle>
              <a:defPPr>
                <a:defRPr lang="ko-KR"/>
              </a:defPPr>
              <a:lvl1pPr algn="ctr" latinLnBrk="0">
                <a:spcAft>
                  <a:spcPts val="500"/>
                </a:spcAft>
                <a:buClr>
                  <a:srgbClr val="33A17D"/>
                </a:buClr>
                <a:defRPr sz="16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defRPr>
              </a:lvl1pPr>
            </a:lstStyle>
            <a:p>
              <a:pPr algn="l">
                <a:spcAft>
                  <a:spcPts val="0"/>
                </a:spcAft>
              </a:pPr>
              <a:r>
                <a:rPr lang="ko-KR" altLang="en-US" sz="1800" dirty="0"/>
                <a:t>공직자가 법령</a:t>
              </a:r>
              <a:r>
                <a:rPr lang="en-US" altLang="ko-KR" sz="1800" dirty="0"/>
                <a:t>·</a:t>
              </a:r>
              <a:r>
                <a:rPr lang="ko-KR" altLang="en-US" sz="1800" dirty="0"/>
                <a:t>기준</a:t>
              </a:r>
              <a:r>
                <a:rPr lang="en-US" altLang="ko-KR" sz="1800" baseline="30000" dirty="0"/>
                <a:t>*</a:t>
              </a:r>
              <a:r>
                <a:rPr lang="ko-KR" altLang="en-US" sz="1800" dirty="0"/>
                <a:t>에 따라 수행하는 </a:t>
              </a:r>
              <a:r>
                <a:rPr lang="ko-KR" altLang="en-US" sz="1800" dirty="0">
                  <a:solidFill>
                    <a:schemeClr val="accent4">
                      <a:lumMod val="40000"/>
                      <a:lumOff val="6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직무와 관련되는 자</a:t>
              </a:r>
              <a:endParaRPr lang="en-US" altLang="ko-KR" sz="1800" dirty="0"/>
            </a:p>
          </p:txBody>
        </p:sp>
        <p:sp>
          <p:nvSpPr>
            <p:cNvPr id="85" name="직각 삼각형 84">
              <a:extLst>
                <a:ext uri="{FF2B5EF4-FFF2-40B4-BE49-F238E27FC236}">
                  <a16:creationId xmlns:a16="http://schemas.microsoft.com/office/drawing/2014/main" id="{740DF358-D477-4DC0-BBC4-A14CF4CCF054}"/>
                </a:ext>
              </a:extLst>
            </p:cNvPr>
            <p:cNvSpPr/>
            <p:nvPr/>
          </p:nvSpPr>
          <p:spPr>
            <a:xfrm rot="10800000">
              <a:off x="719447" y="1611917"/>
              <a:ext cx="141480" cy="141481"/>
            </a:xfrm>
            <a:prstGeom prst="rtTriangle">
              <a:avLst/>
            </a:prstGeom>
            <a:gradFill flip="none" rotWithShape="1">
              <a:gsLst>
                <a:gs pos="0">
                  <a:srgbClr val="767171">
                    <a:shade val="30000"/>
                    <a:satMod val="115000"/>
                  </a:srgbClr>
                </a:gs>
                <a:gs pos="50000">
                  <a:srgbClr val="767171">
                    <a:shade val="67500"/>
                    <a:satMod val="115000"/>
                  </a:srgbClr>
                </a:gs>
                <a:gs pos="100000">
                  <a:srgbClr val="76717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latin typeface="+mj-ea"/>
                <a:ea typeface="+mj-ea"/>
              </a:endParaRPr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6B3058B0-6635-4D49-BC30-2A377AF56DD6}"/>
                </a:ext>
              </a:extLst>
            </p:cNvPr>
            <p:cNvSpPr/>
            <p:nvPr/>
          </p:nvSpPr>
          <p:spPr>
            <a:xfrm>
              <a:off x="719445" y="1372989"/>
              <a:ext cx="891228" cy="241980"/>
            </a:xfrm>
            <a:prstGeom prst="rect">
              <a:avLst/>
            </a:prstGeom>
            <a:solidFill>
              <a:srgbClr val="2D837E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sp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호</a:t>
              </a:r>
              <a:endParaRPr lang="ko-KR" altLang="en-US" sz="1100" dirty="0">
                <a:latin typeface="+mj-ea"/>
                <a:ea typeface="+mj-ea"/>
              </a:endParaRPr>
            </a:p>
          </p:txBody>
        </p:sp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EFDB0254-FB79-4EAE-84F5-078ACC19B9D4}"/>
                </a:ext>
              </a:extLst>
            </p:cNvPr>
            <p:cNvSpPr/>
            <p:nvPr/>
          </p:nvSpPr>
          <p:spPr>
            <a:xfrm>
              <a:off x="1519681" y="1372976"/>
              <a:ext cx="1121919" cy="2419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spAutoFit/>
            </a:bodyPr>
            <a:lstStyle/>
            <a:p>
              <a:r>
                <a:rPr lang="ko-KR" altLang="en-US" sz="11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76717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“직무관련자”란</a:t>
              </a:r>
              <a:r>
                <a:rPr lang="en-US" altLang="ko-KR" sz="11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76717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…</a:t>
              </a:r>
            </a:p>
          </p:txBody>
        </p: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id="{075064B3-AFA0-412F-AB52-240A5A1A3F4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330404" y="1611420"/>
              <a:ext cx="501389" cy="553827"/>
              <a:chOff x="5431340" y="1190296"/>
              <a:chExt cx="825263" cy="911573"/>
            </a:xfrm>
            <a:solidFill>
              <a:schemeClr val="bg1"/>
            </a:solidFill>
          </p:grpSpPr>
          <p:sp>
            <p:nvSpPr>
              <p:cNvPr id="89" name="Freeform 69">
                <a:extLst>
                  <a:ext uri="{FF2B5EF4-FFF2-40B4-BE49-F238E27FC236}">
                    <a16:creationId xmlns:a16="http://schemas.microsoft.com/office/drawing/2014/main" id="{DF47BF64-546A-4A7E-983F-A94D2461DC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9170" y="1304528"/>
                <a:ext cx="256349" cy="260449"/>
              </a:xfrm>
              <a:custGeom>
                <a:avLst/>
                <a:gdLst>
                  <a:gd name="T0" fmla="*/ 114 w 228"/>
                  <a:gd name="T1" fmla="*/ 228 h 228"/>
                  <a:gd name="T2" fmla="*/ 114 w 228"/>
                  <a:gd name="T3" fmla="*/ 228 h 228"/>
                  <a:gd name="T4" fmla="*/ 136 w 228"/>
                  <a:gd name="T5" fmla="*/ 224 h 228"/>
                  <a:gd name="T6" fmla="*/ 158 w 228"/>
                  <a:gd name="T7" fmla="*/ 218 h 228"/>
                  <a:gd name="T8" fmla="*/ 178 w 228"/>
                  <a:gd name="T9" fmla="*/ 208 h 228"/>
                  <a:gd name="T10" fmla="*/ 194 w 228"/>
                  <a:gd name="T11" fmla="*/ 194 h 228"/>
                  <a:gd name="T12" fmla="*/ 208 w 228"/>
                  <a:gd name="T13" fmla="*/ 176 h 228"/>
                  <a:gd name="T14" fmla="*/ 218 w 228"/>
                  <a:gd name="T15" fmla="*/ 158 h 228"/>
                  <a:gd name="T16" fmla="*/ 226 w 228"/>
                  <a:gd name="T17" fmla="*/ 136 h 228"/>
                  <a:gd name="T18" fmla="*/ 228 w 228"/>
                  <a:gd name="T19" fmla="*/ 114 h 228"/>
                  <a:gd name="T20" fmla="*/ 228 w 228"/>
                  <a:gd name="T21" fmla="*/ 114 h 228"/>
                  <a:gd name="T22" fmla="*/ 226 w 228"/>
                  <a:gd name="T23" fmla="*/ 90 h 228"/>
                  <a:gd name="T24" fmla="*/ 218 w 228"/>
                  <a:gd name="T25" fmla="*/ 68 h 228"/>
                  <a:gd name="T26" fmla="*/ 208 w 228"/>
                  <a:gd name="T27" fmla="*/ 50 h 228"/>
                  <a:gd name="T28" fmla="*/ 194 w 228"/>
                  <a:gd name="T29" fmla="*/ 32 h 228"/>
                  <a:gd name="T30" fmla="*/ 178 w 228"/>
                  <a:gd name="T31" fmla="*/ 18 h 228"/>
                  <a:gd name="T32" fmla="*/ 158 w 228"/>
                  <a:gd name="T33" fmla="*/ 8 h 228"/>
                  <a:gd name="T34" fmla="*/ 136 w 228"/>
                  <a:gd name="T35" fmla="*/ 2 h 228"/>
                  <a:gd name="T36" fmla="*/ 114 w 228"/>
                  <a:gd name="T37" fmla="*/ 0 h 228"/>
                  <a:gd name="T38" fmla="*/ 114 w 228"/>
                  <a:gd name="T39" fmla="*/ 0 h 228"/>
                  <a:gd name="T40" fmla="*/ 90 w 228"/>
                  <a:gd name="T41" fmla="*/ 2 h 228"/>
                  <a:gd name="T42" fmla="*/ 70 w 228"/>
                  <a:gd name="T43" fmla="*/ 8 h 228"/>
                  <a:gd name="T44" fmla="*/ 50 w 228"/>
                  <a:gd name="T45" fmla="*/ 18 h 228"/>
                  <a:gd name="T46" fmla="*/ 34 w 228"/>
                  <a:gd name="T47" fmla="*/ 32 h 228"/>
                  <a:gd name="T48" fmla="*/ 20 w 228"/>
                  <a:gd name="T49" fmla="*/ 50 h 228"/>
                  <a:gd name="T50" fmla="*/ 8 w 228"/>
                  <a:gd name="T51" fmla="*/ 68 h 228"/>
                  <a:gd name="T52" fmla="*/ 2 w 228"/>
                  <a:gd name="T53" fmla="*/ 90 h 228"/>
                  <a:gd name="T54" fmla="*/ 0 w 228"/>
                  <a:gd name="T55" fmla="*/ 114 h 228"/>
                  <a:gd name="T56" fmla="*/ 0 w 228"/>
                  <a:gd name="T57" fmla="*/ 114 h 228"/>
                  <a:gd name="T58" fmla="*/ 2 w 228"/>
                  <a:gd name="T59" fmla="*/ 136 h 228"/>
                  <a:gd name="T60" fmla="*/ 8 w 228"/>
                  <a:gd name="T61" fmla="*/ 158 h 228"/>
                  <a:gd name="T62" fmla="*/ 20 w 228"/>
                  <a:gd name="T63" fmla="*/ 176 h 228"/>
                  <a:gd name="T64" fmla="*/ 34 w 228"/>
                  <a:gd name="T65" fmla="*/ 194 h 228"/>
                  <a:gd name="T66" fmla="*/ 50 w 228"/>
                  <a:gd name="T67" fmla="*/ 208 h 228"/>
                  <a:gd name="T68" fmla="*/ 70 w 228"/>
                  <a:gd name="T69" fmla="*/ 218 h 228"/>
                  <a:gd name="T70" fmla="*/ 90 w 228"/>
                  <a:gd name="T71" fmla="*/ 224 h 228"/>
                  <a:gd name="T72" fmla="*/ 114 w 228"/>
                  <a:gd name="T73" fmla="*/ 228 h 228"/>
                  <a:gd name="T74" fmla="*/ 114 w 228"/>
                  <a:gd name="T75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28" h="228">
                    <a:moveTo>
                      <a:pt x="114" y="228"/>
                    </a:moveTo>
                    <a:lnTo>
                      <a:pt x="114" y="228"/>
                    </a:lnTo>
                    <a:lnTo>
                      <a:pt x="136" y="224"/>
                    </a:lnTo>
                    <a:lnTo>
                      <a:pt x="158" y="218"/>
                    </a:lnTo>
                    <a:lnTo>
                      <a:pt x="178" y="208"/>
                    </a:lnTo>
                    <a:lnTo>
                      <a:pt x="194" y="194"/>
                    </a:lnTo>
                    <a:lnTo>
                      <a:pt x="208" y="176"/>
                    </a:lnTo>
                    <a:lnTo>
                      <a:pt x="218" y="158"/>
                    </a:lnTo>
                    <a:lnTo>
                      <a:pt x="226" y="136"/>
                    </a:lnTo>
                    <a:lnTo>
                      <a:pt x="228" y="114"/>
                    </a:lnTo>
                    <a:lnTo>
                      <a:pt x="228" y="114"/>
                    </a:lnTo>
                    <a:lnTo>
                      <a:pt x="226" y="90"/>
                    </a:lnTo>
                    <a:lnTo>
                      <a:pt x="218" y="68"/>
                    </a:lnTo>
                    <a:lnTo>
                      <a:pt x="208" y="50"/>
                    </a:lnTo>
                    <a:lnTo>
                      <a:pt x="194" y="32"/>
                    </a:lnTo>
                    <a:lnTo>
                      <a:pt x="178" y="18"/>
                    </a:lnTo>
                    <a:lnTo>
                      <a:pt x="158" y="8"/>
                    </a:lnTo>
                    <a:lnTo>
                      <a:pt x="136" y="2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90" y="2"/>
                    </a:lnTo>
                    <a:lnTo>
                      <a:pt x="70" y="8"/>
                    </a:lnTo>
                    <a:lnTo>
                      <a:pt x="50" y="18"/>
                    </a:lnTo>
                    <a:lnTo>
                      <a:pt x="34" y="32"/>
                    </a:lnTo>
                    <a:lnTo>
                      <a:pt x="20" y="50"/>
                    </a:lnTo>
                    <a:lnTo>
                      <a:pt x="8" y="68"/>
                    </a:lnTo>
                    <a:lnTo>
                      <a:pt x="2" y="90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2" y="136"/>
                    </a:lnTo>
                    <a:lnTo>
                      <a:pt x="8" y="158"/>
                    </a:lnTo>
                    <a:lnTo>
                      <a:pt x="20" y="176"/>
                    </a:lnTo>
                    <a:lnTo>
                      <a:pt x="34" y="194"/>
                    </a:lnTo>
                    <a:lnTo>
                      <a:pt x="50" y="208"/>
                    </a:lnTo>
                    <a:lnTo>
                      <a:pt x="70" y="218"/>
                    </a:lnTo>
                    <a:lnTo>
                      <a:pt x="90" y="224"/>
                    </a:lnTo>
                    <a:lnTo>
                      <a:pt x="114" y="228"/>
                    </a:lnTo>
                    <a:lnTo>
                      <a:pt x="114" y="2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90" name="Freeform 70">
                <a:extLst>
                  <a:ext uri="{FF2B5EF4-FFF2-40B4-BE49-F238E27FC236}">
                    <a16:creationId xmlns:a16="http://schemas.microsoft.com/office/drawing/2014/main" id="{32D4CD34-700F-467B-906A-BBE586F986F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31340" y="1594678"/>
                <a:ext cx="825263" cy="507191"/>
              </a:xfrm>
              <a:custGeom>
                <a:avLst/>
                <a:gdLst>
                  <a:gd name="T0" fmla="*/ 192 w 734"/>
                  <a:gd name="T1" fmla="*/ 344 h 444"/>
                  <a:gd name="T2" fmla="*/ 90 w 734"/>
                  <a:gd name="T3" fmla="*/ 372 h 444"/>
                  <a:gd name="T4" fmla="*/ 66 w 734"/>
                  <a:gd name="T5" fmla="*/ 376 h 444"/>
                  <a:gd name="T6" fmla="*/ 52 w 734"/>
                  <a:gd name="T7" fmla="*/ 376 h 444"/>
                  <a:gd name="T8" fmla="*/ 30 w 734"/>
                  <a:gd name="T9" fmla="*/ 366 h 444"/>
                  <a:gd name="T10" fmla="*/ 12 w 734"/>
                  <a:gd name="T11" fmla="*/ 348 h 444"/>
                  <a:gd name="T12" fmla="*/ 2 w 734"/>
                  <a:gd name="T13" fmla="*/ 324 h 444"/>
                  <a:gd name="T14" fmla="*/ 0 w 734"/>
                  <a:gd name="T15" fmla="*/ 312 h 444"/>
                  <a:gd name="T16" fmla="*/ 4 w 734"/>
                  <a:gd name="T17" fmla="*/ 292 h 444"/>
                  <a:gd name="T18" fmla="*/ 12 w 734"/>
                  <a:gd name="T19" fmla="*/ 276 h 444"/>
                  <a:gd name="T20" fmla="*/ 174 w 734"/>
                  <a:gd name="T21" fmla="*/ 52 h 444"/>
                  <a:gd name="T22" fmla="*/ 198 w 734"/>
                  <a:gd name="T23" fmla="*/ 26 h 444"/>
                  <a:gd name="T24" fmla="*/ 222 w 734"/>
                  <a:gd name="T25" fmla="*/ 10 h 444"/>
                  <a:gd name="T26" fmla="*/ 250 w 734"/>
                  <a:gd name="T27" fmla="*/ 2 h 444"/>
                  <a:gd name="T28" fmla="*/ 466 w 734"/>
                  <a:gd name="T29" fmla="*/ 0 h 444"/>
                  <a:gd name="T30" fmla="*/ 484 w 734"/>
                  <a:gd name="T31" fmla="*/ 2 h 444"/>
                  <a:gd name="T32" fmla="*/ 514 w 734"/>
                  <a:gd name="T33" fmla="*/ 10 h 444"/>
                  <a:gd name="T34" fmla="*/ 536 w 734"/>
                  <a:gd name="T35" fmla="*/ 26 h 444"/>
                  <a:gd name="T36" fmla="*/ 560 w 734"/>
                  <a:gd name="T37" fmla="*/ 52 h 444"/>
                  <a:gd name="T38" fmla="*/ 722 w 734"/>
                  <a:gd name="T39" fmla="*/ 276 h 444"/>
                  <a:gd name="T40" fmla="*/ 732 w 734"/>
                  <a:gd name="T41" fmla="*/ 292 h 444"/>
                  <a:gd name="T42" fmla="*/ 734 w 734"/>
                  <a:gd name="T43" fmla="*/ 312 h 444"/>
                  <a:gd name="T44" fmla="*/ 732 w 734"/>
                  <a:gd name="T45" fmla="*/ 324 h 444"/>
                  <a:gd name="T46" fmla="*/ 722 w 734"/>
                  <a:gd name="T47" fmla="*/ 348 h 444"/>
                  <a:gd name="T48" fmla="*/ 706 w 734"/>
                  <a:gd name="T49" fmla="*/ 366 h 444"/>
                  <a:gd name="T50" fmla="*/ 682 w 734"/>
                  <a:gd name="T51" fmla="*/ 376 h 444"/>
                  <a:gd name="T52" fmla="*/ 670 w 734"/>
                  <a:gd name="T53" fmla="*/ 376 h 444"/>
                  <a:gd name="T54" fmla="*/ 646 w 734"/>
                  <a:gd name="T55" fmla="*/ 372 h 444"/>
                  <a:gd name="T56" fmla="*/ 544 w 734"/>
                  <a:gd name="T57" fmla="*/ 444 h 444"/>
                  <a:gd name="T58" fmla="*/ 368 w 734"/>
                  <a:gd name="T59" fmla="*/ 374 h 444"/>
                  <a:gd name="T60" fmla="*/ 498 w 734"/>
                  <a:gd name="T61" fmla="*/ 330 h 444"/>
                  <a:gd name="T62" fmla="*/ 496 w 734"/>
                  <a:gd name="T63" fmla="*/ 330 h 444"/>
                  <a:gd name="T64" fmla="*/ 468 w 734"/>
                  <a:gd name="T65" fmla="*/ 316 h 444"/>
                  <a:gd name="T66" fmla="*/ 450 w 734"/>
                  <a:gd name="T67" fmla="*/ 296 h 444"/>
                  <a:gd name="T68" fmla="*/ 444 w 734"/>
                  <a:gd name="T69" fmla="*/ 274 h 444"/>
                  <a:gd name="T70" fmla="*/ 446 w 734"/>
                  <a:gd name="T71" fmla="*/ 250 h 444"/>
                  <a:gd name="T72" fmla="*/ 456 w 734"/>
                  <a:gd name="T73" fmla="*/ 230 h 444"/>
                  <a:gd name="T74" fmla="*/ 474 w 734"/>
                  <a:gd name="T75" fmla="*/ 214 h 444"/>
                  <a:gd name="T76" fmla="*/ 500 w 734"/>
                  <a:gd name="T77" fmla="*/ 206 h 444"/>
                  <a:gd name="T78" fmla="*/ 532 w 734"/>
                  <a:gd name="T79" fmla="*/ 210 h 444"/>
                  <a:gd name="T80" fmla="*/ 544 w 734"/>
                  <a:gd name="T81" fmla="*/ 78 h 444"/>
                  <a:gd name="T82" fmla="*/ 192 w 734"/>
                  <a:gd name="T83" fmla="*/ 78 h 444"/>
                  <a:gd name="T84" fmla="*/ 204 w 734"/>
                  <a:gd name="T85" fmla="*/ 210 h 444"/>
                  <a:gd name="T86" fmla="*/ 220 w 734"/>
                  <a:gd name="T87" fmla="*/ 206 h 444"/>
                  <a:gd name="T88" fmla="*/ 248 w 734"/>
                  <a:gd name="T89" fmla="*/ 208 h 444"/>
                  <a:gd name="T90" fmla="*/ 270 w 734"/>
                  <a:gd name="T91" fmla="*/ 220 h 444"/>
                  <a:gd name="T92" fmla="*/ 284 w 734"/>
                  <a:gd name="T93" fmla="*/ 240 h 444"/>
                  <a:gd name="T94" fmla="*/ 292 w 734"/>
                  <a:gd name="T95" fmla="*/ 262 h 444"/>
                  <a:gd name="T96" fmla="*/ 290 w 734"/>
                  <a:gd name="T97" fmla="*/ 284 h 444"/>
                  <a:gd name="T98" fmla="*/ 278 w 734"/>
                  <a:gd name="T99" fmla="*/ 306 h 444"/>
                  <a:gd name="T100" fmla="*/ 254 w 734"/>
                  <a:gd name="T101" fmla="*/ 324 h 444"/>
                  <a:gd name="T102" fmla="*/ 236 w 734"/>
                  <a:gd name="T103" fmla="*/ 330 h 444"/>
                  <a:gd name="T104" fmla="*/ 368 w 734"/>
                  <a:gd name="T105" fmla="*/ 374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34" h="444">
                    <a:moveTo>
                      <a:pt x="192" y="444"/>
                    </a:moveTo>
                    <a:lnTo>
                      <a:pt x="192" y="344"/>
                    </a:lnTo>
                    <a:lnTo>
                      <a:pt x="90" y="372"/>
                    </a:lnTo>
                    <a:lnTo>
                      <a:pt x="90" y="372"/>
                    </a:lnTo>
                    <a:lnTo>
                      <a:pt x="78" y="376"/>
                    </a:lnTo>
                    <a:lnTo>
                      <a:pt x="66" y="376"/>
                    </a:lnTo>
                    <a:lnTo>
                      <a:pt x="66" y="376"/>
                    </a:lnTo>
                    <a:lnTo>
                      <a:pt x="52" y="376"/>
                    </a:lnTo>
                    <a:lnTo>
                      <a:pt x="40" y="372"/>
                    </a:lnTo>
                    <a:lnTo>
                      <a:pt x="30" y="366"/>
                    </a:lnTo>
                    <a:lnTo>
                      <a:pt x="20" y="358"/>
                    </a:lnTo>
                    <a:lnTo>
                      <a:pt x="12" y="348"/>
                    </a:lnTo>
                    <a:lnTo>
                      <a:pt x="6" y="336"/>
                    </a:lnTo>
                    <a:lnTo>
                      <a:pt x="2" y="324"/>
                    </a:lnTo>
                    <a:lnTo>
                      <a:pt x="0" y="312"/>
                    </a:lnTo>
                    <a:lnTo>
                      <a:pt x="0" y="312"/>
                    </a:lnTo>
                    <a:lnTo>
                      <a:pt x="2" y="302"/>
                    </a:lnTo>
                    <a:lnTo>
                      <a:pt x="4" y="292"/>
                    </a:lnTo>
                    <a:lnTo>
                      <a:pt x="8" y="284"/>
                    </a:lnTo>
                    <a:lnTo>
                      <a:pt x="12" y="276"/>
                    </a:lnTo>
                    <a:lnTo>
                      <a:pt x="174" y="52"/>
                    </a:lnTo>
                    <a:lnTo>
                      <a:pt x="174" y="52"/>
                    </a:lnTo>
                    <a:lnTo>
                      <a:pt x="190" y="34"/>
                    </a:lnTo>
                    <a:lnTo>
                      <a:pt x="198" y="26"/>
                    </a:lnTo>
                    <a:lnTo>
                      <a:pt x="210" y="18"/>
                    </a:lnTo>
                    <a:lnTo>
                      <a:pt x="222" y="10"/>
                    </a:lnTo>
                    <a:lnTo>
                      <a:pt x="234" y="6"/>
                    </a:lnTo>
                    <a:lnTo>
                      <a:pt x="250" y="2"/>
                    </a:lnTo>
                    <a:lnTo>
                      <a:pt x="270" y="0"/>
                    </a:lnTo>
                    <a:lnTo>
                      <a:pt x="466" y="0"/>
                    </a:lnTo>
                    <a:lnTo>
                      <a:pt x="466" y="0"/>
                    </a:lnTo>
                    <a:lnTo>
                      <a:pt x="484" y="2"/>
                    </a:lnTo>
                    <a:lnTo>
                      <a:pt x="500" y="6"/>
                    </a:lnTo>
                    <a:lnTo>
                      <a:pt x="514" y="10"/>
                    </a:lnTo>
                    <a:lnTo>
                      <a:pt x="526" y="18"/>
                    </a:lnTo>
                    <a:lnTo>
                      <a:pt x="536" y="26"/>
                    </a:lnTo>
                    <a:lnTo>
                      <a:pt x="546" y="34"/>
                    </a:lnTo>
                    <a:lnTo>
                      <a:pt x="560" y="52"/>
                    </a:lnTo>
                    <a:lnTo>
                      <a:pt x="722" y="276"/>
                    </a:lnTo>
                    <a:lnTo>
                      <a:pt x="722" y="276"/>
                    </a:lnTo>
                    <a:lnTo>
                      <a:pt x="728" y="284"/>
                    </a:lnTo>
                    <a:lnTo>
                      <a:pt x="732" y="292"/>
                    </a:lnTo>
                    <a:lnTo>
                      <a:pt x="734" y="302"/>
                    </a:lnTo>
                    <a:lnTo>
                      <a:pt x="734" y="312"/>
                    </a:lnTo>
                    <a:lnTo>
                      <a:pt x="734" y="312"/>
                    </a:lnTo>
                    <a:lnTo>
                      <a:pt x="732" y="324"/>
                    </a:lnTo>
                    <a:lnTo>
                      <a:pt x="728" y="336"/>
                    </a:lnTo>
                    <a:lnTo>
                      <a:pt x="722" y="348"/>
                    </a:lnTo>
                    <a:lnTo>
                      <a:pt x="716" y="358"/>
                    </a:lnTo>
                    <a:lnTo>
                      <a:pt x="706" y="366"/>
                    </a:lnTo>
                    <a:lnTo>
                      <a:pt x="694" y="372"/>
                    </a:lnTo>
                    <a:lnTo>
                      <a:pt x="682" y="376"/>
                    </a:lnTo>
                    <a:lnTo>
                      <a:pt x="670" y="376"/>
                    </a:lnTo>
                    <a:lnTo>
                      <a:pt x="670" y="376"/>
                    </a:lnTo>
                    <a:lnTo>
                      <a:pt x="656" y="376"/>
                    </a:lnTo>
                    <a:lnTo>
                      <a:pt x="646" y="372"/>
                    </a:lnTo>
                    <a:lnTo>
                      <a:pt x="544" y="344"/>
                    </a:lnTo>
                    <a:lnTo>
                      <a:pt x="544" y="444"/>
                    </a:lnTo>
                    <a:lnTo>
                      <a:pt x="192" y="444"/>
                    </a:lnTo>
                    <a:close/>
                    <a:moveTo>
                      <a:pt x="368" y="374"/>
                    </a:moveTo>
                    <a:lnTo>
                      <a:pt x="368" y="374"/>
                    </a:lnTo>
                    <a:lnTo>
                      <a:pt x="498" y="330"/>
                    </a:lnTo>
                    <a:lnTo>
                      <a:pt x="496" y="330"/>
                    </a:lnTo>
                    <a:lnTo>
                      <a:pt x="496" y="330"/>
                    </a:lnTo>
                    <a:lnTo>
                      <a:pt x="480" y="324"/>
                    </a:lnTo>
                    <a:lnTo>
                      <a:pt x="468" y="316"/>
                    </a:lnTo>
                    <a:lnTo>
                      <a:pt x="458" y="306"/>
                    </a:lnTo>
                    <a:lnTo>
                      <a:pt x="450" y="296"/>
                    </a:lnTo>
                    <a:lnTo>
                      <a:pt x="446" y="284"/>
                    </a:lnTo>
                    <a:lnTo>
                      <a:pt x="444" y="274"/>
                    </a:lnTo>
                    <a:lnTo>
                      <a:pt x="444" y="262"/>
                    </a:lnTo>
                    <a:lnTo>
                      <a:pt x="446" y="250"/>
                    </a:lnTo>
                    <a:lnTo>
                      <a:pt x="450" y="240"/>
                    </a:lnTo>
                    <a:lnTo>
                      <a:pt x="456" y="230"/>
                    </a:lnTo>
                    <a:lnTo>
                      <a:pt x="464" y="220"/>
                    </a:lnTo>
                    <a:lnTo>
                      <a:pt x="474" y="214"/>
                    </a:lnTo>
                    <a:lnTo>
                      <a:pt x="486" y="208"/>
                    </a:lnTo>
                    <a:lnTo>
                      <a:pt x="500" y="206"/>
                    </a:lnTo>
                    <a:lnTo>
                      <a:pt x="514" y="206"/>
                    </a:lnTo>
                    <a:lnTo>
                      <a:pt x="532" y="210"/>
                    </a:lnTo>
                    <a:lnTo>
                      <a:pt x="544" y="214"/>
                    </a:lnTo>
                    <a:lnTo>
                      <a:pt x="544" y="78"/>
                    </a:lnTo>
                    <a:lnTo>
                      <a:pt x="368" y="136"/>
                    </a:lnTo>
                    <a:lnTo>
                      <a:pt x="192" y="78"/>
                    </a:lnTo>
                    <a:lnTo>
                      <a:pt x="192" y="214"/>
                    </a:lnTo>
                    <a:lnTo>
                      <a:pt x="204" y="210"/>
                    </a:lnTo>
                    <a:lnTo>
                      <a:pt x="204" y="210"/>
                    </a:lnTo>
                    <a:lnTo>
                      <a:pt x="220" y="206"/>
                    </a:lnTo>
                    <a:lnTo>
                      <a:pt x="234" y="206"/>
                    </a:lnTo>
                    <a:lnTo>
                      <a:pt x="248" y="208"/>
                    </a:lnTo>
                    <a:lnTo>
                      <a:pt x="260" y="214"/>
                    </a:lnTo>
                    <a:lnTo>
                      <a:pt x="270" y="220"/>
                    </a:lnTo>
                    <a:lnTo>
                      <a:pt x="278" y="230"/>
                    </a:lnTo>
                    <a:lnTo>
                      <a:pt x="284" y="240"/>
                    </a:lnTo>
                    <a:lnTo>
                      <a:pt x="290" y="250"/>
                    </a:lnTo>
                    <a:lnTo>
                      <a:pt x="292" y="262"/>
                    </a:lnTo>
                    <a:lnTo>
                      <a:pt x="292" y="274"/>
                    </a:lnTo>
                    <a:lnTo>
                      <a:pt x="290" y="284"/>
                    </a:lnTo>
                    <a:lnTo>
                      <a:pt x="284" y="296"/>
                    </a:lnTo>
                    <a:lnTo>
                      <a:pt x="278" y="306"/>
                    </a:lnTo>
                    <a:lnTo>
                      <a:pt x="268" y="316"/>
                    </a:lnTo>
                    <a:lnTo>
                      <a:pt x="254" y="324"/>
                    </a:lnTo>
                    <a:lnTo>
                      <a:pt x="238" y="330"/>
                    </a:lnTo>
                    <a:lnTo>
                      <a:pt x="236" y="330"/>
                    </a:lnTo>
                    <a:lnTo>
                      <a:pt x="368" y="374"/>
                    </a:lnTo>
                    <a:lnTo>
                      <a:pt x="368" y="3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91" name="Freeform 71">
                <a:extLst>
                  <a:ext uri="{FF2B5EF4-FFF2-40B4-BE49-F238E27FC236}">
                    <a16:creationId xmlns:a16="http://schemas.microsoft.com/office/drawing/2014/main" id="{BB97A1EF-87EA-40CF-9486-6F1CEEE3F7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535" y="1512431"/>
                <a:ext cx="62963" cy="22847"/>
              </a:xfrm>
              <a:custGeom>
                <a:avLst/>
                <a:gdLst>
                  <a:gd name="T0" fmla="*/ 4 w 56"/>
                  <a:gd name="T1" fmla="*/ 6 h 20"/>
                  <a:gd name="T2" fmla="*/ 4 w 56"/>
                  <a:gd name="T3" fmla="*/ 6 h 20"/>
                  <a:gd name="T4" fmla="*/ 8 w 56"/>
                  <a:gd name="T5" fmla="*/ 10 h 20"/>
                  <a:gd name="T6" fmla="*/ 14 w 56"/>
                  <a:gd name="T7" fmla="*/ 16 h 20"/>
                  <a:gd name="T8" fmla="*/ 20 w 56"/>
                  <a:gd name="T9" fmla="*/ 18 h 20"/>
                  <a:gd name="T10" fmla="*/ 28 w 56"/>
                  <a:gd name="T11" fmla="*/ 20 h 20"/>
                  <a:gd name="T12" fmla="*/ 28 w 56"/>
                  <a:gd name="T13" fmla="*/ 20 h 20"/>
                  <a:gd name="T14" fmla="*/ 28 w 56"/>
                  <a:gd name="T15" fmla="*/ 20 h 20"/>
                  <a:gd name="T16" fmla="*/ 36 w 56"/>
                  <a:gd name="T17" fmla="*/ 18 h 20"/>
                  <a:gd name="T18" fmla="*/ 44 w 56"/>
                  <a:gd name="T19" fmla="*/ 16 h 20"/>
                  <a:gd name="T20" fmla="*/ 50 w 56"/>
                  <a:gd name="T21" fmla="*/ 10 h 20"/>
                  <a:gd name="T22" fmla="*/ 54 w 56"/>
                  <a:gd name="T23" fmla="*/ 6 h 20"/>
                  <a:gd name="T24" fmla="*/ 56 w 56"/>
                  <a:gd name="T25" fmla="*/ 0 h 20"/>
                  <a:gd name="T26" fmla="*/ 0 w 56"/>
                  <a:gd name="T27" fmla="*/ 0 h 20"/>
                  <a:gd name="T28" fmla="*/ 4 w 56"/>
                  <a:gd name="T2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20">
                    <a:moveTo>
                      <a:pt x="4" y="6"/>
                    </a:moveTo>
                    <a:lnTo>
                      <a:pt x="4" y="6"/>
                    </a:lnTo>
                    <a:lnTo>
                      <a:pt x="8" y="10"/>
                    </a:lnTo>
                    <a:lnTo>
                      <a:pt x="14" y="16"/>
                    </a:lnTo>
                    <a:lnTo>
                      <a:pt x="20" y="18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36" y="18"/>
                    </a:lnTo>
                    <a:lnTo>
                      <a:pt x="44" y="16"/>
                    </a:lnTo>
                    <a:lnTo>
                      <a:pt x="50" y="10"/>
                    </a:lnTo>
                    <a:lnTo>
                      <a:pt x="54" y="6"/>
                    </a:lnTo>
                    <a:lnTo>
                      <a:pt x="56" y="0"/>
                    </a:lnTo>
                    <a:lnTo>
                      <a:pt x="0" y="0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92" name="Freeform 72">
                <a:extLst>
                  <a:ext uri="{FF2B5EF4-FFF2-40B4-BE49-F238E27FC236}">
                    <a16:creationId xmlns:a16="http://schemas.microsoft.com/office/drawing/2014/main" id="{49BB415B-3CAD-4B69-88C5-0705D75FC0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0043" y="1473592"/>
                <a:ext cx="92195" cy="25131"/>
              </a:xfrm>
              <a:custGeom>
                <a:avLst/>
                <a:gdLst>
                  <a:gd name="T0" fmla="*/ 70 w 82"/>
                  <a:gd name="T1" fmla="*/ 0 h 22"/>
                  <a:gd name="T2" fmla="*/ 10 w 82"/>
                  <a:gd name="T3" fmla="*/ 0 h 22"/>
                  <a:gd name="T4" fmla="*/ 10 w 82"/>
                  <a:gd name="T5" fmla="*/ 0 h 22"/>
                  <a:gd name="T6" fmla="*/ 6 w 82"/>
                  <a:gd name="T7" fmla="*/ 2 h 22"/>
                  <a:gd name="T8" fmla="*/ 2 w 82"/>
                  <a:gd name="T9" fmla="*/ 4 h 22"/>
                  <a:gd name="T10" fmla="*/ 2 w 82"/>
                  <a:gd name="T11" fmla="*/ 4 h 22"/>
                  <a:gd name="T12" fmla="*/ 0 w 82"/>
                  <a:gd name="T13" fmla="*/ 6 h 22"/>
                  <a:gd name="T14" fmla="*/ 0 w 82"/>
                  <a:gd name="T15" fmla="*/ 10 h 22"/>
                  <a:gd name="T16" fmla="*/ 0 w 82"/>
                  <a:gd name="T17" fmla="*/ 10 h 22"/>
                  <a:gd name="T18" fmla="*/ 0 w 82"/>
                  <a:gd name="T19" fmla="*/ 16 h 22"/>
                  <a:gd name="T20" fmla="*/ 2 w 82"/>
                  <a:gd name="T21" fmla="*/ 18 h 22"/>
                  <a:gd name="T22" fmla="*/ 2 w 82"/>
                  <a:gd name="T23" fmla="*/ 18 h 22"/>
                  <a:gd name="T24" fmla="*/ 6 w 82"/>
                  <a:gd name="T25" fmla="*/ 20 h 22"/>
                  <a:gd name="T26" fmla="*/ 10 w 82"/>
                  <a:gd name="T27" fmla="*/ 22 h 22"/>
                  <a:gd name="T28" fmla="*/ 70 w 82"/>
                  <a:gd name="T29" fmla="*/ 22 h 22"/>
                  <a:gd name="T30" fmla="*/ 70 w 82"/>
                  <a:gd name="T31" fmla="*/ 22 h 22"/>
                  <a:gd name="T32" fmla="*/ 76 w 82"/>
                  <a:gd name="T33" fmla="*/ 20 h 22"/>
                  <a:gd name="T34" fmla="*/ 78 w 82"/>
                  <a:gd name="T35" fmla="*/ 18 h 22"/>
                  <a:gd name="T36" fmla="*/ 80 w 82"/>
                  <a:gd name="T37" fmla="*/ 16 h 22"/>
                  <a:gd name="T38" fmla="*/ 82 w 82"/>
                  <a:gd name="T39" fmla="*/ 10 h 22"/>
                  <a:gd name="T40" fmla="*/ 82 w 82"/>
                  <a:gd name="T41" fmla="*/ 10 h 22"/>
                  <a:gd name="T42" fmla="*/ 80 w 82"/>
                  <a:gd name="T43" fmla="*/ 6 h 22"/>
                  <a:gd name="T44" fmla="*/ 78 w 82"/>
                  <a:gd name="T45" fmla="*/ 4 h 22"/>
                  <a:gd name="T46" fmla="*/ 76 w 82"/>
                  <a:gd name="T47" fmla="*/ 0 h 22"/>
                  <a:gd name="T48" fmla="*/ 70 w 82"/>
                  <a:gd name="T49" fmla="*/ 0 h 22"/>
                  <a:gd name="T50" fmla="*/ 70 w 82"/>
                  <a:gd name="T5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2" h="22">
                    <a:moveTo>
                      <a:pt x="70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6" y="20"/>
                    </a:lnTo>
                    <a:lnTo>
                      <a:pt x="10" y="22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76" y="20"/>
                    </a:lnTo>
                    <a:lnTo>
                      <a:pt x="78" y="18"/>
                    </a:lnTo>
                    <a:lnTo>
                      <a:pt x="80" y="16"/>
                    </a:lnTo>
                    <a:lnTo>
                      <a:pt x="82" y="10"/>
                    </a:lnTo>
                    <a:lnTo>
                      <a:pt x="82" y="10"/>
                    </a:lnTo>
                    <a:lnTo>
                      <a:pt x="80" y="6"/>
                    </a:lnTo>
                    <a:lnTo>
                      <a:pt x="78" y="4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93" name="Freeform 73">
                <a:extLst>
                  <a:ext uri="{FF2B5EF4-FFF2-40B4-BE49-F238E27FC236}">
                    <a16:creationId xmlns:a16="http://schemas.microsoft.com/office/drawing/2014/main" id="{7BE2A9E1-CF1E-4900-98BB-46F4E946A2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1049" y="1437038"/>
                <a:ext cx="110185" cy="25131"/>
              </a:xfrm>
              <a:custGeom>
                <a:avLst/>
                <a:gdLst>
                  <a:gd name="T0" fmla="*/ 88 w 98"/>
                  <a:gd name="T1" fmla="*/ 0 h 22"/>
                  <a:gd name="T2" fmla="*/ 10 w 98"/>
                  <a:gd name="T3" fmla="*/ 0 h 22"/>
                  <a:gd name="T4" fmla="*/ 10 w 98"/>
                  <a:gd name="T5" fmla="*/ 0 h 22"/>
                  <a:gd name="T6" fmla="*/ 6 w 98"/>
                  <a:gd name="T7" fmla="*/ 2 h 22"/>
                  <a:gd name="T8" fmla="*/ 2 w 98"/>
                  <a:gd name="T9" fmla="*/ 4 h 22"/>
                  <a:gd name="T10" fmla="*/ 0 w 98"/>
                  <a:gd name="T11" fmla="*/ 6 h 22"/>
                  <a:gd name="T12" fmla="*/ 0 w 98"/>
                  <a:gd name="T13" fmla="*/ 12 h 22"/>
                  <a:gd name="T14" fmla="*/ 0 w 98"/>
                  <a:gd name="T15" fmla="*/ 12 h 22"/>
                  <a:gd name="T16" fmla="*/ 0 w 98"/>
                  <a:gd name="T17" fmla="*/ 16 h 22"/>
                  <a:gd name="T18" fmla="*/ 2 w 98"/>
                  <a:gd name="T19" fmla="*/ 20 h 22"/>
                  <a:gd name="T20" fmla="*/ 6 w 98"/>
                  <a:gd name="T21" fmla="*/ 22 h 22"/>
                  <a:gd name="T22" fmla="*/ 10 w 98"/>
                  <a:gd name="T23" fmla="*/ 22 h 22"/>
                  <a:gd name="T24" fmla="*/ 88 w 98"/>
                  <a:gd name="T25" fmla="*/ 22 h 22"/>
                  <a:gd name="T26" fmla="*/ 88 w 98"/>
                  <a:gd name="T27" fmla="*/ 22 h 22"/>
                  <a:gd name="T28" fmla="*/ 92 w 98"/>
                  <a:gd name="T29" fmla="*/ 22 h 22"/>
                  <a:gd name="T30" fmla="*/ 94 w 98"/>
                  <a:gd name="T31" fmla="*/ 20 h 22"/>
                  <a:gd name="T32" fmla="*/ 96 w 98"/>
                  <a:gd name="T33" fmla="*/ 16 h 22"/>
                  <a:gd name="T34" fmla="*/ 98 w 98"/>
                  <a:gd name="T35" fmla="*/ 12 h 22"/>
                  <a:gd name="T36" fmla="*/ 98 w 98"/>
                  <a:gd name="T37" fmla="*/ 12 h 22"/>
                  <a:gd name="T38" fmla="*/ 96 w 98"/>
                  <a:gd name="T39" fmla="*/ 8 h 22"/>
                  <a:gd name="T40" fmla="*/ 94 w 98"/>
                  <a:gd name="T41" fmla="*/ 4 h 22"/>
                  <a:gd name="T42" fmla="*/ 94 w 98"/>
                  <a:gd name="T43" fmla="*/ 4 h 22"/>
                  <a:gd name="T44" fmla="*/ 92 w 98"/>
                  <a:gd name="T45" fmla="*/ 2 h 22"/>
                  <a:gd name="T46" fmla="*/ 88 w 98"/>
                  <a:gd name="T47" fmla="*/ 0 h 22"/>
                  <a:gd name="T48" fmla="*/ 88 w 98"/>
                  <a:gd name="T4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8" h="22">
                    <a:moveTo>
                      <a:pt x="88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6" y="22"/>
                    </a:lnTo>
                    <a:lnTo>
                      <a:pt x="10" y="22"/>
                    </a:lnTo>
                    <a:lnTo>
                      <a:pt x="88" y="22"/>
                    </a:lnTo>
                    <a:lnTo>
                      <a:pt x="88" y="22"/>
                    </a:lnTo>
                    <a:lnTo>
                      <a:pt x="92" y="22"/>
                    </a:lnTo>
                    <a:lnTo>
                      <a:pt x="94" y="20"/>
                    </a:lnTo>
                    <a:lnTo>
                      <a:pt x="96" y="16"/>
                    </a:lnTo>
                    <a:lnTo>
                      <a:pt x="98" y="12"/>
                    </a:lnTo>
                    <a:lnTo>
                      <a:pt x="98" y="12"/>
                    </a:lnTo>
                    <a:lnTo>
                      <a:pt x="96" y="8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92" y="2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94" name="Freeform 74">
                <a:extLst>
                  <a:ext uri="{FF2B5EF4-FFF2-40B4-BE49-F238E27FC236}">
                    <a16:creationId xmlns:a16="http://schemas.microsoft.com/office/drawing/2014/main" id="{022D60A4-A667-4A18-96E9-9609127BB7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49329" y="1190296"/>
                <a:ext cx="215873" cy="242172"/>
              </a:xfrm>
              <a:custGeom>
                <a:avLst/>
                <a:gdLst>
                  <a:gd name="T0" fmla="*/ 164 w 192"/>
                  <a:gd name="T1" fmla="*/ 28 h 212"/>
                  <a:gd name="T2" fmla="*/ 134 w 192"/>
                  <a:gd name="T3" fmla="*/ 6 h 212"/>
                  <a:gd name="T4" fmla="*/ 96 w 192"/>
                  <a:gd name="T5" fmla="*/ 0 h 212"/>
                  <a:gd name="T6" fmla="*/ 76 w 192"/>
                  <a:gd name="T7" fmla="*/ 2 h 212"/>
                  <a:gd name="T8" fmla="*/ 42 w 192"/>
                  <a:gd name="T9" fmla="*/ 16 h 212"/>
                  <a:gd name="T10" fmla="*/ 16 w 192"/>
                  <a:gd name="T11" fmla="*/ 42 h 212"/>
                  <a:gd name="T12" fmla="*/ 2 w 192"/>
                  <a:gd name="T13" fmla="*/ 76 h 212"/>
                  <a:gd name="T14" fmla="*/ 0 w 192"/>
                  <a:gd name="T15" fmla="*/ 96 h 212"/>
                  <a:gd name="T16" fmla="*/ 8 w 192"/>
                  <a:gd name="T17" fmla="*/ 134 h 212"/>
                  <a:gd name="T18" fmla="*/ 30 w 192"/>
                  <a:gd name="T19" fmla="*/ 164 h 212"/>
                  <a:gd name="T20" fmla="*/ 32 w 192"/>
                  <a:gd name="T21" fmla="*/ 170 h 212"/>
                  <a:gd name="T22" fmla="*/ 36 w 192"/>
                  <a:gd name="T23" fmla="*/ 186 h 212"/>
                  <a:gd name="T24" fmla="*/ 38 w 192"/>
                  <a:gd name="T25" fmla="*/ 200 h 212"/>
                  <a:gd name="T26" fmla="*/ 42 w 192"/>
                  <a:gd name="T27" fmla="*/ 210 h 212"/>
                  <a:gd name="T28" fmla="*/ 52 w 192"/>
                  <a:gd name="T29" fmla="*/ 212 h 212"/>
                  <a:gd name="T30" fmla="*/ 52 w 192"/>
                  <a:gd name="T31" fmla="*/ 212 h 212"/>
                  <a:gd name="T32" fmla="*/ 56 w 192"/>
                  <a:gd name="T33" fmla="*/ 212 h 212"/>
                  <a:gd name="T34" fmla="*/ 60 w 192"/>
                  <a:gd name="T35" fmla="*/ 208 h 212"/>
                  <a:gd name="T36" fmla="*/ 64 w 192"/>
                  <a:gd name="T37" fmla="*/ 200 h 212"/>
                  <a:gd name="T38" fmla="*/ 62 w 192"/>
                  <a:gd name="T39" fmla="*/ 182 h 212"/>
                  <a:gd name="T40" fmla="*/ 54 w 192"/>
                  <a:gd name="T41" fmla="*/ 156 h 212"/>
                  <a:gd name="T42" fmla="*/ 48 w 192"/>
                  <a:gd name="T43" fmla="*/ 148 h 212"/>
                  <a:gd name="T44" fmla="*/ 32 w 192"/>
                  <a:gd name="T45" fmla="*/ 124 h 212"/>
                  <a:gd name="T46" fmla="*/ 26 w 192"/>
                  <a:gd name="T47" fmla="*/ 96 h 212"/>
                  <a:gd name="T48" fmla="*/ 26 w 192"/>
                  <a:gd name="T49" fmla="*/ 82 h 212"/>
                  <a:gd name="T50" fmla="*/ 38 w 192"/>
                  <a:gd name="T51" fmla="*/ 56 h 212"/>
                  <a:gd name="T52" fmla="*/ 56 w 192"/>
                  <a:gd name="T53" fmla="*/ 36 h 212"/>
                  <a:gd name="T54" fmla="*/ 82 w 192"/>
                  <a:gd name="T55" fmla="*/ 26 h 212"/>
                  <a:gd name="T56" fmla="*/ 96 w 192"/>
                  <a:gd name="T57" fmla="*/ 24 h 212"/>
                  <a:gd name="T58" fmla="*/ 124 w 192"/>
                  <a:gd name="T59" fmla="*/ 30 h 212"/>
                  <a:gd name="T60" fmla="*/ 146 w 192"/>
                  <a:gd name="T61" fmla="*/ 46 h 212"/>
                  <a:gd name="T62" fmla="*/ 162 w 192"/>
                  <a:gd name="T63" fmla="*/ 68 h 212"/>
                  <a:gd name="T64" fmla="*/ 168 w 192"/>
                  <a:gd name="T65" fmla="*/ 96 h 212"/>
                  <a:gd name="T66" fmla="*/ 166 w 192"/>
                  <a:gd name="T67" fmla="*/ 110 h 212"/>
                  <a:gd name="T68" fmla="*/ 154 w 192"/>
                  <a:gd name="T69" fmla="*/ 136 h 212"/>
                  <a:gd name="T70" fmla="*/ 144 w 192"/>
                  <a:gd name="T71" fmla="*/ 148 h 212"/>
                  <a:gd name="T72" fmla="*/ 134 w 192"/>
                  <a:gd name="T73" fmla="*/ 168 h 212"/>
                  <a:gd name="T74" fmla="*/ 130 w 192"/>
                  <a:gd name="T75" fmla="*/ 200 h 212"/>
                  <a:gd name="T76" fmla="*/ 130 w 192"/>
                  <a:gd name="T77" fmla="*/ 204 h 212"/>
                  <a:gd name="T78" fmla="*/ 136 w 192"/>
                  <a:gd name="T79" fmla="*/ 212 h 212"/>
                  <a:gd name="T80" fmla="*/ 142 w 192"/>
                  <a:gd name="T81" fmla="*/ 212 h 212"/>
                  <a:gd name="T82" fmla="*/ 146 w 192"/>
                  <a:gd name="T83" fmla="*/ 212 h 212"/>
                  <a:gd name="T84" fmla="*/ 154 w 192"/>
                  <a:gd name="T85" fmla="*/ 206 h 212"/>
                  <a:gd name="T86" fmla="*/ 154 w 192"/>
                  <a:gd name="T87" fmla="*/ 200 h 212"/>
                  <a:gd name="T88" fmla="*/ 158 w 192"/>
                  <a:gd name="T89" fmla="*/ 176 h 212"/>
                  <a:gd name="T90" fmla="*/ 164 w 192"/>
                  <a:gd name="T91" fmla="*/ 164 h 212"/>
                  <a:gd name="T92" fmla="*/ 176 w 192"/>
                  <a:gd name="T93" fmla="*/ 150 h 212"/>
                  <a:gd name="T94" fmla="*/ 190 w 192"/>
                  <a:gd name="T95" fmla="*/ 114 h 212"/>
                  <a:gd name="T96" fmla="*/ 192 w 192"/>
                  <a:gd name="T97" fmla="*/ 96 h 212"/>
                  <a:gd name="T98" fmla="*/ 186 w 192"/>
                  <a:gd name="T99" fmla="*/ 58 h 212"/>
                  <a:gd name="T100" fmla="*/ 164 w 192"/>
                  <a:gd name="T101" fmla="*/ 28 h 212"/>
                  <a:gd name="T102" fmla="*/ 142 w 192"/>
                  <a:gd name="T103" fmla="*/ 208 h 212"/>
                  <a:gd name="T104" fmla="*/ 142 w 192"/>
                  <a:gd name="T105" fmla="*/ 20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92" h="212">
                    <a:moveTo>
                      <a:pt x="164" y="28"/>
                    </a:moveTo>
                    <a:lnTo>
                      <a:pt x="164" y="28"/>
                    </a:lnTo>
                    <a:lnTo>
                      <a:pt x="150" y="16"/>
                    </a:lnTo>
                    <a:lnTo>
                      <a:pt x="134" y="6"/>
                    </a:lnTo>
                    <a:lnTo>
                      <a:pt x="116" y="2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76" y="2"/>
                    </a:lnTo>
                    <a:lnTo>
                      <a:pt x="58" y="6"/>
                    </a:lnTo>
                    <a:lnTo>
                      <a:pt x="42" y="16"/>
                    </a:lnTo>
                    <a:lnTo>
                      <a:pt x="28" y="28"/>
                    </a:lnTo>
                    <a:lnTo>
                      <a:pt x="16" y="42"/>
                    </a:lnTo>
                    <a:lnTo>
                      <a:pt x="8" y="58"/>
                    </a:lnTo>
                    <a:lnTo>
                      <a:pt x="2" y="76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" y="114"/>
                    </a:lnTo>
                    <a:lnTo>
                      <a:pt x="8" y="134"/>
                    </a:lnTo>
                    <a:lnTo>
                      <a:pt x="16" y="150"/>
                    </a:lnTo>
                    <a:lnTo>
                      <a:pt x="30" y="164"/>
                    </a:lnTo>
                    <a:lnTo>
                      <a:pt x="30" y="164"/>
                    </a:lnTo>
                    <a:lnTo>
                      <a:pt x="32" y="170"/>
                    </a:lnTo>
                    <a:lnTo>
                      <a:pt x="34" y="176"/>
                    </a:lnTo>
                    <a:lnTo>
                      <a:pt x="36" y="186"/>
                    </a:lnTo>
                    <a:lnTo>
                      <a:pt x="38" y="200"/>
                    </a:lnTo>
                    <a:lnTo>
                      <a:pt x="38" y="200"/>
                    </a:lnTo>
                    <a:lnTo>
                      <a:pt x="38" y="206"/>
                    </a:lnTo>
                    <a:lnTo>
                      <a:pt x="42" y="210"/>
                    </a:lnTo>
                    <a:lnTo>
                      <a:pt x="46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6" y="212"/>
                    </a:lnTo>
                    <a:lnTo>
                      <a:pt x="60" y="208"/>
                    </a:lnTo>
                    <a:lnTo>
                      <a:pt x="60" y="208"/>
                    </a:lnTo>
                    <a:lnTo>
                      <a:pt x="62" y="204"/>
                    </a:lnTo>
                    <a:lnTo>
                      <a:pt x="64" y="200"/>
                    </a:lnTo>
                    <a:lnTo>
                      <a:pt x="64" y="200"/>
                    </a:lnTo>
                    <a:lnTo>
                      <a:pt x="62" y="182"/>
                    </a:lnTo>
                    <a:lnTo>
                      <a:pt x="58" y="168"/>
                    </a:lnTo>
                    <a:lnTo>
                      <a:pt x="54" y="156"/>
                    </a:lnTo>
                    <a:lnTo>
                      <a:pt x="48" y="148"/>
                    </a:lnTo>
                    <a:lnTo>
                      <a:pt x="48" y="148"/>
                    </a:lnTo>
                    <a:lnTo>
                      <a:pt x="38" y="136"/>
                    </a:lnTo>
                    <a:lnTo>
                      <a:pt x="32" y="124"/>
                    </a:lnTo>
                    <a:lnTo>
                      <a:pt x="26" y="110"/>
                    </a:lnTo>
                    <a:lnTo>
                      <a:pt x="26" y="96"/>
                    </a:lnTo>
                    <a:lnTo>
                      <a:pt x="26" y="96"/>
                    </a:lnTo>
                    <a:lnTo>
                      <a:pt x="26" y="82"/>
                    </a:lnTo>
                    <a:lnTo>
                      <a:pt x="30" y="68"/>
                    </a:lnTo>
                    <a:lnTo>
                      <a:pt x="38" y="56"/>
                    </a:lnTo>
                    <a:lnTo>
                      <a:pt x="46" y="46"/>
                    </a:lnTo>
                    <a:lnTo>
                      <a:pt x="56" y="36"/>
                    </a:lnTo>
                    <a:lnTo>
                      <a:pt x="68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0" y="26"/>
                    </a:lnTo>
                    <a:lnTo>
                      <a:pt x="124" y="30"/>
                    </a:lnTo>
                    <a:lnTo>
                      <a:pt x="136" y="36"/>
                    </a:lnTo>
                    <a:lnTo>
                      <a:pt x="146" y="46"/>
                    </a:lnTo>
                    <a:lnTo>
                      <a:pt x="154" y="56"/>
                    </a:lnTo>
                    <a:lnTo>
                      <a:pt x="162" y="68"/>
                    </a:lnTo>
                    <a:lnTo>
                      <a:pt x="166" y="82"/>
                    </a:lnTo>
                    <a:lnTo>
                      <a:pt x="168" y="96"/>
                    </a:lnTo>
                    <a:lnTo>
                      <a:pt x="168" y="96"/>
                    </a:lnTo>
                    <a:lnTo>
                      <a:pt x="166" y="110"/>
                    </a:lnTo>
                    <a:lnTo>
                      <a:pt x="162" y="124"/>
                    </a:lnTo>
                    <a:lnTo>
                      <a:pt x="154" y="136"/>
                    </a:lnTo>
                    <a:lnTo>
                      <a:pt x="144" y="148"/>
                    </a:lnTo>
                    <a:lnTo>
                      <a:pt x="144" y="148"/>
                    </a:lnTo>
                    <a:lnTo>
                      <a:pt x="138" y="156"/>
                    </a:lnTo>
                    <a:lnTo>
                      <a:pt x="134" y="168"/>
                    </a:lnTo>
                    <a:lnTo>
                      <a:pt x="130" y="182"/>
                    </a:lnTo>
                    <a:lnTo>
                      <a:pt x="130" y="200"/>
                    </a:lnTo>
                    <a:lnTo>
                      <a:pt x="130" y="200"/>
                    </a:lnTo>
                    <a:lnTo>
                      <a:pt x="130" y="204"/>
                    </a:lnTo>
                    <a:lnTo>
                      <a:pt x="132" y="208"/>
                    </a:lnTo>
                    <a:lnTo>
                      <a:pt x="136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6" y="212"/>
                    </a:lnTo>
                    <a:lnTo>
                      <a:pt x="150" y="210"/>
                    </a:lnTo>
                    <a:lnTo>
                      <a:pt x="154" y="206"/>
                    </a:lnTo>
                    <a:lnTo>
                      <a:pt x="154" y="200"/>
                    </a:lnTo>
                    <a:lnTo>
                      <a:pt x="154" y="200"/>
                    </a:lnTo>
                    <a:lnTo>
                      <a:pt x="156" y="186"/>
                    </a:lnTo>
                    <a:lnTo>
                      <a:pt x="158" y="176"/>
                    </a:lnTo>
                    <a:lnTo>
                      <a:pt x="160" y="170"/>
                    </a:lnTo>
                    <a:lnTo>
                      <a:pt x="164" y="164"/>
                    </a:lnTo>
                    <a:lnTo>
                      <a:pt x="164" y="164"/>
                    </a:lnTo>
                    <a:lnTo>
                      <a:pt x="176" y="150"/>
                    </a:lnTo>
                    <a:lnTo>
                      <a:pt x="184" y="134"/>
                    </a:lnTo>
                    <a:lnTo>
                      <a:pt x="190" y="114"/>
                    </a:lnTo>
                    <a:lnTo>
                      <a:pt x="192" y="96"/>
                    </a:lnTo>
                    <a:lnTo>
                      <a:pt x="192" y="96"/>
                    </a:lnTo>
                    <a:lnTo>
                      <a:pt x="190" y="76"/>
                    </a:lnTo>
                    <a:lnTo>
                      <a:pt x="186" y="58"/>
                    </a:lnTo>
                    <a:lnTo>
                      <a:pt x="176" y="42"/>
                    </a:lnTo>
                    <a:lnTo>
                      <a:pt x="164" y="28"/>
                    </a:lnTo>
                    <a:lnTo>
                      <a:pt x="164" y="28"/>
                    </a:lnTo>
                    <a:close/>
                    <a:moveTo>
                      <a:pt x="142" y="208"/>
                    </a:moveTo>
                    <a:lnTo>
                      <a:pt x="142" y="208"/>
                    </a:lnTo>
                    <a:lnTo>
                      <a:pt x="142" y="208"/>
                    </a:lnTo>
                    <a:lnTo>
                      <a:pt x="142" y="2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</p:grpSp>
      </p:grp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7E12905-0813-40EC-8609-EED42909FE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16</a:t>
            </a:fld>
            <a:endParaRPr lang="ko-KR" altLang="en-US"/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0E2B0C01-28D8-41E6-9288-D04742C1DA04}"/>
              </a:ext>
            </a:extLst>
          </p:cNvPr>
          <p:cNvSpPr/>
          <p:nvPr/>
        </p:nvSpPr>
        <p:spPr>
          <a:xfrm>
            <a:off x="638175" y="6058114"/>
            <a:ext cx="8629650" cy="322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20000"/>
              </a:lnSpc>
            </a:pPr>
            <a:r>
              <a:rPr lang="ko-KR" altLang="en-US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* 법령 </a:t>
            </a:r>
            <a:r>
              <a:rPr lang="en-US" altLang="ko-KR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조례</a:t>
            </a:r>
            <a:r>
              <a:rPr lang="en-US" altLang="ko-KR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규칙 포함 </a:t>
            </a:r>
            <a:r>
              <a:rPr lang="en-US" altLang="ko-KR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 </a:t>
            </a:r>
            <a:r>
              <a:rPr lang="ko-KR" altLang="en-US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기준 </a:t>
            </a:r>
            <a:r>
              <a:rPr lang="en-US" altLang="ko-KR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공직자윤리법상 공직유관단체</a:t>
            </a:r>
            <a:r>
              <a:rPr lang="en-US" altLang="ko-KR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공공기관운영법상 공공기관</a:t>
            </a:r>
            <a:r>
              <a:rPr lang="en-US" altLang="ko-KR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각급 국립</a:t>
            </a:r>
            <a:r>
              <a:rPr lang="en-US" altLang="ko-KR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공립학교의 규정</a:t>
            </a:r>
            <a:r>
              <a:rPr lang="en-US" altLang="ko-KR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3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사규 및 기준 등 포함</a:t>
            </a:r>
          </a:p>
        </p:txBody>
      </p:sp>
    </p:spTree>
    <p:extLst>
      <p:ext uri="{BB962C8B-B14F-4D97-AF65-F5344CB8AC3E}">
        <p14:creationId xmlns:p14="http://schemas.microsoft.com/office/powerpoint/2010/main" val="263889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자유형: 도형 96">
            <a:extLst>
              <a:ext uri="{FF2B5EF4-FFF2-40B4-BE49-F238E27FC236}">
                <a16:creationId xmlns:a16="http://schemas.microsoft.com/office/drawing/2014/main" id="{783701A6-E59D-4CA1-9B00-8A795F567B4B}"/>
              </a:ext>
            </a:extLst>
          </p:cNvPr>
          <p:cNvSpPr/>
          <p:nvPr/>
        </p:nvSpPr>
        <p:spPr>
          <a:xfrm>
            <a:off x="0" y="5221973"/>
            <a:ext cx="9906000" cy="1636027"/>
          </a:xfrm>
          <a:custGeom>
            <a:avLst/>
            <a:gdLst>
              <a:gd name="connsiteX0" fmla="*/ 0 w 9906000"/>
              <a:gd name="connsiteY0" fmla="*/ 0 h 840541"/>
              <a:gd name="connsiteX1" fmla="*/ 7722 w 9906000"/>
              <a:gd name="connsiteY1" fmla="*/ 1596 h 840541"/>
              <a:gd name="connsiteX2" fmla="*/ 4953000 w 9906000"/>
              <a:gd name="connsiteY2" fmla="*/ 415978 h 840541"/>
              <a:gd name="connsiteX3" fmla="*/ 9898278 w 9906000"/>
              <a:gd name="connsiteY3" fmla="*/ 1596 h 840541"/>
              <a:gd name="connsiteX4" fmla="*/ 9906000 w 9906000"/>
              <a:gd name="connsiteY4" fmla="*/ 0 h 840541"/>
              <a:gd name="connsiteX5" fmla="*/ 9906000 w 9906000"/>
              <a:gd name="connsiteY5" fmla="*/ 840541 h 840541"/>
              <a:gd name="connsiteX6" fmla="*/ 0 w 9906000"/>
              <a:gd name="connsiteY6" fmla="*/ 840541 h 840541"/>
              <a:gd name="connsiteX7" fmla="*/ 0 w 9906000"/>
              <a:gd name="connsiteY7" fmla="*/ 0 h 840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6000" h="840541">
                <a:moveTo>
                  <a:pt x="0" y="0"/>
                </a:moveTo>
                <a:lnTo>
                  <a:pt x="7722" y="1596"/>
                </a:lnTo>
                <a:cubicBezTo>
                  <a:pt x="1313860" y="259059"/>
                  <a:pt x="3048934" y="415978"/>
                  <a:pt x="4953000" y="415978"/>
                </a:cubicBezTo>
                <a:cubicBezTo>
                  <a:pt x="6857066" y="415978"/>
                  <a:pt x="8592140" y="259059"/>
                  <a:pt x="9898278" y="1596"/>
                </a:cubicBezTo>
                <a:lnTo>
                  <a:pt x="9906000" y="0"/>
                </a:lnTo>
                <a:lnTo>
                  <a:pt x="9906000" y="840541"/>
                </a:lnTo>
                <a:lnTo>
                  <a:pt x="0" y="84054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58AA3D76-E5DB-47FE-9B15-420C944631F7}"/>
              </a:ext>
            </a:extLst>
          </p:cNvPr>
          <p:cNvSpPr/>
          <p:nvPr/>
        </p:nvSpPr>
        <p:spPr>
          <a:xfrm rot="5400000">
            <a:off x="4128493" y="-4128494"/>
            <a:ext cx="1649013" cy="9906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1BBF59E-A8C0-4895-BF42-ED960AFA6EF4}"/>
              </a:ext>
            </a:extLst>
          </p:cNvPr>
          <p:cNvSpPr/>
          <p:nvPr/>
        </p:nvSpPr>
        <p:spPr>
          <a:xfrm rot="16200000">
            <a:off x="4713064" y="1668686"/>
            <a:ext cx="479872" cy="9906000"/>
          </a:xfrm>
          <a:prstGeom prst="rect">
            <a:avLst/>
          </a:prstGeom>
          <a:solidFill>
            <a:srgbClr val="B4C6E6"/>
          </a:soli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94" name="모서리가 둥근 직사각형 13">
            <a:extLst>
              <a:ext uri="{FF2B5EF4-FFF2-40B4-BE49-F238E27FC236}">
                <a16:creationId xmlns:a16="http://schemas.microsoft.com/office/drawing/2014/main" id="{99C4D4A7-E7B9-4EB4-A6F8-69EBFC2ED6AA}"/>
              </a:ext>
            </a:extLst>
          </p:cNvPr>
          <p:cNvSpPr/>
          <p:nvPr/>
        </p:nvSpPr>
        <p:spPr>
          <a:xfrm>
            <a:off x="4233000" y="2341689"/>
            <a:ext cx="1440000" cy="1440000"/>
          </a:xfrm>
          <a:prstGeom prst="roundRect">
            <a:avLst>
              <a:gd name="adj" fmla="val 740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83988" tIns="41994" rIns="83988" bIns="41994" anchor="ctr"/>
          <a:lstStyle/>
          <a:p>
            <a:pPr lvl="0" algn="ctr" defTabSz="457200" latinLnBrk="0">
              <a:spcAft>
                <a:spcPts val="900"/>
              </a:spcAft>
              <a:buClr>
                <a:srgbClr val="386BC7"/>
              </a:buClr>
              <a:defRPr/>
            </a:pPr>
            <a: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CHAPTER</a:t>
            </a:r>
            <a:b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</a:br>
            <a:r>
              <a:rPr lang="en-US" altLang="ko-KR" sz="4400" spc="-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III</a:t>
            </a:r>
            <a:endParaRPr lang="ko-KR" altLang="en-US" sz="4400" spc="-5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sp>
        <p:nvSpPr>
          <p:cNvPr id="95" name="직사각형 94">
            <a:extLst>
              <a:ext uri="{FF2B5EF4-FFF2-40B4-BE49-F238E27FC236}">
                <a16:creationId xmlns:a16="http://schemas.microsoft.com/office/drawing/2014/main" id="{54F9DA3F-897A-49CE-8C1A-29A66A370235}"/>
              </a:ext>
            </a:extLst>
          </p:cNvPr>
          <p:cNvSpPr/>
          <p:nvPr/>
        </p:nvSpPr>
        <p:spPr>
          <a:xfrm>
            <a:off x="1181100" y="3925131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 latinLnBrk="0">
              <a:tabLst>
                <a:tab pos="92075" algn="l"/>
              </a:tabLst>
              <a:defRPr/>
            </a:pPr>
            <a:r>
              <a:rPr kumimoji="1" lang="ko-KR" altLang="en-US" sz="28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이해충돌방지법의</a:t>
            </a:r>
            <a:r>
              <a:rPr kumimoji="1" lang="en-US" altLang="ko-KR" sz="4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kumimoji="1" lang="en-US" altLang="ko-KR" sz="4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1" lang="ko-KR" altLang="en-US" sz="44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및 제출 의무</a:t>
            </a:r>
            <a:r>
              <a:rPr kumimoji="1" lang="en-US" altLang="ko-KR" sz="36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(5</a:t>
            </a:r>
            <a:r>
              <a:rPr kumimoji="1" lang="ko-KR" altLang="en-US" sz="36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</a:t>
            </a:r>
            <a:r>
              <a:rPr kumimoji="1" lang="en-US" altLang="ko-KR" sz="36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kumimoji="1" lang="en-US" altLang="ko-KR" sz="4400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D3E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1" name="사각형: 둥근 모서리 90">
            <a:extLst>
              <a:ext uri="{FF2B5EF4-FFF2-40B4-BE49-F238E27FC236}">
                <a16:creationId xmlns:a16="http://schemas.microsoft.com/office/drawing/2014/main" id="{B758F527-2900-484E-9581-642A0C56F039}"/>
              </a:ext>
            </a:extLst>
          </p:cNvPr>
          <p:cNvSpPr/>
          <p:nvPr/>
        </p:nvSpPr>
        <p:spPr>
          <a:xfrm>
            <a:off x="2193423" y="1276933"/>
            <a:ext cx="5519155" cy="371326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  <a:alpha val="42000"/>
            </a:schemeClr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endParaRPr lang="ko-KR" altLang="en-US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92" name="사각형: 둥근 모서리 91">
            <a:extLst>
              <a:ext uri="{FF2B5EF4-FFF2-40B4-BE49-F238E27FC236}">
                <a16:creationId xmlns:a16="http://schemas.microsoft.com/office/drawing/2014/main" id="{934DD0B7-1759-4E64-B6ED-C0EE4EA6AEC9}"/>
              </a:ext>
            </a:extLst>
          </p:cNvPr>
          <p:cNvSpPr/>
          <p:nvPr/>
        </p:nvSpPr>
        <p:spPr>
          <a:xfrm>
            <a:off x="2276475" y="1276933"/>
            <a:ext cx="5353050" cy="371326"/>
          </a:xfrm>
          <a:prstGeom prst="roundRect">
            <a:avLst>
              <a:gd name="adj" fmla="val 0"/>
            </a:avLst>
          </a:prstGeom>
          <a:solidFill>
            <a:srgbClr val="5E7594"/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「공직자의 이해충돌 방지법」</a:t>
            </a: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의 이해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DE7F545-3544-4B0A-B06B-5D3A646093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17</a:t>
            </a:fld>
            <a:endParaRPr lang="ko-KR" altLang="en-US"/>
          </a:p>
        </p:txBody>
      </p:sp>
      <p:grpSp>
        <p:nvGrpSpPr>
          <p:cNvPr id="93" name="그룹 92">
            <a:extLst>
              <a:ext uri="{FF2B5EF4-FFF2-40B4-BE49-F238E27FC236}">
                <a16:creationId xmlns:a16="http://schemas.microsoft.com/office/drawing/2014/main" id="{16DDADFC-5D28-4126-9766-03CC82725381}"/>
              </a:ext>
            </a:extLst>
          </p:cNvPr>
          <p:cNvGrpSpPr/>
          <p:nvPr/>
        </p:nvGrpSpPr>
        <p:grpSpPr>
          <a:xfrm>
            <a:off x="1784003" y="5760886"/>
            <a:ext cx="6444493" cy="658964"/>
            <a:chOff x="1784003" y="5760886"/>
            <a:chExt cx="6444493" cy="658964"/>
          </a:xfrm>
        </p:grpSpPr>
        <p:grpSp>
          <p:nvGrpSpPr>
            <p:cNvPr id="96" name="Group 340">
              <a:extLst>
                <a:ext uri="{FF2B5EF4-FFF2-40B4-BE49-F238E27FC236}">
                  <a16:creationId xmlns:a16="http://schemas.microsoft.com/office/drawing/2014/main" id="{FB9DDC56-188C-480B-98C6-F3546294322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00942" y="5822950"/>
              <a:ext cx="497856" cy="596900"/>
              <a:chOff x="4380" y="2781"/>
              <a:chExt cx="377" cy="452"/>
            </a:xfrm>
            <a:solidFill>
              <a:srgbClr val="B4C6E6"/>
            </a:solidFill>
          </p:grpSpPr>
          <p:sp>
            <p:nvSpPr>
              <p:cNvPr id="145" name="Freeform 341">
                <a:extLst>
                  <a:ext uri="{FF2B5EF4-FFF2-40B4-BE49-F238E27FC236}">
                    <a16:creationId xmlns:a16="http://schemas.microsoft.com/office/drawing/2014/main" id="{858E98A2-FC11-479E-AD51-B227FD8861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5" y="3095"/>
                <a:ext cx="49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6" name="Freeform 342">
                <a:extLst>
                  <a:ext uri="{FF2B5EF4-FFF2-40B4-BE49-F238E27FC236}">
                    <a16:creationId xmlns:a16="http://schemas.microsoft.com/office/drawing/2014/main" id="{97566CB2-602F-4C58-99FC-9C251CA586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3" y="3095"/>
                <a:ext cx="48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7" name="Freeform 343">
                <a:extLst>
                  <a:ext uri="{FF2B5EF4-FFF2-40B4-BE49-F238E27FC236}">
                    <a16:creationId xmlns:a16="http://schemas.microsoft.com/office/drawing/2014/main" id="{178864BB-999D-4502-B5D4-06BAFC2312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6" y="3018"/>
                <a:ext cx="45" cy="26"/>
              </a:xfrm>
              <a:custGeom>
                <a:avLst/>
                <a:gdLst>
                  <a:gd name="T0" fmla="*/ 45 w 45"/>
                  <a:gd name="T1" fmla="*/ 26 h 26"/>
                  <a:gd name="T2" fmla="*/ 45 w 45"/>
                  <a:gd name="T3" fmla="*/ 0 h 26"/>
                  <a:gd name="T4" fmla="*/ 45 w 45"/>
                  <a:gd name="T5" fmla="*/ 0 h 26"/>
                  <a:gd name="T6" fmla="*/ 0 w 45"/>
                  <a:gd name="T7" fmla="*/ 26 h 26"/>
                  <a:gd name="T8" fmla="*/ 42 w 45"/>
                  <a:gd name="T9" fmla="*/ 26 h 26"/>
                  <a:gd name="T10" fmla="*/ 45 w 45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6">
                    <a:moveTo>
                      <a:pt x="45" y="26"/>
                    </a:moveTo>
                    <a:lnTo>
                      <a:pt x="45" y="0"/>
                    </a:lnTo>
                    <a:lnTo>
                      <a:pt x="45" y="0"/>
                    </a:lnTo>
                    <a:lnTo>
                      <a:pt x="0" y="26"/>
                    </a:lnTo>
                    <a:lnTo>
                      <a:pt x="42" y="26"/>
                    </a:lnTo>
                    <a:lnTo>
                      <a:pt x="45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8" name="Freeform 344">
                <a:extLst>
                  <a:ext uri="{FF2B5EF4-FFF2-40B4-BE49-F238E27FC236}">
                    <a16:creationId xmlns:a16="http://schemas.microsoft.com/office/drawing/2014/main" id="{9121535C-02D2-452F-9CF7-82BE0AEB0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2781"/>
                <a:ext cx="96" cy="97"/>
              </a:xfrm>
              <a:custGeom>
                <a:avLst/>
                <a:gdLst>
                  <a:gd name="T0" fmla="*/ 78 w 198"/>
                  <a:gd name="T1" fmla="*/ 12 h 198"/>
                  <a:gd name="T2" fmla="*/ 186 w 198"/>
                  <a:gd name="T3" fmla="*/ 79 h 198"/>
                  <a:gd name="T4" fmla="*/ 119 w 198"/>
                  <a:gd name="T5" fmla="*/ 187 h 198"/>
                  <a:gd name="T6" fmla="*/ 11 w 198"/>
                  <a:gd name="T7" fmla="*/ 120 h 198"/>
                  <a:gd name="T8" fmla="*/ 78 w 198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78" y="12"/>
                    </a:moveTo>
                    <a:cubicBezTo>
                      <a:pt x="127" y="0"/>
                      <a:pt x="175" y="30"/>
                      <a:pt x="186" y="79"/>
                    </a:cubicBezTo>
                    <a:cubicBezTo>
                      <a:pt x="198" y="127"/>
                      <a:pt x="168" y="176"/>
                      <a:pt x="119" y="187"/>
                    </a:cubicBezTo>
                    <a:cubicBezTo>
                      <a:pt x="71" y="198"/>
                      <a:pt x="22" y="168"/>
                      <a:pt x="11" y="120"/>
                    </a:cubicBezTo>
                    <a:cubicBezTo>
                      <a:pt x="0" y="71"/>
                      <a:pt x="30" y="23"/>
                      <a:pt x="7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9" name="Freeform 345">
                <a:extLst>
                  <a:ext uri="{FF2B5EF4-FFF2-40B4-BE49-F238E27FC236}">
                    <a16:creationId xmlns:a16="http://schemas.microsoft.com/office/drawing/2014/main" id="{5BEC119D-D83C-46D4-8811-90F2124036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" y="2963"/>
                <a:ext cx="43" cy="26"/>
              </a:xfrm>
              <a:custGeom>
                <a:avLst/>
                <a:gdLst>
                  <a:gd name="T0" fmla="*/ 55 w 87"/>
                  <a:gd name="T1" fmla="*/ 54 h 54"/>
                  <a:gd name="T2" fmla="*/ 87 w 87"/>
                  <a:gd name="T3" fmla="*/ 23 h 54"/>
                  <a:gd name="T4" fmla="*/ 78 w 87"/>
                  <a:gd name="T5" fmla="*/ 0 h 54"/>
                  <a:gd name="T6" fmla="*/ 0 w 87"/>
                  <a:gd name="T7" fmla="*/ 45 h 54"/>
                  <a:gd name="T8" fmla="*/ 53 w 87"/>
                  <a:gd name="T9" fmla="*/ 54 h 54"/>
                  <a:gd name="T10" fmla="*/ 55 w 87"/>
                  <a:gd name="T11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4">
                    <a:moveTo>
                      <a:pt x="55" y="54"/>
                    </a:moveTo>
                    <a:cubicBezTo>
                      <a:pt x="72" y="54"/>
                      <a:pt x="86" y="41"/>
                      <a:pt x="87" y="23"/>
                    </a:cubicBezTo>
                    <a:cubicBezTo>
                      <a:pt x="87" y="15"/>
                      <a:pt x="84" y="6"/>
                      <a:pt x="78" y="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7" y="50"/>
                      <a:pt x="34" y="53"/>
                      <a:pt x="53" y="54"/>
                    </a:cubicBezTo>
                    <a:cubicBezTo>
                      <a:pt x="54" y="54"/>
                      <a:pt x="54" y="54"/>
                      <a:pt x="55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0" name="Freeform 346">
                <a:extLst>
                  <a:ext uri="{FF2B5EF4-FFF2-40B4-BE49-F238E27FC236}">
                    <a16:creationId xmlns:a16="http://schemas.microsoft.com/office/drawing/2014/main" id="{3215DB9F-15A8-494A-B0B8-456066B14EC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0" y="2873"/>
                <a:ext cx="377" cy="219"/>
              </a:xfrm>
              <a:custGeom>
                <a:avLst/>
                <a:gdLst>
                  <a:gd name="T0" fmla="*/ 335 w 773"/>
                  <a:gd name="T1" fmla="*/ 447 h 447"/>
                  <a:gd name="T2" fmla="*/ 354 w 773"/>
                  <a:gd name="T3" fmla="*/ 447 h 447"/>
                  <a:gd name="T4" fmla="*/ 453 w 773"/>
                  <a:gd name="T5" fmla="*/ 447 h 447"/>
                  <a:gd name="T6" fmla="*/ 773 w 773"/>
                  <a:gd name="T7" fmla="*/ 447 h 447"/>
                  <a:gd name="T8" fmla="*/ 773 w 773"/>
                  <a:gd name="T9" fmla="*/ 0 h 447"/>
                  <a:gd name="T10" fmla="*/ 534 w 773"/>
                  <a:gd name="T11" fmla="*/ 139 h 447"/>
                  <a:gd name="T12" fmla="*/ 474 w 773"/>
                  <a:gd name="T13" fmla="*/ 173 h 447"/>
                  <a:gd name="T14" fmla="*/ 452 w 773"/>
                  <a:gd name="T15" fmla="*/ 186 h 447"/>
                  <a:gd name="T16" fmla="*/ 414 w 773"/>
                  <a:gd name="T17" fmla="*/ 208 h 447"/>
                  <a:gd name="T18" fmla="*/ 356 w 773"/>
                  <a:gd name="T19" fmla="*/ 241 h 447"/>
                  <a:gd name="T20" fmla="*/ 334 w 773"/>
                  <a:gd name="T21" fmla="*/ 254 h 447"/>
                  <a:gd name="T22" fmla="*/ 236 w 773"/>
                  <a:gd name="T23" fmla="*/ 311 h 447"/>
                  <a:gd name="T24" fmla="*/ 214 w 773"/>
                  <a:gd name="T25" fmla="*/ 323 h 447"/>
                  <a:gd name="T26" fmla="*/ 223 w 773"/>
                  <a:gd name="T27" fmla="*/ 363 h 447"/>
                  <a:gd name="T28" fmla="*/ 219 w 773"/>
                  <a:gd name="T29" fmla="*/ 393 h 447"/>
                  <a:gd name="T30" fmla="*/ 195 w 773"/>
                  <a:gd name="T31" fmla="*/ 412 h 447"/>
                  <a:gd name="T32" fmla="*/ 185 w 773"/>
                  <a:gd name="T33" fmla="*/ 413 h 447"/>
                  <a:gd name="T34" fmla="*/ 146 w 773"/>
                  <a:gd name="T35" fmla="*/ 383 h 447"/>
                  <a:gd name="T36" fmla="*/ 141 w 773"/>
                  <a:gd name="T37" fmla="*/ 365 h 447"/>
                  <a:gd name="T38" fmla="*/ 0 w 773"/>
                  <a:gd name="T39" fmla="*/ 447 h 447"/>
                  <a:gd name="T40" fmla="*/ 236 w 773"/>
                  <a:gd name="T41" fmla="*/ 447 h 447"/>
                  <a:gd name="T42" fmla="*/ 335 w 773"/>
                  <a:gd name="T43" fmla="*/ 447 h 447"/>
                  <a:gd name="T44" fmla="*/ 335 w 773"/>
                  <a:gd name="T45" fmla="*/ 356 h 447"/>
                  <a:gd name="T46" fmla="*/ 354 w 773"/>
                  <a:gd name="T47" fmla="*/ 345 h 447"/>
                  <a:gd name="T48" fmla="*/ 452 w 773"/>
                  <a:gd name="T49" fmla="*/ 288 h 447"/>
                  <a:gd name="T50" fmla="*/ 453 w 773"/>
                  <a:gd name="T51" fmla="*/ 288 h 447"/>
                  <a:gd name="T52" fmla="*/ 562 w 773"/>
                  <a:gd name="T53" fmla="*/ 225 h 447"/>
                  <a:gd name="T54" fmla="*/ 643 w 773"/>
                  <a:gd name="T55" fmla="*/ 178 h 447"/>
                  <a:gd name="T56" fmla="*/ 684 w 773"/>
                  <a:gd name="T57" fmla="*/ 154 h 447"/>
                  <a:gd name="T58" fmla="*/ 684 w 773"/>
                  <a:gd name="T59" fmla="*/ 358 h 447"/>
                  <a:gd name="T60" fmla="*/ 453 w 773"/>
                  <a:gd name="T61" fmla="*/ 358 h 447"/>
                  <a:gd name="T62" fmla="*/ 437 w 773"/>
                  <a:gd name="T63" fmla="*/ 358 h 447"/>
                  <a:gd name="T64" fmla="*/ 354 w 773"/>
                  <a:gd name="T65" fmla="*/ 358 h 447"/>
                  <a:gd name="T66" fmla="*/ 335 w 773"/>
                  <a:gd name="T67" fmla="*/ 358 h 447"/>
                  <a:gd name="T68" fmla="*/ 332 w 773"/>
                  <a:gd name="T69" fmla="*/ 358 h 447"/>
                  <a:gd name="T70" fmla="*/ 335 w 773"/>
                  <a:gd name="T71" fmla="*/ 356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3" h="447">
                    <a:moveTo>
                      <a:pt x="335" y="447"/>
                    </a:moveTo>
                    <a:cubicBezTo>
                      <a:pt x="354" y="447"/>
                      <a:pt x="354" y="447"/>
                      <a:pt x="354" y="447"/>
                    </a:cubicBezTo>
                    <a:cubicBezTo>
                      <a:pt x="453" y="447"/>
                      <a:pt x="453" y="447"/>
                      <a:pt x="453" y="447"/>
                    </a:cubicBezTo>
                    <a:cubicBezTo>
                      <a:pt x="773" y="447"/>
                      <a:pt x="773" y="447"/>
                      <a:pt x="773" y="447"/>
                    </a:cubicBezTo>
                    <a:cubicBezTo>
                      <a:pt x="773" y="0"/>
                      <a:pt x="773" y="0"/>
                      <a:pt x="773" y="0"/>
                    </a:cubicBezTo>
                    <a:cubicBezTo>
                      <a:pt x="534" y="139"/>
                      <a:pt x="534" y="139"/>
                      <a:pt x="534" y="139"/>
                    </a:cubicBezTo>
                    <a:cubicBezTo>
                      <a:pt x="474" y="173"/>
                      <a:pt x="474" y="173"/>
                      <a:pt x="474" y="173"/>
                    </a:cubicBezTo>
                    <a:cubicBezTo>
                      <a:pt x="452" y="186"/>
                      <a:pt x="452" y="186"/>
                      <a:pt x="452" y="186"/>
                    </a:cubicBezTo>
                    <a:cubicBezTo>
                      <a:pt x="414" y="208"/>
                      <a:pt x="414" y="208"/>
                      <a:pt x="414" y="208"/>
                    </a:cubicBezTo>
                    <a:cubicBezTo>
                      <a:pt x="356" y="241"/>
                      <a:pt x="356" y="241"/>
                      <a:pt x="356" y="241"/>
                    </a:cubicBezTo>
                    <a:cubicBezTo>
                      <a:pt x="334" y="254"/>
                      <a:pt x="334" y="254"/>
                      <a:pt x="334" y="254"/>
                    </a:cubicBezTo>
                    <a:cubicBezTo>
                      <a:pt x="236" y="311"/>
                      <a:pt x="236" y="311"/>
                      <a:pt x="236" y="311"/>
                    </a:cubicBezTo>
                    <a:cubicBezTo>
                      <a:pt x="214" y="323"/>
                      <a:pt x="214" y="323"/>
                      <a:pt x="214" y="323"/>
                    </a:cubicBezTo>
                    <a:cubicBezTo>
                      <a:pt x="217" y="336"/>
                      <a:pt x="220" y="349"/>
                      <a:pt x="223" y="363"/>
                    </a:cubicBezTo>
                    <a:cubicBezTo>
                      <a:pt x="226" y="373"/>
                      <a:pt x="224" y="384"/>
                      <a:pt x="219" y="393"/>
                    </a:cubicBezTo>
                    <a:cubicBezTo>
                      <a:pt x="214" y="403"/>
                      <a:pt x="205" y="409"/>
                      <a:pt x="195" y="412"/>
                    </a:cubicBezTo>
                    <a:cubicBezTo>
                      <a:pt x="191" y="413"/>
                      <a:pt x="188" y="413"/>
                      <a:pt x="185" y="413"/>
                    </a:cubicBezTo>
                    <a:cubicBezTo>
                      <a:pt x="166" y="413"/>
                      <a:pt x="150" y="401"/>
                      <a:pt x="146" y="383"/>
                    </a:cubicBezTo>
                    <a:cubicBezTo>
                      <a:pt x="144" y="377"/>
                      <a:pt x="143" y="371"/>
                      <a:pt x="141" y="3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236" y="447"/>
                      <a:pt x="236" y="447"/>
                      <a:pt x="236" y="447"/>
                    </a:cubicBezTo>
                    <a:lnTo>
                      <a:pt x="335" y="447"/>
                    </a:lnTo>
                    <a:close/>
                    <a:moveTo>
                      <a:pt x="335" y="356"/>
                    </a:moveTo>
                    <a:cubicBezTo>
                      <a:pt x="354" y="345"/>
                      <a:pt x="354" y="345"/>
                      <a:pt x="354" y="345"/>
                    </a:cubicBezTo>
                    <a:cubicBezTo>
                      <a:pt x="452" y="288"/>
                      <a:pt x="452" y="288"/>
                      <a:pt x="452" y="288"/>
                    </a:cubicBezTo>
                    <a:cubicBezTo>
                      <a:pt x="453" y="288"/>
                      <a:pt x="453" y="288"/>
                      <a:pt x="453" y="288"/>
                    </a:cubicBezTo>
                    <a:cubicBezTo>
                      <a:pt x="562" y="225"/>
                      <a:pt x="562" y="225"/>
                      <a:pt x="562" y="225"/>
                    </a:cubicBezTo>
                    <a:cubicBezTo>
                      <a:pt x="643" y="178"/>
                      <a:pt x="643" y="178"/>
                      <a:pt x="643" y="178"/>
                    </a:cubicBezTo>
                    <a:cubicBezTo>
                      <a:pt x="684" y="154"/>
                      <a:pt x="684" y="154"/>
                      <a:pt x="684" y="154"/>
                    </a:cubicBezTo>
                    <a:cubicBezTo>
                      <a:pt x="684" y="358"/>
                      <a:pt x="684" y="358"/>
                      <a:pt x="684" y="358"/>
                    </a:cubicBezTo>
                    <a:cubicBezTo>
                      <a:pt x="453" y="358"/>
                      <a:pt x="453" y="358"/>
                      <a:pt x="453" y="358"/>
                    </a:cubicBezTo>
                    <a:cubicBezTo>
                      <a:pt x="437" y="358"/>
                      <a:pt x="437" y="358"/>
                      <a:pt x="437" y="358"/>
                    </a:cubicBezTo>
                    <a:cubicBezTo>
                      <a:pt x="354" y="358"/>
                      <a:pt x="354" y="358"/>
                      <a:pt x="354" y="358"/>
                    </a:cubicBezTo>
                    <a:cubicBezTo>
                      <a:pt x="335" y="358"/>
                      <a:pt x="335" y="358"/>
                      <a:pt x="335" y="358"/>
                    </a:cubicBezTo>
                    <a:cubicBezTo>
                      <a:pt x="332" y="358"/>
                      <a:pt x="332" y="358"/>
                      <a:pt x="332" y="358"/>
                    </a:cubicBezTo>
                    <a:lnTo>
                      <a:pt x="335" y="3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1" name="Freeform 347">
                <a:extLst>
                  <a:ext uri="{FF2B5EF4-FFF2-40B4-BE49-F238E27FC236}">
                    <a16:creationId xmlns:a16="http://schemas.microsoft.com/office/drawing/2014/main" id="{8515477D-0BA7-42BF-8A43-0123A887C8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887"/>
                <a:ext cx="193" cy="184"/>
              </a:xfrm>
              <a:custGeom>
                <a:avLst/>
                <a:gdLst>
                  <a:gd name="T0" fmla="*/ 17 w 395"/>
                  <a:gd name="T1" fmla="*/ 334 h 378"/>
                  <a:gd name="T2" fmla="*/ 22 w 395"/>
                  <a:gd name="T3" fmla="*/ 354 h 378"/>
                  <a:gd name="T4" fmla="*/ 53 w 395"/>
                  <a:gd name="T5" fmla="*/ 378 h 378"/>
                  <a:gd name="T6" fmla="*/ 61 w 395"/>
                  <a:gd name="T7" fmla="*/ 377 h 378"/>
                  <a:gd name="T8" fmla="*/ 84 w 395"/>
                  <a:gd name="T9" fmla="*/ 338 h 378"/>
                  <a:gd name="T10" fmla="*/ 75 w 395"/>
                  <a:gd name="T11" fmla="*/ 300 h 378"/>
                  <a:gd name="T12" fmla="*/ 73 w 395"/>
                  <a:gd name="T13" fmla="*/ 292 h 378"/>
                  <a:gd name="T14" fmla="*/ 65 w 395"/>
                  <a:gd name="T15" fmla="*/ 237 h 378"/>
                  <a:gd name="T16" fmla="*/ 64 w 395"/>
                  <a:gd name="T17" fmla="*/ 204 h 378"/>
                  <a:gd name="T18" fmla="*/ 102 w 395"/>
                  <a:gd name="T19" fmla="*/ 83 h 378"/>
                  <a:gd name="T20" fmla="*/ 104 w 395"/>
                  <a:gd name="T21" fmla="*/ 82 h 378"/>
                  <a:gd name="T22" fmla="*/ 104 w 395"/>
                  <a:gd name="T23" fmla="*/ 229 h 378"/>
                  <a:gd name="T24" fmla="*/ 104 w 395"/>
                  <a:gd name="T25" fmla="*/ 274 h 378"/>
                  <a:gd name="T26" fmla="*/ 201 w 395"/>
                  <a:gd name="T27" fmla="*/ 218 h 378"/>
                  <a:gd name="T28" fmla="*/ 230 w 395"/>
                  <a:gd name="T29" fmla="*/ 202 h 378"/>
                  <a:gd name="T30" fmla="*/ 268 w 395"/>
                  <a:gd name="T31" fmla="*/ 179 h 378"/>
                  <a:gd name="T32" fmla="*/ 320 w 395"/>
                  <a:gd name="T33" fmla="*/ 149 h 378"/>
                  <a:gd name="T34" fmla="*/ 320 w 395"/>
                  <a:gd name="T35" fmla="*/ 125 h 378"/>
                  <a:gd name="T36" fmla="*/ 320 w 395"/>
                  <a:gd name="T37" fmla="*/ 126 h 378"/>
                  <a:gd name="T38" fmla="*/ 336 w 395"/>
                  <a:gd name="T39" fmla="*/ 140 h 378"/>
                  <a:gd name="T40" fmla="*/ 395 w 395"/>
                  <a:gd name="T41" fmla="*/ 106 h 378"/>
                  <a:gd name="T42" fmla="*/ 346 w 395"/>
                  <a:gd name="T43" fmla="*/ 57 h 378"/>
                  <a:gd name="T44" fmla="*/ 326 w 395"/>
                  <a:gd name="T45" fmla="*/ 29 h 378"/>
                  <a:gd name="T46" fmla="*/ 321 w 395"/>
                  <a:gd name="T47" fmla="*/ 21 h 378"/>
                  <a:gd name="T48" fmla="*/ 320 w 395"/>
                  <a:gd name="T49" fmla="*/ 19 h 378"/>
                  <a:gd name="T50" fmla="*/ 320 w 395"/>
                  <a:gd name="T51" fmla="*/ 18 h 378"/>
                  <a:gd name="T52" fmla="*/ 320 w 395"/>
                  <a:gd name="T53" fmla="*/ 18 h 378"/>
                  <a:gd name="T54" fmla="*/ 303 w 395"/>
                  <a:gd name="T55" fmla="*/ 3 h 378"/>
                  <a:gd name="T56" fmla="*/ 289 w 395"/>
                  <a:gd name="T57" fmla="*/ 0 h 378"/>
                  <a:gd name="T58" fmla="*/ 135 w 395"/>
                  <a:gd name="T59" fmla="*/ 0 h 378"/>
                  <a:gd name="T60" fmla="*/ 127 w 395"/>
                  <a:gd name="T61" fmla="*/ 1 h 378"/>
                  <a:gd name="T62" fmla="*/ 123 w 395"/>
                  <a:gd name="T63" fmla="*/ 1 h 378"/>
                  <a:gd name="T64" fmla="*/ 123 w 395"/>
                  <a:gd name="T65" fmla="*/ 1 h 378"/>
                  <a:gd name="T66" fmla="*/ 58 w 395"/>
                  <a:gd name="T67" fmla="*/ 37 h 378"/>
                  <a:gd name="T68" fmla="*/ 0 w 395"/>
                  <a:gd name="T69" fmla="*/ 204 h 378"/>
                  <a:gd name="T70" fmla="*/ 1 w 395"/>
                  <a:gd name="T71" fmla="*/ 237 h 378"/>
                  <a:gd name="T72" fmla="*/ 15 w 395"/>
                  <a:gd name="T73" fmla="*/ 326 h 378"/>
                  <a:gd name="T74" fmla="*/ 17 w 395"/>
                  <a:gd name="T75" fmla="*/ 334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5" h="378">
                    <a:moveTo>
                      <a:pt x="17" y="334"/>
                    </a:moveTo>
                    <a:cubicBezTo>
                      <a:pt x="18" y="340"/>
                      <a:pt x="20" y="347"/>
                      <a:pt x="22" y="354"/>
                    </a:cubicBezTo>
                    <a:cubicBezTo>
                      <a:pt x="25" y="368"/>
                      <a:pt x="38" y="378"/>
                      <a:pt x="53" y="378"/>
                    </a:cubicBezTo>
                    <a:cubicBezTo>
                      <a:pt x="55" y="378"/>
                      <a:pt x="58" y="378"/>
                      <a:pt x="61" y="377"/>
                    </a:cubicBezTo>
                    <a:cubicBezTo>
                      <a:pt x="78" y="373"/>
                      <a:pt x="88" y="355"/>
                      <a:pt x="84" y="338"/>
                    </a:cubicBezTo>
                    <a:cubicBezTo>
                      <a:pt x="80" y="325"/>
                      <a:pt x="77" y="312"/>
                      <a:pt x="75" y="300"/>
                    </a:cubicBezTo>
                    <a:cubicBezTo>
                      <a:pt x="74" y="297"/>
                      <a:pt x="74" y="295"/>
                      <a:pt x="73" y="292"/>
                    </a:cubicBezTo>
                    <a:cubicBezTo>
                      <a:pt x="69" y="272"/>
                      <a:pt x="67" y="253"/>
                      <a:pt x="65" y="237"/>
                    </a:cubicBezTo>
                    <a:cubicBezTo>
                      <a:pt x="64" y="225"/>
                      <a:pt x="64" y="214"/>
                      <a:pt x="64" y="204"/>
                    </a:cubicBezTo>
                    <a:cubicBezTo>
                      <a:pt x="64" y="133"/>
                      <a:pt x="85" y="100"/>
                      <a:pt x="102" y="83"/>
                    </a:cubicBezTo>
                    <a:cubicBezTo>
                      <a:pt x="103" y="83"/>
                      <a:pt x="103" y="82"/>
                      <a:pt x="104" y="82"/>
                    </a:cubicBezTo>
                    <a:cubicBezTo>
                      <a:pt x="104" y="229"/>
                      <a:pt x="104" y="229"/>
                      <a:pt x="104" y="229"/>
                    </a:cubicBezTo>
                    <a:cubicBezTo>
                      <a:pt x="104" y="274"/>
                      <a:pt x="104" y="274"/>
                      <a:pt x="104" y="274"/>
                    </a:cubicBezTo>
                    <a:cubicBezTo>
                      <a:pt x="201" y="218"/>
                      <a:pt x="201" y="218"/>
                      <a:pt x="201" y="218"/>
                    </a:cubicBezTo>
                    <a:cubicBezTo>
                      <a:pt x="230" y="202"/>
                      <a:pt x="230" y="202"/>
                      <a:pt x="230" y="202"/>
                    </a:cubicBezTo>
                    <a:cubicBezTo>
                      <a:pt x="268" y="179"/>
                      <a:pt x="268" y="179"/>
                      <a:pt x="268" y="179"/>
                    </a:cubicBezTo>
                    <a:cubicBezTo>
                      <a:pt x="320" y="149"/>
                      <a:pt x="320" y="149"/>
                      <a:pt x="320" y="149"/>
                    </a:cubicBezTo>
                    <a:cubicBezTo>
                      <a:pt x="320" y="125"/>
                      <a:pt x="320" y="125"/>
                      <a:pt x="320" y="125"/>
                    </a:cubicBezTo>
                    <a:cubicBezTo>
                      <a:pt x="320" y="125"/>
                      <a:pt x="320" y="125"/>
                      <a:pt x="320" y="126"/>
                    </a:cubicBezTo>
                    <a:cubicBezTo>
                      <a:pt x="325" y="130"/>
                      <a:pt x="330" y="135"/>
                      <a:pt x="336" y="140"/>
                    </a:cubicBezTo>
                    <a:cubicBezTo>
                      <a:pt x="395" y="106"/>
                      <a:pt x="395" y="106"/>
                      <a:pt x="395" y="106"/>
                    </a:cubicBezTo>
                    <a:cubicBezTo>
                      <a:pt x="375" y="91"/>
                      <a:pt x="358" y="73"/>
                      <a:pt x="346" y="57"/>
                    </a:cubicBezTo>
                    <a:cubicBezTo>
                      <a:pt x="337" y="46"/>
                      <a:pt x="330" y="36"/>
                      <a:pt x="326" y="29"/>
                    </a:cubicBezTo>
                    <a:cubicBezTo>
                      <a:pt x="324" y="25"/>
                      <a:pt x="322" y="23"/>
                      <a:pt x="321" y="21"/>
                    </a:cubicBezTo>
                    <a:cubicBezTo>
                      <a:pt x="320" y="20"/>
                      <a:pt x="320" y="19"/>
                      <a:pt x="320" y="19"/>
                    </a:cubicBezTo>
                    <a:cubicBezTo>
                      <a:pt x="320" y="19"/>
                      <a:pt x="320" y="18"/>
                      <a:pt x="320" y="18"/>
                    </a:cubicBezTo>
                    <a:cubicBezTo>
                      <a:pt x="320" y="18"/>
                      <a:pt x="320" y="18"/>
                      <a:pt x="320" y="18"/>
                    </a:cubicBezTo>
                    <a:cubicBezTo>
                      <a:pt x="316" y="11"/>
                      <a:pt x="310" y="6"/>
                      <a:pt x="303" y="3"/>
                    </a:cubicBezTo>
                    <a:cubicBezTo>
                      <a:pt x="299" y="1"/>
                      <a:pt x="294" y="0"/>
                      <a:pt x="289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2" y="0"/>
                      <a:pt x="129" y="0"/>
                      <a:pt x="127" y="1"/>
                    </a:cubicBezTo>
                    <a:cubicBezTo>
                      <a:pt x="126" y="1"/>
                      <a:pt x="124" y="1"/>
                      <a:pt x="123" y="1"/>
                    </a:cubicBezTo>
                    <a:cubicBezTo>
                      <a:pt x="123" y="1"/>
                      <a:pt x="123" y="1"/>
                      <a:pt x="123" y="1"/>
                    </a:cubicBezTo>
                    <a:cubicBezTo>
                      <a:pt x="119" y="2"/>
                      <a:pt x="88" y="8"/>
                      <a:pt x="58" y="37"/>
                    </a:cubicBezTo>
                    <a:cubicBezTo>
                      <a:pt x="27" y="67"/>
                      <a:pt x="0" y="120"/>
                      <a:pt x="0" y="204"/>
                    </a:cubicBezTo>
                    <a:cubicBezTo>
                      <a:pt x="0" y="214"/>
                      <a:pt x="0" y="225"/>
                      <a:pt x="1" y="237"/>
                    </a:cubicBezTo>
                    <a:cubicBezTo>
                      <a:pt x="3" y="263"/>
                      <a:pt x="8" y="293"/>
                      <a:pt x="15" y="326"/>
                    </a:cubicBezTo>
                    <a:cubicBezTo>
                      <a:pt x="15" y="328"/>
                      <a:pt x="16" y="331"/>
                      <a:pt x="17" y="3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98" name="그룹 97">
              <a:extLst>
                <a:ext uri="{FF2B5EF4-FFF2-40B4-BE49-F238E27FC236}">
                  <a16:creationId xmlns:a16="http://schemas.microsoft.com/office/drawing/2014/main" id="{9B238828-38B4-44B8-94BC-6C1BB4DAFBC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529370" y="5760886"/>
              <a:ext cx="697303" cy="658964"/>
              <a:chOff x="1108075" y="4298950"/>
              <a:chExt cx="1385888" cy="1309688"/>
            </a:xfrm>
            <a:solidFill>
              <a:srgbClr val="B4C6E6"/>
            </a:solidFill>
          </p:grpSpPr>
          <p:sp>
            <p:nvSpPr>
              <p:cNvPr id="138" name="Freeform 7">
                <a:extLst>
                  <a:ext uri="{FF2B5EF4-FFF2-40B4-BE49-F238E27FC236}">
                    <a16:creationId xmlns:a16="http://schemas.microsoft.com/office/drawing/2014/main" id="{C0CBA616-3AFE-4063-9ACA-179E26833B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4075" y="4298950"/>
                <a:ext cx="209550" cy="207963"/>
              </a:xfrm>
              <a:custGeom>
                <a:avLst/>
                <a:gdLst>
                  <a:gd name="T0" fmla="*/ 18 w 132"/>
                  <a:gd name="T1" fmla="*/ 113 h 131"/>
                  <a:gd name="T2" fmla="*/ 18 w 132"/>
                  <a:gd name="T3" fmla="*/ 113 h 131"/>
                  <a:gd name="T4" fmla="*/ 6 w 132"/>
                  <a:gd name="T5" fmla="*/ 89 h 131"/>
                  <a:gd name="T6" fmla="*/ 0 w 132"/>
                  <a:gd name="T7" fmla="*/ 65 h 131"/>
                  <a:gd name="T8" fmla="*/ 0 w 132"/>
                  <a:gd name="T9" fmla="*/ 65 h 131"/>
                  <a:gd name="T10" fmla="*/ 6 w 132"/>
                  <a:gd name="T11" fmla="*/ 41 h 131"/>
                  <a:gd name="T12" fmla="*/ 18 w 132"/>
                  <a:gd name="T13" fmla="*/ 23 h 131"/>
                  <a:gd name="T14" fmla="*/ 18 w 132"/>
                  <a:gd name="T15" fmla="*/ 23 h 131"/>
                  <a:gd name="T16" fmla="*/ 42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90 w 132"/>
                  <a:gd name="T23" fmla="*/ 6 h 131"/>
                  <a:gd name="T24" fmla="*/ 108 w 132"/>
                  <a:gd name="T25" fmla="*/ 23 h 131"/>
                  <a:gd name="T26" fmla="*/ 108 w 132"/>
                  <a:gd name="T27" fmla="*/ 23 h 131"/>
                  <a:gd name="T28" fmla="*/ 126 w 132"/>
                  <a:gd name="T29" fmla="*/ 41 h 131"/>
                  <a:gd name="T30" fmla="*/ 132 w 132"/>
                  <a:gd name="T31" fmla="*/ 65 h 131"/>
                  <a:gd name="T32" fmla="*/ 132 w 132"/>
                  <a:gd name="T33" fmla="*/ 65 h 131"/>
                  <a:gd name="T34" fmla="*/ 126 w 132"/>
                  <a:gd name="T35" fmla="*/ 89 h 131"/>
                  <a:gd name="T36" fmla="*/ 108 w 132"/>
                  <a:gd name="T37" fmla="*/ 113 h 131"/>
                  <a:gd name="T38" fmla="*/ 108 w 132"/>
                  <a:gd name="T39" fmla="*/ 113 h 131"/>
                  <a:gd name="T40" fmla="*/ 90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36 w 132"/>
                  <a:gd name="T47" fmla="*/ 125 h 131"/>
                  <a:gd name="T48" fmla="*/ 18 w 132"/>
                  <a:gd name="T49" fmla="*/ 113 h 131"/>
                  <a:gd name="T50" fmla="*/ 18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8" y="113"/>
                    </a:moveTo>
                    <a:lnTo>
                      <a:pt x="18" y="113"/>
                    </a:lnTo>
                    <a:lnTo>
                      <a:pt x="6" y="89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41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42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90" y="6"/>
                    </a:lnTo>
                    <a:lnTo>
                      <a:pt x="108" y="23"/>
                    </a:lnTo>
                    <a:lnTo>
                      <a:pt x="108" y="23"/>
                    </a:lnTo>
                    <a:lnTo>
                      <a:pt x="126" y="41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89"/>
                    </a:lnTo>
                    <a:lnTo>
                      <a:pt x="108" y="113"/>
                    </a:lnTo>
                    <a:lnTo>
                      <a:pt x="108" y="113"/>
                    </a:lnTo>
                    <a:lnTo>
                      <a:pt x="90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36" y="125"/>
                    </a:lnTo>
                    <a:lnTo>
                      <a:pt x="18" y="113"/>
                    </a:lnTo>
                    <a:lnTo>
                      <a:pt x="18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9" name="Freeform 8">
                <a:extLst>
                  <a:ext uri="{FF2B5EF4-FFF2-40B4-BE49-F238E27FC236}">
                    <a16:creationId xmlns:a16="http://schemas.microsoft.com/office/drawing/2014/main" id="{62E1128B-2CCF-4031-A461-BA4A734AA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92238" y="4298950"/>
                <a:ext cx="209550" cy="207963"/>
              </a:xfrm>
              <a:custGeom>
                <a:avLst/>
                <a:gdLst>
                  <a:gd name="T0" fmla="*/ 114 w 132"/>
                  <a:gd name="T1" fmla="*/ 113 h 131"/>
                  <a:gd name="T2" fmla="*/ 114 w 132"/>
                  <a:gd name="T3" fmla="*/ 113 h 131"/>
                  <a:gd name="T4" fmla="*/ 126 w 132"/>
                  <a:gd name="T5" fmla="*/ 89 h 131"/>
                  <a:gd name="T6" fmla="*/ 132 w 132"/>
                  <a:gd name="T7" fmla="*/ 65 h 131"/>
                  <a:gd name="T8" fmla="*/ 132 w 132"/>
                  <a:gd name="T9" fmla="*/ 65 h 131"/>
                  <a:gd name="T10" fmla="*/ 126 w 132"/>
                  <a:gd name="T11" fmla="*/ 41 h 131"/>
                  <a:gd name="T12" fmla="*/ 114 w 132"/>
                  <a:gd name="T13" fmla="*/ 23 h 131"/>
                  <a:gd name="T14" fmla="*/ 114 w 132"/>
                  <a:gd name="T15" fmla="*/ 23 h 131"/>
                  <a:gd name="T16" fmla="*/ 90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42 w 132"/>
                  <a:gd name="T23" fmla="*/ 6 h 131"/>
                  <a:gd name="T24" fmla="*/ 24 w 132"/>
                  <a:gd name="T25" fmla="*/ 23 h 131"/>
                  <a:gd name="T26" fmla="*/ 24 w 132"/>
                  <a:gd name="T27" fmla="*/ 23 h 131"/>
                  <a:gd name="T28" fmla="*/ 6 w 132"/>
                  <a:gd name="T29" fmla="*/ 41 h 131"/>
                  <a:gd name="T30" fmla="*/ 0 w 132"/>
                  <a:gd name="T31" fmla="*/ 65 h 131"/>
                  <a:gd name="T32" fmla="*/ 0 w 132"/>
                  <a:gd name="T33" fmla="*/ 65 h 131"/>
                  <a:gd name="T34" fmla="*/ 6 w 132"/>
                  <a:gd name="T35" fmla="*/ 89 h 131"/>
                  <a:gd name="T36" fmla="*/ 24 w 132"/>
                  <a:gd name="T37" fmla="*/ 113 h 131"/>
                  <a:gd name="T38" fmla="*/ 24 w 132"/>
                  <a:gd name="T39" fmla="*/ 113 h 131"/>
                  <a:gd name="T40" fmla="*/ 42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96 w 132"/>
                  <a:gd name="T47" fmla="*/ 125 h 131"/>
                  <a:gd name="T48" fmla="*/ 114 w 132"/>
                  <a:gd name="T49" fmla="*/ 113 h 131"/>
                  <a:gd name="T50" fmla="*/ 114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14" y="113"/>
                    </a:moveTo>
                    <a:lnTo>
                      <a:pt x="114" y="113"/>
                    </a:lnTo>
                    <a:lnTo>
                      <a:pt x="126" y="89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41"/>
                    </a:lnTo>
                    <a:lnTo>
                      <a:pt x="114" y="23"/>
                    </a:lnTo>
                    <a:lnTo>
                      <a:pt x="114" y="23"/>
                    </a:lnTo>
                    <a:lnTo>
                      <a:pt x="90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42" y="6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6" y="41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89"/>
                    </a:lnTo>
                    <a:lnTo>
                      <a:pt x="24" y="113"/>
                    </a:lnTo>
                    <a:lnTo>
                      <a:pt x="24" y="113"/>
                    </a:lnTo>
                    <a:lnTo>
                      <a:pt x="42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96" y="125"/>
                    </a:lnTo>
                    <a:lnTo>
                      <a:pt x="114" y="113"/>
                    </a:lnTo>
                    <a:lnTo>
                      <a:pt x="114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0" name="Freeform 9">
                <a:extLst>
                  <a:ext uri="{FF2B5EF4-FFF2-40B4-BE49-F238E27FC236}">
                    <a16:creationId xmlns:a16="http://schemas.microsoft.com/office/drawing/2014/main" id="{D02C5140-27F2-4081-B65D-71953C09CD5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55700" y="5048250"/>
                <a:ext cx="541338" cy="550863"/>
              </a:xfrm>
              <a:custGeom>
                <a:avLst/>
                <a:gdLst>
                  <a:gd name="T0" fmla="*/ 191 w 341"/>
                  <a:gd name="T1" fmla="*/ 347 h 347"/>
                  <a:gd name="T2" fmla="*/ 131 w 341"/>
                  <a:gd name="T3" fmla="*/ 335 h 347"/>
                  <a:gd name="T4" fmla="*/ 83 w 341"/>
                  <a:gd name="T5" fmla="*/ 306 h 347"/>
                  <a:gd name="T6" fmla="*/ 54 w 341"/>
                  <a:gd name="T7" fmla="*/ 258 h 347"/>
                  <a:gd name="T8" fmla="*/ 42 w 341"/>
                  <a:gd name="T9" fmla="*/ 198 h 347"/>
                  <a:gd name="T10" fmla="*/ 48 w 341"/>
                  <a:gd name="T11" fmla="*/ 156 h 347"/>
                  <a:gd name="T12" fmla="*/ 0 w 341"/>
                  <a:gd name="T13" fmla="*/ 90 h 347"/>
                  <a:gd name="T14" fmla="*/ 137 w 341"/>
                  <a:gd name="T15" fmla="*/ 60 h 347"/>
                  <a:gd name="T16" fmla="*/ 161 w 341"/>
                  <a:gd name="T17" fmla="*/ 54 h 347"/>
                  <a:gd name="T18" fmla="*/ 191 w 341"/>
                  <a:gd name="T19" fmla="*/ 48 h 347"/>
                  <a:gd name="T20" fmla="*/ 251 w 341"/>
                  <a:gd name="T21" fmla="*/ 60 h 347"/>
                  <a:gd name="T22" fmla="*/ 299 w 341"/>
                  <a:gd name="T23" fmla="*/ 90 h 347"/>
                  <a:gd name="T24" fmla="*/ 329 w 341"/>
                  <a:gd name="T25" fmla="*/ 138 h 347"/>
                  <a:gd name="T26" fmla="*/ 341 w 341"/>
                  <a:gd name="T27" fmla="*/ 198 h 347"/>
                  <a:gd name="T28" fmla="*/ 341 w 341"/>
                  <a:gd name="T29" fmla="*/ 228 h 347"/>
                  <a:gd name="T30" fmla="*/ 317 w 341"/>
                  <a:gd name="T31" fmla="*/ 282 h 347"/>
                  <a:gd name="T32" fmla="*/ 275 w 341"/>
                  <a:gd name="T33" fmla="*/ 323 h 347"/>
                  <a:gd name="T34" fmla="*/ 221 w 341"/>
                  <a:gd name="T35" fmla="*/ 347 h 347"/>
                  <a:gd name="T36" fmla="*/ 191 w 341"/>
                  <a:gd name="T37" fmla="*/ 347 h 347"/>
                  <a:gd name="T38" fmla="*/ 101 w 341"/>
                  <a:gd name="T39" fmla="*/ 114 h 347"/>
                  <a:gd name="T40" fmla="*/ 77 w 341"/>
                  <a:gd name="T41" fmla="*/ 156 h 347"/>
                  <a:gd name="T42" fmla="*/ 65 w 341"/>
                  <a:gd name="T43" fmla="*/ 198 h 347"/>
                  <a:gd name="T44" fmla="*/ 71 w 341"/>
                  <a:gd name="T45" fmla="*/ 222 h 347"/>
                  <a:gd name="T46" fmla="*/ 89 w 341"/>
                  <a:gd name="T47" fmla="*/ 270 h 347"/>
                  <a:gd name="T48" fmla="*/ 119 w 341"/>
                  <a:gd name="T49" fmla="*/ 300 h 347"/>
                  <a:gd name="T50" fmla="*/ 167 w 341"/>
                  <a:gd name="T51" fmla="*/ 323 h 347"/>
                  <a:gd name="T52" fmla="*/ 191 w 341"/>
                  <a:gd name="T53" fmla="*/ 323 h 347"/>
                  <a:gd name="T54" fmla="*/ 239 w 341"/>
                  <a:gd name="T55" fmla="*/ 312 h 347"/>
                  <a:gd name="T56" fmla="*/ 281 w 341"/>
                  <a:gd name="T57" fmla="*/ 288 h 347"/>
                  <a:gd name="T58" fmla="*/ 305 w 341"/>
                  <a:gd name="T59" fmla="*/ 246 h 347"/>
                  <a:gd name="T60" fmla="*/ 317 w 341"/>
                  <a:gd name="T61" fmla="*/ 198 h 347"/>
                  <a:gd name="T62" fmla="*/ 311 w 341"/>
                  <a:gd name="T63" fmla="*/ 174 h 347"/>
                  <a:gd name="T64" fmla="*/ 293 w 341"/>
                  <a:gd name="T65" fmla="*/ 132 h 347"/>
                  <a:gd name="T66" fmla="*/ 263 w 341"/>
                  <a:gd name="T67" fmla="*/ 96 h 347"/>
                  <a:gd name="T68" fmla="*/ 215 w 341"/>
                  <a:gd name="T69" fmla="*/ 78 h 347"/>
                  <a:gd name="T70" fmla="*/ 191 w 341"/>
                  <a:gd name="T71" fmla="*/ 78 h 347"/>
                  <a:gd name="T72" fmla="*/ 131 w 341"/>
                  <a:gd name="T73" fmla="*/ 90 h 347"/>
                  <a:gd name="T74" fmla="*/ 101 w 341"/>
                  <a:gd name="T75" fmla="*/ 114 h 347"/>
                  <a:gd name="T76" fmla="*/ 113 w 341"/>
                  <a:gd name="T77" fmla="*/ 102 h 347"/>
                  <a:gd name="T78" fmla="*/ 59 w 341"/>
                  <a:gd name="T79" fmla="*/ 84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1" h="347">
                    <a:moveTo>
                      <a:pt x="191" y="347"/>
                    </a:moveTo>
                    <a:lnTo>
                      <a:pt x="191" y="347"/>
                    </a:lnTo>
                    <a:lnTo>
                      <a:pt x="161" y="347"/>
                    </a:lnTo>
                    <a:lnTo>
                      <a:pt x="131" y="335"/>
                    </a:lnTo>
                    <a:lnTo>
                      <a:pt x="107" y="323"/>
                    </a:lnTo>
                    <a:lnTo>
                      <a:pt x="83" y="306"/>
                    </a:lnTo>
                    <a:lnTo>
                      <a:pt x="65" y="282"/>
                    </a:lnTo>
                    <a:lnTo>
                      <a:pt x="54" y="258"/>
                    </a:lnTo>
                    <a:lnTo>
                      <a:pt x="42" y="228"/>
                    </a:lnTo>
                    <a:lnTo>
                      <a:pt x="42" y="198"/>
                    </a:lnTo>
                    <a:lnTo>
                      <a:pt x="42" y="198"/>
                    </a:lnTo>
                    <a:lnTo>
                      <a:pt x="48" y="156"/>
                    </a:lnTo>
                    <a:lnTo>
                      <a:pt x="65" y="114"/>
                    </a:lnTo>
                    <a:lnTo>
                      <a:pt x="0" y="90"/>
                    </a:lnTo>
                    <a:lnTo>
                      <a:pt x="137" y="0"/>
                    </a:lnTo>
                    <a:lnTo>
                      <a:pt x="137" y="60"/>
                    </a:lnTo>
                    <a:lnTo>
                      <a:pt x="137" y="60"/>
                    </a:lnTo>
                    <a:lnTo>
                      <a:pt x="161" y="54"/>
                    </a:lnTo>
                    <a:lnTo>
                      <a:pt x="191" y="48"/>
                    </a:lnTo>
                    <a:lnTo>
                      <a:pt x="191" y="48"/>
                    </a:lnTo>
                    <a:lnTo>
                      <a:pt x="221" y="54"/>
                    </a:lnTo>
                    <a:lnTo>
                      <a:pt x="251" y="60"/>
                    </a:lnTo>
                    <a:lnTo>
                      <a:pt x="275" y="72"/>
                    </a:lnTo>
                    <a:lnTo>
                      <a:pt x="299" y="90"/>
                    </a:lnTo>
                    <a:lnTo>
                      <a:pt x="317" y="114"/>
                    </a:lnTo>
                    <a:lnTo>
                      <a:pt x="329" y="138"/>
                    </a:lnTo>
                    <a:lnTo>
                      <a:pt x="341" y="168"/>
                    </a:lnTo>
                    <a:lnTo>
                      <a:pt x="341" y="198"/>
                    </a:lnTo>
                    <a:lnTo>
                      <a:pt x="341" y="198"/>
                    </a:lnTo>
                    <a:lnTo>
                      <a:pt x="341" y="228"/>
                    </a:lnTo>
                    <a:lnTo>
                      <a:pt x="329" y="258"/>
                    </a:lnTo>
                    <a:lnTo>
                      <a:pt x="317" y="282"/>
                    </a:lnTo>
                    <a:lnTo>
                      <a:pt x="299" y="306"/>
                    </a:lnTo>
                    <a:lnTo>
                      <a:pt x="275" y="323"/>
                    </a:lnTo>
                    <a:lnTo>
                      <a:pt x="251" y="335"/>
                    </a:lnTo>
                    <a:lnTo>
                      <a:pt x="221" y="347"/>
                    </a:lnTo>
                    <a:lnTo>
                      <a:pt x="191" y="347"/>
                    </a:lnTo>
                    <a:lnTo>
                      <a:pt x="191" y="347"/>
                    </a:lnTo>
                    <a:close/>
                    <a:moveTo>
                      <a:pt x="101" y="114"/>
                    </a:moveTo>
                    <a:lnTo>
                      <a:pt x="101" y="114"/>
                    </a:lnTo>
                    <a:lnTo>
                      <a:pt x="83" y="138"/>
                    </a:lnTo>
                    <a:lnTo>
                      <a:pt x="77" y="156"/>
                    </a:lnTo>
                    <a:lnTo>
                      <a:pt x="71" y="180"/>
                    </a:lnTo>
                    <a:lnTo>
                      <a:pt x="65" y="198"/>
                    </a:lnTo>
                    <a:lnTo>
                      <a:pt x="65" y="198"/>
                    </a:lnTo>
                    <a:lnTo>
                      <a:pt x="71" y="222"/>
                    </a:lnTo>
                    <a:lnTo>
                      <a:pt x="77" y="246"/>
                    </a:lnTo>
                    <a:lnTo>
                      <a:pt x="89" y="270"/>
                    </a:lnTo>
                    <a:lnTo>
                      <a:pt x="101" y="288"/>
                    </a:lnTo>
                    <a:lnTo>
                      <a:pt x="119" y="300"/>
                    </a:lnTo>
                    <a:lnTo>
                      <a:pt x="143" y="312"/>
                    </a:lnTo>
                    <a:lnTo>
                      <a:pt x="167" y="323"/>
                    </a:lnTo>
                    <a:lnTo>
                      <a:pt x="191" y="323"/>
                    </a:lnTo>
                    <a:lnTo>
                      <a:pt x="191" y="323"/>
                    </a:lnTo>
                    <a:lnTo>
                      <a:pt x="215" y="323"/>
                    </a:lnTo>
                    <a:lnTo>
                      <a:pt x="239" y="312"/>
                    </a:lnTo>
                    <a:lnTo>
                      <a:pt x="263" y="300"/>
                    </a:lnTo>
                    <a:lnTo>
                      <a:pt x="281" y="288"/>
                    </a:lnTo>
                    <a:lnTo>
                      <a:pt x="293" y="270"/>
                    </a:lnTo>
                    <a:lnTo>
                      <a:pt x="305" y="246"/>
                    </a:lnTo>
                    <a:lnTo>
                      <a:pt x="311" y="222"/>
                    </a:lnTo>
                    <a:lnTo>
                      <a:pt x="317" y="198"/>
                    </a:lnTo>
                    <a:lnTo>
                      <a:pt x="317" y="198"/>
                    </a:lnTo>
                    <a:lnTo>
                      <a:pt x="311" y="174"/>
                    </a:lnTo>
                    <a:lnTo>
                      <a:pt x="305" y="150"/>
                    </a:lnTo>
                    <a:lnTo>
                      <a:pt x="293" y="132"/>
                    </a:lnTo>
                    <a:lnTo>
                      <a:pt x="281" y="114"/>
                    </a:lnTo>
                    <a:lnTo>
                      <a:pt x="263" y="96"/>
                    </a:lnTo>
                    <a:lnTo>
                      <a:pt x="239" y="84"/>
                    </a:lnTo>
                    <a:lnTo>
                      <a:pt x="215" y="78"/>
                    </a:lnTo>
                    <a:lnTo>
                      <a:pt x="191" y="78"/>
                    </a:lnTo>
                    <a:lnTo>
                      <a:pt x="191" y="78"/>
                    </a:lnTo>
                    <a:lnTo>
                      <a:pt x="161" y="78"/>
                    </a:lnTo>
                    <a:lnTo>
                      <a:pt x="131" y="90"/>
                    </a:lnTo>
                    <a:lnTo>
                      <a:pt x="113" y="102"/>
                    </a:lnTo>
                    <a:lnTo>
                      <a:pt x="101" y="114"/>
                    </a:lnTo>
                    <a:close/>
                    <a:moveTo>
                      <a:pt x="59" y="84"/>
                    </a:moveTo>
                    <a:lnTo>
                      <a:pt x="113" y="102"/>
                    </a:lnTo>
                    <a:lnTo>
                      <a:pt x="113" y="48"/>
                    </a:lnTo>
                    <a:lnTo>
                      <a:pt x="59" y="84"/>
                    </a:lnTo>
                    <a:lnTo>
                      <a:pt x="59" y="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1" name="Freeform 10">
                <a:extLst>
                  <a:ext uri="{FF2B5EF4-FFF2-40B4-BE49-F238E27FC236}">
                    <a16:creationId xmlns:a16="http://schemas.microsoft.com/office/drawing/2014/main" id="{49A66E23-798D-4B5D-BAAF-2B821A28FE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8075" y="4916488"/>
                <a:ext cx="930275" cy="112713"/>
              </a:xfrm>
              <a:custGeom>
                <a:avLst/>
                <a:gdLst>
                  <a:gd name="T0" fmla="*/ 586 w 586"/>
                  <a:gd name="T1" fmla="*/ 0 h 71"/>
                  <a:gd name="T2" fmla="*/ 0 w 586"/>
                  <a:gd name="T3" fmla="*/ 0 h 71"/>
                  <a:gd name="T4" fmla="*/ 0 w 586"/>
                  <a:gd name="T5" fmla="*/ 71 h 71"/>
                  <a:gd name="T6" fmla="*/ 520 w 586"/>
                  <a:gd name="T7" fmla="*/ 71 h 71"/>
                  <a:gd name="T8" fmla="*/ 586 w 586"/>
                  <a:gd name="T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6" h="71">
                    <a:moveTo>
                      <a:pt x="586" y="0"/>
                    </a:moveTo>
                    <a:lnTo>
                      <a:pt x="0" y="0"/>
                    </a:lnTo>
                    <a:lnTo>
                      <a:pt x="0" y="71"/>
                    </a:lnTo>
                    <a:lnTo>
                      <a:pt x="520" y="71"/>
                    </a:lnTo>
                    <a:lnTo>
                      <a:pt x="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2" name="Freeform 11">
                <a:extLst>
                  <a:ext uri="{FF2B5EF4-FFF2-40B4-BE49-F238E27FC236}">
                    <a16:creationId xmlns:a16="http://schemas.microsoft.com/office/drawing/2014/main" id="{292FFC1C-15AB-4C11-A460-9603CE8F72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1900" y="4535488"/>
                <a:ext cx="1262063" cy="1073150"/>
              </a:xfrm>
              <a:custGeom>
                <a:avLst/>
                <a:gdLst>
                  <a:gd name="T0" fmla="*/ 580 w 795"/>
                  <a:gd name="T1" fmla="*/ 0 h 676"/>
                  <a:gd name="T2" fmla="*/ 556 w 795"/>
                  <a:gd name="T3" fmla="*/ 0 h 676"/>
                  <a:gd name="T4" fmla="*/ 520 w 795"/>
                  <a:gd name="T5" fmla="*/ 18 h 676"/>
                  <a:gd name="T6" fmla="*/ 442 w 795"/>
                  <a:gd name="T7" fmla="*/ 138 h 676"/>
                  <a:gd name="T8" fmla="*/ 287 w 795"/>
                  <a:gd name="T9" fmla="*/ 30 h 676"/>
                  <a:gd name="T10" fmla="*/ 275 w 795"/>
                  <a:gd name="T11" fmla="*/ 18 h 676"/>
                  <a:gd name="T12" fmla="*/ 239 w 795"/>
                  <a:gd name="T13" fmla="*/ 0 h 676"/>
                  <a:gd name="T14" fmla="*/ 89 w 795"/>
                  <a:gd name="T15" fmla="*/ 0 h 676"/>
                  <a:gd name="T16" fmla="*/ 53 w 795"/>
                  <a:gd name="T17" fmla="*/ 6 h 676"/>
                  <a:gd name="T18" fmla="*/ 6 w 795"/>
                  <a:gd name="T19" fmla="*/ 54 h 676"/>
                  <a:gd name="T20" fmla="*/ 0 w 795"/>
                  <a:gd name="T21" fmla="*/ 216 h 676"/>
                  <a:gd name="T22" fmla="*/ 53 w 795"/>
                  <a:gd name="T23" fmla="*/ 90 h 676"/>
                  <a:gd name="T24" fmla="*/ 77 w 795"/>
                  <a:gd name="T25" fmla="*/ 216 h 676"/>
                  <a:gd name="T26" fmla="*/ 257 w 795"/>
                  <a:gd name="T27" fmla="*/ 90 h 676"/>
                  <a:gd name="T28" fmla="*/ 317 w 795"/>
                  <a:gd name="T29" fmla="*/ 180 h 676"/>
                  <a:gd name="T30" fmla="*/ 335 w 795"/>
                  <a:gd name="T31" fmla="*/ 192 h 676"/>
                  <a:gd name="T32" fmla="*/ 448 w 795"/>
                  <a:gd name="T33" fmla="*/ 192 h 676"/>
                  <a:gd name="T34" fmla="*/ 460 w 795"/>
                  <a:gd name="T35" fmla="*/ 192 h 676"/>
                  <a:gd name="T36" fmla="*/ 478 w 795"/>
                  <a:gd name="T37" fmla="*/ 180 h 676"/>
                  <a:gd name="T38" fmla="*/ 538 w 795"/>
                  <a:gd name="T39" fmla="*/ 240 h 676"/>
                  <a:gd name="T40" fmla="*/ 424 w 795"/>
                  <a:gd name="T41" fmla="*/ 359 h 676"/>
                  <a:gd name="T42" fmla="*/ 418 w 795"/>
                  <a:gd name="T43" fmla="*/ 371 h 676"/>
                  <a:gd name="T44" fmla="*/ 323 w 795"/>
                  <a:gd name="T45" fmla="*/ 539 h 676"/>
                  <a:gd name="T46" fmla="*/ 317 w 795"/>
                  <a:gd name="T47" fmla="*/ 575 h 676"/>
                  <a:gd name="T48" fmla="*/ 335 w 795"/>
                  <a:gd name="T49" fmla="*/ 599 h 676"/>
                  <a:gd name="T50" fmla="*/ 359 w 795"/>
                  <a:gd name="T51" fmla="*/ 605 h 676"/>
                  <a:gd name="T52" fmla="*/ 377 w 795"/>
                  <a:gd name="T53" fmla="*/ 599 h 676"/>
                  <a:gd name="T54" fmla="*/ 484 w 795"/>
                  <a:gd name="T55" fmla="*/ 419 h 676"/>
                  <a:gd name="T56" fmla="*/ 634 w 795"/>
                  <a:gd name="T57" fmla="*/ 635 h 676"/>
                  <a:gd name="T58" fmla="*/ 640 w 795"/>
                  <a:gd name="T59" fmla="*/ 646 h 676"/>
                  <a:gd name="T60" fmla="*/ 658 w 795"/>
                  <a:gd name="T61" fmla="*/ 670 h 676"/>
                  <a:gd name="T62" fmla="*/ 676 w 795"/>
                  <a:gd name="T63" fmla="*/ 676 h 676"/>
                  <a:gd name="T64" fmla="*/ 706 w 795"/>
                  <a:gd name="T65" fmla="*/ 658 h 676"/>
                  <a:gd name="T66" fmla="*/ 718 w 795"/>
                  <a:gd name="T67" fmla="*/ 635 h 676"/>
                  <a:gd name="T68" fmla="*/ 742 w 795"/>
                  <a:gd name="T69" fmla="*/ 90 h 676"/>
                  <a:gd name="T70" fmla="*/ 742 w 795"/>
                  <a:gd name="T71" fmla="*/ 281 h 676"/>
                  <a:gd name="T72" fmla="*/ 748 w 795"/>
                  <a:gd name="T73" fmla="*/ 305 h 676"/>
                  <a:gd name="T74" fmla="*/ 766 w 795"/>
                  <a:gd name="T75" fmla="*/ 311 h 676"/>
                  <a:gd name="T76" fmla="*/ 778 w 795"/>
                  <a:gd name="T77" fmla="*/ 311 h 676"/>
                  <a:gd name="T78" fmla="*/ 789 w 795"/>
                  <a:gd name="T79" fmla="*/ 293 h 676"/>
                  <a:gd name="T80" fmla="*/ 795 w 795"/>
                  <a:gd name="T81" fmla="*/ 84 h 676"/>
                  <a:gd name="T82" fmla="*/ 789 w 795"/>
                  <a:gd name="T83" fmla="*/ 54 h 676"/>
                  <a:gd name="T84" fmla="*/ 742 w 795"/>
                  <a:gd name="T85" fmla="*/ 6 h 676"/>
                  <a:gd name="T86" fmla="*/ 706 w 795"/>
                  <a:gd name="T87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95" h="676">
                    <a:moveTo>
                      <a:pt x="706" y="0"/>
                    </a:moveTo>
                    <a:lnTo>
                      <a:pt x="580" y="0"/>
                    </a:lnTo>
                    <a:lnTo>
                      <a:pt x="580" y="0"/>
                    </a:lnTo>
                    <a:lnTo>
                      <a:pt x="556" y="0"/>
                    </a:lnTo>
                    <a:lnTo>
                      <a:pt x="538" y="6"/>
                    </a:lnTo>
                    <a:lnTo>
                      <a:pt x="520" y="18"/>
                    </a:lnTo>
                    <a:lnTo>
                      <a:pt x="508" y="30"/>
                    </a:lnTo>
                    <a:lnTo>
                      <a:pt x="442" y="138"/>
                    </a:lnTo>
                    <a:lnTo>
                      <a:pt x="353" y="138"/>
                    </a:lnTo>
                    <a:lnTo>
                      <a:pt x="287" y="30"/>
                    </a:lnTo>
                    <a:lnTo>
                      <a:pt x="287" y="30"/>
                    </a:lnTo>
                    <a:lnTo>
                      <a:pt x="275" y="18"/>
                    </a:lnTo>
                    <a:lnTo>
                      <a:pt x="257" y="6"/>
                    </a:lnTo>
                    <a:lnTo>
                      <a:pt x="239" y="0"/>
                    </a:lnTo>
                    <a:lnTo>
                      <a:pt x="215" y="0"/>
                    </a:lnTo>
                    <a:lnTo>
                      <a:pt x="89" y="0"/>
                    </a:lnTo>
                    <a:lnTo>
                      <a:pt x="89" y="0"/>
                    </a:lnTo>
                    <a:lnTo>
                      <a:pt x="53" y="6"/>
                    </a:lnTo>
                    <a:lnTo>
                      <a:pt x="29" y="24"/>
                    </a:lnTo>
                    <a:lnTo>
                      <a:pt x="6" y="54"/>
                    </a:lnTo>
                    <a:lnTo>
                      <a:pt x="0" y="84"/>
                    </a:lnTo>
                    <a:lnTo>
                      <a:pt x="0" y="216"/>
                    </a:lnTo>
                    <a:lnTo>
                      <a:pt x="53" y="216"/>
                    </a:lnTo>
                    <a:lnTo>
                      <a:pt x="53" y="90"/>
                    </a:lnTo>
                    <a:lnTo>
                      <a:pt x="77" y="90"/>
                    </a:lnTo>
                    <a:lnTo>
                      <a:pt x="77" y="216"/>
                    </a:lnTo>
                    <a:lnTo>
                      <a:pt x="257" y="216"/>
                    </a:lnTo>
                    <a:lnTo>
                      <a:pt x="257" y="90"/>
                    </a:lnTo>
                    <a:lnTo>
                      <a:pt x="317" y="180"/>
                    </a:lnTo>
                    <a:lnTo>
                      <a:pt x="317" y="180"/>
                    </a:lnTo>
                    <a:lnTo>
                      <a:pt x="323" y="192"/>
                    </a:lnTo>
                    <a:lnTo>
                      <a:pt x="335" y="192"/>
                    </a:lnTo>
                    <a:lnTo>
                      <a:pt x="347" y="192"/>
                    </a:lnTo>
                    <a:lnTo>
                      <a:pt x="448" y="192"/>
                    </a:lnTo>
                    <a:lnTo>
                      <a:pt x="460" y="192"/>
                    </a:lnTo>
                    <a:lnTo>
                      <a:pt x="460" y="192"/>
                    </a:lnTo>
                    <a:lnTo>
                      <a:pt x="472" y="192"/>
                    </a:lnTo>
                    <a:lnTo>
                      <a:pt x="478" y="180"/>
                    </a:lnTo>
                    <a:lnTo>
                      <a:pt x="538" y="90"/>
                    </a:lnTo>
                    <a:lnTo>
                      <a:pt x="538" y="240"/>
                    </a:lnTo>
                    <a:lnTo>
                      <a:pt x="538" y="240"/>
                    </a:lnTo>
                    <a:lnTo>
                      <a:pt x="424" y="359"/>
                    </a:lnTo>
                    <a:lnTo>
                      <a:pt x="424" y="359"/>
                    </a:lnTo>
                    <a:lnTo>
                      <a:pt x="418" y="371"/>
                    </a:lnTo>
                    <a:lnTo>
                      <a:pt x="323" y="539"/>
                    </a:lnTo>
                    <a:lnTo>
                      <a:pt x="323" y="539"/>
                    </a:lnTo>
                    <a:lnTo>
                      <a:pt x="317" y="557"/>
                    </a:lnTo>
                    <a:lnTo>
                      <a:pt x="317" y="575"/>
                    </a:lnTo>
                    <a:lnTo>
                      <a:pt x="323" y="587"/>
                    </a:lnTo>
                    <a:lnTo>
                      <a:pt x="335" y="599"/>
                    </a:lnTo>
                    <a:lnTo>
                      <a:pt x="335" y="599"/>
                    </a:lnTo>
                    <a:lnTo>
                      <a:pt x="359" y="605"/>
                    </a:lnTo>
                    <a:lnTo>
                      <a:pt x="359" y="605"/>
                    </a:lnTo>
                    <a:lnTo>
                      <a:pt x="377" y="599"/>
                    </a:lnTo>
                    <a:lnTo>
                      <a:pt x="395" y="581"/>
                    </a:lnTo>
                    <a:lnTo>
                      <a:pt x="484" y="419"/>
                    </a:lnTo>
                    <a:lnTo>
                      <a:pt x="634" y="317"/>
                    </a:lnTo>
                    <a:lnTo>
                      <a:pt x="634" y="635"/>
                    </a:lnTo>
                    <a:lnTo>
                      <a:pt x="634" y="635"/>
                    </a:lnTo>
                    <a:lnTo>
                      <a:pt x="640" y="646"/>
                    </a:lnTo>
                    <a:lnTo>
                      <a:pt x="646" y="658"/>
                    </a:lnTo>
                    <a:lnTo>
                      <a:pt x="658" y="670"/>
                    </a:lnTo>
                    <a:lnTo>
                      <a:pt x="676" y="676"/>
                    </a:lnTo>
                    <a:lnTo>
                      <a:pt x="676" y="676"/>
                    </a:lnTo>
                    <a:lnTo>
                      <a:pt x="694" y="670"/>
                    </a:lnTo>
                    <a:lnTo>
                      <a:pt x="706" y="658"/>
                    </a:lnTo>
                    <a:lnTo>
                      <a:pt x="712" y="646"/>
                    </a:lnTo>
                    <a:lnTo>
                      <a:pt x="718" y="635"/>
                    </a:lnTo>
                    <a:lnTo>
                      <a:pt x="718" y="90"/>
                    </a:lnTo>
                    <a:lnTo>
                      <a:pt x="742" y="90"/>
                    </a:lnTo>
                    <a:lnTo>
                      <a:pt x="742" y="281"/>
                    </a:lnTo>
                    <a:lnTo>
                      <a:pt x="742" y="281"/>
                    </a:lnTo>
                    <a:lnTo>
                      <a:pt x="742" y="293"/>
                    </a:lnTo>
                    <a:lnTo>
                      <a:pt x="748" y="305"/>
                    </a:lnTo>
                    <a:lnTo>
                      <a:pt x="760" y="311"/>
                    </a:lnTo>
                    <a:lnTo>
                      <a:pt x="766" y="311"/>
                    </a:lnTo>
                    <a:lnTo>
                      <a:pt x="766" y="311"/>
                    </a:lnTo>
                    <a:lnTo>
                      <a:pt x="778" y="311"/>
                    </a:lnTo>
                    <a:lnTo>
                      <a:pt x="789" y="305"/>
                    </a:lnTo>
                    <a:lnTo>
                      <a:pt x="789" y="293"/>
                    </a:lnTo>
                    <a:lnTo>
                      <a:pt x="795" y="281"/>
                    </a:lnTo>
                    <a:lnTo>
                      <a:pt x="795" y="84"/>
                    </a:lnTo>
                    <a:lnTo>
                      <a:pt x="795" y="84"/>
                    </a:lnTo>
                    <a:lnTo>
                      <a:pt x="789" y="54"/>
                    </a:lnTo>
                    <a:lnTo>
                      <a:pt x="766" y="24"/>
                    </a:lnTo>
                    <a:lnTo>
                      <a:pt x="742" y="6"/>
                    </a:lnTo>
                    <a:lnTo>
                      <a:pt x="706" y="0"/>
                    </a:lnTo>
                    <a:lnTo>
                      <a:pt x="70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3" name="Freeform 12">
                <a:extLst>
                  <a:ext uri="{FF2B5EF4-FFF2-40B4-BE49-F238E27FC236}">
                    <a16:creationId xmlns:a16="http://schemas.microsoft.com/office/drawing/2014/main" id="{EBB46F09-8EF8-49F1-A2BA-92DD2A399A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24050" y="5391150"/>
                <a:ext cx="180975" cy="104775"/>
              </a:xfrm>
              <a:custGeom>
                <a:avLst/>
                <a:gdLst>
                  <a:gd name="T0" fmla="*/ 102 w 114"/>
                  <a:gd name="T1" fmla="*/ 66 h 66"/>
                  <a:gd name="T2" fmla="*/ 102 w 114"/>
                  <a:gd name="T3" fmla="*/ 66 h 66"/>
                  <a:gd name="T4" fmla="*/ 102 w 114"/>
                  <a:gd name="T5" fmla="*/ 66 h 66"/>
                  <a:gd name="T6" fmla="*/ 102 w 114"/>
                  <a:gd name="T7" fmla="*/ 66 h 66"/>
                  <a:gd name="T8" fmla="*/ 90 w 114"/>
                  <a:gd name="T9" fmla="*/ 60 h 66"/>
                  <a:gd name="T10" fmla="*/ 90 w 114"/>
                  <a:gd name="T11" fmla="*/ 60 h 66"/>
                  <a:gd name="T12" fmla="*/ 90 w 114"/>
                  <a:gd name="T13" fmla="*/ 54 h 66"/>
                  <a:gd name="T14" fmla="*/ 90 w 114"/>
                  <a:gd name="T15" fmla="*/ 54 h 66"/>
                  <a:gd name="T16" fmla="*/ 90 w 114"/>
                  <a:gd name="T17" fmla="*/ 42 h 66"/>
                  <a:gd name="T18" fmla="*/ 102 w 114"/>
                  <a:gd name="T19" fmla="*/ 42 h 66"/>
                  <a:gd name="T20" fmla="*/ 102 w 114"/>
                  <a:gd name="T21" fmla="*/ 42 h 66"/>
                  <a:gd name="T22" fmla="*/ 114 w 114"/>
                  <a:gd name="T23" fmla="*/ 48 h 66"/>
                  <a:gd name="T24" fmla="*/ 114 w 114"/>
                  <a:gd name="T25" fmla="*/ 54 h 66"/>
                  <a:gd name="T26" fmla="*/ 114 w 114"/>
                  <a:gd name="T27" fmla="*/ 54 h 66"/>
                  <a:gd name="T28" fmla="*/ 114 w 114"/>
                  <a:gd name="T29" fmla="*/ 66 h 66"/>
                  <a:gd name="T30" fmla="*/ 102 w 114"/>
                  <a:gd name="T31" fmla="*/ 66 h 66"/>
                  <a:gd name="T32" fmla="*/ 102 w 114"/>
                  <a:gd name="T33" fmla="*/ 66 h 66"/>
                  <a:gd name="T34" fmla="*/ 54 w 114"/>
                  <a:gd name="T35" fmla="*/ 54 h 66"/>
                  <a:gd name="T36" fmla="*/ 54 w 114"/>
                  <a:gd name="T37" fmla="*/ 54 h 66"/>
                  <a:gd name="T38" fmla="*/ 48 w 114"/>
                  <a:gd name="T39" fmla="*/ 54 h 66"/>
                  <a:gd name="T40" fmla="*/ 48 w 114"/>
                  <a:gd name="T41" fmla="*/ 54 h 66"/>
                  <a:gd name="T42" fmla="*/ 48 w 114"/>
                  <a:gd name="T43" fmla="*/ 54 h 66"/>
                  <a:gd name="T44" fmla="*/ 48 w 114"/>
                  <a:gd name="T45" fmla="*/ 54 h 66"/>
                  <a:gd name="T46" fmla="*/ 42 w 114"/>
                  <a:gd name="T47" fmla="*/ 48 h 66"/>
                  <a:gd name="T48" fmla="*/ 42 w 114"/>
                  <a:gd name="T49" fmla="*/ 48 h 66"/>
                  <a:gd name="T50" fmla="*/ 42 w 114"/>
                  <a:gd name="T51" fmla="*/ 36 h 66"/>
                  <a:gd name="T52" fmla="*/ 42 w 114"/>
                  <a:gd name="T53" fmla="*/ 36 h 66"/>
                  <a:gd name="T54" fmla="*/ 48 w 114"/>
                  <a:gd name="T55" fmla="*/ 24 h 66"/>
                  <a:gd name="T56" fmla="*/ 60 w 114"/>
                  <a:gd name="T57" fmla="*/ 30 h 66"/>
                  <a:gd name="T58" fmla="*/ 60 w 114"/>
                  <a:gd name="T59" fmla="*/ 30 h 66"/>
                  <a:gd name="T60" fmla="*/ 66 w 114"/>
                  <a:gd name="T61" fmla="*/ 36 h 66"/>
                  <a:gd name="T62" fmla="*/ 66 w 114"/>
                  <a:gd name="T63" fmla="*/ 36 h 66"/>
                  <a:gd name="T64" fmla="*/ 66 w 114"/>
                  <a:gd name="T65" fmla="*/ 48 h 66"/>
                  <a:gd name="T66" fmla="*/ 66 w 114"/>
                  <a:gd name="T67" fmla="*/ 48 h 66"/>
                  <a:gd name="T68" fmla="*/ 60 w 114"/>
                  <a:gd name="T69" fmla="*/ 54 h 66"/>
                  <a:gd name="T70" fmla="*/ 54 w 114"/>
                  <a:gd name="T71" fmla="*/ 54 h 66"/>
                  <a:gd name="T72" fmla="*/ 54 w 114"/>
                  <a:gd name="T73" fmla="*/ 54 h 66"/>
                  <a:gd name="T74" fmla="*/ 12 w 114"/>
                  <a:gd name="T75" fmla="*/ 24 h 66"/>
                  <a:gd name="T76" fmla="*/ 12 w 114"/>
                  <a:gd name="T77" fmla="*/ 24 h 66"/>
                  <a:gd name="T78" fmla="*/ 0 w 114"/>
                  <a:gd name="T79" fmla="*/ 24 h 66"/>
                  <a:gd name="T80" fmla="*/ 0 w 114"/>
                  <a:gd name="T81" fmla="*/ 24 h 66"/>
                  <a:gd name="T82" fmla="*/ 0 w 114"/>
                  <a:gd name="T83" fmla="*/ 12 h 66"/>
                  <a:gd name="T84" fmla="*/ 0 w 114"/>
                  <a:gd name="T85" fmla="*/ 12 h 66"/>
                  <a:gd name="T86" fmla="*/ 6 w 114"/>
                  <a:gd name="T87" fmla="*/ 0 h 66"/>
                  <a:gd name="T88" fmla="*/ 6 w 114"/>
                  <a:gd name="T89" fmla="*/ 0 h 66"/>
                  <a:gd name="T90" fmla="*/ 18 w 114"/>
                  <a:gd name="T91" fmla="*/ 0 h 66"/>
                  <a:gd name="T92" fmla="*/ 24 w 114"/>
                  <a:gd name="T93" fmla="*/ 6 h 66"/>
                  <a:gd name="T94" fmla="*/ 24 w 114"/>
                  <a:gd name="T95" fmla="*/ 6 h 66"/>
                  <a:gd name="T96" fmla="*/ 30 w 114"/>
                  <a:gd name="T97" fmla="*/ 12 h 66"/>
                  <a:gd name="T98" fmla="*/ 24 w 114"/>
                  <a:gd name="T99" fmla="*/ 24 h 66"/>
                  <a:gd name="T100" fmla="*/ 24 w 114"/>
                  <a:gd name="T101" fmla="*/ 24 h 66"/>
                  <a:gd name="T102" fmla="*/ 12 w 114"/>
                  <a:gd name="T103" fmla="*/ 24 h 66"/>
                  <a:gd name="T104" fmla="*/ 12 w 114"/>
                  <a:gd name="T10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" h="66">
                    <a:moveTo>
                      <a:pt x="102" y="66"/>
                    </a:moveTo>
                    <a:lnTo>
                      <a:pt x="102" y="66"/>
                    </a:lnTo>
                    <a:lnTo>
                      <a:pt x="102" y="66"/>
                    </a:lnTo>
                    <a:lnTo>
                      <a:pt x="102" y="66"/>
                    </a:lnTo>
                    <a:lnTo>
                      <a:pt x="90" y="60"/>
                    </a:lnTo>
                    <a:lnTo>
                      <a:pt x="90" y="60"/>
                    </a:lnTo>
                    <a:lnTo>
                      <a:pt x="90" y="54"/>
                    </a:lnTo>
                    <a:lnTo>
                      <a:pt x="90" y="54"/>
                    </a:lnTo>
                    <a:lnTo>
                      <a:pt x="90" y="42"/>
                    </a:lnTo>
                    <a:lnTo>
                      <a:pt x="102" y="42"/>
                    </a:lnTo>
                    <a:lnTo>
                      <a:pt x="102" y="42"/>
                    </a:lnTo>
                    <a:lnTo>
                      <a:pt x="114" y="48"/>
                    </a:lnTo>
                    <a:lnTo>
                      <a:pt x="114" y="54"/>
                    </a:lnTo>
                    <a:lnTo>
                      <a:pt x="114" y="54"/>
                    </a:lnTo>
                    <a:lnTo>
                      <a:pt x="114" y="66"/>
                    </a:lnTo>
                    <a:lnTo>
                      <a:pt x="102" y="66"/>
                    </a:lnTo>
                    <a:lnTo>
                      <a:pt x="102" y="66"/>
                    </a:lnTo>
                    <a:close/>
                    <a:moveTo>
                      <a:pt x="54" y="54"/>
                    </a:moveTo>
                    <a:lnTo>
                      <a:pt x="54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2" y="36"/>
                    </a:lnTo>
                    <a:lnTo>
                      <a:pt x="42" y="36"/>
                    </a:lnTo>
                    <a:lnTo>
                      <a:pt x="48" y="24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6" y="48"/>
                    </a:lnTo>
                    <a:lnTo>
                      <a:pt x="66" y="48"/>
                    </a:lnTo>
                    <a:lnTo>
                      <a:pt x="60" y="54"/>
                    </a:lnTo>
                    <a:lnTo>
                      <a:pt x="54" y="54"/>
                    </a:lnTo>
                    <a:lnTo>
                      <a:pt x="54" y="54"/>
                    </a:lnTo>
                    <a:close/>
                    <a:moveTo>
                      <a:pt x="12" y="24"/>
                    </a:moveTo>
                    <a:lnTo>
                      <a:pt x="12" y="2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8" y="0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12" y="24"/>
                    </a:lnTo>
                    <a:lnTo>
                      <a:pt x="12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4" name="Freeform 13">
                <a:extLst>
                  <a:ext uri="{FF2B5EF4-FFF2-40B4-BE49-F238E27FC236}">
                    <a16:creationId xmlns:a16="http://schemas.microsoft.com/office/drawing/2014/main" id="{D8FA5264-F9F5-4A91-8791-C662FB27A45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96988" y="5219700"/>
                <a:ext cx="285750" cy="285750"/>
              </a:xfrm>
              <a:custGeom>
                <a:avLst/>
                <a:gdLst>
                  <a:gd name="T0" fmla="*/ 18 w 180"/>
                  <a:gd name="T1" fmla="*/ 84 h 180"/>
                  <a:gd name="T2" fmla="*/ 78 w 180"/>
                  <a:gd name="T3" fmla="*/ 114 h 180"/>
                  <a:gd name="T4" fmla="*/ 72 w 180"/>
                  <a:gd name="T5" fmla="*/ 42 h 180"/>
                  <a:gd name="T6" fmla="*/ 132 w 180"/>
                  <a:gd name="T7" fmla="*/ 72 h 180"/>
                  <a:gd name="T8" fmla="*/ 126 w 180"/>
                  <a:gd name="T9" fmla="*/ 0 h 180"/>
                  <a:gd name="T10" fmla="*/ 156 w 180"/>
                  <a:gd name="T11" fmla="*/ 54 h 180"/>
                  <a:gd name="T12" fmla="*/ 162 w 180"/>
                  <a:gd name="T13" fmla="*/ 54 h 180"/>
                  <a:gd name="T14" fmla="*/ 168 w 180"/>
                  <a:gd name="T15" fmla="*/ 54 h 180"/>
                  <a:gd name="T16" fmla="*/ 174 w 180"/>
                  <a:gd name="T17" fmla="*/ 60 h 180"/>
                  <a:gd name="T18" fmla="*/ 168 w 180"/>
                  <a:gd name="T19" fmla="*/ 66 h 180"/>
                  <a:gd name="T20" fmla="*/ 174 w 180"/>
                  <a:gd name="T21" fmla="*/ 114 h 180"/>
                  <a:gd name="T22" fmla="*/ 180 w 180"/>
                  <a:gd name="T23" fmla="*/ 126 h 180"/>
                  <a:gd name="T24" fmla="*/ 168 w 180"/>
                  <a:gd name="T25" fmla="*/ 138 h 180"/>
                  <a:gd name="T26" fmla="*/ 162 w 180"/>
                  <a:gd name="T27" fmla="*/ 138 h 180"/>
                  <a:gd name="T28" fmla="*/ 114 w 180"/>
                  <a:gd name="T29" fmla="*/ 108 h 180"/>
                  <a:gd name="T30" fmla="*/ 120 w 180"/>
                  <a:gd name="T31" fmla="*/ 156 h 180"/>
                  <a:gd name="T32" fmla="*/ 120 w 180"/>
                  <a:gd name="T33" fmla="*/ 168 h 180"/>
                  <a:gd name="T34" fmla="*/ 114 w 180"/>
                  <a:gd name="T35" fmla="*/ 174 h 180"/>
                  <a:gd name="T36" fmla="*/ 108 w 180"/>
                  <a:gd name="T37" fmla="*/ 180 h 180"/>
                  <a:gd name="T38" fmla="*/ 60 w 180"/>
                  <a:gd name="T39" fmla="*/ 150 h 180"/>
                  <a:gd name="T40" fmla="*/ 36 w 180"/>
                  <a:gd name="T41" fmla="*/ 144 h 180"/>
                  <a:gd name="T42" fmla="*/ 0 w 180"/>
                  <a:gd name="T43" fmla="*/ 96 h 180"/>
                  <a:gd name="T44" fmla="*/ 78 w 180"/>
                  <a:gd name="T45" fmla="*/ 132 h 180"/>
                  <a:gd name="T46" fmla="*/ 102 w 180"/>
                  <a:gd name="T47" fmla="*/ 156 h 180"/>
                  <a:gd name="T48" fmla="*/ 90 w 180"/>
                  <a:gd name="T49" fmla="*/ 138 h 180"/>
                  <a:gd name="T50" fmla="*/ 90 w 180"/>
                  <a:gd name="T51" fmla="*/ 132 h 180"/>
                  <a:gd name="T52" fmla="*/ 78 w 180"/>
                  <a:gd name="T53" fmla="*/ 132 h 180"/>
                  <a:gd name="T54" fmla="*/ 102 w 180"/>
                  <a:gd name="T55" fmla="*/ 96 h 180"/>
                  <a:gd name="T56" fmla="*/ 84 w 180"/>
                  <a:gd name="T57" fmla="*/ 72 h 180"/>
                  <a:gd name="T58" fmla="*/ 96 w 180"/>
                  <a:gd name="T59" fmla="*/ 102 h 180"/>
                  <a:gd name="T60" fmla="*/ 132 w 180"/>
                  <a:gd name="T61" fmla="*/ 96 h 180"/>
                  <a:gd name="T62" fmla="*/ 156 w 180"/>
                  <a:gd name="T63" fmla="*/ 114 h 180"/>
                  <a:gd name="T64" fmla="*/ 156 w 180"/>
                  <a:gd name="T65" fmla="*/ 114 h 180"/>
                  <a:gd name="T66" fmla="*/ 132 w 180"/>
                  <a:gd name="T67" fmla="*/ 96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0" h="180">
                    <a:moveTo>
                      <a:pt x="0" y="96"/>
                    </a:moveTo>
                    <a:lnTo>
                      <a:pt x="18" y="84"/>
                    </a:lnTo>
                    <a:lnTo>
                      <a:pt x="66" y="120"/>
                    </a:lnTo>
                    <a:lnTo>
                      <a:pt x="78" y="114"/>
                    </a:lnTo>
                    <a:lnTo>
                      <a:pt x="54" y="60"/>
                    </a:lnTo>
                    <a:lnTo>
                      <a:pt x="72" y="42"/>
                    </a:lnTo>
                    <a:lnTo>
                      <a:pt x="120" y="78"/>
                    </a:lnTo>
                    <a:lnTo>
                      <a:pt x="132" y="72"/>
                    </a:lnTo>
                    <a:lnTo>
                      <a:pt x="108" y="18"/>
                    </a:lnTo>
                    <a:lnTo>
                      <a:pt x="126" y="0"/>
                    </a:lnTo>
                    <a:lnTo>
                      <a:pt x="150" y="60"/>
                    </a:lnTo>
                    <a:lnTo>
                      <a:pt x="156" y="54"/>
                    </a:lnTo>
                    <a:lnTo>
                      <a:pt x="156" y="54"/>
                    </a:lnTo>
                    <a:lnTo>
                      <a:pt x="162" y="54"/>
                    </a:lnTo>
                    <a:lnTo>
                      <a:pt x="162" y="54"/>
                    </a:lnTo>
                    <a:lnTo>
                      <a:pt x="168" y="54"/>
                    </a:lnTo>
                    <a:lnTo>
                      <a:pt x="168" y="54"/>
                    </a:lnTo>
                    <a:lnTo>
                      <a:pt x="174" y="60"/>
                    </a:lnTo>
                    <a:lnTo>
                      <a:pt x="174" y="60"/>
                    </a:lnTo>
                    <a:lnTo>
                      <a:pt x="168" y="66"/>
                    </a:lnTo>
                    <a:lnTo>
                      <a:pt x="156" y="78"/>
                    </a:lnTo>
                    <a:lnTo>
                      <a:pt x="174" y="114"/>
                    </a:lnTo>
                    <a:lnTo>
                      <a:pt x="174" y="114"/>
                    </a:lnTo>
                    <a:lnTo>
                      <a:pt x="180" y="126"/>
                    </a:lnTo>
                    <a:lnTo>
                      <a:pt x="168" y="138"/>
                    </a:lnTo>
                    <a:lnTo>
                      <a:pt x="168" y="138"/>
                    </a:lnTo>
                    <a:lnTo>
                      <a:pt x="162" y="138"/>
                    </a:lnTo>
                    <a:lnTo>
                      <a:pt x="162" y="138"/>
                    </a:lnTo>
                    <a:lnTo>
                      <a:pt x="150" y="138"/>
                    </a:lnTo>
                    <a:lnTo>
                      <a:pt x="114" y="108"/>
                    </a:lnTo>
                    <a:lnTo>
                      <a:pt x="102" y="114"/>
                    </a:lnTo>
                    <a:lnTo>
                      <a:pt x="120" y="156"/>
                    </a:lnTo>
                    <a:lnTo>
                      <a:pt x="120" y="156"/>
                    </a:lnTo>
                    <a:lnTo>
                      <a:pt x="120" y="168"/>
                    </a:lnTo>
                    <a:lnTo>
                      <a:pt x="120" y="168"/>
                    </a:lnTo>
                    <a:lnTo>
                      <a:pt x="114" y="174"/>
                    </a:lnTo>
                    <a:lnTo>
                      <a:pt x="114" y="174"/>
                    </a:lnTo>
                    <a:lnTo>
                      <a:pt x="108" y="180"/>
                    </a:lnTo>
                    <a:lnTo>
                      <a:pt x="96" y="174"/>
                    </a:lnTo>
                    <a:lnTo>
                      <a:pt x="60" y="150"/>
                    </a:lnTo>
                    <a:lnTo>
                      <a:pt x="48" y="156"/>
                    </a:lnTo>
                    <a:lnTo>
                      <a:pt x="36" y="144"/>
                    </a:lnTo>
                    <a:lnTo>
                      <a:pt x="48" y="138"/>
                    </a:lnTo>
                    <a:lnTo>
                      <a:pt x="0" y="96"/>
                    </a:lnTo>
                    <a:close/>
                    <a:moveTo>
                      <a:pt x="78" y="132"/>
                    </a:moveTo>
                    <a:lnTo>
                      <a:pt x="78" y="132"/>
                    </a:lnTo>
                    <a:lnTo>
                      <a:pt x="90" y="144"/>
                    </a:lnTo>
                    <a:lnTo>
                      <a:pt x="102" y="156"/>
                    </a:lnTo>
                    <a:lnTo>
                      <a:pt x="102" y="156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0" y="132"/>
                    </a:lnTo>
                    <a:lnTo>
                      <a:pt x="90" y="126"/>
                    </a:lnTo>
                    <a:lnTo>
                      <a:pt x="78" y="132"/>
                    </a:lnTo>
                    <a:close/>
                    <a:moveTo>
                      <a:pt x="102" y="96"/>
                    </a:moveTo>
                    <a:lnTo>
                      <a:pt x="102" y="96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96" y="102"/>
                    </a:lnTo>
                    <a:lnTo>
                      <a:pt x="102" y="96"/>
                    </a:lnTo>
                    <a:close/>
                    <a:moveTo>
                      <a:pt x="132" y="96"/>
                    </a:moveTo>
                    <a:lnTo>
                      <a:pt x="132" y="96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44" y="90"/>
                    </a:lnTo>
                    <a:lnTo>
                      <a:pt x="132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99" name="그룹 98">
              <a:extLst>
                <a:ext uri="{FF2B5EF4-FFF2-40B4-BE49-F238E27FC236}">
                  <a16:creationId xmlns:a16="http://schemas.microsoft.com/office/drawing/2014/main" id="{D7CB00FF-52DB-4B51-980A-BD3F45BF82A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784003" y="5791941"/>
              <a:ext cx="334056" cy="627909"/>
              <a:chOff x="5353443" y="1683602"/>
              <a:chExt cx="3118157" cy="5861081"/>
            </a:xfrm>
            <a:solidFill>
              <a:srgbClr val="B4C6E6"/>
            </a:solidFill>
          </p:grpSpPr>
          <p:grpSp>
            <p:nvGrpSpPr>
              <p:cNvPr id="131" name="Group 6">
                <a:extLst>
                  <a:ext uri="{FF2B5EF4-FFF2-40B4-BE49-F238E27FC236}">
                    <a16:creationId xmlns:a16="http://schemas.microsoft.com/office/drawing/2014/main" id="{B7D470FB-2365-41B8-A666-65568E260750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7163826" y="1683602"/>
                <a:ext cx="1307774" cy="1825706"/>
                <a:chOff x="3629" y="1185"/>
                <a:chExt cx="404" cy="564"/>
              </a:xfrm>
              <a:grpFill/>
            </p:grpSpPr>
            <p:sp>
              <p:nvSpPr>
                <p:cNvPr id="136" name="Rectangle 7">
                  <a:extLst>
                    <a:ext uri="{FF2B5EF4-FFF2-40B4-BE49-F238E27FC236}">
                      <a16:creationId xmlns:a16="http://schemas.microsoft.com/office/drawing/2014/main" id="{6CAF0476-5663-4D70-B4F7-412BBEEA554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73" y="1641"/>
                  <a:ext cx="110" cy="1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7" name="Freeform 8">
                  <a:extLst>
                    <a:ext uri="{FF2B5EF4-FFF2-40B4-BE49-F238E27FC236}">
                      <a16:creationId xmlns:a16="http://schemas.microsoft.com/office/drawing/2014/main" id="{DF6B7C7B-FBE3-4EE9-93FB-0C89046C2C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29" y="1185"/>
                  <a:ext cx="404" cy="422"/>
                </a:xfrm>
                <a:custGeom>
                  <a:avLst/>
                  <a:gdLst>
                    <a:gd name="T0" fmla="*/ 0 w 404"/>
                    <a:gd name="T1" fmla="*/ 200 h 422"/>
                    <a:gd name="T2" fmla="*/ 6 w 404"/>
                    <a:gd name="T3" fmla="*/ 158 h 422"/>
                    <a:gd name="T4" fmla="*/ 16 w 404"/>
                    <a:gd name="T5" fmla="*/ 120 h 422"/>
                    <a:gd name="T6" fmla="*/ 34 w 404"/>
                    <a:gd name="T7" fmla="*/ 86 h 422"/>
                    <a:gd name="T8" fmla="*/ 56 w 404"/>
                    <a:gd name="T9" fmla="*/ 56 h 422"/>
                    <a:gd name="T10" fmla="*/ 84 w 404"/>
                    <a:gd name="T11" fmla="*/ 32 h 422"/>
                    <a:gd name="T12" fmla="*/ 118 w 404"/>
                    <a:gd name="T13" fmla="*/ 14 h 422"/>
                    <a:gd name="T14" fmla="*/ 156 w 404"/>
                    <a:gd name="T15" fmla="*/ 2 h 422"/>
                    <a:gd name="T16" fmla="*/ 200 w 404"/>
                    <a:gd name="T17" fmla="*/ 0 h 422"/>
                    <a:gd name="T18" fmla="*/ 228 w 404"/>
                    <a:gd name="T19" fmla="*/ 0 h 422"/>
                    <a:gd name="T20" fmla="*/ 276 w 404"/>
                    <a:gd name="T21" fmla="*/ 8 h 422"/>
                    <a:gd name="T22" fmla="*/ 314 w 404"/>
                    <a:gd name="T23" fmla="*/ 24 h 422"/>
                    <a:gd name="T24" fmla="*/ 346 w 404"/>
                    <a:gd name="T25" fmla="*/ 44 h 422"/>
                    <a:gd name="T26" fmla="*/ 370 w 404"/>
                    <a:gd name="T27" fmla="*/ 66 h 422"/>
                    <a:gd name="T28" fmla="*/ 386 w 404"/>
                    <a:gd name="T29" fmla="*/ 92 h 422"/>
                    <a:gd name="T30" fmla="*/ 398 w 404"/>
                    <a:gd name="T31" fmla="*/ 120 h 422"/>
                    <a:gd name="T32" fmla="*/ 402 w 404"/>
                    <a:gd name="T33" fmla="*/ 144 h 422"/>
                    <a:gd name="T34" fmla="*/ 404 w 404"/>
                    <a:gd name="T35" fmla="*/ 156 h 422"/>
                    <a:gd name="T36" fmla="*/ 398 w 404"/>
                    <a:gd name="T37" fmla="*/ 208 h 422"/>
                    <a:gd name="T38" fmla="*/ 382 w 404"/>
                    <a:gd name="T39" fmla="*/ 246 h 422"/>
                    <a:gd name="T40" fmla="*/ 360 w 404"/>
                    <a:gd name="T41" fmla="*/ 274 h 422"/>
                    <a:gd name="T42" fmla="*/ 334 w 404"/>
                    <a:gd name="T43" fmla="*/ 296 h 422"/>
                    <a:gd name="T44" fmla="*/ 294 w 404"/>
                    <a:gd name="T45" fmla="*/ 324 h 422"/>
                    <a:gd name="T46" fmla="*/ 274 w 404"/>
                    <a:gd name="T47" fmla="*/ 346 h 422"/>
                    <a:gd name="T48" fmla="*/ 258 w 404"/>
                    <a:gd name="T49" fmla="*/ 374 h 422"/>
                    <a:gd name="T50" fmla="*/ 254 w 404"/>
                    <a:gd name="T51" fmla="*/ 422 h 422"/>
                    <a:gd name="T52" fmla="*/ 144 w 404"/>
                    <a:gd name="T53" fmla="*/ 384 h 422"/>
                    <a:gd name="T54" fmla="*/ 148 w 404"/>
                    <a:gd name="T55" fmla="*/ 360 h 422"/>
                    <a:gd name="T56" fmla="*/ 160 w 404"/>
                    <a:gd name="T57" fmla="*/ 320 h 422"/>
                    <a:gd name="T58" fmla="*/ 180 w 404"/>
                    <a:gd name="T59" fmla="*/ 290 h 422"/>
                    <a:gd name="T60" fmla="*/ 214 w 404"/>
                    <a:gd name="T61" fmla="*/ 256 h 422"/>
                    <a:gd name="T62" fmla="*/ 248 w 404"/>
                    <a:gd name="T63" fmla="*/ 230 h 422"/>
                    <a:gd name="T64" fmla="*/ 264 w 404"/>
                    <a:gd name="T65" fmla="*/ 208 h 422"/>
                    <a:gd name="T66" fmla="*/ 274 w 404"/>
                    <a:gd name="T67" fmla="*/ 184 h 422"/>
                    <a:gd name="T68" fmla="*/ 274 w 404"/>
                    <a:gd name="T69" fmla="*/ 168 h 422"/>
                    <a:gd name="T70" fmla="*/ 270 w 404"/>
                    <a:gd name="T71" fmla="*/ 136 h 422"/>
                    <a:gd name="T72" fmla="*/ 256 w 404"/>
                    <a:gd name="T73" fmla="*/ 112 h 422"/>
                    <a:gd name="T74" fmla="*/ 234 w 404"/>
                    <a:gd name="T75" fmla="*/ 100 h 422"/>
                    <a:gd name="T76" fmla="*/ 206 w 404"/>
                    <a:gd name="T77" fmla="*/ 94 h 422"/>
                    <a:gd name="T78" fmla="*/ 184 w 404"/>
                    <a:gd name="T79" fmla="*/ 96 h 422"/>
                    <a:gd name="T80" fmla="*/ 152 w 404"/>
                    <a:gd name="T81" fmla="*/ 112 h 422"/>
                    <a:gd name="T82" fmla="*/ 132 w 404"/>
                    <a:gd name="T83" fmla="*/ 142 h 422"/>
                    <a:gd name="T84" fmla="*/ 122 w 404"/>
                    <a:gd name="T85" fmla="*/ 180 h 422"/>
                    <a:gd name="T86" fmla="*/ 0 w 404"/>
                    <a:gd name="T87" fmla="*/ 200 h 4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04" h="422">
                      <a:moveTo>
                        <a:pt x="0" y="200"/>
                      </a:moveTo>
                      <a:lnTo>
                        <a:pt x="0" y="200"/>
                      </a:lnTo>
                      <a:lnTo>
                        <a:pt x="2" y="180"/>
                      </a:lnTo>
                      <a:lnTo>
                        <a:pt x="6" y="158"/>
                      </a:lnTo>
                      <a:lnTo>
                        <a:pt x="10" y="138"/>
                      </a:lnTo>
                      <a:lnTo>
                        <a:pt x="16" y="120"/>
                      </a:lnTo>
                      <a:lnTo>
                        <a:pt x="24" y="102"/>
                      </a:lnTo>
                      <a:lnTo>
                        <a:pt x="34" y="86"/>
                      </a:lnTo>
                      <a:lnTo>
                        <a:pt x="44" y="70"/>
                      </a:lnTo>
                      <a:lnTo>
                        <a:pt x="56" y="56"/>
                      </a:lnTo>
                      <a:lnTo>
                        <a:pt x="70" y="44"/>
                      </a:lnTo>
                      <a:lnTo>
                        <a:pt x="84" y="32"/>
                      </a:lnTo>
                      <a:lnTo>
                        <a:pt x="100" y="22"/>
                      </a:lnTo>
                      <a:lnTo>
                        <a:pt x="118" y="14"/>
                      </a:lnTo>
                      <a:lnTo>
                        <a:pt x="136" y="8"/>
                      </a:lnTo>
                      <a:lnTo>
                        <a:pt x="156" y="2"/>
                      </a:lnTo>
                      <a:lnTo>
                        <a:pt x="178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228" y="0"/>
                      </a:lnTo>
                      <a:lnTo>
                        <a:pt x="252" y="4"/>
                      </a:lnTo>
                      <a:lnTo>
                        <a:pt x="276" y="8"/>
                      </a:lnTo>
                      <a:lnTo>
                        <a:pt x="296" y="14"/>
                      </a:lnTo>
                      <a:lnTo>
                        <a:pt x="314" y="24"/>
                      </a:lnTo>
                      <a:lnTo>
                        <a:pt x="332" y="32"/>
                      </a:lnTo>
                      <a:lnTo>
                        <a:pt x="346" y="44"/>
                      </a:lnTo>
                      <a:lnTo>
                        <a:pt x="358" y="54"/>
                      </a:lnTo>
                      <a:lnTo>
                        <a:pt x="370" y="66"/>
                      </a:lnTo>
                      <a:lnTo>
                        <a:pt x="380" y="80"/>
                      </a:lnTo>
                      <a:lnTo>
                        <a:pt x="386" y="92"/>
                      </a:lnTo>
                      <a:lnTo>
                        <a:pt x="392" y="106"/>
                      </a:lnTo>
                      <a:lnTo>
                        <a:pt x="398" y="120"/>
                      </a:lnTo>
                      <a:lnTo>
                        <a:pt x="400" y="132"/>
                      </a:lnTo>
                      <a:lnTo>
                        <a:pt x="402" y="144"/>
                      </a:lnTo>
                      <a:lnTo>
                        <a:pt x="404" y="156"/>
                      </a:lnTo>
                      <a:lnTo>
                        <a:pt x="404" y="156"/>
                      </a:lnTo>
                      <a:lnTo>
                        <a:pt x="402" y="184"/>
                      </a:lnTo>
                      <a:lnTo>
                        <a:pt x="398" y="208"/>
                      </a:lnTo>
                      <a:lnTo>
                        <a:pt x="390" y="228"/>
                      </a:lnTo>
                      <a:lnTo>
                        <a:pt x="382" y="246"/>
                      </a:lnTo>
                      <a:lnTo>
                        <a:pt x="372" y="260"/>
                      </a:lnTo>
                      <a:lnTo>
                        <a:pt x="360" y="274"/>
                      </a:lnTo>
                      <a:lnTo>
                        <a:pt x="348" y="284"/>
                      </a:lnTo>
                      <a:lnTo>
                        <a:pt x="334" y="296"/>
                      </a:lnTo>
                      <a:lnTo>
                        <a:pt x="308" y="314"/>
                      </a:lnTo>
                      <a:lnTo>
                        <a:pt x="294" y="324"/>
                      </a:lnTo>
                      <a:lnTo>
                        <a:pt x="284" y="334"/>
                      </a:lnTo>
                      <a:lnTo>
                        <a:pt x="274" y="346"/>
                      </a:lnTo>
                      <a:lnTo>
                        <a:pt x="264" y="358"/>
                      </a:lnTo>
                      <a:lnTo>
                        <a:pt x="258" y="374"/>
                      </a:lnTo>
                      <a:lnTo>
                        <a:pt x="254" y="390"/>
                      </a:lnTo>
                      <a:lnTo>
                        <a:pt x="254" y="422"/>
                      </a:lnTo>
                      <a:lnTo>
                        <a:pt x="144" y="422"/>
                      </a:lnTo>
                      <a:lnTo>
                        <a:pt x="144" y="384"/>
                      </a:lnTo>
                      <a:lnTo>
                        <a:pt x="144" y="384"/>
                      </a:lnTo>
                      <a:lnTo>
                        <a:pt x="148" y="360"/>
                      </a:lnTo>
                      <a:lnTo>
                        <a:pt x="152" y="338"/>
                      </a:lnTo>
                      <a:lnTo>
                        <a:pt x="160" y="320"/>
                      </a:lnTo>
                      <a:lnTo>
                        <a:pt x="170" y="304"/>
                      </a:lnTo>
                      <a:lnTo>
                        <a:pt x="180" y="290"/>
                      </a:lnTo>
                      <a:lnTo>
                        <a:pt x="192" y="278"/>
                      </a:lnTo>
                      <a:lnTo>
                        <a:pt x="214" y="256"/>
                      </a:lnTo>
                      <a:lnTo>
                        <a:pt x="238" y="238"/>
                      </a:lnTo>
                      <a:lnTo>
                        <a:pt x="248" y="230"/>
                      </a:lnTo>
                      <a:lnTo>
                        <a:pt x="256" y="220"/>
                      </a:lnTo>
                      <a:lnTo>
                        <a:pt x="264" y="208"/>
                      </a:lnTo>
                      <a:lnTo>
                        <a:pt x="270" y="198"/>
                      </a:lnTo>
                      <a:lnTo>
                        <a:pt x="274" y="184"/>
                      </a:lnTo>
                      <a:lnTo>
                        <a:pt x="274" y="168"/>
                      </a:lnTo>
                      <a:lnTo>
                        <a:pt x="274" y="168"/>
                      </a:lnTo>
                      <a:lnTo>
                        <a:pt x="274" y="150"/>
                      </a:lnTo>
                      <a:lnTo>
                        <a:pt x="270" y="136"/>
                      </a:lnTo>
                      <a:lnTo>
                        <a:pt x="264" y="124"/>
                      </a:lnTo>
                      <a:lnTo>
                        <a:pt x="256" y="112"/>
                      </a:lnTo>
                      <a:lnTo>
                        <a:pt x="246" y="104"/>
                      </a:lnTo>
                      <a:lnTo>
                        <a:pt x="234" y="100"/>
                      </a:lnTo>
                      <a:lnTo>
                        <a:pt x="220" y="96"/>
                      </a:lnTo>
                      <a:lnTo>
                        <a:pt x="206" y="94"/>
                      </a:lnTo>
                      <a:lnTo>
                        <a:pt x="206" y="94"/>
                      </a:lnTo>
                      <a:lnTo>
                        <a:pt x="184" y="96"/>
                      </a:lnTo>
                      <a:lnTo>
                        <a:pt x="168" y="104"/>
                      </a:lnTo>
                      <a:lnTo>
                        <a:pt x="152" y="112"/>
                      </a:lnTo>
                      <a:lnTo>
                        <a:pt x="142" y="126"/>
                      </a:lnTo>
                      <a:lnTo>
                        <a:pt x="132" y="142"/>
                      </a:lnTo>
                      <a:lnTo>
                        <a:pt x="126" y="160"/>
                      </a:lnTo>
                      <a:lnTo>
                        <a:pt x="122" y="180"/>
                      </a:lnTo>
                      <a:lnTo>
                        <a:pt x="122" y="200"/>
                      </a:lnTo>
                      <a:lnTo>
                        <a:pt x="0" y="200"/>
                      </a:lnTo>
                      <a:lnTo>
                        <a:pt x="0" y="2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32" name="Group 12">
                <a:extLst>
                  <a:ext uri="{FF2B5EF4-FFF2-40B4-BE49-F238E27FC236}">
                    <a16:creationId xmlns:a16="http://schemas.microsoft.com/office/drawing/2014/main" id="{9804A01D-6B90-42A7-8C8E-85B3DB5E0F5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353443" y="2372767"/>
                <a:ext cx="2945816" cy="5171916"/>
                <a:chOff x="3121" y="2024"/>
                <a:chExt cx="1584" cy="2781"/>
              </a:xfrm>
              <a:grpFill/>
            </p:grpSpPr>
            <p:sp>
              <p:nvSpPr>
                <p:cNvPr id="133" name="Freeform 13">
                  <a:extLst>
                    <a:ext uri="{FF2B5EF4-FFF2-40B4-BE49-F238E27FC236}">
                      <a16:creationId xmlns:a16="http://schemas.microsoft.com/office/drawing/2014/main" id="{46B0804C-E285-4983-B398-5B22620CD8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21" y="2536"/>
                  <a:ext cx="1584" cy="2269"/>
                </a:xfrm>
                <a:custGeom>
                  <a:avLst/>
                  <a:gdLst>
                    <a:gd name="T0" fmla="*/ 0 w 1584"/>
                    <a:gd name="T1" fmla="*/ 463 h 2269"/>
                    <a:gd name="T2" fmla="*/ 436 w 1584"/>
                    <a:gd name="T3" fmla="*/ 872 h 2269"/>
                    <a:gd name="T4" fmla="*/ 436 w 1584"/>
                    <a:gd name="T5" fmla="*/ 733 h 2269"/>
                    <a:gd name="T6" fmla="*/ 214 w 1584"/>
                    <a:gd name="T7" fmla="*/ 477 h 2269"/>
                    <a:gd name="T8" fmla="*/ 484 w 1584"/>
                    <a:gd name="T9" fmla="*/ 221 h 2269"/>
                    <a:gd name="T10" fmla="*/ 484 w 1584"/>
                    <a:gd name="T11" fmla="*/ 2269 h 2269"/>
                    <a:gd name="T12" fmla="*/ 623 w 1584"/>
                    <a:gd name="T13" fmla="*/ 2269 h 2269"/>
                    <a:gd name="T14" fmla="*/ 789 w 1584"/>
                    <a:gd name="T15" fmla="*/ 1031 h 2269"/>
                    <a:gd name="T16" fmla="*/ 989 w 1584"/>
                    <a:gd name="T17" fmla="*/ 2262 h 2269"/>
                    <a:gd name="T18" fmla="*/ 1107 w 1584"/>
                    <a:gd name="T19" fmla="*/ 2262 h 2269"/>
                    <a:gd name="T20" fmla="*/ 1107 w 1584"/>
                    <a:gd name="T21" fmla="*/ 235 h 2269"/>
                    <a:gd name="T22" fmla="*/ 1390 w 1584"/>
                    <a:gd name="T23" fmla="*/ 470 h 2269"/>
                    <a:gd name="T24" fmla="*/ 1148 w 1584"/>
                    <a:gd name="T25" fmla="*/ 733 h 2269"/>
                    <a:gd name="T26" fmla="*/ 1148 w 1584"/>
                    <a:gd name="T27" fmla="*/ 872 h 2269"/>
                    <a:gd name="T28" fmla="*/ 1584 w 1584"/>
                    <a:gd name="T29" fmla="*/ 463 h 2269"/>
                    <a:gd name="T30" fmla="*/ 1100 w 1584"/>
                    <a:gd name="T31" fmla="*/ 0 h 2269"/>
                    <a:gd name="T32" fmla="*/ 477 w 1584"/>
                    <a:gd name="T33" fmla="*/ 0 h 2269"/>
                    <a:gd name="T34" fmla="*/ 0 w 1584"/>
                    <a:gd name="T35" fmla="*/ 463 h 2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84" h="2269">
                      <a:moveTo>
                        <a:pt x="0" y="463"/>
                      </a:moveTo>
                      <a:lnTo>
                        <a:pt x="436" y="872"/>
                      </a:lnTo>
                      <a:lnTo>
                        <a:pt x="436" y="733"/>
                      </a:lnTo>
                      <a:lnTo>
                        <a:pt x="214" y="477"/>
                      </a:lnTo>
                      <a:lnTo>
                        <a:pt x="484" y="221"/>
                      </a:lnTo>
                      <a:lnTo>
                        <a:pt x="484" y="2269"/>
                      </a:lnTo>
                      <a:lnTo>
                        <a:pt x="623" y="2269"/>
                      </a:lnTo>
                      <a:lnTo>
                        <a:pt x="789" y="1031"/>
                      </a:lnTo>
                      <a:lnTo>
                        <a:pt x="989" y="2262"/>
                      </a:lnTo>
                      <a:lnTo>
                        <a:pt x="1107" y="2262"/>
                      </a:lnTo>
                      <a:lnTo>
                        <a:pt x="1107" y="235"/>
                      </a:lnTo>
                      <a:lnTo>
                        <a:pt x="1390" y="470"/>
                      </a:lnTo>
                      <a:lnTo>
                        <a:pt x="1148" y="733"/>
                      </a:lnTo>
                      <a:lnTo>
                        <a:pt x="1148" y="872"/>
                      </a:lnTo>
                      <a:lnTo>
                        <a:pt x="1584" y="463"/>
                      </a:lnTo>
                      <a:lnTo>
                        <a:pt x="1100" y="0"/>
                      </a:lnTo>
                      <a:lnTo>
                        <a:pt x="477" y="0"/>
                      </a:lnTo>
                      <a:lnTo>
                        <a:pt x="0" y="46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4" name="Freeform 14">
                  <a:extLst>
                    <a:ext uri="{FF2B5EF4-FFF2-40B4-BE49-F238E27FC236}">
                      <a16:creationId xmlns:a16="http://schemas.microsoft.com/office/drawing/2014/main" id="{4300DF74-1886-4881-B474-F0E1552656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35" name="Freeform 15">
                  <a:extLst>
                    <a:ext uri="{FF2B5EF4-FFF2-40B4-BE49-F238E27FC236}">
                      <a16:creationId xmlns:a16="http://schemas.microsoft.com/office/drawing/2014/main" id="{D42F42BF-0425-4F3F-B98D-FA24305BF7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0D7AE9B6-5640-4B24-92AB-9941918C31B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637984" y="5900586"/>
              <a:ext cx="551647" cy="519264"/>
              <a:chOff x="1543199" y="5509810"/>
              <a:chExt cx="816967" cy="851179"/>
            </a:xfrm>
            <a:solidFill>
              <a:srgbClr val="B4C6E6"/>
            </a:solidFill>
          </p:grpSpPr>
          <p:sp>
            <p:nvSpPr>
              <p:cNvPr id="124" name="사다리꼴 123">
                <a:extLst>
                  <a:ext uri="{FF2B5EF4-FFF2-40B4-BE49-F238E27FC236}">
                    <a16:creationId xmlns:a16="http://schemas.microsoft.com/office/drawing/2014/main" id="{50CE80E5-7708-45D2-B248-93170965FB45}"/>
                  </a:ext>
                </a:extLst>
              </p:cNvPr>
              <p:cNvSpPr/>
              <p:nvPr/>
            </p:nvSpPr>
            <p:spPr>
              <a:xfrm>
                <a:off x="1543199" y="6089712"/>
                <a:ext cx="816967" cy="271277"/>
              </a:xfrm>
              <a:prstGeom prst="trapezoid">
                <a:avLst>
                  <a:gd name="adj" fmla="val 5689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25" name="그룹 124">
                <a:extLst>
                  <a:ext uri="{FF2B5EF4-FFF2-40B4-BE49-F238E27FC236}">
                    <a16:creationId xmlns:a16="http://schemas.microsoft.com/office/drawing/2014/main" id="{71767CB5-9A19-4DD1-8677-C73451C2F921}"/>
                  </a:ext>
                </a:extLst>
              </p:cNvPr>
              <p:cNvGrpSpPr/>
              <p:nvPr/>
            </p:nvGrpSpPr>
            <p:grpSpPr>
              <a:xfrm rot="3600000">
                <a:off x="1664221" y="5399296"/>
                <a:ext cx="507380" cy="728408"/>
                <a:chOff x="-2431290" y="212846"/>
                <a:chExt cx="2090990" cy="3001878"/>
              </a:xfrm>
              <a:grpFill/>
            </p:grpSpPr>
            <p:sp>
              <p:nvSpPr>
                <p:cNvPr id="126" name="직사각형 125">
                  <a:extLst>
                    <a:ext uri="{FF2B5EF4-FFF2-40B4-BE49-F238E27FC236}">
                      <a16:creationId xmlns:a16="http://schemas.microsoft.com/office/drawing/2014/main" id="{51EAB6FC-D586-491F-81C9-7E973F645412}"/>
                    </a:ext>
                  </a:extLst>
                </p:cNvPr>
                <p:cNvSpPr/>
                <p:nvPr/>
              </p:nvSpPr>
              <p:spPr>
                <a:xfrm>
                  <a:off x="-1478649" y="1324492"/>
                  <a:ext cx="216000" cy="13320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7" name="모서리가 둥근 직사각형 41">
                  <a:extLst>
                    <a:ext uri="{FF2B5EF4-FFF2-40B4-BE49-F238E27FC236}">
                      <a16:creationId xmlns:a16="http://schemas.microsoft.com/office/drawing/2014/main" id="{8E8FDA56-640C-4DBE-A517-7B9D4960C034}"/>
                    </a:ext>
                  </a:extLst>
                </p:cNvPr>
                <p:cNvSpPr/>
                <p:nvPr/>
              </p:nvSpPr>
              <p:spPr>
                <a:xfrm>
                  <a:off x="-2431290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8" name="모서리가 둥근 직사각형 42">
                  <a:extLst>
                    <a:ext uri="{FF2B5EF4-FFF2-40B4-BE49-F238E27FC236}">
                      <a16:creationId xmlns:a16="http://schemas.microsoft.com/office/drawing/2014/main" id="{B200E1B4-8B2B-4776-938A-010C9D0EEF61}"/>
                    </a:ext>
                  </a:extLst>
                </p:cNvPr>
                <p:cNvSpPr/>
                <p:nvPr/>
              </p:nvSpPr>
              <p:spPr>
                <a:xfrm>
                  <a:off x="-686378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9" name="모서리가 둥근 직사각형 43">
                  <a:extLst>
                    <a:ext uri="{FF2B5EF4-FFF2-40B4-BE49-F238E27FC236}">
                      <a16:creationId xmlns:a16="http://schemas.microsoft.com/office/drawing/2014/main" id="{F948325C-6CD2-495F-A0C7-6D2EF3573553}"/>
                    </a:ext>
                  </a:extLst>
                </p:cNvPr>
                <p:cNvSpPr/>
                <p:nvPr/>
              </p:nvSpPr>
              <p:spPr>
                <a:xfrm>
                  <a:off x="-2026033" y="212847"/>
                  <a:ext cx="1280475" cy="1052636"/>
                </a:xfrm>
                <a:prstGeom prst="roundRect">
                  <a:avLst>
                    <a:gd name="adj" fmla="val 18631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0" name="모서리가 둥근 직사각형 44">
                  <a:extLst>
                    <a:ext uri="{FF2B5EF4-FFF2-40B4-BE49-F238E27FC236}">
                      <a16:creationId xmlns:a16="http://schemas.microsoft.com/office/drawing/2014/main" id="{39A1241C-AD86-4446-82D9-28A168E96393}"/>
                    </a:ext>
                  </a:extLst>
                </p:cNvPr>
                <p:cNvSpPr/>
                <p:nvPr/>
              </p:nvSpPr>
              <p:spPr>
                <a:xfrm rot="5400000">
                  <a:off x="-2135779" y="2241978"/>
                  <a:ext cx="1530256" cy="415236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101" name="Group 11">
              <a:extLst>
                <a:ext uri="{FF2B5EF4-FFF2-40B4-BE49-F238E27FC236}">
                  <a16:creationId xmlns:a16="http://schemas.microsoft.com/office/drawing/2014/main" id="{E00CA96D-4E31-4E69-B6AC-7AF58D22B51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499633" y="5778648"/>
              <a:ext cx="525786" cy="641202"/>
              <a:chOff x="140" y="3261"/>
              <a:chExt cx="656" cy="800"/>
            </a:xfrm>
            <a:solidFill>
              <a:srgbClr val="B4C6E6"/>
            </a:solidFill>
          </p:grpSpPr>
          <p:sp>
            <p:nvSpPr>
              <p:cNvPr id="117" name="Freeform 12">
                <a:extLst>
                  <a:ext uri="{FF2B5EF4-FFF2-40B4-BE49-F238E27FC236}">
                    <a16:creationId xmlns:a16="http://schemas.microsoft.com/office/drawing/2014/main" id="{86557F1A-7CF8-4BAC-A31D-FF3ACC4F15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" y="3305"/>
                <a:ext cx="144" cy="144"/>
              </a:xfrm>
              <a:custGeom>
                <a:avLst/>
                <a:gdLst>
                  <a:gd name="T0" fmla="*/ 72 w 144"/>
                  <a:gd name="T1" fmla="*/ 0 h 144"/>
                  <a:gd name="T2" fmla="*/ 72 w 144"/>
                  <a:gd name="T3" fmla="*/ 0 h 144"/>
                  <a:gd name="T4" fmla="*/ 88 w 144"/>
                  <a:gd name="T5" fmla="*/ 2 h 144"/>
                  <a:gd name="T6" fmla="*/ 100 w 144"/>
                  <a:gd name="T7" fmla="*/ 6 h 144"/>
                  <a:gd name="T8" fmla="*/ 112 w 144"/>
                  <a:gd name="T9" fmla="*/ 12 h 144"/>
                  <a:gd name="T10" fmla="*/ 124 w 144"/>
                  <a:gd name="T11" fmla="*/ 22 h 144"/>
                  <a:gd name="T12" fmla="*/ 132 w 144"/>
                  <a:gd name="T13" fmla="*/ 32 h 144"/>
                  <a:gd name="T14" fmla="*/ 138 w 144"/>
                  <a:gd name="T15" fmla="*/ 44 h 144"/>
                  <a:gd name="T16" fmla="*/ 144 w 144"/>
                  <a:gd name="T17" fmla="*/ 58 h 144"/>
                  <a:gd name="T18" fmla="*/ 144 w 144"/>
                  <a:gd name="T19" fmla="*/ 72 h 144"/>
                  <a:gd name="T20" fmla="*/ 144 w 144"/>
                  <a:gd name="T21" fmla="*/ 72 h 144"/>
                  <a:gd name="T22" fmla="*/ 144 w 144"/>
                  <a:gd name="T23" fmla="*/ 88 h 144"/>
                  <a:gd name="T24" fmla="*/ 138 w 144"/>
                  <a:gd name="T25" fmla="*/ 100 h 144"/>
                  <a:gd name="T26" fmla="*/ 132 w 144"/>
                  <a:gd name="T27" fmla="*/ 114 h 144"/>
                  <a:gd name="T28" fmla="*/ 124 w 144"/>
                  <a:gd name="T29" fmla="*/ 124 h 144"/>
                  <a:gd name="T30" fmla="*/ 112 w 144"/>
                  <a:gd name="T31" fmla="*/ 132 h 144"/>
                  <a:gd name="T32" fmla="*/ 100 w 144"/>
                  <a:gd name="T33" fmla="*/ 140 h 144"/>
                  <a:gd name="T34" fmla="*/ 88 w 144"/>
                  <a:gd name="T35" fmla="*/ 144 h 144"/>
                  <a:gd name="T36" fmla="*/ 72 w 144"/>
                  <a:gd name="T37" fmla="*/ 144 h 144"/>
                  <a:gd name="T38" fmla="*/ 72 w 144"/>
                  <a:gd name="T39" fmla="*/ 144 h 144"/>
                  <a:gd name="T40" fmla="*/ 58 w 144"/>
                  <a:gd name="T41" fmla="*/ 144 h 144"/>
                  <a:gd name="T42" fmla="*/ 44 w 144"/>
                  <a:gd name="T43" fmla="*/ 140 h 144"/>
                  <a:gd name="T44" fmla="*/ 32 w 144"/>
                  <a:gd name="T45" fmla="*/ 132 h 144"/>
                  <a:gd name="T46" fmla="*/ 22 w 144"/>
                  <a:gd name="T47" fmla="*/ 124 h 144"/>
                  <a:gd name="T48" fmla="*/ 12 w 144"/>
                  <a:gd name="T49" fmla="*/ 114 h 144"/>
                  <a:gd name="T50" fmla="*/ 6 w 144"/>
                  <a:gd name="T51" fmla="*/ 100 h 144"/>
                  <a:gd name="T52" fmla="*/ 2 w 144"/>
                  <a:gd name="T53" fmla="*/ 88 h 144"/>
                  <a:gd name="T54" fmla="*/ 0 w 144"/>
                  <a:gd name="T55" fmla="*/ 72 h 144"/>
                  <a:gd name="T56" fmla="*/ 0 w 144"/>
                  <a:gd name="T57" fmla="*/ 72 h 144"/>
                  <a:gd name="T58" fmla="*/ 2 w 144"/>
                  <a:gd name="T59" fmla="*/ 58 h 144"/>
                  <a:gd name="T60" fmla="*/ 6 w 144"/>
                  <a:gd name="T61" fmla="*/ 44 h 144"/>
                  <a:gd name="T62" fmla="*/ 12 w 144"/>
                  <a:gd name="T63" fmla="*/ 32 h 144"/>
                  <a:gd name="T64" fmla="*/ 22 w 144"/>
                  <a:gd name="T65" fmla="*/ 22 h 144"/>
                  <a:gd name="T66" fmla="*/ 32 w 144"/>
                  <a:gd name="T67" fmla="*/ 12 h 144"/>
                  <a:gd name="T68" fmla="*/ 44 w 144"/>
                  <a:gd name="T69" fmla="*/ 6 h 144"/>
                  <a:gd name="T70" fmla="*/ 58 w 144"/>
                  <a:gd name="T71" fmla="*/ 2 h 144"/>
                  <a:gd name="T72" fmla="*/ 72 w 144"/>
                  <a:gd name="T73" fmla="*/ 0 h 144"/>
                  <a:gd name="T74" fmla="*/ 72 w 144"/>
                  <a:gd name="T75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44" h="144">
                    <a:moveTo>
                      <a:pt x="72" y="0"/>
                    </a:moveTo>
                    <a:lnTo>
                      <a:pt x="72" y="0"/>
                    </a:lnTo>
                    <a:lnTo>
                      <a:pt x="88" y="2"/>
                    </a:lnTo>
                    <a:lnTo>
                      <a:pt x="100" y="6"/>
                    </a:lnTo>
                    <a:lnTo>
                      <a:pt x="112" y="12"/>
                    </a:lnTo>
                    <a:lnTo>
                      <a:pt x="124" y="22"/>
                    </a:lnTo>
                    <a:lnTo>
                      <a:pt x="132" y="32"/>
                    </a:lnTo>
                    <a:lnTo>
                      <a:pt x="138" y="44"/>
                    </a:lnTo>
                    <a:lnTo>
                      <a:pt x="144" y="58"/>
                    </a:lnTo>
                    <a:lnTo>
                      <a:pt x="144" y="72"/>
                    </a:lnTo>
                    <a:lnTo>
                      <a:pt x="144" y="72"/>
                    </a:lnTo>
                    <a:lnTo>
                      <a:pt x="144" y="88"/>
                    </a:lnTo>
                    <a:lnTo>
                      <a:pt x="138" y="100"/>
                    </a:lnTo>
                    <a:lnTo>
                      <a:pt x="132" y="114"/>
                    </a:lnTo>
                    <a:lnTo>
                      <a:pt x="124" y="124"/>
                    </a:lnTo>
                    <a:lnTo>
                      <a:pt x="112" y="132"/>
                    </a:lnTo>
                    <a:lnTo>
                      <a:pt x="100" y="140"/>
                    </a:lnTo>
                    <a:lnTo>
                      <a:pt x="88" y="14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58" y="144"/>
                    </a:lnTo>
                    <a:lnTo>
                      <a:pt x="44" y="140"/>
                    </a:lnTo>
                    <a:lnTo>
                      <a:pt x="32" y="132"/>
                    </a:lnTo>
                    <a:lnTo>
                      <a:pt x="22" y="124"/>
                    </a:lnTo>
                    <a:lnTo>
                      <a:pt x="12" y="114"/>
                    </a:lnTo>
                    <a:lnTo>
                      <a:pt x="6" y="100"/>
                    </a:lnTo>
                    <a:lnTo>
                      <a:pt x="2" y="88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58"/>
                    </a:lnTo>
                    <a:lnTo>
                      <a:pt x="6" y="44"/>
                    </a:lnTo>
                    <a:lnTo>
                      <a:pt x="12" y="32"/>
                    </a:lnTo>
                    <a:lnTo>
                      <a:pt x="22" y="22"/>
                    </a:lnTo>
                    <a:lnTo>
                      <a:pt x="32" y="12"/>
                    </a:lnTo>
                    <a:lnTo>
                      <a:pt x="44" y="6"/>
                    </a:lnTo>
                    <a:lnTo>
                      <a:pt x="58" y="2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8" name="Freeform 13">
                <a:extLst>
                  <a:ext uri="{FF2B5EF4-FFF2-40B4-BE49-F238E27FC236}">
                    <a16:creationId xmlns:a16="http://schemas.microsoft.com/office/drawing/2014/main" id="{0CF6CF39-FEBA-4485-AF57-05A040798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" y="3449"/>
                <a:ext cx="300" cy="612"/>
              </a:xfrm>
              <a:custGeom>
                <a:avLst/>
                <a:gdLst>
                  <a:gd name="T0" fmla="*/ 228 w 300"/>
                  <a:gd name="T1" fmla="*/ 0 h 612"/>
                  <a:gd name="T2" fmla="*/ 202 w 300"/>
                  <a:gd name="T3" fmla="*/ 6 h 612"/>
                  <a:gd name="T4" fmla="*/ 182 w 300"/>
                  <a:gd name="T5" fmla="*/ 18 h 612"/>
                  <a:gd name="T6" fmla="*/ 166 w 300"/>
                  <a:gd name="T7" fmla="*/ 36 h 612"/>
                  <a:gd name="T8" fmla="*/ 156 w 300"/>
                  <a:gd name="T9" fmla="*/ 60 h 612"/>
                  <a:gd name="T10" fmla="*/ 156 w 300"/>
                  <a:gd name="T11" fmla="*/ 60 h 612"/>
                  <a:gd name="T12" fmla="*/ 20 w 300"/>
                  <a:gd name="T13" fmla="*/ 214 h 612"/>
                  <a:gd name="T14" fmla="*/ 14 w 300"/>
                  <a:gd name="T15" fmla="*/ 218 h 612"/>
                  <a:gd name="T16" fmla="*/ 6 w 300"/>
                  <a:gd name="T17" fmla="*/ 226 h 612"/>
                  <a:gd name="T18" fmla="*/ 0 w 300"/>
                  <a:gd name="T19" fmla="*/ 238 h 612"/>
                  <a:gd name="T20" fmla="*/ 0 w 300"/>
                  <a:gd name="T21" fmla="*/ 252 h 612"/>
                  <a:gd name="T22" fmla="*/ 2 w 300"/>
                  <a:gd name="T23" fmla="*/ 258 h 612"/>
                  <a:gd name="T24" fmla="*/ 14 w 300"/>
                  <a:gd name="T25" fmla="*/ 274 h 612"/>
                  <a:gd name="T26" fmla="*/ 34 w 300"/>
                  <a:gd name="T27" fmla="*/ 278 h 612"/>
                  <a:gd name="T28" fmla="*/ 40 w 300"/>
                  <a:gd name="T29" fmla="*/ 278 h 612"/>
                  <a:gd name="T30" fmla="*/ 166 w 300"/>
                  <a:gd name="T31" fmla="*/ 226 h 612"/>
                  <a:gd name="T32" fmla="*/ 180 w 300"/>
                  <a:gd name="T33" fmla="*/ 220 h 612"/>
                  <a:gd name="T34" fmla="*/ 186 w 300"/>
                  <a:gd name="T35" fmla="*/ 216 h 612"/>
                  <a:gd name="T36" fmla="*/ 196 w 300"/>
                  <a:gd name="T37" fmla="*/ 204 h 612"/>
                  <a:gd name="T38" fmla="*/ 212 w 300"/>
                  <a:gd name="T39" fmla="*/ 124 h 612"/>
                  <a:gd name="T40" fmla="*/ 222 w 300"/>
                  <a:gd name="T41" fmla="*/ 198 h 612"/>
                  <a:gd name="T42" fmla="*/ 218 w 300"/>
                  <a:gd name="T43" fmla="*/ 212 h 612"/>
                  <a:gd name="T44" fmla="*/ 200 w 300"/>
                  <a:gd name="T45" fmla="*/ 234 h 612"/>
                  <a:gd name="T46" fmla="*/ 168 w 300"/>
                  <a:gd name="T47" fmla="*/ 250 h 612"/>
                  <a:gd name="T48" fmla="*/ 188 w 300"/>
                  <a:gd name="T49" fmla="*/ 556 h 612"/>
                  <a:gd name="T50" fmla="*/ 194 w 300"/>
                  <a:gd name="T51" fmla="*/ 578 h 612"/>
                  <a:gd name="T52" fmla="*/ 204 w 300"/>
                  <a:gd name="T53" fmla="*/ 596 h 612"/>
                  <a:gd name="T54" fmla="*/ 222 w 300"/>
                  <a:gd name="T55" fmla="*/ 608 h 612"/>
                  <a:gd name="T56" fmla="*/ 244 w 300"/>
                  <a:gd name="T57" fmla="*/ 612 h 612"/>
                  <a:gd name="T58" fmla="*/ 256 w 300"/>
                  <a:gd name="T59" fmla="*/ 610 h 612"/>
                  <a:gd name="T60" fmla="*/ 276 w 300"/>
                  <a:gd name="T61" fmla="*/ 602 h 612"/>
                  <a:gd name="T62" fmla="*/ 290 w 300"/>
                  <a:gd name="T63" fmla="*/ 588 h 612"/>
                  <a:gd name="T64" fmla="*/ 298 w 300"/>
                  <a:gd name="T65" fmla="*/ 568 h 612"/>
                  <a:gd name="T66" fmla="*/ 300 w 300"/>
                  <a:gd name="T67" fmla="*/ 74 h 612"/>
                  <a:gd name="T68" fmla="*/ 298 w 300"/>
                  <a:gd name="T69" fmla="*/ 58 h 612"/>
                  <a:gd name="T70" fmla="*/ 288 w 300"/>
                  <a:gd name="T71" fmla="*/ 32 h 612"/>
                  <a:gd name="T72" fmla="*/ 268 w 300"/>
                  <a:gd name="T73" fmla="*/ 14 h 612"/>
                  <a:gd name="T74" fmla="*/ 242 w 300"/>
                  <a:gd name="T75" fmla="*/ 2 h 612"/>
                  <a:gd name="T76" fmla="*/ 228 w 300"/>
                  <a:gd name="T77" fmla="*/ 0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00" h="612">
                    <a:moveTo>
                      <a:pt x="228" y="0"/>
                    </a:moveTo>
                    <a:lnTo>
                      <a:pt x="228" y="0"/>
                    </a:lnTo>
                    <a:lnTo>
                      <a:pt x="214" y="2"/>
                    </a:lnTo>
                    <a:lnTo>
                      <a:pt x="202" y="6"/>
                    </a:lnTo>
                    <a:lnTo>
                      <a:pt x="192" y="10"/>
                    </a:lnTo>
                    <a:lnTo>
                      <a:pt x="182" y="18"/>
                    </a:lnTo>
                    <a:lnTo>
                      <a:pt x="172" y="26"/>
                    </a:lnTo>
                    <a:lnTo>
                      <a:pt x="166" y="36"/>
                    </a:lnTo>
                    <a:lnTo>
                      <a:pt x="160" y="48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36" y="166"/>
                    </a:lnTo>
                    <a:lnTo>
                      <a:pt x="20" y="214"/>
                    </a:lnTo>
                    <a:lnTo>
                      <a:pt x="20" y="214"/>
                    </a:lnTo>
                    <a:lnTo>
                      <a:pt x="14" y="218"/>
                    </a:lnTo>
                    <a:lnTo>
                      <a:pt x="10" y="222"/>
                    </a:lnTo>
                    <a:lnTo>
                      <a:pt x="6" y="226"/>
                    </a:lnTo>
                    <a:lnTo>
                      <a:pt x="2" y="232"/>
                    </a:lnTo>
                    <a:lnTo>
                      <a:pt x="0" y="238"/>
                    </a:lnTo>
                    <a:lnTo>
                      <a:pt x="0" y="246"/>
                    </a:lnTo>
                    <a:lnTo>
                      <a:pt x="0" y="252"/>
                    </a:lnTo>
                    <a:lnTo>
                      <a:pt x="2" y="258"/>
                    </a:lnTo>
                    <a:lnTo>
                      <a:pt x="2" y="258"/>
                    </a:lnTo>
                    <a:lnTo>
                      <a:pt x="8" y="266"/>
                    </a:lnTo>
                    <a:lnTo>
                      <a:pt x="14" y="274"/>
                    </a:lnTo>
                    <a:lnTo>
                      <a:pt x="24" y="278"/>
                    </a:lnTo>
                    <a:lnTo>
                      <a:pt x="34" y="278"/>
                    </a:lnTo>
                    <a:lnTo>
                      <a:pt x="34" y="278"/>
                    </a:lnTo>
                    <a:lnTo>
                      <a:pt x="40" y="278"/>
                    </a:lnTo>
                    <a:lnTo>
                      <a:pt x="46" y="276"/>
                    </a:lnTo>
                    <a:lnTo>
                      <a:pt x="166" y="226"/>
                    </a:lnTo>
                    <a:lnTo>
                      <a:pt x="166" y="226"/>
                    </a:lnTo>
                    <a:lnTo>
                      <a:pt x="180" y="220"/>
                    </a:lnTo>
                    <a:lnTo>
                      <a:pt x="180" y="220"/>
                    </a:lnTo>
                    <a:lnTo>
                      <a:pt x="186" y="216"/>
                    </a:lnTo>
                    <a:lnTo>
                      <a:pt x="192" y="210"/>
                    </a:lnTo>
                    <a:lnTo>
                      <a:pt x="196" y="204"/>
                    </a:lnTo>
                    <a:lnTo>
                      <a:pt x="200" y="196"/>
                    </a:lnTo>
                    <a:lnTo>
                      <a:pt x="212" y="124"/>
                    </a:lnTo>
                    <a:lnTo>
                      <a:pt x="234" y="124"/>
                    </a:lnTo>
                    <a:lnTo>
                      <a:pt x="222" y="198"/>
                    </a:lnTo>
                    <a:lnTo>
                      <a:pt x="222" y="198"/>
                    </a:lnTo>
                    <a:lnTo>
                      <a:pt x="218" y="212"/>
                    </a:lnTo>
                    <a:lnTo>
                      <a:pt x="210" y="224"/>
                    </a:lnTo>
                    <a:lnTo>
                      <a:pt x="200" y="234"/>
                    </a:lnTo>
                    <a:lnTo>
                      <a:pt x="188" y="242"/>
                    </a:lnTo>
                    <a:lnTo>
                      <a:pt x="168" y="250"/>
                    </a:lnTo>
                    <a:lnTo>
                      <a:pt x="188" y="556"/>
                    </a:lnTo>
                    <a:lnTo>
                      <a:pt x="188" y="556"/>
                    </a:lnTo>
                    <a:lnTo>
                      <a:pt x="190" y="568"/>
                    </a:lnTo>
                    <a:lnTo>
                      <a:pt x="194" y="578"/>
                    </a:lnTo>
                    <a:lnTo>
                      <a:pt x="198" y="588"/>
                    </a:lnTo>
                    <a:lnTo>
                      <a:pt x="204" y="596"/>
                    </a:lnTo>
                    <a:lnTo>
                      <a:pt x="214" y="602"/>
                    </a:lnTo>
                    <a:lnTo>
                      <a:pt x="222" y="608"/>
                    </a:lnTo>
                    <a:lnTo>
                      <a:pt x="234" y="610"/>
                    </a:lnTo>
                    <a:lnTo>
                      <a:pt x="244" y="612"/>
                    </a:lnTo>
                    <a:lnTo>
                      <a:pt x="244" y="612"/>
                    </a:lnTo>
                    <a:lnTo>
                      <a:pt x="256" y="610"/>
                    </a:lnTo>
                    <a:lnTo>
                      <a:pt x="266" y="608"/>
                    </a:lnTo>
                    <a:lnTo>
                      <a:pt x="276" y="602"/>
                    </a:lnTo>
                    <a:lnTo>
                      <a:pt x="284" y="596"/>
                    </a:lnTo>
                    <a:lnTo>
                      <a:pt x="290" y="588"/>
                    </a:lnTo>
                    <a:lnTo>
                      <a:pt x="296" y="578"/>
                    </a:lnTo>
                    <a:lnTo>
                      <a:pt x="298" y="568"/>
                    </a:lnTo>
                    <a:lnTo>
                      <a:pt x="300" y="556"/>
                    </a:lnTo>
                    <a:lnTo>
                      <a:pt x="300" y="74"/>
                    </a:lnTo>
                    <a:lnTo>
                      <a:pt x="300" y="74"/>
                    </a:lnTo>
                    <a:lnTo>
                      <a:pt x="298" y="58"/>
                    </a:lnTo>
                    <a:lnTo>
                      <a:pt x="294" y="44"/>
                    </a:lnTo>
                    <a:lnTo>
                      <a:pt x="288" y="32"/>
                    </a:lnTo>
                    <a:lnTo>
                      <a:pt x="278" y="22"/>
                    </a:lnTo>
                    <a:lnTo>
                      <a:pt x="268" y="14"/>
                    </a:lnTo>
                    <a:lnTo>
                      <a:pt x="256" y="6"/>
                    </a:lnTo>
                    <a:lnTo>
                      <a:pt x="242" y="2"/>
                    </a:lnTo>
                    <a:lnTo>
                      <a:pt x="228" y="0"/>
                    </a:lnTo>
                    <a:lnTo>
                      <a:pt x="22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9" name="Freeform 14">
                <a:extLst>
                  <a:ext uri="{FF2B5EF4-FFF2-40B4-BE49-F238E27FC236}">
                    <a16:creationId xmlns:a16="http://schemas.microsoft.com/office/drawing/2014/main" id="{B53155D7-BB23-4CFB-A09C-BC2948286A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" y="3649"/>
                <a:ext cx="68" cy="44"/>
              </a:xfrm>
              <a:custGeom>
                <a:avLst/>
                <a:gdLst>
                  <a:gd name="T0" fmla="*/ 60 w 68"/>
                  <a:gd name="T1" fmla="*/ 0 h 44"/>
                  <a:gd name="T2" fmla="*/ 0 w 68"/>
                  <a:gd name="T3" fmla="*/ 26 h 44"/>
                  <a:gd name="T4" fmla="*/ 4 w 68"/>
                  <a:gd name="T5" fmla="*/ 36 h 44"/>
                  <a:gd name="T6" fmla="*/ 8 w 68"/>
                  <a:gd name="T7" fmla="*/ 44 h 44"/>
                  <a:gd name="T8" fmla="*/ 68 w 68"/>
                  <a:gd name="T9" fmla="*/ 20 h 44"/>
                  <a:gd name="T10" fmla="*/ 60 w 68"/>
                  <a:gd name="T11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8" h="44">
                    <a:moveTo>
                      <a:pt x="60" y="0"/>
                    </a:moveTo>
                    <a:lnTo>
                      <a:pt x="0" y="26"/>
                    </a:lnTo>
                    <a:lnTo>
                      <a:pt x="4" y="36"/>
                    </a:lnTo>
                    <a:lnTo>
                      <a:pt x="8" y="44"/>
                    </a:lnTo>
                    <a:lnTo>
                      <a:pt x="68" y="2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0" name="Freeform 15">
                <a:extLst>
                  <a:ext uri="{FF2B5EF4-FFF2-40B4-BE49-F238E27FC236}">
                    <a16:creationId xmlns:a16="http://schemas.microsoft.com/office/drawing/2014/main" id="{3304700A-DC3F-4A23-8755-2F869B7A5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" y="3689"/>
                <a:ext cx="66" cy="50"/>
              </a:xfrm>
              <a:custGeom>
                <a:avLst/>
                <a:gdLst>
                  <a:gd name="T0" fmla="*/ 62 w 66"/>
                  <a:gd name="T1" fmla="*/ 4 h 50"/>
                  <a:gd name="T2" fmla="*/ 62 w 66"/>
                  <a:gd name="T3" fmla="*/ 0 h 50"/>
                  <a:gd name="T4" fmla="*/ 0 w 66"/>
                  <a:gd name="T5" fmla="*/ 26 h 50"/>
                  <a:gd name="T6" fmla="*/ 2 w 66"/>
                  <a:gd name="T7" fmla="*/ 30 h 50"/>
                  <a:gd name="T8" fmla="*/ 2 w 66"/>
                  <a:gd name="T9" fmla="*/ 30 h 50"/>
                  <a:gd name="T10" fmla="*/ 6 w 66"/>
                  <a:gd name="T11" fmla="*/ 38 h 50"/>
                  <a:gd name="T12" fmla="*/ 14 w 66"/>
                  <a:gd name="T13" fmla="*/ 44 h 50"/>
                  <a:gd name="T14" fmla="*/ 22 w 66"/>
                  <a:gd name="T15" fmla="*/ 48 h 50"/>
                  <a:gd name="T16" fmla="*/ 32 w 66"/>
                  <a:gd name="T17" fmla="*/ 50 h 50"/>
                  <a:gd name="T18" fmla="*/ 32 w 66"/>
                  <a:gd name="T19" fmla="*/ 50 h 50"/>
                  <a:gd name="T20" fmla="*/ 38 w 66"/>
                  <a:gd name="T21" fmla="*/ 50 h 50"/>
                  <a:gd name="T22" fmla="*/ 44 w 66"/>
                  <a:gd name="T23" fmla="*/ 48 h 50"/>
                  <a:gd name="T24" fmla="*/ 44 w 66"/>
                  <a:gd name="T25" fmla="*/ 48 h 50"/>
                  <a:gd name="T26" fmla="*/ 50 w 66"/>
                  <a:gd name="T27" fmla="*/ 44 h 50"/>
                  <a:gd name="T28" fmla="*/ 56 w 66"/>
                  <a:gd name="T29" fmla="*/ 40 h 50"/>
                  <a:gd name="T30" fmla="*/ 60 w 66"/>
                  <a:gd name="T31" fmla="*/ 34 h 50"/>
                  <a:gd name="T32" fmla="*/ 62 w 66"/>
                  <a:gd name="T33" fmla="*/ 30 h 50"/>
                  <a:gd name="T34" fmla="*/ 64 w 66"/>
                  <a:gd name="T35" fmla="*/ 24 h 50"/>
                  <a:gd name="T36" fmla="*/ 66 w 66"/>
                  <a:gd name="T37" fmla="*/ 16 h 50"/>
                  <a:gd name="T38" fmla="*/ 64 w 66"/>
                  <a:gd name="T39" fmla="*/ 10 h 50"/>
                  <a:gd name="T40" fmla="*/ 62 w 66"/>
                  <a:gd name="T41" fmla="*/ 4 h 50"/>
                  <a:gd name="T42" fmla="*/ 62 w 66"/>
                  <a:gd name="T43" fmla="*/ 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50">
                    <a:moveTo>
                      <a:pt x="62" y="4"/>
                    </a:moveTo>
                    <a:lnTo>
                      <a:pt x="62" y="0"/>
                    </a:lnTo>
                    <a:lnTo>
                      <a:pt x="0" y="26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8"/>
                    </a:lnTo>
                    <a:lnTo>
                      <a:pt x="14" y="44"/>
                    </a:lnTo>
                    <a:lnTo>
                      <a:pt x="22" y="48"/>
                    </a:lnTo>
                    <a:lnTo>
                      <a:pt x="32" y="50"/>
                    </a:lnTo>
                    <a:lnTo>
                      <a:pt x="32" y="50"/>
                    </a:lnTo>
                    <a:lnTo>
                      <a:pt x="38" y="50"/>
                    </a:lnTo>
                    <a:lnTo>
                      <a:pt x="44" y="48"/>
                    </a:lnTo>
                    <a:lnTo>
                      <a:pt x="44" y="48"/>
                    </a:lnTo>
                    <a:lnTo>
                      <a:pt x="50" y="44"/>
                    </a:lnTo>
                    <a:lnTo>
                      <a:pt x="56" y="40"/>
                    </a:lnTo>
                    <a:lnTo>
                      <a:pt x="60" y="34"/>
                    </a:lnTo>
                    <a:lnTo>
                      <a:pt x="62" y="30"/>
                    </a:lnTo>
                    <a:lnTo>
                      <a:pt x="64" y="24"/>
                    </a:lnTo>
                    <a:lnTo>
                      <a:pt x="66" y="16"/>
                    </a:lnTo>
                    <a:lnTo>
                      <a:pt x="64" y="10"/>
                    </a:lnTo>
                    <a:lnTo>
                      <a:pt x="62" y="4"/>
                    </a:lnTo>
                    <a:lnTo>
                      <a:pt x="62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1" name="Freeform 16">
                <a:extLst>
                  <a:ext uri="{FF2B5EF4-FFF2-40B4-BE49-F238E27FC236}">
                    <a16:creationId xmlns:a16="http://schemas.microsoft.com/office/drawing/2014/main" id="{FF896F74-28A5-441B-9F94-CD03752E32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" y="3449"/>
                <a:ext cx="192" cy="612"/>
              </a:xfrm>
              <a:custGeom>
                <a:avLst/>
                <a:gdLst>
                  <a:gd name="T0" fmla="*/ 74 w 192"/>
                  <a:gd name="T1" fmla="*/ 124 h 612"/>
                  <a:gd name="T2" fmla="*/ 98 w 192"/>
                  <a:gd name="T3" fmla="*/ 124 h 612"/>
                  <a:gd name="T4" fmla="*/ 130 w 192"/>
                  <a:gd name="T5" fmla="*/ 206 h 612"/>
                  <a:gd name="T6" fmla="*/ 192 w 192"/>
                  <a:gd name="T7" fmla="*/ 180 h 612"/>
                  <a:gd name="T8" fmla="*/ 138 w 192"/>
                  <a:gd name="T9" fmla="*/ 48 h 612"/>
                  <a:gd name="T10" fmla="*/ 138 w 192"/>
                  <a:gd name="T11" fmla="*/ 48 h 612"/>
                  <a:gd name="T12" fmla="*/ 138 w 192"/>
                  <a:gd name="T13" fmla="*/ 48 h 612"/>
                  <a:gd name="T14" fmla="*/ 138 w 192"/>
                  <a:gd name="T15" fmla="*/ 48 h 612"/>
                  <a:gd name="T16" fmla="*/ 134 w 192"/>
                  <a:gd name="T17" fmla="*/ 38 h 612"/>
                  <a:gd name="T18" fmla="*/ 128 w 192"/>
                  <a:gd name="T19" fmla="*/ 28 h 612"/>
                  <a:gd name="T20" fmla="*/ 120 w 192"/>
                  <a:gd name="T21" fmla="*/ 20 h 612"/>
                  <a:gd name="T22" fmla="*/ 112 w 192"/>
                  <a:gd name="T23" fmla="*/ 14 h 612"/>
                  <a:gd name="T24" fmla="*/ 104 w 192"/>
                  <a:gd name="T25" fmla="*/ 8 h 612"/>
                  <a:gd name="T26" fmla="*/ 94 w 192"/>
                  <a:gd name="T27" fmla="*/ 4 h 612"/>
                  <a:gd name="T28" fmla="*/ 82 w 192"/>
                  <a:gd name="T29" fmla="*/ 2 h 612"/>
                  <a:gd name="T30" fmla="*/ 72 w 192"/>
                  <a:gd name="T31" fmla="*/ 0 h 612"/>
                  <a:gd name="T32" fmla="*/ 72 w 192"/>
                  <a:gd name="T33" fmla="*/ 0 h 612"/>
                  <a:gd name="T34" fmla="*/ 56 w 192"/>
                  <a:gd name="T35" fmla="*/ 2 h 612"/>
                  <a:gd name="T36" fmla="*/ 44 w 192"/>
                  <a:gd name="T37" fmla="*/ 6 h 612"/>
                  <a:gd name="T38" fmla="*/ 30 w 192"/>
                  <a:gd name="T39" fmla="*/ 14 h 612"/>
                  <a:gd name="T40" fmla="*/ 20 w 192"/>
                  <a:gd name="T41" fmla="*/ 22 h 612"/>
                  <a:gd name="T42" fmla="*/ 12 w 192"/>
                  <a:gd name="T43" fmla="*/ 32 h 612"/>
                  <a:gd name="T44" fmla="*/ 4 w 192"/>
                  <a:gd name="T45" fmla="*/ 44 h 612"/>
                  <a:gd name="T46" fmla="*/ 0 w 192"/>
                  <a:gd name="T47" fmla="*/ 58 h 612"/>
                  <a:gd name="T48" fmla="*/ 0 w 192"/>
                  <a:gd name="T49" fmla="*/ 74 h 612"/>
                  <a:gd name="T50" fmla="*/ 0 w 192"/>
                  <a:gd name="T51" fmla="*/ 74 h 612"/>
                  <a:gd name="T52" fmla="*/ 0 w 192"/>
                  <a:gd name="T53" fmla="*/ 82 h 612"/>
                  <a:gd name="T54" fmla="*/ 32 w 192"/>
                  <a:gd name="T55" fmla="*/ 556 h 612"/>
                  <a:gd name="T56" fmla="*/ 32 w 192"/>
                  <a:gd name="T57" fmla="*/ 556 h 612"/>
                  <a:gd name="T58" fmla="*/ 34 w 192"/>
                  <a:gd name="T59" fmla="*/ 568 h 612"/>
                  <a:gd name="T60" fmla="*/ 36 w 192"/>
                  <a:gd name="T61" fmla="*/ 578 h 612"/>
                  <a:gd name="T62" fmla="*/ 42 w 192"/>
                  <a:gd name="T63" fmla="*/ 588 h 612"/>
                  <a:gd name="T64" fmla="*/ 48 w 192"/>
                  <a:gd name="T65" fmla="*/ 596 h 612"/>
                  <a:gd name="T66" fmla="*/ 56 w 192"/>
                  <a:gd name="T67" fmla="*/ 602 h 612"/>
                  <a:gd name="T68" fmla="*/ 66 w 192"/>
                  <a:gd name="T69" fmla="*/ 608 h 612"/>
                  <a:gd name="T70" fmla="*/ 76 w 192"/>
                  <a:gd name="T71" fmla="*/ 610 h 612"/>
                  <a:gd name="T72" fmla="*/ 88 w 192"/>
                  <a:gd name="T73" fmla="*/ 612 h 612"/>
                  <a:gd name="T74" fmla="*/ 88 w 192"/>
                  <a:gd name="T75" fmla="*/ 612 h 612"/>
                  <a:gd name="T76" fmla="*/ 100 w 192"/>
                  <a:gd name="T77" fmla="*/ 610 h 612"/>
                  <a:gd name="T78" fmla="*/ 110 w 192"/>
                  <a:gd name="T79" fmla="*/ 608 h 612"/>
                  <a:gd name="T80" fmla="*/ 120 w 192"/>
                  <a:gd name="T81" fmla="*/ 602 h 612"/>
                  <a:gd name="T82" fmla="*/ 128 w 192"/>
                  <a:gd name="T83" fmla="*/ 596 h 612"/>
                  <a:gd name="T84" fmla="*/ 134 w 192"/>
                  <a:gd name="T85" fmla="*/ 588 h 612"/>
                  <a:gd name="T86" fmla="*/ 140 w 192"/>
                  <a:gd name="T87" fmla="*/ 578 h 612"/>
                  <a:gd name="T88" fmla="*/ 142 w 192"/>
                  <a:gd name="T89" fmla="*/ 568 h 612"/>
                  <a:gd name="T90" fmla="*/ 144 w 192"/>
                  <a:gd name="T91" fmla="*/ 556 h 612"/>
                  <a:gd name="T92" fmla="*/ 144 w 192"/>
                  <a:gd name="T93" fmla="*/ 290 h 612"/>
                  <a:gd name="T94" fmla="*/ 144 w 192"/>
                  <a:gd name="T95" fmla="*/ 290 h 612"/>
                  <a:gd name="T96" fmla="*/ 136 w 192"/>
                  <a:gd name="T97" fmla="*/ 278 h 612"/>
                  <a:gd name="T98" fmla="*/ 74 w 192"/>
                  <a:gd name="T99" fmla="*/ 124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92" h="612">
                    <a:moveTo>
                      <a:pt x="74" y="124"/>
                    </a:moveTo>
                    <a:lnTo>
                      <a:pt x="98" y="124"/>
                    </a:lnTo>
                    <a:lnTo>
                      <a:pt x="130" y="206"/>
                    </a:lnTo>
                    <a:lnTo>
                      <a:pt x="192" y="180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4" y="38"/>
                    </a:lnTo>
                    <a:lnTo>
                      <a:pt x="128" y="28"/>
                    </a:lnTo>
                    <a:lnTo>
                      <a:pt x="120" y="20"/>
                    </a:lnTo>
                    <a:lnTo>
                      <a:pt x="112" y="14"/>
                    </a:lnTo>
                    <a:lnTo>
                      <a:pt x="104" y="8"/>
                    </a:lnTo>
                    <a:lnTo>
                      <a:pt x="94" y="4"/>
                    </a:lnTo>
                    <a:lnTo>
                      <a:pt x="82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6" y="2"/>
                    </a:lnTo>
                    <a:lnTo>
                      <a:pt x="44" y="6"/>
                    </a:lnTo>
                    <a:lnTo>
                      <a:pt x="30" y="14"/>
                    </a:lnTo>
                    <a:lnTo>
                      <a:pt x="20" y="22"/>
                    </a:lnTo>
                    <a:lnTo>
                      <a:pt x="12" y="32"/>
                    </a:lnTo>
                    <a:lnTo>
                      <a:pt x="4" y="44"/>
                    </a:lnTo>
                    <a:lnTo>
                      <a:pt x="0" y="58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82"/>
                    </a:lnTo>
                    <a:lnTo>
                      <a:pt x="32" y="556"/>
                    </a:lnTo>
                    <a:lnTo>
                      <a:pt x="32" y="556"/>
                    </a:lnTo>
                    <a:lnTo>
                      <a:pt x="34" y="568"/>
                    </a:lnTo>
                    <a:lnTo>
                      <a:pt x="36" y="578"/>
                    </a:lnTo>
                    <a:lnTo>
                      <a:pt x="42" y="588"/>
                    </a:lnTo>
                    <a:lnTo>
                      <a:pt x="48" y="596"/>
                    </a:lnTo>
                    <a:lnTo>
                      <a:pt x="56" y="602"/>
                    </a:lnTo>
                    <a:lnTo>
                      <a:pt x="66" y="608"/>
                    </a:lnTo>
                    <a:lnTo>
                      <a:pt x="76" y="610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100" y="610"/>
                    </a:lnTo>
                    <a:lnTo>
                      <a:pt x="110" y="608"/>
                    </a:lnTo>
                    <a:lnTo>
                      <a:pt x="120" y="602"/>
                    </a:lnTo>
                    <a:lnTo>
                      <a:pt x="128" y="596"/>
                    </a:lnTo>
                    <a:lnTo>
                      <a:pt x="134" y="588"/>
                    </a:lnTo>
                    <a:lnTo>
                      <a:pt x="140" y="578"/>
                    </a:lnTo>
                    <a:lnTo>
                      <a:pt x="142" y="568"/>
                    </a:lnTo>
                    <a:lnTo>
                      <a:pt x="144" y="556"/>
                    </a:lnTo>
                    <a:lnTo>
                      <a:pt x="144" y="290"/>
                    </a:lnTo>
                    <a:lnTo>
                      <a:pt x="144" y="290"/>
                    </a:lnTo>
                    <a:lnTo>
                      <a:pt x="136" y="278"/>
                    </a:lnTo>
                    <a:lnTo>
                      <a:pt x="74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2" name="Freeform 17">
                <a:extLst>
                  <a:ext uri="{FF2B5EF4-FFF2-40B4-BE49-F238E27FC236}">
                    <a16:creationId xmlns:a16="http://schemas.microsoft.com/office/drawing/2014/main" id="{1E4849DF-F705-4E87-844C-604113FAFB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" y="3261"/>
                <a:ext cx="178" cy="66"/>
              </a:xfrm>
              <a:custGeom>
                <a:avLst/>
                <a:gdLst>
                  <a:gd name="T0" fmla="*/ 178 w 178"/>
                  <a:gd name="T1" fmla="*/ 66 h 66"/>
                  <a:gd name="T2" fmla="*/ 0 w 178"/>
                  <a:gd name="T3" fmla="*/ 66 h 66"/>
                  <a:gd name="T4" fmla="*/ 20 w 178"/>
                  <a:gd name="T5" fmla="*/ 32 h 66"/>
                  <a:gd name="T6" fmla="*/ 6 w 178"/>
                  <a:gd name="T7" fmla="*/ 0 h 66"/>
                  <a:gd name="T8" fmla="*/ 178 w 178"/>
                  <a:gd name="T9" fmla="*/ 34 h 66"/>
                  <a:gd name="T10" fmla="*/ 178 w 178"/>
                  <a:gd name="T1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66">
                    <a:moveTo>
                      <a:pt x="178" y="66"/>
                    </a:moveTo>
                    <a:lnTo>
                      <a:pt x="0" y="66"/>
                    </a:lnTo>
                    <a:lnTo>
                      <a:pt x="20" y="32"/>
                    </a:lnTo>
                    <a:lnTo>
                      <a:pt x="6" y="0"/>
                    </a:lnTo>
                    <a:lnTo>
                      <a:pt x="178" y="34"/>
                    </a:lnTo>
                    <a:lnTo>
                      <a:pt x="178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3" name="Freeform 18">
                <a:extLst>
                  <a:ext uri="{FF2B5EF4-FFF2-40B4-BE49-F238E27FC236}">
                    <a16:creationId xmlns:a16="http://schemas.microsoft.com/office/drawing/2014/main" id="{49A0CFB6-00BC-4C1B-BC82-5039218B70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" y="3349"/>
                <a:ext cx="146" cy="78"/>
              </a:xfrm>
              <a:custGeom>
                <a:avLst/>
                <a:gdLst>
                  <a:gd name="T0" fmla="*/ 2 w 146"/>
                  <a:gd name="T1" fmla="*/ 0 h 78"/>
                  <a:gd name="T2" fmla="*/ 2 w 146"/>
                  <a:gd name="T3" fmla="*/ 0 h 78"/>
                  <a:gd name="T4" fmla="*/ 0 w 146"/>
                  <a:gd name="T5" fmla="*/ 6 h 78"/>
                  <a:gd name="T6" fmla="*/ 0 w 146"/>
                  <a:gd name="T7" fmla="*/ 6 h 78"/>
                  <a:gd name="T8" fmla="*/ 2 w 146"/>
                  <a:gd name="T9" fmla="*/ 20 h 78"/>
                  <a:gd name="T10" fmla="*/ 6 w 146"/>
                  <a:gd name="T11" fmla="*/ 34 h 78"/>
                  <a:gd name="T12" fmla="*/ 14 w 146"/>
                  <a:gd name="T13" fmla="*/ 46 h 78"/>
                  <a:gd name="T14" fmla="*/ 22 w 146"/>
                  <a:gd name="T15" fmla="*/ 58 h 78"/>
                  <a:gd name="T16" fmla="*/ 32 w 146"/>
                  <a:gd name="T17" fmla="*/ 66 h 78"/>
                  <a:gd name="T18" fmla="*/ 44 w 146"/>
                  <a:gd name="T19" fmla="*/ 72 h 78"/>
                  <a:gd name="T20" fmla="*/ 58 w 146"/>
                  <a:gd name="T21" fmla="*/ 78 h 78"/>
                  <a:gd name="T22" fmla="*/ 74 w 146"/>
                  <a:gd name="T23" fmla="*/ 78 h 78"/>
                  <a:gd name="T24" fmla="*/ 74 w 146"/>
                  <a:gd name="T25" fmla="*/ 78 h 78"/>
                  <a:gd name="T26" fmla="*/ 88 w 146"/>
                  <a:gd name="T27" fmla="*/ 78 h 78"/>
                  <a:gd name="T28" fmla="*/ 102 w 146"/>
                  <a:gd name="T29" fmla="*/ 72 h 78"/>
                  <a:gd name="T30" fmla="*/ 114 w 146"/>
                  <a:gd name="T31" fmla="*/ 66 h 78"/>
                  <a:gd name="T32" fmla="*/ 124 w 146"/>
                  <a:gd name="T33" fmla="*/ 58 h 78"/>
                  <a:gd name="T34" fmla="*/ 134 w 146"/>
                  <a:gd name="T35" fmla="*/ 46 h 78"/>
                  <a:gd name="T36" fmla="*/ 140 w 146"/>
                  <a:gd name="T37" fmla="*/ 34 h 78"/>
                  <a:gd name="T38" fmla="*/ 144 w 146"/>
                  <a:gd name="T39" fmla="*/ 20 h 78"/>
                  <a:gd name="T40" fmla="*/ 146 w 146"/>
                  <a:gd name="T41" fmla="*/ 6 h 78"/>
                  <a:gd name="T42" fmla="*/ 146 w 146"/>
                  <a:gd name="T43" fmla="*/ 6 h 78"/>
                  <a:gd name="T44" fmla="*/ 146 w 146"/>
                  <a:gd name="T45" fmla="*/ 0 h 78"/>
                  <a:gd name="T46" fmla="*/ 2 w 146"/>
                  <a:gd name="T4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6" h="78">
                    <a:moveTo>
                      <a:pt x="2" y="0"/>
                    </a:moveTo>
                    <a:lnTo>
                      <a:pt x="2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20"/>
                    </a:lnTo>
                    <a:lnTo>
                      <a:pt x="6" y="34"/>
                    </a:lnTo>
                    <a:lnTo>
                      <a:pt x="14" y="46"/>
                    </a:lnTo>
                    <a:lnTo>
                      <a:pt x="22" y="58"/>
                    </a:lnTo>
                    <a:lnTo>
                      <a:pt x="32" y="66"/>
                    </a:lnTo>
                    <a:lnTo>
                      <a:pt x="44" y="72"/>
                    </a:lnTo>
                    <a:lnTo>
                      <a:pt x="58" y="78"/>
                    </a:lnTo>
                    <a:lnTo>
                      <a:pt x="74" y="78"/>
                    </a:lnTo>
                    <a:lnTo>
                      <a:pt x="74" y="78"/>
                    </a:lnTo>
                    <a:lnTo>
                      <a:pt x="88" y="78"/>
                    </a:lnTo>
                    <a:lnTo>
                      <a:pt x="102" y="72"/>
                    </a:lnTo>
                    <a:lnTo>
                      <a:pt x="114" y="66"/>
                    </a:lnTo>
                    <a:lnTo>
                      <a:pt x="124" y="58"/>
                    </a:lnTo>
                    <a:lnTo>
                      <a:pt x="134" y="46"/>
                    </a:lnTo>
                    <a:lnTo>
                      <a:pt x="140" y="34"/>
                    </a:lnTo>
                    <a:lnTo>
                      <a:pt x="144" y="20"/>
                    </a:lnTo>
                    <a:lnTo>
                      <a:pt x="146" y="6"/>
                    </a:lnTo>
                    <a:lnTo>
                      <a:pt x="146" y="6"/>
                    </a:lnTo>
                    <a:lnTo>
                      <a:pt x="146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102" name="그룹 101">
              <a:extLst>
                <a:ext uri="{FF2B5EF4-FFF2-40B4-BE49-F238E27FC236}">
                  <a16:creationId xmlns:a16="http://schemas.microsoft.com/office/drawing/2014/main" id="{AD3BEFC6-2741-42AD-B118-457EC02F1EF8}"/>
                </a:ext>
              </a:extLst>
            </p:cNvPr>
            <p:cNvGrpSpPr/>
            <p:nvPr/>
          </p:nvGrpSpPr>
          <p:grpSpPr>
            <a:xfrm>
              <a:off x="7543227" y="5842552"/>
              <a:ext cx="685269" cy="574976"/>
              <a:chOff x="-2097246" y="1633817"/>
              <a:chExt cx="3018646" cy="2532804"/>
            </a:xfrm>
            <a:solidFill>
              <a:srgbClr val="B4C6E6"/>
            </a:solidFill>
            <a:effectLst/>
          </p:grpSpPr>
          <p:sp>
            <p:nvSpPr>
              <p:cNvPr id="110" name="자유형: 도형 109">
                <a:extLst>
                  <a:ext uri="{FF2B5EF4-FFF2-40B4-BE49-F238E27FC236}">
                    <a16:creationId xmlns:a16="http://schemas.microsoft.com/office/drawing/2014/main" id="{1C59AF0E-CBDF-459F-84B4-A08A7B8A8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33426" y="2117676"/>
                <a:ext cx="790656" cy="768601"/>
              </a:xfrm>
              <a:custGeom>
                <a:avLst/>
                <a:gdLst>
                  <a:gd name="connsiteX0" fmla="*/ 364540 w 790656"/>
                  <a:gd name="connsiteY0" fmla="*/ 0 h 768601"/>
                  <a:gd name="connsiteX1" fmla="*/ 392417 w 790656"/>
                  <a:gd name="connsiteY1" fmla="*/ 0 h 768601"/>
                  <a:gd name="connsiteX2" fmla="*/ 460117 w 790656"/>
                  <a:gd name="connsiteY2" fmla="*/ 19912 h 768601"/>
                  <a:gd name="connsiteX3" fmla="*/ 509897 w 790656"/>
                  <a:gd name="connsiteY3" fmla="*/ 39824 h 768601"/>
                  <a:gd name="connsiteX4" fmla="*/ 557686 w 790656"/>
                  <a:gd name="connsiteY4" fmla="*/ 69692 h 768601"/>
                  <a:gd name="connsiteX5" fmla="*/ 597510 w 790656"/>
                  <a:gd name="connsiteY5" fmla="*/ 107525 h 768601"/>
                  <a:gd name="connsiteX6" fmla="*/ 635343 w 790656"/>
                  <a:gd name="connsiteY6" fmla="*/ 147349 h 768601"/>
                  <a:gd name="connsiteX7" fmla="*/ 655255 w 790656"/>
                  <a:gd name="connsiteY7" fmla="*/ 185181 h 768601"/>
                  <a:gd name="connsiteX8" fmla="*/ 693087 w 790656"/>
                  <a:gd name="connsiteY8" fmla="*/ 252882 h 768601"/>
                  <a:gd name="connsiteX9" fmla="*/ 790656 w 790656"/>
                  <a:gd name="connsiteY9" fmla="*/ 613288 h 768601"/>
                  <a:gd name="connsiteX10" fmla="*/ 790656 w 790656"/>
                  <a:gd name="connsiteY10" fmla="*/ 621253 h 768601"/>
                  <a:gd name="connsiteX11" fmla="*/ 790656 w 790656"/>
                  <a:gd name="connsiteY11" fmla="*/ 641165 h 768601"/>
                  <a:gd name="connsiteX12" fmla="*/ 780700 w 790656"/>
                  <a:gd name="connsiteY12" fmla="*/ 690945 h 768601"/>
                  <a:gd name="connsiteX13" fmla="*/ 762779 w 790656"/>
                  <a:gd name="connsiteY13" fmla="*/ 728777 h 768601"/>
                  <a:gd name="connsiteX14" fmla="*/ 722955 w 790656"/>
                  <a:gd name="connsiteY14" fmla="*/ 758645 h 768601"/>
                  <a:gd name="connsiteX15" fmla="*/ 665211 w 790656"/>
                  <a:gd name="connsiteY15" fmla="*/ 768601 h 768601"/>
                  <a:gd name="connsiteX16" fmla="*/ 159446 w 790656"/>
                  <a:gd name="connsiteY16" fmla="*/ 768601 h 768601"/>
                  <a:gd name="connsiteX17" fmla="*/ 131570 w 790656"/>
                  <a:gd name="connsiteY17" fmla="*/ 768601 h 768601"/>
                  <a:gd name="connsiteX18" fmla="*/ 101702 w 790656"/>
                  <a:gd name="connsiteY18" fmla="*/ 768601 h 768601"/>
                  <a:gd name="connsiteX19" fmla="*/ 81790 w 790656"/>
                  <a:gd name="connsiteY19" fmla="*/ 748689 h 768601"/>
                  <a:gd name="connsiteX20" fmla="*/ 63869 w 790656"/>
                  <a:gd name="connsiteY20" fmla="*/ 738733 h 768601"/>
                  <a:gd name="connsiteX21" fmla="*/ 43957 w 790656"/>
                  <a:gd name="connsiteY21" fmla="*/ 708865 h 768601"/>
                  <a:gd name="connsiteX22" fmla="*/ 34001 w 790656"/>
                  <a:gd name="connsiteY22" fmla="*/ 690945 h 768601"/>
                  <a:gd name="connsiteX23" fmla="*/ 34001 w 790656"/>
                  <a:gd name="connsiteY23" fmla="*/ 671033 h 768601"/>
                  <a:gd name="connsiteX24" fmla="*/ 43957 w 790656"/>
                  <a:gd name="connsiteY24" fmla="*/ 631209 h 768601"/>
                  <a:gd name="connsiteX25" fmla="*/ 63869 w 790656"/>
                  <a:gd name="connsiteY25" fmla="*/ 603332 h 768601"/>
                  <a:gd name="connsiteX26" fmla="*/ 81790 w 790656"/>
                  <a:gd name="connsiteY26" fmla="*/ 583420 h 768601"/>
                  <a:gd name="connsiteX27" fmla="*/ 101702 w 790656"/>
                  <a:gd name="connsiteY27" fmla="*/ 573464 h 768601"/>
                  <a:gd name="connsiteX28" fmla="*/ 131570 w 790656"/>
                  <a:gd name="connsiteY28" fmla="*/ 573464 h 768601"/>
                  <a:gd name="connsiteX29" fmla="*/ 209226 w 790656"/>
                  <a:gd name="connsiteY29" fmla="*/ 573464 h 768601"/>
                  <a:gd name="connsiteX30" fmla="*/ 247059 w 790656"/>
                  <a:gd name="connsiteY30" fmla="*/ 573464 h 768601"/>
                  <a:gd name="connsiteX31" fmla="*/ 452152 w 790656"/>
                  <a:gd name="connsiteY31" fmla="*/ 573464 h 768601"/>
                  <a:gd name="connsiteX32" fmla="*/ 529809 w 790656"/>
                  <a:gd name="connsiteY32" fmla="*/ 573464 h 768601"/>
                  <a:gd name="connsiteX33" fmla="*/ 499941 w 790656"/>
                  <a:gd name="connsiteY33" fmla="*/ 457975 h 768601"/>
                  <a:gd name="connsiteX34" fmla="*/ 480029 w 790656"/>
                  <a:gd name="connsiteY34" fmla="*/ 438063 h 768601"/>
                  <a:gd name="connsiteX35" fmla="*/ 452152 w 790656"/>
                  <a:gd name="connsiteY35" fmla="*/ 428107 h 768601"/>
                  <a:gd name="connsiteX36" fmla="*/ 432240 w 790656"/>
                  <a:gd name="connsiteY36" fmla="*/ 448019 h 768601"/>
                  <a:gd name="connsiteX37" fmla="*/ 432240 w 790656"/>
                  <a:gd name="connsiteY37" fmla="*/ 475896 h 768601"/>
                  <a:gd name="connsiteX38" fmla="*/ 442196 w 790656"/>
                  <a:gd name="connsiteY38" fmla="*/ 515719 h 768601"/>
                  <a:gd name="connsiteX39" fmla="*/ 237103 w 790656"/>
                  <a:gd name="connsiteY39" fmla="*/ 515719 h 768601"/>
                  <a:gd name="connsiteX40" fmla="*/ 235234 w 790656"/>
                  <a:gd name="connsiteY40" fmla="*/ 504350 h 768601"/>
                  <a:gd name="connsiteX41" fmla="*/ 76200 w 790656"/>
                  <a:gd name="connsiteY41" fmla="*/ 501699 h 768601"/>
                  <a:gd name="connsiteX42" fmla="*/ 0 w 790656"/>
                  <a:gd name="connsiteY42" fmla="*/ 584249 h 768601"/>
                  <a:gd name="connsiteX43" fmla="*/ 41275 w 790656"/>
                  <a:gd name="connsiteY43" fmla="*/ 247699 h 768601"/>
                  <a:gd name="connsiteX44" fmla="*/ 107950 w 790656"/>
                  <a:gd name="connsiteY44" fmla="*/ 136574 h 768601"/>
                  <a:gd name="connsiteX45" fmla="*/ 250936 w 790656"/>
                  <a:gd name="connsiteY45" fmla="*/ 115278 h 768601"/>
                  <a:gd name="connsiteX46" fmla="*/ 247059 w 790656"/>
                  <a:gd name="connsiteY46" fmla="*/ 107525 h 768601"/>
                  <a:gd name="connsiteX47" fmla="*/ 304804 w 790656"/>
                  <a:gd name="connsiteY47" fmla="*/ 59736 h 768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790656" h="768601">
                    <a:moveTo>
                      <a:pt x="364540" y="0"/>
                    </a:moveTo>
                    <a:lnTo>
                      <a:pt x="392417" y="0"/>
                    </a:lnTo>
                    <a:lnTo>
                      <a:pt x="460117" y="19912"/>
                    </a:lnTo>
                    <a:lnTo>
                      <a:pt x="509897" y="39824"/>
                    </a:lnTo>
                    <a:lnTo>
                      <a:pt x="557686" y="69692"/>
                    </a:lnTo>
                    <a:lnTo>
                      <a:pt x="597510" y="107525"/>
                    </a:lnTo>
                    <a:lnTo>
                      <a:pt x="635343" y="147349"/>
                    </a:lnTo>
                    <a:lnTo>
                      <a:pt x="655255" y="185181"/>
                    </a:lnTo>
                    <a:lnTo>
                      <a:pt x="693087" y="252882"/>
                    </a:lnTo>
                    <a:lnTo>
                      <a:pt x="790656" y="613288"/>
                    </a:lnTo>
                    <a:lnTo>
                      <a:pt x="790656" y="621253"/>
                    </a:lnTo>
                    <a:lnTo>
                      <a:pt x="790656" y="641165"/>
                    </a:lnTo>
                    <a:lnTo>
                      <a:pt x="780700" y="690945"/>
                    </a:lnTo>
                    <a:lnTo>
                      <a:pt x="762779" y="728777"/>
                    </a:lnTo>
                    <a:lnTo>
                      <a:pt x="722955" y="758645"/>
                    </a:lnTo>
                    <a:lnTo>
                      <a:pt x="665211" y="768601"/>
                    </a:lnTo>
                    <a:lnTo>
                      <a:pt x="159446" y="768601"/>
                    </a:lnTo>
                    <a:lnTo>
                      <a:pt x="131570" y="768601"/>
                    </a:lnTo>
                    <a:lnTo>
                      <a:pt x="101702" y="768601"/>
                    </a:lnTo>
                    <a:lnTo>
                      <a:pt x="81790" y="748689"/>
                    </a:lnTo>
                    <a:lnTo>
                      <a:pt x="63869" y="738733"/>
                    </a:lnTo>
                    <a:lnTo>
                      <a:pt x="43957" y="708865"/>
                    </a:lnTo>
                    <a:lnTo>
                      <a:pt x="34001" y="690945"/>
                    </a:lnTo>
                    <a:lnTo>
                      <a:pt x="34001" y="671033"/>
                    </a:lnTo>
                    <a:lnTo>
                      <a:pt x="43957" y="631209"/>
                    </a:lnTo>
                    <a:lnTo>
                      <a:pt x="63869" y="603332"/>
                    </a:lnTo>
                    <a:lnTo>
                      <a:pt x="81790" y="583420"/>
                    </a:lnTo>
                    <a:lnTo>
                      <a:pt x="101702" y="573464"/>
                    </a:lnTo>
                    <a:lnTo>
                      <a:pt x="131570" y="573464"/>
                    </a:lnTo>
                    <a:lnTo>
                      <a:pt x="209226" y="573464"/>
                    </a:lnTo>
                    <a:lnTo>
                      <a:pt x="247059" y="573464"/>
                    </a:lnTo>
                    <a:lnTo>
                      <a:pt x="452152" y="573464"/>
                    </a:lnTo>
                    <a:lnTo>
                      <a:pt x="529809" y="573464"/>
                    </a:lnTo>
                    <a:lnTo>
                      <a:pt x="499941" y="457975"/>
                    </a:lnTo>
                    <a:lnTo>
                      <a:pt x="480029" y="438063"/>
                    </a:lnTo>
                    <a:lnTo>
                      <a:pt x="452152" y="428107"/>
                    </a:lnTo>
                    <a:lnTo>
                      <a:pt x="432240" y="448019"/>
                    </a:lnTo>
                    <a:lnTo>
                      <a:pt x="432240" y="475896"/>
                    </a:lnTo>
                    <a:lnTo>
                      <a:pt x="442196" y="515719"/>
                    </a:lnTo>
                    <a:lnTo>
                      <a:pt x="237103" y="515719"/>
                    </a:lnTo>
                    <a:lnTo>
                      <a:pt x="235234" y="504350"/>
                    </a:lnTo>
                    <a:lnTo>
                      <a:pt x="76200" y="501699"/>
                    </a:lnTo>
                    <a:lnTo>
                      <a:pt x="0" y="584249"/>
                    </a:lnTo>
                    <a:lnTo>
                      <a:pt x="41275" y="247699"/>
                    </a:lnTo>
                    <a:lnTo>
                      <a:pt x="107950" y="136574"/>
                    </a:lnTo>
                    <a:lnTo>
                      <a:pt x="250936" y="115278"/>
                    </a:lnTo>
                    <a:lnTo>
                      <a:pt x="247059" y="107525"/>
                    </a:lnTo>
                    <a:lnTo>
                      <a:pt x="304804" y="597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111" name="그룹 110">
                <a:extLst>
                  <a:ext uri="{FF2B5EF4-FFF2-40B4-BE49-F238E27FC236}">
                    <a16:creationId xmlns:a16="http://schemas.microsoft.com/office/drawing/2014/main" id="{71FC033F-1A8C-4845-9792-851BC770B27A}"/>
                  </a:ext>
                </a:extLst>
              </p:cNvPr>
              <p:cNvGrpSpPr/>
              <p:nvPr/>
            </p:nvGrpSpPr>
            <p:grpSpPr>
              <a:xfrm>
                <a:off x="-2097246" y="1633817"/>
                <a:ext cx="3018646" cy="2532804"/>
                <a:chOff x="-2097246" y="1633817"/>
                <a:chExt cx="3018646" cy="2532804"/>
              </a:xfrm>
              <a:grpFill/>
            </p:grpSpPr>
            <p:sp>
              <p:nvSpPr>
                <p:cNvPr id="112" name="Freeform 15">
                  <a:extLst>
                    <a:ext uri="{FF2B5EF4-FFF2-40B4-BE49-F238E27FC236}">
                      <a16:creationId xmlns:a16="http://schemas.microsoft.com/office/drawing/2014/main" id="{0B6A77B9-AE03-4F52-8498-6147FC89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2097246" y="2934070"/>
                  <a:ext cx="3018646" cy="1232551"/>
                </a:xfrm>
                <a:custGeom>
                  <a:avLst/>
                  <a:gdLst>
                    <a:gd name="T0" fmla="*/ 1433 w 1516"/>
                    <a:gd name="T1" fmla="*/ 0 h 619"/>
                    <a:gd name="T2" fmla="*/ 83 w 1516"/>
                    <a:gd name="T3" fmla="*/ 0 h 619"/>
                    <a:gd name="T4" fmla="*/ 0 w 1516"/>
                    <a:gd name="T5" fmla="*/ 0 h 619"/>
                    <a:gd name="T6" fmla="*/ 0 w 1516"/>
                    <a:gd name="T7" fmla="*/ 102 h 619"/>
                    <a:gd name="T8" fmla="*/ 83 w 1516"/>
                    <a:gd name="T9" fmla="*/ 102 h 619"/>
                    <a:gd name="T10" fmla="*/ 83 w 1516"/>
                    <a:gd name="T11" fmla="*/ 619 h 619"/>
                    <a:gd name="T12" fmla="*/ 1433 w 1516"/>
                    <a:gd name="T13" fmla="*/ 619 h 619"/>
                    <a:gd name="T14" fmla="*/ 1433 w 1516"/>
                    <a:gd name="T15" fmla="*/ 102 h 619"/>
                    <a:gd name="T16" fmla="*/ 1516 w 1516"/>
                    <a:gd name="T17" fmla="*/ 102 h 619"/>
                    <a:gd name="T18" fmla="*/ 1516 w 1516"/>
                    <a:gd name="T19" fmla="*/ 0 h 619"/>
                    <a:gd name="T20" fmla="*/ 1433 w 1516"/>
                    <a:gd name="T21" fmla="*/ 0 h 619"/>
                    <a:gd name="T22" fmla="*/ 1433 w 1516"/>
                    <a:gd name="T23" fmla="*/ 0 h 6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16" h="619">
                      <a:moveTo>
                        <a:pt x="1433" y="0"/>
                      </a:moveTo>
                      <a:lnTo>
                        <a:pt x="83" y="0"/>
                      </a:lnTo>
                      <a:lnTo>
                        <a:pt x="0" y="0"/>
                      </a:lnTo>
                      <a:lnTo>
                        <a:pt x="0" y="102"/>
                      </a:lnTo>
                      <a:lnTo>
                        <a:pt x="83" y="102"/>
                      </a:lnTo>
                      <a:lnTo>
                        <a:pt x="83" y="619"/>
                      </a:lnTo>
                      <a:lnTo>
                        <a:pt x="1433" y="619"/>
                      </a:lnTo>
                      <a:lnTo>
                        <a:pt x="1433" y="102"/>
                      </a:lnTo>
                      <a:lnTo>
                        <a:pt x="1516" y="102"/>
                      </a:lnTo>
                      <a:lnTo>
                        <a:pt x="1516" y="0"/>
                      </a:lnTo>
                      <a:lnTo>
                        <a:pt x="1433" y="0"/>
                      </a:lnTo>
                      <a:lnTo>
                        <a:pt x="143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693218DC-3AA0-476E-9423-F743D917E2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80188" y="2332731"/>
                  <a:ext cx="310625" cy="553555"/>
                </a:xfrm>
                <a:custGeom>
                  <a:avLst/>
                  <a:gdLst>
                    <a:gd name="T0" fmla="*/ 131 w 156"/>
                    <a:gd name="T1" fmla="*/ 180 h 278"/>
                    <a:gd name="T2" fmla="*/ 156 w 156"/>
                    <a:gd name="T3" fmla="*/ 5 h 278"/>
                    <a:gd name="T4" fmla="*/ 156 w 156"/>
                    <a:gd name="T5" fmla="*/ 5 h 278"/>
                    <a:gd name="T6" fmla="*/ 151 w 156"/>
                    <a:gd name="T7" fmla="*/ 0 h 278"/>
                    <a:gd name="T8" fmla="*/ 0 w 156"/>
                    <a:gd name="T9" fmla="*/ 278 h 278"/>
                    <a:gd name="T10" fmla="*/ 131 w 156"/>
                    <a:gd name="T11" fmla="*/ 278 h 278"/>
                    <a:gd name="T12" fmla="*/ 131 w 156"/>
                    <a:gd name="T13" fmla="*/ 278 h 278"/>
                    <a:gd name="T14" fmla="*/ 121 w 156"/>
                    <a:gd name="T15" fmla="*/ 258 h 278"/>
                    <a:gd name="T16" fmla="*/ 112 w 156"/>
                    <a:gd name="T17" fmla="*/ 229 h 278"/>
                    <a:gd name="T18" fmla="*/ 112 w 156"/>
                    <a:gd name="T19" fmla="*/ 229 h 278"/>
                    <a:gd name="T20" fmla="*/ 117 w 156"/>
                    <a:gd name="T21" fmla="*/ 204 h 278"/>
                    <a:gd name="T22" fmla="*/ 131 w 156"/>
                    <a:gd name="T23" fmla="*/ 180 h 278"/>
                    <a:gd name="T24" fmla="*/ 131 w 156"/>
                    <a:gd name="T25" fmla="*/ 18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6" h="278">
                      <a:moveTo>
                        <a:pt x="131" y="180"/>
                      </a:moveTo>
                      <a:lnTo>
                        <a:pt x="156" y="5"/>
                      </a:lnTo>
                      <a:lnTo>
                        <a:pt x="156" y="5"/>
                      </a:lnTo>
                      <a:lnTo>
                        <a:pt x="151" y="0"/>
                      </a:lnTo>
                      <a:lnTo>
                        <a:pt x="0" y="278"/>
                      </a:lnTo>
                      <a:lnTo>
                        <a:pt x="131" y="278"/>
                      </a:lnTo>
                      <a:lnTo>
                        <a:pt x="131" y="278"/>
                      </a:lnTo>
                      <a:lnTo>
                        <a:pt x="121" y="258"/>
                      </a:lnTo>
                      <a:lnTo>
                        <a:pt x="112" y="229"/>
                      </a:lnTo>
                      <a:lnTo>
                        <a:pt x="112" y="229"/>
                      </a:lnTo>
                      <a:lnTo>
                        <a:pt x="117" y="204"/>
                      </a:lnTo>
                      <a:lnTo>
                        <a:pt x="131" y="180"/>
                      </a:lnTo>
                      <a:lnTo>
                        <a:pt x="131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4" name="Freeform 8">
                  <a:extLst>
                    <a:ext uri="{FF2B5EF4-FFF2-40B4-BE49-F238E27FC236}">
                      <a16:creationId xmlns:a16="http://schemas.microsoft.com/office/drawing/2014/main" id="{05A6B00D-F2D3-4BA6-BB2A-0AA64F4577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42352" y="1633817"/>
                  <a:ext cx="583418" cy="571473"/>
                </a:xfrm>
                <a:custGeom>
                  <a:avLst/>
                  <a:gdLst>
                    <a:gd name="T0" fmla="*/ 29 w 293"/>
                    <a:gd name="T1" fmla="*/ 224 h 287"/>
                    <a:gd name="T2" fmla="*/ 29 w 293"/>
                    <a:gd name="T3" fmla="*/ 224 h 287"/>
                    <a:gd name="T4" fmla="*/ 39 w 293"/>
                    <a:gd name="T5" fmla="*/ 219 h 287"/>
                    <a:gd name="T6" fmla="*/ 39 w 293"/>
                    <a:gd name="T7" fmla="*/ 219 h 287"/>
                    <a:gd name="T8" fmla="*/ 44 w 293"/>
                    <a:gd name="T9" fmla="*/ 214 h 287"/>
                    <a:gd name="T10" fmla="*/ 54 w 293"/>
                    <a:gd name="T11" fmla="*/ 214 h 287"/>
                    <a:gd name="T12" fmla="*/ 59 w 293"/>
                    <a:gd name="T13" fmla="*/ 209 h 287"/>
                    <a:gd name="T14" fmla="*/ 68 w 293"/>
                    <a:gd name="T15" fmla="*/ 209 h 287"/>
                    <a:gd name="T16" fmla="*/ 68 w 293"/>
                    <a:gd name="T17" fmla="*/ 209 h 287"/>
                    <a:gd name="T18" fmla="*/ 68 w 293"/>
                    <a:gd name="T19" fmla="*/ 209 h 287"/>
                    <a:gd name="T20" fmla="*/ 73 w 293"/>
                    <a:gd name="T21" fmla="*/ 209 h 287"/>
                    <a:gd name="T22" fmla="*/ 83 w 293"/>
                    <a:gd name="T23" fmla="*/ 209 h 287"/>
                    <a:gd name="T24" fmla="*/ 88 w 293"/>
                    <a:gd name="T25" fmla="*/ 209 h 287"/>
                    <a:gd name="T26" fmla="*/ 98 w 293"/>
                    <a:gd name="T27" fmla="*/ 214 h 287"/>
                    <a:gd name="T28" fmla="*/ 98 w 293"/>
                    <a:gd name="T29" fmla="*/ 214 h 287"/>
                    <a:gd name="T30" fmla="*/ 98 w 293"/>
                    <a:gd name="T31" fmla="*/ 214 h 287"/>
                    <a:gd name="T32" fmla="*/ 98 w 293"/>
                    <a:gd name="T33" fmla="*/ 214 h 287"/>
                    <a:gd name="T34" fmla="*/ 112 w 293"/>
                    <a:gd name="T35" fmla="*/ 219 h 287"/>
                    <a:gd name="T36" fmla="*/ 137 w 293"/>
                    <a:gd name="T37" fmla="*/ 243 h 287"/>
                    <a:gd name="T38" fmla="*/ 141 w 293"/>
                    <a:gd name="T39" fmla="*/ 243 h 287"/>
                    <a:gd name="T40" fmla="*/ 146 w 293"/>
                    <a:gd name="T41" fmla="*/ 258 h 287"/>
                    <a:gd name="T42" fmla="*/ 151 w 293"/>
                    <a:gd name="T43" fmla="*/ 273 h 287"/>
                    <a:gd name="T44" fmla="*/ 156 w 293"/>
                    <a:gd name="T45" fmla="*/ 287 h 287"/>
                    <a:gd name="T46" fmla="*/ 200 w 293"/>
                    <a:gd name="T47" fmla="*/ 278 h 287"/>
                    <a:gd name="T48" fmla="*/ 229 w 293"/>
                    <a:gd name="T49" fmla="*/ 263 h 287"/>
                    <a:gd name="T50" fmla="*/ 249 w 293"/>
                    <a:gd name="T51" fmla="*/ 243 h 287"/>
                    <a:gd name="T52" fmla="*/ 254 w 293"/>
                    <a:gd name="T53" fmla="*/ 243 h 287"/>
                    <a:gd name="T54" fmla="*/ 283 w 293"/>
                    <a:gd name="T55" fmla="*/ 200 h 287"/>
                    <a:gd name="T56" fmla="*/ 293 w 293"/>
                    <a:gd name="T57" fmla="*/ 141 h 287"/>
                    <a:gd name="T58" fmla="*/ 293 w 293"/>
                    <a:gd name="T59" fmla="*/ 126 h 287"/>
                    <a:gd name="T60" fmla="*/ 283 w 293"/>
                    <a:gd name="T61" fmla="*/ 102 h 287"/>
                    <a:gd name="T62" fmla="*/ 263 w 293"/>
                    <a:gd name="T63" fmla="*/ 58 h 287"/>
                    <a:gd name="T64" fmla="*/ 229 w 293"/>
                    <a:gd name="T65" fmla="*/ 24 h 287"/>
                    <a:gd name="T66" fmla="*/ 185 w 293"/>
                    <a:gd name="T67" fmla="*/ 5 h 287"/>
                    <a:gd name="T68" fmla="*/ 161 w 293"/>
                    <a:gd name="T69" fmla="*/ 0 h 287"/>
                    <a:gd name="T70" fmla="*/ 156 w 293"/>
                    <a:gd name="T71" fmla="*/ 0 h 287"/>
                    <a:gd name="T72" fmla="*/ 146 w 293"/>
                    <a:gd name="T73" fmla="*/ 0 h 287"/>
                    <a:gd name="T74" fmla="*/ 146 w 293"/>
                    <a:gd name="T75" fmla="*/ 0 h 287"/>
                    <a:gd name="T76" fmla="*/ 88 w 293"/>
                    <a:gd name="T77" fmla="*/ 9 h 287"/>
                    <a:gd name="T78" fmla="*/ 44 w 293"/>
                    <a:gd name="T79" fmla="*/ 39 h 287"/>
                    <a:gd name="T80" fmla="*/ 15 w 293"/>
                    <a:gd name="T81" fmla="*/ 87 h 287"/>
                    <a:gd name="T82" fmla="*/ 0 w 293"/>
                    <a:gd name="T83" fmla="*/ 141 h 287"/>
                    <a:gd name="T84" fmla="*/ 5 w 293"/>
                    <a:gd name="T85" fmla="*/ 165 h 287"/>
                    <a:gd name="T86" fmla="*/ 15 w 293"/>
                    <a:gd name="T87" fmla="*/ 209 h 287"/>
                    <a:gd name="T88" fmla="*/ 29 w 293"/>
                    <a:gd name="T89" fmla="*/ 224 h 287"/>
                    <a:gd name="T90" fmla="*/ 29 w 293"/>
                    <a:gd name="T91" fmla="*/ 224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93" h="287">
                      <a:moveTo>
                        <a:pt x="29" y="224"/>
                      </a:move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44" y="214"/>
                      </a:lnTo>
                      <a:lnTo>
                        <a:pt x="44" y="214"/>
                      </a:lnTo>
                      <a:lnTo>
                        <a:pt x="54" y="214"/>
                      </a:lnTo>
                      <a:lnTo>
                        <a:pt x="54" y="214"/>
                      </a:lnTo>
                      <a:lnTo>
                        <a:pt x="59" y="209"/>
                      </a:lnTo>
                      <a:lnTo>
                        <a:pt x="59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73" y="209"/>
                      </a:lnTo>
                      <a:lnTo>
                        <a:pt x="73" y="209"/>
                      </a:lnTo>
                      <a:lnTo>
                        <a:pt x="83" y="209"/>
                      </a:lnTo>
                      <a:lnTo>
                        <a:pt x="83" y="209"/>
                      </a:lnTo>
                      <a:lnTo>
                        <a:pt x="88" y="209"/>
                      </a:lnTo>
                      <a:lnTo>
                        <a:pt x="88" y="209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112" y="219"/>
                      </a:lnTo>
                      <a:lnTo>
                        <a:pt x="112" y="219"/>
                      </a:lnTo>
                      <a:lnTo>
                        <a:pt x="127" y="229"/>
                      </a:lnTo>
                      <a:lnTo>
                        <a:pt x="137" y="243"/>
                      </a:lnTo>
                      <a:lnTo>
                        <a:pt x="137" y="243"/>
                      </a:lnTo>
                      <a:lnTo>
                        <a:pt x="141" y="243"/>
                      </a:lnTo>
                      <a:lnTo>
                        <a:pt x="141" y="243"/>
                      </a:lnTo>
                      <a:lnTo>
                        <a:pt x="146" y="258"/>
                      </a:lnTo>
                      <a:lnTo>
                        <a:pt x="151" y="273"/>
                      </a:lnTo>
                      <a:lnTo>
                        <a:pt x="151" y="273"/>
                      </a:lnTo>
                      <a:lnTo>
                        <a:pt x="156" y="287"/>
                      </a:lnTo>
                      <a:lnTo>
                        <a:pt x="156" y="287"/>
                      </a:lnTo>
                      <a:lnTo>
                        <a:pt x="180" y="282"/>
                      </a:lnTo>
                      <a:lnTo>
                        <a:pt x="200" y="278"/>
                      </a:lnTo>
                      <a:lnTo>
                        <a:pt x="200" y="278"/>
                      </a:lnTo>
                      <a:lnTo>
                        <a:pt x="229" y="263"/>
                      </a:lnTo>
                      <a:lnTo>
                        <a:pt x="249" y="243"/>
                      </a:lnTo>
                      <a:lnTo>
                        <a:pt x="249" y="243"/>
                      </a:lnTo>
                      <a:lnTo>
                        <a:pt x="254" y="243"/>
                      </a:lnTo>
                      <a:lnTo>
                        <a:pt x="254" y="243"/>
                      </a:lnTo>
                      <a:lnTo>
                        <a:pt x="268" y="219"/>
                      </a:lnTo>
                      <a:lnTo>
                        <a:pt x="283" y="200"/>
                      </a:lnTo>
                      <a:lnTo>
                        <a:pt x="288" y="170"/>
                      </a:lnTo>
                      <a:lnTo>
                        <a:pt x="293" y="141"/>
                      </a:lnTo>
                      <a:lnTo>
                        <a:pt x="293" y="141"/>
                      </a:lnTo>
                      <a:lnTo>
                        <a:pt x="293" y="126"/>
                      </a:lnTo>
                      <a:lnTo>
                        <a:pt x="293" y="126"/>
                      </a:lnTo>
                      <a:lnTo>
                        <a:pt x="283" y="102"/>
                      </a:lnTo>
                      <a:lnTo>
                        <a:pt x="278" y="78"/>
                      </a:lnTo>
                      <a:lnTo>
                        <a:pt x="263" y="58"/>
                      </a:lnTo>
                      <a:lnTo>
                        <a:pt x="249" y="39"/>
                      </a:lnTo>
                      <a:lnTo>
                        <a:pt x="229" y="24"/>
                      </a:lnTo>
                      <a:lnTo>
                        <a:pt x="210" y="14"/>
                      </a:lnTo>
                      <a:lnTo>
                        <a:pt x="185" y="5"/>
                      </a:lnTo>
                      <a:lnTo>
                        <a:pt x="161" y="0"/>
                      </a:lnTo>
                      <a:lnTo>
                        <a:pt x="161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17" y="0"/>
                      </a:lnTo>
                      <a:lnTo>
                        <a:pt x="88" y="9"/>
                      </a:lnTo>
                      <a:lnTo>
                        <a:pt x="63" y="24"/>
                      </a:lnTo>
                      <a:lnTo>
                        <a:pt x="44" y="39"/>
                      </a:lnTo>
                      <a:lnTo>
                        <a:pt x="24" y="63"/>
                      </a:lnTo>
                      <a:lnTo>
                        <a:pt x="15" y="87"/>
                      </a:lnTo>
                      <a:lnTo>
                        <a:pt x="5" y="112"/>
                      </a:lnTo>
                      <a:lnTo>
                        <a:pt x="0" y="141"/>
                      </a:lnTo>
                      <a:lnTo>
                        <a:pt x="0" y="141"/>
                      </a:lnTo>
                      <a:lnTo>
                        <a:pt x="5" y="165"/>
                      </a:lnTo>
                      <a:lnTo>
                        <a:pt x="10" y="185"/>
                      </a:lnTo>
                      <a:lnTo>
                        <a:pt x="15" y="209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5" name="Freeform 10">
                  <a:extLst>
                    <a:ext uri="{FF2B5EF4-FFF2-40B4-BE49-F238E27FC236}">
                      <a16:creationId xmlns:a16="http://schemas.microsoft.com/office/drawing/2014/main" id="{F922962D-CE71-4DDB-9901-CAB9104DAA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33051" y="2127633"/>
                  <a:ext cx="310625" cy="563507"/>
                </a:xfrm>
                <a:custGeom>
                  <a:avLst/>
                  <a:gdLst>
                    <a:gd name="T0" fmla="*/ 34 w 156"/>
                    <a:gd name="T1" fmla="*/ 122 h 283"/>
                    <a:gd name="T2" fmla="*/ 0 w 156"/>
                    <a:gd name="T3" fmla="*/ 283 h 283"/>
                    <a:gd name="T4" fmla="*/ 156 w 156"/>
                    <a:gd name="T5" fmla="*/ 0 h 283"/>
                    <a:gd name="T6" fmla="*/ 156 w 156"/>
                    <a:gd name="T7" fmla="*/ 0 h 283"/>
                    <a:gd name="T8" fmla="*/ 127 w 156"/>
                    <a:gd name="T9" fmla="*/ 10 h 283"/>
                    <a:gd name="T10" fmla="*/ 107 w 156"/>
                    <a:gd name="T11" fmla="*/ 25 h 283"/>
                    <a:gd name="T12" fmla="*/ 88 w 156"/>
                    <a:gd name="T13" fmla="*/ 39 h 283"/>
                    <a:gd name="T14" fmla="*/ 68 w 156"/>
                    <a:gd name="T15" fmla="*/ 54 h 283"/>
                    <a:gd name="T16" fmla="*/ 44 w 156"/>
                    <a:gd name="T17" fmla="*/ 88 h 283"/>
                    <a:gd name="T18" fmla="*/ 34 w 156"/>
                    <a:gd name="T19" fmla="*/ 122 h 283"/>
                    <a:gd name="T20" fmla="*/ 34 w 156"/>
                    <a:gd name="T21" fmla="*/ 122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6" h="283">
                      <a:moveTo>
                        <a:pt x="34" y="122"/>
                      </a:moveTo>
                      <a:lnTo>
                        <a:pt x="0" y="283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27" y="10"/>
                      </a:lnTo>
                      <a:lnTo>
                        <a:pt x="107" y="25"/>
                      </a:lnTo>
                      <a:lnTo>
                        <a:pt x="88" y="39"/>
                      </a:lnTo>
                      <a:lnTo>
                        <a:pt x="68" y="54"/>
                      </a:lnTo>
                      <a:lnTo>
                        <a:pt x="44" y="88"/>
                      </a:lnTo>
                      <a:lnTo>
                        <a:pt x="34" y="122"/>
                      </a:lnTo>
                      <a:lnTo>
                        <a:pt x="34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6" name="Freeform 11">
                  <a:extLst>
                    <a:ext uri="{FF2B5EF4-FFF2-40B4-BE49-F238E27FC236}">
                      <a16:creationId xmlns:a16="http://schemas.microsoft.com/office/drawing/2014/main" id="{6235788F-8B0F-46EB-8793-897AEDE8C8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05150" y="2109710"/>
                  <a:ext cx="515717" cy="776567"/>
                </a:xfrm>
                <a:custGeom>
                  <a:avLst/>
                  <a:gdLst>
                    <a:gd name="T0" fmla="*/ 254 w 259"/>
                    <a:gd name="T1" fmla="*/ 73 h 390"/>
                    <a:gd name="T2" fmla="*/ 254 w 259"/>
                    <a:gd name="T3" fmla="*/ 68 h 390"/>
                    <a:gd name="T4" fmla="*/ 259 w 259"/>
                    <a:gd name="T5" fmla="*/ 48 h 390"/>
                    <a:gd name="T6" fmla="*/ 259 w 259"/>
                    <a:gd name="T7" fmla="*/ 48 h 390"/>
                    <a:gd name="T8" fmla="*/ 259 w 259"/>
                    <a:gd name="T9" fmla="*/ 43 h 390"/>
                    <a:gd name="T10" fmla="*/ 249 w 259"/>
                    <a:gd name="T11" fmla="*/ 24 h 390"/>
                    <a:gd name="T12" fmla="*/ 234 w 259"/>
                    <a:gd name="T13" fmla="*/ 4 h 390"/>
                    <a:gd name="T14" fmla="*/ 230 w 259"/>
                    <a:gd name="T15" fmla="*/ 4 h 390"/>
                    <a:gd name="T16" fmla="*/ 230 w 259"/>
                    <a:gd name="T17" fmla="*/ 4 h 390"/>
                    <a:gd name="T18" fmla="*/ 225 w 259"/>
                    <a:gd name="T19" fmla="*/ 0 h 390"/>
                    <a:gd name="T20" fmla="*/ 220 w 259"/>
                    <a:gd name="T21" fmla="*/ 0 h 390"/>
                    <a:gd name="T22" fmla="*/ 215 w 259"/>
                    <a:gd name="T23" fmla="*/ 0 h 390"/>
                    <a:gd name="T24" fmla="*/ 210 w 259"/>
                    <a:gd name="T25" fmla="*/ 0 h 390"/>
                    <a:gd name="T26" fmla="*/ 205 w 259"/>
                    <a:gd name="T27" fmla="*/ 0 h 390"/>
                    <a:gd name="T28" fmla="*/ 205 w 259"/>
                    <a:gd name="T29" fmla="*/ 0 h 390"/>
                    <a:gd name="T30" fmla="*/ 205 w 259"/>
                    <a:gd name="T31" fmla="*/ 0 h 390"/>
                    <a:gd name="T32" fmla="*/ 200 w 259"/>
                    <a:gd name="T33" fmla="*/ 0 h 390"/>
                    <a:gd name="T34" fmla="*/ 195 w 259"/>
                    <a:gd name="T35" fmla="*/ 0 h 390"/>
                    <a:gd name="T36" fmla="*/ 191 w 259"/>
                    <a:gd name="T37" fmla="*/ 0 h 390"/>
                    <a:gd name="T38" fmla="*/ 186 w 259"/>
                    <a:gd name="T39" fmla="*/ 0 h 390"/>
                    <a:gd name="T40" fmla="*/ 186 w 259"/>
                    <a:gd name="T41" fmla="*/ 0 h 390"/>
                    <a:gd name="T42" fmla="*/ 186 w 259"/>
                    <a:gd name="T43" fmla="*/ 4 h 390"/>
                    <a:gd name="T44" fmla="*/ 181 w 259"/>
                    <a:gd name="T45" fmla="*/ 4 h 390"/>
                    <a:gd name="T46" fmla="*/ 176 w 259"/>
                    <a:gd name="T47" fmla="*/ 9 h 390"/>
                    <a:gd name="T48" fmla="*/ 171 w 259"/>
                    <a:gd name="T49" fmla="*/ 14 h 390"/>
                    <a:gd name="T50" fmla="*/ 171 w 259"/>
                    <a:gd name="T51" fmla="*/ 14 h 390"/>
                    <a:gd name="T52" fmla="*/ 5 w 259"/>
                    <a:gd name="T53" fmla="*/ 316 h 390"/>
                    <a:gd name="T54" fmla="*/ 0 w 259"/>
                    <a:gd name="T55" fmla="*/ 336 h 390"/>
                    <a:gd name="T56" fmla="*/ 10 w 259"/>
                    <a:gd name="T57" fmla="*/ 370 h 390"/>
                    <a:gd name="T58" fmla="*/ 25 w 259"/>
                    <a:gd name="T59" fmla="*/ 385 h 390"/>
                    <a:gd name="T60" fmla="*/ 30 w 259"/>
                    <a:gd name="T61" fmla="*/ 385 h 390"/>
                    <a:gd name="T62" fmla="*/ 35 w 259"/>
                    <a:gd name="T63" fmla="*/ 390 h 390"/>
                    <a:gd name="T64" fmla="*/ 39 w 259"/>
                    <a:gd name="T65" fmla="*/ 390 h 390"/>
                    <a:gd name="T66" fmla="*/ 44 w 259"/>
                    <a:gd name="T67" fmla="*/ 390 h 390"/>
                    <a:gd name="T68" fmla="*/ 49 w 259"/>
                    <a:gd name="T69" fmla="*/ 390 h 390"/>
                    <a:gd name="T70" fmla="*/ 54 w 259"/>
                    <a:gd name="T71" fmla="*/ 390 h 390"/>
                    <a:gd name="T72" fmla="*/ 54 w 259"/>
                    <a:gd name="T73" fmla="*/ 390 h 390"/>
                    <a:gd name="T74" fmla="*/ 54 w 259"/>
                    <a:gd name="T75" fmla="*/ 390 h 390"/>
                    <a:gd name="T76" fmla="*/ 59 w 259"/>
                    <a:gd name="T77" fmla="*/ 390 h 390"/>
                    <a:gd name="T78" fmla="*/ 64 w 259"/>
                    <a:gd name="T79" fmla="*/ 390 h 390"/>
                    <a:gd name="T80" fmla="*/ 64 w 259"/>
                    <a:gd name="T81" fmla="*/ 390 h 390"/>
                    <a:gd name="T82" fmla="*/ 74 w 259"/>
                    <a:gd name="T83" fmla="*/ 385 h 390"/>
                    <a:gd name="T84" fmla="*/ 74 w 259"/>
                    <a:gd name="T85" fmla="*/ 385 h 390"/>
                    <a:gd name="T86" fmla="*/ 78 w 259"/>
                    <a:gd name="T87" fmla="*/ 385 h 390"/>
                    <a:gd name="T88" fmla="*/ 83 w 259"/>
                    <a:gd name="T89" fmla="*/ 380 h 390"/>
                    <a:gd name="T90" fmla="*/ 83 w 259"/>
                    <a:gd name="T91" fmla="*/ 380 h 390"/>
                    <a:gd name="T92" fmla="*/ 88 w 259"/>
                    <a:gd name="T93" fmla="*/ 375 h 390"/>
                    <a:gd name="T94" fmla="*/ 88 w 259"/>
                    <a:gd name="T95" fmla="*/ 375 h 390"/>
                    <a:gd name="T96" fmla="*/ 244 w 259"/>
                    <a:gd name="T97" fmla="*/ 87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59" h="390">
                      <a:moveTo>
                        <a:pt x="249" y="78"/>
                      </a:moveTo>
                      <a:lnTo>
                        <a:pt x="254" y="73"/>
                      </a:lnTo>
                      <a:lnTo>
                        <a:pt x="254" y="68"/>
                      </a:lnTo>
                      <a:lnTo>
                        <a:pt x="254" y="6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3"/>
                      </a:lnTo>
                      <a:lnTo>
                        <a:pt x="259" y="43"/>
                      </a:lnTo>
                      <a:lnTo>
                        <a:pt x="249" y="24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25" y="0"/>
                      </a:lnTo>
                      <a:lnTo>
                        <a:pt x="225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5" y="0"/>
                      </a:lnTo>
                      <a:lnTo>
                        <a:pt x="215" y="0"/>
                      </a:lnTo>
                      <a:lnTo>
                        <a:pt x="210" y="0"/>
                      </a:lnTo>
                      <a:lnTo>
                        <a:pt x="210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195" y="0"/>
                      </a:lnTo>
                      <a:lnTo>
                        <a:pt x="195" y="0"/>
                      </a:lnTo>
                      <a:lnTo>
                        <a:pt x="191" y="0"/>
                      </a:lnTo>
                      <a:lnTo>
                        <a:pt x="191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4"/>
                      </a:lnTo>
                      <a:lnTo>
                        <a:pt x="186" y="4"/>
                      </a:lnTo>
                      <a:lnTo>
                        <a:pt x="181" y="4"/>
                      </a:lnTo>
                      <a:lnTo>
                        <a:pt x="181" y="4"/>
                      </a:lnTo>
                      <a:lnTo>
                        <a:pt x="176" y="9"/>
                      </a:lnTo>
                      <a:lnTo>
                        <a:pt x="176" y="9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66" y="14"/>
                      </a:lnTo>
                      <a:lnTo>
                        <a:pt x="5" y="316"/>
                      </a:lnTo>
                      <a:lnTo>
                        <a:pt x="5" y="316"/>
                      </a:lnTo>
                      <a:lnTo>
                        <a:pt x="0" y="336"/>
                      </a:lnTo>
                      <a:lnTo>
                        <a:pt x="0" y="355"/>
                      </a:lnTo>
                      <a:lnTo>
                        <a:pt x="10" y="370"/>
                      </a:lnTo>
                      <a:lnTo>
                        <a:pt x="25" y="385"/>
                      </a:lnTo>
                      <a:lnTo>
                        <a:pt x="25" y="385"/>
                      </a:lnTo>
                      <a:lnTo>
                        <a:pt x="30" y="385"/>
                      </a:lnTo>
                      <a:lnTo>
                        <a:pt x="30" y="385"/>
                      </a:lnTo>
                      <a:lnTo>
                        <a:pt x="35" y="390"/>
                      </a:lnTo>
                      <a:lnTo>
                        <a:pt x="35" y="390"/>
                      </a:lnTo>
                      <a:lnTo>
                        <a:pt x="39" y="390"/>
                      </a:lnTo>
                      <a:lnTo>
                        <a:pt x="39" y="390"/>
                      </a:lnTo>
                      <a:lnTo>
                        <a:pt x="44" y="390"/>
                      </a:lnTo>
                      <a:lnTo>
                        <a:pt x="44" y="390"/>
                      </a:lnTo>
                      <a:lnTo>
                        <a:pt x="49" y="390"/>
                      </a:lnTo>
                      <a:lnTo>
                        <a:pt x="49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9" y="390"/>
                      </a:lnTo>
                      <a:lnTo>
                        <a:pt x="59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8" y="385"/>
                      </a:lnTo>
                      <a:lnTo>
                        <a:pt x="78" y="385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93" y="370"/>
                      </a:lnTo>
                      <a:lnTo>
                        <a:pt x="244" y="87"/>
                      </a:lnTo>
                      <a:lnTo>
                        <a:pt x="249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103" name="그룹 102">
              <a:extLst>
                <a:ext uri="{FF2B5EF4-FFF2-40B4-BE49-F238E27FC236}">
                  <a16:creationId xmlns:a16="http://schemas.microsoft.com/office/drawing/2014/main" id="{B9CFEFE9-9EB9-43E3-9A42-1C20F4229B66}"/>
                </a:ext>
              </a:extLst>
            </p:cNvPr>
            <p:cNvGrpSpPr/>
            <p:nvPr/>
          </p:nvGrpSpPr>
          <p:grpSpPr>
            <a:xfrm>
              <a:off x="5458952" y="5791979"/>
              <a:ext cx="647532" cy="612012"/>
              <a:chOff x="6514688" y="4806937"/>
              <a:chExt cx="647532" cy="612012"/>
            </a:xfrm>
            <a:solidFill>
              <a:srgbClr val="B4C6E6"/>
            </a:solidFill>
          </p:grpSpPr>
          <p:sp>
            <p:nvSpPr>
              <p:cNvPr id="104" name="자유형: 도형 103">
                <a:extLst>
                  <a:ext uri="{FF2B5EF4-FFF2-40B4-BE49-F238E27FC236}">
                    <a16:creationId xmlns:a16="http://schemas.microsoft.com/office/drawing/2014/main" id="{CACC8B3B-F828-45CF-89E1-55AD5174192D}"/>
                  </a:ext>
                </a:extLst>
              </p:cNvPr>
              <p:cNvSpPr/>
              <p:nvPr/>
            </p:nvSpPr>
            <p:spPr>
              <a:xfrm>
                <a:off x="6692132" y="4935818"/>
                <a:ext cx="261897" cy="482442"/>
              </a:xfrm>
              <a:custGeom>
                <a:avLst/>
                <a:gdLst>
                  <a:gd name="connsiteX0" fmla="*/ 258815 w 311563"/>
                  <a:gd name="connsiteY0" fmla="*/ 25007 h 573932"/>
                  <a:gd name="connsiteX1" fmla="*/ 217000 w 311563"/>
                  <a:gd name="connsiteY1" fmla="*/ 6149 h 573932"/>
                  <a:gd name="connsiteX2" fmla="*/ 215361 w 311563"/>
                  <a:gd name="connsiteY2" fmla="*/ 6149 h 573932"/>
                  <a:gd name="connsiteX3" fmla="*/ 98934 w 311563"/>
                  <a:gd name="connsiteY3" fmla="*/ 6149 h 573932"/>
                  <a:gd name="connsiteX4" fmla="*/ 97294 w 311563"/>
                  <a:gd name="connsiteY4" fmla="*/ 6149 h 573932"/>
                  <a:gd name="connsiteX5" fmla="*/ 55479 w 311563"/>
                  <a:gd name="connsiteY5" fmla="*/ 25007 h 573932"/>
                  <a:gd name="connsiteX6" fmla="*/ 7925 w 311563"/>
                  <a:gd name="connsiteY6" fmla="*/ 272618 h 573932"/>
                  <a:gd name="connsiteX7" fmla="*/ 31702 w 311563"/>
                  <a:gd name="connsiteY7" fmla="*/ 295575 h 573932"/>
                  <a:gd name="connsiteX8" fmla="*/ 33342 w 311563"/>
                  <a:gd name="connsiteY8" fmla="*/ 295575 h 573932"/>
                  <a:gd name="connsiteX9" fmla="*/ 56299 w 311563"/>
                  <a:gd name="connsiteY9" fmla="*/ 270158 h 573932"/>
                  <a:gd name="connsiteX10" fmla="*/ 75977 w 311563"/>
                  <a:gd name="connsiteY10" fmla="*/ 79121 h 573932"/>
                  <a:gd name="connsiteX11" fmla="*/ 75977 w 311563"/>
                  <a:gd name="connsiteY11" fmla="*/ 179149 h 573932"/>
                  <a:gd name="connsiteX12" fmla="*/ 75977 w 311563"/>
                  <a:gd name="connsiteY12" fmla="*/ 236542 h 573932"/>
                  <a:gd name="connsiteX13" fmla="*/ 75977 w 311563"/>
                  <a:gd name="connsiteY13" fmla="*/ 533348 h 573932"/>
                  <a:gd name="connsiteX14" fmla="*/ 113692 w 311563"/>
                  <a:gd name="connsiteY14" fmla="*/ 571063 h 573932"/>
                  <a:gd name="connsiteX15" fmla="*/ 151408 w 311563"/>
                  <a:gd name="connsiteY15" fmla="*/ 533348 h 573932"/>
                  <a:gd name="connsiteX16" fmla="*/ 151408 w 311563"/>
                  <a:gd name="connsiteY16" fmla="*/ 259500 h 573932"/>
                  <a:gd name="connsiteX17" fmla="*/ 165346 w 311563"/>
                  <a:gd name="connsiteY17" fmla="*/ 259500 h 573932"/>
                  <a:gd name="connsiteX18" fmla="*/ 165346 w 311563"/>
                  <a:gd name="connsiteY18" fmla="*/ 532528 h 573932"/>
                  <a:gd name="connsiteX19" fmla="*/ 203062 w 311563"/>
                  <a:gd name="connsiteY19" fmla="*/ 570243 h 573932"/>
                  <a:gd name="connsiteX20" fmla="*/ 240778 w 311563"/>
                  <a:gd name="connsiteY20" fmla="*/ 532528 h 573932"/>
                  <a:gd name="connsiteX21" fmla="*/ 240778 w 311563"/>
                  <a:gd name="connsiteY21" fmla="*/ 236542 h 573932"/>
                  <a:gd name="connsiteX22" fmla="*/ 240778 w 311563"/>
                  <a:gd name="connsiteY22" fmla="*/ 179149 h 573932"/>
                  <a:gd name="connsiteX23" fmla="*/ 240778 w 311563"/>
                  <a:gd name="connsiteY23" fmla="*/ 79121 h 573932"/>
                  <a:gd name="connsiteX24" fmla="*/ 260455 w 311563"/>
                  <a:gd name="connsiteY24" fmla="*/ 270158 h 573932"/>
                  <a:gd name="connsiteX25" fmla="*/ 283413 w 311563"/>
                  <a:gd name="connsiteY25" fmla="*/ 295575 h 573932"/>
                  <a:gd name="connsiteX26" fmla="*/ 285052 w 311563"/>
                  <a:gd name="connsiteY26" fmla="*/ 295575 h 573932"/>
                  <a:gd name="connsiteX27" fmla="*/ 308830 w 311563"/>
                  <a:gd name="connsiteY27" fmla="*/ 272618 h 573932"/>
                  <a:gd name="connsiteX28" fmla="*/ 258815 w 311563"/>
                  <a:gd name="connsiteY28" fmla="*/ 25007 h 573932"/>
                  <a:gd name="connsiteX29" fmla="*/ 219460 w 311563"/>
                  <a:gd name="connsiteY29" fmla="*/ 91419 h 573932"/>
                  <a:gd name="connsiteX30" fmla="*/ 170266 w 311563"/>
                  <a:gd name="connsiteY30" fmla="*/ 91419 h 573932"/>
                  <a:gd name="connsiteX31" fmla="*/ 170266 w 311563"/>
                  <a:gd name="connsiteY31" fmla="*/ 79121 h 573932"/>
                  <a:gd name="connsiteX32" fmla="*/ 219460 w 311563"/>
                  <a:gd name="connsiteY32" fmla="*/ 79121 h 573932"/>
                  <a:gd name="connsiteX33" fmla="*/ 219460 w 311563"/>
                  <a:gd name="connsiteY33" fmla="*/ 91419 h 573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11563" h="573932">
                    <a:moveTo>
                      <a:pt x="258815" y="25007"/>
                    </a:moveTo>
                    <a:cubicBezTo>
                      <a:pt x="241597" y="9429"/>
                      <a:pt x="225199" y="6149"/>
                      <a:pt x="217000" y="6149"/>
                    </a:cubicBezTo>
                    <a:cubicBezTo>
                      <a:pt x="216180" y="6149"/>
                      <a:pt x="216180" y="6149"/>
                      <a:pt x="215361" y="6149"/>
                    </a:cubicBezTo>
                    <a:lnTo>
                      <a:pt x="98934" y="6149"/>
                    </a:lnTo>
                    <a:cubicBezTo>
                      <a:pt x="98114" y="6149"/>
                      <a:pt x="98114" y="6149"/>
                      <a:pt x="97294" y="6149"/>
                    </a:cubicBezTo>
                    <a:cubicBezTo>
                      <a:pt x="89095" y="6149"/>
                      <a:pt x="71877" y="9429"/>
                      <a:pt x="55479" y="25007"/>
                    </a:cubicBezTo>
                    <a:cubicBezTo>
                      <a:pt x="16124" y="61903"/>
                      <a:pt x="546" y="144713"/>
                      <a:pt x="7925" y="272618"/>
                    </a:cubicBezTo>
                    <a:cubicBezTo>
                      <a:pt x="8745" y="285737"/>
                      <a:pt x="19403" y="295575"/>
                      <a:pt x="31702" y="295575"/>
                    </a:cubicBezTo>
                    <a:cubicBezTo>
                      <a:pt x="32522" y="295575"/>
                      <a:pt x="32522" y="295575"/>
                      <a:pt x="33342" y="295575"/>
                    </a:cubicBezTo>
                    <a:cubicBezTo>
                      <a:pt x="46460" y="294756"/>
                      <a:pt x="57119" y="283277"/>
                      <a:pt x="56299" y="270158"/>
                    </a:cubicBezTo>
                    <a:cubicBezTo>
                      <a:pt x="49740" y="163571"/>
                      <a:pt x="62038" y="106997"/>
                      <a:pt x="75977" y="79121"/>
                    </a:cubicBezTo>
                    <a:lnTo>
                      <a:pt x="75977" y="179149"/>
                    </a:lnTo>
                    <a:lnTo>
                      <a:pt x="75977" y="236542"/>
                    </a:lnTo>
                    <a:lnTo>
                      <a:pt x="75977" y="533348"/>
                    </a:lnTo>
                    <a:cubicBezTo>
                      <a:pt x="75977" y="553845"/>
                      <a:pt x="92375" y="571063"/>
                      <a:pt x="113692" y="571063"/>
                    </a:cubicBezTo>
                    <a:cubicBezTo>
                      <a:pt x="134190" y="571063"/>
                      <a:pt x="151408" y="554665"/>
                      <a:pt x="151408" y="533348"/>
                    </a:cubicBezTo>
                    <a:lnTo>
                      <a:pt x="151408" y="259500"/>
                    </a:lnTo>
                    <a:lnTo>
                      <a:pt x="165346" y="259500"/>
                    </a:lnTo>
                    <a:lnTo>
                      <a:pt x="165346" y="532528"/>
                    </a:lnTo>
                    <a:cubicBezTo>
                      <a:pt x="165346" y="553025"/>
                      <a:pt x="181744" y="570243"/>
                      <a:pt x="203062" y="570243"/>
                    </a:cubicBezTo>
                    <a:cubicBezTo>
                      <a:pt x="223560" y="570243"/>
                      <a:pt x="240778" y="553845"/>
                      <a:pt x="240778" y="532528"/>
                    </a:cubicBezTo>
                    <a:lnTo>
                      <a:pt x="240778" y="236542"/>
                    </a:lnTo>
                    <a:lnTo>
                      <a:pt x="240778" y="179149"/>
                    </a:lnTo>
                    <a:lnTo>
                      <a:pt x="240778" y="79121"/>
                    </a:lnTo>
                    <a:cubicBezTo>
                      <a:pt x="253896" y="106997"/>
                      <a:pt x="266195" y="163571"/>
                      <a:pt x="260455" y="270158"/>
                    </a:cubicBezTo>
                    <a:cubicBezTo>
                      <a:pt x="259635" y="283277"/>
                      <a:pt x="269474" y="294756"/>
                      <a:pt x="283413" y="295575"/>
                    </a:cubicBezTo>
                    <a:cubicBezTo>
                      <a:pt x="284232" y="295575"/>
                      <a:pt x="284232" y="295575"/>
                      <a:pt x="285052" y="295575"/>
                    </a:cubicBezTo>
                    <a:cubicBezTo>
                      <a:pt x="298171" y="295575"/>
                      <a:pt x="308830" y="285737"/>
                      <a:pt x="308830" y="272618"/>
                    </a:cubicBezTo>
                    <a:cubicBezTo>
                      <a:pt x="313749" y="144713"/>
                      <a:pt x="298171" y="61903"/>
                      <a:pt x="258815" y="25007"/>
                    </a:cubicBezTo>
                    <a:close/>
                    <a:moveTo>
                      <a:pt x="219460" y="91419"/>
                    </a:moveTo>
                    <a:lnTo>
                      <a:pt x="170266" y="91419"/>
                    </a:lnTo>
                    <a:lnTo>
                      <a:pt x="170266" y="79121"/>
                    </a:lnTo>
                    <a:lnTo>
                      <a:pt x="219460" y="79121"/>
                    </a:lnTo>
                    <a:lnTo>
                      <a:pt x="219460" y="914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5" name="자유형: 도형 104">
                <a:extLst>
                  <a:ext uri="{FF2B5EF4-FFF2-40B4-BE49-F238E27FC236}">
                    <a16:creationId xmlns:a16="http://schemas.microsoft.com/office/drawing/2014/main" id="{5A82C099-9F5E-49D6-83CE-8E2CAACA6014}"/>
                  </a:ext>
                </a:extLst>
              </p:cNvPr>
              <p:cNvSpPr/>
              <p:nvPr/>
            </p:nvSpPr>
            <p:spPr>
              <a:xfrm>
                <a:off x="6761855" y="4806937"/>
                <a:ext cx="124057" cy="124056"/>
              </a:xfrm>
              <a:custGeom>
                <a:avLst/>
                <a:gdLst>
                  <a:gd name="connsiteX0" fmla="*/ 74201 w 147582"/>
                  <a:gd name="connsiteY0" fmla="*/ 142253 h 147582"/>
                  <a:gd name="connsiteX1" fmla="*/ 142253 w 147582"/>
                  <a:gd name="connsiteY1" fmla="*/ 74201 h 147582"/>
                  <a:gd name="connsiteX2" fmla="*/ 74201 w 147582"/>
                  <a:gd name="connsiteY2" fmla="*/ 6149 h 147582"/>
                  <a:gd name="connsiteX3" fmla="*/ 6149 w 147582"/>
                  <a:gd name="connsiteY3" fmla="*/ 74201 h 147582"/>
                  <a:gd name="connsiteX4" fmla="*/ 74201 w 147582"/>
                  <a:gd name="connsiteY4" fmla="*/ 142253 h 147582"/>
                  <a:gd name="connsiteX5" fmla="*/ 116836 w 147582"/>
                  <a:gd name="connsiteY5" fmla="*/ 100438 h 147582"/>
                  <a:gd name="connsiteX6" fmla="*/ 74201 w 147582"/>
                  <a:gd name="connsiteY6" fmla="*/ 124215 h 147582"/>
                  <a:gd name="connsiteX7" fmla="*/ 31566 w 147582"/>
                  <a:gd name="connsiteY7" fmla="*/ 100438 h 147582"/>
                  <a:gd name="connsiteX8" fmla="*/ 116836 w 147582"/>
                  <a:gd name="connsiteY8" fmla="*/ 100438 h 147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582" h="147582">
                    <a:moveTo>
                      <a:pt x="74201" y="142253"/>
                    </a:moveTo>
                    <a:cubicBezTo>
                      <a:pt x="111917" y="142253"/>
                      <a:pt x="142253" y="111917"/>
                      <a:pt x="142253" y="74201"/>
                    </a:cubicBezTo>
                    <a:cubicBezTo>
                      <a:pt x="142253" y="36486"/>
                      <a:pt x="111917" y="6149"/>
                      <a:pt x="74201" y="6149"/>
                    </a:cubicBezTo>
                    <a:cubicBezTo>
                      <a:pt x="36486" y="6149"/>
                      <a:pt x="6149" y="36486"/>
                      <a:pt x="6149" y="74201"/>
                    </a:cubicBezTo>
                    <a:cubicBezTo>
                      <a:pt x="6149" y="111917"/>
                      <a:pt x="36486" y="142253"/>
                      <a:pt x="74201" y="142253"/>
                    </a:cubicBezTo>
                    <a:close/>
                    <a:moveTo>
                      <a:pt x="116836" y="100438"/>
                    </a:moveTo>
                    <a:cubicBezTo>
                      <a:pt x="107817" y="114377"/>
                      <a:pt x="92239" y="124215"/>
                      <a:pt x="74201" y="124215"/>
                    </a:cubicBezTo>
                    <a:cubicBezTo>
                      <a:pt x="56163" y="124215"/>
                      <a:pt x="40585" y="114377"/>
                      <a:pt x="31566" y="100438"/>
                    </a:cubicBezTo>
                    <a:lnTo>
                      <a:pt x="116836" y="10043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6" name="그래픽 36">
                <a:extLst>
                  <a:ext uri="{FF2B5EF4-FFF2-40B4-BE49-F238E27FC236}">
                    <a16:creationId xmlns:a16="http://schemas.microsoft.com/office/drawing/2014/main" id="{6F30B06B-2F92-4E02-B6F9-DB82E7F5B9F3}"/>
                  </a:ext>
                </a:extLst>
              </p:cNvPr>
              <p:cNvSpPr/>
              <p:nvPr/>
            </p:nvSpPr>
            <p:spPr>
              <a:xfrm>
                <a:off x="6514688" y="5177483"/>
                <a:ext cx="229512" cy="241466"/>
              </a:xfrm>
              <a:custGeom>
                <a:avLst/>
                <a:gdLst>
                  <a:gd name="connsiteX0" fmla="*/ 335991 w 914400"/>
                  <a:gd name="connsiteY0" fmla="*/ 206161 h 962025"/>
                  <a:gd name="connsiteX1" fmla="*/ 586927 w 914400"/>
                  <a:gd name="connsiteY1" fmla="*/ 206161 h 962025"/>
                  <a:gd name="connsiteX2" fmla="*/ 609863 w 914400"/>
                  <a:gd name="connsiteY2" fmla="*/ 173433 h 962025"/>
                  <a:gd name="connsiteX3" fmla="*/ 667099 w 914400"/>
                  <a:gd name="connsiteY3" fmla="*/ 89327 h 962025"/>
                  <a:gd name="connsiteX4" fmla="*/ 685206 w 914400"/>
                  <a:gd name="connsiteY4" fmla="*/ 35902 h 962025"/>
                  <a:gd name="connsiteX5" fmla="*/ 657060 w 914400"/>
                  <a:gd name="connsiteY5" fmla="*/ 17147 h 962025"/>
                  <a:gd name="connsiteX6" fmla="*/ 584641 w 914400"/>
                  <a:gd name="connsiteY6" fmla="*/ 7889 h 962025"/>
                  <a:gd name="connsiteX7" fmla="*/ 537873 w 914400"/>
                  <a:gd name="connsiteY7" fmla="*/ 24319 h 962025"/>
                  <a:gd name="connsiteX8" fmla="*/ 467655 w 914400"/>
                  <a:gd name="connsiteY8" fmla="*/ 37016 h 962025"/>
                  <a:gd name="connsiteX9" fmla="*/ 403694 w 914400"/>
                  <a:gd name="connsiteY9" fmla="*/ 26148 h 962025"/>
                  <a:gd name="connsiteX10" fmla="*/ 354612 w 914400"/>
                  <a:gd name="connsiteY10" fmla="*/ 8679 h 962025"/>
                  <a:gd name="connsiteX11" fmla="*/ 274897 w 914400"/>
                  <a:gd name="connsiteY11" fmla="*/ 15490 h 962025"/>
                  <a:gd name="connsiteX12" fmla="*/ 313055 w 914400"/>
                  <a:gd name="connsiteY12" fmla="*/ 173433 h 962025"/>
                  <a:gd name="connsiteX13" fmla="*/ 335991 w 914400"/>
                  <a:gd name="connsiteY13" fmla="*/ 206161 h 962025"/>
                  <a:gd name="connsiteX14" fmla="*/ 888841 w 914400"/>
                  <a:gd name="connsiteY14" fmla="*/ 665085 h 962025"/>
                  <a:gd name="connsiteX15" fmla="*/ 586003 w 914400"/>
                  <a:gd name="connsiteY15" fmla="*/ 277237 h 962025"/>
                  <a:gd name="connsiteX16" fmla="*/ 332829 w 914400"/>
                  <a:gd name="connsiteY16" fmla="*/ 277237 h 962025"/>
                  <a:gd name="connsiteX17" fmla="*/ 30057 w 914400"/>
                  <a:gd name="connsiteY17" fmla="*/ 665085 h 962025"/>
                  <a:gd name="connsiteX18" fmla="*/ 190315 w 914400"/>
                  <a:gd name="connsiteY18" fmla="*/ 959636 h 962025"/>
                  <a:gd name="connsiteX19" fmla="*/ 728583 w 914400"/>
                  <a:gd name="connsiteY19" fmla="*/ 959636 h 962025"/>
                  <a:gd name="connsiteX20" fmla="*/ 888841 w 914400"/>
                  <a:gd name="connsiteY20" fmla="*/ 665085 h 962025"/>
                  <a:gd name="connsiteX21" fmla="*/ 482971 w 914400"/>
                  <a:gd name="connsiteY21" fmla="*/ 799654 h 962025"/>
                  <a:gd name="connsiteX22" fmla="*/ 482971 w 914400"/>
                  <a:gd name="connsiteY22" fmla="*/ 859814 h 962025"/>
                  <a:gd name="connsiteX23" fmla="*/ 435070 w 914400"/>
                  <a:gd name="connsiteY23" fmla="*/ 859814 h 962025"/>
                  <a:gd name="connsiteX24" fmla="*/ 435070 w 914400"/>
                  <a:gd name="connsiteY24" fmla="*/ 803159 h 962025"/>
                  <a:gd name="connsiteX25" fmla="*/ 340439 w 914400"/>
                  <a:gd name="connsiteY25" fmla="*/ 777461 h 962025"/>
                  <a:gd name="connsiteX26" fmla="*/ 356222 w 914400"/>
                  <a:gd name="connsiteY26" fmla="*/ 722549 h 962025"/>
                  <a:gd name="connsiteX27" fmla="*/ 447348 w 914400"/>
                  <a:gd name="connsiteY27" fmla="*/ 748248 h 962025"/>
                  <a:gd name="connsiteX28" fmla="*/ 509260 w 914400"/>
                  <a:gd name="connsiteY28" fmla="*/ 702109 h 962025"/>
                  <a:gd name="connsiteX29" fmla="*/ 445585 w 914400"/>
                  <a:gd name="connsiteY29" fmla="*/ 643111 h 962025"/>
                  <a:gd name="connsiteX30" fmla="*/ 344525 w 914400"/>
                  <a:gd name="connsiteY30" fmla="*/ 538545 h 962025"/>
                  <a:gd name="connsiteX31" fmla="*/ 438566 w 914400"/>
                  <a:gd name="connsiteY31" fmla="*/ 439247 h 962025"/>
                  <a:gd name="connsiteX32" fmla="*/ 438566 w 914400"/>
                  <a:gd name="connsiteY32" fmla="*/ 382002 h 962025"/>
                  <a:gd name="connsiteX33" fmla="*/ 486467 w 914400"/>
                  <a:gd name="connsiteY33" fmla="*/ 382002 h 962025"/>
                  <a:gd name="connsiteX34" fmla="*/ 486467 w 914400"/>
                  <a:gd name="connsiteY34" fmla="*/ 436323 h 962025"/>
                  <a:gd name="connsiteX35" fmla="*/ 567077 w 914400"/>
                  <a:gd name="connsiteY35" fmla="*/ 455602 h 962025"/>
                  <a:gd name="connsiteX36" fmla="*/ 551313 w 914400"/>
                  <a:gd name="connsiteY36" fmla="*/ 509332 h 962025"/>
                  <a:gd name="connsiteX37" fmla="*/ 471865 w 914400"/>
                  <a:gd name="connsiteY37" fmla="*/ 489473 h 962025"/>
                  <a:gd name="connsiteX38" fmla="*/ 416382 w 914400"/>
                  <a:gd name="connsiteY38" fmla="*/ 530373 h 962025"/>
                  <a:gd name="connsiteX39" fmla="*/ 487048 w 914400"/>
                  <a:gd name="connsiteY39" fmla="*/ 587609 h 962025"/>
                  <a:gd name="connsiteX40" fmla="*/ 581688 w 914400"/>
                  <a:gd name="connsiteY40" fmla="*/ 695670 h 962025"/>
                  <a:gd name="connsiteX41" fmla="*/ 482971 w 914400"/>
                  <a:gd name="connsiteY41" fmla="*/ 799654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14400" h="962025">
                    <a:moveTo>
                      <a:pt x="335991" y="206161"/>
                    </a:moveTo>
                    <a:lnTo>
                      <a:pt x="586927" y="206161"/>
                    </a:lnTo>
                    <a:lnTo>
                      <a:pt x="609863" y="173433"/>
                    </a:lnTo>
                    <a:cubicBezTo>
                      <a:pt x="628599" y="145191"/>
                      <a:pt x="649240" y="118140"/>
                      <a:pt x="667099" y="89327"/>
                    </a:cubicBezTo>
                    <a:cubicBezTo>
                      <a:pt x="675576" y="75640"/>
                      <a:pt x="691464" y="53237"/>
                      <a:pt x="685206" y="35902"/>
                    </a:cubicBezTo>
                    <a:cubicBezTo>
                      <a:pt x="680739" y="23519"/>
                      <a:pt x="669309" y="19300"/>
                      <a:pt x="657060" y="17147"/>
                    </a:cubicBezTo>
                    <a:cubicBezTo>
                      <a:pt x="648201" y="15594"/>
                      <a:pt x="602919" y="4155"/>
                      <a:pt x="584641" y="7889"/>
                    </a:cubicBezTo>
                    <a:cubicBezTo>
                      <a:pt x="568420" y="11213"/>
                      <a:pt x="553437" y="18909"/>
                      <a:pt x="537873" y="24319"/>
                    </a:cubicBezTo>
                    <a:cubicBezTo>
                      <a:pt x="515956" y="31939"/>
                      <a:pt x="491696" y="38330"/>
                      <a:pt x="467655" y="37016"/>
                    </a:cubicBezTo>
                    <a:cubicBezTo>
                      <a:pt x="446881" y="35883"/>
                      <a:pt x="423278" y="33225"/>
                      <a:pt x="403694" y="26148"/>
                    </a:cubicBezTo>
                    <a:cubicBezTo>
                      <a:pt x="387464" y="20271"/>
                      <a:pt x="371786" y="11622"/>
                      <a:pt x="354612" y="8679"/>
                    </a:cubicBezTo>
                    <a:cubicBezTo>
                      <a:pt x="339782" y="6136"/>
                      <a:pt x="285765" y="13623"/>
                      <a:pt x="274897" y="15490"/>
                    </a:cubicBezTo>
                    <a:cubicBezTo>
                      <a:pt x="198402" y="28653"/>
                      <a:pt x="254019" y="86860"/>
                      <a:pt x="313055" y="173433"/>
                    </a:cubicBezTo>
                    <a:lnTo>
                      <a:pt x="335991" y="206161"/>
                    </a:lnTo>
                    <a:close/>
                    <a:moveTo>
                      <a:pt x="888841" y="665085"/>
                    </a:moveTo>
                    <a:cubicBezTo>
                      <a:pt x="824509" y="516857"/>
                      <a:pt x="708028" y="355218"/>
                      <a:pt x="586003" y="277237"/>
                    </a:cubicBezTo>
                    <a:lnTo>
                      <a:pt x="332829" y="277237"/>
                    </a:lnTo>
                    <a:cubicBezTo>
                      <a:pt x="210832" y="355237"/>
                      <a:pt x="94370" y="516886"/>
                      <a:pt x="30057" y="665085"/>
                    </a:cubicBezTo>
                    <a:cubicBezTo>
                      <a:pt x="-34427" y="813656"/>
                      <a:pt x="42926" y="959636"/>
                      <a:pt x="190315" y="959636"/>
                    </a:cubicBezTo>
                    <a:lnTo>
                      <a:pt x="728583" y="959636"/>
                    </a:lnTo>
                    <a:cubicBezTo>
                      <a:pt x="875973" y="959636"/>
                      <a:pt x="953325" y="813656"/>
                      <a:pt x="888841" y="665085"/>
                    </a:cubicBezTo>
                    <a:close/>
                    <a:moveTo>
                      <a:pt x="482971" y="799654"/>
                    </a:moveTo>
                    <a:lnTo>
                      <a:pt x="482971" y="859814"/>
                    </a:lnTo>
                    <a:lnTo>
                      <a:pt x="435070" y="859814"/>
                    </a:lnTo>
                    <a:lnTo>
                      <a:pt x="435070" y="803159"/>
                    </a:lnTo>
                    <a:cubicBezTo>
                      <a:pt x="398275" y="801997"/>
                      <a:pt x="361480" y="791482"/>
                      <a:pt x="340439" y="777461"/>
                    </a:cubicBezTo>
                    <a:lnTo>
                      <a:pt x="356222" y="722549"/>
                    </a:lnTo>
                    <a:cubicBezTo>
                      <a:pt x="379006" y="735989"/>
                      <a:pt x="411715" y="748248"/>
                      <a:pt x="447348" y="748248"/>
                    </a:cubicBezTo>
                    <a:cubicBezTo>
                      <a:pt x="484143" y="748248"/>
                      <a:pt x="509260" y="730141"/>
                      <a:pt x="509260" y="702109"/>
                    </a:cubicBezTo>
                    <a:cubicBezTo>
                      <a:pt x="509260" y="675820"/>
                      <a:pt x="488810" y="658875"/>
                      <a:pt x="445585" y="643111"/>
                    </a:cubicBezTo>
                    <a:cubicBezTo>
                      <a:pt x="384244" y="620908"/>
                      <a:pt x="344525" y="592876"/>
                      <a:pt x="344525" y="538545"/>
                    </a:cubicBezTo>
                    <a:cubicBezTo>
                      <a:pt x="344525" y="488311"/>
                      <a:pt x="379568" y="449763"/>
                      <a:pt x="438566" y="439247"/>
                    </a:cubicBezTo>
                    <a:lnTo>
                      <a:pt x="438566" y="382002"/>
                    </a:lnTo>
                    <a:lnTo>
                      <a:pt x="486467" y="382002"/>
                    </a:lnTo>
                    <a:lnTo>
                      <a:pt x="486467" y="436323"/>
                    </a:lnTo>
                    <a:cubicBezTo>
                      <a:pt x="523262" y="437495"/>
                      <a:pt x="548379" y="446248"/>
                      <a:pt x="567077" y="455602"/>
                    </a:cubicBezTo>
                    <a:lnTo>
                      <a:pt x="551313" y="509332"/>
                    </a:lnTo>
                    <a:cubicBezTo>
                      <a:pt x="537283" y="502903"/>
                      <a:pt x="511584" y="489473"/>
                      <a:pt x="471865" y="489473"/>
                    </a:cubicBezTo>
                    <a:cubicBezTo>
                      <a:pt x="430984" y="489473"/>
                      <a:pt x="416382" y="510504"/>
                      <a:pt x="416382" y="530373"/>
                    </a:cubicBezTo>
                    <a:cubicBezTo>
                      <a:pt x="416382" y="554319"/>
                      <a:pt x="437413" y="567740"/>
                      <a:pt x="487048" y="587609"/>
                    </a:cubicBezTo>
                    <a:cubicBezTo>
                      <a:pt x="552475" y="612145"/>
                      <a:pt x="581688" y="643692"/>
                      <a:pt x="581688" y="695670"/>
                    </a:cubicBezTo>
                    <a:cubicBezTo>
                      <a:pt x="581688" y="745343"/>
                      <a:pt x="547227" y="789148"/>
                      <a:pt x="482971" y="79965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07" name="그룹 106">
                <a:extLst>
                  <a:ext uri="{FF2B5EF4-FFF2-40B4-BE49-F238E27FC236}">
                    <a16:creationId xmlns:a16="http://schemas.microsoft.com/office/drawing/2014/main" id="{31771763-4838-4DD5-AA13-AEAD4FCC98F5}"/>
                  </a:ext>
                </a:extLst>
              </p:cNvPr>
              <p:cNvGrpSpPr/>
              <p:nvPr/>
            </p:nvGrpSpPr>
            <p:grpSpPr>
              <a:xfrm>
                <a:off x="6910438" y="4822499"/>
                <a:ext cx="251782" cy="593487"/>
                <a:chOff x="2946237" y="4732630"/>
                <a:chExt cx="295970" cy="697645"/>
              </a:xfrm>
              <a:grpFill/>
            </p:grpSpPr>
            <p:sp>
              <p:nvSpPr>
                <p:cNvPr id="108" name="그래픽 4">
                  <a:extLst>
                    <a:ext uri="{FF2B5EF4-FFF2-40B4-BE49-F238E27FC236}">
                      <a16:creationId xmlns:a16="http://schemas.microsoft.com/office/drawing/2014/main" id="{E678396D-4379-4534-910A-EA80AB8CD039}"/>
                    </a:ext>
                  </a:extLst>
                </p:cNvPr>
                <p:cNvSpPr/>
                <p:nvPr/>
              </p:nvSpPr>
              <p:spPr>
                <a:xfrm>
                  <a:off x="2946237" y="4882537"/>
                  <a:ext cx="295970" cy="547738"/>
                </a:xfrm>
                <a:custGeom>
                  <a:avLst/>
                  <a:gdLst>
                    <a:gd name="connsiteX0" fmla="*/ 48047 w 295970"/>
                    <a:gd name="connsiteY0" fmla="*/ 255611 h 547738"/>
                    <a:gd name="connsiteX1" fmla="*/ 46125 w 295970"/>
                    <a:gd name="connsiteY1" fmla="*/ 201798 h 547738"/>
                    <a:gd name="connsiteX2" fmla="*/ 67266 w 295970"/>
                    <a:gd name="connsiteY2" fmla="*/ 69188 h 547738"/>
                    <a:gd name="connsiteX3" fmla="*/ 67266 w 295970"/>
                    <a:gd name="connsiteY3" fmla="*/ 511222 h 547738"/>
                    <a:gd name="connsiteX4" fmla="*/ 103782 w 295970"/>
                    <a:gd name="connsiteY4" fmla="*/ 547738 h 547738"/>
                    <a:gd name="connsiteX5" fmla="*/ 140298 w 295970"/>
                    <a:gd name="connsiteY5" fmla="*/ 511222 h 547738"/>
                    <a:gd name="connsiteX6" fmla="*/ 140298 w 295970"/>
                    <a:gd name="connsiteY6" fmla="*/ 246002 h 547738"/>
                    <a:gd name="connsiteX7" fmla="*/ 153751 w 295970"/>
                    <a:gd name="connsiteY7" fmla="*/ 246002 h 547738"/>
                    <a:gd name="connsiteX8" fmla="*/ 153751 w 295970"/>
                    <a:gd name="connsiteY8" fmla="*/ 511222 h 547738"/>
                    <a:gd name="connsiteX9" fmla="*/ 190267 w 295970"/>
                    <a:gd name="connsiteY9" fmla="*/ 547738 h 547738"/>
                    <a:gd name="connsiteX10" fmla="*/ 226783 w 295970"/>
                    <a:gd name="connsiteY10" fmla="*/ 511222 h 547738"/>
                    <a:gd name="connsiteX11" fmla="*/ 226783 w 295970"/>
                    <a:gd name="connsiteY11" fmla="*/ 71110 h 547738"/>
                    <a:gd name="connsiteX12" fmla="*/ 232548 w 295970"/>
                    <a:gd name="connsiteY12" fmla="*/ 82641 h 547738"/>
                    <a:gd name="connsiteX13" fmla="*/ 247923 w 295970"/>
                    <a:gd name="connsiteY13" fmla="*/ 201798 h 547738"/>
                    <a:gd name="connsiteX14" fmla="*/ 246002 w 295970"/>
                    <a:gd name="connsiteY14" fmla="*/ 255611 h 547738"/>
                    <a:gd name="connsiteX15" fmla="*/ 269064 w 295970"/>
                    <a:gd name="connsiteY15" fmla="*/ 280596 h 547738"/>
                    <a:gd name="connsiteX16" fmla="*/ 270986 w 295970"/>
                    <a:gd name="connsiteY16" fmla="*/ 280596 h 547738"/>
                    <a:gd name="connsiteX17" fmla="*/ 294049 w 295970"/>
                    <a:gd name="connsiteY17" fmla="*/ 257533 h 547738"/>
                    <a:gd name="connsiteX18" fmla="*/ 295971 w 295970"/>
                    <a:gd name="connsiteY18" fmla="*/ 201798 h 547738"/>
                    <a:gd name="connsiteX19" fmla="*/ 263298 w 295970"/>
                    <a:gd name="connsiteY19" fmla="*/ 34594 h 547738"/>
                    <a:gd name="connsiteX20" fmla="*/ 232548 w 295970"/>
                    <a:gd name="connsiteY20" fmla="*/ 5766 h 547738"/>
                    <a:gd name="connsiteX21" fmla="*/ 207564 w 295970"/>
                    <a:gd name="connsiteY21" fmla="*/ 0 h 547738"/>
                    <a:gd name="connsiteX22" fmla="*/ 205642 w 295970"/>
                    <a:gd name="connsiteY22" fmla="*/ 0 h 547738"/>
                    <a:gd name="connsiteX23" fmla="*/ 90329 w 295970"/>
                    <a:gd name="connsiteY23" fmla="*/ 0 h 547738"/>
                    <a:gd name="connsiteX24" fmla="*/ 88407 w 295970"/>
                    <a:gd name="connsiteY24" fmla="*/ 0 h 547738"/>
                    <a:gd name="connsiteX25" fmla="*/ 63422 w 295970"/>
                    <a:gd name="connsiteY25" fmla="*/ 5766 h 547738"/>
                    <a:gd name="connsiteX26" fmla="*/ 21141 w 295970"/>
                    <a:gd name="connsiteY26" fmla="*/ 61500 h 547738"/>
                    <a:gd name="connsiteX27" fmla="*/ 0 w 295970"/>
                    <a:gd name="connsiteY27" fmla="*/ 201798 h 547738"/>
                    <a:gd name="connsiteX28" fmla="*/ 1922 w 295970"/>
                    <a:gd name="connsiteY28" fmla="*/ 257533 h 547738"/>
                    <a:gd name="connsiteX29" fmla="*/ 24985 w 295970"/>
                    <a:gd name="connsiteY29" fmla="*/ 280596 h 547738"/>
                    <a:gd name="connsiteX30" fmla="*/ 26906 w 295970"/>
                    <a:gd name="connsiteY30" fmla="*/ 280596 h 547738"/>
                    <a:gd name="connsiteX31" fmla="*/ 48047 w 295970"/>
                    <a:gd name="connsiteY31" fmla="*/ 255611 h 547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295970" h="547738">
                      <a:moveTo>
                        <a:pt x="48047" y="255611"/>
                      </a:moveTo>
                      <a:cubicBezTo>
                        <a:pt x="46125" y="236392"/>
                        <a:pt x="46125" y="219095"/>
                        <a:pt x="46125" y="201798"/>
                      </a:cubicBezTo>
                      <a:cubicBezTo>
                        <a:pt x="46125" y="130688"/>
                        <a:pt x="55735" y="90329"/>
                        <a:pt x="67266" y="69188"/>
                      </a:cubicBezTo>
                      <a:lnTo>
                        <a:pt x="67266" y="511222"/>
                      </a:lnTo>
                      <a:cubicBezTo>
                        <a:pt x="67266" y="530441"/>
                        <a:pt x="82641" y="547738"/>
                        <a:pt x="103782" y="547738"/>
                      </a:cubicBezTo>
                      <a:cubicBezTo>
                        <a:pt x="123001" y="547738"/>
                        <a:pt x="140298" y="532363"/>
                        <a:pt x="140298" y="511222"/>
                      </a:cubicBezTo>
                      <a:lnTo>
                        <a:pt x="140298" y="246002"/>
                      </a:lnTo>
                      <a:lnTo>
                        <a:pt x="153751" y="246002"/>
                      </a:lnTo>
                      <a:lnTo>
                        <a:pt x="153751" y="511222"/>
                      </a:lnTo>
                      <a:cubicBezTo>
                        <a:pt x="153751" y="530441"/>
                        <a:pt x="169126" y="547738"/>
                        <a:pt x="190267" y="547738"/>
                      </a:cubicBezTo>
                      <a:cubicBezTo>
                        <a:pt x="211408" y="547738"/>
                        <a:pt x="226783" y="532363"/>
                        <a:pt x="226783" y="511222"/>
                      </a:cubicBezTo>
                      <a:lnTo>
                        <a:pt x="226783" y="71110"/>
                      </a:lnTo>
                      <a:cubicBezTo>
                        <a:pt x="228705" y="74954"/>
                        <a:pt x="230626" y="78797"/>
                        <a:pt x="232548" y="82641"/>
                      </a:cubicBezTo>
                      <a:cubicBezTo>
                        <a:pt x="240236" y="105704"/>
                        <a:pt x="247923" y="144142"/>
                        <a:pt x="247923" y="201798"/>
                      </a:cubicBezTo>
                      <a:cubicBezTo>
                        <a:pt x="247923" y="217173"/>
                        <a:pt x="247923" y="236392"/>
                        <a:pt x="246002" y="255611"/>
                      </a:cubicBezTo>
                      <a:cubicBezTo>
                        <a:pt x="246002" y="269064"/>
                        <a:pt x="255611" y="280596"/>
                        <a:pt x="269064" y="280596"/>
                      </a:cubicBezTo>
                      <a:cubicBezTo>
                        <a:pt x="269064" y="280596"/>
                        <a:pt x="269064" y="280596"/>
                        <a:pt x="270986" y="280596"/>
                      </a:cubicBezTo>
                      <a:cubicBezTo>
                        <a:pt x="282517" y="280596"/>
                        <a:pt x="294049" y="270986"/>
                        <a:pt x="294049" y="257533"/>
                      </a:cubicBezTo>
                      <a:cubicBezTo>
                        <a:pt x="295971" y="236392"/>
                        <a:pt x="295971" y="219095"/>
                        <a:pt x="295971" y="201798"/>
                      </a:cubicBezTo>
                      <a:cubicBezTo>
                        <a:pt x="295971" y="113391"/>
                        <a:pt x="282517" y="63422"/>
                        <a:pt x="263298" y="34594"/>
                      </a:cubicBezTo>
                      <a:cubicBezTo>
                        <a:pt x="253689" y="19219"/>
                        <a:pt x="242158" y="9609"/>
                        <a:pt x="232548" y="5766"/>
                      </a:cubicBezTo>
                      <a:cubicBezTo>
                        <a:pt x="222939" y="0"/>
                        <a:pt x="213329" y="0"/>
                        <a:pt x="207564" y="0"/>
                      </a:cubicBezTo>
                      <a:cubicBezTo>
                        <a:pt x="207564" y="0"/>
                        <a:pt x="207564" y="0"/>
                        <a:pt x="205642" y="0"/>
                      </a:cubicBezTo>
                      <a:lnTo>
                        <a:pt x="90329" y="0"/>
                      </a:lnTo>
                      <a:cubicBezTo>
                        <a:pt x="90329" y="0"/>
                        <a:pt x="90329" y="0"/>
                        <a:pt x="88407" y="0"/>
                      </a:cubicBezTo>
                      <a:cubicBezTo>
                        <a:pt x="82641" y="0"/>
                        <a:pt x="74954" y="1922"/>
                        <a:pt x="63422" y="5766"/>
                      </a:cubicBezTo>
                      <a:cubicBezTo>
                        <a:pt x="49969" y="13453"/>
                        <a:pt x="32672" y="30750"/>
                        <a:pt x="21141" y="61500"/>
                      </a:cubicBezTo>
                      <a:cubicBezTo>
                        <a:pt x="7688" y="92251"/>
                        <a:pt x="0" y="136454"/>
                        <a:pt x="0" y="201798"/>
                      </a:cubicBezTo>
                      <a:cubicBezTo>
                        <a:pt x="0" y="219095"/>
                        <a:pt x="0" y="238314"/>
                        <a:pt x="1922" y="257533"/>
                      </a:cubicBezTo>
                      <a:cubicBezTo>
                        <a:pt x="1922" y="270986"/>
                        <a:pt x="13453" y="280596"/>
                        <a:pt x="24985" y="280596"/>
                      </a:cubicBezTo>
                      <a:cubicBezTo>
                        <a:pt x="24985" y="280596"/>
                        <a:pt x="24985" y="280596"/>
                        <a:pt x="26906" y="280596"/>
                      </a:cubicBezTo>
                      <a:cubicBezTo>
                        <a:pt x="40360" y="280596"/>
                        <a:pt x="49969" y="269064"/>
                        <a:pt x="48047" y="25561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09" name="그래픽 4">
                  <a:extLst>
                    <a:ext uri="{FF2B5EF4-FFF2-40B4-BE49-F238E27FC236}">
                      <a16:creationId xmlns:a16="http://schemas.microsoft.com/office/drawing/2014/main" id="{FF38A1AC-D487-4F03-BB9E-D7CE99DD1568}"/>
                    </a:ext>
                  </a:extLst>
                </p:cNvPr>
                <p:cNvSpPr/>
                <p:nvPr/>
              </p:nvSpPr>
              <p:spPr>
                <a:xfrm>
                  <a:off x="3028878" y="4732630"/>
                  <a:ext cx="130688" cy="130688"/>
                </a:xfrm>
                <a:custGeom>
                  <a:avLst/>
                  <a:gdLst>
                    <a:gd name="connsiteX0" fmla="*/ 130688 w 130688"/>
                    <a:gd name="connsiteY0" fmla="*/ 65344 h 130688"/>
                    <a:gd name="connsiteX1" fmla="*/ 65344 w 130688"/>
                    <a:gd name="connsiteY1" fmla="*/ 130688 h 130688"/>
                    <a:gd name="connsiteX2" fmla="*/ 0 w 130688"/>
                    <a:gd name="connsiteY2" fmla="*/ 65344 h 130688"/>
                    <a:gd name="connsiteX3" fmla="*/ 65344 w 130688"/>
                    <a:gd name="connsiteY3" fmla="*/ 0 h 130688"/>
                    <a:gd name="connsiteX4" fmla="*/ 130688 w 130688"/>
                    <a:gd name="connsiteY4" fmla="*/ 65344 h 1306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0688" h="130688">
                      <a:moveTo>
                        <a:pt x="130688" y="65344"/>
                      </a:moveTo>
                      <a:cubicBezTo>
                        <a:pt x="130688" y="101433"/>
                        <a:pt x="101433" y="130688"/>
                        <a:pt x="65344" y="130688"/>
                      </a:cubicBezTo>
                      <a:cubicBezTo>
                        <a:pt x="29256" y="130688"/>
                        <a:pt x="0" y="101433"/>
                        <a:pt x="0" y="65344"/>
                      </a:cubicBezTo>
                      <a:cubicBezTo>
                        <a:pt x="0" y="29256"/>
                        <a:pt x="29256" y="0"/>
                        <a:pt x="65344" y="0"/>
                      </a:cubicBezTo>
                      <a:cubicBezTo>
                        <a:pt x="101433" y="0"/>
                        <a:pt x="130688" y="29256"/>
                        <a:pt x="130688" y="65344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91771678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sp>
        <p:nvSpPr>
          <p:cNvPr id="5" name="모서리가 둥근 직사각형 53">
            <a:extLst>
              <a:ext uri="{FF2B5EF4-FFF2-40B4-BE49-F238E27FC236}">
                <a16:creationId xmlns:a16="http://schemas.microsoft.com/office/drawing/2014/main" id="{17C25BF3-2AEA-42E8-A013-211FFBDA0386}"/>
              </a:ext>
            </a:extLst>
          </p:cNvPr>
          <p:cNvSpPr/>
          <p:nvPr/>
        </p:nvSpPr>
        <p:spPr>
          <a:xfrm>
            <a:off x="417514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A438643-DEC2-46B2-9265-658CC0823A9D}"/>
              </a:ext>
            </a:extLst>
          </p:cNvPr>
          <p:cNvSpPr txBox="1"/>
          <p:nvPr/>
        </p:nvSpPr>
        <p:spPr>
          <a:xfrm>
            <a:off x="417513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9BC9F93-D8D0-4F60-8273-5B095706AD57}"/>
              </a:ext>
            </a:extLst>
          </p:cNvPr>
          <p:cNvSpPr txBox="1"/>
          <p:nvPr/>
        </p:nvSpPr>
        <p:spPr>
          <a:xfrm>
            <a:off x="692151" y="3308349"/>
            <a:ext cx="351789" cy="441324"/>
          </a:xfrm>
          <a:prstGeom prst="rect">
            <a:avLst/>
          </a:prstGeom>
          <a:solidFill>
            <a:srgbClr val="2E788B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237CF798-FB5A-43FC-9385-CF0F1840C1C9}"/>
              </a:ext>
            </a:extLst>
          </p:cNvPr>
          <p:cNvSpPr txBox="1"/>
          <p:nvPr/>
        </p:nvSpPr>
        <p:spPr>
          <a:xfrm>
            <a:off x="1082040" y="3308349"/>
            <a:ext cx="3475034" cy="441324"/>
          </a:xfrm>
          <a:prstGeom prst="rect">
            <a:avLst/>
          </a:prstGeom>
          <a:solidFill>
            <a:srgbClr val="DDF0F3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사적이해관계자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신고 및 회피 </a:t>
            </a:r>
            <a:r>
              <a:rPr lang="en-US" altLang="ko-KR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기피 신청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1FEEAAD-BC0C-479A-8293-1246DA588E16}"/>
              </a:ext>
            </a:extLst>
          </p:cNvPr>
          <p:cNvSpPr txBox="1"/>
          <p:nvPr/>
        </p:nvSpPr>
        <p:spPr>
          <a:xfrm>
            <a:off x="692151" y="3898088"/>
            <a:ext cx="351789" cy="441324"/>
          </a:xfrm>
          <a:prstGeom prst="rect">
            <a:avLst/>
          </a:prstGeom>
          <a:solidFill>
            <a:srgbClr val="2E788B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6AAB0555-EAEF-4E1E-B9F1-B0F431452063}"/>
              </a:ext>
            </a:extLst>
          </p:cNvPr>
          <p:cNvSpPr txBox="1"/>
          <p:nvPr/>
        </p:nvSpPr>
        <p:spPr>
          <a:xfrm>
            <a:off x="1082040" y="3898088"/>
            <a:ext cx="3475034" cy="441324"/>
          </a:xfrm>
          <a:prstGeom prst="rect">
            <a:avLst/>
          </a:prstGeom>
          <a:solidFill>
            <a:srgbClr val="DDF0F3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직무 관련 부동산 보유 </a:t>
            </a:r>
            <a:r>
              <a:rPr lang="en-US" altLang="ko-KR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매수 신고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E215BC5B-590F-40DB-83BB-3E20D4D46D91}"/>
              </a:ext>
            </a:extLst>
          </p:cNvPr>
          <p:cNvSpPr txBox="1"/>
          <p:nvPr/>
        </p:nvSpPr>
        <p:spPr>
          <a:xfrm>
            <a:off x="692151" y="4487827"/>
            <a:ext cx="351789" cy="441324"/>
          </a:xfrm>
          <a:prstGeom prst="rect">
            <a:avLst/>
          </a:prstGeom>
          <a:solidFill>
            <a:srgbClr val="2E788B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12452265-210D-4EC0-A3FC-58891B16FF32}"/>
              </a:ext>
            </a:extLst>
          </p:cNvPr>
          <p:cNvSpPr txBox="1"/>
          <p:nvPr/>
        </p:nvSpPr>
        <p:spPr>
          <a:xfrm>
            <a:off x="1082040" y="4487827"/>
            <a:ext cx="3475034" cy="441324"/>
          </a:xfrm>
          <a:prstGeom prst="rect">
            <a:avLst/>
          </a:prstGeom>
          <a:solidFill>
            <a:srgbClr val="DDF0F3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직무관련자와의 거래 신고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F5784E78-89F3-46F2-BD1F-7E6188557880}"/>
              </a:ext>
            </a:extLst>
          </p:cNvPr>
          <p:cNvSpPr txBox="1"/>
          <p:nvPr/>
        </p:nvSpPr>
        <p:spPr>
          <a:xfrm>
            <a:off x="692151" y="5077567"/>
            <a:ext cx="351789" cy="441324"/>
          </a:xfrm>
          <a:prstGeom prst="rect">
            <a:avLst/>
          </a:prstGeom>
          <a:solidFill>
            <a:srgbClr val="2E788B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1FD3E45F-3F59-4FB1-B011-8FD81EB07825}"/>
              </a:ext>
            </a:extLst>
          </p:cNvPr>
          <p:cNvSpPr txBox="1"/>
          <p:nvPr/>
        </p:nvSpPr>
        <p:spPr>
          <a:xfrm>
            <a:off x="1082040" y="5077567"/>
            <a:ext cx="3475034" cy="441324"/>
          </a:xfrm>
          <a:prstGeom prst="rect">
            <a:avLst/>
          </a:prstGeom>
          <a:solidFill>
            <a:srgbClr val="DDF0F3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고위공직자 민간부문 업무활동 내역 제출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4AD137D1-9CD1-420C-8E69-4F5B464F4B6C}"/>
              </a:ext>
            </a:extLst>
          </p:cNvPr>
          <p:cNvSpPr txBox="1"/>
          <p:nvPr/>
        </p:nvSpPr>
        <p:spPr>
          <a:xfrm>
            <a:off x="692151" y="5667307"/>
            <a:ext cx="351789" cy="441324"/>
          </a:xfrm>
          <a:prstGeom prst="rect">
            <a:avLst/>
          </a:prstGeom>
          <a:solidFill>
            <a:srgbClr val="2E788B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78D2B136-68AA-4643-AF75-ED1D6BA97B41}"/>
              </a:ext>
            </a:extLst>
          </p:cNvPr>
          <p:cNvSpPr txBox="1"/>
          <p:nvPr/>
        </p:nvSpPr>
        <p:spPr>
          <a:xfrm>
            <a:off x="1082040" y="5667307"/>
            <a:ext cx="3475034" cy="441324"/>
          </a:xfrm>
          <a:prstGeom prst="rect">
            <a:avLst/>
          </a:prstGeom>
          <a:solidFill>
            <a:srgbClr val="DDF0F3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퇴직자 사적 접촉 신고</a:t>
            </a:r>
          </a:p>
        </p:txBody>
      </p:sp>
    </p:spTree>
    <p:extLst>
      <p:ext uri="{BB962C8B-B14F-4D97-AF65-F5344CB8AC3E}">
        <p14:creationId xmlns:p14="http://schemas.microsoft.com/office/powerpoint/2010/main" val="330450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6A2208-CC26-4952-8EBD-052D50E0CF11}"/>
              </a:ext>
            </a:extLst>
          </p:cNvPr>
          <p:cNvGrpSpPr/>
          <p:nvPr/>
        </p:nvGrpSpPr>
        <p:grpSpPr>
          <a:xfrm>
            <a:off x="417513" y="2630981"/>
            <a:ext cx="4418853" cy="3750769"/>
            <a:chOff x="417513" y="2630981"/>
            <a:chExt cx="4418853" cy="3750769"/>
          </a:xfrm>
        </p:grpSpPr>
        <p:sp>
          <p:nvSpPr>
            <p:cNvPr id="5" name="모서리가 둥근 직사각형 53">
              <a:extLst>
                <a:ext uri="{FF2B5EF4-FFF2-40B4-BE49-F238E27FC236}">
                  <a16:creationId xmlns:a16="http://schemas.microsoft.com/office/drawing/2014/main" id="{17C25BF3-2AEA-42E8-A013-211FFBDA0386}"/>
                </a:ext>
              </a:extLst>
            </p:cNvPr>
            <p:cNvSpPr/>
            <p:nvPr/>
          </p:nvSpPr>
          <p:spPr>
            <a:xfrm>
              <a:off x="417514" y="2796515"/>
              <a:ext cx="4418852" cy="35852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50800">
              <a:noFill/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>
                <a:defRPr/>
              </a:pPr>
              <a:endParaRPr lang="ko-KR" altLang="en-US" sz="160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A438643-DEC2-46B2-9265-658CC0823A9D}"/>
                </a:ext>
              </a:extLst>
            </p:cNvPr>
            <p:cNvSpPr txBox="1"/>
            <p:nvPr/>
          </p:nvSpPr>
          <p:spPr>
            <a:xfrm>
              <a:off x="417513" y="2630981"/>
              <a:ext cx="4418853" cy="422071"/>
            </a:xfrm>
            <a:prstGeom prst="rect">
              <a:avLst/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EB6F641-AA0B-4290-9817-8316A28761B3}"/>
                </a:ext>
              </a:extLst>
            </p:cNvPr>
            <p:cNvGrpSpPr/>
            <p:nvPr/>
          </p:nvGrpSpPr>
          <p:grpSpPr>
            <a:xfrm>
              <a:off x="692151" y="3308349"/>
              <a:ext cx="3864923" cy="2800282"/>
              <a:chOff x="692151" y="3308349"/>
              <a:chExt cx="3864923" cy="2800282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9BC9F93-D8D0-4F60-8273-5B095706AD57}"/>
                  </a:ext>
                </a:extLst>
              </p:cNvPr>
              <p:cNvSpPr txBox="1"/>
              <p:nvPr/>
            </p:nvSpPr>
            <p:spPr>
              <a:xfrm>
                <a:off x="692151" y="3308349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7CF798-FB5A-43FC-9385-CF0F1840C1C9}"/>
                  </a:ext>
                </a:extLst>
              </p:cNvPr>
              <p:cNvSpPr txBox="1"/>
              <p:nvPr/>
            </p:nvSpPr>
            <p:spPr>
              <a:xfrm>
                <a:off x="1082040" y="3308349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사적이해관계자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신고 및 회피 </a:t>
                </a:r>
                <a:r>
                  <a:rPr lang="en-US" altLang="ko-KR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기피 신청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1FEEAAD-BC0C-479A-8293-1246DA588E16}"/>
                  </a:ext>
                </a:extLst>
              </p:cNvPr>
              <p:cNvSpPr txBox="1"/>
              <p:nvPr/>
            </p:nvSpPr>
            <p:spPr>
              <a:xfrm>
                <a:off x="692151" y="3898088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6AAB0555-EAEF-4E1E-B9F1-B0F431452063}"/>
                  </a:ext>
                </a:extLst>
              </p:cNvPr>
              <p:cNvSpPr txBox="1"/>
              <p:nvPr/>
            </p:nvSpPr>
            <p:spPr>
              <a:xfrm>
                <a:off x="1082040" y="3898088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직무 관련 부동산 보유 </a:t>
                </a:r>
                <a:r>
                  <a:rPr lang="en-US" altLang="ko-KR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매수 신고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215BC5B-590F-40DB-83BB-3E20D4D46D91}"/>
                  </a:ext>
                </a:extLst>
              </p:cNvPr>
              <p:cNvSpPr txBox="1"/>
              <p:nvPr/>
            </p:nvSpPr>
            <p:spPr>
              <a:xfrm>
                <a:off x="692151" y="448782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2452265-210D-4EC0-A3FC-58891B16FF32}"/>
                  </a:ext>
                </a:extLst>
              </p:cNvPr>
              <p:cNvSpPr txBox="1"/>
              <p:nvPr/>
            </p:nvSpPr>
            <p:spPr>
              <a:xfrm>
                <a:off x="1082040" y="448782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직무관련자와의 거래 신고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5784E78-89F3-46F2-BD1F-7E6188557880}"/>
                  </a:ext>
                </a:extLst>
              </p:cNvPr>
              <p:cNvSpPr txBox="1"/>
              <p:nvPr/>
            </p:nvSpPr>
            <p:spPr>
              <a:xfrm>
                <a:off x="692151" y="507756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1FD3E45F-3F59-4FB1-B011-8FD81EB07825}"/>
                  </a:ext>
                </a:extLst>
              </p:cNvPr>
              <p:cNvSpPr txBox="1"/>
              <p:nvPr/>
            </p:nvSpPr>
            <p:spPr>
              <a:xfrm>
                <a:off x="1082040" y="507756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 민간부문 업무활동 내역 제출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D137D1-9CD1-420C-8E69-4F5B464F4B6C}"/>
                  </a:ext>
                </a:extLst>
              </p:cNvPr>
              <p:cNvSpPr txBox="1"/>
              <p:nvPr/>
            </p:nvSpPr>
            <p:spPr>
              <a:xfrm>
                <a:off x="692151" y="566730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78D2B136-68AA-4643-AF75-ED1D6BA97B41}"/>
                  </a:ext>
                </a:extLst>
              </p:cNvPr>
              <p:cNvSpPr txBox="1"/>
              <p:nvPr/>
            </p:nvSpPr>
            <p:spPr>
              <a:xfrm>
                <a:off x="1082040" y="566730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퇴직자 사적 접촉 신고</a:t>
                </a:r>
              </a:p>
            </p:txBody>
          </p:sp>
        </p:grpSp>
      </p:grpSp>
      <p:sp>
        <p:nvSpPr>
          <p:cNvPr id="50" name="자유형: 도형 118">
            <a:extLst>
              <a:ext uri="{FF2B5EF4-FFF2-40B4-BE49-F238E27FC236}">
                <a16:creationId xmlns:a16="http://schemas.microsoft.com/office/drawing/2014/main" id="{6C6A3EDF-8E7B-4ED5-8442-7DAE2AFEE135}"/>
              </a:ext>
            </a:extLst>
          </p:cNvPr>
          <p:cNvSpPr/>
          <p:nvPr/>
        </p:nvSpPr>
        <p:spPr>
          <a:xfrm>
            <a:off x="0" y="0"/>
            <a:ext cx="9906000" cy="6957000"/>
          </a:xfrm>
          <a:custGeom>
            <a:avLst/>
            <a:gdLst>
              <a:gd name="connsiteX0" fmla="*/ 0 w 9906000"/>
              <a:gd name="connsiteY0" fmla="*/ 0 h 6957000"/>
              <a:gd name="connsiteX1" fmla="*/ 9906000 w 9906000"/>
              <a:gd name="connsiteY1" fmla="*/ 0 h 6957000"/>
              <a:gd name="connsiteX2" fmla="*/ 9906000 w 9906000"/>
              <a:gd name="connsiteY2" fmla="*/ 6957000 h 6957000"/>
              <a:gd name="connsiteX3" fmla="*/ 0 w 9906000"/>
              <a:gd name="connsiteY3" fmla="*/ 6957000 h 6957000"/>
              <a:gd name="connsiteX4" fmla="*/ 0 w 9906000"/>
              <a:gd name="connsiteY4" fmla="*/ 0 h 6957000"/>
              <a:gd name="connsiteX5" fmla="*/ 292100 w 9906000"/>
              <a:gd name="connsiteY5" fmla="*/ 2514600 h 6957000"/>
              <a:gd name="connsiteX6" fmla="*/ 292100 w 9906000"/>
              <a:gd name="connsiteY6" fmla="*/ 6502400 h 6957000"/>
              <a:gd name="connsiteX7" fmla="*/ 4953000 w 9906000"/>
              <a:gd name="connsiteY7" fmla="*/ 6502400 h 6957000"/>
              <a:gd name="connsiteX8" fmla="*/ 4953000 w 9906000"/>
              <a:gd name="connsiteY8" fmla="*/ 2514600 h 6957000"/>
              <a:gd name="connsiteX9" fmla="*/ 292100 w 9906000"/>
              <a:gd name="connsiteY9" fmla="*/ 2514600 h 695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06000" h="6957000">
                <a:moveTo>
                  <a:pt x="0" y="0"/>
                </a:moveTo>
                <a:lnTo>
                  <a:pt x="9906000" y="0"/>
                </a:lnTo>
                <a:lnTo>
                  <a:pt x="9906000" y="6957000"/>
                </a:lnTo>
                <a:lnTo>
                  <a:pt x="0" y="6957000"/>
                </a:lnTo>
                <a:lnTo>
                  <a:pt x="0" y="0"/>
                </a:lnTo>
                <a:close/>
                <a:moveTo>
                  <a:pt x="292100" y="2514600"/>
                </a:moveTo>
                <a:lnTo>
                  <a:pt x="292100" y="6502400"/>
                </a:lnTo>
                <a:lnTo>
                  <a:pt x="4953000" y="6502400"/>
                </a:lnTo>
                <a:lnTo>
                  <a:pt x="4953000" y="2514600"/>
                </a:lnTo>
                <a:lnTo>
                  <a:pt x="292100" y="251460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684902" y="1061339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endParaRPr lang="en-US" altLang="ko-KR" sz="3200" spc="-300" dirty="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539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6A2208-CC26-4952-8EBD-052D50E0CF11}"/>
              </a:ext>
            </a:extLst>
          </p:cNvPr>
          <p:cNvGrpSpPr/>
          <p:nvPr/>
        </p:nvGrpSpPr>
        <p:grpSpPr>
          <a:xfrm>
            <a:off x="417513" y="2630981"/>
            <a:ext cx="4418853" cy="3750769"/>
            <a:chOff x="417513" y="2630981"/>
            <a:chExt cx="4418853" cy="3750769"/>
          </a:xfrm>
        </p:grpSpPr>
        <p:sp>
          <p:nvSpPr>
            <p:cNvPr id="5" name="모서리가 둥근 직사각형 53">
              <a:extLst>
                <a:ext uri="{FF2B5EF4-FFF2-40B4-BE49-F238E27FC236}">
                  <a16:creationId xmlns:a16="http://schemas.microsoft.com/office/drawing/2014/main" id="{17C25BF3-2AEA-42E8-A013-211FFBDA0386}"/>
                </a:ext>
              </a:extLst>
            </p:cNvPr>
            <p:cNvSpPr/>
            <p:nvPr/>
          </p:nvSpPr>
          <p:spPr>
            <a:xfrm>
              <a:off x="417514" y="2796515"/>
              <a:ext cx="4418852" cy="35852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50800">
              <a:noFill/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>
                <a:defRPr/>
              </a:pPr>
              <a:endParaRPr lang="ko-KR" altLang="en-US" sz="160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A438643-DEC2-46B2-9265-658CC0823A9D}"/>
                </a:ext>
              </a:extLst>
            </p:cNvPr>
            <p:cNvSpPr txBox="1"/>
            <p:nvPr/>
          </p:nvSpPr>
          <p:spPr>
            <a:xfrm>
              <a:off x="417513" y="2630981"/>
              <a:ext cx="4418853" cy="422071"/>
            </a:xfrm>
            <a:prstGeom prst="rect">
              <a:avLst/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EB6F641-AA0B-4290-9817-8316A28761B3}"/>
                </a:ext>
              </a:extLst>
            </p:cNvPr>
            <p:cNvGrpSpPr/>
            <p:nvPr/>
          </p:nvGrpSpPr>
          <p:grpSpPr>
            <a:xfrm>
              <a:off x="692151" y="3308349"/>
              <a:ext cx="3864923" cy="2800282"/>
              <a:chOff x="692151" y="3308349"/>
              <a:chExt cx="3864923" cy="2800282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9BC9F93-D8D0-4F60-8273-5B095706AD57}"/>
                  </a:ext>
                </a:extLst>
              </p:cNvPr>
              <p:cNvSpPr txBox="1"/>
              <p:nvPr/>
            </p:nvSpPr>
            <p:spPr>
              <a:xfrm>
                <a:off x="692151" y="3308349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7CF798-FB5A-43FC-9385-CF0F1840C1C9}"/>
                  </a:ext>
                </a:extLst>
              </p:cNvPr>
              <p:cNvSpPr txBox="1"/>
              <p:nvPr/>
            </p:nvSpPr>
            <p:spPr>
              <a:xfrm>
                <a:off x="1082040" y="3308349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사적이해관계자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신고 및 회피 </a:t>
                </a:r>
                <a:r>
                  <a:rPr lang="en-US" altLang="ko-KR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기피 신청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1FEEAAD-BC0C-479A-8293-1246DA588E16}"/>
                  </a:ext>
                </a:extLst>
              </p:cNvPr>
              <p:cNvSpPr txBox="1"/>
              <p:nvPr/>
            </p:nvSpPr>
            <p:spPr>
              <a:xfrm>
                <a:off x="692151" y="3898088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6AAB0555-EAEF-4E1E-B9F1-B0F431452063}"/>
                  </a:ext>
                </a:extLst>
              </p:cNvPr>
              <p:cNvSpPr txBox="1"/>
              <p:nvPr/>
            </p:nvSpPr>
            <p:spPr>
              <a:xfrm>
                <a:off x="1082040" y="3898088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직무 관련 부동산 보유 </a:t>
                </a:r>
                <a:r>
                  <a:rPr lang="en-US" altLang="ko-KR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매수 신고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215BC5B-590F-40DB-83BB-3E20D4D46D91}"/>
                  </a:ext>
                </a:extLst>
              </p:cNvPr>
              <p:cNvSpPr txBox="1"/>
              <p:nvPr/>
            </p:nvSpPr>
            <p:spPr>
              <a:xfrm>
                <a:off x="692151" y="448782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2452265-210D-4EC0-A3FC-58891B16FF32}"/>
                  </a:ext>
                </a:extLst>
              </p:cNvPr>
              <p:cNvSpPr txBox="1"/>
              <p:nvPr/>
            </p:nvSpPr>
            <p:spPr>
              <a:xfrm>
                <a:off x="1082040" y="448782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직무관련자와의 거래 신고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5784E78-89F3-46F2-BD1F-7E6188557880}"/>
                  </a:ext>
                </a:extLst>
              </p:cNvPr>
              <p:cNvSpPr txBox="1"/>
              <p:nvPr/>
            </p:nvSpPr>
            <p:spPr>
              <a:xfrm>
                <a:off x="692151" y="507756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1FD3E45F-3F59-4FB1-B011-8FD81EB07825}"/>
                  </a:ext>
                </a:extLst>
              </p:cNvPr>
              <p:cNvSpPr txBox="1"/>
              <p:nvPr/>
            </p:nvSpPr>
            <p:spPr>
              <a:xfrm>
                <a:off x="1082040" y="507756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 민간부문 업무활동 내역 제출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D137D1-9CD1-420C-8E69-4F5B464F4B6C}"/>
                  </a:ext>
                </a:extLst>
              </p:cNvPr>
              <p:cNvSpPr txBox="1"/>
              <p:nvPr/>
            </p:nvSpPr>
            <p:spPr>
              <a:xfrm>
                <a:off x="692151" y="566730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78D2B136-68AA-4643-AF75-ED1D6BA97B41}"/>
                  </a:ext>
                </a:extLst>
              </p:cNvPr>
              <p:cNvSpPr txBox="1"/>
              <p:nvPr/>
            </p:nvSpPr>
            <p:spPr>
              <a:xfrm>
                <a:off x="1082040" y="566730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퇴직자 사적 접촉 신고</a:t>
                </a:r>
              </a:p>
            </p:txBody>
          </p:sp>
        </p:grpSp>
      </p:grpSp>
      <p:sp>
        <p:nvSpPr>
          <p:cNvPr id="49" name="자유형 48"/>
          <p:cNvSpPr/>
          <p:nvPr/>
        </p:nvSpPr>
        <p:spPr>
          <a:xfrm>
            <a:off x="0" y="0"/>
            <a:ext cx="9906000" cy="6858000"/>
          </a:xfrm>
          <a:custGeom>
            <a:avLst/>
            <a:gdLst>
              <a:gd name="connsiteX0" fmla="*/ 0 w 9906000"/>
              <a:gd name="connsiteY0" fmla="*/ 0 h 6858000"/>
              <a:gd name="connsiteX1" fmla="*/ 9906000 w 9906000"/>
              <a:gd name="connsiteY1" fmla="*/ 0 h 6858000"/>
              <a:gd name="connsiteX2" fmla="*/ 9906000 w 9906000"/>
              <a:gd name="connsiteY2" fmla="*/ 6858000 h 6858000"/>
              <a:gd name="connsiteX3" fmla="*/ 0 w 9906000"/>
              <a:gd name="connsiteY3" fmla="*/ 6858000 h 6858000"/>
              <a:gd name="connsiteX4" fmla="*/ 0 w 9906000"/>
              <a:gd name="connsiteY4" fmla="*/ 0 h 6858000"/>
              <a:gd name="connsiteX5" fmla="*/ 596900 w 9906000"/>
              <a:gd name="connsiteY5" fmla="*/ 3198014 h 6858000"/>
              <a:gd name="connsiteX6" fmla="*/ 596900 w 9906000"/>
              <a:gd name="connsiteY6" fmla="*/ 3810000 h 6858000"/>
              <a:gd name="connsiteX7" fmla="*/ 4660900 w 9906000"/>
              <a:gd name="connsiteY7" fmla="*/ 3810000 h 6858000"/>
              <a:gd name="connsiteX8" fmla="*/ 4660900 w 9906000"/>
              <a:gd name="connsiteY8" fmla="*/ 3198014 h 6858000"/>
              <a:gd name="connsiteX9" fmla="*/ 596900 w 9906000"/>
              <a:gd name="connsiteY9" fmla="*/ 319801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06000" h="6858000">
                <a:moveTo>
                  <a:pt x="0" y="0"/>
                </a:moveTo>
                <a:lnTo>
                  <a:pt x="9906000" y="0"/>
                </a:lnTo>
                <a:lnTo>
                  <a:pt x="9906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596900" y="3198014"/>
                </a:moveTo>
                <a:lnTo>
                  <a:pt x="596900" y="3810000"/>
                </a:lnTo>
                <a:lnTo>
                  <a:pt x="4660900" y="3810000"/>
                </a:lnTo>
                <a:lnTo>
                  <a:pt x="4660900" y="3198014"/>
                </a:lnTo>
                <a:lnTo>
                  <a:pt x="596900" y="3198014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684902" y="1061339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endParaRPr lang="en-US" altLang="ko-KR" sz="3200" spc="-300" dirty="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7857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직사각형 122">
            <a:extLst>
              <a:ext uri="{FF2B5EF4-FFF2-40B4-BE49-F238E27FC236}">
                <a16:creationId xmlns:a16="http://schemas.microsoft.com/office/drawing/2014/main" id="{A3C99540-9DAC-4F1F-931F-E44A29E82253}"/>
              </a:ext>
            </a:extLst>
          </p:cNvPr>
          <p:cNvSpPr/>
          <p:nvPr/>
        </p:nvSpPr>
        <p:spPr>
          <a:xfrm rot="16200000">
            <a:off x="3920493" y="-2891789"/>
            <a:ext cx="2065019" cy="990599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DB2A6EF0-1767-40F2-A106-F3112B1E5FA9}"/>
              </a:ext>
            </a:extLst>
          </p:cNvPr>
          <p:cNvGrpSpPr/>
          <p:nvPr/>
        </p:nvGrpSpPr>
        <p:grpSpPr>
          <a:xfrm>
            <a:off x="0" y="5176864"/>
            <a:ext cx="9906000" cy="1834549"/>
            <a:chOff x="0" y="5176864"/>
            <a:chExt cx="9906000" cy="1834549"/>
          </a:xfrm>
        </p:grpSpPr>
        <p:sp>
          <p:nvSpPr>
            <p:cNvPr id="101" name="직사각형 100">
              <a:extLst>
                <a:ext uri="{FF2B5EF4-FFF2-40B4-BE49-F238E27FC236}">
                  <a16:creationId xmlns:a16="http://schemas.microsoft.com/office/drawing/2014/main" id="{CB8DFA41-C913-4095-B408-27B286B6B6D8}"/>
                </a:ext>
              </a:extLst>
            </p:cNvPr>
            <p:cNvSpPr/>
            <p:nvPr/>
          </p:nvSpPr>
          <p:spPr>
            <a:xfrm>
              <a:off x="0" y="5176864"/>
              <a:ext cx="9906000" cy="1364906"/>
            </a:xfrm>
            <a:prstGeom prst="rect">
              <a:avLst/>
            </a:prstGeom>
            <a:gradFill flip="none" rotWithShape="1">
              <a:gsLst>
                <a:gs pos="7000">
                  <a:srgbClr val="ADADAD">
                    <a:alpha val="33000"/>
                  </a:srgbClr>
                </a:gs>
                <a:gs pos="0">
                  <a:schemeClr val="bg2">
                    <a:shade val="30000"/>
                    <a:satMod val="115000"/>
                    <a:alpha val="37000"/>
                  </a:schemeClr>
                </a:gs>
                <a:gs pos="61000">
                  <a:schemeClr val="bg2">
                    <a:shade val="100000"/>
                    <a:satMod val="11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0" name="그림 59">
              <a:extLst>
                <a:ext uri="{FF2B5EF4-FFF2-40B4-BE49-F238E27FC236}">
                  <a16:creationId xmlns:a16="http://schemas.microsoft.com/office/drawing/2014/main" id="{4715319B-2B7A-4D42-813D-7F3A414B86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-863" t="51608" r="75465" b="-453"/>
            <a:stretch/>
          </p:blipFill>
          <p:spPr>
            <a:xfrm flipH="1">
              <a:off x="4891651" y="5176864"/>
              <a:ext cx="625617" cy="1834549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20F02C6D-5784-42DC-829D-EDBDEA7A79CA}"/>
              </a:ext>
            </a:extLst>
          </p:cNvPr>
          <p:cNvGrpSpPr/>
          <p:nvPr/>
        </p:nvGrpSpPr>
        <p:grpSpPr>
          <a:xfrm>
            <a:off x="1065785" y="5376147"/>
            <a:ext cx="3019254" cy="1050275"/>
            <a:chOff x="1324865" y="5376147"/>
            <a:chExt cx="3019254" cy="1050275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0F6C5924-93E2-4614-9B1A-638CF851A750}"/>
                </a:ext>
              </a:extLst>
            </p:cNvPr>
            <p:cNvSpPr/>
            <p:nvPr/>
          </p:nvSpPr>
          <p:spPr>
            <a:xfrm>
              <a:off x="1324865" y="5687758"/>
              <a:ext cx="3019254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Clr>
                  <a:schemeClr val="accent5"/>
                </a:buClr>
              </a:pPr>
              <a:r>
                <a:rPr lang="ko-KR" altLang="en-US" sz="14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사적이해관계자임을</a:t>
              </a:r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안 날부터 </a:t>
              </a:r>
              <a: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en-US" altLang="ko-KR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14</a:t>
              </a: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 이내에 소속기관장에게 신고하고 </a:t>
              </a:r>
              <a:endPara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E75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>
                <a:buClr>
                  <a:schemeClr val="accent5"/>
                </a:buClr>
              </a:pP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회피를 신청</a:t>
              </a:r>
              <a:endParaRPr lang="en-US" altLang="ko-KR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8" name="사각형: 둥근 모서리 57">
              <a:extLst>
                <a:ext uri="{FF2B5EF4-FFF2-40B4-BE49-F238E27FC236}">
                  <a16:creationId xmlns:a16="http://schemas.microsoft.com/office/drawing/2014/main" id="{78F07127-CC00-45B9-B8C3-91423EE65C89}"/>
                </a:ext>
              </a:extLst>
            </p:cNvPr>
            <p:cNvSpPr/>
            <p:nvPr/>
          </p:nvSpPr>
          <p:spPr>
            <a:xfrm>
              <a:off x="1706606" y="5376147"/>
              <a:ext cx="2255772" cy="26265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신청 방법</a:t>
              </a:r>
              <a:endParaRPr lang="ko-KR" altLang="en-US" sz="140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2B0F7121-EF3C-42EF-B4A5-46509E7DAF86}"/>
              </a:ext>
            </a:extLst>
          </p:cNvPr>
          <p:cNvGrpSpPr/>
          <p:nvPr/>
        </p:nvGrpSpPr>
        <p:grpSpPr>
          <a:xfrm>
            <a:off x="5526563" y="5376147"/>
            <a:ext cx="3484646" cy="1265718"/>
            <a:chOff x="5450363" y="5376147"/>
            <a:chExt cx="3484646" cy="1265718"/>
          </a:xfrm>
        </p:grpSpPr>
        <p:sp>
          <p:nvSpPr>
            <p:cNvPr id="104" name="직사각형 103">
              <a:extLst>
                <a:ext uri="{FF2B5EF4-FFF2-40B4-BE49-F238E27FC236}">
                  <a16:creationId xmlns:a16="http://schemas.microsoft.com/office/drawing/2014/main" id="{532C066F-BD55-4DFB-A878-09C2540913EF}"/>
                </a:ext>
              </a:extLst>
            </p:cNvPr>
            <p:cNvSpPr/>
            <p:nvPr/>
          </p:nvSpPr>
          <p:spPr>
            <a:xfrm>
              <a:off x="5450363" y="5687758"/>
              <a:ext cx="3484646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latinLnBrk="0">
                <a:buClr>
                  <a:schemeClr val="accent5"/>
                </a:buClr>
              </a:pPr>
              <a:r>
                <a:rPr lang="ko-KR" altLang="en-US" sz="1400" kern="0" spc="-10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사적이해관계가</a:t>
              </a:r>
              <a:r>
                <a:rPr lang="ko-KR" altLang="en-US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개입되어 </a:t>
              </a:r>
              <a:r>
                <a:rPr lang="en-US" altLang="ko-KR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이해충돌이 발생할 소지가 높은 </a:t>
              </a:r>
              <a:r>
                <a:rPr lang="en-US" altLang="ko-KR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9A464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신고대상 직무를 수행하는 공직자</a:t>
              </a:r>
              <a:endPara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A464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latinLnBrk="0">
                <a:buClr>
                  <a:schemeClr val="accent5"/>
                </a:buClr>
              </a:pPr>
              <a:endPara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E75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9" name="사각형: 둥근 모서리 58">
              <a:extLst>
                <a:ext uri="{FF2B5EF4-FFF2-40B4-BE49-F238E27FC236}">
                  <a16:creationId xmlns:a16="http://schemas.microsoft.com/office/drawing/2014/main" id="{03B1366C-9987-4CBE-8161-448EE6C08D32}"/>
                </a:ext>
              </a:extLst>
            </p:cNvPr>
            <p:cNvSpPr/>
            <p:nvPr/>
          </p:nvSpPr>
          <p:spPr>
            <a:xfrm>
              <a:off x="6064800" y="5376147"/>
              <a:ext cx="2255772" cy="26265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신청 대상</a:t>
              </a:r>
              <a:endParaRPr lang="ko-KR" altLang="en-US" sz="140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65" name="Freeform 19">
            <a:extLst>
              <a:ext uri="{FF2B5EF4-FFF2-40B4-BE49-F238E27FC236}">
                <a16:creationId xmlns:a16="http://schemas.microsoft.com/office/drawing/2014/main" id="{6CB3BD4D-8D2E-4B82-A8DF-F5043439EB5B}"/>
              </a:ext>
            </a:extLst>
          </p:cNvPr>
          <p:cNvSpPr>
            <a:spLocks/>
          </p:cNvSpPr>
          <p:nvPr/>
        </p:nvSpPr>
        <p:spPr bwMode="auto">
          <a:xfrm>
            <a:off x="3290105" y="5137310"/>
            <a:ext cx="366949" cy="341758"/>
          </a:xfrm>
          <a:custGeom>
            <a:avLst/>
            <a:gdLst>
              <a:gd name="T0" fmla="*/ 868 w 2738"/>
              <a:gd name="T1" fmla="*/ 1660 h 2549"/>
              <a:gd name="T2" fmla="*/ 2693 w 2738"/>
              <a:gd name="T3" fmla="*/ 0 h 2549"/>
              <a:gd name="T4" fmla="*/ 2738 w 2738"/>
              <a:gd name="T5" fmla="*/ 55 h 2549"/>
              <a:gd name="T6" fmla="*/ 1658 w 2738"/>
              <a:gd name="T7" fmla="*/ 1226 h 2549"/>
              <a:gd name="T8" fmla="*/ 818 w 2738"/>
              <a:gd name="T9" fmla="*/ 2542 h 2549"/>
              <a:gd name="T10" fmla="*/ 73 w 2738"/>
              <a:gd name="T11" fmla="*/ 1477 h 2549"/>
              <a:gd name="T12" fmla="*/ 475 w 2738"/>
              <a:gd name="T13" fmla="*/ 1234 h 2549"/>
              <a:gd name="T14" fmla="*/ 868 w 2738"/>
              <a:gd name="T15" fmla="*/ 1660 h 2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38" h="2549">
                <a:moveTo>
                  <a:pt x="868" y="1660"/>
                </a:moveTo>
                <a:cubicBezTo>
                  <a:pt x="868" y="1660"/>
                  <a:pt x="1912" y="149"/>
                  <a:pt x="2693" y="0"/>
                </a:cubicBezTo>
                <a:cubicBezTo>
                  <a:pt x="2738" y="55"/>
                  <a:pt x="2738" y="55"/>
                  <a:pt x="2738" y="55"/>
                </a:cubicBezTo>
                <a:cubicBezTo>
                  <a:pt x="2738" y="55"/>
                  <a:pt x="2119" y="618"/>
                  <a:pt x="1658" y="1226"/>
                </a:cubicBezTo>
                <a:cubicBezTo>
                  <a:pt x="1177" y="1861"/>
                  <a:pt x="952" y="2549"/>
                  <a:pt x="818" y="2542"/>
                </a:cubicBezTo>
                <a:cubicBezTo>
                  <a:pt x="636" y="2529"/>
                  <a:pt x="420" y="1335"/>
                  <a:pt x="73" y="1477"/>
                </a:cubicBezTo>
                <a:cubicBezTo>
                  <a:pt x="0" y="1458"/>
                  <a:pt x="198" y="1169"/>
                  <a:pt x="475" y="1234"/>
                </a:cubicBezTo>
                <a:cubicBezTo>
                  <a:pt x="649" y="1275"/>
                  <a:pt x="868" y="1660"/>
                  <a:pt x="868" y="166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68" name="Freeform 19">
            <a:extLst>
              <a:ext uri="{FF2B5EF4-FFF2-40B4-BE49-F238E27FC236}">
                <a16:creationId xmlns:a16="http://schemas.microsoft.com/office/drawing/2014/main" id="{01498D37-8DDA-4767-9D29-68833BF840DC}"/>
              </a:ext>
            </a:extLst>
          </p:cNvPr>
          <p:cNvSpPr>
            <a:spLocks/>
          </p:cNvSpPr>
          <p:nvPr/>
        </p:nvSpPr>
        <p:spPr bwMode="auto">
          <a:xfrm>
            <a:off x="7942428" y="5137310"/>
            <a:ext cx="366949" cy="341758"/>
          </a:xfrm>
          <a:custGeom>
            <a:avLst/>
            <a:gdLst>
              <a:gd name="T0" fmla="*/ 868 w 2738"/>
              <a:gd name="T1" fmla="*/ 1660 h 2549"/>
              <a:gd name="T2" fmla="*/ 2693 w 2738"/>
              <a:gd name="T3" fmla="*/ 0 h 2549"/>
              <a:gd name="T4" fmla="*/ 2738 w 2738"/>
              <a:gd name="T5" fmla="*/ 55 h 2549"/>
              <a:gd name="T6" fmla="*/ 1658 w 2738"/>
              <a:gd name="T7" fmla="*/ 1226 h 2549"/>
              <a:gd name="T8" fmla="*/ 818 w 2738"/>
              <a:gd name="T9" fmla="*/ 2542 h 2549"/>
              <a:gd name="T10" fmla="*/ 73 w 2738"/>
              <a:gd name="T11" fmla="*/ 1477 h 2549"/>
              <a:gd name="T12" fmla="*/ 475 w 2738"/>
              <a:gd name="T13" fmla="*/ 1234 h 2549"/>
              <a:gd name="T14" fmla="*/ 868 w 2738"/>
              <a:gd name="T15" fmla="*/ 1660 h 2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38" h="2549">
                <a:moveTo>
                  <a:pt x="868" y="1660"/>
                </a:moveTo>
                <a:cubicBezTo>
                  <a:pt x="868" y="1660"/>
                  <a:pt x="1912" y="149"/>
                  <a:pt x="2693" y="0"/>
                </a:cubicBezTo>
                <a:cubicBezTo>
                  <a:pt x="2738" y="55"/>
                  <a:pt x="2738" y="55"/>
                  <a:pt x="2738" y="55"/>
                </a:cubicBezTo>
                <a:cubicBezTo>
                  <a:pt x="2738" y="55"/>
                  <a:pt x="2119" y="618"/>
                  <a:pt x="1658" y="1226"/>
                </a:cubicBezTo>
                <a:cubicBezTo>
                  <a:pt x="1177" y="1861"/>
                  <a:pt x="952" y="2549"/>
                  <a:pt x="818" y="2542"/>
                </a:cubicBezTo>
                <a:cubicBezTo>
                  <a:pt x="636" y="2529"/>
                  <a:pt x="420" y="1335"/>
                  <a:pt x="73" y="1477"/>
                </a:cubicBezTo>
                <a:cubicBezTo>
                  <a:pt x="0" y="1458"/>
                  <a:pt x="198" y="1169"/>
                  <a:pt x="475" y="1234"/>
                </a:cubicBezTo>
                <a:cubicBezTo>
                  <a:pt x="649" y="1275"/>
                  <a:pt x="868" y="1660"/>
                  <a:pt x="868" y="166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97E78158-35F0-4B8C-A766-338ABE06FB1C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59FED03-ACD7-4D59-A2E1-7A2E8E1B17D8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C8932C5-B7E3-48CB-B7AB-E5F9B34D6197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marR="0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 spc="-20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사적이해관계자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신고 및 회피</a:t>
            </a:r>
            <a:r>
              <a:rPr lang="en-US" altLang="ko-KR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·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기피 신청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0ED3130D-BEBC-40F1-98E2-2E50E8639019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2EC830F0-911A-4EBC-BDDB-E80B0B9EC370}"/>
              </a:ext>
            </a:extLst>
          </p:cNvPr>
          <p:cNvSpPr/>
          <p:nvPr/>
        </p:nvSpPr>
        <p:spPr>
          <a:xfrm>
            <a:off x="1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1E2219-36A3-4AC1-8410-55B4F2442AE2}"/>
              </a:ext>
            </a:extLst>
          </p:cNvPr>
          <p:cNvGrpSpPr/>
          <p:nvPr/>
        </p:nvGrpSpPr>
        <p:grpSpPr>
          <a:xfrm>
            <a:off x="6764516" y="372291"/>
            <a:ext cx="2760876" cy="276999"/>
            <a:chOff x="6764516" y="362766"/>
            <a:chExt cx="2760876" cy="276999"/>
          </a:xfrm>
        </p:grpSpPr>
        <p:grpSp>
          <p:nvGrpSpPr>
            <p:cNvPr id="119" name="그룹 118">
              <a:extLst>
                <a:ext uri="{FF2B5EF4-FFF2-40B4-BE49-F238E27FC236}">
                  <a16:creationId xmlns:a16="http://schemas.microsoft.com/office/drawing/2014/main" id="{5873C89C-E3AE-43C5-AFBA-B8E5FC4EF152}"/>
                </a:ext>
              </a:extLst>
            </p:cNvPr>
            <p:cNvGrpSpPr/>
            <p:nvPr/>
          </p:nvGrpSpPr>
          <p:grpSpPr>
            <a:xfrm>
              <a:off x="8365185" y="362766"/>
              <a:ext cx="1160207" cy="276999"/>
              <a:chOff x="4300628" y="-710341"/>
              <a:chExt cx="1160207" cy="276999"/>
            </a:xfrm>
          </p:grpSpPr>
          <p:sp>
            <p:nvSpPr>
              <p:cNvPr id="120" name="Freeform 458">
                <a:extLst>
                  <a:ext uri="{FF2B5EF4-FFF2-40B4-BE49-F238E27FC236}">
                    <a16:creationId xmlns:a16="http://schemas.microsoft.com/office/drawing/2014/main" id="{DCF8A132-EB48-4712-B32A-25762B59F70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21" name="직사각형 120">
                <a:extLst>
                  <a:ext uri="{FF2B5EF4-FFF2-40B4-BE49-F238E27FC236}">
                    <a16:creationId xmlns:a16="http://schemas.microsoft.com/office/drawing/2014/main" id="{AB53A8ED-94AE-42C0-A55C-C6C6B936806C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  <p:grpSp>
          <p:nvGrpSpPr>
            <p:cNvPr id="116" name="그룹 115">
              <a:extLst>
                <a:ext uri="{FF2B5EF4-FFF2-40B4-BE49-F238E27FC236}">
                  <a16:creationId xmlns:a16="http://schemas.microsoft.com/office/drawing/2014/main" id="{0C72FD7A-8178-41CE-899B-82EB23E8761B}"/>
                </a:ext>
              </a:extLst>
            </p:cNvPr>
            <p:cNvGrpSpPr/>
            <p:nvPr/>
          </p:nvGrpSpPr>
          <p:grpSpPr>
            <a:xfrm>
              <a:off x="7564850" y="362766"/>
              <a:ext cx="1160207" cy="276999"/>
              <a:chOff x="4300628" y="-710341"/>
              <a:chExt cx="1160207" cy="276999"/>
            </a:xfrm>
          </p:grpSpPr>
          <p:sp>
            <p:nvSpPr>
              <p:cNvPr id="117" name="Freeform 458">
                <a:extLst>
                  <a:ext uri="{FF2B5EF4-FFF2-40B4-BE49-F238E27FC236}">
                    <a16:creationId xmlns:a16="http://schemas.microsoft.com/office/drawing/2014/main" id="{7760F1BB-502A-4150-A26A-37DDB57185B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18" name="직사각형 117">
                <a:extLst>
                  <a:ext uri="{FF2B5EF4-FFF2-40B4-BE49-F238E27FC236}">
                    <a16:creationId xmlns:a16="http://schemas.microsoft.com/office/drawing/2014/main" id="{8EB08C29-A05E-47A2-A167-8D797E8EA86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BC5F29F3-10BE-4DC9-9255-1D4958C64067}"/>
                </a:ext>
              </a:extLst>
            </p:cNvPr>
            <p:cNvGrpSpPr/>
            <p:nvPr/>
          </p:nvGrpSpPr>
          <p:grpSpPr>
            <a:xfrm>
              <a:off x="6764516" y="362766"/>
              <a:ext cx="1160207" cy="276999"/>
              <a:chOff x="4300628" y="-710341"/>
              <a:chExt cx="1160207" cy="276999"/>
            </a:xfrm>
          </p:grpSpPr>
          <p:sp>
            <p:nvSpPr>
              <p:cNvPr id="62" name="Freeform 458">
                <a:extLst>
                  <a:ext uri="{FF2B5EF4-FFF2-40B4-BE49-F238E27FC236}">
                    <a16:creationId xmlns:a16="http://schemas.microsoft.com/office/drawing/2014/main" id="{29DA0ABC-DDC7-4BFC-B959-D402195BC6D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solidFill>
                <a:srgbClr val="2C8577"/>
              </a:solidFill>
              <a:ln>
                <a:noFill/>
              </a:ln>
              <a:effectLst>
                <a:outerShdw blurRad="50800" dist="63500" dir="5400000" sx="93000" sy="93000" algn="t" rotWithShape="0">
                  <a:srgbClr val="3695C1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3" name="직사각형 62">
                <a:extLst>
                  <a:ext uri="{FF2B5EF4-FFF2-40B4-BE49-F238E27FC236}">
                    <a16:creationId xmlns:a16="http://schemas.microsoft.com/office/drawing/2014/main" id="{4671C547-466B-4FAB-8859-15CAE7883E9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</p:grpSp>
      <p:sp>
        <p:nvSpPr>
          <p:cNvPr id="49" name="사각형: 둥근 모서리 54">
            <a:extLst>
              <a:ext uri="{FF2B5EF4-FFF2-40B4-BE49-F238E27FC236}">
                <a16:creationId xmlns:a16="http://schemas.microsoft.com/office/drawing/2014/main" id="{07347704-0FE1-44BF-B6A0-8A328F4BAE30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132BF1B-C0E7-4576-8357-56DDD0D886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21</a:t>
            </a:fld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B3CE4EE2-DA93-4E8E-973B-4CC9265B0345}"/>
              </a:ext>
            </a:extLst>
          </p:cNvPr>
          <p:cNvGrpSpPr/>
          <p:nvPr/>
        </p:nvGrpSpPr>
        <p:grpSpPr>
          <a:xfrm>
            <a:off x="417513" y="1381124"/>
            <a:ext cx="9071811" cy="1362076"/>
            <a:chOff x="417513" y="1381124"/>
            <a:chExt cx="9071811" cy="1362076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DB047588-6C58-4C08-8593-DEC9B0AF81E4}"/>
                </a:ext>
              </a:extLst>
            </p:cNvPr>
            <p:cNvGrpSpPr/>
            <p:nvPr/>
          </p:nvGrpSpPr>
          <p:grpSpPr>
            <a:xfrm>
              <a:off x="1342132" y="1381124"/>
              <a:ext cx="7222572" cy="407679"/>
              <a:chOff x="1242848" y="1471306"/>
              <a:chExt cx="4960746" cy="469898"/>
            </a:xfrm>
          </p:grpSpPr>
          <p:sp>
            <p:nvSpPr>
              <p:cNvPr id="70" name="사각형: 둥근 위쪽 모서리 69">
                <a:extLst>
                  <a:ext uri="{FF2B5EF4-FFF2-40B4-BE49-F238E27FC236}">
                    <a16:creationId xmlns:a16="http://schemas.microsoft.com/office/drawing/2014/main" id="{363A96FB-607F-410F-A78B-2078B40826AE}"/>
                  </a:ext>
                </a:extLst>
              </p:cNvPr>
              <p:cNvSpPr/>
              <p:nvPr/>
            </p:nvSpPr>
            <p:spPr>
              <a:xfrm>
                <a:off x="1242848" y="1471306"/>
                <a:ext cx="2439603" cy="469898"/>
              </a:xfrm>
              <a:prstGeom prst="round2SameRect">
                <a:avLst>
                  <a:gd name="adj1" fmla="val 42367"/>
                  <a:gd name="adj2" fmla="val 0"/>
                </a:avLst>
              </a:prstGeom>
              <a:solidFill>
                <a:srgbClr val="95AD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600" b="1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213B69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</a:t>
                </a:r>
                <a:r>
                  <a:rPr lang="ko-KR" altLang="en-US" sz="1600" b="1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213B69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항</a:t>
                </a:r>
              </a:p>
            </p:txBody>
          </p:sp>
          <p:sp>
            <p:nvSpPr>
              <p:cNvPr id="71" name="사각형: 둥근 위쪽 모서리 70">
                <a:extLst>
                  <a:ext uri="{FF2B5EF4-FFF2-40B4-BE49-F238E27FC236}">
                    <a16:creationId xmlns:a16="http://schemas.microsoft.com/office/drawing/2014/main" id="{486E05DE-F168-4156-9722-B1AF5B4DD87A}"/>
                  </a:ext>
                </a:extLst>
              </p:cNvPr>
              <p:cNvSpPr/>
              <p:nvPr/>
            </p:nvSpPr>
            <p:spPr>
              <a:xfrm>
                <a:off x="3763991" y="1471306"/>
                <a:ext cx="2439603" cy="469898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600" b="1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</a:t>
                </a:r>
                <a:r>
                  <a:rPr lang="ko-KR" altLang="en-US" sz="1600" b="1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항</a:t>
                </a:r>
              </a:p>
            </p:txBody>
          </p:sp>
        </p:grpSp>
        <p:sp>
          <p:nvSpPr>
            <p:cNvPr id="73" name="사각형: 둥근 모서리 72">
              <a:extLst>
                <a:ext uri="{FF2B5EF4-FFF2-40B4-BE49-F238E27FC236}">
                  <a16:creationId xmlns:a16="http://schemas.microsoft.com/office/drawing/2014/main" id="{AD9C9840-AF39-44AE-816F-9DEE8DB40803}"/>
                </a:ext>
              </a:extLst>
            </p:cNvPr>
            <p:cNvSpPr/>
            <p:nvPr/>
          </p:nvSpPr>
          <p:spPr>
            <a:xfrm flipV="1">
              <a:off x="417513" y="1765298"/>
              <a:ext cx="9071811" cy="977902"/>
            </a:xfrm>
            <a:prstGeom prst="roundRect">
              <a:avLst/>
            </a:prstGeom>
            <a:gradFill flip="none" rotWithShape="1">
              <a:gsLst>
                <a:gs pos="100000">
                  <a:srgbClr val="8EA7D1"/>
                </a:gs>
                <a:gs pos="76000">
                  <a:schemeClr val="accent1">
                    <a:lumMod val="40000"/>
                    <a:lumOff val="6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50FF5190-79B8-4A8D-972F-4CA6DBA5C367}"/>
                </a:ext>
              </a:extLst>
            </p:cNvPr>
            <p:cNvSpPr txBox="1"/>
            <p:nvPr/>
          </p:nvSpPr>
          <p:spPr>
            <a:xfrm>
              <a:off x="492248" y="1965523"/>
              <a:ext cx="8922340" cy="61555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0" cap="none" spc="-100" normalizeH="0" baseline="0" noProof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+mn-cs"/>
                </a:rPr>
                <a:t>공직자</a:t>
              </a:r>
              <a:r>
                <a:rPr kumimoji="0" lang="ko-KR" altLang="en-US" sz="1600" b="0" i="0" u="none" strike="noStrike" kern="0" cap="none" spc="-100" normalizeH="0" baseline="0" noProof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+mn-cs"/>
                </a:rPr>
                <a:t>는 업무처리 중 소관직무 수행과 관련하여 </a:t>
              </a:r>
              <a:endParaRPr kumimoji="0" lang="en-US" altLang="ko-KR" sz="1600" b="0" i="0" u="none" strike="noStrike" kern="0" cap="none" spc="-100" normalizeH="0" baseline="0" noProof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13B69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0" cap="none" spc="-100" normalizeH="0" baseline="0" noProof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+mn-cs"/>
                </a:rPr>
                <a:t>직무관련자</a:t>
              </a:r>
              <a:r>
                <a:rPr kumimoji="0" lang="en-US" altLang="ko-KR" sz="1100" b="0" i="0" u="none" strike="noStrike" kern="0" cap="none" spc="-100" normalizeH="0" baseline="0" noProof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+mn-cs"/>
                </a:rPr>
                <a:t>(</a:t>
              </a:r>
              <a:r>
                <a:rPr kumimoji="0" lang="ko-KR" altLang="en-US" sz="1100" b="0" i="0" u="none" strike="noStrike" kern="0" cap="none" spc="-100" normalizeH="0" baseline="0" noProof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+mn-cs"/>
                </a:rPr>
                <a:t>대리인 포함</a:t>
              </a:r>
              <a:r>
                <a:rPr kumimoji="0" lang="en-US" altLang="ko-KR" sz="1100" b="0" i="0" u="none" strike="noStrike" kern="0" cap="none" spc="-100" normalizeH="0" baseline="0" noProof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+mn-cs"/>
                </a:rPr>
                <a:t>)</a:t>
              </a:r>
              <a:r>
                <a:rPr kumimoji="0" lang="ko-KR" altLang="en-US" sz="1800" b="1" i="0" u="none" strike="noStrike" kern="0" cap="none" spc="-100" normalizeH="0" baseline="0" noProof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+mn-cs"/>
                </a:rPr>
                <a:t>가 사적이해관계자</a:t>
              </a:r>
              <a:r>
                <a:rPr kumimoji="0" lang="ko-KR" altLang="en-US" sz="1800" b="0" i="0" u="none" strike="noStrike" kern="0" cap="none" spc="-100" normalizeH="0" baseline="0" noProof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+mn-cs"/>
                </a:rPr>
                <a:t>임을 알게 된 경우</a:t>
              </a:r>
              <a:r>
                <a:rPr kumimoji="0" lang="ko-KR" altLang="en-US" sz="1800" b="1" i="0" u="none" strike="noStrike" kern="0" cap="none" spc="-100" normalizeH="0" baseline="0" noProof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+mn-cs"/>
                </a:rPr>
                <a:t> 신고하고 회피를 신청</a:t>
              </a:r>
              <a:endParaRPr kumimoji="0" lang="ko-KR" altLang="en-US" sz="1800" b="0" i="0" u="none" strike="noStrike" kern="0" cap="none" spc="-100" normalizeH="0" baseline="0" noProof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13B69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endParaRPr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60ED1312-C421-4431-9282-A8A835AF4595}"/>
              </a:ext>
            </a:extLst>
          </p:cNvPr>
          <p:cNvGrpSpPr/>
          <p:nvPr/>
        </p:nvGrpSpPr>
        <p:grpSpPr>
          <a:xfrm>
            <a:off x="3194435" y="3241155"/>
            <a:ext cx="379344" cy="547018"/>
            <a:chOff x="11022680" y="3047912"/>
            <a:chExt cx="280941" cy="405119"/>
          </a:xfrm>
          <a:gradFill flip="none" rotWithShape="1">
            <a:gsLst>
              <a:gs pos="75000">
                <a:srgbClr val="2E788B"/>
              </a:gs>
              <a:gs pos="100000">
                <a:srgbClr val="2E788B">
                  <a:shade val="100000"/>
                  <a:satMod val="115000"/>
                  <a:alpha val="0"/>
                </a:srgbClr>
              </a:gs>
            </a:gsLst>
            <a:lin ang="5400000" scaled="1"/>
            <a:tileRect/>
          </a:gradFill>
        </p:grpSpPr>
        <p:sp>
          <p:nvSpPr>
            <p:cNvPr id="56" name="사각형: 둥근 위쪽 모서리 55">
              <a:extLst>
                <a:ext uri="{FF2B5EF4-FFF2-40B4-BE49-F238E27FC236}">
                  <a16:creationId xmlns:a16="http://schemas.microsoft.com/office/drawing/2014/main" id="{534971EC-725A-4D1C-9649-D908E731AD1D}"/>
                </a:ext>
              </a:extLst>
            </p:cNvPr>
            <p:cNvSpPr/>
            <p:nvPr/>
          </p:nvSpPr>
          <p:spPr>
            <a:xfrm>
              <a:off x="11022680" y="3221536"/>
              <a:ext cx="280941" cy="231495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7" name="자유형: 도형 56">
              <a:extLst>
                <a:ext uri="{FF2B5EF4-FFF2-40B4-BE49-F238E27FC236}">
                  <a16:creationId xmlns:a16="http://schemas.microsoft.com/office/drawing/2014/main" id="{2740C110-6778-4E02-9AF2-537340E199C0}"/>
                </a:ext>
              </a:extLst>
            </p:cNvPr>
            <p:cNvSpPr/>
            <p:nvPr/>
          </p:nvSpPr>
          <p:spPr>
            <a:xfrm>
              <a:off x="11088976" y="3047912"/>
              <a:ext cx="148343" cy="148336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61" name="화살표: 왼쪽/오른쪽 60">
            <a:extLst>
              <a:ext uri="{FF2B5EF4-FFF2-40B4-BE49-F238E27FC236}">
                <a16:creationId xmlns:a16="http://schemas.microsoft.com/office/drawing/2014/main" id="{DF3ECE5A-FCDC-4665-839C-45A74A8F2C4D}"/>
              </a:ext>
            </a:extLst>
          </p:cNvPr>
          <p:cNvSpPr/>
          <p:nvPr/>
        </p:nvSpPr>
        <p:spPr>
          <a:xfrm>
            <a:off x="3936123" y="3453032"/>
            <a:ext cx="2033754" cy="242470"/>
          </a:xfrm>
          <a:prstGeom prst="left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1086A80-B83F-44CA-883B-033FF386BD1D}"/>
              </a:ext>
            </a:extLst>
          </p:cNvPr>
          <p:cNvSpPr txBox="1"/>
          <p:nvPr/>
        </p:nvSpPr>
        <p:spPr>
          <a:xfrm>
            <a:off x="2635121" y="3819394"/>
            <a:ext cx="14517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E78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</a:t>
            </a:r>
            <a:endParaRPr lang="ko-KR" altLang="en-US">
              <a:solidFill>
                <a:srgbClr val="2E788B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A17F6047-BD74-4F54-9126-0EAA8BCEDA90}"/>
              </a:ext>
            </a:extLst>
          </p:cNvPr>
          <p:cNvSpPr txBox="1"/>
          <p:nvPr/>
        </p:nvSpPr>
        <p:spPr>
          <a:xfrm>
            <a:off x="2280986" y="4239436"/>
            <a:ext cx="2160000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16</a:t>
            </a: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 유형의 직무 수행</a:t>
            </a:r>
            <a:endParaRPr lang="ko-KR" altLang="en-US" sz="140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2" name="순서도: 연결자 71">
            <a:extLst>
              <a:ext uri="{FF2B5EF4-FFF2-40B4-BE49-F238E27FC236}">
                <a16:creationId xmlns:a16="http://schemas.microsoft.com/office/drawing/2014/main" id="{BBF9FF8D-8107-4873-A7FD-9F3F44F79CCC}"/>
              </a:ext>
            </a:extLst>
          </p:cNvPr>
          <p:cNvSpPr/>
          <p:nvPr/>
        </p:nvSpPr>
        <p:spPr>
          <a:xfrm>
            <a:off x="2339230" y="3004543"/>
            <a:ext cx="680195" cy="680195"/>
          </a:xfrm>
          <a:prstGeom prst="flowChartConnector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84F1B1CB-E2B6-4FC1-AD78-38676E975E71}"/>
              </a:ext>
            </a:extLst>
          </p:cNvPr>
          <p:cNvSpPr txBox="1"/>
          <p:nvPr/>
        </p:nvSpPr>
        <p:spPr>
          <a:xfrm>
            <a:off x="5804498" y="3819394"/>
            <a:ext cx="14517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A464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</a:t>
            </a:r>
            <a:endParaRPr lang="ko-KR" altLang="en-US">
              <a:solidFill>
                <a:srgbClr val="9A4646"/>
              </a:solidFill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31050541-7AF3-4134-93B8-A7CB375BC2FC}"/>
              </a:ext>
            </a:extLst>
          </p:cNvPr>
          <p:cNvSpPr txBox="1"/>
          <p:nvPr/>
        </p:nvSpPr>
        <p:spPr>
          <a:xfrm>
            <a:off x="5450363" y="4239436"/>
            <a:ext cx="2160000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동시에 </a:t>
            </a: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A464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사적이해관계자</a:t>
            </a: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 경우</a:t>
            </a: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FD12D6B3-635C-47B1-959D-66C0D7DA9672}"/>
              </a:ext>
            </a:extLst>
          </p:cNvPr>
          <p:cNvSpPr/>
          <p:nvPr/>
        </p:nvSpPr>
        <p:spPr>
          <a:xfrm>
            <a:off x="2280987" y="4608768"/>
            <a:ext cx="5329378" cy="338554"/>
          </a:xfrm>
          <a:prstGeom prst="rect">
            <a:avLst/>
          </a:prstGeom>
          <a:gradFill flip="none" rotWithShape="1">
            <a:gsLst>
              <a:gs pos="58000">
                <a:schemeClr val="accent1">
                  <a:lumMod val="75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>
                <a:schemeClr val="accent5"/>
              </a:buClr>
            </a:pPr>
            <a:r>
              <a:rPr lang="ko-KR" altLang="en-US" sz="16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사적이해관계자 </a:t>
            </a:r>
            <a:r>
              <a:rPr lang="ko-KR" altLang="en-US" sz="16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및 회피신청 의무 발생</a:t>
            </a:r>
            <a:endParaRPr lang="en-US" altLang="ko-KR" spc="-20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E6443983-38BC-491E-89F9-C495FC44FE1A}"/>
              </a:ext>
            </a:extLst>
          </p:cNvPr>
          <p:cNvGrpSpPr/>
          <p:nvPr/>
        </p:nvGrpSpPr>
        <p:grpSpPr>
          <a:xfrm>
            <a:off x="3052420" y="3176390"/>
            <a:ext cx="195130" cy="147382"/>
            <a:chOff x="2969401" y="2771071"/>
            <a:chExt cx="378920" cy="286199"/>
          </a:xfrm>
          <a:solidFill>
            <a:schemeClr val="bg2">
              <a:lumMod val="90000"/>
            </a:schemeClr>
          </a:solidFill>
        </p:grpSpPr>
        <p:sp>
          <p:nvSpPr>
            <p:cNvPr id="88" name="순서도: 연결자 87">
              <a:extLst>
                <a:ext uri="{FF2B5EF4-FFF2-40B4-BE49-F238E27FC236}">
                  <a16:creationId xmlns:a16="http://schemas.microsoft.com/office/drawing/2014/main" id="{6CEDF8F4-8906-4E28-B633-F388048C5869}"/>
                </a:ext>
              </a:extLst>
            </p:cNvPr>
            <p:cNvSpPr/>
            <p:nvPr/>
          </p:nvSpPr>
          <p:spPr>
            <a:xfrm>
              <a:off x="2969401" y="2771071"/>
              <a:ext cx="247682" cy="247682"/>
            </a:xfrm>
            <a:prstGeom prst="flowChartConnec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순서도: 연결자 88">
              <a:extLst>
                <a:ext uri="{FF2B5EF4-FFF2-40B4-BE49-F238E27FC236}">
                  <a16:creationId xmlns:a16="http://schemas.microsoft.com/office/drawing/2014/main" id="{68D3E5D9-C4C8-4E42-9BCA-C5BDBB713791}"/>
                </a:ext>
              </a:extLst>
            </p:cNvPr>
            <p:cNvSpPr/>
            <p:nvPr/>
          </p:nvSpPr>
          <p:spPr>
            <a:xfrm>
              <a:off x="3230818" y="2939767"/>
              <a:ext cx="117503" cy="117503"/>
            </a:xfrm>
            <a:prstGeom prst="flowChartConnec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91" name="그룹 90">
            <a:extLst>
              <a:ext uri="{FF2B5EF4-FFF2-40B4-BE49-F238E27FC236}">
                <a16:creationId xmlns:a16="http://schemas.microsoft.com/office/drawing/2014/main" id="{D4E40AE0-C147-4F75-9594-CD1B9E386FC9}"/>
              </a:ext>
            </a:extLst>
          </p:cNvPr>
          <p:cNvGrpSpPr/>
          <p:nvPr/>
        </p:nvGrpSpPr>
        <p:grpSpPr>
          <a:xfrm>
            <a:off x="6340691" y="3241155"/>
            <a:ext cx="379344" cy="547018"/>
            <a:chOff x="11022680" y="3047912"/>
            <a:chExt cx="280941" cy="405119"/>
          </a:xfrm>
          <a:gradFill flip="none" rotWithShape="1">
            <a:gsLst>
              <a:gs pos="75000">
                <a:srgbClr val="9A4646"/>
              </a:gs>
              <a:gs pos="100000">
                <a:srgbClr val="9A4646">
                  <a:alpha val="0"/>
                </a:srgbClr>
              </a:gs>
            </a:gsLst>
            <a:lin ang="5400000" scaled="1"/>
            <a:tileRect/>
          </a:gradFill>
        </p:grpSpPr>
        <p:sp>
          <p:nvSpPr>
            <p:cNvPr id="92" name="사각형: 둥근 위쪽 모서리 91">
              <a:extLst>
                <a:ext uri="{FF2B5EF4-FFF2-40B4-BE49-F238E27FC236}">
                  <a16:creationId xmlns:a16="http://schemas.microsoft.com/office/drawing/2014/main" id="{E430F8D0-105B-448A-908C-566C7CBC9550}"/>
                </a:ext>
              </a:extLst>
            </p:cNvPr>
            <p:cNvSpPr/>
            <p:nvPr/>
          </p:nvSpPr>
          <p:spPr>
            <a:xfrm>
              <a:off x="11022680" y="3221536"/>
              <a:ext cx="280941" cy="231495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8" name="자유형: 도형 97">
              <a:extLst>
                <a:ext uri="{FF2B5EF4-FFF2-40B4-BE49-F238E27FC236}">
                  <a16:creationId xmlns:a16="http://schemas.microsoft.com/office/drawing/2014/main" id="{A26121F3-97B0-40BD-88F5-279BBAD50EBA}"/>
                </a:ext>
              </a:extLst>
            </p:cNvPr>
            <p:cNvSpPr/>
            <p:nvPr/>
          </p:nvSpPr>
          <p:spPr>
            <a:xfrm>
              <a:off x="11088976" y="3047912"/>
              <a:ext cx="148343" cy="148336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99" name="그룹 98">
            <a:extLst>
              <a:ext uri="{FF2B5EF4-FFF2-40B4-BE49-F238E27FC236}">
                <a16:creationId xmlns:a16="http://schemas.microsoft.com/office/drawing/2014/main" id="{38870FE6-6FA5-408A-8318-F545AFAF2A14}"/>
              </a:ext>
            </a:extLst>
          </p:cNvPr>
          <p:cNvGrpSpPr/>
          <p:nvPr/>
        </p:nvGrpSpPr>
        <p:grpSpPr>
          <a:xfrm>
            <a:off x="2428254" y="3187700"/>
            <a:ext cx="502146" cy="330078"/>
            <a:chOff x="1411987" y="3241155"/>
            <a:chExt cx="996398" cy="654968"/>
          </a:xfrm>
        </p:grpSpPr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29F203C1-D142-4E88-AE20-36333F667EB7}"/>
                </a:ext>
              </a:extLst>
            </p:cNvPr>
            <p:cNvGrpSpPr/>
            <p:nvPr/>
          </p:nvGrpSpPr>
          <p:grpSpPr>
            <a:xfrm>
              <a:off x="1411987" y="3241155"/>
              <a:ext cx="996398" cy="547018"/>
              <a:chOff x="1411987" y="3241155"/>
              <a:chExt cx="996398" cy="547018"/>
            </a:xfrm>
          </p:grpSpPr>
          <p:grpSp>
            <p:nvGrpSpPr>
              <p:cNvPr id="106" name="그룹 105">
                <a:extLst>
                  <a:ext uri="{FF2B5EF4-FFF2-40B4-BE49-F238E27FC236}">
                    <a16:creationId xmlns:a16="http://schemas.microsoft.com/office/drawing/2014/main" id="{C20B7636-6857-4C3B-AD82-928A689A87AB}"/>
                  </a:ext>
                </a:extLst>
              </p:cNvPr>
              <p:cNvGrpSpPr/>
              <p:nvPr/>
            </p:nvGrpSpPr>
            <p:grpSpPr>
              <a:xfrm>
                <a:off x="2029041" y="3241155"/>
                <a:ext cx="379344" cy="547018"/>
                <a:chOff x="11022680" y="3047912"/>
                <a:chExt cx="280941" cy="405119"/>
              </a:xfrm>
              <a:gradFill flip="none" rotWithShape="1">
                <a:gsLst>
                  <a:gs pos="75000">
                    <a:srgbClr val="9A4646"/>
                  </a:gs>
                  <a:gs pos="100000">
                    <a:srgbClr val="9A4646">
                      <a:alpha val="0"/>
                    </a:srgbClr>
                  </a:gs>
                </a:gsLst>
                <a:lin ang="5400000" scaled="1"/>
                <a:tileRect/>
              </a:gradFill>
            </p:grpSpPr>
            <p:sp>
              <p:nvSpPr>
                <p:cNvPr id="110" name="사각형: 둥근 위쪽 모서리 109">
                  <a:extLst>
                    <a:ext uri="{FF2B5EF4-FFF2-40B4-BE49-F238E27FC236}">
                      <a16:creationId xmlns:a16="http://schemas.microsoft.com/office/drawing/2014/main" id="{58747214-40F4-4891-9A28-B50F083D6B68}"/>
                    </a:ext>
                  </a:extLst>
                </p:cNvPr>
                <p:cNvSpPr/>
                <p:nvPr/>
              </p:nvSpPr>
              <p:spPr>
                <a:xfrm>
                  <a:off x="11022680" y="3221536"/>
                  <a:ext cx="280941" cy="231495"/>
                </a:xfrm>
                <a:prstGeom prst="round2SameRect">
                  <a:avLst>
                    <a:gd name="adj1" fmla="val 28856"/>
                    <a:gd name="adj2" fmla="val 0"/>
                  </a:avLst>
                </a:pr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11" name="자유형: 도형 110">
                  <a:extLst>
                    <a:ext uri="{FF2B5EF4-FFF2-40B4-BE49-F238E27FC236}">
                      <a16:creationId xmlns:a16="http://schemas.microsoft.com/office/drawing/2014/main" id="{AFF8E47C-C8F9-4040-BADE-B91D563C2B46}"/>
                    </a:ext>
                  </a:extLst>
                </p:cNvPr>
                <p:cNvSpPr/>
                <p:nvPr/>
              </p:nvSpPr>
              <p:spPr>
                <a:xfrm>
                  <a:off x="11088976" y="3047912"/>
                  <a:ext cx="148343" cy="148336"/>
                </a:xfrm>
                <a:custGeom>
                  <a:avLst/>
                  <a:gdLst>
                    <a:gd name="connsiteX0" fmla="*/ 251472 w 251471"/>
                    <a:gd name="connsiteY0" fmla="*/ 125730 h 251459"/>
                    <a:gd name="connsiteX1" fmla="*/ 125742 w 251471"/>
                    <a:gd name="connsiteY1" fmla="*/ 251460 h 251459"/>
                    <a:gd name="connsiteX2" fmla="*/ 12 w 251471"/>
                    <a:gd name="connsiteY2" fmla="*/ 125730 h 251459"/>
                    <a:gd name="connsiteX3" fmla="*/ 125742 w 251471"/>
                    <a:gd name="connsiteY3" fmla="*/ 0 h 251459"/>
                    <a:gd name="connsiteX4" fmla="*/ 251472 w 251471"/>
                    <a:gd name="connsiteY4" fmla="*/ 125730 h 2514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1471" h="251459">
                      <a:moveTo>
                        <a:pt x="251472" y="125730"/>
                      </a:moveTo>
                      <a:cubicBezTo>
                        <a:pt x="251472" y="195263"/>
                        <a:pt x="195274" y="251460"/>
                        <a:pt x="125742" y="251460"/>
                      </a:cubicBezTo>
                      <a:cubicBezTo>
                        <a:pt x="56209" y="251460"/>
                        <a:pt x="12" y="195263"/>
                        <a:pt x="12" y="125730"/>
                      </a:cubicBezTo>
                      <a:cubicBezTo>
                        <a:pt x="-941" y="56198"/>
                        <a:pt x="56209" y="0"/>
                        <a:pt x="125742" y="0"/>
                      </a:cubicBezTo>
                      <a:cubicBezTo>
                        <a:pt x="195274" y="0"/>
                        <a:pt x="251472" y="56198"/>
                        <a:pt x="251472" y="12573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07" name="그룹 106">
                <a:extLst>
                  <a:ext uri="{FF2B5EF4-FFF2-40B4-BE49-F238E27FC236}">
                    <a16:creationId xmlns:a16="http://schemas.microsoft.com/office/drawing/2014/main" id="{DB5309C5-0A0D-471A-B183-573DF1B9F044}"/>
                  </a:ext>
                </a:extLst>
              </p:cNvPr>
              <p:cNvGrpSpPr/>
              <p:nvPr/>
            </p:nvGrpSpPr>
            <p:grpSpPr>
              <a:xfrm>
                <a:off x="1411987" y="3241155"/>
                <a:ext cx="379344" cy="547018"/>
                <a:chOff x="11022680" y="3047912"/>
                <a:chExt cx="280941" cy="405119"/>
              </a:xfrm>
              <a:gradFill flip="none" rotWithShape="1">
                <a:gsLst>
                  <a:gs pos="75000">
                    <a:schemeClr val="bg2">
                      <a:lumMod val="50000"/>
                    </a:schemeClr>
                  </a:gs>
                  <a:gs pos="100000">
                    <a:schemeClr val="bg2">
                      <a:lumMod val="75000"/>
                      <a:alpha val="0"/>
                    </a:schemeClr>
                  </a:gs>
                </a:gsLst>
                <a:lin ang="5400000" scaled="1"/>
                <a:tileRect/>
              </a:gradFill>
            </p:grpSpPr>
            <p:sp>
              <p:nvSpPr>
                <p:cNvPr id="108" name="사각형: 둥근 위쪽 모서리 107">
                  <a:extLst>
                    <a:ext uri="{FF2B5EF4-FFF2-40B4-BE49-F238E27FC236}">
                      <a16:creationId xmlns:a16="http://schemas.microsoft.com/office/drawing/2014/main" id="{8E11485B-AB7B-444B-A019-4E4077645C4D}"/>
                    </a:ext>
                  </a:extLst>
                </p:cNvPr>
                <p:cNvSpPr/>
                <p:nvPr/>
              </p:nvSpPr>
              <p:spPr>
                <a:xfrm>
                  <a:off x="11022680" y="3221536"/>
                  <a:ext cx="280941" cy="231495"/>
                </a:xfrm>
                <a:prstGeom prst="round2SameRect">
                  <a:avLst>
                    <a:gd name="adj1" fmla="val 28856"/>
                    <a:gd name="adj2" fmla="val 0"/>
                  </a:avLst>
                </a:pr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09" name="자유형: 도형 108">
                  <a:extLst>
                    <a:ext uri="{FF2B5EF4-FFF2-40B4-BE49-F238E27FC236}">
                      <a16:creationId xmlns:a16="http://schemas.microsoft.com/office/drawing/2014/main" id="{7AC74A8B-7363-49A8-ADCB-DAFB457AB144}"/>
                    </a:ext>
                  </a:extLst>
                </p:cNvPr>
                <p:cNvSpPr/>
                <p:nvPr/>
              </p:nvSpPr>
              <p:spPr>
                <a:xfrm>
                  <a:off x="11088976" y="3047912"/>
                  <a:ext cx="148343" cy="148336"/>
                </a:xfrm>
                <a:custGeom>
                  <a:avLst/>
                  <a:gdLst>
                    <a:gd name="connsiteX0" fmla="*/ 251472 w 251471"/>
                    <a:gd name="connsiteY0" fmla="*/ 125730 h 251459"/>
                    <a:gd name="connsiteX1" fmla="*/ 125742 w 251471"/>
                    <a:gd name="connsiteY1" fmla="*/ 251460 h 251459"/>
                    <a:gd name="connsiteX2" fmla="*/ 12 w 251471"/>
                    <a:gd name="connsiteY2" fmla="*/ 125730 h 251459"/>
                    <a:gd name="connsiteX3" fmla="*/ 125742 w 251471"/>
                    <a:gd name="connsiteY3" fmla="*/ 0 h 251459"/>
                    <a:gd name="connsiteX4" fmla="*/ 251472 w 251471"/>
                    <a:gd name="connsiteY4" fmla="*/ 125730 h 2514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1471" h="251459">
                      <a:moveTo>
                        <a:pt x="251472" y="125730"/>
                      </a:moveTo>
                      <a:cubicBezTo>
                        <a:pt x="251472" y="195263"/>
                        <a:pt x="195274" y="251460"/>
                        <a:pt x="125742" y="251460"/>
                      </a:cubicBezTo>
                      <a:cubicBezTo>
                        <a:pt x="56209" y="251460"/>
                        <a:pt x="12" y="195263"/>
                        <a:pt x="12" y="125730"/>
                      </a:cubicBezTo>
                      <a:cubicBezTo>
                        <a:pt x="-941" y="56198"/>
                        <a:pt x="56209" y="0"/>
                        <a:pt x="125742" y="0"/>
                      </a:cubicBezTo>
                      <a:cubicBezTo>
                        <a:pt x="195274" y="0"/>
                        <a:pt x="251472" y="56198"/>
                        <a:pt x="251472" y="12573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102" name="그룹 101">
              <a:extLst>
                <a:ext uri="{FF2B5EF4-FFF2-40B4-BE49-F238E27FC236}">
                  <a16:creationId xmlns:a16="http://schemas.microsoft.com/office/drawing/2014/main" id="{5BAD1B0E-6A04-49BD-B5A3-B438E1D0E6A4}"/>
                </a:ext>
              </a:extLst>
            </p:cNvPr>
            <p:cNvGrpSpPr/>
            <p:nvPr/>
          </p:nvGrpSpPr>
          <p:grpSpPr>
            <a:xfrm>
              <a:off x="1727585" y="3349105"/>
              <a:ext cx="379344" cy="547018"/>
              <a:chOff x="11022680" y="3047912"/>
              <a:chExt cx="280941" cy="405119"/>
            </a:xfrm>
            <a:gradFill flip="none" rotWithShape="1">
              <a:gsLst>
                <a:gs pos="75000">
                  <a:srgbClr val="2E788B"/>
                </a:gs>
                <a:gs pos="100000">
                  <a:srgbClr val="2E788B">
                    <a:shade val="100000"/>
                    <a:satMod val="115000"/>
                    <a:alpha val="0"/>
                  </a:srgbClr>
                </a:gs>
              </a:gsLst>
              <a:lin ang="5400000" scaled="1"/>
              <a:tileRect/>
            </a:gradFill>
          </p:grpSpPr>
          <p:sp>
            <p:nvSpPr>
              <p:cNvPr id="103" name="사각형: 둥근 위쪽 모서리 102">
                <a:extLst>
                  <a:ext uri="{FF2B5EF4-FFF2-40B4-BE49-F238E27FC236}">
                    <a16:creationId xmlns:a16="http://schemas.microsoft.com/office/drawing/2014/main" id="{3A635202-5138-4257-AE70-4F5061CF0526}"/>
                  </a:ext>
                </a:extLst>
              </p:cNvPr>
              <p:cNvSpPr/>
              <p:nvPr/>
            </p:nvSpPr>
            <p:spPr>
              <a:xfrm>
                <a:off x="11022680" y="3221536"/>
                <a:ext cx="280941" cy="231495"/>
              </a:xfrm>
              <a:prstGeom prst="round2SameRect">
                <a:avLst>
                  <a:gd name="adj1" fmla="val 28856"/>
                  <a:gd name="adj2" fmla="val 0"/>
                </a:avLst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5" name="자유형: 도형 104">
                <a:extLst>
                  <a:ext uri="{FF2B5EF4-FFF2-40B4-BE49-F238E27FC236}">
                    <a16:creationId xmlns:a16="http://schemas.microsoft.com/office/drawing/2014/main" id="{43CA5106-36B5-4875-8C13-6056BEDD10A7}"/>
                  </a:ext>
                </a:extLst>
              </p:cNvPr>
              <p:cNvSpPr/>
              <p:nvPr/>
            </p:nvSpPr>
            <p:spPr>
              <a:xfrm>
                <a:off x="11088976" y="3047912"/>
                <a:ext cx="148343" cy="148336"/>
              </a:xfrm>
              <a:custGeom>
                <a:avLst/>
                <a:gdLst>
                  <a:gd name="connsiteX0" fmla="*/ 251472 w 251471"/>
                  <a:gd name="connsiteY0" fmla="*/ 125730 h 251459"/>
                  <a:gd name="connsiteX1" fmla="*/ 125742 w 251471"/>
                  <a:gd name="connsiteY1" fmla="*/ 251460 h 251459"/>
                  <a:gd name="connsiteX2" fmla="*/ 12 w 251471"/>
                  <a:gd name="connsiteY2" fmla="*/ 125730 h 251459"/>
                  <a:gd name="connsiteX3" fmla="*/ 125742 w 251471"/>
                  <a:gd name="connsiteY3" fmla="*/ 0 h 251459"/>
                  <a:gd name="connsiteX4" fmla="*/ 251472 w 251471"/>
                  <a:gd name="connsiteY4" fmla="*/ 125730 h 2514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1471" h="251459">
                    <a:moveTo>
                      <a:pt x="251472" y="125730"/>
                    </a:moveTo>
                    <a:cubicBezTo>
                      <a:pt x="251472" y="195263"/>
                      <a:pt x="195274" y="251460"/>
                      <a:pt x="125742" y="251460"/>
                    </a:cubicBezTo>
                    <a:cubicBezTo>
                      <a:pt x="56209" y="251460"/>
                      <a:pt x="12" y="195263"/>
                      <a:pt x="12" y="125730"/>
                    </a:cubicBezTo>
                    <a:cubicBezTo>
                      <a:pt x="-941" y="56198"/>
                      <a:pt x="56209" y="0"/>
                      <a:pt x="125742" y="0"/>
                    </a:cubicBezTo>
                    <a:cubicBezTo>
                      <a:pt x="195274" y="0"/>
                      <a:pt x="251472" y="56198"/>
                      <a:pt x="251472" y="1257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77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CB8DFA41-C913-4095-B408-27B286B6B6D8}"/>
              </a:ext>
            </a:extLst>
          </p:cNvPr>
          <p:cNvSpPr/>
          <p:nvPr/>
        </p:nvSpPr>
        <p:spPr>
          <a:xfrm>
            <a:off x="0" y="5016844"/>
            <a:ext cx="9906000" cy="1364906"/>
          </a:xfrm>
          <a:prstGeom prst="rect">
            <a:avLst/>
          </a:prstGeom>
          <a:gradFill flip="none" rotWithShape="1">
            <a:gsLst>
              <a:gs pos="7000">
                <a:srgbClr val="ADADAD">
                  <a:alpha val="33000"/>
                </a:srgbClr>
              </a:gs>
              <a:gs pos="0">
                <a:schemeClr val="bg2">
                  <a:shade val="30000"/>
                  <a:satMod val="115000"/>
                  <a:alpha val="37000"/>
                </a:schemeClr>
              </a:gs>
              <a:gs pos="61000">
                <a:schemeClr val="bg2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3" name="직사각형 122">
            <a:extLst>
              <a:ext uri="{FF2B5EF4-FFF2-40B4-BE49-F238E27FC236}">
                <a16:creationId xmlns:a16="http://schemas.microsoft.com/office/drawing/2014/main" id="{A3C99540-9DAC-4F1F-931F-E44A29E82253}"/>
              </a:ext>
            </a:extLst>
          </p:cNvPr>
          <p:cNvSpPr/>
          <p:nvPr/>
        </p:nvSpPr>
        <p:spPr>
          <a:xfrm rot="16200000">
            <a:off x="3920493" y="-2891789"/>
            <a:ext cx="2065019" cy="990599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93" name="화살표: 왼쪽/오른쪽 92">
            <a:extLst>
              <a:ext uri="{FF2B5EF4-FFF2-40B4-BE49-F238E27FC236}">
                <a16:creationId xmlns:a16="http://schemas.microsoft.com/office/drawing/2014/main" id="{2B4B4D3D-736B-4948-95B1-B5FFEEE64360}"/>
              </a:ext>
            </a:extLst>
          </p:cNvPr>
          <p:cNvSpPr/>
          <p:nvPr/>
        </p:nvSpPr>
        <p:spPr>
          <a:xfrm>
            <a:off x="3936123" y="3224432"/>
            <a:ext cx="2033754" cy="242470"/>
          </a:xfrm>
          <a:prstGeom prst="left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순서도: 연결자 82">
            <a:extLst>
              <a:ext uri="{FF2B5EF4-FFF2-40B4-BE49-F238E27FC236}">
                <a16:creationId xmlns:a16="http://schemas.microsoft.com/office/drawing/2014/main" id="{49B9C778-5DE2-4052-8E45-7DAD78AD52A7}"/>
              </a:ext>
            </a:extLst>
          </p:cNvPr>
          <p:cNvSpPr/>
          <p:nvPr/>
        </p:nvSpPr>
        <p:spPr>
          <a:xfrm>
            <a:off x="2082055" y="2334150"/>
            <a:ext cx="1036264" cy="1036264"/>
          </a:xfrm>
          <a:prstGeom prst="flowChartConnector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Freeform 5">
            <a:extLst>
              <a:ext uri="{FF2B5EF4-FFF2-40B4-BE49-F238E27FC236}">
                <a16:creationId xmlns:a16="http://schemas.microsoft.com/office/drawing/2014/main" id="{A55C68D1-0104-4E71-BD10-FB1A37374D1A}"/>
              </a:ext>
            </a:extLst>
          </p:cNvPr>
          <p:cNvSpPr>
            <a:spLocks noChangeAspect="1"/>
          </p:cNvSpPr>
          <p:nvPr/>
        </p:nvSpPr>
        <p:spPr bwMode="auto">
          <a:xfrm>
            <a:off x="3057820" y="2983414"/>
            <a:ext cx="606333" cy="606333"/>
          </a:xfrm>
          <a:custGeom>
            <a:avLst/>
            <a:gdLst>
              <a:gd name="T0" fmla="*/ 522 w 716"/>
              <a:gd name="T1" fmla="*/ 458 h 716"/>
              <a:gd name="T2" fmla="*/ 400 w 716"/>
              <a:gd name="T3" fmla="*/ 688 h 716"/>
              <a:gd name="T4" fmla="*/ 390 w 716"/>
              <a:gd name="T5" fmla="*/ 444 h 716"/>
              <a:gd name="T6" fmla="*/ 384 w 716"/>
              <a:gd name="T7" fmla="*/ 432 h 716"/>
              <a:gd name="T8" fmla="*/ 412 w 716"/>
              <a:gd name="T9" fmla="*/ 424 h 716"/>
              <a:gd name="T10" fmla="*/ 440 w 716"/>
              <a:gd name="T11" fmla="*/ 366 h 716"/>
              <a:gd name="T12" fmla="*/ 456 w 716"/>
              <a:gd name="T13" fmla="*/ 340 h 716"/>
              <a:gd name="T14" fmla="*/ 472 w 716"/>
              <a:gd name="T15" fmla="*/ 298 h 716"/>
              <a:gd name="T16" fmla="*/ 476 w 716"/>
              <a:gd name="T17" fmla="*/ 284 h 716"/>
              <a:gd name="T18" fmla="*/ 486 w 716"/>
              <a:gd name="T19" fmla="*/ 280 h 716"/>
              <a:gd name="T20" fmla="*/ 496 w 716"/>
              <a:gd name="T21" fmla="*/ 260 h 716"/>
              <a:gd name="T22" fmla="*/ 500 w 716"/>
              <a:gd name="T23" fmla="*/ 206 h 716"/>
              <a:gd name="T24" fmla="*/ 494 w 716"/>
              <a:gd name="T25" fmla="*/ 196 h 716"/>
              <a:gd name="T26" fmla="*/ 492 w 716"/>
              <a:gd name="T27" fmla="*/ 186 h 716"/>
              <a:gd name="T28" fmla="*/ 494 w 716"/>
              <a:gd name="T29" fmla="*/ 142 h 716"/>
              <a:gd name="T30" fmla="*/ 486 w 716"/>
              <a:gd name="T31" fmla="*/ 110 h 716"/>
              <a:gd name="T32" fmla="*/ 486 w 716"/>
              <a:gd name="T33" fmla="*/ 94 h 716"/>
              <a:gd name="T34" fmla="*/ 476 w 716"/>
              <a:gd name="T35" fmla="*/ 62 h 716"/>
              <a:gd name="T36" fmla="*/ 434 w 716"/>
              <a:gd name="T37" fmla="*/ 22 h 716"/>
              <a:gd name="T38" fmla="*/ 414 w 716"/>
              <a:gd name="T39" fmla="*/ 10 h 716"/>
              <a:gd name="T40" fmla="*/ 356 w 716"/>
              <a:gd name="T41" fmla="*/ 0 h 716"/>
              <a:gd name="T42" fmla="*/ 296 w 716"/>
              <a:gd name="T43" fmla="*/ 12 h 716"/>
              <a:gd name="T44" fmla="*/ 280 w 716"/>
              <a:gd name="T45" fmla="*/ 18 h 716"/>
              <a:gd name="T46" fmla="*/ 256 w 716"/>
              <a:gd name="T47" fmla="*/ 20 h 716"/>
              <a:gd name="T48" fmla="*/ 244 w 716"/>
              <a:gd name="T49" fmla="*/ 38 h 716"/>
              <a:gd name="T50" fmla="*/ 246 w 716"/>
              <a:gd name="T51" fmla="*/ 64 h 716"/>
              <a:gd name="T52" fmla="*/ 238 w 716"/>
              <a:gd name="T53" fmla="*/ 74 h 716"/>
              <a:gd name="T54" fmla="*/ 226 w 716"/>
              <a:gd name="T55" fmla="*/ 118 h 716"/>
              <a:gd name="T56" fmla="*/ 222 w 716"/>
              <a:gd name="T57" fmla="*/ 154 h 716"/>
              <a:gd name="T58" fmla="*/ 226 w 716"/>
              <a:gd name="T59" fmla="*/ 192 h 716"/>
              <a:gd name="T60" fmla="*/ 216 w 716"/>
              <a:gd name="T61" fmla="*/ 206 h 716"/>
              <a:gd name="T62" fmla="*/ 218 w 716"/>
              <a:gd name="T63" fmla="*/ 248 h 716"/>
              <a:gd name="T64" fmla="*/ 228 w 716"/>
              <a:gd name="T65" fmla="*/ 280 h 716"/>
              <a:gd name="T66" fmla="*/ 236 w 716"/>
              <a:gd name="T67" fmla="*/ 284 h 716"/>
              <a:gd name="T68" fmla="*/ 242 w 716"/>
              <a:gd name="T69" fmla="*/ 282 h 716"/>
              <a:gd name="T70" fmla="*/ 254 w 716"/>
              <a:gd name="T71" fmla="*/ 328 h 716"/>
              <a:gd name="T72" fmla="*/ 276 w 716"/>
              <a:gd name="T73" fmla="*/ 366 h 716"/>
              <a:gd name="T74" fmla="*/ 298 w 716"/>
              <a:gd name="T75" fmla="*/ 420 h 716"/>
              <a:gd name="T76" fmla="*/ 334 w 716"/>
              <a:gd name="T77" fmla="*/ 432 h 716"/>
              <a:gd name="T78" fmla="*/ 326 w 716"/>
              <a:gd name="T79" fmla="*/ 444 h 716"/>
              <a:gd name="T80" fmla="*/ 270 w 716"/>
              <a:gd name="T81" fmla="*/ 412 h 716"/>
              <a:gd name="T82" fmla="*/ 192 w 716"/>
              <a:gd name="T83" fmla="*/ 458 h 716"/>
              <a:gd name="T84" fmla="*/ 112 w 716"/>
              <a:gd name="T85" fmla="*/ 500 h 716"/>
              <a:gd name="T86" fmla="*/ 58 w 716"/>
              <a:gd name="T87" fmla="*/ 546 h 716"/>
              <a:gd name="T88" fmla="*/ 24 w 716"/>
              <a:gd name="T89" fmla="*/ 604 h 716"/>
              <a:gd name="T90" fmla="*/ 2 w 716"/>
              <a:gd name="T91" fmla="*/ 688 h 716"/>
              <a:gd name="T92" fmla="*/ 716 w 716"/>
              <a:gd name="T93" fmla="*/ 716 h 716"/>
              <a:gd name="T94" fmla="*/ 698 w 716"/>
              <a:gd name="T95" fmla="*/ 622 h 716"/>
              <a:gd name="T96" fmla="*/ 672 w 716"/>
              <a:gd name="T97" fmla="*/ 566 h 716"/>
              <a:gd name="T98" fmla="*/ 624 w 716"/>
              <a:gd name="T99" fmla="*/ 514 h 716"/>
              <a:gd name="T100" fmla="*/ 582 w 716"/>
              <a:gd name="T101" fmla="*/ 488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16" h="716">
                <a:moveTo>
                  <a:pt x="582" y="488"/>
                </a:moveTo>
                <a:lnTo>
                  <a:pt x="582" y="488"/>
                </a:lnTo>
                <a:lnTo>
                  <a:pt x="522" y="458"/>
                </a:lnTo>
                <a:lnTo>
                  <a:pt x="478" y="432"/>
                </a:lnTo>
                <a:lnTo>
                  <a:pt x="444" y="412"/>
                </a:lnTo>
                <a:lnTo>
                  <a:pt x="400" y="688"/>
                </a:lnTo>
                <a:lnTo>
                  <a:pt x="372" y="484"/>
                </a:lnTo>
                <a:lnTo>
                  <a:pt x="390" y="444"/>
                </a:lnTo>
                <a:lnTo>
                  <a:pt x="390" y="444"/>
                </a:lnTo>
                <a:lnTo>
                  <a:pt x="390" y="440"/>
                </a:lnTo>
                <a:lnTo>
                  <a:pt x="390" y="438"/>
                </a:lnTo>
                <a:lnTo>
                  <a:pt x="384" y="432"/>
                </a:lnTo>
                <a:lnTo>
                  <a:pt x="384" y="432"/>
                </a:lnTo>
                <a:lnTo>
                  <a:pt x="398" y="430"/>
                </a:lnTo>
                <a:lnTo>
                  <a:pt x="412" y="424"/>
                </a:lnTo>
                <a:lnTo>
                  <a:pt x="426" y="416"/>
                </a:lnTo>
                <a:lnTo>
                  <a:pt x="440" y="408"/>
                </a:lnTo>
                <a:lnTo>
                  <a:pt x="440" y="366"/>
                </a:lnTo>
                <a:lnTo>
                  <a:pt x="440" y="366"/>
                </a:lnTo>
                <a:lnTo>
                  <a:pt x="446" y="360"/>
                </a:lnTo>
                <a:lnTo>
                  <a:pt x="456" y="340"/>
                </a:lnTo>
                <a:lnTo>
                  <a:pt x="462" y="328"/>
                </a:lnTo>
                <a:lnTo>
                  <a:pt x="468" y="314"/>
                </a:lnTo>
                <a:lnTo>
                  <a:pt x="472" y="298"/>
                </a:lnTo>
                <a:lnTo>
                  <a:pt x="474" y="282"/>
                </a:lnTo>
                <a:lnTo>
                  <a:pt x="474" y="282"/>
                </a:lnTo>
                <a:lnTo>
                  <a:pt x="476" y="284"/>
                </a:lnTo>
                <a:lnTo>
                  <a:pt x="480" y="284"/>
                </a:lnTo>
                <a:lnTo>
                  <a:pt x="486" y="280"/>
                </a:lnTo>
                <a:lnTo>
                  <a:pt x="486" y="280"/>
                </a:lnTo>
                <a:lnTo>
                  <a:pt x="488" y="280"/>
                </a:lnTo>
                <a:lnTo>
                  <a:pt x="492" y="270"/>
                </a:lnTo>
                <a:lnTo>
                  <a:pt x="496" y="260"/>
                </a:lnTo>
                <a:lnTo>
                  <a:pt x="498" y="248"/>
                </a:lnTo>
                <a:lnTo>
                  <a:pt x="498" y="228"/>
                </a:lnTo>
                <a:lnTo>
                  <a:pt x="500" y="206"/>
                </a:lnTo>
                <a:lnTo>
                  <a:pt x="500" y="206"/>
                </a:lnTo>
                <a:lnTo>
                  <a:pt x="496" y="200"/>
                </a:lnTo>
                <a:lnTo>
                  <a:pt x="494" y="196"/>
                </a:lnTo>
                <a:lnTo>
                  <a:pt x="490" y="192"/>
                </a:lnTo>
                <a:lnTo>
                  <a:pt x="490" y="192"/>
                </a:lnTo>
                <a:lnTo>
                  <a:pt x="492" y="186"/>
                </a:lnTo>
                <a:lnTo>
                  <a:pt x="494" y="170"/>
                </a:lnTo>
                <a:lnTo>
                  <a:pt x="494" y="156"/>
                </a:lnTo>
                <a:lnTo>
                  <a:pt x="494" y="142"/>
                </a:lnTo>
                <a:lnTo>
                  <a:pt x="492" y="128"/>
                </a:lnTo>
                <a:lnTo>
                  <a:pt x="486" y="110"/>
                </a:lnTo>
                <a:lnTo>
                  <a:pt x="486" y="110"/>
                </a:lnTo>
                <a:lnTo>
                  <a:pt x="486" y="102"/>
                </a:lnTo>
                <a:lnTo>
                  <a:pt x="486" y="102"/>
                </a:lnTo>
                <a:lnTo>
                  <a:pt x="486" y="94"/>
                </a:lnTo>
                <a:lnTo>
                  <a:pt x="486" y="86"/>
                </a:lnTo>
                <a:lnTo>
                  <a:pt x="482" y="74"/>
                </a:lnTo>
                <a:lnTo>
                  <a:pt x="476" y="62"/>
                </a:lnTo>
                <a:lnTo>
                  <a:pt x="466" y="50"/>
                </a:lnTo>
                <a:lnTo>
                  <a:pt x="454" y="36"/>
                </a:lnTo>
                <a:lnTo>
                  <a:pt x="434" y="22"/>
                </a:lnTo>
                <a:lnTo>
                  <a:pt x="434" y="22"/>
                </a:lnTo>
                <a:lnTo>
                  <a:pt x="426" y="16"/>
                </a:lnTo>
                <a:lnTo>
                  <a:pt x="414" y="10"/>
                </a:lnTo>
                <a:lnTo>
                  <a:pt x="400" y="6"/>
                </a:lnTo>
                <a:lnTo>
                  <a:pt x="380" y="0"/>
                </a:lnTo>
                <a:lnTo>
                  <a:pt x="356" y="0"/>
                </a:lnTo>
                <a:lnTo>
                  <a:pt x="328" y="2"/>
                </a:lnTo>
                <a:lnTo>
                  <a:pt x="314" y="6"/>
                </a:lnTo>
                <a:lnTo>
                  <a:pt x="296" y="12"/>
                </a:lnTo>
                <a:lnTo>
                  <a:pt x="296" y="12"/>
                </a:lnTo>
                <a:lnTo>
                  <a:pt x="292" y="14"/>
                </a:lnTo>
                <a:lnTo>
                  <a:pt x="280" y="18"/>
                </a:lnTo>
                <a:lnTo>
                  <a:pt x="272" y="20"/>
                </a:lnTo>
                <a:lnTo>
                  <a:pt x="264" y="20"/>
                </a:lnTo>
                <a:lnTo>
                  <a:pt x="256" y="20"/>
                </a:lnTo>
                <a:lnTo>
                  <a:pt x="250" y="16"/>
                </a:lnTo>
                <a:lnTo>
                  <a:pt x="250" y="16"/>
                </a:lnTo>
                <a:lnTo>
                  <a:pt x="244" y="38"/>
                </a:lnTo>
                <a:lnTo>
                  <a:pt x="242" y="54"/>
                </a:lnTo>
                <a:lnTo>
                  <a:pt x="244" y="60"/>
                </a:lnTo>
                <a:lnTo>
                  <a:pt x="246" y="64"/>
                </a:lnTo>
                <a:lnTo>
                  <a:pt x="246" y="64"/>
                </a:lnTo>
                <a:lnTo>
                  <a:pt x="244" y="66"/>
                </a:lnTo>
                <a:lnTo>
                  <a:pt x="238" y="74"/>
                </a:lnTo>
                <a:lnTo>
                  <a:pt x="232" y="90"/>
                </a:lnTo>
                <a:lnTo>
                  <a:pt x="226" y="118"/>
                </a:lnTo>
                <a:lnTo>
                  <a:pt x="226" y="118"/>
                </a:lnTo>
                <a:lnTo>
                  <a:pt x="226" y="128"/>
                </a:lnTo>
                <a:lnTo>
                  <a:pt x="226" y="128"/>
                </a:lnTo>
                <a:lnTo>
                  <a:pt x="222" y="154"/>
                </a:lnTo>
                <a:lnTo>
                  <a:pt x="224" y="174"/>
                </a:lnTo>
                <a:lnTo>
                  <a:pt x="226" y="192"/>
                </a:lnTo>
                <a:lnTo>
                  <a:pt x="226" y="192"/>
                </a:lnTo>
                <a:lnTo>
                  <a:pt x="222" y="196"/>
                </a:lnTo>
                <a:lnTo>
                  <a:pt x="220" y="200"/>
                </a:lnTo>
                <a:lnTo>
                  <a:pt x="216" y="206"/>
                </a:lnTo>
                <a:lnTo>
                  <a:pt x="216" y="206"/>
                </a:lnTo>
                <a:lnTo>
                  <a:pt x="218" y="228"/>
                </a:lnTo>
                <a:lnTo>
                  <a:pt x="218" y="248"/>
                </a:lnTo>
                <a:lnTo>
                  <a:pt x="220" y="260"/>
                </a:lnTo>
                <a:lnTo>
                  <a:pt x="224" y="270"/>
                </a:lnTo>
                <a:lnTo>
                  <a:pt x="228" y="280"/>
                </a:lnTo>
                <a:lnTo>
                  <a:pt x="230" y="280"/>
                </a:lnTo>
                <a:lnTo>
                  <a:pt x="230" y="280"/>
                </a:lnTo>
                <a:lnTo>
                  <a:pt x="236" y="284"/>
                </a:lnTo>
                <a:lnTo>
                  <a:pt x="240" y="284"/>
                </a:lnTo>
                <a:lnTo>
                  <a:pt x="242" y="282"/>
                </a:lnTo>
                <a:lnTo>
                  <a:pt x="242" y="282"/>
                </a:lnTo>
                <a:lnTo>
                  <a:pt x="244" y="298"/>
                </a:lnTo>
                <a:lnTo>
                  <a:pt x="248" y="314"/>
                </a:lnTo>
                <a:lnTo>
                  <a:pt x="254" y="328"/>
                </a:lnTo>
                <a:lnTo>
                  <a:pt x="260" y="340"/>
                </a:lnTo>
                <a:lnTo>
                  <a:pt x="270" y="360"/>
                </a:lnTo>
                <a:lnTo>
                  <a:pt x="276" y="366"/>
                </a:lnTo>
                <a:lnTo>
                  <a:pt x="276" y="408"/>
                </a:lnTo>
                <a:lnTo>
                  <a:pt x="276" y="408"/>
                </a:lnTo>
                <a:lnTo>
                  <a:pt x="298" y="420"/>
                </a:lnTo>
                <a:lnTo>
                  <a:pt x="314" y="426"/>
                </a:lnTo>
                <a:lnTo>
                  <a:pt x="334" y="432"/>
                </a:lnTo>
                <a:lnTo>
                  <a:pt x="334" y="432"/>
                </a:lnTo>
                <a:lnTo>
                  <a:pt x="328" y="436"/>
                </a:lnTo>
                <a:lnTo>
                  <a:pt x="326" y="440"/>
                </a:lnTo>
                <a:lnTo>
                  <a:pt x="326" y="444"/>
                </a:lnTo>
                <a:lnTo>
                  <a:pt x="344" y="484"/>
                </a:lnTo>
                <a:lnTo>
                  <a:pt x="314" y="692"/>
                </a:lnTo>
                <a:lnTo>
                  <a:pt x="270" y="412"/>
                </a:lnTo>
                <a:lnTo>
                  <a:pt x="270" y="412"/>
                </a:lnTo>
                <a:lnTo>
                  <a:pt x="236" y="434"/>
                </a:lnTo>
                <a:lnTo>
                  <a:pt x="192" y="458"/>
                </a:lnTo>
                <a:lnTo>
                  <a:pt x="134" y="488"/>
                </a:lnTo>
                <a:lnTo>
                  <a:pt x="134" y="488"/>
                </a:lnTo>
                <a:lnTo>
                  <a:pt x="112" y="500"/>
                </a:lnTo>
                <a:lnTo>
                  <a:pt x="92" y="514"/>
                </a:lnTo>
                <a:lnTo>
                  <a:pt x="74" y="530"/>
                </a:lnTo>
                <a:lnTo>
                  <a:pt x="58" y="546"/>
                </a:lnTo>
                <a:lnTo>
                  <a:pt x="44" y="566"/>
                </a:lnTo>
                <a:lnTo>
                  <a:pt x="34" y="584"/>
                </a:lnTo>
                <a:lnTo>
                  <a:pt x="24" y="604"/>
                </a:lnTo>
                <a:lnTo>
                  <a:pt x="18" y="622"/>
                </a:lnTo>
                <a:lnTo>
                  <a:pt x="8" y="658"/>
                </a:lnTo>
                <a:lnTo>
                  <a:pt x="2" y="688"/>
                </a:lnTo>
                <a:lnTo>
                  <a:pt x="0" y="716"/>
                </a:lnTo>
                <a:lnTo>
                  <a:pt x="716" y="716"/>
                </a:lnTo>
                <a:lnTo>
                  <a:pt x="716" y="716"/>
                </a:lnTo>
                <a:lnTo>
                  <a:pt x="714" y="688"/>
                </a:lnTo>
                <a:lnTo>
                  <a:pt x="708" y="658"/>
                </a:lnTo>
                <a:lnTo>
                  <a:pt x="698" y="622"/>
                </a:lnTo>
                <a:lnTo>
                  <a:pt x="692" y="604"/>
                </a:lnTo>
                <a:lnTo>
                  <a:pt x="682" y="584"/>
                </a:lnTo>
                <a:lnTo>
                  <a:pt x="672" y="566"/>
                </a:lnTo>
                <a:lnTo>
                  <a:pt x="658" y="546"/>
                </a:lnTo>
                <a:lnTo>
                  <a:pt x="642" y="530"/>
                </a:lnTo>
                <a:lnTo>
                  <a:pt x="624" y="514"/>
                </a:lnTo>
                <a:lnTo>
                  <a:pt x="604" y="500"/>
                </a:lnTo>
                <a:lnTo>
                  <a:pt x="582" y="488"/>
                </a:lnTo>
                <a:lnTo>
                  <a:pt x="582" y="488"/>
                </a:lnTo>
                <a:close/>
              </a:path>
            </a:pathLst>
          </a:custGeom>
          <a:solidFill>
            <a:srgbClr val="2E788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0FC88E3C-4926-4E6D-B48F-81BB54A3F015}"/>
              </a:ext>
            </a:extLst>
          </p:cNvPr>
          <p:cNvSpPr txBox="1"/>
          <p:nvPr/>
        </p:nvSpPr>
        <p:spPr>
          <a:xfrm>
            <a:off x="2635121" y="3590794"/>
            <a:ext cx="14517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E78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</a:t>
            </a:r>
            <a:endParaRPr lang="ko-KR" altLang="en-US">
              <a:solidFill>
                <a:srgbClr val="2E788B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3F5B342D-8708-4C9E-BA13-F336D1AE09F2}"/>
              </a:ext>
            </a:extLst>
          </p:cNvPr>
          <p:cNvSpPr txBox="1"/>
          <p:nvPr/>
        </p:nvSpPr>
        <p:spPr>
          <a:xfrm>
            <a:off x="2280986" y="4010836"/>
            <a:ext cx="2160000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16</a:t>
            </a: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 유형의 직무 수행</a:t>
            </a:r>
            <a:endParaRPr lang="ko-KR" altLang="en-US" sz="140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6FFD4824-B8CD-4F2D-985E-3652F52E98CF}"/>
              </a:ext>
            </a:extLst>
          </p:cNvPr>
          <p:cNvGrpSpPr/>
          <p:nvPr/>
        </p:nvGrpSpPr>
        <p:grpSpPr>
          <a:xfrm>
            <a:off x="2244809" y="2602200"/>
            <a:ext cx="727482" cy="442432"/>
            <a:chOff x="4825158" y="4054543"/>
            <a:chExt cx="727482" cy="442432"/>
          </a:xfrm>
        </p:grpSpPr>
        <p:sp>
          <p:nvSpPr>
            <p:cNvPr id="75" name="Freeform 6">
              <a:extLst>
                <a:ext uri="{FF2B5EF4-FFF2-40B4-BE49-F238E27FC236}">
                  <a16:creationId xmlns:a16="http://schemas.microsoft.com/office/drawing/2014/main" id="{3CA2DFDC-93DB-4F1D-91B0-A83B990DDB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4294" y="4067128"/>
              <a:ext cx="288346" cy="429847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solidFill>
              <a:srgbClr val="9A464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7">
              <a:extLst>
                <a:ext uri="{FF2B5EF4-FFF2-40B4-BE49-F238E27FC236}">
                  <a16:creationId xmlns:a16="http://schemas.microsoft.com/office/drawing/2014/main" id="{70673FC6-02CD-4288-9E6F-62802F56C2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5158" y="4064459"/>
              <a:ext cx="277666" cy="432516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4" name="Freeform 5">
              <a:extLst>
                <a:ext uri="{FF2B5EF4-FFF2-40B4-BE49-F238E27FC236}">
                  <a16:creationId xmlns:a16="http://schemas.microsoft.com/office/drawing/2014/main" id="{E79432F0-C95A-4C17-8785-E60ACCE050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72407" y="4054543"/>
              <a:ext cx="442434" cy="442432"/>
            </a:xfrm>
            <a:custGeom>
              <a:avLst/>
              <a:gdLst>
                <a:gd name="T0" fmla="*/ 522 w 716"/>
                <a:gd name="T1" fmla="*/ 458 h 716"/>
                <a:gd name="T2" fmla="*/ 400 w 716"/>
                <a:gd name="T3" fmla="*/ 688 h 716"/>
                <a:gd name="T4" fmla="*/ 390 w 716"/>
                <a:gd name="T5" fmla="*/ 444 h 716"/>
                <a:gd name="T6" fmla="*/ 384 w 716"/>
                <a:gd name="T7" fmla="*/ 432 h 716"/>
                <a:gd name="T8" fmla="*/ 412 w 716"/>
                <a:gd name="T9" fmla="*/ 424 h 716"/>
                <a:gd name="T10" fmla="*/ 440 w 716"/>
                <a:gd name="T11" fmla="*/ 366 h 716"/>
                <a:gd name="T12" fmla="*/ 456 w 716"/>
                <a:gd name="T13" fmla="*/ 340 h 716"/>
                <a:gd name="T14" fmla="*/ 472 w 716"/>
                <a:gd name="T15" fmla="*/ 298 h 716"/>
                <a:gd name="T16" fmla="*/ 476 w 716"/>
                <a:gd name="T17" fmla="*/ 284 h 716"/>
                <a:gd name="T18" fmla="*/ 486 w 716"/>
                <a:gd name="T19" fmla="*/ 280 h 716"/>
                <a:gd name="T20" fmla="*/ 496 w 716"/>
                <a:gd name="T21" fmla="*/ 260 h 716"/>
                <a:gd name="T22" fmla="*/ 500 w 716"/>
                <a:gd name="T23" fmla="*/ 206 h 716"/>
                <a:gd name="T24" fmla="*/ 494 w 716"/>
                <a:gd name="T25" fmla="*/ 196 h 716"/>
                <a:gd name="T26" fmla="*/ 492 w 716"/>
                <a:gd name="T27" fmla="*/ 186 h 716"/>
                <a:gd name="T28" fmla="*/ 494 w 716"/>
                <a:gd name="T29" fmla="*/ 142 h 716"/>
                <a:gd name="T30" fmla="*/ 486 w 716"/>
                <a:gd name="T31" fmla="*/ 110 h 716"/>
                <a:gd name="T32" fmla="*/ 486 w 716"/>
                <a:gd name="T33" fmla="*/ 94 h 716"/>
                <a:gd name="T34" fmla="*/ 476 w 716"/>
                <a:gd name="T35" fmla="*/ 62 h 716"/>
                <a:gd name="T36" fmla="*/ 434 w 716"/>
                <a:gd name="T37" fmla="*/ 22 h 716"/>
                <a:gd name="T38" fmla="*/ 414 w 716"/>
                <a:gd name="T39" fmla="*/ 10 h 716"/>
                <a:gd name="T40" fmla="*/ 356 w 716"/>
                <a:gd name="T41" fmla="*/ 0 h 716"/>
                <a:gd name="T42" fmla="*/ 296 w 716"/>
                <a:gd name="T43" fmla="*/ 12 h 716"/>
                <a:gd name="T44" fmla="*/ 280 w 716"/>
                <a:gd name="T45" fmla="*/ 18 h 716"/>
                <a:gd name="T46" fmla="*/ 256 w 716"/>
                <a:gd name="T47" fmla="*/ 20 h 716"/>
                <a:gd name="T48" fmla="*/ 244 w 716"/>
                <a:gd name="T49" fmla="*/ 38 h 716"/>
                <a:gd name="T50" fmla="*/ 246 w 716"/>
                <a:gd name="T51" fmla="*/ 64 h 716"/>
                <a:gd name="T52" fmla="*/ 238 w 716"/>
                <a:gd name="T53" fmla="*/ 74 h 716"/>
                <a:gd name="T54" fmla="*/ 226 w 716"/>
                <a:gd name="T55" fmla="*/ 118 h 716"/>
                <a:gd name="T56" fmla="*/ 222 w 716"/>
                <a:gd name="T57" fmla="*/ 154 h 716"/>
                <a:gd name="T58" fmla="*/ 226 w 716"/>
                <a:gd name="T59" fmla="*/ 192 h 716"/>
                <a:gd name="T60" fmla="*/ 216 w 716"/>
                <a:gd name="T61" fmla="*/ 206 h 716"/>
                <a:gd name="T62" fmla="*/ 218 w 716"/>
                <a:gd name="T63" fmla="*/ 248 h 716"/>
                <a:gd name="T64" fmla="*/ 228 w 716"/>
                <a:gd name="T65" fmla="*/ 280 h 716"/>
                <a:gd name="T66" fmla="*/ 236 w 716"/>
                <a:gd name="T67" fmla="*/ 284 h 716"/>
                <a:gd name="T68" fmla="*/ 242 w 716"/>
                <a:gd name="T69" fmla="*/ 282 h 716"/>
                <a:gd name="T70" fmla="*/ 254 w 716"/>
                <a:gd name="T71" fmla="*/ 328 h 716"/>
                <a:gd name="T72" fmla="*/ 276 w 716"/>
                <a:gd name="T73" fmla="*/ 366 h 716"/>
                <a:gd name="T74" fmla="*/ 298 w 716"/>
                <a:gd name="T75" fmla="*/ 420 h 716"/>
                <a:gd name="T76" fmla="*/ 334 w 716"/>
                <a:gd name="T77" fmla="*/ 432 h 716"/>
                <a:gd name="T78" fmla="*/ 326 w 716"/>
                <a:gd name="T79" fmla="*/ 444 h 716"/>
                <a:gd name="T80" fmla="*/ 270 w 716"/>
                <a:gd name="T81" fmla="*/ 412 h 716"/>
                <a:gd name="T82" fmla="*/ 192 w 716"/>
                <a:gd name="T83" fmla="*/ 458 h 716"/>
                <a:gd name="T84" fmla="*/ 112 w 716"/>
                <a:gd name="T85" fmla="*/ 500 h 716"/>
                <a:gd name="T86" fmla="*/ 58 w 716"/>
                <a:gd name="T87" fmla="*/ 546 h 716"/>
                <a:gd name="T88" fmla="*/ 24 w 716"/>
                <a:gd name="T89" fmla="*/ 604 h 716"/>
                <a:gd name="T90" fmla="*/ 2 w 716"/>
                <a:gd name="T91" fmla="*/ 688 h 716"/>
                <a:gd name="T92" fmla="*/ 716 w 716"/>
                <a:gd name="T93" fmla="*/ 716 h 716"/>
                <a:gd name="T94" fmla="*/ 698 w 716"/>
                <a:gd name="T95" fmla="*/ 622 h 716"/>
                <a:gd name="T96" fmla="*/ 672 w 716"/>
                <a:gd name="T97" fmla="*/ 566 h 716"/>
                <a:gd name="T98" fmla="*/ 624 w 716"/>
                <a:gd name="T99" fmla="*/ 514 h 716"/>
                <a:gd name="T100" fmla="*/ 582 w 716"/>
                <a:gd name="T101" fmla="*/ 48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6" h="716">
                  <a:moveTo>
                    <a:pt x="582" y="488"/>
                  </a:moveTo>
                  <a:lnTo>
                    <a:pt x="582" y="488"/>
                  </a:lnTo>
                  <a:lnTo>
                    <a:pt x="522" y="458"/>
                  </a:lnTo>
                  <a:lnTo>
                    <a:pt x="478" y="432"/>
                  </a:lnTo>
                  <a:lnTo>
                    <a:pt x="444" y="412"/>
                  </a:lnTo>
                  <a:lnTo>
                    <a:pt x="400" y="688"/>
                  </a:lnTo>
                  <a:lnTo>
                    <a:pt x="372" y="484"/>
                  </a:lnTo>
                  <a:lnTo>
                    <a:pt x="390" y="444"/>
                  </a:lnTo>
                  <a:lnTo>
                    <a:pt x="390" y="444"/>
                  </a:lnTo>
                  <a:lnTo>
                    <a:pt x="390" y="440"/>
                  </a:lnTo>
                  <a:lnTo>
                    <a:pt x="390" y="438"/>
                  </a:lnTo>
                  <a:lnTo>
                    <a:pt x="384" y="432"/>
                  </a:lnTo>
                  <a:lnTo>
                    <a:pt x="384" y="432"/>
                  </a:lnTo>
                  <a:lnTo>
                    <a:pt x="398" y="430"/>
                  </a:lnTo>
                  <a:lnTo>
                    <a:pt x="412" y="424"/>
                  </a:lnTo>
                  <a:lnTo>
                    <a:pt x="426" y="416"/>
                  </a:lnTo>
                  <a:lnTo>
                    <a:pt x="440" y="408"/>
                  </a:lnTo>
                  <a:lnTo>
                    <a:pt x="440" y="366"/>
                  </a:lnTo>
                  <a:lnTo>
                    <a:pt x="440" y="366"/>
                  </a:lnTo>
                  <a:lnTo>
                    <a:pt x="446" y="360"/>
                  </a:lnTo>
                  <a:lnTo>
                    <a:pt x="456" y="340"/>
                  </a:lnTo>
                  <a:lnTo>
                    <a:pt x="462" y="328"/>
                  </a:lnTo>
                  <a:lnTo>
                    <a:pt x="468" y="314"/>
                  </a:lnTo>
                  <a:lnTo>
                    <a:pt x="472" y="298"/>
                  </a:lnTo>
                  <a:lnTo>
                    <a:pt x="474" y="282"/>
                  </a:lnTo>
                  <a:lnTo>
                    <a:pt x="474" y="282"/>
                  </a:lnTo>
                  <a:lnTo>
                    <a:pt x="476" y="284"/>
                  </a:lnTo>
                  <a:lnTo>
                    <a:pt x="480" y="284"/>
                  </a:lnTo>
                  <a:lnTo>
                    <a:pt x="486" y="280"/>
                  </a:lnTo>
                  <a:lnTo>
                    <a:pt x="486" y="280"/>
                  </a:lnTo>
                  <a:lnTo>
                    <a:pt x="488" y="280"/>
                  </a:lnTo>
                  <a:lnTo>
                    <a:pt x="492" y="270"/>
                  </a:lnTo>
                  <a:lnTo>
                    <a:pt x="496" y="260"/>
                  </a:lnTo>
                  <a:lnTo>
                    <a:pt x="498" y="248"/>
                  </a:lnTo>
                  <a:lnTo>
                    <a:pt x="498" y="228"/>
                  </a:lnTo>
                  <a:lnTo>
                    <a:pt x="500" y="206"/>
                  </a:lnTo>
                  <a:lnTo>
                    <a:pt x="500" y="206"/>
                  </a:lnTo>
                  <a:lnTo>
                    <a:pt x="496" y="200"/>
                  </a:lnTo>
                  <a:lnTo>
                    <a:pt x="494" y="196"/>
                  </a:lnTo>
                  <a:lnTo>
                    <a:pt x="490" y="192"/>
                  </a:lnTo>
                  <a:lnTo>
                    <a:pt x="490" y="192"/>
                  </a:lnTo>
                  <a:lnTo>
                    <a:pt x="492" y="186"/>
                  </a:lnTo>
                  <a:lnTo>
                    <a:pt x="494" y="170"/>
                  </a:lnTo>
                  <a:lnTo>
                    <a:pt x="494" y="156"/>
                  </a:lnTo>
                  <a:lnTo>
                    <a:pt x="494" y="142"/>
                  </a:lnTo>
                  <a:lnTo>
                    <a:pt x="492" y="128"/>
                  </a:lnTo>
                  <a:lnTo>
                    <a:pt x="486" y="110"/>
                  </a:lnTo>
                  <a:lnTo>
                    <a:pt x="486" y="110"/>
                  </a:lnTo>
                  <a:lnTo>
                    <a:pt x="486" y="102"/>
                  </a:lnTo>
                  <a:lnTo>
                    <a:pt x="486" y="102"/>
                  </a:lnTo>
                  <a:lnTo>
                    <a:pt x="486" y="94"/>
                  </a:lnTo>
                  <a:lnTo>
                    <a:pt x="486" y="86"/>
                  </a:lnTo>
                  <a:lnTo>
                    <a:pt x="482" y="74"/>
                  </a:lnTo>
                  <a:lnTo>
                    <a:pt x="476" y="62"/>
                  </a:lnTo>
                  <a:lnTo>
                    <a:pt x="466" y="50"/>
                  </a:lnTo>
                  <a:lnTo>
                    <a:pt x="454" y="36"/>
                  </a:lnTo>
                  <a:lnTo>
                    <a:pt x="434" y="22"/>
                  </a:lnTo>
                  <a:lnTo>
                    <a:pt x="434" y="22"/>
                  </a:lnTo>
                  <a:lnTo>
                    <a:pt x="426" y="16"/>
                  </a:lnTo>
                  <a:lnTo>
                    <a:pt x="414" y="10"/>
                  </a:lnTo>
                  <a:lnTo>
                    <a:pt x="400" y="6"/>
                  </a:lnTo>
                  <a:lnTo>
                    <a:pt x="380" y="0"/>
                  </a:lnTo>
                  <a:lnTo>
                    <a:pt x="356" y="0"/>
                  </a:lnTo>
                  <a:lnTo>
                    <a:pt x="328" y="2"/>
                  </a:lnTo>
                  <a:lnTo>
                    <a:pt x="314" y="6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92" y="14"/>
                  </a:lnTo>
                  <a:lnTo>
                    <a:pt x="280" y="18"/>
                  </a:lnTo>
                  <a:lnTo>
                    <a:pt x="272" y="20"/>
                  </a:lnTo>
                  <a:lnTo>
                    <a:pt x="264" y="20"/>
                  </a:lnTo>
                  <a:lnTo>
                    <a:pt x="256" y="20"/>
                  </a:lnTo>
                  <a:lnTo>
                    <a:pt x="250" y="16"/>
                  </a:lnTo>
                  <a:lnTo>
                    <a:pt x="250" y="16"/>
                  </a:lnTo>
                  <a:lnTo>
                    <a:pt x="244" y="38"/>
                  </a:lnTo>
                  <a:lnTo>
                    <a:pt x="242" y="54"/>
                  </a:lnTo>
                  <a:lnTo>
                    <a:pt x="244" y="60"/>
                  </a:lnTo>
                  <a:lnTo>
                    <a:pt x="246" y="64"/>
                  </a:lnTo>
                  <a:lnTo>
                    <a:pt x="246" y="64"/>
                  </a:lnTo>
                  <a:lnTo>
                    <a:pt x="244" y="66"/>
                  </a:lnTo>
                  <a:lnTo>
                    <a:pt x="238" y="74"/>
                  </a:lnTo>
                  <a:lnTo>
                    <a:pt x="232" y="90"/>
                  </a:lnTo>
                  <a:lnTo>
                    <a:pt x="226" y="118"/>
                  </a:lnTo>
                  <a:lnTo>
                    <a:pt x="226" y="118"/>
                  </a:lnTo>
                  <a:lnTo>
                    <a:pt x="226" y="128"/>
                  </a:lnTo>
                  <a:lnTo>
                    <a:pt x="226" y="128"/>
                  </a:lnTo>
                  <a:lnTo>
                    <a:pt x="222" y="154"/>
                  </a:lnTo>
                  <a:lnTo>
                    <a:pt x="224" y="174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2" y="196"/>
                  </a:lnTo>
                  <a:lnTo>
                    <a:pt x="220" y="200"/>
                  </a:lnTo>
                  <a:lnTo>
                    <a:pt x="216" y="206"/>
                  </a:lnTo>
                  <a:lnTo>
                    <a:pt x="216" y="206"/>
                  </a:lnTo>
                  <a:lnTo>
                    <a:pt x="218" y="228"/>
                  </a:lnTo>
                  <a:lnTo>
                    <a:pt x="218" y="248"/>
                  </a:lnTo>
                  <a:lnTo>
                    <a:pt x="220" y="260"/>
                  </a:lnTo>
                  <a:lnTo>
                    <a:pt x="224" y="270"/>
                  </a:lnTo>
                  <a:lnTo>
                    <a:pt x="228" y="280"/>
                  </a:lnTo>
                  <a:lnTo>
                    <a:pt x="230" y="280"/>
                  </a:lnTo>
                  <a:lnTo>
                    <a:pt x="230" y="280"/>
                  </a:lnTo>
                  <a:lnTo>
                    <a:pt x="236" y="284"/>
                  </a:lnTo>
                  <a:lnTo>
                    <a:pt x="240" y="284"/>
                  </a:lnTo>
                  <a:lnTo>
                    <a:pt x="242" y="282"/>
                  </a:lnTo>
                  <a:lnTo>
                    <a:pt x="242" y="282"/>
                  </a:lnTo>
                  <a:lnTo>
                    <a:pt x="244" y="298"/>
                  </a:lnTo>
                  <a:lnTo>
                    <a:pt x="248" y="314"/>
                  </a:lnTo>
                  <a:lnTo>
                    <a:pt x="254" y="328"/>
                  </a:lnTo>
                  <a:lnTo>
                    <a:pt x="260" y="340"/>
                  </a:lnTo>
                  <a:lnTo>
                    <a:pt x="270" y="360"/>
                  </a:lnTo>
                  <a:lnTo>
                    <a:pt x="276" y="366"/>
                  </a:lnTo>
                  <a:lnTo>
                    <a:pt x="276" y="408"/>
                  </a:lnTo>
                  <a:lnTo>
                    <a:pt x="276" y="408"/>
                  </a:lnTo>
                  <a:lnTo>
                    <a:pt x="298" y="420"/>
                  </a:lnTo>
                  <a:lnTo>
                    <a:pt x="314" y="426"/>
                  </a:lnTo>
                  <a:lnTo>
                    <a:pt x="334" y="432"/>
                  </a:lnTo>
                  <a:lnTo>
                    <a:pt x="334" y="432"/>
                  </a:lnTo>
                  <a:lnTo>
                    <a:pt x="328" y="436"/>
                  </a:lnTo>
                  <a:lnTo>
                    <a:pt x="326" y="440"/>
                  </a:lnTo>
                  <a:lnTo>
                    <a:pt x="326" y="444"/>
                  </a:lnTo>
                  <a:lnTo>
                    <a:pt x="344" y="484"/>
                  </a:lnTo>
                  <a:lnTo>
                    <a:pt x="314" y="692"/>
                  </a:lnTo>
                  <a:lnTo>
                    <a:pt x="270" y="412"/>
                  </a:lnTo>
                  <a:lnTo>
                    <a:pt x="270" y="412"/>
                  </a:lnTo>
                  <a:lnTo>
                    <a:pt x="236" y="434"/>
                  </a:lnTo>
                  <a:lnTo>
                    <a:pt x="192" y="458"/>
                  </a:lnTo>
                  <a:lnTo>
                    <a:pt x="134" y="488"/>
                  </a:lnTo>
                  <a:lnTo>
                    <a:pt x="134" y="488"/>
                  </a:lnTo>
                  <a:lnTo>
                    <a:pt x="112" y="500"/>
                  </a:lnTo>
                  <a:lnTo>
                    <a:pt x="92" y="514"/>
                  </a:lnTo>
                  <a:lnTo>
                    <a:pt x="74" y="530"/>
                  </a:lnTo>
                  <a:lnTo>
                    <a:pt x="58" y="546"/>
                  </a:lnTo>
                  <a:lnTo>
                    <a:pt x="44" y="566"/>
                  </a:lnTo>
                  <a:lnTo>
                    <a:pt x="34" y="584"/>
                  </a:lnTo>
                  <a:lnTo>
                    <a:pt x="24" y="604"/>
                  </a:lnTo>
                  <a:lnTo>
                    <a:pt x="18" y="622"/>
                  </a:lnTo>
                  <a:lnTo>
                    <a:pt x="8" y="658"/>
                  </a:lnTo>
                  <a:lnTo>
                    <a:pt x="2" y="688"/>
                  </a:lnTo>
                  <a:lnTo>
                    <a:pt x="0" y="716"/>
                  </a:lnTo>
                  <a:lnTo>
                    <a:pt x="716" y="716"/>
                  </a:lnTo>
                  <a:lnTo>
                    <a:pt x="716" y="716"/>
                  </a:lnTo>
                  <a:lnTo>
                    <a:pt x="714" y="688"/>
                  </a:lnTo>
                  <a:lnTo>
                    <a:pt x="708" y="658"/>
                  </a:lnTo>
                  <a:lnTo>
                    <a:pt x="698" y="622"/>
                  </a:lnTo>
                  <a:lnTo>
                    <a:pt x="692" y="604"/>
                  </a:lnTo>
                  <a:lnTo>
                    <a:pt x="682" y="584"/>
                  </a:lnTo>
                  <a:lnTo>
                    <a:pt x="672" y="566"/>
                  </a:lnTo>
                  <a:lnTo>
                    <a:pt x="658" y="546"/>
                  </a:lnTo>
                  <a:lnTo>
                    <a:pt x="642" y="530"/>
                  </a:lnTo>
                  <a:lnTo>
                    <a:pt x="624" y="514"/>
                  </a:lnTo>
                  <a:lnTo>
                    <a:pt x="604" y="500"/>
                  </a:lnTo>
                  <a:lnTo>
                    <a:pt x="582" y="488"/>
                  </a:lnTo>
                  <a:lnTo>
                    <a:pt x="582" y="488"/>
                  </a:lnTo>
                  <a:close/>
                </a:path>
              </a:pathLst>
            </a:custGeom>
            <a:solidFill>
              <a:srgbClr val="2E78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97" name="그룹 96">
            <a:extLst>
              <a:ext uri="{FF2B5EF4-FFF2-40B4-BE49-F238E27FC236}">
                <a16:creationId xmlns:a16="http://schemas.microsoft.com/office/drawing/2014/main" id="{0148C25D-C439-4AFE-AC1A-C2DABD1F55A5}"/>
              </a:ext>
            </a:extLst>
          </p:cNvPr>
          <p:cNvGrpSpPr/>
          <p:nvPr/>
        </p:nvGrpSpPr>
        <p:grpSpPr>
          <a:xfrm>
            <a:off x="2280987" y="2993185"/>
            <a:ext cx="5329378" cy="1725537"/>
            <a:chOff x="1912334" y="3117208"/>
            <a:chExt cx="5329378" cy="1725537"/>
          </a:xfrm>
        </p:grpSpPr>
        <p:sp>
          <p:nvSpPr>
            <p:cNvPr id="67" name="자유형: 도형 66">
              <a:extLst>
                <a:ext uri="{FF2B5EF4-FFF2-40B4-BE49-F238E27FC236}">
                  <a16:creationId xmlns:a16="http://schemas.microsoft.com/office/drawing/2014/main" id="{4A51A757-58D5-4526-90B9-8015956A553E}"/>
                </a:ext>
              </a:extLst>
            </p:cNvPr>
            <p:cNvSpPr/>
            <p:nvPr/>
          </p:nvSpPr>
          <p:spPr>
            <a:xfrm>
              <a:off x="5895144" y="3117208"/>
              <a:ext cx="533133" cy="606666"/>
            </a:xfrm>
            <a:custGeom>
              <a:avLst/>
              <a:gdLst>
                <a:gd name="connsiteX0" fmla="*/ 242906 w 486881"/>
                <a:gd name="connsiteY0" fmla="*/ 454011 h 554035"/>
                <a:gd name="connsiteX1" fmla="*/ 242346 w 486881"/>
                <a:gd name="connsiteY1" fmla="*/ 456404 h 554035"/>
                <a:gd name="connsiteX2" fmla="*/ 243469 w 486881"/>
                <a:gd name="connsiteY2" fmla="*/ 456404 h 554035"/>
                <a:gd name="connsiteX3" fmla="*/ 229552 w 486881"/>
                <a:gd name="connsiteY3" fmla="*/ 0 h 554035"/>
                <a:gd name="connsiteX4" fmla="*/ 232978 w 486881"/>
                <a:gd name="connsiteY4" fmla="*/ 0 h 554035"/>
                <a:gd name="connsiteX5" fmla="*/ 242906 w 486881"/>
                <a:gd name="connsiteY5" fmla="*/ 1662 h 554035"/>
                <a:gd name="connsiteX6" fmla="*/ 252879 w 486881"/>
                <a:gd name="connsiteY6" fmla="*/ 0 h 554035"/>
                <a:gd name="connsiteX7" fmla="*/ 256320 w 486881"/>
                <a:gd name="connsiteY7" fmla="*/ 0 h 554035"/>
                <a:gd name="connsiteX8" fmla="*/ 276967 w 486881"/>
                <a:gd name="connsiteY8" fmla="*/ 3441 h 554035"/>
                <a:gd name="connsiteX9" fmla="*/ 294173 w 486881"/>
                <a:gd name="connsiteY9" fmla="*/ 10324 h 554035"/>
                <a:gd name="connsiteX10" fmla="*/ 318262 w 486881"/>
                <a:gd name="connsiteY10" fmla="*/ 24088 h 554035"/>
                <a:gd name="connsiteX11" fmla="*/ 328585 w 486881"/>
                <a:gd name="connsiteY11" fmla="*/ 30971 h 554035"/>
                <a:gd name="connsiteX12" fmla="*/ 335468 w 486881"/>
                <a:gd name="connsiteY12" fmla="*/ 41294 h 554035"/>
                <a:gd name="connsiteX13" fmla="*/ 345792 w 486881"/>
                <a:gd name="connsiteY13" fmla="*/ 61942 h 554035"/>
                <a:gd name="connsiteX14" fmla="*/ 352674 w 486881"/>
                <a:gd name="connsiteY14" fmla="*/ 82589 h 554035"/>
                <a:gd name="connsiteX15" fmla="*/ 356115 w 486881"/>
                <a:gd name="connsiteY15" fmla="*/ 113560 h 554035"/>
                <a:gd name="connsiteX16" fmla="*/ 362998 w 486881"/>
                <a:gd name="connsiteY16" fmla="*/ 154854 h 554035"/>
                <a:gd name="connsiteX17" fmla="*/ 366439 w 486881"/>
                <a:gd name="connsiteY17" fmla="*/ 172060 h 554035"/>
                <a:gd name="connsiteX18" fmla="*/ 373321 w 486881"/>
                <a:gd name="connsiteY18" fmla="*/ 203031 h 554035"/>
                <a:gd name="connsiteX19" fmla="*/ 383645 w 486881"/>
                <a:gd name="connsiteY19" fmla="*/ 237444 h 554035"/>
                <a:gd name="connsiteX20" fmla="*/ 393968 w 486881"/>
                <a:gd name="connsiteY20" fmla="*/ 254650 h 554035"/>
                <a:gd name="connsiteX21" fmla="*/ 387086 w 486881"/>
                <a:gd name="connsiteY21" fmla="*/ 251208 h 554035"/>
                <a:gd name="connsiteX22" fmla="*/ 376762 w 486881"/>
                <a:gd name="connsiteY22" fmla="*/ 240885 h 554035"/>
                <a:gd name="connsiteX23" fmla="*/ 366439 w 486881"/>
                <a:gd name="connsiteY23" fmla="*/ 230561 h 554035"/>
                <a:gd name="connsiteX24" fmla="*/ 373321 w 486881"/>
                <a:gd name="connsiteY24" fmla="*/ 251208 h 554035"/>
                <a:gd name="connsiteX25" fmla="*/ 380204 w 486881"/>
                <a:gd name="connsiteY25" fmla="*/ 261532 h 554035"/>
                <a:gd name="connsiteX26" fmla="*/ 366439 w 486881"/>
                <a:gd name="connsiteY26" fmla="*/ 268414 h 554035"/>
                <a:gd name="connsiteX27" fmla="*/ 314821 w 486881"/>
                <a:gd name="connsiteY27" fmla="*/ 285620 h 554035"/>
                <a:gd name="connsiteX28" fmla="*/ 314821 w 486881"/>
                <a:gd name="connsiteY28" fmla="*/ 309709 h 554035"/>
                <a:gd name="connsiteX29" fmla="*/ 328585 w 486881"/>
                <a:gd name="connsiteY29" fmla="*/ 316591 h 554035"/>
                <a:gd name="connsiteX30" fmla="*/ 338909 w 486881"/>
                <a:gd name="connsiteY30" fmla="*/ 326915 h 554035"/>
                <a:gd name="connsiteX31" fmla="*/ 345792 w 486881"/>
                <a:gd name="connsiteY31" fmla="*/ 340680 h 554035"/>
                <a:gd name="connsiteX32" fmla="*/ 356115 w 486881"/>
                <a:gd name="connsiteY32" fmla="*/ 347562 h 554035"/>
                <a:gd name="connsiteX33" fmla="*/ 373321 w 486881"/>
                <a:gd name="connsiteY33" fmla="*/ 357886 h 554035"/>
                <a:gd name="connsiteX34" fmla="*/ 390527 w 486881"/>
                <a:gd name="connsiteY34" fmla="*/ 364768 h 554035"/>
                <a:gd name="connsiteX35" fmla="*/ 400851 w 486881"/>
                <a:gd name="connsiteY35" fmla="*/ 371651 h 554035"/>
                <a:gd name="connsiteX36" fmla="*/ 414616 w 486881"/>
                <a:gd name="connsiteY36" fmla="*/ 375092 h 554035"/>
                <a:gd name="connsiteX37" fmla="*/ 445587 w 486881"/>
                <a:gd name="connsiteY37" fmla="*/ 385416 h 554035"/>
                <a:gd name="connsiteX38" fmla="*/ 452469 w 486881"/>
                <a:gd name="connsiteY38" fmla="*/ 385416 h 554035"/>
                <a:gd name="connsiteX39" fmla="*/ 459352 w 486881"/>
                <a:gd name="connsiteY39" fmla="*/ 392298 h 554035"/>
                <a:gd name="connsiteX40" fmla="*/ 469675 w 486881"/>
                <a:gd name="connsiteY40" fmla="*/ 402622 h 554035"/>
                <a:gd name="connsiteX41" fmla="*/ 479999 w 486881"/>
                <a:gd name="connsiteY41" fmla="*/ 419828 h 554035"/>
                <a:gd name="connsiteX42" fmla="*/ 486881 w 486881"/>
                <a:gd name="connsiteY42" fmla="*/ 554035 h 554035"/>
                <a:gd name="connsiteX43" fmla="*/ 366713 w 486881"/>
                <a:gd name="connsiteY43" fmla="*/ 554035 h 554035"/>
                <a:gd name="connsiteX44" fmla="*/ 266644 w 486881"/>
                <a:gd name="connsiteY44" fmla="*/ 554035 h 554035"/>
                <a:gd name="connsiteX45" fmla="*/ 219273 w 486881"/>
                <a:gd name="connsiteY45" fmla="*/ 554035 h 554035"/>
                <a:gd name="connsiteX46" fmla="*/ 142876 w 486881"/>
                <a:gd name="connsiteY46" fmla="*/ 554035 h 554035"/>
                <a:gd name="connsiteX47" fmla="*/ 0 w 486881"/>
                <a:gd name="connsiteY47" fmla="*/ 554035 h 554035"/>
                <a:gd name="connsiteX48" fmla="*/ 6852 w 486881"/>
                <a:gd name="connsiteY48" fmla="*/ 419828 h 554035"/>
                <a:gd name="connsiteX49" fmla="*/ 17130 w 486881"/>
                <a:gd name="connsiteY49" fmla="*/ 402622 h 554035"/>
                <a:gd name="connsiteX50" fmla="*/ 27409 w 486881"/>
                <a:gd name="connsiteY50" fmla="*/ 392298 h 554035"/>
                <a:gd name="connsiteX51" fmla="*/ 34261 w 486881"/>
                <a:gd name="connsiteY51" fmla="*/ 385416 h 554035"/>
                <a:gd name="connsiteX52" fmla="*/ 41113 w 486881"/>
                <a:gd name="connsiteY52" fmla="*/ 385416 h 554035"/>
                <a:gd name="connsiteX53" fmla="*/ 71949 w 486881"/>
                <a:gd name="connsiteY53" fmla="*/ 375092 h 554035"/>
                <a:gd name="connsiteX54" fmla="*/ 85653 w 486881"/>
                <a:gd name="connsiteY54" fmla="*/ 371651 h 554035"/>
                <a:gd name="connsiteX55" fmla="*/ 95932 w 486881"/>
                <a:gd name="connsiteY55" fmla="*/ 364768 h 554035"/>
                <a:gd name="connsiteX56" fmla="*/ 113062 w 486881"/>
                <a:gd name="connsiteY56" fmla="*/ 357886 h 554035"/>
                <a:gd name="connsiteX57" fmla="*/ 130193 w 486881"/>
                <a:gd name="connsiteY57" fmla="*/ 347562 h 554035"/>
                <a:gd name="connsiteX58" fmla="*/ 140471 w 486881"/>
                <a:gd name="connsiteY58" fmla="*/ 340680 h 554035"/>
                <a:gd name="connsiteX59" fmla="*/ 147324 w 486881"/>
                <a:gd name="connsiteY59" fmla="*/ 326915 h 554035"/>
                <a:gd name="connsiteX60" fmla="*/ 157603 w 486881"/>
                <a:gd name="connsiteY60" fmla="*/ 316591 h 554035"/>
                <a:gd name="connsiteX61" fmla="*/ 171307 w 486881"/>
                <a:gd name="connsiteY61" fmla="*/ 309709 h 554035"/>
                <a:gd name="connsiteX62" fmla="*/ 171307 w 486881"/>
                <a:gd name="connsiteY62" fmla="*/ 285620 h 554035"/>
                <a:gd name="connsiteX63" fmla="*/ 119915 w 486881"/>
                <a:gd name="connsiteY63" fmla="*/ 268414 h 554035"/>
                <a:gd name="connsiteX64" fmla="*/ 106210 w 486881"/>
                <a:gd name="connsiteY64" fmla="*/ 261532 h 554035"/>
                <a:gd name="connsiteX65" fmla="*/ 113062 w 486881"/>
                <a:gd name="connsiteY65" fmla="*/ 251208 h 554035"/>
                <a:gd name="connsiteX66" fmla="*/ 119915 w 486881"/>
                <a:gd name="connsiteY66" fmla="*/ 230561 h 554035"/>
                <a:gd name="connsiteX67" fmla="*/ 109636 w 486881"/>
                <a:gd name="connsiteY67" fmla="*/ 240885 h 554035"/>
                <a:gd name="connsiteX68" fmla="*/ 99358 w 486881"/>
                <a:gd name="connsiteY68" fmla="*/ 251208 h 554035"/>
                <a:gd name="connsiteX69" fmla="*/ 92506 w 486881"/>
                <a:gd name="connsiteY69" fmla="*/ 254650 h 554035"/>
                <a:gd name="connsiteX70" fmla="*/ 102784 w 486881"/>
                <a:gd name="connsiteY70" fmla="*/ 237444 h 554035"/>
                <a:gd name="connsiteX71" fmla="*/ 113062 w 486881"/>
                <a:gd name="connsiteY71" fmla="*/ 203031 h 554035"/>
                <a:gd name="connsiteX72" fmla="*/ 119915 w 486881"/>
                <a:gd name="connsiteY72" fmla="*/ 172060 h 554035"/>
                <a:gd name="connsiteX73" fmla="*/ 123341 w 486881"/>
                <a:gd name="connsiteY73" fmla="*/ 154854 h 554035"/>
                <a:gd name="connsiteX74" fmla="*/ 130193 w 486881"/>
                <a:gd name="connsiteY74" fmla="*/ 113560 h 554035"/>
                <a:gd name="connsiteX75" fmla="*/ 133619 w 486881"/>
                <a:gd name="connsiteY75" fmla="*/ 82589 h 554035"/>
                <a:gd name="connsiteX76" fmla="*/ 140471 w 486881"/>
                <a:gd name="connsiteY76" fmla="*/ 61942 h 554035"/>
                <a:gd name="connsiteX77" fmla="*/ 150750 w 486881"/>
                <a:gd name="connsiteY77" fmla="*/ 41294 h 554035"/>
                <a:gd name="connsiteX78" fmla="*/ 157603 w 486881"/>
                <a:gd name="connsiteY78" fmla="*/ 30971 h 554035"/>
                <a:gd name="connsiteX79" fmla="*/ 167881 w 486881"/>
                <a:gd name="connsiteY79" fmla="*/ 24088 h 554035"/>
                <a:gd name="connsiteX80" fmla="*/ 191864 w 486881"/>
                <a:gd name="connsiteY80" fmla="*/ 10324 h 554035"/>
                <a:gd name="connsiteX81" fmla="*/ 208995 w 486881"/>
                <a:gd name="connsiteY81" fmla="*/ 3441 h 554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</a:cxnLst>
              <a:rect l="l" t="t" r="r" b="b"/>
              <a:pathLst>
                <a:path w="486881" h="554035">
                  <a:moveTo>
                    <a:pt x="242906" y="454011"/>
                  </a:moveTo>
                  <a:lnTo>
                    <a:pt x="242346" y="456404"/>
                  </a:lnTo>
                  <a:lnTo>
                    <a:pt x="243469" y="456404"/>
                  </a:lnTo>
                  <a:close/>
                  <a:moveTo>
                    <a:pt x="229552" y="0"/>
                  </a:moveTo>
                  <a:lnTo>
                    <a:pt x="232978" y="0"/>
                  </a:lnTo>
                  <a:lnTo>
                    <a:pt x="242906" y="1662"/>
                  </a:lnTo>
                  <a:lnTo>
                    <a:pt x="252879" y="0"/>
                  </a:lnTo>
                  <a:lnTo>
                    <a:pt x="256320" y="0"/>
                  </a:lnTo>
                  <a:lnTo>
                    <a:pt x="276967" y="3441"/>
                  </a:lnTo>
                  <a:lnTo>
                    <a:pt x="294173" y="10324"/>
                  </a:lnTo>
                  <a:lnTo>
                    <a:pt x="318262" y="24088"/>
                  </a:lnTo>
                  <a:lnTo>
                    <a:pt x="328585" y="30971"/>
                  </a:lnTo>
                  <a:lnTo>
                    <a:pt x="335468" y="41294"/>
                  </a:lnTo>
                  <a:lnTo>
                    <a:pt x="345792" y="61942"/>
                  </a:lnTo>
                  <a:lnTo>
                    <a:pt x="352674" y="82589"/>
                  </a:lnTo>
                  <a:lnTo>
                    <a:pt x="356115" y="113560"/>
                  </a:lnTo>
                  <a:lnTo>
                    <a:pt x="362998" y="154854"/>
                  </a:lnTo>
                  <a:lnTo>
                    <a:pt x="366439" y="172060"/>
                  </a:lnTo>
                  <a:lnTo>
                    <a:pt x="373321" y="203031"/>
                  </a:lnTo>
                  <a:lnTo>
                    <a:pt x="383645" y="237444"/>
                  </a:lnTo>
                  <a:lnTo>
                    <a:pt x="393968" y="254650"/>
                  </a:lnTo>
                  <a:lnTo>
                    <a:pt x="387086" y="251208"/>
                  </a:lnTo>
                  <a:lnTo>
                    <a:pt x="376762" y="240885"/>
                  </a:lnTo>
                  <a:lnTo>
                    <a:pt x="366439" y="230561"/>
                  </a:lnTo>
                  <a:lnTo>
                    <a:pt x="373321" y="251208"/>
                  </a:lnTo>
                  <a:lnTo>
                    <a:pt x="380204" y="261532"/>
                  </a:lnTo>
                  <a:lnTo>
                    <a:pt x="366439" y="268414"/>
                  </a:lnTo>
                  <a:lnTo>
                    <a:pt x="314821" y="285620"/>
                  </a:lnTo>
                  <a:lnTo>
                    <a:pt x="314821" y="309709"/>
                  </a:lnTo>
                  <a:lnTo>
                    <a:pt x="328585" y="316591"/>
                  </a:lnTo>
                  <a:lnTo>
                    <a:pt x="338909" y="326915"/>
                  </a:lnTo>
                  <a:lnTo>
                    <a:pt x="345792" y="340680"/>
                  </a:lnTo>
                  <a:lnTo>
                    <a:pt x="356115" y="347562"/>
                  </a:lnTo>
                  <a:lnTo>
                    <a:pt x="373321" y="357886"/>
                  </a:lnTo>
                  <a:lnTo>
                    <a:pt x="390527" y="364768"/>
                  </a:lnTo>
                  <a:lnTo>
                    <a:pt x="400851" y="371651"/>
                  </a:lnTo>
                  <a:lnTo>
                    <a:pt x="414616" y="375092"/>
                  </a:lnTo>
                  <a:lnTo>
                    <a:pt x="445587" y="385416"/>
                  </a:lnTo>
                  <a:lnTo>
                    <a:pt x="452469" y="385416"/>
                  </a:lnTo>
                  <a:lnTo>
                    <a:pt x="459352" y="392298"/>
                  </a:lnTo>
                  <a:lnTo>
                    <a:pt x="469675" y="402622"/>
                  </a:lnTo>
                  <a:lnTo>
                    <a:pt x="479999" y="419828"/>
                  </a:lnTo>
                  <a:lnTo>
                    <a:pt x="486881" y="554035"/>
                  </a:lnTo>
                  <a:lnTo>
                    <a:pt x="366713" y="554035"/>
                  </a:lnTo>
                  <a:lnTo>
                    <a:pt x="266644" y="554035"/>
                  </a:lnTo>
                  <a:lnTo>
                    <a:pt x="219273" y="554035"/>
                  </a:lnTo>
                  <a:lnTo>
                    <a:pt x="142876" y="554035"/>
                  </a:lnTo>
                  <a:lnTo>
                    <a:pt x="0" y="554035"/>
                  </a:lnTo>
                  <a:lnTo>
                    <a:pt x="6852" y="419828"/>
                  </a:lnTo>
                  <a:lnTo>
                    <a:pt x="17130" y="402622"/>
                  </a:lnTo>
                  <a:lnTo>
                    <a:pt x="27409" y="392298"/>
                  </a:lnTo>
                  <a:lnTo>
                    <a:pt x="34261" y="385416"/>
                  </a:lnTo>
                  <a:lnTo>
                    <a:pt x="41113" y="385416"/>
                  </a:lnTo>
                  <a:lnTo>
                    <a:pt x="71949" y="375092"/>
                  </a:lnTo>
                  <a:lnTo>
                    <a:pt x="85653" y="371651"/>
                  </a:lnTo>
                  <a:lnTo>
                    <a:pt x="95932" y="364768"/>
                  </a:lnTo>
                  <a:lnTo>
                    <a:pt x="113062" y="357886"/>
                  </a:lnTo>
                  <a:lnTo>
                    <a:pt x="130193" y="347562"/>
                  </a:lnTo>
                  <a:lnTo>
                    <a:pt x="140471" y="340680"/>
                  </a:lnTo>
                  <a:lnTo>
                    <a:pt x="147324" y="326915"/>
                  </a:lnTo>
                  <a:lnTo>
                    <a:pt x="157603" y="316591"/>
                  </a:lnTo>
                  <a:lnTo>
                    <a:pt x="171307" y="309709"/>
                  </a:lnTo>
                  <a:lnTo>
                    <a:pt x="171307" y="285620"/>
                  </a:lnTo>
                  <a:lnTo>
                    <a:pt x="119915" y="268414"/>
                  </a:lnTo>
                  <a:lnTo>
                    <a:pt x="106210" y="261532"/>
                  </a:lnTo>
                  <a:lnTo>
                    <a:pt x="113062" y="251208"/>
                  </a:lnTo>
                  <a:lnTo>
                    <a:pt x="119915" y="230561"/>
                  </a:lnTo>
                  <a:lnTo>
                    <a:pt x="109636" y="240885"/>
                  </a:lnTo>
                  <a:lnTo>
                    <a:pt x="99358" y="251208"/>
                  </a:lnTo>
                  <a:lnTo>
                    <a:pt x="92506" y="254650"/>
                  </a:lnTo>
                  <a:lnTo>
                    <a:pt x="102784" y="237444"/>
                  </a:lnTo>
                  <a:lnTo>
                    <a:pt x="113062" y="203031"/>
                  </a:lnTo>
                  <a:lnTo>
                    <a:pt x="119915" y="172060"/>
                  </a:lnTo>
                  <a:lnTo>
                    <a:pt x="123341" y="154854"/>
                  </a:lnTo>
                  <a:lnTo>
                    <a:pt x="130193" y="113560"/>
                  </a:lnTo>
                  <a:lnTo>
                    <a:pt x="133619" y="82589"/>
                  </a:lnTo>
                  <a:lnTo>
                    <a:pt x="140471" y="61942"/>
                  </a:lnTo>
                  <a:lnTo>
                    <a:pt x="150750" y="41294"/>
                  </a:lnTo>
                  <a:lnTo>
                    <a:pt x="157603" y="30971"/>
                  </a:lnTo>
                  <a:lnTo>
                    <a:pt x="167881" y="24088"/>
                  </a:lnTo>
                  <a:lnTo>
                    <a:pt x="191864" y="10324"/>
                  </a:lnTo>
                  <a:lnTo>
                    <a:pt x="208995" y="3441"/>
                  </a:lnTo>
                  <a:close/>
                </a:path>
              </a:pathLst>
            </a:custGeom>
            <a:solidFill>
              <a:srgbClr val="9A46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14C15FA8-F17E-41E0-82E0-E62475780888}"/>
                </a:ext>
              </a:extLst>
            </p:cNvPr>
            <p:cNvSpPr txBox="1"/>
            <p:nvPr/>
          </p:nvSpPr>
          <p:spPr>
            <a:xfrm>
              <a:off x="5435845" y="3714817"/>
              <a:ext cx="145173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8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9A464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직무관련자</a:t>
              </a:r>
              <a:endParaRPr lang="ko-KR" altLang="en-US">
                <a:solidFill>
                  <a:srgbClr val="9A4646"/>
                </a:solidFill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49F0E1CA-9303-4B37-949C-C23AEFAF171B}"/>
                </a:ext>
              </a:extLst>
            </p:cNvPr>
            <p:cNvSpPr txBox="1"/>
            <p:nvPr/>
          </p:nvSpPr>
          <p:spPr>
            <a:xfrm>
              <a:off x="5081710" y="4134859"/>
              <a:ext cx="2160000" cy="307777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동시에 </a:t>
              </a: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9A464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사적이해관계자</a:t>
              </a: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 경우</a:t>
              </a:r>
            </a:p>
          </p:txBody>
        </p:sp>
        <p:sp>
          <p:nvSpPr>
            <p:cNvPr id="90" name="직사각형 89">
              <a:extLst>
                <a:ext uri="{FF2B5EF4-FFF2-40B4-BE49-F238E27FC236}">
                  <a16:creationId xmlns:a16="http://schemas.microsoft.com/office/drawing/2014/main" id="{F9EEC9A1-86B0-4838-B913-E6D3CB0D114E}"/>
                </a:ext>
              </a:extLst>
            </p:cNvPr>
            <p:cNvSpPr/>
            <p:nvPr/>
          </p:nvSpPr>
          <p:spPr>
            <a:xfrm>
              <a:off x="1912334" y="4504191"/>
              <a:ext cx="5329378" cy="338554"/>
            </a:xfrm>
            <a:prstGeom prst="rect">
              <a:avLst/>
            </a:prstGeom>
            <a:gradFill flip="none" rotWithShape="1">
              <a:gsLst>
                <a:gs pos="58000">
                  <a:schemeClr val="accent1">
                    <a:lumMod val="75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p:spPr>
          <p:txBody>
            <a:bodyPr wrap="square">
              <a:spAutoFit/>
            </a:bodyPr>
            <a:lstStyle/>
            <a:p>
              <a:pPr algn="ctr">
                <a:spcAft>
                  <a:spcPts val="600"/>
                </a:spcAft>
                <a:buClr>
                  <a:schemeClr val="accent5"/>
                </a:buClr>
              </a:pPr>
              <a:r>
                <a:rPr lang="ko-KR" altLang="en-US" sz="16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사적이해관계자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및 회피신청 의무 발생</a:t>
              </a:r>
              <a:endParaRPr lang="en-US" altLang="ko-KR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D9D9EAED-B456-428F-90BC-90360B27D523}"/>
              </a:ext>
            </a:extLst>
          </p:cNvPr>
          <p:cNvGrpSpPr/>
          <p:nvPr/>
        </p:nvGrpSpPr>
        <p:grpSpPr>
          <a:xfrm>
            <a:off x="3144495" y="2785865"/>
            <a:ext cx="195130" cy="147382"/>
            <a:chOff x="2969401" y="2771071"/>
            <a:chExt cx="378920" cy="286199"/>
          </a:xfrm>
        </p:grpSpPr>
        <p:sp>
          <p:nvSpPr>
            <p:cNvPr id="94" name="순서도: 연결자 93">
              <a:extLst>
                <a:ext uri="{FF2B5EF4-FFF2-40B4-BE49-F238E27FC236}">
                  <a16:creationId xmlns:a16="http://schemas.microsoft.com/office/drawing/2014/main" id="{90269A1E-73E1-490E-B2F4-748DDCD37EB4}"/>
                </a:ext>
              </a:extLst>
            </p:cNvPr>
            <p:cNvSpPr/>
            <p:nvPr/>
          </p:nvSpPr>
          <p:spPr>
            <a:xfrm>
              <a:off x="2969401" y="2771071"/>
              <a:ext cx="247682" cy="247682"/>
            </a:xfrm>
            <a:prstGeom prst="flowChartConnector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순서도: 연결자 94">
              <a:extLst>
                <a:ext uri="{FF2B5EF4-FFF2-40B4-BE49-F238E27FC236}">
                  <a16:creationId xmlns:a16="http://schemas.microsoft.com/office/drawing/2014/main" id="{FEAFDDE1-3DD1-44D3-A948-2EF02E31BFB4}"/>
                </a:ext>
              </a:extLst>
            </p:cNvPr>
            <p:cNvSpPr/>
            <p:nvPr/>
          </p:nvSpPr>
          <p:spPr>
            <a:xfrm>
              <a:off x="3230818" y="2939767"/>
              <a:ext cx="117503" cy="117503"/>
            </a:xfrm>
            <a:prstGeom prst="flowChartConnector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7957F8F2-01A7-4C19-8FD8-1CDB35347C3F}"/>
              </a:ext>
            </a:extLst>
          </p:cNvPr>
          <p:cNvSpPr txBox="1"/>
          <p:nvPr/>
        </p:nvSpPr>
        <p:spPr>
          <a:xfrm>
            <a:off x="849000" y="1381036"/>
            <a:ext cx="820800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업무처리 중 </a:t>
            </a:r>
            <a:r>
              <a:rPr lang="ko-KR" altLang="en-US" sz="1600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소관직무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수행과 관련하여 </a:t>
            </a:r>
            <a:endParaRPr lang="en-US" altLang="ko-KR" sz="1600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13B69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</a:t>
            </a:r>
            <a:r>
              <a:rPr lang="en-US" altLang="ko-KR" sz="11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1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대리인 포함</a:t>
            </a:r>
            <a:r>
              <a:rPr lang="en-US" altLang="ko-KR" sz="11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 </a:t>
            </a:r>
            <a:r>
              <a:rPr lang="ko-KR" altLang="en-US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사적이해관계자</a:t>
            </a:r>
            <a:r>
              <a:rPr lang="ko-KR" altLang="en-US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임을</a:t>
            </a:r>
            <a:r>
              <a:rPr lang="ko-KR" altLang="en-US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알게 된 경우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신고하고 회피를 신청</a:t>
            </a:r>
            <a:endParaRPr lang="ko-KR" altLang="en-US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13B69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97E78158-35F0-4B8C-A766-338ABE06FB1C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59FED03-ACD7-4D59-A2E1-7A2E8E1B17D8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C8932C5-B7E3-48CB-B7AB-E5F9B34D6197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marR="0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 spc="-20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사적이해관계자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신고 및 회피</a:t>
            </a:r>
            <a:r>
              <a:rPr lang="en-US" altLang="ko-KR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·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기피 신청</a:t>
            </a:r>
          </a:p>
        </p:txBody>
      </p:sp>
      <p:sp>
        <p:nvSpPr>
          <p:cNvPr id="55" name="사각형: 둥근 모서리 54">
            <a:extLst>
              <a:ext uri="{FF2B5EF4-FFF2-40B4-BE49-F238E27FC236}">
                <a16:creationId xmlns:a16="http://schemas.microsoft.com/office/drawing/2014/main" id="{07347704-0FE1-44BF-B6A0-8A328F4BAE30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0ED3130D-BEBC-40F1-98E2-2E50E8639019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2EC830F0-911A-4EBC-BDDB-E80B0B9EC370}"/>
              </a:ext>
            </a:extLst>
          </p:cNvPr>
          <p:cNvSpPr/>
          <p:nvPr/>
        </p:nvSpPr>
        <p:spPr>
          <a:xfrm>
            <a:off x="1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1E2219-36A3-4AC1-8410-55B4F2442AE2}"/>
              </a:ext>
            </a:extLst>
          </p:cNvPr>
          <p:cNvGrpSpPr/>
          <p:nvPr/>
        </p:nvGrpSpPr>
        <p:grpSpPr>
          <a:xfrm>
            <a:off x="6764516" y="372291"/>
            <a:ext cx="2760876" cy="276999"/>
            <a:chOff x="6764516" y="362766"/>
            <a:chExt cx="2760876" cy="276999"/>
          </a:xfrm>
        </p:grpSpPr>
        <p:grpSp>
          <p:nvGrpSpPr>
            <p:cNvPr id="119" name="그룹 118">
              <a:extLst>
                <a:ext uri="{FF2B5EF4-FFF2-40B4-BE49-F238E27FC236}">
                  <a16:creationId xmlns:a16="http://schemas.microsoft.com/office/drawing/2014/main" id="{5873C89C-E3AE-43C5-AFBA-B8E5FC4EF152}"/>
                </a:ext>
              </a:extLst>
            </p:cNvPr>
            <p:cNvGrpSpPr/>
            <p:nvPr/>
          </p:nvGrpSpPr>
          <p:grpSpPr>
            <a:xfrm>
              <a:off x="8365185" y="362766"/>
              <a:ext cx="1160207" cy="276999"/>
              <a:chOff x="4300628" y="-710341"/>
              <a:chExt cx="1160207" cy="276999"/>
            </a:xfrm>
          </p:grpSpPr>
          <p:sp>
            <p:nvSpPr>
              <p:cNvPr id="120" name="Freeform 458">
                <a:extLst>
                  <a:ext uri="{FF2B5EF4-FFF2-40B4-BE49-F238E27FC236}">
                    <a16:creationId xmlns:a16="http://schemas.microsoft.com/office/drawing/2014/main" id="{DCF8A132-EB48-4712-B32A-25762B59F70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21" name="직사각형 120">
                <a:extLst>
                  <a:ext uri="{FF2B5EF4-FFF2-40B4-BE49-F238E27FC236}">
                    <a16:creationId xmlns:a16="http://schemas.microsoft.com/office/drawing/2014/main" id="{AB53A8ED-94AE-42C0-A55C-C6C6B936806C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  <p:grpSp>
          <p:nvGrpSpPr>
            <p:cNvPr id="116" name="그룹 115">
              <a:extLst>
                <a:ext uri="{FF2B5EF4-FFF2-40B4-BE49-F238E27FC236}">
                  <a16:creationId xmlns:a16="http://schemas.microsoft.com/office/drawing/2014/main" id="{0C72FD7A-8178-41CE-899B-82EB23E8761B}"/>
                </a:ext>
              </a:extLst>
            </p:cNvPr>
            <p:cNvGrpSpPr/>
            <p:nvPr/>
          </p:nvGrpSpPr>
          <p:grpSpPr>
            <a:xfrm>
              <a:off x="7564850" y="362766"/>
              <a:ext cx="1160207" cy="276999"/>
              <a:chOff x="4300628" y="-710341"/>
              <a:chExt cx="1160207" cy="276999"/>
            </a:xfrm>
          </p:grpSpPr>
          <p:sp>
            <p:nvSpPr>
              <p:cNvPr id="117" name="Freeform 458">
                <a:extLst>
                  <a:ext uri="{FF2B5EF4-FFF2-40B4-BE49-F238E27FC236}">
                    <a16:creationId xmlns:a16="http://schemas.microsoft.com/office/drawing/2014/main" id="{7760F1BB-502A-4150-A26A-37DDB57185B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18" name="직사각형 117">
                <a:extLst>
                  <a:ext uri="{FF2B5EF4-FFF2-40B4-BE49-F238E27FC236}">
                    <a16:creationId xmlns:a16="http://schemas.microsoft.com/office/drawing/2014/main" id="{8EB08C29-A05E-47A2-A167-8D797E8EA86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BC5F29F3-10BE-4DC9-9255-1D4958C64067}"/>
                </a:ext>
              </a:extLst>
            </p:cNvPr>
            <p:cNvGrpSpPr/>
            <p:nvPr/>
          </p:nvGrpSpPr>
          <p:grpSpPr>
            <a:xfrm>
              <a:off x="6764516" y="362766"/>
              <a:ext cx="1160207" cy="276999"/>
              <a:chOff x="4300628" y="-710341"/>
              <a:chExt cx="1160207" cy="276999"/>
            </a:xfrm>
          </p:grpSpPr>
          <p:sp>
            <p:nvSpPr>
              <p:cNvPr id="62" name="Freeform 458">
                <a:extLst>
                  <a:ext uri="{FF2B5EF4-FFF2-40B4-BE49-F238E27FC236}">
                    <a16:creationId xmlns:a16="http://schemas.microsoft.com/office/drawing/2014/main" id="{29DA0ABC-DDC7-4BFC-B959-D402195BC6D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solidFill>
                <a:srgbClr val="2C8577"/>
              </a:solidFill>
              <a:ln>
                <a:noFill/>
              </a:ln>
              <a:effectLst>
                <a:outerShdw blurRad="50800" dist="63500" dir="5400000" sx="93000" sy="93000" algn="t" rotWithShape="0">
                  <a:srgbClr val="3695C1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3" name="직사각형 62">
                <a:extLst>
                  <a:ext uri="{FF2B5EF4-FFF2-40B4-BE49-F238E27FC236}">
                    <a16:creationId xmlns:a16="http://schemas.microsoft.com/office/drawing/2014/main" id="{4671C547-466B-4FAB-8859-15CAE7883E9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</p:grpSp>
      <p:pic>
        <p:nvPicPr>
          <p:cNvPr id="60" name="그림 59">
            <a:extLst>
              <a:ext uri="{FF2B5EF4-FFF2-40B4-BE49-F238E27FC236}">
                <a16:creationId xmlns:a16="http://schemas.microsoft.com/office/drawing/2014/main" id="{4715319B-2B7A-4D42-813D-7F3A414B86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863" t="51608" r="75465" b="-453"/>
          <a:stretch/>
        </p:blipFill>
        <p:spPr>
          <a:xfrm flipH="1">
            <a:off x="4891651" y="5016844"/>
            <a:ext cx="625617" cy="1834549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20F02C6D-5784-42DC-829D-EDBDEA7A79CA}"/>
              </a:ext>
            </a:extLst>
          </p:cNvPr>
          <p:cNvGrpSpPr/>
          <p:nvPr/>
        </p:nvGrpSpPr>
        <p:grpSpPr>
          <a:xfrm>
            <a:off x="1065785" y="5376147"/>
            <a:ext cx="3019254" cy="1050275"/>
            <a:chOff x="1324865" y="5376147"/>
            <a:chExt cx="3019254" cy="1050275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0F6C5924-93E2-4614-9B1A-638CF851A750}"/>
                </a:ext>
              </a:extLst>
            </p:cNvPr>
            <p:cNvSpPr/>
            <p:nvPr/>
          </p:nvSpPr>
          <p:spPr>
            <a:xfrm>
              <a:off x="1324865" y="5687758"/>
              <a:ext cx="3019254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Clr>
                  <a:schemeClr val="accent5"/>
                </a:buClr>
              </a:pPr>
              <a:r>
                <a:rPr lang="ko-KR" altLang="en-US" sz="14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사적이해관계자임을</a:t>
              </a:r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안 날부터 </a:t>
              </a:r>
              <a: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en-US" altLang="ko-KR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14</a:t>
              </a: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 이내에 소속기관장에게 신고하고 </a:t>
              </a:r>
              <a:endPara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E75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>
                <a:buClr>
                  <a:schemeClr val="accent5"/>
                </a:buClr>
              </a:pP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회피를 신청</a:t>
              </a:r>
              <a:endParaRPr lang="en-US" altLang="ko-KR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8" name="사각형: 둥근 모서리 57">
              <a:extLst>
                <a:ext uri="{FF2B5EF4-FFF2-40B4-BE49-F238E27FC236}">
                  <a16:creationId xmlns:a16="http://schemas.microsoft.com/office/drawing/2014/main" id="{78F07127-CC00-45B9-B8C3-91423EE65C89}"/>
                </a:ext>
              </a:extLst>
            </p:cNvPr>
            <p:cNvSpPr/>
            <p:nvPr/>
          </p:nvSpPr>
          <p:spPr>
            <a:xfrm>
              <a:off x="1706606" y="5376147"/>
              <a:ext cx="2255772" cy="26265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신청 방법</a:t>
              </a:r>
              <a:endParaRPr lang="ko-KR" altLang="en-US" sz="140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2B0F7121-EF3C-42EF-B4A5-46509E7DAF86}"/>
              </a:ext>
            </a:extLst>
          </p:cNvPr>
          <p:cNvGrpSpPr/>
          <p:nvPr/>
        </p:nvGrpSpPr>
        <p:grpSpPr>
          <a:xfrm>
            <a:off x="5526563" y="5376147"/>
            <a:ext cx="3484646" cy="1265718"/>
            <a:chOff x="5450363" y="5376147"/>
            <a:chExt cx="3484646" cy="1265718"/>
          </a:xfrm>
        </p:grpSpPr>
        <p:sp>
          <p:nvSpPr>
            <p:cNvPr id="104" name="직사각형 103">
              <a:extLst>
                <a:ext uri="{FF2B5EF4-FFF2-40B4-BE49-F238E27FC236}">
                  <a16:creationId xmlns:a16="http://schemas.microsoft.com/office/drawing/2014/main" id="{532C066F-BD55-4DFB-A878-09C2540913EF}"/>
                </a:ext>
              </a:extLst>
            </p:cNvPr>
            <p:cNvSpPr/>
            <p:nvPr/>
          </p:nvSpPr>
          <p:spPr>
            <a:xfrm>
              <a:off x="5450363" y="5687758"/>
              <a:ext cx="3484646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latinLnBrk="0">
                <a:buClr>
                  <a:schemeClr val="accent5"/>
                </a:buClr>
              </a:pPr>
              <a:r>
                <a:rPr lang="ko-KR" altLang="en-US" sz="14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사적이해관계가</a:t>
              </a:r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개입되어 </a:t>
              </a:r>
              <a: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이해충돌이 발생할 소지가 높은 </a:t>
              </a: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9A464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신고대상 직무를 수행하는 공직자</a:t>
              </a:r>
              <a:endPara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A464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latinLnBrk="0">
                <a:buClr>
                  <a:schemeClr val="accent5"/>
                </a:buClr>
              </a:pPr>
              <a:endPara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E75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9" name="사각형: 둥근 모서리 58">
              <a:extLst>
                <a:ext uri="{FF2B5EF4-FFF2-40B4-BE49-F238E27FC236}">
                  <a16:creationId xmlns:a16="http://schemas.microsoft.com/office/drawing/2014/main" id="{03B1366C-9987-4CBE-8161-448EE6C08D32}"/>
                </a:ext>
              </a:extLst>
            </p:cNvPr>
            <p:cNvSpPr/>
            <p:nvPr/>
          </p:nvSpPr>
          <p:spPr>
            <a:xfrm>
              <a:off x="6064800" y="5376147"/>
              <a:ext cx="2255772" cy="26265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신청 대상</a:t>
              </a:r>
              <a:endParaRPr lang="ko-KR" altLang="en-US" sz="140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65" name="Freeform 19">
            <a:extLst>
              <a:ext uri="{FF2B5EF4-FFF2-40B4-BE49-F238E27FC236}">
                <a16:creationId xmlns:a16="http://schemas.microsoft.com/office/drawing/2014/main" id="{6CB3BD4D-8D2E-4B82-A8DF-F5043439EB5B}"/>
              </a:ext>
            </a:extLst>
          </p:cNvPr>
          <p:cNvSpPr>
            <a:spLocks/>
          </p:cNvSpPr>
          <p:nvPr/>
        </p:nvSpPr>
        <p:spPr bwMode="auto">
          <a:xfrm>
            <a:off x="3290105" y="5137310"/>
            <a:ext cx="366949" cy="341758"/>
          </a:xfrm>
          <a:custGeom>
            <a:avLst/>
            <a:gdLst>
              <a:gd name="T0" fmla="*/ 868 w 2738"/>
              <a:gd name="T1" fmla="*/ 1660 h 2549"/>
              <a:gd name="T2" fmla="*/ 2693 w 2738"/>
              <a:gd name="T3" fmla="*/ 0 h 2549"/>
              <a:gd name="T4" fmla="*/ 2738 w 2738"/>
              <a:gd name="T5" fmla="*/ 55 h 2549"/>
              <a:gd name="T6" fmla="*/ 1658 w 2738"/>
              <a:gd name="T7" fmla="*/ 1226 h 2549"/>
              <a:gd name="T8" fmla="*/ 818 w 2738"/>
              <a:gd name="T9" fmla="*/ 2542 h 2549"/>
              <a:gd name="T10" fmla="*/ 73 w 2738"/>
              <a:gd name="T11" fmla="*/ 1477 h 2549"/>
              <a:gd name="T12" fmla="*/ 475 w 2738"/>
              <a:gd name="T13" fmla="*/ 1234 h 2549"/>
              <a:gd name="T14" fmla="*/ 868 w 2738"/>
              <a:gd name="T15" fmla="*/ 1660 h 2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38" h="2549">
                <a:moveTo>
                  <a:pt x="868" y="1660"/>
                </a:moveTo>
                <a:cubicBezTo>
                  <a:pt x="868" y="1660"/>
                  <a:pt x="1912" y="149"/>
                  <a:pt x="2693" y="0"/>
                </a:cubicBezTo>
                <a:cubicBezTo>
                  <a:pt x="2738" y="55"/>
                  <a:pt x="2738" y="55"/>
                  <a:pt x="2738" y="55"/>
                </a:cubicBezTo>
                <a:cubicBezTo>
                  <a:pt x="2738" y="55"/>
                  <a:pt x="2119" y="618"/>
                  <a:pt x="1658" y="1226"/>
                </a:cubicBezTo>
                <a:cubicBezTo>
                  <a:pt x="1177" y="1861"/>
                  <a:pt x="952" y="2549"/>
                  <a:pt x="818" y="2542"/>
                </a:cubicBezTo>
                <a:cubicBezTo>
                  <a:pt x="636" y="2529"/>
                  <a:pt x="420" y="1335"/>
                  <a:pt x="73" y="1477"/>
                </a:cubicBezTo>
                <a:cubicBezTo>
                  <a:pt x="0" y="1458"/>
                  <a:pt x="198" y="1169"/>
                  <a:pt x="475" y="1234"/>
                </a:cubicBezTo>
                <a:cubicBezTo>
                  <a:pt x="649" y="1275"/>
                  <a:pt x="868" y="1660"/>
                  <a:pt x="868" y="166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68" name="Freeform 19">
            <a:extLst>
              <a:ext uri="{FF2B5EF4-FFF2-40B4-BE49-F238E27FC236}">
                <a16:creationId xmlns:a16="http://schemas.microsoft.com/office/drawing/2014/main" id="{01498D37-8DDA-4767-9D29-68833BF840DC}"/>
              </a:ext>
            </a:extLst>
          </p:cNvPr>
          <p:cNvSpPr>
            <a:spLocks/>
          </p:cNvSpPr>
          <p:nvPr/>
        </p:nvSpPr>
        <p:spPr bwMode="auto">
          <a:xfrm>
            <a:off x="7942428" y="5137310"/>
            <a:ext cx="366949" cy="341758"/>
          </a:xfrm>
          <a:custGeom>
            <a:avLst/>
            <a:gdLst>
              <a:gd name="T0" fmla="*/ 868 w 2738"/>
              <a:gd name="T1" fmla="*/ 1660 h 2549"/>
              <a:gd name="T2" fmla="*/ 2693 w 2738"/>
              <a:gd name="T3" fmla="*/ 0 h 2549"/>
              <a:gd name="T4" fmla="*/ 2738 w 2738"/>
              <a:gd name="T5" fmla="*/ 55 h 2549"/>
              <a:gd name="T6" fmla="*/ 1658 w 2738"/>
              <a:gd name="T7" fmla="*/ 1226 h 2549"/>
              <a:gd name="T8" fmla="*/ 818 w 2738"/>
              <a:gd name="T9" fmla="*/ 2542 h 2549"/>
              <a:gd name="T10" fmla="*/ 73 w 2738"/>
              <a:gd name="T11" fmla="*/ 1477 h 2549"/>
              <a:gd name="T12" fmla="*/ 475 w 2738"/>
              <a:gd name="T13" fmla="*/ 1234 h 2549"/>
              <a:gd name="T14" fmla="*/ 868 w 2738"/>
              <a:gd name="T15" fmla="*/ 1660 h 2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38" h="2549">
                <a:moveTo>
                  <a:pt x="868" y="1660"/>
                </a:moveTo>
                <a:cubicBezTo>
                  <a:pt x="868" y="1660"/>
                  <a:pt x="1912" y="149"/>
                  <a:pt x="2693" y="0"/>
                </a:cubicBezTo>
                <a:cubicBezTo>
                  <a:pt x="2738" y="55"/>
                  <a:pt x="2738" y="55"/>
                  <a:pt x="2738" y="55"/>
                </a:cubicBezTo>
                <a:cubicBezTo>
                  <a:pt x="2738" y="55"/>
                  <a:pt x="2119" y="618"/>
                  <a:pt x="1658" y="1226"/>
                </a:cubicBezTo>
                <a:cubicBezTo>
                  <a:pt x="1177" y="1861"/>
                  <a:pt x="952" y="2549"/>
                  <a:pt x="818" y="2542"/>
                </a:cubicBezTo>
                <a:cubicBezTo>
                  <a:pt x="636" y="2529"/>
                  <a:pt x="420" y="1335"/>
                  <a:pt x="73" y="1477"/>
                </a:cubicBezTo>
                <a:cubicBezTo>
                  <a:pt x="0" y="1458"/>
                  <a:pt x="198" y="1169"/>
                  <a:pt x="475" y="1234"/>
                </a:cubicBezTo>
                <a:cubicBezTo>
                  <a:pt x="649" y="1275"/>
                  <a:pt x="868" y="1660"/>
                  <a:pt x="868" y="166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CE2B800-6083-4691-A35F-9FCEB28281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22</a:t>
            </a:fld>
            <a:endParaRPr lang="ko-KR" altLang="en-US"/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45BAD8F4-07F2-46E2-B96A-CAB174677BCE}"/>
              </a:ext>
            </a:extLst>
          </p:cNvPr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C8932C5-B7E3-48CB-B7AB-E5F9B34D6197}"/>
              </a:ext>
            </a:extLst>
          </p:cNvPr>
          <p:cNvSpPr txBox="1"/>
          <p:nvPr/>
        </p:nvSpPr>
        <p:spPr>
          <a:xfrm>
            <a:off x="266698" y="458791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marR="0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 spc="-20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사적이해관계자</a:t>
            </a:r>
            <a:endParaRPr lang="ko-KR" altLang="en-US" sz="2800" spc="-200" dirty="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479502C6-1B16-4EB5-9234-18DCBB74DE4D}"/>
              </a:ext>
            </a:extLst>
          </p:cNvPr>
          <p:cNvGrpSpPr/>
          <p:nvPr/>
        </p:nvGrpSpPr>
        <p:grpSpPr>
          <a:xfrm>
            <a:off x="415925" y="944775"/>
            <a:ext cx="9500048" cy="5446499"/>
            <a:chOff x="422247" y="944775"/>
            <a:chExt cx="9500048" cy="5446499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298E7A8-6A17-4640-B984-3075C38DDAEF}"/>
                </a:ext>
              </a:extLst>
            </p:cNvPr>
            <p:cNvGrpSpPr/>
            <p:nvPr/>
          </p:nvGrpSpPr>
          <p:grpSpPr>
            <a:xfrm>
              <a:off x="422247" y="944775"/>
              <a:ext cx="9072563" cy="5446499"/>
              <a:chOff x="422247" y="944775"/>
              <a:chExt cx="9072563" cy="5446499"/>
            </a:xfrm>
          </p:grpSpPr>
          <p:grpSp>
            <p:nvGrpSpPr>
              <p:cNvPr id="53" name="그룹 52">
                <a:extLst>
                  <a:ext uri="{FF2B5EF4-FFF2-40B4-BE49-F238E27FC236}">
                    <a16:creationId xmlns:a16="http://schemas.microsoft.com/office/drawing/2014/main" id="{B107BDB0-142C-4111-81D2-4150F140DEF7}"/>
                  </a:ext>
                </a:extLst>
              </p:cNvPr>
              <p:cNvGrpSpPr/>
              <p:nvPr/>
            </p:nvGrpSpPr>
            <p:grpSpPr>
              <a:xfrm>
                <a:off x="422247" y="1301749"/>
                <a:ext cx="9072563" cy="5089525"/>
                <a:chOff x="415925" y="425449"/>
                <a:chExt cx="9072563" cy="5089525"/>
              </a:xfrm>
            </p:grpSpPr>
            <p:sp>
              <p:nvSpPr>
                <p:cNvPr id="71" name="직사각형 70">
                  <a:extLst>
                    <a:ext uri="{FF2B5EF4-FFF2-40B4-BE49-F238E27FC236}">
                      <a16:creationId xmlns:a16="http://schemas.microsoft.com/office/drawing/2014/main" id="{A5615C8F-7EC9-4243-B8F0-F00C1476501C}"/>
                    </a:ext>
                  </a:extLst>
                </p:cNvPr>
                <p:cNvSpPr/>
                <p:nvPr/>
              </p:nvSpPr>
              <p:spPr>
                <a:xfrm>
                  <a:off x="415925" y="425449"/>
                  <a:ext cx="9072563" cy="50895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1778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72" name="그룹 71">
                  <a:extLst>
                    <a:ext uri="{FF2B5EF4-FFF2-40B4-BE49-F238E27FC236}">
                      <a16:creationId xmlns:a16="http://schemas.microsoft.com/office/drawing/2014/main" id="{B3C15CB0-9A02-4770-9207-EA6CD9A017A3}"/>
                    </a:ext>
                  </a:extLst>
                </p:cNvPr>
                <p:cNvGrpSpPr/>
                <p:nvPr/>
              </p:nvGrpSpPr>
              <p:grpSpPr>
                <a:xfrm>
                  <a:off x="415925" y="425450"/>
                  <a:ext cx="9072561" cy="433388"/>
                  <a:chOff x="415925" y="1892300"/>
                  <a:chExt cx="9098582" cy="433388"/>
                </a:xfrm>
              </p:grpSpPr>
              <p:sp>
                <p:nvSpPr>
                  <p:cNvPr id="73" name="TextBox 72">
                    <a:extLst>
                      <a:ext uri="{FF2B5EF4-FFF2-40B4-BE49-F238E27FC236}">
                        <a16:creationId xmlns:a16="http://schemas.microsoft.com/office/drawing/2014/main" id="{4B4ECDC7-39A6-4C90-85B6-519E3C018105}"/>
                      </a:ext>
                    </a:extLst>
                  </p:cNvPr>
                  <p:cNvSpPr txBox="1"/>
                  <p:nvPr/>
                </p:nvSpPr>
                <p:spPr>
                  <a:xfrm>
                    <a:off x="415925" y="1892300"/>
                    <a:ext cx="2809875" cy="433388"/>
                  </a:xfrm>
                  <a:prstGeom prst="rect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</p:spPr>
                <p:txBody>
                  <a:bodyPr wrap="square" lIns="144000">
                    <a:spAutoFit/>
                  </a:bodyPr>
                  <a:lstStyle/>
                  <a:p>
                    <a:pPr marL="416560" marR="0" indent="-416560" fontAlgn="base" latinLnBrk="1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pPr>
                    <a:r>
                      <a:rPr lang="ko-KR" altLang="en-US" sz="2000" spc="-70">
                        <a:ln>
                          <a:solidFill>
                            <a:srgbClr val="41A774">
                              <a:alpha val="0"/>
                            </a:srgbClr>
                          </a:solidFill>
                        </a:ln>
                        <a:solidFill>
                          <a:srgbClr val="203864"/>
                        </a:solidFill>
                        <a:latin typeface="에스코어 드림 4 Regular" panose="020B0503030302020204" pitchFamily="34" charset="-127"/>
                        <a:ea typeface="에스코어 드림 4 Regular" panose="020B0503030302020204" pitchFamily="34" charset="-127"/>
                      </a:rPr>
                      <a:t>참고</a:t>
                    </a:r>
                    <a:endParaRPr lang="ko-KR" altLang="en-US" sz="20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rgbClr val="203864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endParaRPr>
                  </a:p>
                </p:txBody>
              </p:sp>
              <p:sp>
                <p:nvSpPr>
                  <p:cNvPr id="74" name="TextBox 73">
                    <a:extLst>
                      <a:ext uri="{FF2B5EF4-FFF2-40B4-BE49-F238E27FC236}">
                        <a16:creationId xmlns:a16="http://schemas.microsoft.com/office/drawing/2014/main" id="{0B58B261-BA5A-4E4C-9369-B463AC151353}"/>
                      </a:ext>
                    </a:extLst>
                  </p:cNvPr>
                  <p:cNvSpPr txBox="1"/>
                  <p:nvPr/>
                </p:nvSpPr>
                <p:spPr>
                  <a:xfrm>
                    <a:off x="1152524" y="1892300"/>
                    <a:ext cx="8361983" cy="433388"/>
                  </a:xfrm>
                  <a:prstGeom prst="rect">
                    <a:avLst/>
                  </a:prstGeom>
                  <a:solidFill>
                    <a:schemeClr val="accent1">
                      <a:lumMod val="50000"/>
                    </a:schemeClr>
                  </a:solidFill>
                </p:spPr>
                <p:txBody>
                  <a:bodyPr wrap="square" lIns="144000">
                    <a:spAutoFit/>
                  </a:bodyPr>
                  <a:lstStyle/>
                  <a:p>
                    <a:pPr marL="416560" marR="0" indent="-416560" fontAlgn="base" latinLnBrk="1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pPr>
                    <a:r>
                      <a:rPr lang="ko-KR" altLang="en-US" sz="2000" spc="-70" dirty="0" err="1">
                        <a:ln>
                          <a:solidFill>
                            <a:srgbClr val="41A774">
                              <a:alpha val="0"/>
                            </a:srgbClr>
                          </a:solidFill>
                        </a:ln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rPr>
                      <a:t>사적이해관계자</a:t>
                    </a:r>
                    <a:r>
                      <a:rPr lang="ko-KR" altLang="en-US" sz="2000" spc="-70" dirty="0" err="1">
                        <a:ln>
                          <a:solidFill>
                            <a:srgbClr val="41A774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rPr>
                      <a:t>의</a:t>
                    </a:r>
                    <a:r>
                      <a:rPr lang="ko-KR" altLang="en-US" sz="2000" spc="-70" dirty="0">
                        <a:ln>
                          <a:solidFill>
                            <a:srgbClr val="41A774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rPr>
                      <a:t> 정의</a:t>
                    </a:r>
                  </a:p>
                </p:txBody>
              </p:sp>
            </p:grpSp>
          </p:grpSp>
          <p:grpSp>
            <p:nvGrpSpPr>
              <p:cNvPr id="54" name="그룹 53">
                <a:extLst>
                  <a:ext uri="{FF2B5EF4-FFF2-40B4-BE49-F238E27FC236}">
                    <a16:creationId xmlns:a16="http://schemas.microsoft.com/office/drawing/2014/main" id="{0C49ED0E-5625-4B18-9593-048F81049967}"/>
                  </a:ext>
                </a:extLst>
              </p:cNvPr>
              <p:cNvGrpSpPr/>
              <p:nvPr/>
            </p:nvGrpSpPr>
            <p:grpSpPr>
              <a:xfrm>
                <a:off x="1013815" y="1052216"/>
                <a:ext cx="892838" cy="380409"/>
                <a:chOff x="1007493" y="1052216"/>
                <a:chExt cx="892838" cy="380409"/>
              </a:xfrm>
            </p:grpSpPr>
            <p:sp>
              <p:nvSpPr>
                <p:cNvPr id="69" name="직각 삼각형 68">
                  <a:extLst>
                    <a:ext uri="{FF2B5EF4-FFF2-40B4-BE49-F238E27FC236}">
                      <a16:creationId xmlns:a16="http://schemas.microsoft.com/office/drawing/2014/main" id="{628855ED-88A5-43F1-BE98-240227AB332A}"/>
                    </a:ext>
                  </a:extLst>
                </p:cNvPr>
                <p:cNvSpPr/>
                <p:nvPr/>
              </p:nvSpPr>
              <p:spPr>
                <a:xfrm rot="10800000">
                  <a:off x="1007494" y="1291144"/>
                  <a:ext cx="141480" cy="141481"/>
                </a:xfrm>
                <a:prstGeom prst="rtTriangle">
                  <a:avLst/>
                </a:prstGeom>
                <a:gradFill flip="none" rotWithShape="1">
                  <a:gsLst>
                    <a:gs pos="0">
                      <a:srgbClr val="767171">
                        <a:shade val="30000"/>
                        <a:satMod val="115000"/>
                      </a:srgbClr>
                    </a:gs>
                    <a:gs pos="50000">
                      <a:srgbClr val="767171">
                        <a:shade val="67500"/>
                        <a:satMod val="115000"/>
                      </a:srgbClr>
                    </a:gs>
                    <a:gs pos="100000">
                      <a:srgbClr val="767171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>
                    <a:latin typeface="+mj-ea"/>
                    <a:ea typeface="+mj-ea"/>
                  </a:endParaRPr>
                </a:p>
              </p:txBody>
            </p:sp>
            <p:sp>
              <p:nvSpPr>
                <p:cNvPr id="70" name="직사각형 69">
                  <a:extLst>
                    <a:ext uri="{FF2B5EF4-FFF2-40B4-BE49-F238E27FC236}">
                      <a16:creationId xmlns:a16="http://schemas.microsoft.com/office/drawing/2014/main" id="{CED7AB3A-89ED-468F-A8F6-26C194502040}"/>
                    </a:ext>
                  </a:extLst>
                </p:cNvPr>
                <p:cNvSpPr/>
                <p:nvPr/>
              </p:nvSpPr>
              <p:spPr>
                <a:xfrm>
                  <a:off x="1007493" y="1052216"/>
                  <a:ext cx="892838" cy="241980"/>
                </a:xfrm>
                <a:prstGeom prst="rect">
                  <a:avLst/>
                </a:pr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  <a:effectLst>
                  <a:outerShdw blurRad="50800" dist="38100" dir="5400000" algn="t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tIns="36000" bIns="36000" rtlCol="0" anchor="ctr">
                  <a:spAutoFit/>
                </a:bodyPr>
                <a:lstStyle/>
                <a:p>
                  <a:pPr algn="ctr"/>
                  <a:r>
                    <a:rPr lang="ko-KR" altLang="en-US" sz="1100" b="1" spc="-7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tx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제</a:t>
                  </a:r>
                  <a:r>
                    <a:rPr lang="en-US" altLang="ko-KR" sz="1100" b="1" spc="-7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tx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2</a:t>
                  </a:r>
                  <a:r>
                    <a:rPr lang="ko-KR" altLang="en-US" sz="1100" b="1" spc="-7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tx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조제</a:t>
                  </a:r>
                  <a:r>
                    <a:rPr lang="en-US" altLang="ko-KR" sz="1100" b="1" spc="-7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tx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6</a:t>
                  </a:r>
                  <a:r>
                    <a:rPr lang="ko-KR" altLang="en-US" sz="1100" b="1" spc="-7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tx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호</a:t>
                  </a:r>
                  <a:endParaRPr lang="ko-KR" altLang="en-US" sz="1100" dirty="0">
                    <a:solidFill>
                      <a:schemeClr val="tx2">
                        <a:lumMod val="50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57" name="직각 삼각형 56">
                <a:extLst>
                  <a:ext uri="{FF2B5EF4-FFF2-40B4-BE49-F238E27FC236}">
                    <a16:creationId xmlns:a16="http://schemas.microsoft.com/office/drawing/2014/main" id="{BCE6B69B-C438-416D-8DA1-BA866032E668}"/>
                  </a:ext>
                </a:extLst>
              </p:cNvPr>
              <p:cNvSpPr/>
              <p:nvPr/>
            </p:nvSpPr>
            <p:spPr>
              <a:xfrm>
                <a:off x="1971647" y="944775"/>
                <a:ext cx="352425" cy="434658"/>
              </a:xfrm>
              <a:prstGeom prst="rtTriangle">
                <a:avLst/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91790255-A468-4C0E-9209-0FC607ADD04C}"/>
                </a:ext>
              </a:extLst>
            </p:cNvPr>
            <p:cNvGrpSpPr/>
            <p:nvPr/>
          </p:nvGrpSpPr>
          <p:grpSpPr>
            <a:xfrm>
              <a:off x="699490" y="1890973"/>
              <a:ext cx="9222805" cy="4307994"/>
              <a:chOff x="699490" y="1890973"/>
              <a:chExt cx="9222805" cy="4307994"/>
            </a:xfrm>
          </p:grpSpPr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E70D17C-56B8-4B80-B10B-6457B0AD2C10}"/>
                  </a:ext>
                </a:extLst>
              </p:cNvPr>
              <p:cNvSpPr txBox="1"/>
              <p:nvPr/>
            </p:nvSpPr>
            <p:spPr>
              <a:xfrm>
                <a:off x="699490" y="1890973"/>
                <a:ext cx="9222805" cy="4307994"/>
              </a:xfrm>
              <a:prstGeom prst="rect">
                <a:avLst/>
              </a:prstGeom>
              <a:noFill/>
              <a:ln>
                <a:noFill/>
              </a:ln>
              <a:effectLst>
                <a:softEdge rad="63500"/>
              </a:effectLst>
            </p:spPr>
            <p:txBody>
              <a:bodyPr wrap="square" lIns="108000" rIns="108000" rtlCol="0" anchor="ctr">
                <a:noAutofit/>
              </a:bodyPr>
              <a:lstStyle/>
              <a:p>
                <a:pPr marL="219075" indent="-219075">
                  <a:spcBef>
                    <a:spcPts val="1200"/>
                  </a:spcBef>
                </a:pP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가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. 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공직자 자신 또는 그 가족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「민법」 제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779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조의 가족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</a:t>
                </a:r>
              </a:p>
              <a:p>
                <a:pPr marL="219075" indent="-219075">
                  <a:spcBef>
                    <a:spcPts val="1200"/>
                  </a:spcBef>
                </a:pPr>
                <a:endParaRPr lang="en-US" altLang="ko-KR" sz="1400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marL="219075" indent="-219075">
                  <a:spcBef>
                    <a:spcPts val="1200"/>
                  </a:spcBef>
                </a:pPr>
                <a:endParaRPr lang="en-US" altLang="ko-KR" sz="1400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marL="219075" indent="-219075">
                  <a:spcBef>
                    <a:spcPts val="1200"/>
                  </a:spcBef>
                </a:pP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나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.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공직자 자신 또는 그 가족이 </a:t>
                </a:r>
                <a:r>
                  <a:rPr lang="ko-KR" altLang="en-US" sz="1400" b="1" kern="0" spc="-7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임원ㆍ대표자ㆍ관리자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또는 사외이사로 재직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하고 있는 법인 또는 단체</a:t>
                </a:r>
                <a:endParaRPr lang="en-US" altLang="ko-KR" sz="1400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marL="219075" indent="-219075">
                  <a:spcBef>
                    <a:spcPts val="1200"/>
                  </a:spcBef>
                </a:pP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다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.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공직자 자신이나 그 가족이 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대리하거나 </a:t>
                </a:r>
                <a:r>
                  <a:rPr lang="ko-KR" altLang="en-US" sz="1400" b="1" kern="0" spc="-7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고문ㆍ자문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등을 제공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하는 개인이나 법인 또는 단체</a:t>
                </a:r>
              </a:p>
              <a:p>
                <a:pPr marL="219075" indent="-219075">
                  <a:spcBef>
                    <a:spcPts val="1200"/>
                  </a:spcBef>
                </a:pP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라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.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공직자로 </a:t>
                </a:r>
                <a:r>
                  <a:rPr lang="ko-KR" altLang="en-US" sz="1400" kern="0" spc="-7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채용ㆍ임용되기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전 </a:t>
                </a:r>
                <a:r>
                  <a:rPr lang="en-US" altLang="ko-KR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년 이내에 공직자 자신이 재직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하였던 법인 또는 단체</a:t>
                </a:r>
              </a:p>
              <a:p>
                <a:pPr marL="219075" indent="-219075">
                  <a:spcBef>
                    <a:spcPts val="1200"/>
                  </a:spcBef>
                </a:pP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마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.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공직자로 </a:t>
                </a:r>
                <a:r>
                  <a:rPr lang="ko-KR" altLang="en-US" sz="1400" kern="0" spc="-7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채용ㆍ임용되기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전 </a:t>
                </a:r>
                <a:r>
                  <a:rPr lang="en-US" altLang="ko-KR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년 이내에 공직자 자신이 대리하거나 </a:t>
                </a:r>
                <a:r>
                  <a:rPr lang="ko-KR" altLang="en-US" sz="1400" b="1" kern="0" spc="-7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고문ㆍ자문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등을 제공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하였던 개인이나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법인 또는 단체</a:t>
                </a:r>
              </a:p>
              <a:p>
                <a:pPr marL="219075" indent="-219075">
                  <a:spcBef>
                    <a:spcPts val="1200"/>
                  </a:spcBef>
                </a:pP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바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.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공직자 자신 또는 그 가족이 대통령령으로 정하는 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일정 비율 이상의 </a:t>
                </a:r>
                <a:r>
                  <a:rPr lang="ko-KR" altLang="en-US" sz="1400" b="1" kern="0" spc="-7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주식ㆍ지분</a:t>
                </a:r>
                <a:r>
                  <a:rPr lang="en-US" altLang="ko-KR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자본금 등을 소유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하고 있는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법인 또는 단체</a:t>
                </a:r>
                <a:endParaRPr lang="en-US" altLang="ko-KR" sz="1400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marL="219075" indent="-219075">
                  <a:spcBef>
                    <a:spcPts val="1200"/>
                  </a:spcBef>
                </a:pP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사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. 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최근 </a:t>
                </a:r>
                <a:r>
                  <a:rPr lang="en-US" altLang="ko-KR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년 이내에 퇴직한 공직자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로 </a:t>
                </a:r>
                <a:r>
                  <a:rPr lang="ko-KR" altLang="en-US" sz="1400" kern="0" spc="-7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퇴직일부터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년 이내에 제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5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조제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항 각 호의 어느 하나에 해당하는 직무를 수행하는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공직자와 국회규칙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대법원규칙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헌법재판소규칙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중앙선거관리위원회규칙 또는 대통령령으로 정하는 범위의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부서에서</a:t>
                </a:r>
                <a:r>
                  <a:rPr lang="en-US" altLang="ko-KR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1400" b="1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같이 근무하였던 사람</a:t>
                </a:r>
              </a:p>
              <a:p>
                <a:pPr marL="219075" indent="-219075">
                  <a:spcBef>
                    <a:spcPts val="1200"/>
                  </a:spcBef>
                </a:pP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아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.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그 밖에 공직자의 사적 이해관계와 관련되는 자로서 국회규칙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대법원규칙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헌법재판소규칙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중앙선거관리위원회규칙 또는</a:t>
                </a:r>
                <a: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1400" kern="0" spc="-7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대통령령으로 정하는 자</a:t>
                </a:r>
                <a:endParaRPr lang="en-US" altLang="ko-KR" sz="1400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D6F771E2-BDAC-4724-A486-F8A65C17580B}"/>
                  </a:ext>
                </a:extLst>
              </p:cNvPr>
              <p:cNvSpPr txBox="1"/>
              <p:nvPr/>
            </p:nvSpPr>
            <p:spPr>
              <a:xfrm>
                <a:off x="1020735" y="2289221"/>
                <a:ext cx="8099737" cy="648000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anchor="ctr">
                <a:spAutoFit/>
              </a:bodyPr>
              <a:lstStyle/>
              <a:p>
                <a:pPr>
                  <a:spcBef>
                    <a:spcPts val="800"/>
                  </a:spcBef>
                </a:pPr>
                <a:r>
                  <a:rPr lang="ko-KR" altLang="en-US" sz="1100" b="1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민법 제</a:t>
                </a:r>
                <a:r>
                  <a:rPr lang="en-US" altLang="ko-KR" sz="1100" b="1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779</a:t>
                </a:r>
                <a:r>
                  <a:rPr lang="ko-KR" altLang="en-US" sz="1100" b="1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r>
                  <a:rPr lang="en-US" altLang="ko-KR" sz="1100" b="1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1100" b="1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가족의 범위</a:t>
                </a:r>
                <a:r>
                  <a:rPr lang="en-US" altLang="ko-KR" sz="1100" b="1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 </a:t>
                </a:r>
                <a:br>
                  <a:rPr lang="en-US" altLang="ko-KR" sz="1100" b="1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1. </a:t>
                </a: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배우자</a:t>
                </a: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직계혈족</a:t>
                </a: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자기의 직계존속과 직계비속</a:t>
                </a: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 </a:t>
                </a: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및 형제자매</a:t>
                </a: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2. </a:t>
                </a: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생계를 같이하는 직계혈족의 배우자</a:t>
                </a: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생계를 같이하는 배우자의 직계혈족 및 배우자의 형제자매</a:t>
                </a:r>
                <a:endParaRPr lang="en-US" altLang="ko-KR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0666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직사각형 122">
            <a:extLst>
              <a:ext uri="{FF2B5EF4-FFF2-40B4-BE49-F238E27FC236}">
                <a16:creationId xmlns:a16="http://schemas.microsoft.com/office/drawing/2014/main" id="{A3C99540-9DAC-4F1F-931F-E44A29E82253}"/>
              </a:ext>
            </a:extLst>
          </p:cNvPr>
          <p:cNvSpPr/>
          <p:nvPr/>
        </p:nvSpPr>
        <p:spPr>
          <a:xfrm rot="16200000">
            <a:off x="3920493" y="-2891789"/>
            <a:ext cx="2065019" cy="990599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97E78158-35F0-4B8C-A766-338ABE06FB1C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59FED03-ACD7-4D59-A2E1-7A2E8E1B17D8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C8932C5-B7E3-48CB-B7AB-E5F9B34D6197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marR="0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 spc="-20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사적이해관계자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신고 및 회피</a:t>
            </a:r>
            <a:r>
              <a:rPr lang="en-US" altLang="ko-KR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·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기피 신청</a:t>
            </a:r>
          </a:p>
        </p:txBody>
      </p:sp>
      <p:sp>
        <p:nvSpPr>
          <p:cNvPr id="55" name="사각형: 둥근 모서리 54">
            <a:extLst>
              <a:ext uri="{FF2B5EF4-FFF2-40B4-BE49-F238E27FC236}">
                <a16:creationId xmlns:a16="http://schemas.microsoft.com/office/drawing/2014/main" id="{07347704-0FE1-44BF-B6A0-8A328F4BAE30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0ED3130D-BEBC-40F1-98E2-2E50E8639019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2EC830F0-911A-4EBC-BDDB-E80B0B9EC370}"/>
              </a:ext>
            </a:extLst>
          </p:cNvPr>
          <p:cNvSpPr/>
          <p:nvPr/>
        </p:nvSpPr>
        <p:spPr>
          <a:xfrm>
            <a:off x="1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1E2219-36A3-4AC1-8410-55B4F2442AE2}"/>
              </a:ext>
            </a:extLst>
          </p:cNvPr>
          <p:cNvGrpSpPr/>
          <p:nvPr/>
        </p:nvGrpSpPr>
        <p:grpSpPr>
          <a:xfrm>
            <a:off x="6764516" y="372291"/>
            <a:ext cx="2760876" cy="276999"/>
            <a:chOff x="6764516" y="362766"/>
            <a:chExt cx="2760876" cy="276999"/>
          </a:xfrm>
        </p:grpSpPr>
        <p:grpSp>
          <p:nvGrpSpPr>
            <p:cNvPr id="119" name="그룹 118">
              <a:extLst>
                <a:ext uri="{FF2B5EF4-FFF2-40B4-BE49-F238E27FC236}">
                  <a16:creationId xmlns:a16="http://schemas.microsoft.com/office/drawing/2014/main" id="{5873C89C-E3AE-43C5-AFBA-B8E5FC4EF152}"/>
                </a:ext>
              </a:extLst>
            </p:cNvPr>
            <p:cNvGrpSpPr/>
            <p:nvPr/>
          </p:nvGrpSpPr>
          <p:grpSpPr>
            <a:xfrm>
              <a:off x="8365185" y="362766"/>
              <a:ext cx="1160207" cy="276999"/>
              <a:chOff x="4300628" y="-710341"/>
              <a:chExt cx="1160207" cy="276999"/>
            </a:xfrm>
          </p:grpSpPr>
          <p:sp>
            <p:nvSpPr>
              <p:cNvPr id="120" name="Freeform 458">
                <a:extLst>
                  <a:ext uri="{FF2B5EF4-FFF2-40B4-BE49-F238E27FC236}">
                    <a16:creationId xmlns:a16="http://schemas.microsoft.com/office/drawing/2014/main" id="{DCF8A132-EB48-4712-B32A-25762B59F70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21" name="직사각형 120">
                <a:extLst>
                  <a:ext uri="{FF2B5EF4-FFF2-40B4-BE49-F238E27FC236}">
                    <a16:creationId xmlns:a16="http://schemas.microsoft.com/office/drawing/2014/main" id="{AB53A8ED-94AE-42C0-A55C-C6C6B936806C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  <p:grpSp>
          <p:nvGrpSpPr>
            <p:cNvPr id="116" name="그룹 115">
              <a:extLst>
                <a:ext uri="{FF2B5EF4-FFF2-40B4-BE49-F238E27FC236}">
                  <a16:creationId xmlns:a16="http://schemas.microsoft.com/office/drawing/2014/main" id="{0C72FD7A-8178-41CE-899B-82EB23E8761B}"/>
                </a:ext>
              </a:extLst>
            </p:cNvPr>
            <p:cNvGrpSpPr/>
            <p:nvPr/>
          </p:nvGrpSpPr>
          <p:grpSpPr>
            <a:xfrm>
              <a:off x="7564850" y="362766"/>
              <a:ext cx="1160207" cy="276999"/>
              <a:chOff x="4300628" y="-710341"/>
              <a:chExt cx="1160207" cy="276999"/>
            </a:xfrm>
          </p:grpSpPr>
          <p:sp>
            <p:nvSpPr>
              <p:cNvPr id="117" name="Freeform 458">
                <a:extLst>
                  <a:ext uri="{FF2B5EF4-FFF2-40B4-BE49-F238E27FC236}">
                    <a16:creationId xmlns:a16="http://schemas.microsoft.com/office/drawing/2014/main" id="{7760F1BB-502A-4150-A26A-37DDB57185B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18" name="직사각형 117">
                <a:extLst>
                  <a:ext uri="{FF2B5EF4-FFF2-40B4-BE49-F238E27FC236}">
                    <a16:creationId xmlns:a16="http://schemas.microsoft.com/office/drawing/2014/main" id="{8EB08C29-A05E-47A2-A167-8D797E8EA86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BC5F29F3-10BE-4DC9-9255-1D4958C64067}"/>
                </a:ext>
              </a:extLst>
            </p:cNvPr>
            <p:cNvGrpSpPr/>
            <p:nvPr/>
          </p:nvGrpSpPr>
          <p:grpSpPr>
            <a:xfrm>
              <a:off x="6764516" y="362766"/>
              <a:ext cx="1160207" cy="276999"/>
              <a:chOff x="4300628" y="-710341"/>
              <a:chExt cx="1160207" cy="276999"/>
            </a:xfrm>
          </p:grpSpPr>
          <p:sp>
            <p:nvSpPr>
              <p:cNvPr id="62" name="Freeform 458">
                <a:extLst>
                  <a:ext uri="{FF2B5EF4-FFF2-40B4-BE49-F238E27FC236}">
                    <a16:creationId xmlns:a16="http://schemas.microsoft.com/office/drawing/2014/main" id="{29DA0ABC-DDC7-4BFC-B959-D402195BC6D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solidFill>
                <a:srgbClr val="2C8577"/>
              </a:solidFill>
              <a:ln>
                <a:noFill/>
              </a:ln>
              <a:effectLst>
                <a:outerShdw blurRad="50800" dist="63500" dir="5400000" sx="93000" sy="93000" algn="t" rotWithShape="0">
                  <a:srgbClr val="3695C1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3" name="직사각형 62">
                <a:extLst>
                  <a:ext uri="{FF2B5EF4-FFF2-40B4-BE49-F238E27FC236}">
                    <a16:creationId xmlns:a16="http://schemas.microsoft.com/office/drawing/2014/main" id="{4671C547-466B-4FAB-8859-15CAE7883E9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</p:grpSp>
      <p:sp>
        <p:nvSpPr>
          <p:cNvPr id="133" name="직사각형 132">
            <a:extLst>
              <a:ext uri="{FF2B5EF4-FFF2-40B4-BE49-F238E27FC236}">
                <a16:creationId xmlns:a16="http://schemas.microsoft.com/office/drawing/2014/main" id="{1DCA8C62-267E-41F3-82BE-4235C236152A}"/>
              </a:ext>
            </a:extLst>
          </p:cNvPr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CB8DFA41-C913-4095-B408-27B286B6B6D8}"/>
              </a:ext>
            </a:extLst>
          </p:cNvPr>
          <p:cNvSpPr/>
          <p:nvPr/>
        </p:nvSpPr>
        <p:spPr>
          <a:xfrm>
            <a:off x="0" y="5016844"/>
            <a:ext cx="9906000" cy="1364906"/>
          </a:xfrm>
          <a:prstGeom prst="rect">
            <a:avLst/>
          </a:prstGeom>
          <a:gradFill flip="none" rotWithShape="1">
            <a:gsLst>
              <a:gs pos="7000">
                <a:srgbClr val="ADADAD">
                  <a:alpha val="33000"/>
                </a:srgbClr>
              </a:gs>
              <a:gs pos="0">
                <a:schemeClr val="bg2">
                  <a:shade val="30000"/>
                  <a:satMod val="115000"/>
                  <a:alpha val="37000"/>
                </a:schemeClr>
              </a:gs>
              <a:gs pos="61000">
                <a:schemeClr val="bg2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3" name="화살표: 왼쪽/오른쪽 92">
            <a:extLst>
              <a:ext uri="{FF2B5EF4-FFF2-40B4-BE49-F238E27FC236}">
                <a16:creationId xmlns:a16="http://schemas.microsoft.com/office/drawing/2014/main" id="{2B4B4D3D-736B-4948-95B1-B5FFEEE64360}"/>
              </a:ext>
            </a:extLst>
          </p:cNvPr>
          <p:cNvSpPr/>
          <p:nvPr/>
        </p:nvSpPr>
        <p:spPr>
          <a:xfrm>
            <a:off x="3936123" y="3224432"/>
            <a:ext cx="2033754" cy="242470"/>
          </a:xfrm>
          <a:prstGeom prst="left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순서도: 연결자 82">
            <a:extLst>
              <a:ext uri="{FF2B5EF4-FFF2-40B4-BE49-F238E27FC236}">
                <a16:creationId xmlns:a16="http://schemas.microsoft.com/office/drawing/2014/main" id="{49B9C778-5DE2-4052-8E45-7DAD78AD52A7}"/>
              </a:ext>
            </a:extLst>
          </p:cNvPr>
          <p:cNvSpPr/>
          <p:nvPr/>
        </p:nvSpPr>
        <p:spPr>
          <a:xfrm>
            <a:off x="2082055" y="2334150"/>
            <a:ext cx="1036264" cy="1036264"/>
          </a:xfrm>
          <a:prstGeom prst="flowChartConnector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Freeform 5">
            <a:extLst>
              <a:ext uri="{FF2B5EF4-FFF2-40B4-BE49-F238E27FC236}">
                <a16:creationId xmlns:a16="http://schemas.microsoft.com/office/drawing/2014/main" id="{A55C68D1-0104-4E71-BD10-FB1A37374D1A}"/>
              </a:ext>
            </a:extLst>
          </p:cNvPr>
          <p:cNvSpPr>
            <a:spLocks noChangeAspect="1"/>
          </p:cNvSpPr>
          <p:nvPr/>
        </p:nvSpPr>
        <p:spPr bwMode="auto">
          <a:xfrm>
            <a:off x="3057820" y="2983414"/>
            <a:ext cx="606333" cy="606333"/>
          </a:xfrm>
          <a:custGeom>
            <a:avLst/>
            <a:gdLst>
              <a:gd name="T0" fmla="*/ 522 w 716"/>
              <a:gd name="T1" fmla="*/ 458 h 716"/>
              <a:gd name="T2" fmla="*/ 400 w 716"/>
              <a:gd name="T3" fmla="*/ 688 h 716"/>
              <a:gd name="T4" fmla="*/ 390 w 716"/>
              <a:gd name="T5" fmla="*/ 444 h 716"/>
              <a:gd name="T6" fmla="*/ 384 w 716"/>
              <a:gd name="T7" fmla="*/ 432 h 716"/>
              <a:gd name="T8" fmla="*/ 412 w 716"/>
              <a:gd name="T9" fmla="*/ 424 h 716"/>
              <a:gd name="T10" fmla="*/ 440 w 716"/>
              <a:gd name="T11" fmla="*/ 366 h 716"/>
              <a:gd name="T12" fmla="*/ 456 w 716"/>
              <a:gd name="T13" fmla="*/ 340 h 716"/>
              <a:gd name="T14" fmla="*/ 472 w 716"/>
              <a:gd name="T15" fmla="*/ 298 h 716"/>
              <a:gd name="T16" fmla="*/ 476 w 716"/>
              <a:gd name="T17" fmla="*/ 284 h 716"/>
              <a:gd name="T18" fmla="*/ 486 w 716"/>
              <a:gd name="T19" fmla="*/ 280 h 716"/>
              <a:gd name="T20" fmla="*/ 496 w 716"/>
              <a:gd name="T21" fmla="*/ 260 h 716"/>
              <a:gd name="T22" fmla="*/ 500 w 716"/>
              <a:gd name="T23" fmla="*/ 206 h 716"/>
              <a:gd name="T24" fmla="*/ 494 w 716"/>
              <a:gd name="T25" fmla="*/ 196 h 716"/>
              <a:gd name="T26" fmla="*/ 492 w 716"/>
              <a:gd name="T27" fmla="*/ 186 h 716"/>
              <a:gd name="T28" fmla="*/ 494 w 716"/>
              <a:gd name="T29" fmla="*/ 142 h 716"/>
              <a:gd name="T30" fmla="*/ 486 w 716"/>
              <a:gd name="T31" fmla="*/ 110 h 716"/>
              <a:gd name="T32" fmla="*/ 486 w 716"/>
              <a:gd name="T33" fmla="*/ 94 h 716"/>
              <a:gd name="T34" fmla="*/ 476 w 716"/>
              <a:gd name="T35" fmla="*/ 62 h 716"/>
              <a:gd name="T36" fmla="*/ 434 w 716"/>
              <a:gd name="T37" fmla="*/ 22 h 716"/>
              <a:gd name="T38" fmla="*/ 414 w 716"/>
              <a:gd name="T39" fmla="*/ 10 h 716"/>
              <a:gd name="T40" fmla="*/ 356 w 716"/>
              <a:gd name="T41" fmla="*/ 0 h 716"/>
              <a:gd name="T42" fmla="*/ 296 w 716"/>
              <a:gd name="T43" fmla="*/ 12 h 716"/>
              <a:gd name="T44" fmla="*/ 280 w 716"/>
              <a:gd name="T45" fmla="*/ 18 h 716"/>
              <a:gd name="T46" fmla="*/ 256 w 716"/>
              <a:gd name="T47" fmla="*/ 20 h 716"/>
              <a:gd name="T48" fmla="*/ 244 w 716"/>
              <a:gd name="T49" fmla="*/ 38 h 716"/>
              <a:gd name="T50" fmla="*/ 246 w 716"/>
              <a:gd name="T51" fmla="*/ 64 h 716"/>
              <a:gd name="T52" fmla="*/ 238 w 716"/>
              <a:gd name="T53" fmla="*/ 74 h 716"/>
              <a:gd name="T54" fmla="*/ 226 w 716"/>
              <a:gd name="T55" fmla="*/ 118 h 716"/>
              <a:gd name="T56" fmla="*/ 222 w 716"/>
              <a:gd name="T57" fmla="*/ 154 h 716"/>
              <a:gd name="T58" fmla="*/ 226 w 716"/>
              <a:gd name="T59" fmla="*/ 192 h 716"/>
              <a:gd name="T60" fmla="*/ 216 w 716"/>
              <a:gd name="T61" fmla="*/ 206 h 716"/>
              <a:gd name="T62" fmla="*/ 218 w 716"/>
              <a:gd name="T63" fmla="*/ 248 h 716"/>
              <a:gd name="T64" fmla="*/ 228 w 716"/>
              <a:gd name="T65" fmla="*/ 280 h 716"/>
              <a:gd name="T66" fmla="*/ 236 w 716"/>
              <a:gd name="T67" fmla="*/ 284 h 716"/>
              <a:gd name="T68" fmla="*/ 242 w 716"/>
              <a:gd name="T69" fmla="*/ 282 h 716"/>
              <a:gd name="T70" fmla="*/ 254 w 716"/>
              <a:gd name="T71" fmla="*/ 328 h 716"/>
              <a:gd name="T72" fmla="*/ 276 w 716"/>
              <a:gd name="T73" fmla="*/ 366 h 716"/>
              <a:gd name="T74" fmla="*/ 298 w 716"/>
              <a:gd name="T75" fmla="*/ 420 h 716"/>
              <a:gd name="T76" fmla="*/ 334 w 716"/>
              <a:gd name="T77" fmla="*/ 432 h 716"/>
              <a:gd name="T78" fmla="*/ 326 w 716"/>
              <a:gd name="T79" fmla="*/ 444 h 716"/>
              <a:gd name="T80" fmla="*/ 270 w 716"/>
              <a:gd name="T81" fmla="*/ 412 h 716"/>
              <a:gd name="T82" fmla="*/ 192 w 716"/>
              <a:gd name="T83" fmla="*/ 458 h 716"/>
              <a:gd name="T84" fmla="*/ 112 w 716"/>
              <a:gd name="T85" fmla="*/ 500 h 716"/>
              <a:gd name="T86" fmla="*/ 58 w 716"/>
              <a:gd name="T87" fmla="*/ 546 h 716"/>
              <a:gd name="T88" fmla="*/ 24 w 716"/>
              <a:gd name="T89" fmla="*/ 604 h 716"/>
              <a:gd name="T90" fmla="*/ 2 w 716"/>
              <a:gd name="T91" fmla="*/ 688 h 716"/>
              <a:gd name="T92" fmla="*/ 716 w 716"/>
              <a:gd name="T93" fmla="*/ 716 h 716"/>
              <a:gd name="T94" fmla="*/ 698 w 716"/>
              <a:gd name="T95" fmla="*/ 622 h 716"/>
              <a:gd name="T96" fmla="*/ 672 w 716"/>
              <a:gd name="T97" fmla="*/ 566 h 716"/>
              <a:gd name="T98" fmla="*/ 624 w 716"/>
              <a:gd name="T99" fmla="*/ 514 h 716"/>
              <a:gd name="T100" fmla="*/ 582 w 716"/>
              <a:gd name="T101" fmla="*/ 488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16" h="716">
                <a:moveTo>
                  <a:pt x="582" y="488"/>
                </a:moveTo>
                <a:lnTo>
                  <a:pt x="582" y="488"/>
                </a:lnTo>
                <a:lnTo>
                  <a:pt x="522" y="458"/>
                </a:lnTo>
                <a:lnTo>
                  <a:pt x="478" y="432"/>
                </a:lnTo>
                <a:lnTo>
                  <a:pt x="444" y="412"/>
                </a:lnTo>
                <a:lnTo>
                  <a:pt x="400" y="688"/>
                </a:lnTo>
                <a:lnTo>
                  <a:pt x="372" y="484"/>
                </a:lnTo>
                <a:lnTo>
                  <a:pt x="390" y="444"/>
                </a:lnTo>
                <a:lnTo>
                  <a:pt x="390" y="444"/>
                </a:lnTo>
                <a:lnTo>
                  <a:pt x="390" y="440"/>
                </a:lnTo>
                <a:lnTo>
                  <a:pt x="390" y="438"/>
                </a:lnTo>
                <a:lnTo>
                  <a:pt x="384" y="432"/>
                </a:lnTo>
                <a:lnTo>
                  <a:pt x="384" y="432"/>
                </a:lnTo>
                <a:lnTo>
                  <a:pt x="398" y="430"/>
                </a:lnTo>
                <a:lnTo>
                  <a:pt x="412" y="424"/>
                </a:lnTo>
                <a:lnTo>
                  <a:pt x="426" y="416"/>
                </a:lnTo>
                <a:lnTo>
                  <a:pt x="440" y="408"/>
                </a:lnTo>
                <a:lnTo>
                  <a:pt x="440" y="366"/>
                </a:lnTo>
                <a:lnTo>
                  <a:pt x="440" y="366"/>
                </a:lnTo>
                <a:lnTo>
                  <a:pt x="446" y="360"/>
                </a:lnTo>
                <a:lnTo>
                  <a:pt x="456" y="340"/>
                </a:lnTo>
                <a:lnTo>
                  <a:pt x="462" y="328"/>
                </a:lnTo>
                <a:lnTo>
                  <a:pt x="468" y="314"/>
                </a:lnTo>
                <a:lnTo>
                  <a:pt x="472" y="298"/>
                </a:lnTo>
                <a:lnTo>
                  <a:pt x="474" y="282"/>
                </a:lnTo>
                <a:lnTo>
                  <a:pt x="474" y="282"/>
                </a:lnTo>
                <a:lnTo>
                  <a:pt x="476" y="284"/>
                </a:lnTo>
                <a:lnTo>
                  <a:pt x="480" y="284"/>
                </a:lnTo>
                <a:lnTo>
                  <a:pt x="486" y="280"/>
                </a:lnTo>
                <a:lnTo>
                  <a:pt x="486" y="280"/>
                </a:lnTo>
                <a:lnTo>
                  <a:pt x="488" y="280"/>
                </a:lnTo>
                <a:lnTo>
                  <a:pt x="492" y="270"/>
                </a:lnTo>
                <a:lnTo>
                  <a:pt x="496" y="260"/>
                </a:lnTo>
                <a:lnTo>
                  <a:pt x="498" y="248"/>
                </a:lnTo>
                <a:lnTo>
                  <a:pt x="498" y="228"/>
                </a:lnTo>
                <a:lnTo>
                  <a:pt x="500" y="206"/>
                </a:lnTo>
                <a:lnTo>
                  <a:pt x="500" y="206"/>
                </a:lnTo>
                <a:lnTo>
                  <a:pt x="496" y="200"/>
                </a:lnTo>
                <a:lnTo>
                  <a:pt x="494" y="196"/>
                </a:lnTo>
                <a:lnTo>
                  <a:pt x="490" y="192"/>
                </a:lnTo>
                <a:lnTo>
                  <a:pt x="490" y="192"/>
                </a:lnTo>
                <a:lnTo>
                  <a:pt x="492" y="186"/>
                </a:lnTo>
                <a:lnTo>
                  <a:pt x="494" y="170"/>
                </a:lnTo>
                <a:lnTo>
                  <a:pt x="494" y="156"/>
                </a:lnTo>
                <a:lnTo>
                  <a:pt x="494" y="142"/>
                </a:lnTo>
                <a:lnTo>
                  <a:pt x="492" y="128"/>
                </a:lnTo>
                <a:lnTo>
                  <a:pt x="486" y="110"/>
                </a:lnTo>
                <a:lnTo>
                  <a:pt x="486" y="110"/>
                </a:lnTo>
                <a:lnTo>
                  <a:pt x="486" y="102"/>
                </a:lnTo>
                <a:lnTo>
                  <a:pt x="486" y="102"/>
                </a:lnTo>
                <a:lnTo>
                  <a:pt x="486" y="94"/>
                </a:lnTo>
                <a:lnTo>
                  <a:pt x="486" y="86"/>
                </a:lnTo>
                <a:lnTo>
                  <a:pt x="482" y="74"/>
                </a:lnTo>
                <a:lnTo>
                  <a:pt x="476" y="62"/>
                </a:lnTo>
                <a:lnTo>
                  <a:pt x="466" y="50"/>
                </a:lnTo>
                <a:lnTo>
                  <a:pt x="454" y="36"/>
                </a:lnTo>
                <a:lnTo>
                  <a:pt x="434" y="22"/>
                </a:lnTo>
                <a:lnTo>
                  <a:pt x="434" y="22"/>
                </a:lnTo>
                <a:lnTo>
                  <a:pt x="426" y="16"/>
                </a:lnTo>
                <a:lnTo>
                  <a:pt x="414" y="10"/>
                </a:lnTo>
                <a:lnTo>
                  <a:pt x="400" y="6"/>
                </a:lnTo>
                <a:lnTo>
                  <a:pt x="380" y="0"/>
                </a:lnTo>
                <a:lnTo>
                  <a:pt x="356" y="0"/>
                </a:lnTo>
                <a:lnTo>
                  <a:pt x="328" y="2"/>
                </a:lnTo>
                <a:lnTo>
                  <a:pt x="314" y="6"/>
                </a:lnTo>
                <a:lnTo>
                  <a:pt x="296" y="12"/>
                </a:lnTo>
                <a:lnTo>
                  <a:pt x="296" y="12"/>
                </a:lnTo>
                <a:lnTo>
                  <a:pt x="292" y="14"/>
                </a:lnTo>
                <a:lnTo>
                  <a:pt x="280" y="18"/>
                </a:lnTo>
                <a:lnTo>
                  <a:pt x="272" y="20"/>
                </a:lnTo>
                <a:lnTo>
                  <a:pt x="264" y="20"/>
                </a:lnTo>
                <a:lnTo>
                  <a:pt x="256" y="20"/>
                </a:lnTo>
                <a:lnTo>
                  <a:pt x="250" y="16"/>
                </a:lnTo>
                <a:lnTo>
                  <a:pt x="250" y="16"/>
                </a:lnTo>
                <a:lnTo>
                  <a:pt x="244" y="38"/>
                </a:lnTo>
                <a:lnTo>
                  <a:pt x="242" y="54"/>
                </a:lnTo>
                <a:lnTo>
                  <a:pt x="244" y="60"/>
                </a:lnTo>
                <a:lnTo>
                  <a:pt x="246" y="64"/>
                </a:lnTo>
                <a:lnTo>
                  <a:pt x="246" y="64"/>
                </a:lnTo>
                <a:lnTo>
                  <a:pt x="244" y="66"/>
                </a:lnTo>
                <a:lnTo>
                  <a:pt x="238" y="74"/>
                </a:lnTo>
                <a:lnTo>
                  <a:pt x="232" y="90"/>
                </a:lnTo>
                <a:lnTo>
                  <a:pt x="226" y="118"/>
                </a:lnTo>
                <a:lnTo>
                  <a:pt x="226" y="118"/>
                </a:lnTo>
                <a:lnTo>
                  <a:pt x="226" y="128"/>
                </a:lnTo>
                <a:lnTo>
                  <a:pt x="226" y="128"/>
                </a:lnTo>
                <a:lnTo>
                  <a:pt x="222" y="154"/>
                </a:lnTo>
                <a:lnTo>
                  <a:pt x="224" y="174"/>
                </a:lnTo>
                <a:lnTo>
                  <a:pt x="226" y="192"/>
                </a:lnTo>
                <a:lnTo>
                  <a:pt x="226" y="192"/>
                </a:lnTo>
                <a:lnTo>
                  <a:pt x="222" y="196"/>
                </a:lnTo>
                <a:lnTo>
                  <a:pt x="220" y="200"/>
                </a:lnTo>
                <a:lnTo>
                  <a:pt x="216" y="206"/>
                </a:lnTo>
                <a:lnTo>
                  <a:pt x="216" y="206"/>
                </a:lnTo>
                <a:lnTo>
                  <a:pt x="218" y="228"/>
                </a:lnTo>
                <a:lnTo>
                  <a:pt x="218" y="248"/>
                </a:lnTo>
                <a:lnTo>
                  <a:pt x="220" y="260"/>
                </a:lnTo>
                <a:lnTo>
                  <a:pt x="224" y="270"/>
                </a:lnTo>
                <a:lnTo>
                  <a:pt x="228" y="280"/>
                </a:lnTo>
                <a:lnTo>
                  <a:pt x="230" y="280"/>
                </a:lnTo>
                <a:lnTo>
                  <a:pt x="230" y="280"/>
                </a:lnTo>
                <a:lnTo>
                  <a:pt x="236" y="284"/>
                </a:lnTo>
                <a:lnTo>
                  <a:pt x="240" y="284"/>
                </a:lnTo>
                <a:lnTo>
                  <a:pt x="242" y="282"/>
                </a:lnTo>
                <a:lnTo>
                  <a:pt x="242" y="282"/>
                </a:lnTo>
                <a:lnTo>
                  <a:pt x="244" y="298"/>
                </a:lnTo>
                <a:lnTo>
                  <a:pt x="248" y="314"/>
                </a:lnTo>
                <a:lnTo>
                  <a:pt x="254" y="328"/>
                </a:lnTo>
                <a:lnTo>
                  <a:pt x="260" y="340"/>
                </a:lnTo>
                <a:lnTo>
                  <a:pt x="270" y="360"/>
                </a:lnTo>
                <a:lnTo>
                  <a:pt x="276" y="366"/>
                </a:lnTo>
                <a:lnTo>
                  <a:pt x="276" y="408"/>
                </a:lnTo>
                <a:lnTo>
                  <a:pt x="276" y="408"/>
                </a:lnTo>
                <a:lnTo>
                  <a:pt x="298" y="420"/>
                </a:lnTo>
                <a:lnTo>
                  <a:pt x="314" y="426"/>
                </a:lnTo>
                <a:lnTo>
                  <a:pt x="334" y="432"/>
                </a:lnTo>
                <a:lnTo>
                  <a:pt x="334" y="432"/>
                </a:lnTo>
                <a:lnTo>
                  <a:pt x="328" y="436"/>
                </a:lnTo>
                <a:lnTo>
                  <a:pt x="326" y="440"/>
                </a:lnTo>
                <a:lnTo>
                  <a:pt x="326" y="444"/>
                </a:lnTo>
                <a:lnTo>
                  <a:pt x="344" y="484"/>
                </a:lnTo>
                <a:lnTo>
                  <a:pt x="314" y="692"/>
                </a:lnTo>
                <a:lnTo>
                  <a:pt x="270" y="412"/>
                </a:lnTo>
                <a:lnTo>
                  <a:pt x="270" y="412"/>
                </a:lnTo>
                <a:lnTo>
                  <a:pt x="236" y="434"/>
                </a:lnTo>
                <a:lnTo>
                  <a:pt x="192" y="458"/>
                </a:lnTo>
                <a:lnTo>
                  <a:pt x="134" y="488"/>
                </a:lnTo>
                <a:lnTo>
                  <a:pt x="134" y="488"/>
                </a:lnTo>
                <a:lnTo>
                  <a:pt x="112" y="500"/>
                </a:lnTo>
                <a:lnTo>
                  <a:pt x="92" y="514"/>
                </a:lnTo>
                <a:lnTo>
                  <a:pt x="74" y="530"/>
                </a:lnTo>
                <a:lnTo>
                  <a:pt x="58" y="546"/>
                </a:lnTo>
                <a:lnTo>
                  <a:pt x="44" y="566"/>
                </a:lnTo>
                <a:lnTo>
                  <a:pt x="34" y="584"/>
                </a:lnTo>
                <a:lnTo>
                  <a:pt x="24" y="604"/>
                </a:lnTo>
                <a:lnTo>
                  <a:pt x="18" y="622"/>
                </a:lnTo>
                <a:lnTo>
                  <a:pt x="8" y="658"/>
                </a:lnTo>
                <a:lnTo>
                  <a:pt x="2" y="688"/>
                </a:lnTo>
                <a:lnTo>
                  <a:pt x="0" y="716"/>
                </a:lnTo>
                <a:lnTo>
                  <a:pt x="716" y="716"/>
                </a:lnTo>
                <a:lnTo>
                  <a:pt x="716" y="716"/>
                </a:lnTo>
                <a:lnTo>
                  <a:pt x="714" y="688"/>
                </a:lnTo>
                <a:lnTo>
                  <a:pt x="708" y="658"/>
                </a:lnTo>
                <a:lnTo>
                  <a:pt x="698" y="622"/>
                </a:lnTo>
                <a:lnTo>
                  <a:pt x="692" y="604"/>
                </a:lnTo>
                <a:lnTo>
                  <a:pt x="682" y="584"/>
                </a:lnTo>
                <a:lnTo>
                  <a:pt x="672" y="566"/>
                </a:lnTo>
                <a:lnTo>
                  <a:pt x="658" y="546"/>
                </a:lnTo>
                <a:lnTo>
                  <a:pt x="642" y="530"/>
                </a:lnTo>
                <a:lnTo>
                  <a:pt x="624" y="514"/>
                </a:lnTo>
                <a:lnTo>
                  <a:pt x="604" y="500"/>
                </a:lnTo>
                <a:lnTo>
                  <a:pt x="582" y="488"/>
                </a:lnTo>
                <a:lnTo>
                  <a:pt x="582" y="488"/>
                </a:lnTo>
                <a:close/>
              </a:path>
            </a:pathLst>
          </a:custGeom>
          <a:solidFill>
            <a:srgbClr val="2E788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0FC88E3C-4926-4E6D-B48F-81BB54A3F015}"/>
              </a:ext>
            </a:extLst>
          </p:cNvPr>
          <p:cNvSpPr txBox="1"/>
          <p:nvPr/>
        </p:nvSpPr>
        <p:spPr>
          <a:xfrm>
            <a:off x="2635121" y="3590794"/>
            <a:ext cx="14517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E78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</a:t>
            </a:r>
            <a:endParaRPr lang="ko-KR" altLang="en-US">
              <a:solidFill>
                <a:srgbClr val="2E788B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3F5B342D-8708-4C9E-BA13-F336D1AE09F2}"/>
              </a:ext>
            </a:extLst>
          </p:cNvPr>
          <p:cNvSpPr txBox="1"/>
          <p:nvPr/>
        </p:nvSpPr>
        <p:spPr>
          <a:xfrm>
            <a:off x="2280986" y="4010836"/>
            <a:ext cx="2160000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16</a:t>
            </a: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 유형의 직무 수행</a:t>
            </a:r>
            <a:endParaRPr lang="ko-KR" altLang="en-US" sz="140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6FFD4824-B8CD-4F2D-985E-3652F52E98CF}"/>
              </a:ext>
            </a:extLst>
          </p:cNvPr>
          <p:cNvGrpSpPr/>
          <p:nvPr/>
        </p:nvGrpSpPr>
        <p:grpSpPr>
          <a:xfrm>
            <a:off x="2244809" y="2602200"/>
            <a:ext cx="727482" cy="442432"/>
            <a:chOff x="4825158" y="4054543"/>
            <a:chExt cx="727482" cy="442432"/>
          </a:xfrm>
        </p:grpSpPr>
        <p:sp>
          <p:nvSpPr>
            <p:cNvPr id="75" name="Freeform 6">
              <a:extLst>
                <a:ext uri="{FF2B5EF4-FFF2-40B4-BE49-F238E27FC236}">
                  <a16:creationId xmlns:a16="http://schemas.microsoft.com/office/drawing/2014/main" id="{3CA2DFDC-93DB-4F1D-91B0-A83B990DDB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4294" y="4067128"/>
              <a:ext cx="288346" cy="429847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solidFill>
              <a:srgbClr val="9A464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7">
              <a:extLst>
                <a:ext uri="{FF2B5EF4-FFF2-40B4-BE49-F238E27FC236}">
                  <a16:creationId xmlns:a16="http://schemas.microsoft.com/office/drawing/2014/main" id="{70673FC6-02CD-4288-9E6F-62802F56C2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5158" y="4064459"/>
              <a:ext cx="277666" cy="432516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4" name="Freeform 5">
              <a:extLst>
                <a:ext uri="{FF2B5EF4-FFF2-40B4-BE49-F238E27FC236}">
                  <a16:creationId xmlns:a16="http://schemas.microsoft.com/office/drawing/2014/main" id="{E79432F0-C95A-4C17-8785-E60ACCE050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72407" y="4054543"/>
              <a:ext cx="442434" cy="442432"/>
            </a:xfrm>
            <a:custGeom>
              <a:avLst/>
              <a:gdLst>
                <a:gd name="T0" fmla="*/ 522 w 716"/>
                <a:gd name="T1" fmla="*/ 458 h 716"/>
                <a:gd name="T2" fmla="*/ 400 w 716"/>
                <a:gd name="T3" fmla="*/ 688 h 716"/>
                <a:gd name="T4" fmla="*/ 390 w 716"/>
                <a:gd name="T5" fmla="*/ 444 h 716"/>
                <a:gd name="T6" fmla="*/ 384 w 716"/>
                <a:gd name="T7" fmla="*/ 432 h 716"/>
                <a:gd name="T8" fmla="*/ 412 w 716"/>
                <a:gd name="T9" fmla="*/ 424 h 716"/>
                <a:gd name="T10" fmla="*/ 440 w 716"/>
                <a:gd name="T11" fmla="*/ 366 h 716"/>
                <a:gd name="T12" fmla="*/ 456 w 716"/>
                <a:gd name="T13" fmla="*/ 340 h 716"/>
                <a:gd name="T14" fmla="*/ 472 w 716"/>
                <a:gd name="T15" fmla="*/ 298 h 716"/>
                <a:gd name="T16" fmla="*/ 476 w 716"/>
                <a:gd name="T17" fmla="*/ 284 h 716"/>
                <a:gd name="T18" fmla="*/ 486 w 716"/>
                <a:gd name="T19" fmla="*/ 280 h 716"/>
                <a:gd name="T20" fmla="*/ 496 w 716"/>
                <a:gd name="T21" fmla="*/ 260 h 716"/>
                <a:gd name="T22" fmla="*/ 500 w 716"/>
                <a:gd name="T23" fmla="*/ 206 h 716"/>
                <a:gd name="T24" fmla="*/ 494 w 716"/>
                <a:gd name="T25" fmla="*/ 196 h 716"/>
                <a:gd name="T26" fmla="*/ 492 w 716"/>
                <a:gd name="T27" fmla="*/ 186 h 716"/>
                <a:gd name="T28" fmla="*/ 494 w 716"/>
                <a:gd name="T29" fmla="*/ 142 h 716"/>
                <a:gd name="T30" fmla="*/ 486 w 716"/>
                <a:gd name="T31" fmla="*/ 110 h 716"/>
                <a:gd name="T32" fmla="*/ 486 w 716"/>
                <a:gd name="T33" fmla="*/ 94 h 716"/>
                <a:gd name="T34" fmla="*/ 476 w 716"/>
                <a:gd name="T35" fmla="*/ 62 h 716"/>
                <a:gd name="T36" fmla="*/ 434 w 716"/>
                <a:gd name="T37" fmla="*/ 22 h 716"/>
                <a:gd name="T38" fmla="*/ 414 w 716"/>
                <a:gd name="T39" fmla="*/ 10 h 716"/>
                <a:gd name="T40" fmla="*/ 356 w 716"/>
                <a:gd name="T41" fmla="*/ 0 h 716"/>
                <a:gd name="T42" fmla="*/ 296 w 716"/>
                <a:gd name="T43" fmla="*/ 12 h 716"/>
                <a:gd name="T44" fmla="*/ 280 w 716"/>
                <a:gd name="T45" fmla="*/ 18 h 716"/>
                <a:gd name="T46" fmla="*/ 256 w 716"/>
                <a:gd name="T47" fmla="*/ 20 h 716"/>
                <a:gd name="T48" fmla="*/ 244 w 716"/>
                <a:gd name="T49" fmla="*/ 38 h 716"/>
                <a:gd name="T50" fmla="*/ 246 w 716"/>
                <a:gd name="T51" fmla="*/ 64 h 716"/>
                <a:gd name="T52" fmla="*/ 238 w 716"/>
                <a:gd name="T53" fmla="*/ 74 h 716"/>
                <a:gd name="T54" fmla="*/ 226 w 716"/>
                <a:gd name="T55" fmla="*/ 118 h 716"/>
                <a:gd name="T56" fmla="*/ 222 w 716"/>
                <a:gd name="T57" fmla="*/ 154 h 716"/>
                <a:gd name="T58" fmla="*/ 226 w 716"/>
                <a:gd name="T59" fmla="*/ 192 h 716"/>
                <a:gd name="T60" fmla="*/ 216 w 716"/>
                <a:gd name="T61" fmla="*/ 206 h 716"/>
                <a:gd name="T62" fmla="*/ 218 w 716"/>
                <a:gd name="T63" fmla="*/ 248 h 716"/>
                <a:gd name="T64" fmla="*/ 228 w 716"/>
                <a:gd name="T65" fmla="*/ 280 h 716"/>
                <a:gd name="T66" fmla="*/ 236 w 716"/>
                <a:gd name="T67" fmla="*/ 284 h 716"/>
                <a:gd name="T68" fmla="*/ 242 w 716"/>
                <a:gd name="T69" fmla="*/ 282 h 716"/>
                <a:gd name="T70" fmla="*/ 254 w 716"/>
                <a:gd name="T71" fmla="*/ 328 h 716"/>
                <a:gd name="T72" fmla="*/ 276 w 716"/>
                <a:gd name="T73" fmla="*/ 366 h 716"/>
                <a:gd name="T74" fmla="*/ 298 w 716"/>
                <a:gd name="T75" fmla="*/ 420 h 716"/>
                <a:gd name="T76" fmla="*/ 334 w 716"/>
                <a:gd name="T77" fmla="*/ 432 h 716"/>
                <a:gd name="T78" fmla="*/ 326 w 716"/>
                <a:gd name="T79" fmla="*/ 444 h 716"/>
                <a:gd name="T80" fmla="*/ 270 w 716"/>
                <a:gd name="T81" fmla="*/ 412 h 716"/>
                <a:gd name="T82" fmla="*/ 192 w 716"/>
                <a:gd name="T83" fmla="*/ 458 h 716"/>
                <a:gd name="T84" fmla="*/ 112 w 716"/>
                <a:gd name="T85" fmla="*/ 500 h 716"/>
                <a:gd name="T86" fmla="*/ 58 w 716"/>
                <a:gd name="T87" fmla="*/ 546 h 716"/>
                <a:gd name="T88" fmla="*/ 24 w 716"/>
                <a:gd name="T89" fmla="*/ 604 h 716"/>
                <a:gd name="T90" fmla="*/ 2 w 716"/>
                <a:gd name="T91" fmla="*/ 688 h 716"/>
                <a:gd name="T92" fmla="*/ 716 w 716"/>
                <a:gd name="T93" fmla="*/ 716 h 716"/>
                <a:gd name="T94" fmla="*/ 698 w 716"/>
                <a:gd name="T95" fmla="*/ 622 h 716"/>
                <a:gd name="T96" fmla="*/ 672 w 716"/>
                <a:gd name="T97" fmla="*/ 566 h 716"/>
                <a:gd name="T98" fmla="*/ 624 w 716"/>
                <a:gd name="T99" fmla="*/ 514 h 716"/>
                <a:gd name="T100" fmla="*/ 582 w 716"/>
                <a:gd name="T101" fmla="*/ 48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6" h="716">
                  <a:moveTo>
                    <a:pt x="582" y="488"/>
                  </a:moveTo>
                  <a:lnTo>
                    <a:pt x="582" y="488"/>
                  </a:lnTo>
                  <a:lnTo>
                    <a:pt x="522" y="458"/>
                  </a:lnTo>
                  <a:lnTo>
                    <a:pt x="478" y="432"/>
                  </a:lnTo>
                  <a:lnTo>
                    <a:pt x="444" y="412"/>
                  </a:lnTo>
                  <a:lnTo>
                    <a:pt x="400" y="688"/>
                  </a:lnTo>
                  <a:lnTo>
                    <a:pt x="372" y="484"/>
                  </a:lnTo>
                  <a:lnTo>
                    <a:pt x="390" y="444"/>
                  </a:lnTo>
                  <a:lnTo>
                    <a:pt x="390" y="444"/>
                  </a:lnTo>
                  <a:lnTo>
                    <a:pt x="390" y="440"/>
                  </a:lnTo>
                  <a:lnTo>
                    <a:pt x="390" y="438"/>
                  </a:lnTo>
                  <a:lnTo>
                    <a:pt x="384" y="432"/>
                  </a:lnTo>
                  <a:lnTo>
                    <a:pt x="384" y="432"/>
                  </a:lnTo>
                  <a:lnTo>
                    <a:pt x="398" y="430"/>
                  </a:lnTo>
                  <a:lnTo>
                    <a:pt x="412" y="424"/>
                  </a:lnTo>
                  <a:lnTo>
                    <a:pt x="426" y="416"/>
                  </a:lnTo>
                  <a:lnTo>
                    <a:pt x="440" y="408"/>
                  </a:lnTo>
                  <a:lnTo>
                    <a:pt x="440" y="366"/>
                  </a:lnTo>
                  <a:lnTo>
                    <a:pt x="440" y="366"/>
                  </a:lnTo>
                  <a:lnTo>
                    <a:pt x="446" y="360"/>
                  </a:lnTo>
                  <a:lnTo>
                    <a:pt x="456" y="340"/>
                  </a:lnTo>
                  <a:lnTo>
                    <a:pt x="462" y="328"/>
                  </a:lnTo>
                  <a:lnTo>
                    <a:pt x="468" y="314"/>
                  </a:lnTo>
                  <a:lnTo>
                    <a:pt x="472" y="298"/>
                  </a:lnTo>
                  <a:lnTo>
                    <a:pt x="474" y="282"/>
                  </a:lnTo>
                  <a:lnTo>
                    <a:pt x="474" y="282"/>
                  </a:lnTo>
                  <a:lnTo>
                    <a:pt x="476" y="284"/>
                  </a:lnTo>
                  <a:lnTo>
                    <a:pt x="480" y="284"/>
                  </a:lnTo>
                  <a:lnTo>
                    <a:pt x="486" y="280"/>
                  </a:lnTo>
                  <a:lnTo>
                    <a:pt x="486" y="280"/>
                  </a:lnTo>
                  <a:lnTo>
                    <a:pt x="488" y="280"/>
                  </a:lnTo>
                  <a:lnTo>
                    <a:pt x="492" y="270"/>
                  </a:lnTo>
                  <a:lnTo>
                    <a:pt x="496" y="260"/>
                  </a:lnTo>
                  <a:lnTo>
                    <a:pt x="498" y="248"/>
                  </a:lnTo>
                  <a:lnTo>
                    <a:pt x="498" y="228"/>
                  </a:lnTo>
                  <a:lnTo>
                    <a:pt x="500" y="206"/>
                  </a:lnTo>
                  <a:lnTo>
                    <a:pt x="500" y="206"/>
                  </a:lnTo>
                  <a:lnTo>
                    <a:pt x="496" y="200"/>
                  </a:lnTo>
                  <a:lnTo>
                    <a:pt x="494" y="196"/>
                  </a:lnTo>
                  <a:lnTo>
                    <a:pt x="490" y="192"/>
                  </a:lnTo>
                  <a:lnTo>
                    <a:pt x="490" y="192"/>
                  </a:lnTo>
                  <a:lnTo>
                    <a:pt x="492" y="186"/>
                  </a:lnTo>
                  <a:lnTo>
                    <a:pt x="494" y="170"/>
                  </a:lnTo>
                  <a:lnTo>
                    <a:pt x="494" y="156"/>
                  </a:lnTo>
                  <a:lnTo>
                    <a:pt x="494" y="142"/>
                  </a:lnTo>
                  <a:lnTo>
                    <a:pt x="492" y="128"/>
                  </a:lnTo>
                  <a:lnTo>
                    <a:pt x="486" y="110"/>
                  </a:lnTo>
                  <a:lnTo>
                    <a:pt x="486" y="110"/>
                  </a:lnTo>
                  <a:lnTo>
                    <a:pt x="486" y="102"/>
                  </a:lnTo>
                  <a:lnTo>
                    <a:pt x="486" y="102"/>
                  </a:lnTo>
                  <a:lnTo>
                    <a:pt x="486" y="94"/>
                  </a:lnTo>
                  <a:lnTo>
                    <a:pt x="486" y="86"/>
                  </a:lnTo>
                  <a:lnTo>
                    <a:pt x="482" y="74"/>
                  </a:lnTo>
                  <a:lnTo>
                    <a:pt x="476" y="62"/>
                  </a:lnTo>
                  <a:lnTo>
                    <a:pt x="466" y="50"/>
                  </a:lnTo>
                  <a:lnTo>
                    <a:pt x="454" y="36"/>
                  </a:lnTo>
                  <a:lnTo>
                    <a:pt x="434" y="22"/>
                  </a:lnTo>
                  <a:lnTo>
                    <a:pt x="434" y="22"/>
                  </a:lnTo>
                  <a:lnTo>
                    <a:pt x="426" y="16"/>
                  </a:lnTo>
                  <a:lnTo>
                    <a:pt x="414" y="10"/>
                  </a:lnTo>
                  <a:lnTo>
                    <a:pt x="400" y="6"/>
                  </a:lnTo>
                  <a:lnTo>
                    <a:pt x="380" y="0"/>
                  </a:lnTo>
                  <a:lnTo>
                    <a:pt x="356" y="0"/>
                  </a:lnTo>
                  <a:lnTo>
                    <a:pt x="328" y="2"/>
                  </a:lnTo>
                  <a:lnTo>
                    <a:pt x="314" y="6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92" y="14"/>
                  </a:lnTo>
                  <a:lnTo>
                    <a:pt x="280" y="18"/>
                  </a:lnTo>
                  <a:lnTo>
                    <a:pt x="272" y="20"/>
                  </a:lnTo>
                  <a:lnTo>
                    <a:pt x="264" y="20"/>
                  </a:lnTo>
                  <a:lnTo>
                    <a:pt x="256" y="20"/>
                  </a:lnTo>
                  <a:lnTo>
                    <a:pt x="250" y="16"/>
                  </a:lnTo>
                  <a:lnTo>
                    <a:pt x="250" y="16"/>
                  </a:lnTo>
                  <a:lnTo>
                    <a:pt x="244" y="38"/>
                  </a:lnTo>
                  <a:lnTo>
                    <a:pt x="242" y="54"/>
                  </a:lnTo>
                  <a:lnTo>
                    <a:pt x="244" y="60"/>
                  </a:lnTo>
                  <a:lnTo>
                    <a:pt x="246" y="64"/>
                  </a:lnTo>
                  <a:lnTo>
                    <a:pt x="246" y="64"/>
                  </a:lnTo>
                  <a:lnTo>
                    <a:pt x="244" y="66"/>
                  </a:lnTo>
                  <a:lnTo>
                    <a:pt x="238" y="74"/>
                  </a:lnTo>
                  <a:lnTo>
                    <a:pt x="232" y="90"/>
                  </a:lnTo>
                  <a:lnTo>
                    <a:pt x="226" y="118"/>
                  </a:lnTo>
                  <a:lnTo>
                    <a:pt x="226" y="118"/>
                  </a:lnTo>
                  <a:lnTo>
                    <a:pt x="226" y="128"/>
                  </a:lnTo>
                  <a:lnTo>
                    <a:pt x="226" y="128"/>
                  </a:lnTo>
                  <a:lnTo>
                    <a:pt x="222" y="154"/>
                  </a:lnTo>
                  <a:lnTo>
                    <a:pt x="224" y="174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2" y="196"/>
                  </a:lnTo>
                  <a:lnTo>
                    <a:pt x="220" y="200"/>
                  </a:lnTo>
                  <a:lnTo>
                    <a:pt x="216" y="206"/>
                  </a:lnTo>
                  <a:lnTo>
                    <a:pt x="216" y="206"/>
                  </a:lnTo>
                  <a:lnTo>
                    <a:pt x="218" y="228"/>
                  </a:lnTo>
                  <a:lnTo>
                    <a:pt x="218" y="248"/>
                  </a:lnTo>
                  <a:lnTo>
                    <a:pt x="220" y="260"/>
                  </a:lnTo>
                  <a:lnTo>
                    <a:pt x="224" y="270"/>
                  </a:lnTo>
                  <a:lnTo>
                    <a:pt x="228" y="280"/>
                  </a:lnTo>
                  <a:lnTo>
                    <a:pt x="230" y="280"/>
                  </a:lnTo>
                  <a:lnTo>
                    <a:pt x="230" y="280"/>
                  </a:lnTo>
                  <a:lnTo>
                    <a:pt x="236" y="284"/>
                  </a:lnTo>
                  <a:lnTo>
                    <a:pt x="240" y="284"/>
                  </a:lnTo>
                  <a:lnTo>
                    <a:pt x="242" y="282"/>
                  </a:lnTo>
                  <a:lnTo>
                    <a:pt x="242" y="282"/>
                  </a:lnTo>
                  <a:lnTo>
                    <a:pt x="244" y="298"/>
                  </a:lnTo>
                  <a:lnTo>
                    <a:pt x="248" y="314"/>
                  </a:lnTo>
                  <a:lnTo>
                    <a:pt x="254" y="328"/>
                  </a:lnTo>
                  <a:lnTo>
                    <a:pt x="260" y="340"/>
                  </a:lnTo>
                  <a:lnTo>
                    <a:pt x="270" y="360"/>
                  </a:lnTo>
                  <a:lnTo>
                    <a:pt x="276" y="366"/>
                  </a:lnTo>
                  <a:lnTo>
                    <a:pt x="276" y="408"/>
                  </a:lnTo>
                  <a:lnTo>
                    <a:pt x="276" y="408"/>
                  </a:lnTo>
                  <a:lnTo>
                    <a:pt x="298" y="420"/>
                  </a:lnTo>
                  <a:lnTo>
                    <a:pt x="314" y="426"/>
                  </a:lnTo>
                  <a:lnTo>
                    <a:pt x="334" y="432"/>
                  </a:lnTo>
                  <a:lnTo>
                    <a:pt x="334" y="432"/>
                  </a:lnTo>
                  <a:lnTo>
                    <a:pt x="328" y="436"/>
                  </a:lnTo>
                  <a:lnTo>
                    <a:pt x="326" y="440"/>
                  </a:lnTo>
                  <a:lnTo>
                    <a:pt x="326" y="444"/>
                  </a:lnTo>
                  <a:lnTo>
                    <a:pt x="344" y="484"/>
                  </a:lnTo>
                  <a:lnTo>
                    <a:pt x="314" y="692"/>
                  </a:lnTo>
                  <a:lnTo>
                    <a:pt x="270" y="412"/>
                  </a:lnTo>
                  <a:lnTo>
                    <a:pt x="270" y="412"/>
                  </a:lnTo>
                  <a:lnTo>
                    <a:pt x="236" y="434"/>
                  </a:lnTo>
                  <a:lnTo>
                    <a:pt x="192" y="458"/>
                  </a:lnTo>
                  <a:lnTo>
                    <a:pt x="134" y="488"/>
                  </a:lnTo>
                  <a:lnTo>
                    <a:pt x="134" y="488"/>
                  </a:lnTo>
                  <a:lnTo>
                    <a:pt x="112" y="500"/>
                  </a:lnTo>
                  <a:lnTo>
                    <a:pt x="92" y="514"/>
                  </a:lnTo>
                  <a:lnTo>
                    <a:pt x="74" y="530"/>
                  </a:lnTo>
                  <a:lnTo>
                    <a:pt x="58" y="546"/>
                  </a:lnTo>
                  <a:lnTo>
                    <a:pt x="44" y="566"/>
                  </a:lnTo>
                  <a:lnTo>
                    <a:pt x="34" y="584"/>
                  </a:lnTo>
                  <a:lnTo>
                    <a:pt x="24" y="604"/>
                  </a:lnTo>
                  <a:lnTo>
                    <a:pt x="18" y="622"/>
                  </a:lnTo>
                  <a:lnTo>
                    <a:pt x="8" y="658"/>
                  </a:lnTo>
                  <a:lnTo>
                    <a:pt x="2" y="688"/>
                  </a:lnTo>
                  <a:lnTo>
                    <a:pt x="0" y="716"/>
                  </a:lnTo>
                  <a:lnTo>
                    <a:pt x="716" y="716"/>
                  </a:lnTo>
                  <a:lnTo>
                    <a:pt x="716" y="716"/>
                  </a:lnTo>
                  <a:lnTo>
                    <a:pt x="714" y="688"/>
                  </a:lnTo>
                  <a:lnTo>
                    <a:pt x="708" y="658"/>
                  </a:lnTo>
                  <a:lnTo>
                    <a:pt x="698" y="622"/>
                  </a:lnTo>
                  <a:lnTo>
                    <a:pt x="692" y="604"/>
                  </a:lnTo>
                  <a:lnTo>
                    <a:pt x="682" y="584"/>
                  </a:lnTo>
                  <a:lnTo>
                    <a:pt x="672" y="566"/>
                  </a:lnTo>
                  <a:lnTo>
                    <a:pt x="658" y="546"/>
                  </a:lnTo>
                  <a:lnTo>
                    <a:pt x="642" y="530"/>
                  </a:lnTo>
                  <a:lnTo>
                    <a:pt x="624" y="514"/>
                  </a:lnTo>
                  <a:lnTo>
                    <a:pt x="604" y="500"/>
                  </a:lnTo>
                  <a:lnTo>
                    <a:pt x="582" y="488"/>
                  </a:lnTo>
                  <a:lnTo>
                    <a:pt x="582" y="488"/>
                  </a:lnTo>
                  <a:close/>
                </a:path>
              </a:pathLst>
            </a:custGeom>
            <a:solidFill>
              <a:srgbClr val="2E78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97" name="그룹 96">
            <a:extLst>
              <a:ext uri="{FF2B5EF4-FFF2-40B4-BE49-F238E27FC236}">
                <a16:creationId xmlns:a16="http://schemas.microsoft.com/office/drawing/2014/main" id="{0148C25D-C439-4AFE-AC1A-C2DABD1F55A5}"/>
              </a:ext>
            </a:extLst>
          </p:cNvPr>
          <p:cNvGrpSpPr/>
          <p:nvPr/>
        </p:nvGrpSpPr>
        <p:grpSpPr>
          <a:xfrm>
            <a:off x="2280987" y="2993185"/>
            <a:ext cx="5329378" cy="1725537"/>
            <a:chOff x="1912334" y="3117208"/>
            <a:chExt cx="5329378" cy="1725537"/>
          </a:xfrm>
        </p:grpSpPr>
        <p:sp>
          <p:nvSpPr>
            <p:cNvPr id="67" name="자유형: 도형 66">
              <a:extLst>
                <a:ext uri="{FF2B5EF4-FFF2-40B4-BE49-F238E27FC236}">
                  <a16:creationId xmlns:a16="http://schemas.microsoft.com/office/drawing/2014/main" id="{4A51A757-58D5-4526-90B9-8015956A553E}"/>
                </a:ext>
              </a:extLst>
            </p:cNvPr>
            <p:cNvSpPr/>
            <p:nvPr/>
          </p:nvSpPr>
          <p:spPr>
            <a:xfrm>
              <a:off x="5895144" y="3117208"/>
              <a:ext cx="533133" cy="606666"/>
            </a:xfrm>
            <a:custGeom>
              <a:avLst/>
              <a:gdLst>
                <a:gd name="connsiteX0" fmla="*/ 242906 w 486881"/>
                <a:gd name="connsiteY0" fmla="*/ 454011 h 554035"/>
                <a:gd name="connsiteX1" fmla="*/ 242346 w 486881"/>
                <a:gd name="connsiteY1" fmla="*/ 456404 h 554035"/>
                <a:gd name="connsiteX2" fmla="*/ 243469 w 486881"/>
                <a:gd name="connsiteY2" fmla="*/ 456404 h 554035"/>
                <a:gd name="connsiteX3" fmla="*/ 229552 w 486881"/>
                <a:gd name="connsiteY3" fmla="*/ 0 h 554035"/>
                <a:gd name="connsiteX4" fmla="*/ 232978 w 486881"/>
                <a:gd name="connsiteY4" fmla="*/ 0 h 554035"/>
                <a:gd name="connsiteX5" fmla="*/ 242906 w 486881"/>
                <a:gd name="connsiteY5" fmla="*/ 1662 h 554035"/>
                <a:gd name="connsiteX6" fmla="*/ 252879 w 486881"/>
                <a:gd name="connsiteY6" fmla="*/ 0 h 554035"/>
                <a:gd name="connsiteX7" fmla="*/ 256320 w 486881"/>
                <a:gd name="connsiteY7" fmla="*/ 0 h 554035"/>
                <a:gd name="connsiteX8" fmla="*/ 276967 w 486881"/>
                <a:gd name="connsiteY8" fmla="*/ 3441 h 554035"/>
                <a:gd name="connsiteX9" fmla="*/ 294173 w 486881"/>
                <a:gd name="connsiteY9" fmla="*/ 10324 h 554035"/>
                <a:gd name="connsiteX10" fmla="*/ 318262 w 486881"/>
                <a:gd name="connsiteY10" fmla="*/ 24088 h 554035"/>
                <a:gd name="connsiteX11" fmla="*/ 328585 w 486881"/>
                <a:gd name="connsiteY11" fmla="*/ 30971 h 554035"/>
                <a:gd name="connsiteX12" fmla="*/ 335468 w 486881"/>
                <a:gd name="connsiteY12" fmla="*/ 41294 h 554035"/>
                <a:gd name="connsiteX13" fmla="*/ 345792 w 486881"/>
                <a:gd name="connsiteY13" fmla="*/ 61942 h 554035"/>
                <a:gd name="connsiteX14" fmla="*/ 352674 w 486881"/>
                <a:gd name="connsiteY14" fmla="*/ 82589 h 554035"/>
                <a:gd name="connsiteX15" fmla="*/ 356115 w 486881"/>
                <a:gd name="connsiteY15" fmla="*/ 113560 h 554035"/>
                <a:gd name="connsiteX16" fmla="*/ 362998 w 486881"/>
                <a:gd name="connsiteY16" fmla="*/ 154854 h 554035"/>
                <a:gd name="connsiteX17" fmla="*/ 366439 w 486881"/>
                <a:gd name="connsiteY17" fmla="*/ 172060 h 554035"/>
                <a:gd name="connsiteX18" fmla="*/ 373321 w 486881"/>
                <a:gd name="connsiteY18" fmla="*/ 203031 h 554035"/>
                <a:gd name="connsiteX19" fmla="*/ 383645 w 486881"/>
                <a:gd name="connsiteY19" fmla="*/ 237444 h 554035"/>
                <a:gd name="connsiteX20" fmla="*/ 393968 w 486881"/>
                <a:gd name="connsiteY20" fmla="*/ 254650 h 554035"/>
                <a:gd name="connsiteX21" fmla="*/ 387086 w 486881"/>
                <a:gd name="connsiteY21" fmla="*/ 251208 h 554035"/>
                <a:gd name="connsiteX22" fmla="*/ 376762 w 486881"/>
                <a:gd name="connsiteY22" fmla="*/ 240885 h 554035"/>
                <a:gd name="connsiteX23" fmla="*/ 366439 w 486881"/>
                <a:gd name="connsiteY23" fmla="*/ 230561 h 554035"/>
                <a:gd name="connsiteX24" fmla="*/ 373321 w 486881"/>
                <a:gd name="connsiteY24" fmla="*/ 251208 h 554035"/>
                <a:gd name="connsiteX25" fmla="*/ 380204 w 486881"/>
                <a:gd name="connsiteY25" fmla="*/ 261532 h 554035"/>
                <a:gd name="connsiteX26" fmla="*/ 366439 w 486881"/>
                <a:gd name="connsiteY26" fmla="*/ 268414 h 554035"/>
                <a:gd name="connsiteX27" fmla="*/ 314821 w 486881"/>
                <a:gd name="connsiteY27" fmla="*/ 285620 h 554035"/>
                <a:gd name="connsiteX28" fmla="*/ 314821 w 486881"/>
                <a:gd name="connsiteY28" fmla="*/ 309709 h 554035"/>
                <a:gd name="connsiteX29" fmla="*/ 328585 w 486881"/>
                <a:gd name="connsiteY29" fmla="*/ 316591 h 554035"/>
                <a:gd name="connsiteX30" fmla="*/ 338909 w 486881"/>
                <a:gd name="connsiteY30" fmla="*/ 326915 h 554035"/>
                <a:gd name="connsiteX31" fmla="*/ 345792 w 486881"/>
                <a:gd name="connsiteY31" fmla="*/ 340680 h 554035"/>
                <a:gd name="connsiteX32" fmla="*/ 356115 w 486881"/>
                <a:gd name="connsiteY32" fmla="*/ 347562 h 554035"/>
                <a:gd name="connsiteX33" fmla="*/ 373321 w 486881"/>
                <a:gd name="connsiteY33" fmla="*/ 357886 h 554035"/>
                <a:gd name="connsiteX34" fmla="*/ 390527 w 486881"/>
                <a:gd name="connsiteY34" fmla="*/ 364768 h 554035"/>
                <a:gd name="connsiteX35" fmla="*/ 400851 w 486881"/>
                <a:gd name="connsiteY35" fmla="*/ 371651 h 554035"/>
                <a:gd name="connsiteX36" fmla="*/ 414616 w 486881"/>
                <a:gd name="connsiteY36" fmla="*/ 375092 h 554035"/>
                <a:gd name="connsiteX37" fmla="*/ 445587 w 486881"/>
                <a:gd name="connsiteY37" fmla="*/ 385416 h 554035"/>
                <a:gd name="connsiteX38" fmla="*/ 452469 w 486881"/>
                <a:gd name="connsiteY38" fmla="*/ 385416 h 554035"/>
                <a:gd name="connsiteX39" fmla="*/ 459352 w 486881"/>
                <a:gd name="connsiteY39" fmla="*/ 392298 h 554035"/>
                <a:gd name="connsiteX40" fmla="*/ 469675 w 486881"/>
                <a:gd name="connsiteY40" fmla="*/ 402622 h 554035"/>
                <a:gd name="connsiteX41" fmla="*/ 479999 w 486881"/>
                <a:gd name="connsiteY41" fmla="*/ 419828 h 554035"/>
                <a:gd name="connsiteX42" fmla="*/ 486881 w 486881"/>
                <a:gd name="connsiteY42" fmla="*/ 554035 h 554035"/>
                <a:gd name="connsiteX43" fmla="*/ 366713 w 486881"/>
                <a:gd name="connsiteY43" fmla="*/ 554035 h 554035"/>
                <a:gd name="connsiteX44" fmla="*/ 266644 w 486881"/>
                <a:gd name="connsiteY44" fmla="*/ 554035 h 554035"/>
                <a:gd name="connsiteX45" fmla="*/ 219273 w 486881"/>
                <a:gd name="connsiteY45" fmla="*/ 554035 h 554035"/>
                <a:gd name="connsiteX46" fmla="*/ 142876 w 486881"/>
                <a:gd name="connsiteY46" fmla="*/ 554035 h 554035"/>
                <a:gd name="connsiteX47" fmla="*/ 0 w 486881"/>
                <a:gd name="connsiteY47" fmla="*/ 554035 h 554035"/>
                <a:gd name="connsiteX48" fmla="*/ 6852 w 486881"/>
                <a:gd name="connsiteY48" fmla="*/ 419828 h 554035"/>
                <a:gd name="connsiteX49" fmla="*/ 17130 w 486881"/>
                <a:gd name="connsiteY49" fmla="*/ 402622 h 554035"/>
                <a:gd name="connsiteX50" fmla="*/ 27409 w 486881"/>
                <a:gd name="connsiteY50" fmla="*/ 392298 h 554035"/>
                <a:gd name="connsiteX51" fmla="*/ 34261 w 486881"/>
                <a:gd name="connsiteY51" fmla="*/ 385416 h 554035"/>
                <a:gd name="connsiteX52" fmla="*/ 41113 w 486881"/>
                <a:gd name="connsiteY52" fmla="*/ 385416 h 554035"/>
                <a:gd name="connsiteX53" fmla="*/ 71949 w 486881"/>
                <a:gd name="connsiteY53" fmla="*/ 375092 h 554035"/>
                <a:gd name="connsiteX54" fmla="*/ 85653 w 486881"/>
                <a:gd name="connsiteY54" fmla="*/ 371651 h 554035"/>
                <a:gd name="connsiteX55" fmla="*/ 95932 w 486881"/>
                <a:gd name="connsiteY55" fmla="*/ 364768 h 554035"/>
                <a:gd name="connsiteX56" fmla="*/ 113062 w 486881"/>
                <a:gd name="connsiteY56" fmla="*/ 357886 h 554035"/>
                <a:gd name="connsiteX57" fmla="*/ 130193 w 486881"/>
                <a:gd name="connsiteY57" fmla="*/ 347562 h 554035"/>
                <a:gd name="connsiteX58" fmla="*/ 140471 w 486881"/>
                <a:gd name="connsiteY58" fmla="*/ 340680 h 554035"/>
                <a:gd name="connsiteX59" fmla="*/ 147324 w 486881"/>
                <a:gd name="connsiteY59" fmla="*/ 326915 h 554035"/>
                <a:gd name="connsiteX60" fmla="*/ 157603 w 486881"/>
                <a:gd name="connsiteY60" fmla="*/ 316591 h 554035"/>
                <a:gd name="connsiteX61" fmla="*/ 171307 w 486881"/>
                <a:gd name="connsiteY61" fmla="*/ 309709 h 554035"/>
                <a:gd name="connsiteX62" fmla="*/ 171307 w 486881"/>
                <a:gd name="connsiteY62" fmla="*/ 285620 h 554035"/>
                <a:gd name="connsiteX63" fmla="*/ 119915 w 486881"/>
                <a:gd name="connsiteY63" fmla="*/ 268414 h 554035"/>
                <a:gd name="connsiteX64" fmla="*/ 106210 w 486881"/>
                <a:gd name="connsiteY64" fmla="*/ 261532 h 554035"/>
                <a:gd name="connsiteX65" fmla="*/ 113062 w 486881"/>
                <a:gd name="connsiteY65" fmla="*/ 251208 h 554035"/>
                <a:gd name="connsiteX66" fmla="*/ 119915 w 486881"/>
                <a:gd name="connsiteY66" fmla="*/ 230561 h 554035"/>
                <a:gd name="connsiteX67" fmla="*/ 109636 w 486881"/>
                <a:gd name="connsiteY67" fmla="*/ 240885 h 554035"/>
                <a:gd name="connsiteX68" fmla="*/ 99358 w 486881"/>
                <a:gd name="connsiteY68" fmla="*/ 251208 h 554035"/>
                <a:gd name="connsiteX69" fmla="*/ 92506 w 486881"/>
                <a:gd name="connsiteY69" fmla="*/ 254650 h 554035"/>
                <a:gd name="connsiteX70" fmla="*/ 102784 w 486881"/>
                <a:gd name="connsiteY70" fmla="*/ 237444 h 554035"/>
                <a:gd name="connsiteX71" fmla="*/ 113062 w 486881"/>
                <a:gd name="connsiteY71" fmla="*/ 203031 h 554035"/>
                <a:gd name="connsiteX72" fmla="*/ 119915 w 486881"/>
                <a:gd name="connsiteY72" fmla="*/ 172060 h 554035"/>
                <a:gd name="connsiteX73" fmla="*/ 123341 w 486881"/>
                <a:gd name="connsiteY73" fmla="*/ 154854 h 554035"/>
                <a:gd name="connsiteX74" fmla="*/ 130193 w 486881"/>
                <a:gd name="connsiteY74" fmla="*/ 113560 h 554035"/>
                <a:gd name="connsiteX75" fmla="*/ 133619 w 486881"/>
                <a:gd name="connsiteY75" fmla="*/ 82589 h 554035"/>
                <a:gd name="connsiteX76" fmla="*/ 140471 w 486881"/>
                <a:gd name="connsiteY76" fmla="*/ 61942 h 554035"/>
                <a:gd name="connsiteX77" fmla="*/ 150750 w 486881"/>
                <a:gd name="connsiteY77" fmla="*/ 41294 h 554035"/>
                <a:gd name="connsiteX78" fmla="*/ 157603 w 486881"/>
                <a:gd name="connsiteY78" fmla="*/ 30971 h 554035"/>
                <a:gd name="connsiteX79" fmla="*/ 167881 w 486881"/>
                <a:gd name="connsiteY79" fmla="*/ 24088 h 554035"/>
                <a:gd name="connsiteX80" fmla="*/ 191864 w 486881"/>
                <a:gd name="connsiteY80" fmla="*/ 10324 h 554035"/>
                <a:gd name="connsiteX81" fmla="*/ 208995 w 486881"/>
                <a:gd name="connsiteY81" fmla="*/ 3441 h 554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</a:cxnLst>
              <a:rect l="l" t="t" r="r" b="b"/>
              <a:pathLst>
                <a:path w="486881" h="554035">
                  <a:moveTo>
                    <a:pt x="242906" y="454011"/>
                  </a:moveTo>
                  <a:lnTo>
                    <a:pt x="242346" y="456404"/>
                  </a:lnTo>
                  <a:lnTo>
                    <a:pt x="243469" y="456404"/>
                  </a:lnTo>
                  <a:close/>
                  <a:moveTo>
                    <a:pt x="229552" y="0"/>
                  </a:moveTo>
                  <a:lnTo>
                    <a:pt x="232978" y="0"/>
                  </a:lnTo>
                  <a:lnTo>
                    <a:pt x="242906" y="1662"/>
                  </a:lnTo>
                  <a:lnTo>
                    <a:pt x="252879" y="0"/>
                  </a:lnTo>
                  <a:lnTo>
                    <a:pt x="256320" y="0"/>
                  </a:lnTo>
                  <a:lnTo>
                    <a:pt x="276967" y="3441"/>
                  </a:lnTo>
                  <a:lnTo>
                    <a:pt x="294173" y="10324"/>
                  </a:lnTo>
                  <a:lnTo>
                    <a:pt x="318262" y="24088"/>
                  </a:lnTo>
                  <a:lnTo>
                    <a:pt x="328585" y="30971"/>
                  </a:lnTo>
                  <a:lnTo>
                    <a:pt x="335468" y="41294"/>
                  </a:lnTo>
                  <a:lnTo>
                    <a:pt x="345792" y="61942"/>
                  </a:lnTo>
                  <a:lnTo>
                    <a:pt x="352674" y="82589"/>
                  </a:lnTo>
                  <a:lnTo>
                    <a:pt x="356115" y="113560"/>
                  </a:lnTo>
                  <a:lnTo>
                    <a:pt x="362998" y="154854"/>
                  </a:lnTo>
                  <a:lnTo>
                    <a:pt x="366439" y="172060"/>
                  </a:lnTo>
                  <a:lnTo>
                    <a:pt x="373321" y="203031"/>
                  </a:lnTo>
                  <a:lnTo>
                    <a:pt x="383645" y="237444"/>
                  </a:lnTo>
                  <a:lnTo>
                    <a:pt x="393968" y="254650"/>
                  </a:lnTo>
                  <a:lnTo>
                    <a:pt x="387086" y="251208"/>
                  </a:lnTo>
                  <a:lnTo>
                    <a:pt x="376762" y="240885"/>
                  </a:lnTo>
                  <a:lnTo>
                    <a:pt x="366439" y="230561"/>
                  </a:lnTo>
                  <a:lnTo>
                    <a:pt x="373321" y="251208"/>
                  </a:lnTo>
                  <a:lnTo>
                    <a:pt x="380204" y="261532"/>
                  </a:lnTo>
                  <a:lnTo>
                    <a:pt x="366439" y="268414"/>
                  </a:lnTo>
                  <a:lnTo>
                    <a:pt x="314821" y="285620"/>
                  </a:lnTo>
                  <a:lnTo>
                    <a:pt x="314821" y="309709"/>
                  </a:lnTo>
                  <a:lnTo>
                    <a:pt x="328585" y="316591"/>
                  </a:lnTo>
                  <a:lnTo>
                    <a:pt x="338909" y="326915"/>
                  </a:lnTo>
                  <a:lnTo>
                    <a:pt x="345792" y="340680"/>
                  </a:lnTo>
                  <a:lnTo>
                    <a:pt x="356115" y="347562"/>
                  </a:lnTo>
                  <a:lnTo>
                    <a:pt x="373321" y="357886"/>
                  </a:lnTo>
                  <a:lnTo>
                    <a:pt x="390527" y="364768"/>
                  </a:lnTo>
                  <a:lnTo>
                    <a:pt x="400851" y="371651"/>
                  </a:lnTo>
                  <a:lnTo>
                    <a:pt x="414616" y="375092"/>
                  </a:lnTo>
                  <a:lnTo>
                    <a:pt x="445587" y="385416"/>
                  </a:lnTo>
                  <a:lnTo>
                    <a:pt x="452469" y="385416"/>
                  </a:lnTo>
                  <a:lnTo>
                    <a:pt x="459352" y="392298"/>
                  </a:lnTo>
                  <a:lnTo>
                    <a:pt x="469675" y="402622"/>
                  </a:lnTo>
                  <a:lnTo>
                    <a:pt x="479999" y="419828"/>
                  </a:lnTo>
                  <a:lnTo>
                    <a:pt x="486881" y="554035"/>
                  </a:lnTo>
                  <a:lnTo>
                    <a:pt x="366713" y="554035"/>
                  </a:lnTo>
                  <a:lnTo>
                    <a:pt x="266644" y="554035"/>
                  </a:lnTo>
                  <a:lnTo>
                    <a:pt x="219273" y="554035"/>
                  </a:lnTo>
                  <a:lnTo>
                    <a:pt x="142876" y="554035"/>
                  </a:lnTo>
                  <a:lnTo>
                    <a:pt x="0" y="554035"/>
                  </a:lnTo>
                  <a:lnTo>
                    <a:pt x="6852" y="419828"/>
                  </a:lnTo>
                  <a:lnTo>
                    <a:pt x="17130" y="402622"/>
                  </a:lnTo>
                  <a:lnTo>
                    <a:pt x="27409" y="392298"/>
                  </a:lnTo>
                  <a:lnTo>
                    <a:pt x="34261" y="385416"/>
                  </a:lnTo>
                  <a:lnTo>
                    <a:pt x="41113" y="385416"/>
                  </a:lnTo>
                  <a:lnTo>
                    <a:pt x="71949" y="375092"/>
                  </a:lnTo>
                  <a:lnTo>
                    <a:pt x="85653" y="371651"/>
                  </a:lnTo>
                  <a:lnTo>
                    <a:pt x="95932" y="364768"/>
                  </a:lnTo>
                  <a:lnTo>
                    <a:pt x="113062" y="357886"/>
                  </a:lnTo>
                  <a:lnTo>
                    <a:pt x="130193" y="347562"/>
                  </a:lnTo>
                  <a:lnTo>
                    <a:pt x="140471" y="340680"/>
                  </a:lnTo>
                  <a:lnTo>
                    <a:pt x="147324" y="326915"/>
                  </a:lnTo>
                  <a:lnTo>
                    <a:pt x="157603" y="316591"/>
                  </a:lnTo>
                  <a:lnTo>
                    <a:pt x="171307" y="309709"/>
                  </a:lnTo>
                  <a:lnTo>
                    <a:pt x="171307" y="285620"/>
                  </a:lnTo>
                  <a:lnTo>
                    <a:pt x="119915" y="268414"/>
                  </a:lnTo>
                  <a:lnTo>
                    <a:pt x="106210" y="261532"/>
                  </a:lnTo>
                  <a:lnTo>
                    <a:pt x="113062" y="251208"/>
                  </a:lnTo>
                  <a:lnTo>
                    <a:pt x="119915" y="230561"/>
                  </a:lnTo>
                  <a:lnTo>
                    <a:pt x="109636" y="240885"/>
                  </a:lnTo>
                  <a:lnTo>
                    <a:pt x="99358" y="251208"/>
                  </a:lnTo>
                  <a:lnTo>
                    <a:pt x="92506" y="254650"/>
                  </a:lnTo>
                  <a:lnTo>
                    <a:pt x="102784" y="237444"/>
                  </a:lnTo>
                  <a:lnTo>
                    <a:pt x="113062" y="203031"/>
                  </a:lnTo>
                  <a:lnTo>
                    <a:pt x="119915" y="172060"/>
                  </a:lnTo>
                  <a:lnTo>
                    <a:pt x="123341" y="154854"/>
                  </a:lnTo>
                  <a:lnTo>
                    <a:pt x="130193" y="113560"/>
                  </a:lnTo>
                  <a:lnTo>
                    <a:pt x="133619" y="82589"/>
                  </a:lnTo>
                  <a:lnTo>
                    <a:pt x="140471" y="61942"/>
                  </a:lnTo>
                  <a:lnTo>
                    <a:pt x="150750" y="41294"/>
                  </a:lnTo>
                  <a:lnTo>
                    <a:pt x="157603" y="30971"/>
                  </a:lnTo>
                  <a:lnTo>
                    <a:pt x="167881" y="24088"/>
                  </a:lnTo>
                  <a:lnTo>
                    <a:pt x="191864" y="10324"/>
                  </a:lnTo>
                  <a:lnTo>
                    <a:pt x="208995" y="3441"/>
                  </a:lnTo>
                  <a:close/>
                </a:path>
              </a:pathLst>
            </a:custGeom>
            <a:solidFill>
              <a:srgbClr val="9A46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14C15FA8-F17E-41E0-82E0-E62475780888}"/>
                </a:ext>
              </a:extLst>
            </p:cNvPr>
            <p:cNvSpPr txBox="1"/>
            <p:nvPr/>
          </p:nvSpPr>
          <p:spPr>
            <a:xfrm>
              <a:off x="5435845" y="3714817"/>
              <a:ext cx="145173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8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9A464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직무관련자</a:t>
              </a:r>
              <a:endParaRPr lang="ko-KR" altLang="en-US">
                <a:solidFill>
                  <a:srgbClr val="9A4646"/>
                </a:solidFill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49F0E1CA-9303-4B37-949C-C23AEFAF171B}"/>
                </a:ext>
              </a:extLst>
            </p:cNvPr>
            <p:cNvSpPr txBox="1"/>
            <p:nvPr/>
          </p:nvSpPr>
          <p:spPr>
            <a:xfrm>
              <a:off x="5081710" y="4134859"/>
              <a:ext cx="2160000" cy="307777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동시에 </a:t>
              </a: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9A464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사적이해관계자</a:t>
              </a: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 경우</a:t>
              </a:r>
            </a:p>
          </p:txBody>
        </p:sp>
        <p:sp>
          <p:nvSpPr>
            <p:cNvPr id="90" name="직사각형 89">
              <a:extLst>
                <a:ext uri="{FF2B5EF4-FFF2-40B4-BE49-F238E27FC236}">
                  <a16:creationId xmlns:a16="http://schemas.microsoft.com/office/drawing/2014/main" id="{F9EEC9A1-86B0-4838-B913-E6D3CB0D114E}"/>
                </a:ext>
              </a:extLst>
            </p:cNvPr>
            <p:cNvSpPr/>
            <p:nvPr/>
          </p:nvSpPr>
          <p:spPr>
            <a:xfrm>
              <a:off x="1912334" y="4504191"/>
              <a:ext cx="5329378" cy="338554"/>
            </a:xfrm>
            <a:prstGeom prst="rect">
              <a:avLst/>
            </a:prstGeom>
            <a:gradFill flip="none" rotWithShape="1">
              <a:gsLst>
                <a:gs pos="58000">
                  <a:schemeClr val="accent1">
                    <a:lumMod val="75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p:spPr>
          <p:txBody>
            <a:bodyPr wrap="square">
              <a:spAutoFit/>
            </a:bodyPr>
            <a:lstStyle/>
            <a:p>
              <a:pPr algn="ctr">
                <a:spcAft>
                  <a:spcPts val="600"/>
                </a:spcAft>
                <a:buClr>
                  <a:schemeClr val="accent5"/>
                </a:buClr>
              </a:pPr>
              <a:r>
                <a:rPr lang="ko-KR" altLang="en-US" sz="16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사적이해관계자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및 회피신청 의무 발생</a:t>
              </a:r>
              <a:endParaRPr lang="en-US" altLang="ko-KR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D9D9EAED-B456-428F-90BC-90360B27D523}"/>
              </a:ext>
            </a:extLst>
          </p:cNvPr>
          <p:cNvGrpSpPr/>
          <p:nvPr/>
        </p:nvGrpSpPr>
        <p:grpSpPr>
          <a:xfrm>
            <a:off x="3144495" y="2785865"/>
            <a:ext cx="195130" cy="147382"/>
            <a:chOff x="2969401" y="2771071"/>
            <a:chExt cx="378920" cy="286199"/>
          </a:xfrm>
        </p:grpSpPr>
        <p:sp>
          <p:nvSpPr>
            <p:cNvPr id="94" name="순서도: 연결자 93">
              <a:extLst>
                <a:ext uri="{FF2B5EF4-FFF2-40B4-BE49-F238E27FC236}">
                  <a16:creationId xmlns:a16="http://schemas.microsoft.com/office/drawing/2014/main" id="{90269A1E-73E1-490E-B2F4-748DDCD37EB4}"/>
                </a:ext>
              </a:extLst>
            </p:cNvPr>
            <p:cNvSpPr/>
            <p:nvPr/>
          </p:nvSpPr>
          <p:spPr>
            <a:xfrm>
              <a:off x="2969401" y="2771071"/>
              <a:ext cx="247682" cy="247682"/>
            </a:xfrm>
            <a:prstGeom prst="flowChartConnector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순서도: 연결자 94">
              <a:extLst>
                <a:ext uri="{FF2B5EF4-FFF2-40B4-BE49-F238E27FC236}">
                  <a16:creationId xmlns:a16="http://schemas.microsoft.com/office/drawing/2014/main" id="{FEAFDDE1-3DD1-44D3-A948-2EF02E31BFB4}"/>
                </a:ext>
              </a:extLst>
            </p:cNvPr>
            <p:cNvSpPr/>
            <p:nvPr/>
          </p:nvSpPr>
          <p:spPr>
            <a:xfrm>
              <a:off x="3230818" y="2939767"/>
              <a:ext cx="117503" cy="117503"/>
            </a:xfrm>
            <a:prstGeom prst="flowChartConnector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7957F8F2-01A7-4C19-8FD8-1CDB35347C3F}"/>
              </a:ext>
            </a:extLst>
          </p:cNvPr>
          <p:cNvSpPr txBox="1"/>
          <p:nvPr/>
        </p:nvSpPr>
        <p:spPr>
          <a:xfrm>
            <a:off x="849000" y="1381036"/>
            <a:ext cx="820800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업무처리 중 </a:t>
            </a:r>
            <a:r>
              <a:rPr lang="ko-KR" altLang="en-US" sz="1600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소관직무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수행과 관련하여 </a:t>
            </a:r>
            <a:endParaRPr lang="en-US" altLang="ko-KR" sz="1600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13B69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</a:t>
            </a:r>
            <a:r>
              <a:rPr lang="en-US" altLang="ko-KR" sz="11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1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대리인 포함</a:t>
            </a:r>
            <a:r>
              <a:rPr lang="en-US" altLang="ko-KR" sz="11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 </a:t>
            </a:r>
            <a:r>
              <a:rPr lang="ko-KR" altLang="en-US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사적이해관계자</a:t>
            </a:r>
            <a:r>
              <a:rPr lang="ko-KR" altLang="en-US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임을</a:t>
            </a:r>
            <a:r>
              <a:rPr lang="ko-KR" altLang="en-US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알게 된 경우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신고하고 회피를 신청</a:t>
            </a:r>
            <a:endParaRPr lang="ko-KR" altLang="en-US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13B69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60" name="그림 59">
            <a:extLst>
              <a:ext uri="{FF2B5EF4-FFF2-40B4-BE49-F238E27FC236}">
                <a16:creationId xmlns:a16="http://schemas.microsoft.com/office/drawing/2014/main" id="{4715319B-2B7A-4D42-813D-7F3A414B86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863" t="51608" r="75465" b="-453"/>
          <a:stretch/>
        </p:blipFill>
        <p:spPr>
          <a:xfrm flipH="1">
            <a:off x="4891651" y="5016844"/>
            <a:ext cx="625617" cy="1834549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20F02C6D-5784-42DC-829D-EDBDEA7A79CA}"/>
              </a:ext>
            </a:extLst>
          </p:cNvPr>
          <p:cNvGrpSpPr/>
          <p:nvPr/>
        </p:nvGrpSpPr>
        <p:grpSpPr>
          <a:xfrm>
            <a:off x="1065785" y="5376147"/>
            <a:ext cx="3019254" cy="1050275"/>
            <a:chOff x="1324865" y="5376147"/>
            <a:chExt cx="3019254" cy="1050275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0F6C5924-93E2-4614-9B1A-638CF851A750}"/>
                </a:ext>
              </a:extLst>
            </p:cNvPr>
            <p:cNvSpPr/>
            <p:nvPr/>
          </p:nvSpPr>
          <p:spPr>
            <a:xfrm>
              <a:off x="1324865" y="5687758"/>
              <a:ext cx="3019254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Clr>
                  <a:schemeClr val="accent5"/>
                </a:buClr>
              </a:pPr>
              <a:r>
                <a:rPr lang="ko-KR" altLang="en-US" sz="14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사적이해관계자임을</a:t>
              </a:r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안 날부터 </a:t>
              </a:r>
              <a: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en-US" altLang="ko-KR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14</a:t>
              </a: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 이내에 소속기관장에게 신고하고 </a:t>
              </a:r>
              <a:endPara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E75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>
                <a:buClr>
                  <a:schemeClr val="accent5"/>
                </a:buClr>
              </a:pP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회피를 신청</a:t>
              </a:r>
              <a:endParaRPr lang="en-US" altLang="ko-KR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8" name="사각형: 둥근 모서리 57">
              <a:extLst>
                <a:ext uri="{FF2B5EF4-FFF2-40B4-BE49-F238E27FC236}">
                  <a16:creationId xmlns:a16="http://schemas.microsoft.com/office/drawing/2014/main" id="{78F07127-CC00-45B9-B8C3-91423EE65C89}"/>
                </a:ext>
              </a:extLst>
            </p:cNvPr>
            <p:cNvSpPr/>
            <p:nvPr/>
          </p:nvSpPr>
          <p:spPr>
            <a:xfrm>
              <a:off x="1706606" y="5376147"/>
              <a:ext cx="2255772" cy="26265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신청 방법</a:t>
              </a:r>
              <a:endParaRPr lang="ko-KR" altLang="en-US" sz="140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2B0F7121-EF3C-42EF-B4A5-46509E7DAF86}"/>
              </a:ext>
            </a:extLst>
          </p:cNvPr>
          <p:cNvGrpSpPr/>
          <p:nvPr/>
        </p:nvGrpSpPr>
        <p:grpSpPr>
          <a:xfrm>
            <a:off x="5526563" y="5376147"/>
            <a:ext cx="3484646" cy="1265718"/>
            <a:chOff x="5450363" y="5376147"/>
            <a:chExt cx="3484646" cy="1265718"/>
          </a:xfrm>
        </p:grpSpPr>
        <p:sp>
          <p:nvSpPr>
            <p:cNvPr id="104" name="직사각형 103">
              <a:extLst>
                <a:ext uri="{FF2B5EF4-FFF2-40B4-BE49-F238E27FC236}">
                  <a16:creationId xmlns:a16="http://schemas.microsoft.com/office/drawing/2014/main" id="{532C066F-BD55-4DFB-A878-09C2540913EF}"/>
                </a:ext>
              </a:extLst>
            </p:cNvPr>
            <p:cNvSpPr/>
            <p:nvPr/>
          </p:nvSpPr>
          <p:spPr>
            <a:xfrm>
              <a:off x="5450363" y="5687758"/>
              <a:ext cx="3484646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latinLnBrk="0">
                <a:buClr>
                  <a:schemeClr val="accent5"/>
                </a:buClr>
              </a:pPr>
              <a:r>
                <a:rPr lang="ko-KR" altLang="en-US" sz="14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사적이해관계가</a:t>
              </a:r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개입되어 </a:t>
              </a:r>
              <a: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이해충돌이 발생할 소지가 높은 </a:t>
              </a: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9A464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신고대상 직무를 수행하는 공직자</a:t>
              </a:r>
              <a:endPara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A464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latinLnBrk="0">
                <a:buClr>
                  <a:schemeClr val="accent5"/>
                </a:buClr>
              </a:pPr>
              <a:endPara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E75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9" name="사각형: 둥근 모서리 58">
              <a:extLst>
                <a:ext uri="{FF2B5EF4-FFF2-40B4-BE49-F238E27FC236}">
                  <a16:creationId xmlns:a16="http://schemas.microsoft.com/office/drawing/2014/main" id="{03B1366C-9987-4CBE-8161-448EE6C08D32}"/>
                </a:ext>
              </a:extLst>
            </p:cNvPr>
            <p:cNvSpPr/>
            <p:nvPr/>
          </p:nvSpPr>
          <p:spPr>
            <a:xfrm>
              <a:off x="6064800" y="5376147"/>
              <a:ext cx="2255772" cy="26265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신청 대상</a:t>
              </a:r>
              <a:endParaRPr lang="ko-KR" altLang="en-US" sz="140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65" name="Freeform 19">
            <a:extLst>
              <a:ext uri="{FF2B5EF4-FFF2-40B4-BE49-F238E27FC236}">
                <a16:creationId xmlns:a16="http://schemas.microsoft.com/office/drawing/2014/main" id="{6CB3BD4D-8D2E-4B82-A8DF-F5043439EB5B}"/>
              </a:ext>
            </a:extLst>
          </p:cNvPr>
          <p:cNvSpPr>
            <a:spLocks/>
          </p:cNvSpPr>
          <p:nvPr/>
        </p:nvSpPr>
        <p:spPr bwMode="auto">
          <a:xfrm>
            <a:off x="3290105" y="5137310"/>
            <a:ext cx="366949" cy="341758"/>
          </a:xfrm>
          <a:custGeom>
            <a:avLst/>
            <a:gdLst>
              <a:gd name="T0" fmla="*/ 868 w 2738"/>
              <a:gd name="T1" fmla="*/ 1660 h 2549"/>
              <a:gd name="T2" fmla="*/ 2693 w 2738"/>
              <a:gd name="T3" fmla="*/ 0 h 2549"/>
              <a:gd name="T4" fmla="*/ 2738 w 2738"/>
              <a:gd name="T5" fmla="*/ 55 h 2549"/>
              <a:gd name="T6" fmla="*/ 1658 w 2738"/>
              <a:gd name="T7" fmla="*/ 1226 h 2549"/>
              <a:gd name="T8" fmla="*/ 818 w 2738"/>
              <a:gd name="T9" fmla="*/ 2542 h 2549"/>
              <a:gd name="T10" fmla="*/ 73 w 2738"/>
              <a:gd name="T11" fmla="*/ 1477 h 2549"/>
              <a:gd name="T12" fmla="*/ 475 w 2738"/>
              <a:gd name="T13" fmla="*/ 1234 h 2549"/>
              <a:gd name="T14" fmla="*/ 868 w 2738"/>
              <a:gd name="T15" fmla="*/ 1660 h 2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38" h="2549">
                <a:moveTo>
                  <a:pt x="868" y="1660"/>
                </a:moveTo>
                <a:cubicBezTo>
                  <a:pt x="868" y="1660"/>
                  <a:pt x="1912" y="149"/>
                  <a:pt x="2693" y="0"/>
                </a:cubicBezTo>
                <a:cubicBezTo>
                  <a:pt x="2738" y="55"/>
                  <a:pt x="2738" y="55"/>
                  <a:pt x="2738" y="55"/>
                </a:cubicBezTo>
                <a:cubicBezTo>
                  <a:pt x="2738" y="55"/>
                  <a:pt x="2119" y="618"/>
                  <a:pt x="1658" y="1226"/>
                </a:cubicBezTo>
                <a:cubicBezTo>
                  <a:pt x="1177" y="1861"/>
                  <a:pt x="952" y="2549"/>
                  <a:pt x="818" y="2542"/>
                </a:cubicBezTo>
                <a:cubicBezTo>
                  <a:pt x="636" y="2529"/>
                  <a:pt x="420" y="1335"/>
                  <a:pt x="73" y="1477"/>
                </a:cubicBezTo>
                <a:cubicBezTo>
                  <a:pt x="0" y="1458"/>
                  <a:pt x="198" y="1169"/>
                  <a:pt x="475" y="1234"/>
                </a:cubicBezTo>
                <a:cubicBezTo>
                  <a:pt x="649" y="1275"/>
                  <a:pt x="868" y="1660"/>
                  <a:pt x="868" y="166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68" name="Freeform 19">
            <a:extLst>
              <a:ext uri="{FF2B5EF4-FFF2-40B4-BE49-F238E27FC236}">
                <a16:creationId xmlns:a16="http://schemas.microsoft.com/office/drawing/2014/main" id="{01498D37-8DDA-4767-9D29-68833BF840DC}"/>
              </a:ext>
            </a:extLst>
          </p:cNvPr>
          <p:cNvSpPr>
            <a:spLocks/>
          </p:cNvSpPr>
          <p:nvPr/>
        </p:nvSpPr>
        <p:spPr bwMode="auto">
          <a:xfrm>
            <a:off x="7942428" y="5137310"/>
            <a:ext cx="366949" cy="341758"/>
          </a:xfrm>
          <a:custGeom>
            <a:avLst/>
            <a:gdLst>
              <a:gd name="T0" fmla="*/ 868 w 2738"/>
              <a:gd name="T1" fmla="*/ 1660 h 2549"/>
              <a:gd name="T2" fmla="*/ 2693 w 2738"/>
              <a:gd name="T3" fmla="*/ 0 h 2549"/>
              <a:gd name="T4" fmla="*/ 2738 w 2738"/>
              <a:gd name="T5" fmla="*/ 55 h 2549"/>
              <a:gd name="T6" fmla="*/ 1658 w 2738"/>
              <a:gd name="T7" fmla="*/ 1226 h 2549"/>
              <a:gd name="T8" fmla="*/ 818 w 2738"/>
              <a:gd name="T9" fmla="*/ 2542 h 2549"/>
              <a:gd name="T10" fmla="*/ 73 w 2738"/>
              <a:gd name="T11" fmla="*/ 1477 h 2549"/>
              <a:gd name="T12" fmla="*/ 475 w 2738"/>
              <a:gd name="T13" fmla="*/ 1234 h 2549"/>
              <a:gd name="T14" fmla="*/ 868 w 2738"/>
              <a:gd name="T15" fmla="*/ 1660 h 2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38" h="2549">
                <a:moveTo>
                  <a:pt x="868" y="1660"/>
                </a:moveTo>
                <a:cubicBezTo>
                  <a:pt x="868" y="1660"/>
                  <a:pt x="1912" y="149"/>
                  <a:pt x="2693" y="0"/>
                </a:cubicBezTo>
                <a:cubicBezTo>
                  <a:pt x="2738" y="55"/>
                  <a:pt x="2738" y="55"/>
                  <a:pt x="2738" y="55"/>
                </a:cubicBezTo>
                <a:cubicBezTo>
                  <a:pt x="2738" y="55"/>
                  <a:pt x="2119" y="618"/>
                  <a:pt x="1658" y="1226"/>
                </a:cubicBezTo>
                <a:cubicBezTo>
                  <a:pt x="1177" y="1861"/>
                  <a:pt x="952" y="2549"/>
                  <a:pt x="818" y="2542"/>
                </a:cubicBezTo>
                <a:cubicBezTo>
                  <a:pt x="636" y="2529"/>
                  <a:pt x="420" y="1335"/>
                  <a:pt x="73" y="1477"/>
                </a:cubicBezTo>
                <a:cubicBezTo>
                  <a:pt x="0" y="1458"/>
                  <a:pt x="198" y="1169"/>
                  <a:pt x="475" y="1234"/>
                </a:cubicBezTo>
                <a:cubicBezTo>
                  <a:pt x="649" y="1275"/>
                  <a:pt x="868" y="1660"/>
                  <a:pt x="868" y="166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B51C9F36-F969-48E0-8112-C53999559EA2}"/>
              </a:ext>
            </a:extLst>
          </p:cNvPr>
          <p:cNvGrpSpPr/>
          <p:nvPr/>
        </p:nvGrpSpPr>
        <p:grpSpPr>
          <a:xfrm>
            <a:off x="415925" y="1052216"/>
            <a:ext cx="9073399" cy="5339058"/>
            <a:chOff x="415925" y="1035909"/>
            <a:chExt cx="9073399" cy="5339058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DA6FA17E-99BD-439C-990B-C07207C09C77}"/>
                </a:ext>
              </a:extLst>
            </p:cNvPr>
            <p:cNvGrpSpPr/>
            <p:nvPr/>
          </p:nvGrpSpPr>
          <p:grpSpPr>
            <a:xfrm>
              <a:off x="415925" y="1285442"/>
              <a:ext cx="9073399" cy="5089525"/>
              <a:chOff x="415925" y="425449"/>
              <a:chExt cx="9073399" cy="5089525"/>
            </a:xfrm>
          </p:grpSpPr>
          <p:sp>
            <p:nvSpPr>
              <p:cNvPr id="52" name="사각형: 둥근 위쪽 모서리 35">
                <a:extLst>
                  <a:ext uri="{FF2B5EF4-FFF2-40B4-BE49-F238E27FC236}">
                    <a16:creationId xmlns:a16="http://schemas.microsoft.com/office/drawing/2014/main" id="{6CD0B746-6DB9-408E-A112-E9496E20611E}"/>
                  </a:ext>
                </a:extLst>
              </p:cNvPr>
              <p:cNvSpPr/>
              <p:nvPr/>
            </p:nvSpPr>
            <p:spPr>
              <a:xfrm flipV="1">
                <a:off x="417513" y="1087996"/>
                <a:ext cx="9071811" cy="1007504"/>
              </a:xfrm>
              <a:prstGeom prst="round2SameRect">
                <a:avLst/>
              </a:prstGeom>
              <a:gradFill flip="none" rotWithShape="1">
                <a:gsLst>
                  <a:gs pos="100000">
                    <a:schemeClr val="bg2">
                      <a:shade val="30000"/>
                      <a:satMod val="115000"/>
                    </a:schemeClr>
                  </a:gs>
                  <a:gs pos="61000">
                    <a:schemeClr val="bg2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D93C62D3-9C1B-4570-AAF6-EA60003CB278}"/>
                  </a:ext>
                </a:extLst>
              </p:cNvPr>
              <p:cNvSpPr txBox="1"/>
              <p:nvPr/>
            </p:nvSpPr>
            <p:spPr>
              <a:xfrm>
                <a:off x="849000" y="1381036"/>
                <a:ext cx="8208000" cy="55399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400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업무처리 중 소관직무수행과 관련하여 </a:t>
                </a:r>
                <a:endParaRPr lang="en-US" altLang="ko-KR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algn="ctr"/>
                <a:r>
                  <a:rPr lang="ko-KR" altLang="en-US" sz="1600" b="1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직무관련자가 사적이해관계자</a:t>
                </a:r>
                <a:r>
                  <a:rPr lang="en-US" altLang="ko-KR" sz="1050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1050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대리인 포함</a:t>
                </a:r>
                <a:r>
                  <a:rPr lang="en-US" altLang="ko-KR" sz="1050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</a:t>
                </a:r>
                <a:r>
                  <a:rPr lang="ko-KR" altLang="en-US" sz="1600" b="1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임을 알게 된 경우 신고하고 회피를 신청</a:t>
                </a:r>
                <a:endParaRPr lang="ko-KR" altLang="en-US" sz="16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grpSp>
            <p:nvGrpSpPr>
              <p:cNvPr id="54" name="그룹 53">
                <a:extLst>
                  <a:ext uri="{FF2B5EF4-FFF2-40B4-BE49-F238E27FC236}">
                    <a16:creationId xmlns:a16="http://schemas.microsoft.com/office/drawing/2014/main" id="{585524FE-D9C0-41C3-880B-6433918E4201}"/>
                  </a:ext>
                </a:extLst>
              </p:cNvPr>
              <p:cNvGrpSpPr/>
              <p:nvPr/>
            </p:nvGrpSpPr>
            <p:grpSpPr>
              <a:xfrm>
                <a:off x="2082055" y="2277000"/>
                <a:ext cx="5528310" cy="2353795"/>
                <a:chOff x="1906961" y="2458173"/>
                <a:chExt cx="5528310" cy="2353795"/>
              </a:xfrm>
            </p:grpSpPr>
            <p:sp>
              <p:nvSpPr>
                <p:cNvPr id="74" name="화살표: 왼쪽/오른쪽 51">
                  <a:extLst>
                    <a:ext uri="{FF2B5EF4-FFF2-40B4-BE49-F238E27FC236}">
                      <a16:creationId xmlns:a16="http://schemas.microsoft.com/office/drawing/2014/main" id="{E40FD720-ABF4-4727-8839-455030239EB5}"/>
                    </a:ext>
                  </a:extLst>
                </p:cNvPr>
                <p:cNvSpPr/>
                <p:nvPr/>
              </p:nvSpPr>
              <p:spPr>
                <a:xfrm>
                  <a:off x="3608629" y="3348455"/>
                  <a:ext cx="2033754" cy="242470"/>
                </a:xfrm>
                <a:prstGeom prst="leftRightArrow">
                  <a:avLst/>
                </a:prstGeom>
                <a:solidFill>
                  <a:schemeClr val="accent3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7" name="순서도: 연결자 76">
                  <a:extLst>
                    <a:ext uri="{FF2B5EF4-FFF2-40B4-BE49-F238E27FC236}">
                      <a16:creationId xmlns:a16="http://schemas.microsoft.com/office/drawing/2014/main" id="{837D829A-1A94-4346-9D9E-EE24F451198E}"/>
                    </a:ext>
                  </a:extLst>
                </p:cNvPr>
                <p:cNvSpPr/>
                <p:nvPr/>
              </p:nvSpPr>
              <p:spPr>
                <a:xfrm>
                  <a:off x="1906961" y="2458173"/>
                  <a:ext cx="1036264" cy="1036264"/>
                </a:xfrm>
                <a:prstGeom prst="flowChartConnector">
                  <a:avLst/>
                </a:prstGeom>
                <a:solidFill>
                  <a:schemeClr val="accent3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8" name="Freeform 5">
                  <a:extLst>
                    <a:ext uri="{FF2B5EF4-FFF2-40B4-BE49-F238E27FC236}">
                      <a16:creationId xmlns:a16="http://schemas.microsoft.com/office/drawing/2014/main" id="{FCD7C814-2E04-4793-9B3B-EBBDF22156A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882726" y="3107437"/>
                  <a:ext cx="606333" cy="606333"/>
                </a:xfrm>
                <a:custGeom>
                  <a:avLst/>
                  <a:gdLst>
                    <a:gd name="T0" fmla="*/ 522 w 716"/>
                    <a:gd name="T1" fmla="*/ 458 h 716"/>
                    <a:gd name="T2" fmla="*/ 400 w 716"/>
                    <a:gd name="T3" fmla="*/ 688 h 716"/>
                    <a:gd name="T4" fmla="*/ 390 w 716"/>
                    <a:gd name="T5" fmla="*/ 444 h 716"/>
                    <a:gd name="T6" fmla="*/ 384 w 716"/>
                    <a:gd name="T7" fmla="*/ 432 h 716"/>
                    <a:gd name="T8" fmla="*/ 412 w 716"/>
                    <a:gd name="T9" fmla="*/ 424 h 716"/>
                    <a:gd name="T10" fmla="*/ 440 w 716"/>
                    <a:gd name="T11" fmla="*/ 366 h 716"/>
                    <a:gd name="T12" fmla="*/ 456 w 716"/>
                    <a:gd name="T13" fmla="*/ 340 h 716"/>
                    <a:gd name="T14" fmla="*/ 472 w 716"/>
                    <a:gd name="T15" fmla="*/ 298 h 716"/>
                    <a:gd name="T16" fmla="*/ 476 w 716"/>
                    <a:gd name="T17" fmla="*/ 284 h 716"/>
                    <a:gd name="T18" fmla="*/ 486 w 716"/>
                    <a:gd name="T19" fmla="*/ 280 h 716"/>
                    <a:gd name="T20" fmla="*/ 496 w 716"/>
                    <a:gd name="T21" fmla="*/ 260 h 716"/>
                    <a:gd name="T22" fmla="*/ 500 w 716"/>
                    <a:gd name="T23" fmla="*/ 206 h 716"/>
                    <a:gd name="T24" fmla="*/ 494 w 716"/>
                    <a:gd name="T25" fmla="*/ 196 h 716"/>
                    <a:gd name="T26" fmla="*/ 492 w 716"/>
                    <a:gd name="T27" fmla="*/ 186 h 716"/>
                    <a:gd name="T28" fmla="*/ 494 w 716"/>
                    <a:gd name="T29" fmla="*/ 142 h 716"/>
                    <a:gd name="T30" fmla="*/ 486 w 716"/>
                    <a:gd name="T31" fmla="*/ 110 h 716"/>
                    <a:gd name="T32" fmla="*/ 486 w 716"/>
                    <a:gd name="T33" fmla="*/ 94 h 716"/>
                    <a:gd name="T34" fmla="*/ 476 w 716"/>
                    <a:gd name="T35" fmla="*/ 62 h 716"/>
                    <a:gd name="T36" fmla="*/ 434 w 716"/>
                    <a:gd name="T37" fmla="*/ 22 h 716"/>
                    <a:gd name="T38" fmla="*/ 414 w 716"/>
                    <a:gd name="T39" fmla="*/ 10 h 716"/>
                    <a:gd name="T40" fmla="*/ 356 w 716"/>
                    <a:gd name="T41" fmla="*/ 0 h 716"/>
                    <a:gd name="T42" fmla="*/ 296 w 716"/>
                    <a:gd name="T43" fmla="*/ 12 h 716"/>
                    <a:gd name="T44" fmla="*/ 280 w 716"/>
                    <a:gd name="T45" fmla="*/ 18 h 716"/>
                    <a:gd name="T46" fmla="*/ 256 w 716"/>
                    <a:gd name="T47" fmla="*/ 20 h 716"/>
                    <a:gd name="T48" fmla="*/ 244 w 716"/>
                    <a:gd name="T49" fmla="*/ 38 h 716"/>
                    <a:gd name="T50" fmla="*/ 246 w 716"/>
                    <a:gd name="T51" fmla="*/ 64 h 716"/>
                    <a:gd name="T52" fmla="*/ 238 w 716"/>
                    <a:gd name="T53" fmla="*/ 74 h 716"/>
                    <a:gd name="T54" fmla="*/ 226 w 716"/>
                    <a:gd name="T55" fmla="*/ 118 h 716"/>
                    <a:gd name="T56" fmla="*/ 222 w 716"/>
                    <a:gd name="T57" fmla="*/ 154 h 716"/>
                    <a:gd name="T58" fmla="*/ 226 w 716"/>
                    <a:gd name="T59" fmla="*/ 192 h 716"/>
                    <a:gd name="T60" fmla="*/ 216 w 716"/>
                    <a:gd name="T61" fmla="*/ 206 h 716"/>
                    <a:gd name="T62" fmla="*/ 218 w 716"/>
                    <a:gd name="T63" fmla="*/ 248 h 716"/>
                    <a:gd name="T64" fmla="*/ 228 w 716"/>
                    <a:gd name="T65" fmla="*/ 280 h 716"/>
                    <a:gd name="T66" fmla="*/ 236 w 716"/>
                    <a:gd name="T67" fmla="*/ 284 h 716"/>
                    <a:gd name="T68" fmla="*/ 242 w 716"/>
                    <a:gd name="T69" fmla="*/ 282 h 716"/>
                    <a:gd name="T70" fmla="*/ 254 w 716"/>
                    <a:gd name="T71" fmla="*/ 328 h 716"/>
                    <a:gd name="T72" fmla="*/ 276 w 716"/>
                    <a:gd name="T73" fmla="*/ 366 h 716"/>
                    <a:gd name="T74" fmla="*/ 298 w 716"/>
                    <a:gd name="T75" fmla="*/ 420 h 716"/>
                    <a:gd name="T76" fmla="*/ 334 w 716"/>
                    <a:gd name="T77" fmla="*/ 432 h 716"/>
                    <a:gd name="T78" fmla="*/ 326 w 716"/>
                    <a:gd name="T79" fmla="*/ 444 h 716"/>
                    <a:gd name="T80" fmla="*/ 270 w 716"/>
                    <a:gd name="T81" fmla="*/ 412 h 716"/>
                    <a:gd name="T82" fmla="*/ 192 w 716"/>
                    <a:gd name="T83" fmla="*/ 458 h 716"/>
                    <a:gd name="T84" fmla="*/ 112 w 716"/>
                    <a:gd name="T85" fmla="*/ 500 h 716"/>
                    <a:gd name="T86" fmla="*/ 58 w 716"/>
                    <a:gd name="T87" fmla="*/ 546 h 716"/>
                    <a:gd name="T88" fmla="*/ 24 w 716"/>
                    <a:gd name="T89" fmla="*/ 604 h 716"/>
                    <a:gd name="T90" fmla="*/ 2 w 716"/>
                    <a:gd name="T91" fmla="*/ 688 h 716"/>
                    <a:gd name="T92" fmla="*/ 716 w 716"/>
                    <a:gd name="T93" fmla="*/ 716 h 716"/>
                    <a:gd name="T94" fmla="*/ 698 w 716"/>
                    <a:gd name="T95" fmla="*/ 622 h 716"/>
                    <a:gd name="T96" fmla="*/ 672 w 716"/>
                    <a:gd name="T97" fmla="*/ 566 h 716"/>
                    <a:gd name="T98" fmla="*/ 624 w 716"/>
                    <a:gd name="T99" fmla="*/ 514 h 716"/>
                    <a:gd name="T100" fmla="*/ 582 w 716"/>
                    <a:gd name="T101" fmla="*/ 488 h 7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16" h="716">
                      <a:moveTo>
                        <a:pt x="582" y="488"/>
                      </a:moveTo>
                      <a:lnTo>
                        <a:pt x="582" y="488"/>
                      </a:lnTo>
                      <a:lnTo>
                        <a:pt x="522" y="458"/>
                      </a:lnTo>
                      <a:lnTo>
                        <a:pt x="478" y="432"/>
                      </a:lnTo>
                      <a:lnTo>
                        <a:pt x="444" y="412"/>
                      </a:lnTo>
                      <a:lnTo>
                        <a:pt x="400" y="688"/>
                      </a:lnTo>
                      <a:lnTo>
                        <a:pt x="372" y="484"/>
                      </a:lnTo>
                      <a:lnTo>
                        <a:pt x="390" y="444"/>
                      </a:lnTo>
                      <a:lnTo>
                        <a:pt x="390" y="444"/>
                      </a:lnTo>
                      <a:lnTo>
                        <a:pt x="390" y="440"/>
                      </a:lnTo>
                      <a:lnTo>
                        <a:pt x="390" y="438"/>
                      </a:lnTo>
                      <a:lnTo>
                        <a:pt x="384" y="432"/>
                      </a:lnTo>
                      <a:lnTo>
                        <a:pt x="384" y="432"/>
                      </a:lnTo>
                      <a:lnTo>
                        <a:pt x="398" y="430"/>
                      </a:lnTo>
                      <a:lnTo>
                        <a:pt x="412" y="424"/>
                      </a:lnTo>
                      <a:lnTo>
                        <a:pt x="426" y="416"/>
                      </a:lnTo>
                      <a:lnTo>
                        <a:pt x="440" y="408"/>
                      </a:lnTo>
                      <a:lnTo>
                        <a:pt x="440" y="366"/>
                      </a:lnTo>
                      <a:lnTo>
                        <a:pt x="440" y="366"/>
                      </a:lnTo>
                      <a:lnTo>
                        <a:pt x="446" y="360"/>
                      </a:lnTo>
                      <a:lnTo>
                        <a:pt x="456" y="340"/>
                      </a:lnTo>
                      <a:lnTo>
                        <a:pt x="462" y="328"/>
                      </a:lnTo>
                      <a:lnTo>
                        <a:pt x="468" y="314"/>
                      </a:lnTo>
                      <a:lnTo>
                        <a:pt x="472" y="298"/>
                      </a:lnTo>
                      <a:lnTo>
                        <a:pt x="474" y="282"/>
                      </a:lnTo>
                      <a:lnTo>
                        <a:pt x="474" y="282"/>
                      </a:lnTo>
                      <a:lnTo>
                        <a:pt x="476" y="284"/>
                      </a:lnTo>
                      <a:lnTo>
                        <a:pt x="480" y="284"/>
                      </a:lnTo>
                      <a:lnTo>
                        <a:pt x="486" y="280"/>
                      </a:lnTo>
                      <a:lnTo>
                        <a:pt x="486" y="280"/>
                      </a:lnTo>
                      <a:lnTo>
                        <a:pt x="488" y="280"/>
                      </a:lnTo>
                      <a:lnTo>
                        <a:pt x="492" y="270"/>
                      </a:lnTo>
                      <a:lnTo>
                        <a:pt x="496" y="260"/>
                      </a:lnTo>
                      <a:lnTo>
                        <a:pt x="498" y="248"/>
                      </a:lnTo>
                      <a:lnTo>
                        <a:pt x="498" y="228"/>
                      </a:lnTo>
                      <a:lnTo>
                        <a:pt x="500" y="206"/>
                      </a:lnTo>
                      <a:lnTo>
                        <a:pt x="500" y="206"/>
                      </a:lnTo>
                      <a:lnTo>
                        <a:pt x="496" y="200"/>
                      </a:lnTo>
                      <a:lnTo>
                        <a:pt x="494" y="196"/>
                      </a:lnTo>
                      <a:lnTo>
                        <a:pt x="490" y="192"/>
                      </a:lnTo>
                      <a:lnTo>
                        <a:pt x="490" y="192"/>
                      </a:lnTo>
                      <a:lnTo>
                        <a:pt x="492" y="186"/>
                      </a:lnTo>
                      <a:lnTo>
                        <a:pt x="494" y="170"/>
                      </a:lnTo>
                      <a:lnTo>
                        <a:pt x="494" y="156"/>
                      </a:lnTo>
                      <a:lnTo>
                        <a:pt x="494" y="142"/>
                      </a:lnTo>
                      <a:lnTo>
                        <a:pt x="492" y="128"/>
                      </a:lnTo>
                      <a:lnTo>
                        <a:pt x="486" y="110"/>
                      </a:lnTo>
                      <a:lnTo>
                        <a:pt x="486" y="110"/>
                      </a:lnTo>
                      <a:lnTo>
                        <a:pt x="486" y="102"/>
                      </a:lnTo>
                      <a:lnTo>
                        <a:pt x="486" y="102"/>
                      </a:lnTo>
                      <a:lnTo>
                        <a:pt x="486" y="94"/>
                      </a:lnTo>
                      <a:lnTo>
                        <a:pt x="486" y="86"/>
                      </a:lnTo>
                      <a:lnTo>
                        <a:pt x="482" y="74"/>
                      </a:lnTo>
                      <a:lnTo>
                        <a:pt x="476" y="62"/>
                      </a:lnTo>
                      <a:lnTo>
                        <a:pt x="466" y="50"/>
                      </a:lnTo>
                      <a:lnTo>
                        <a:pt x="454" y="36"/>
                      </a:lnTo>
                      <a:lnTo>
                        <a:pt x="434" y="22"/>
                      </a:lnTo>
                      <a:lnTo>
                        <a:pt x="434" y="22"/>
                      </a:lnTo>
                      <a:lnTo>
                        <a:pt x="426" y="16"/>
                      </a:lnTo>
                      <a:lnTo>
                        <a:pt x="414" y="10"/>
                      </a:lnTo>
                      <a:lnTo>
                        <a:pt x="400" y="6"/>
                      </a:lnTo>
                      <a:lnTo>
                        <a:pt x="380" y="0"/>
                      </a:lnTo>
                      <a:lnTo>
                        <a:pt x="356" y="0"/>
                      </a:lnTo>
                      <a:lnTo>
                        <a:pt x="328" y="2"/>
                      </a:lnTo>
                      <a:lnTo>
                        <a:pt x="314" y="6"/>
                      </a:lnTo>
                      <a:lnTo>
                        <a:pt x="296" y="12"/>
                      </a:lnTo>
                      <a:lnTo>
                        <a:pt x="296" y="12"/>
                      </a:lnTo>
                      <a:lnTo>
                        <a:pt x="292" y="14"/>
                      </a:lnTo>
                      <a:lnTo>
                        <a:pt x="280" y="18"/>
                      </a:lnTo>
                      <a:lnTo>
                        <a:pt x="272" y="20"/>
                      </a:lnTo>
                      <a:lnTo>
                        <a:pt x="264" y="20"/>
                      </a:lnTo>
                      <a:lnTo>
                        <a:pt x="256" y="20"/>
                      </a:lnTo>
                      <a:lnTo>
                        <a:pt x="250" y="16"/>
                      </a:lnTo>
                      <a:lnTo>
                        <a:pt x="250" y="16"/>
                      </a:lnTo>
                      <a:lnTo>
                        <a:pt x="244" y="38"/>
                      </a:lnTo>
                      <a:lnTo>
                        <a:pt x="242" y="54"/>
                      </a:lnTo>
                      <a:lnTo>
                        <a:pt x="244" y="60"/>
                      </a:lnTo>
                      <a:lnTo>
                        <a:pt x="246" y="64"/>
                      </a:lnTo>
                      <a:lnTo>
                        <a:pt x="246" y="64"/>
                      </a:lnTo>
                      <a:lnTo>
                        <a:pt x="244" y="66"/>
                      </a:lnTo>
                      <a:lnTo>
                        <a:pt x="238" y="74"/>
                      </a:lnTo>
                      <a:lnTo>
                        <a:pt x="232" y="90"/>
                      </a:lnTo>
                      <a:lnTo>
                        <a:pt x="226" y="118"/>
                      </a:lnTo>
                      <a:lnTo>
                        <a:pt x="226" y="118"/>
                      </a:lnTo>
                      <a:lnTo>
                        <a:pt x="226" y="128"/>
                      </a:lnTo>
                      <a:lnTo>
                        <a:pt x="226" y="128"/>
                      </a:lnTo>
                      <a:lnTo>
                        <a:pt x="222" y="154"/>
                      </a:lnTo>
                      <a:lnTo>
                        <a:pt x="224" y="174"/>
                      </a:lnTo>
                      <a:lnTo>
                        <a:pt x="226" y="192"/>
                      </a:lnTo>
                      <a:lnTo>
                        <a:pt x="226" y="192"/>
                      </a:lnTo>
                      <a:lnTo>
                        <a:pt x="222" y="196"/>
                      </a:lnTo>
                      <a:lnTo>
                        <a:pt x="220" y="200"/>
                      </a:lnTo>
                      <a:lnTo>
                        <a:pt x="216" y="206"/>
                      </a:lnTo>
                      <a:lnTo>
                        <a:pt x="216" y="206"/>
                      </a:lnTo>
                      <a:lnTo>
                        <a:pt x="218" y="228"/>
                      </a:lnTo>
                      <a:lnTo>
                        <a:pt x="218" y="248"/>
                      </a:lnTo>
                      <a:lnTo>
                        <a:pt x="220" y="260"/>
                      </a:lnTo>
                      <a:lnTo>
                        <a:pt x="224" y="270"/>
                      </a:lnTo>
                      <a:lnTo>
                        <a:pt x="228" y="280"/>
                      </a:lnTo>
                      <a:lnTo>
                        <a:pt x="230" y="280"/>
                      </a:lnTo>
                      <a:lnTo>
                        <a:pt x="230" y="280"/>
                      </a:lnTo>
                      <a:lnTo>
                        <a:pt x="236" y="284"/>
                      </a:lnTo>
                      <a:lnTo>
                        <a:pt x="240" y="284"/>
                      </a:lnTo>
                      <a:lnTo>
                        <a:pt x="242" y="282"/>
                      </a:lnTo>
                      <a:lnTo>
                        <a:pt x="242" y="282"/>
                      </a:lnTo>
                      <a:lnTo>
                        <a:pt x="244" y="298"/>
                      </a:lnTo>
                      <a:lnTo>
                        <a:pt x="248" y="314"/>
                      </a:lnTo>
                      <a:lnTo>
                        <a:pt x="254" y="328"/>
                      </a:lnTo>
                      <a:lnTo>
                        <a:pt x="260" y="340"/>
                      </a:lnTo>
                      <a:lnTo>
                        <a:pt x="270" y="360"/>
                      </a:lnTo>
                      <a:lnTo>
                        <a:pt x="276" y="366"/>
                      </a:lnTo>
                      <a:lnTo>
                        <a:pt x="276" y="408"/>
                      </a:lnTo>
                      <a:lnTo>
                        <a:pt x="276" y="408"/>
                      </a:lnTo>
                      <a:lnTo>
                        <a:pt x="298" y="420"/>
                      </a:lnTo>
                      <a:lnTo>
                        <a:pt x="314" y="426"/>
                      </a:lnTo>
                      <a:lnTo>
                        <a:pt x="334" y="432"/>
                      </a:lnTo>
                      <a:lnTo>
                        <a:pt x="334" y="432"/>
                      </a:lnTo>
                      <a:lnTo>
                        <a:pt x="328" y="436"/>
                      </a:lnTo>
                      <a:lnTo>
                        <a:pt x="326" y="440"/>
                      </a:lnTo>
                      <a:lnTo>
                        <a:pt x="326" y="444"/>
                      </a:lnTo>
                      <a:lnTo>
                        <a:pt x="344" y="484"/>
                      </a:lnTo>
                      <a:lnTo>
                        <a:pt x="314" y="692"/>
                      </a:lnTo>
                      <a:lnTo>
                        <a:pt x="270" y="412"/>
                      </a:lnTo>
                      <a:lnTo>
                        <a:pt x="270" y="412"/>
                      </a:lnTo>
                      <a:lnTo>
                        <a:pt x="236" y="434"/>
                      </a:lnTo>
                      <a:lnTo>
                        <a:pt x="192" y="458"/>
                      </a:lnTo>
                      <a:lnTo>
                        <a:pt x="134" y="488"/>
                      </a:lnTo>
                      <a:lnTo>
                        <a:pt x="134" y="488"/>
                      </a:lnTo>
                      <a:lnTo>
                        <a:pt x="112" y="500"/>
                      </a:lnTo>
                      <a:lnTo>
                        <a:pt x="92" y="514"/>
                      </a:lnTo>
                      <a:lnTo>
                        <a:pt x="74" y="530"/>
                      </a:lnTo>
                      <a:lnTo>
                        <a:pt x="58" y="546"/>
                      </a:lnTo>
                      <a:lnTo>
                        <a:pt x="44" y="566"/>
                      </a:lnTo>
                      <a:lnTo>
                        <a:pt x="34" y="584"/>
                      </a:lnTo>
                      <a:lnTo>
                        <a:pt x="24" y="604"/>
                      </a:lnTo>
                      <a:lnTo>
                        <a:pt x="18" y="622"/>
                      </a:lnTo>
                      <a:lnTo>
                        <a:pt x="8" y="658"/>
                      </a:lnTo>
                      <a:lnTo>
                        <a:pt x="2" y="688"/>
                      </a:lnTo>
                      <a:lnTo>
                        <a:pt x="0" y="716"/>
                      </a:lnTo>
                      <a:lnTo>
                        <a:pt x="716" y="716"/>
                      </a:lnTo>
                      <a:lnTo>
                        <a:pt x="716" y="716"/>
                      </a:lnTo>
                      <a:lnTo>
                        <a:pt x="714" y="688"/>
                      </a:lnTo>
                      <a:lnTo>
                        <a:pt x="708" y="658"/>
                      </a:lnTo>
                      <a:lnTo>
                        <a:pt x="698" y="622"/>
                      </a:lnTo>
                      <a:lnTo>
                        <a:pt x="692" y="604"/>
                      </a:lnTo>
                      <a:lnTo>
                        <a:pt x="682" y="584"/>
                      </a:lnTo>
                      <a:lnTo>
                        <a:pt x="672" y="566"/>
                      </a:lnTo>
                      <a:lnTo>
                        <a:pt x="658" y="546"/>
                      </a:lnTo>
                      <a:lnTo>
                        <a:pt x="642" y="530"/>
                      </a:lnTo>
                      <a:lnTo>
                        <a:pt x="624" y="514"/>
                      </a:lnTo>
                      <a:lnTo>
                        <a:pt x="604" y="500"/>
                      </a:lnTo>
                      <a:lnTo>
                        <a:pt x="582" y="488"/>
                      </a:lnTo>
                      <a:lnTo>
                        <a:pt x="582" y="488"/>
                      </a:lnTo>
                      <a:close/>
                    </a:path>
                  </a:pathLst>
                </a:custGeom>
                <a:solidFill>
                  <a:srgbClr val="2E788B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2" name="TextBox 81">
                  <a:extLst>
                    <a:ext uri="{FF2B5EF4-FFF2-40B4-BE49-F238E27FC236}">
                      <a16:creationId xmlns:a16="http://schemas.microsoft.com/office/drawing/2014/main" id="{4450EA59-5DE5-417F-9A63-4F32C4894A1D}"/>
                    </a:ext>
                  </a:extLst>
                </p:cNvPr>
                <p:cNvSpPr txBox="1"/>
                <p:nvPr/>
              </p:nvSpPr>
              <p:spPr>
                <a:xfrm>
                  <a:off x="2460027" y="3714817"/>
                  <a:ext cx="1451730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ko-KR" altLang="en-US" sz="1800" b="1" kern="0" spc="-10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rgbClr val="2E788B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공직자</a:t>
                  </a:r>
                  <a:endParaRPr lang="ko-KR" altLang="en-US">
                    <a:solidFill>
                      <a:srgbClr val="2E788B"/>
                    </a:solidFill>
                  </a:endParaRPr>
                </a:p>
              </p:txBody>
            </p:sp>
            <p:sp>
              <p:nvSpPr>
                <p:cNvPr id="86" name="TextBox 85">
                  <a:extLst>
                    <a:ext uri="{FF2B5EF4-FFF2-40B4-BE49-F238E27FC236}">
                      <a16:creationId xmlns:a16="http://schemas.microsoft.com/office/drawing/2014/main" id="{F18656D7-6CF3-44C3-BC98-59993AE904FF}"/>
                    </a:ext>
                  </a:extLst>
                </p:cNvPr>
                <p:cNvSpPr txBox="1"/>
                <p:nvPr/>
              </p:nvSpPr>
              <p:spPr>
                <a:xfrm>
                  <a:off x="2105892" y="4134859"/>
                  <a:ext cx="2160000" cy="307777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ko-KR" sz="1400" b="1" kern="0" spc="-10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16</a:t>
                  </a:r>
                  <a:r>
                    <a:rPr lang="ko-KR" altLang="en-US" sz="1400" b="1" kern="0" spc="-10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개 유형</a:t>
                  </a:r>
                  <a:endParaRPr lang="ko-KR" altLang="en-US" sz="1400"/>
                </a:p>
              </p:txBody>
            </p:sp>
            <p:grpSp>
              <p:nvGrpSpPr>
                <p:cNvPr id="88" name="그룹 87">
                  <a:extLst>
                    <a:ext uri="{FF2B5EF4-FFF2-40B4-BE49-F238E27FC236}">
                      <a16:creationId xmlns:a16="http://schemas.microsoft.com/office/drawing/2014/main" id="{AC90814E-340B-4DC3-88BD-3683EC90535E}"/>
                    </a:ext>
                  </a:extLst>
                </p:cNvPr>
                <p:cNvGrpSpPr/>
                <p:nvPr/>
              </p:nvGrpSpPr>
              <p:grpSpPr>
                <a:xfrm>
                  <a:off x="2069715" y="2726223"/>
                  <a:ext cx="727482" cy="442432"/>
                  <a:chOff x="4825158" y="4054543"/>
                  <a:chExt cx="727482" cy="442432"/>
                </a:xfrm>
              </p:grpSpPr>
              <p:sp>
                <p:nvSpPr>
                  <p:cNvPr id="105" name="Freeform 6">
                    <a:extLst>
                      <a:ext uri="{FF2B5EF4-FFF2-40B4-BE49-F238E27FC236}">
                        <a16:creationId xmlns:a16="http://schemas.microsoft.com/office/drawing/2014/main" id="{FB4B8AC2-AE69-4CDC-AA11-E917823D00C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64294" y="4067128"/>
                    <a:ext cx="288346" cy="429847"/>
                  </a:xfrm>
                  <a:custGeom>
                    <a:avLst/>
                    <a:gdLst>
                      <a:gd name="T0" fmla="*/ 14 w 216"/>
                      <a:gd name="T1" fmla="*/ 134 h 322"/>
                      <a:gd name="T2" fmla="*/ 10 w 216"/>
                      <a:gd name="T3" fmla="*/ 146 h 322"/>
                      <a:gd name="T4" fmla="*/ 8 w 216"/>
                      <a:gd name="T5" fmla="*/ 152 h 322"/>
                      <a:gd name="T6" fmla="*/ 46 w 216"/>
                      <a:gd name="T7" fmla="*/ 166 h 322"/>
                      <a:gd name="T8" fmla="*/ 46 w 216"/>
                      <a:gd name="T9" fmla="*/ 180 h 322"/>
                      <a:gd name="T10" fmla="*/ 30 w 216"/>
                      <a:gd name="T11" fmla="*/ 190 h 322"/>
                      <a:gd name="T12" fmla="*/ 26 w 216"/>
                      <a:gd name="T13" fmla="*/ 200 h 322"/>
                      <a:gd name="T14" fmla="*/ 44 w 216"/>
                      <a:gd name="T15" fmla="*/ 210 h 322"/>
                      <a:gd name="T16" fmla="*/ 62 w 216"/>
                      <a:gd name="T17" fmla="*/ 226 h 322"/>
                      <a:gd name="T18" fmla="*/ 70 w 216"/>
                      <a:gd name="T19" fmla="*/ 238 h 322"/>
                      <a:gd name="T20" fmla="*/ 70 w 216"/>
                      <a:gd name="T21" fmla="*/ 246 h 322"/>
                      <a:gd name="T22" fmla="*/ 86 w 216"/>
                      <a:gd name="T23" fmla="*/ 304 h 322"/>
                      <a:gd name="T24" fmla="*/ 216 w 216"/>
                      <a:gd name="T25" fmla="*/ 322 h 322"/>
                      <a:gd name="T26" fmla="*/ 212 w 216"/>
                      <a:gd name="T27" fmla="*/ 244 h 322"/>
                      <a:gd name="T28" fmla="*/ 206 w 216"/>
                      <a:gd name="T29" fmla="*/ 234 h 322"/>
                      <a:gd name="T30" fmla="*/ 196 w 216"/>
                      <a:gd name="T31" fmla="*/ 224 h 322"/>
                      <a:gd name="T32" fmla="*/ 192 w 216"/>
                      <a:gd name="T33" fmla="*/ 224 h 322"/>
                      <a:gd name="T34" fmla="*/ 166 w 216"/>
                      <a:gd name="T35" fmla="*/ 216 h 322"/>
                      <a:gd name="T36" fmla="*/ 160 w 216"/>
                      <a:gd name="T37" fmla="*/ 212 h 322"/>
                      <a:gd name="T38" fmla="*/ 140 w 216"/>
                      <a:gd name="T39" fmla="*/ 202 h 322"/>
                      <a:gd name="T40" fmla="*/ 134 w 216"/>
                      <a:gd name="T41" fmla="*/ 198 h 322"/>
                      <a:gd name="T42" fmla="*/ 130 w 216"/>
                      <a:gd name="T43" fmla="*/ 190 h 322"/>
                      <a:gd name="T44" fmla="*/ 116 w 216"/>
                      <a:gd name="T45" fmla="*/ 180 h 322"/>
                      <a:gd name="T46" fmla="*/ 146 w 216"/>
                      <a:gd name="T47" fmla="*/ 156 h 322"/>
                      <a:gd name="T48" fmla="*/ 154 w 216"/>
                      <a:gd name="T49" fmla="*/ 152 h 322"/>
                      <a:gd name="T50" fmla="*/ 150 w 216"/>
                      <a:gd name="T51" fmla="*/ 146 h 322"/>
                      <a:gd name="T52" fmla="*/ 146 w 216"/>
                      <a:gd name="T53" fmla="*/ 134 h 322"/>
                      <a:gd name="T54" fmla="*/ 152 w 216"/>
                      <a:gd name="T55" fmla="*/ 140 h 322"/>
                      <a:gd name="T56" fmla="*/ 162 w 216"/>
                      <a:gd name="T57" fmla="*/ 148 h 322"/>
                      <a:gd name="T58" fmla="*/ 156 w 216"/>
                      <a:gd name="T59" fmla="*/ 138 h 322"/>
                      <a:gd name="T60" fmla="*/ 150 w 216"/>
                      <a:gd name="T61" fmla="*/ 118 h 322"/>
                      <a:gd name="T62" fmla="*/ 144 w 216"/>
                      <a:gd name="T63" fmla="*/ 90 h 322"/>
                      <a:gd name="T64" fmla="*/ 140 w 216"/>
                      <a:gd name="T65" fmla="*/ 66 h 322"/>
                      <a:gd name="T66" fmla="*/ 134 w 216"/>
                      <a:gd name="T67" fmla="*/ 36 h 322"/>
                      <a:gd name="T68" fmla="*/ 128 w 216"/>
                      <a:gd name="T69" fmla="*/ 24 h 322"/>
                      <a:gd name="T70" fmla="*/ 118 w 216"/>
                      <a:gd name="T71" fmla="*/ 14 h 322"/>
                      <a:gd name="T72" fmla="*/ 104 w 216"/>
                      <a:gd name="T73" fmla="*/ 6 h 322"/>
                      <a:gd name="T74" fmla="*/ 82 w 216"/>
                      <a:gd name="T75" fmla="*/ 0 h 322"/>
                      <a:gd name="T76" fmla="*/ 80 w 216"/>
                      <a:gd name="T77" fmla="*/ 0 h 322"/>
                      <a:gd name="T78" fmla="*/ 80 w 216"/>
                      <a:gd name="T79" fmla="*/ 0 h 322"/>
                      <a:gd name="T80" fmla="*/ 68 w 216"/>
                      <a:gd name="T81" fmla="*/ 2 h 322"/>
                      <a:gd name="T82" fmla="*/ 44 w 216"/>
                      <a:gd name="T83" fmla="*/ 14 h 322"/>
                      <a:gd name="T84" fmla="*/ 38 w 216"/>
                      <a:gd name="T85" fmla="*/ 18 h 322"/>
                      <a:gd name="T86" fmla="*/ 28 w 216"/>
                      <a:gd name="T87" fmla="*/ 36 h 322"/>
                      <a:gd name="T88" fmla="*/ 24 w 216"/>
                      <a:gd name="T89" fmla="*/ 48 h 322"/>
                      <a:gd name="T90" fmla="*/ 18 w 216"/>
                      <a:gd name="T91" fmla="*/ 90 h 322"/>
                      <a:gd name="T92" fmla="*/ 16 w 216"/>
                      <a:gd name="T93" fmla="*/ 102 h 322"/>
                      <a:gd name="T94" fmla="*/ 12 w 216"/>
                      <a:gd name="T95" fmla="*/ 120 h 322"/>
                      <a:gd name="T96" fmla="*/ 0 w 216"/>
                      <a:gd name="T97" fmla="*/ 148 h 322"/>
                      <a:gd name="T98" fmla="*/ 4 w 216"/>
                      <a:gd name="T99" fmla="*/ 146 h 322"/>
                      <a:gd name="T100" fmla="*/ 14 w 216"/>
                      <a:gd name="T101" fmla="*/ 134 h 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216" h="322">
                        <a:moveTo>
                          <a:pt x="14" y="134"/>
                        </a:moveTo>
                        <a:lnTo>
                          <a:pt x="14" y="134"/>
                        </a:lnTo>
                        <a:lnTo>
                          <a:pt x="10" y="146"/>
                        </a:lnTo>
                        <a:lnTo>
                          <a:pt x="10" y="146"/>
                        </a:lnTo>
                        <a:lnTo>
                          <a:pt x="8" y="152"/>
                        </a:lnTo>
                        <a:lnTo>
                          <a:pt x="8" y="152"/>
                        </a:lnTo>
                        <a:lnTo>
                          <a:pt x="16" y="156"/>
                        </a:lnTo>
                        <a:lnTo>
                          <a:pt x="46" y="166"/>
                        </a:lnTo>
                        <a:lnTo>
                          <a:pt x="46" y="180"/>
                        </a:lnTo>
                        <a:lnTo>
                          <a:pt x="46" y="180"/>
                        </a:lnTo>
                        <a:lnTo>
                          <a:pt x="38" y="184"/>
                        </a:lnTo>
                        <a:lnTo>
                          <a:pt x="30" y="190"/>
                        </a:lnTo>
                        <a:lnTo>
                          <a:pt x="30" y="190"/>
                        </a:lnTo>
                        <a:lnTo>
                          <a:pt x="26" y="200"/>
                        </a:lnTo>
                        <a:lnTo>
                          <a:pt x="26" y="200"/>
                        </a:lnTo>
                        <a:lnTo>
                          <a:pt x="44" y="210"/>
                        </a:lnTo>
                        <a:lnTo>
                          <a:pt x="58" y="220"/>
                        </a:lnTo>
                        <a:lnTo>
                          <a:pt x="62" y="226"/>
                        </a:lnTo>
                        <a:lnTo>
                          <a:pt x="66" y="232"/>
                        </a:lnTo>
                        <a:lnTo>
                          <a:pt x="70" y="238"/>
                        </a:lnTo>
                        <a:lnTo>
                          <a:pt x="70" y="246"/>
                        </a:lnTo>
                        <a:lnTo>
                          <a:pt x="70" y="246"/>
                        </a:lnTo>
                        <a:lnTo>
                          <a:pt x="78" y="280"/>
                        </a:lnTo>
                        <a:lnTo>
                          <a:pt x="86" y="304"/>
                        </a:lnTo>
                        <a:lnTo>
                          <a:pt x="88" y="322"/>
                        </a:lnTo>
                        <a:lnTo>
                          <a:pt x="216" y="322"/>
                        </a:lnTo>
                        <a:lnTo>
                          <a:pt x="216" y="322"/>
                        </a:lnTo>
                        <a:lnTo>
                          <a:pt x="212" y="244"/>
                        </a:lnTo>
                        <a:lnTo>
                          <a:pt x="212" y="244"/>
                        </a:lnTo>
                        <a:lnTo>
                          <a:pt x="206" y="234"/>
                        </a:lnTo>
                        <a:lnTo>
                          <a:pt x="200" y="228"/>
                        </a:lnTo>
                        <a:lnTo>
                          <a:pt x="196" y="224"/>
                        </a:lnTo>
                        <a:lnTo>
                          <a:pt x="192" y="224"/>
                        </a:lnTo>
                        <a:lnTo>
                          <a:pt x="192" y="224"/>
                        </a:lnTo>
                        <a:lnTo>
                          <a:pt x="174" y="218"/>
                        </a:lnTo>
                        <a:lnTo>
                          <a:pt x="166" y="216"/>
                        </a:lnTo>
                        <a:lnTo>
                          <a:pt x="160" y="212"/>
                        </a:lnTo>
                        <a:lnTo>
                          <a:pt x="160" y="212"/>
                        </a:lnTo>
                        <a:lnTo>
                          <a:pt x="150" y="208"/>
                        </a:lnTo>
                        <a:lnTo>
                          <a:pt x="140" y="202"/>
                        </a:lnTo>
                        <a:lnTo>
                          <a:pt x="140" y="202"/>
                        </a:lnTo>
                        <a:lnTo>
                          <a:pt x="134" y="198"/>
                        </a:lnTo>
                        <a:lnTo>
                          <a:pt x="130" y="190"/>
                        </a:lnTo>
                        <a:lnTo>
                          <a:pt x="130" y="190"/>
                        </a:lnTo>
                        <a:lnTo>
                          <a:pt x="124" y="184"/>
                        </a:lnTo>
                        <a:lnTo>
                          <a:pt x="116" y="180"/>
                        </a:lnTo>
                        <a:lnTo>
                          <a:pt x="116" y="166"/>
                        </a:lnTo>
                        <a:lnTo>
                          <a:pt x="146" y="156"/>
                        </a:lnTo>
                        <a:lnTo>
                          <a:pt x="146" y="156"/>
                        </a:lnTo>
                        <a:lnTo>
                          <a:pt x="154" y="152"/>
                        </a:lnTo>
                        <a:lnTo>
                          <a:pt x="154" y="152"/>
                        </a:lnTo>
                        <a:lnTo>
                          <a:pt x="150" y="146"/>
                        </a:lnTo>
                        <a:lnTo>
                          <a:pt x="150" y="146"/>
                        </a:lnTo>
                        <a:lnTo>
                          <a:pt x="146" y="134"/>
                        </a:lnTo>
                        <a:lnTo>
                          <a:pt x="146" y="134"/>
                        </a:lnTo>
                        <a:lnTo>
                          <a:pt x="152" y="140"/>
                        </a:lnTo>
                        <a:lnTo>
                          <a:pt x="158" y="146"/>
                        </a:lnTo>
                        <a:lnTo>
                          <a:pt x="162" y="148"/>
                        </a:lnTo>
                        <a:lnTo>
                          <a:pt x="162" y="148"/>
                        </a:lnTo>
                        <a:lnTo>
                          <a:pt x="156" y="138"/>
                        </a:lnTo>
                        <a:lnTo>
                          <a:pt x="150" y="118"/>
                        </a:lnTo>
                        <a:lnTo>
                          <a:pt x="150" y="118"/>
                        </a:lnTo>
                        <a:lnTo>
                          <a:pt x="146" y="100"/>
                        </a:lnTo>
                        <a:lnTo>
                          <a:pt x="144" y="90"/>
                        </a:lnTo>
                        <a:lnTo>
                          <a:pt x="144" y="90"/>
                        </a:lnTo>
                        <a:lnTo>
                          <a:pt x="140" y="66"/>
                        </a:lnTo>
                        <a:lnTo>
                          <a:pt x="138" y="48"/>
                        </a:lnTo>
                        <a:lnTo>
                          <a:pt x="134" y="36"/>
                        </a:lnTo>
                        <a:lnTo>
                          <a:pt x="134" y="36"/>
                        </a:lnTo>
                        <a:lnTo>
                          <a:pt x="128" y="24"/>
                        </a:lnTo>
                        <a:lnTo>
                          <a:pt x="124" y="18"/>
                        </a:lnTo>
                        <a:lnTo>
                          <a:pt x="118" y="14"/>
                        </a:lnTo>
                        <a:lnTo>
                          <a:pt x="118" y="14"/>
                        </a:lnTo>
                        <a:lnTo>
                          <a:pt x="104" y="6"/>
                        </a:lnTo>
                        <a:lnTo>
                          <a:pt x="94" y="2"/>
                        </a:lnTo>
                        <a:lnTo>
                          <a:pt x="82" y="0"/>
                        </a:lnTo>
                        <a:lnTo>
                          <a:pt x="82" y="0"/>
                        </a:lnTo>
                        <a:lnTo>
                          <a:pt x="80" y="0"/>
                        </a:lnTo>
                        <a:lnTo>
                          <a:pt x="80" y="0"/>
                        </a:lnTo>
                        <a:lnTo>
                          <a:pt x="80" y="0"/>
                        </a:lnTo>
                        <a:lnTo>
                          <a:pt x="80" y="0"/>
                        </a:lnTo>
                        <a:lnTo>
                          <a:pt x="68" y="2"/>
                        </a:lnTo>
                        <a:lnTo>
                          <a:pt x="58" y="6"/>
                        </a:lnTo>
                        <a:lnTo>
                          <a:pt x="44" y="14"/>
                        </a:lnTo>
                        <a:lnTo>
                          <a:pt x="44" y="14"/>
                        </a:lnTo>
                        <a:lnTo>
                          <a:pt x="38" y="18"/>
                        </a:lnTo>
                        <a:lnTo>
                          <a:pt x="34" y="24"/>
                        </a:lnTo>
                        <a:lnTo>
                          <a:pt x="28" y="36"/>
                        </a:lnTo>
                        <a:lnTo>
                          <a:pt x="28" y="36"/>
                        </a:lnTo>
                        <a:lnTo>
                          <a:pt x="24" y="48"/>
                        </a:lnTo>
                        <a:lnTo>
                          <a:pt x="22" y="66"/>
                        </a:lnTo>
                        <a:lnTo>
                          <a:pt x="18" y="90"/>
                        </a:lnTo>
                        <a:lnTo>
                          <a:pt x="18" y="90"/>
                        </a:lnTo>
                        <a:lnTo>
                          <a:pt x="16" y="102"/>
                        </a:lnTo>
                        <a:lnTo>
                          <a:pt x="12" y="120"/>
                        </a:lnTo>
                        <a:lnTo>
                          <a:pt x="12" y="120"/>
                        </a:lnTo>
                        <a:lnTo>
                          <a:pt x="6" y="138"/>
                        </a:lnTo>
                        <a:lnTo>
                          <a:pt x="0" y="148"/>
                        </a:lnTo>
                        <a:lnTo>
                          <a:pt x="0" y="148"/>
                        </a:lnTo>
                        <a:lnTo>
                          <a:pt x="4" y="146"/>
                        </a:lnTo>
                        <a:lnTo>
                          <a:pt x="10" y="140"/>
                        </a:lnTo>
                        <a:lnTo>
                          <a:pt x="14" y="134"/>
                        </a:lnTo>
                        <a:lnTo>
                          <a:pt x="14" y="134"/>
                        </a:lnTo>
                        <a:close/>
                      </a:path>
                    </a:pathLst>
                  </a:custGeom>
                  <a:solidFill>
                    <a:srgbClr val="9A4646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106" name="Freeform 7">
                    <a:extLst>
                      <a:ext uri="{FF2B5EF4-FFF2-40B4-BE49-F238E27FC236}">
                        <a16:creationId xmlns:a16="http://schemas.microsoft.com/office/drawing/2014/main" id="{7E5BAE00-3F06-4684-9860-5CD8311145E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25158" y="4064459"/>
                    <a:ext cx="277666" cy="432516"/>
                  </a:xfrm>
                  <a:custGeom>
                    <a:avLst/>
                    <a:gdLst>
                      <a:gd name="T0" fmla="*/ 134 w 208"/>
                      <a:gd name="T1" fmla="*/ 266 h 324"/>
                      <a:gd name="T2" fmla="*/ 134 w 208"/>
                      <a:gd name="T3" fmla="*/ 266 h 324"/>
                      <a:gd name="T4" fmla="*/ 146 w 208"/>
                      <a:gd name="T5" fmla="*/ 242 h 324"/>
                      <a:gd name="T6" fmla="*/ 164 w 208"/>
                      <a:gd name="T7" fmla="*/ 224 h 324"/>
                      <a:gd name="T8" fmla="*/ 208 w 208"/>
                      <a:gd name="T9" fmla="*/ 204 h 324"/>
                      <a:gd name="T10" fmla="*/ 208 w 208"/>
                      <a:gd name="T11" fmla="*/ 204 h 324"/>
                      <a:gd name="T12" fmla="*/ 192 w 208"/>
                      <a:gd name="T13" fmla="*/ 194 h 324"/>
                      <a:gd name="T14" fmla="*/ 182 w 208"/>
                      <a:gd name="T15" fmla="*/ 190 h 324"/>
                      <a:gd name="T16" fmla="*/ 178 w 208"/>
                      <a:gd name="T17" fmla="*/ 166 h 324"/>
                      <a:gd name="T18" fmla="*/ 180 w 208"/>
                      <a:gd name="T19" fmla="*/ 164 h 324"/>
                      <a:gd name="T20" fmla="*/ 194 w 208"/>
                      <a:gd name="T21" fmla="*/ 142 h 324"/>
                      <a:gd name="T22" fmla="*/ 200 w 208"/>
                      <a:gd name="T23" fmla="*/ 122 h 324"/>
                      <a:gd name="T24" fmla="*/ 200 w 208"/>
                      <a:gd name="T25" fmla="*/ 122 h 324"/>
                      <a:gd name="T26" fmla="*/ 206 w 208"/>
                      <a:gd name="T27" fmla="*/ 118 h 324"/>
                      <a:gd name="T28" fmla="*/ 208 w 208"/>
                      <a:gd name="T29" fmla="*/ 110 h 324"/>
                      <a:gd name="T30" fmla="*/ 206 w 208"/>
                      <a:gd name="T31" fmla="*/ 90 h 324"/>
                      <a:gd name="T32" fmla="*/ 202 w 208"/>
                      <a:gd name="T33" fmla="*/ 86 h 324"/>
                      <a:gd name="T34" fmla="*/ 202 w 208"/>
                      <a:gd name="T35" fmla="*/ 68 h 324"/>
                      <a:gd name="T36" fmla="*/ 202 w 208"/>
                      <a:gd name="T37" fmla="*/ 48 h 324"/>
                      <a:gd name="T38" fmla="*/ 196 w 208"/>
                      <a:gd name="T39" fmla="*/ 36 h 324"/>
                      <a:gd name="T40" fmla="*/ 184 w 208"/>
                      <a:gd name="T41" fmla="*/ 26 h 324"/>
                      <a:gd name="T42" fmla="*/ 166 w 208"/>
                      <a:gd name="T43" fmla="*/ 14 h 324"/>
                      <a:gd name="T44" fmla="*/ 156 w 208"/>
                      <a:gd name="T45" fmla="*/ 10 h 324"/>
                      <a:gd name="T46" fmla="*/ 152 w 208"/>
                      <a:gd name="T47" fmla="*/ 14 h 324"/>
                      <a:gd name="T48" fmla="*/ 152 w 208"/>
                      <a:gd name="T49" fmla="*/ 12 h 324"/>
                      <a:gd name="T50" fmla="*/ 150 w 208"/>
                      <a:gd name="T51" fmla="*/ 8 h 324"/>
                      <a:gd name="T52" fmla="*/ 150 w 208"/>
                      <a:gd name="T53" fmla="*/ 4 h 324"/>
                      <a:gd name="T54" fmla="*/ 150 w 208"/>
                      <a:gd name="T55" fmla="*/ 0 h 324"/>
                      <a:gd name="T56" fmla="*/ 132 w 208"/>
                      <a:gd name="T57" fmla="*/ 18 h 324"/>
                      <a:gd name="T58" fmla="*/ 134 w 208"/>
                      <a:gd name="T59" fmla="*/ 8 h 324"/>
                      <a:gd name="T60" fmla="*/ 108 w 208"/>
                      <a:gd name="T61" fmla="*/ 24 h 324"/>
                      <a:gd name="T62" fmla="*/ 102 w 208"/>
                      <a:gd name="T63" fmla="*/ 30 h 324"/>
                      <a:gd name="T64" fmla="*/ 92 w 208"/>
                      <a:gd name="T65" fmla="*/ 42 h 324"/>
                      <a:gd name="T66" fmla="*/ 90 w 208"/>
                      <a:gd name="T67" fmla="*/ 62 h 324"/>
                      <a:gd name="T68" fmla="*/ 90 w 208"/>
                      <a:gd name="T69" fmla="*/ 72 h 324"/>
                      <a:gd name="T70" fmla="*/ 92 w 208"/>
                      <a:gd name="T71" fmla="*/ 86 h 324"/>
                      <a:gd name="T72" fmla="*/ 86 w 208"/>
                      <a:gd name="T73" fmla="*/ 94 h 324"/>
                      <a:gd name="T74" fmla="*/ 88 w 208"/>
                      <a:gd name="T75" fmla="*/ 110 h 324"/>
                      <a:gd name="T76" fmla="*/ 92 w 208"/>
                      <a:gd name="T77" fmla="*/ 124 h 324"/>
                      <a:gd name="T78" fmla="*/ 98 w 208"/>
                      <a:gd name="T79" fmla="*/ 126 h 324"/>
                      <a:gd name="T80" fmla="*/ 102 w 208"/>
                      <a:gd name="T81" fmla="*/ 142 h 324"/>
                      <a:gd name="T82" fmla="*/ 114 w 208"/>
                      <a:gd name="T83" fmla="*/ 166 h 324"/>
                      <a:gd name="T84" fmla="*/ 112 w 208"/>
                      <a:gd name="T85" fmla="*/ 178 h 324"/>
                      <a:gd name="T86" fmla="*/ 110 w 208"/>
                      <a:gd name="T87" fmla="*/ 190 h 324"/>
                      <a:gd name="T88" fmla="*/ 76 w 208"/>
                      <a:gd name="T89" fmla="*/ 206 h 324"/>
                      <a:gd name="T90" fmla="*/ 60 w 208"/>
                      <a:gd name="T91" fmla="*/ 214 h 324"/>
                      <a:gd name="T92" fmla="*/ 44 w 208"/>
                      <a:gd name="T93" fmla="*/ 218 h 324"/>
                      <a:gd name="T94" fmla="*/ 30 w 208"/>
                      <a:gd name="T95" fmla="*/ 224 h 324"/>
                      <a:gd name="T96" fmla="*/ 18 w 208"/>
                      <a:gd name="T97" fmla="*/ 234 h 324"/>
                      <a:gd name="T98" fmla="*/ 10 w 208"/>
                      <a:gd name="T99" fmla="*/ 248 h 324"/>
                      <a:gd name="T100" fmla="*/ 0 w 208"/>
                      <a:gd name="T101" fmla="*/ 282 h 324"/>
                      <a:gd name="T102" fmla="*/ 0 w 208"/>
                      <a:gd name="T103" fmla="*/ 310 h 324"/>
                      <a:gd name="T104" fmla="*/ 120 w 208"/>
                      <a:gd name="T105" fmla="*/ 324 h 3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208" h="324">
                        <a:moveTo>
                          <a:pt x="134" y="268"/>
                        </a:moveTo>
                        <a:lnTo>
                          <a:pt x="134" y="266"/>
                        </a:lnTo>
                        <a:lnTo>
                          <a:pt x="134" y="266"/>
                        </a:lnTo>
                        <a:lnTo>
                          <a:pt x="134" y="266"/>
                        </a:lnTo>
                        <a:lnTo>
                          <a:pt x="138" y="254"/>
                        </a:lnTo>
                        <a:lnTo>
                          <a:pt x="146" y="242"/>
                        </a:lnTo>
                        <a:lnTo>
                          <a:pt x="154" y="234"/>
                        </a:lnTo>
                        <a:lnTo>
                          <a:pt x="164" y="224"/>
                        </a:lnTo>
                        <a:lnTo>
                          <a:pt x="188" y="212"/>
                        </a:lnTo>
                        <a:lnTo>
                          <a:pt x="208" y="204"/>
                        </a:lnTo>
                        <a:lnTo>
                          <a:pt x="208" y="204"/>
                        </a:lnTo>
                        <a:lnTo>
                          <a:pt x="208" y="204"/>
                        </a:lnTo>
                        <a:lnTo>
                          <a:pt x="208" y="204"/>
                        </a:lnTo>
                        <a:lnTo>
                          <a:pt x="192" y="194"/>
                        </a:lnTo>
                        <a:lnTo>
                          <a:pt x="182" y="190"/>
                        </a:lnTo>
                        <a:lnTo>
                          <a:pt x="182" y="190"/>
                        </a:lnTo>
                        <a:lnTo>
                          <a:pt x="180" y="178"/>
                        </a:lnTo>
                        <a:lnTo>
                          <a:pt x="178" y="166"/>
                        </a:lnTo>
                        <a:lnTo>
                          <a:pt x="178" y="166"/>
                        </a:lnTo>
                        <a:lnTo>
                          <a:pt x="180" y="164"/>
                        </a:lnTo>
                        <a:lnTo>
                          <a:pt x="188" y="156"/>
                        </a:lnTo>
                        <a:lnTo>
                          <a:pt x="194" y="142"/>
                        </a:lnTo>
                        <a:lnTo>
                          <a:pt x="198" y="132"/>
                        </a:lnTo>
                        <a:lnTo>
                          <a:pt x="200" y="122"/>
                        </a:lnTo>
                        <a:lnTo>
                          <a:pt x="200" y="122"/>
                        </a:lnTo>
                        <a:lnTo>
                          <a:pt x="200" y="122"/>
                        </a:lnTo>
                        <a:lnTo>
                          <a:pt x="204" y="122"/>
                        </a:lnTo>
                        <a:lnTo>
                          <a:pt x="206" y="118"/>
                        </a:lnTo>
                        <a:lnTo>
                          <a:pt x="208" y="110"/>
                        </a:lnTo>
                        <a:lnTo>
                          <a:pt x="208" y="110"/>
                        </a:lnTo>
                        <a:lnTo>
                          <a:pt x="208" y="94"/>
                        </a:lnTo>
                        <a:lnTo>
                          <a:pt x="206" y="90"/>
                        </a:lnTo>
                        <a:lnTo>
                          <a:pt x="202" y="86"/>
                        </a:lnTo>
                        <a:lnTo>
                          <a:pt x="202" y="86"/>
                        </a:lnTo>
                        <a:lnTo>
                          <a:pt x="202" y="68"/>
                        </a:lnTo>
                        <a:lnTo>
                          <a:pt x="202" y="68"/>
                        </a:lnTo>
                        <a:lnTo>
                          <a:pt x="202" y="58"/>
                        </a:lnTo>
                        <a:lnTo>
                          <a:pt x="202" y="48"/>
                        </a:lnTo>
                        <a:lnTo>
                          <a:pt x="200" y="42"/>
                        </a:lnTo>
                        <a:lnTo>
                          <a:pt x="196" y="36"/>
                        </a:lnTo>
                        <a:lnTo>
                          <a:pt x="190" y="30"/>
                        </a:lnTo>
                        <a:lnTo>
                          <a:pt x="184" y="26"/>
                        </a:lnTo>
                        <a:lnTo>
                          <a:pt x="184" y="26"/>
                        </a:lnTo>
                        <a:lnTo>
                          <a:pt x="166" y="14"/>
                        </a:lnTo>
                        <a:lnTo>
                          <a:pt x="166" y="14"/>
                        </a:lnTo>
                        <a:lnTo>
                          <a:pt x="156" y="10"/>
                        </a:lnTo>
                        <a:lnTo>
                          <a:pt x="152" y="10"/>
                        </a:lnTo>
                        <a:lnTo>
                          <a:pt x="152" y="14"/>
                        </a:lnTo>
                        <a:lnTo>
                          <a:pt x="152" y="14"/>
                        </a:lnTo>
                        <a:lnTo>
                          <a:pt x="152" y="12"/>
                        </a:lnTo>
                        <a:lnTo>
                          <a:pt x="152" y="12"/>
                        </a:lnTo>
                        <a:lnTo>
                          <a:pt x="150" y="8"/>
                        </a:lnTo>
                        <a:lnTo>
                          <a:pt x="150" y="4"/>
                        </a:lnTo>
                        <a:lnTo>
                          <a:pt x="150" y="4"/>
                        </a:lnTo>
                        <a:lnTo>
                          <a:pt x="150" y="0"/>
                        </a:lnTo>
                        <a:lnTo>
                          <a:pt x="150" y="0"/>
                        </a:lnTo>
                        <a:lnTo>
                          <a:pt x="138" y="12"/>
                        </a:lnTo>
                        <a:lnTo>
                          <a:pt x="132" y="18"/>
                        </a:lnTo>
                        <a:lnTo>
                          <a:pt x="134" y="8"/>
                        </a:lnTo>
                        <a:lnTo>
                          <a:pt x="134" y="8"/>
                        </a:lnTo>
                        <a:lnTo>
                          <a:pt x="130" y="10"/>
                        </a:lnTo>
                        <a:lnTo>
                          <a:pt x="108" y="24"/>
                        </a:lnTo>
                        <a:lnTo>
                          <a:pt x="108" y="24"/>
                        </a:lnTo>
                        <a:lnTo>
                          <a:pt x="102" y="30"/>
                        </a:lnTo>
                        <a:lnTo>
                          <a:pt x="96" y="36"/>
                        </a:lnTo>
                        <a:lnTo>
                          <a:pt x="92" y="42"/>
                        </a:lnTo>
                        <a:lnTo>
                          <a:pt x="90" y="50"/>
                        </a:lnTo>
                        <a:lnTo>
                          <a:pt x="90" y="62"/>
                        </a:lnTo>
                        <a:lnTo>
                          <a:pt x="90" y="72"/>
                        </a:lnTo>
                        <a:lnTo>
                          <a:pt x="90" y="72"/>
                        </a:lnTo>
                        <a:lnTo>
                          <a:pt x="92" y="86"/>
                        </a:lnTo>
                        <a:lnTo>
                          <a:pt x="92" y="86"/>
                        </a:lnTo>
                        <a:lnTo>
                          <a:pt x="86" y="90"/>
                        </a:lnTo>
                        <a:lnTo>
                          <a:pt x="86" y="94"/>
                        </a:lnTo>
                        <a:lnTo>
                          <a:pt x="88" y="110"/>
                        </a:lnTo>
                        <a:lnTo>
                          <a:pt x="88" y="110"/>
                        </a:lnTo>
                        <a:lnTo>
                          <a:pt x="88" y="120"/>
                        </a:lnTo>
                        <a:lnTo>
                          <a:pt x="92" y="124"/>
                        </a:lnTo>
                        <a:lnTo>
                          <a:pt x="96" y="126"/>
                        </a:lnTo>
                        <a:lnTo>
                          <a:pt x="98" y="126"/>
                        </a:lnTo>
                        <a:lnTo>
                          <a:pt x="98" y="126"/>
                        </a:lnTo>
                        <a:lnTo>
                          <a:pt x="102" y="142"/>
                        </a:lnTo>
                        <a:lnTo>
                          <a:pt x="108" y="156"/>
                        </a:lnTo>
                        <a:lnTo>
                          <a:pt x="114" y="166"/>
                        </a:lnTo>
                        <a:lnTo>
                          <a:pt x="114" y="166"/>
                        </a:lnTo>
                        <a:lnTo>
                          <a:pt x="112" y="178"/>
                        </a:lnTo>
                        <a:lnTo>
                          <a:pt x="110" y="190"/>
                        </a:lnTo>
                        <a:lnTo>
                          <a:pt x="110" y="190"/>
                        </a:lnTo>
                        <a:lnTo>
                          <a:pt x="98" y="196"/>
                        </a:lnTo>
                        <a:lnTo>
                          <a:pt x="76" y="206"/>
                        </a:lnTo>
                        <a:lnTo>
                          <a:pt x="76" y="206"/>
                        </a:lnTo>
                        <a:lnTo>
                          <a:pt x="60" y="214"/>
                        </a:lnTo>
                        <a:lnTo>
                          <a:pt x="50" y="216"/>
                        </a:lnTo>
                        <a:lnTo>
                          <a:pt x="44" y="218"/>
                        </a:lnTo>
                        <a:lnTo>
                          <a:pt x="30" y="224"/>
                        </a:lnTo>
                        <a:lnTo>
                          <a:pt x="30" y="224"/>
                        </a:lnTo>
                        <a:lnTo>
                          <a:pt x="24" y="228"/>
                        </a:lnTo>
                        <a:lnTo>
                          <a:pt x="18" y="234"/>
                        </a:lnTo>
                        <a:lnTo>
                          <a:pt x="14" y="240"/>
                        </a:lnTo>
                        <a:lnTo>
                          <a:pt x="10" y="248"/>
                        </a:lnTo>
                        <a:lnTo>
                          <a:pt x="4" y="264"/>
                        </a:lnTo>
                        <a:lnTo>
                          <a:pt x="0" y="282"/>
                        </a:lnTo>
                        <a:lnTo>
                          <a:pt x="0" y="298"/>
                        </a:lnTo>
                        <a:lnTo>
                          <a:pt x="0" y="310"/>
                        </a:lnTo>
                        <a:lnTo>
                          <a:pt x="0" y="324"/>
                        </a:lnTo>
                        <a:lnTo>
                          <a:pt x="120" y="324"/>
                        </a:lnTo>
                        <a:lnTo>
                          <a:pt x="134" y="268"/>
                        </a:lnTo>
                        <a:close/>
                      </a:path>
                    </a:pathLst>
                  </a:custGeom>
                  <a:solidFill>
                    <a:schemeClr val="bg2">
                      <a:lumMod val="9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107" name="Freeform 5">
                    <a:extLst>
                      <a:ext uri="{FF2B5EF4-FFF2-40B4-BE49-F238E27FC236}">
                        <a16:creationId xmlns:a16="http://schemas.microsoft.com/office/drawing/2014/main" id="{DBBDE0F1-FDD6-4A0C-AFE3-C8FC18F126B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972407" y="4054543"/>
                    <a:ext cx="442434" cy="442432"/>
                  </a:xfrm>
                  <a:custGeom>
                    <a:avLst/>
                    <a:gdLst>
                      <a:gd name="T0" fmla="*/ 522 w 716"/>
                      <a:gd name="T1" fmla="*/ 458 h 716"/>
                      <a:gd name="T2" fmla="*/ 400 w 716"/>
                      <a:gd name="T3" fmla="*/ 688 h 716"/>
                      <a:gd name="T4" fmla="*/ 390 w 716"/>
                      <a:gd name="T5" fmla="*/ 444 h 716"/>
                      <a:gd name="T6" fmla="*/ 384 w 716"/>
                      <a:gd name="T7" fmla="*/ 432 h 716"/>
                      <a:gd name="T8" fmla="*/ 412 w 716"/>
                      <a:gd name="T9" fmla="*/ 424 h 716"/>
                      <a:gd name="T10" fmla="*/ 440 w 716"/>
                      <a:gd name="T11" fmla="*/ 366 h 716"/>
                      <a:gd name="T12" fmla="*/ 456 w 716"/>
                      <a:gd name="T13" fmla="*/ 340 h 716"/>
                      <a:gd name="T14" fmla="*/ 472 w 716"/>
                      <a:gd name="T15" fmla="*/ 298 h 716"/>
                      <a:gd name="T16" fmla="*/ 476 w 716"/>
                      <a:gd name="T17" fmla="*/ 284 h 716"/>
                      <a:gd name="T18" fmla="*/ 486 w 716"/>
                      <a:gd name="T19" fmla="*/ 280 h 716"/>
                      <a:gd name="T20" fmla="*/ 496 w 716"/>
                      <a:gd name="T21" fmla="*/ 260 h 716"/>
                      <a:gd name="T22" fmla="*/ 500 w 716"/>
                      <a:gd name="T23" fmla="*/ 206 h 716"/>
                      <a:gd name="T24" fmla="*/ 494 w 716"/>
                      <a:gd name="T25" fmla="*/ 196 h 716"/>
                      <a:gd name="T26" fmla="*/ 492 w 716"/>
                      <a:gd name="T27" fmla="*/ 186 h 716"/>
                      <a:gd name="T28" fmla="*/ 494 w 716"/>
                      <a:gd name="T29" fmla="*/ 142 h 716"/>
                      <a:gd name="T30" fmla="*/ 486 w 716"/>
                      <a:gd name="T31" fmla="*/ 110 h 716"/>
                      <a:gd name="T32" fmla="*/ 486 w 716"/>
                      <a:gd name="T33" fmla="*/ 94 h 716"/>
                      <a:gd name="T34" fmla="*/ 476 w 716"/>
                      <a:gd name="T35" fmla="*/ 62 h 716"/>
                      <a:gd name="T36" fmla="*/ 434 w 716"/>
                      <a:gd name="T37" fmla="*/ 22 h 716"/>
                      <a:gd name="T38" fmla="*/ 414 w 716"/>
                      <a:gd name="T39" fmla="*/ 10 h 716"/>
                      <a:gd name="T40" fmla="*/ 356 w 716"/>
                      <a:gd name="T41" fmla="*/ 0 h 716"/>
                      <a:gd name="T42" fmla="*/ 296 w 716"/>
                      <a:gd name="T43" fmla="*/ 12 h 716"/>
                      <a:gd name="T44" fmla="*/ 280 w 716"/>
                      <a:gd name="T45" fmla="*/ 18 h 716"/>
                      <a:gd name="T46" fmla="*/ 256 w 716"/>
                      <a:gd name="T47" fmla="*/ 20 h 716"/>
                      <a:gd name="T48" fmla="*/ 244 w 716"/>
                      <a:gd name="T49" fmla="*/ 38 h 716"/>
                      <a:gd name="T50" fmla="*/ 246 w 716"/>
                      <a:gd name="T51" fmla="*/ 64 h 716"/>
                      <a:gd name="T52" fmla="*/ 238 w 716"/>
                      <a:gd name="T53" fmla="*/ 74 h 716"/>
                      <a:gd name="T54" fmla="*/ 226 w 716"/>
                      <a:gd name="T55" fmla="*/ 118 h 716"/>
                      <a:gd name="T56" fmla="*/ 222 w 716"/>
                      <a:gd name="T57" fmla="*/ 154 h 716"/>
                      <a:gd name="T58" fmla="*/ 226 w 716"/>
                      <a:gd name="T59" fmla="*/ 192 h 716"/>
                      <a:gd name="T60" fmla="*/ 216 w 716"/>
                      <a:gd name="T61" fmla="*/ 206 h 716"/>
                      <a:gd name="T62" fmla="*/ 218 w 716"/>
                      <a:gd name="T63" fmla="*/ 248 h 716"/>
                      <a:gd name="T64" fmla="*/ 228 w 716"/>
                      <a:gd name="T65" fmla="*/ 280 h 716"/>
                      <a:gd name="T66" fmla="*/ 236 w 716"/>
                      <a:gd name="T67" fmla="*/ 284 h 716"/>
                      <a:gd name="T68" fmla="*/ 242 w 716"/>
                      <a:gd name="T69" fmla="*/ 282 h 716"/>
                      <a:gd name="T70" fmla="*/ 254 w 716"/>
                      <a:gd name="T71" fmla="*/ 328 h 716"/>
                      <a:gd name="T72" fmla="*/ 276 w 716"/>
                      <a:gd name="T73" fmla="*/ 366 h 716"/>
                      <a:gd name="T74" fmla="*/ 298 w 716"/>
                      <a:gd name="T75" fmla="*/ 420 h 716"/>
                      <a:gd name="T76" fmla="*/ 334 w 716"/>
                      <a:gd name="T77" fmla="*/ 432 h 716"/>
                      <a:gd name="T78" fmla="*/ 326 w 716"/>
                      <a:gd name="T79" fmla="*/ 444 h 716"/>
                      <a:gd name="T80" fmla="*/ 270 w 716"/>
                      <a:gd name="T81" fmla="*/ 412 h 716"/>
                      <a:gd name="T82" fmla="*/ 192 w 716"/>
                      <a:gd name="T83" fmla="*/ 458 h 716"/>
                      <a:gd name="T84" fmla="*/ 112 w 716"/>
                      <a:gd name="T85" fmla="*/ 500 h 716"/>
                      <a:gd name="T86" fmla="*/ 58 w 716"/>
                      <a:gd name="T87" fmla="*/ 546 h 716"/>
                      <a:gd name="T88" fmla="*/ 24 w 716"/>
                      <a:gd name="T89" fmla="*/ 604 h 716"/>
                      <a:gd name="T90" fmla="*/ 2 w 716"/>
                      <a:gd name="T91" fmla="*/ 688 h 716"/>
                      <a:gd name="T92" fmla="*/ 716 w 716"/>
                      <a:gd name="T93" fmla="*/ 716 h 716"/>
                      <a:gd name="T94" fmla="*/ 698 w 716"/>
                      <a:gd name="T95" fmla="*/ 622 h 716"/>
                      <a:gd name="T96" fmla="*/ 672 w 716"/>
                      <a:gd name="T97" fmla="*/ 566 h 716"/>
                      <a:gd name="T98" fmla="*/ 624 w 716"/>
                      <a:gd name="T99" fmla="*/ 514 h 716"/>
                      <a:gd name="T100" fmla="*/ 582 w 716"/>
                      <a:gd name="T101" fmla="*/ 488 h 7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716" h="716">
                        <a:moveTo>
                          <a:pt x="582" y="488"/>
                        </a:moveTo>
                        <a:lnTo>
                          <a:pt x="582" y="488"/>
                        </a:lnTo>
                        <a:lnTo>
                          <a:pt x="522" y="458"/>
                        </a:lnTo>
                        <a:lnTo>
                          <a:pt x="478" y="432"/>
                        </a:lnTo>
                        <a:lnTo>
                          <a:pt x="444" y="412"/>
                        </a:lnTo>
                        <a:lnTo>
                          <a:pt x="400" y="688"/>
                        </a:lnTo>
                        <a:lnTo>
                          <a:pt x="372" y="484"/>
                        </a:lnTo>
                        <a:lnTo>
                          <a:pt x="390" y="444"/>
                        </a:lnTo>
                        <a:lnTo>
                          <a:pt x="390" y="444"/>
                        </a:lnTo>
                        <a:lnTo>
                          <a:pt x="390" y="440"/>
                        </a:lnTo>
                        <a:lnTo>
                          <a:pt x="390" y="438"/>
                        </a:lnTo>
                        <a:lnTo>
                          <a:pt x="384" y="432"/>
                        </a:lnTo>
                        <a:lnTo>
                          <a:pt x="384" y="432"/>
                        </a:lnTo>
                        <a:lnTo>
                          <a:pt x="398" y="430"/>
                        </a:lnTo>
                        <a:lnTo>
                          <a:pt x="412" y="424"/>
                        </a:lnTo>
                        <a:lnTo>
                          <a:pt x="426" y="416"/>
                        </a:lnTo>
                        <a:lnTo>
                          <a:pt x="440" y="408"/>
                        </a:lnTo>
                        <a:lnTo>
                          <a:pt x="440" y="366"/>
                        </a:lnTo>
                        <a:lnTo>
                          <a:pt x="440" y="366"/>
                        </a:lnTo>
                        <a:lnTo>
                          <a:pt x="446" y="360"/>
                        </a:lnTo>
                        <a:lnTo>
                          <a:pt x="456" y="340"/>
                        </a:lnTo>
                        <a:lnTo>
                          <a:pt x="462" y="328"/>
                        </a:lnTo>
                        <a:lnTo>
                          <a:pt x="468" y="314"/>
                        </a:lnTo>
                        <a:lnTo>
                          <a:pt x="472" y="298"/>
                        </a:lnTo>
                        <a:lnTo>
                          <a:pt x="474" y="282"/>
                        </a:lnTo>
                        <a:lnTo>
                          <a:pt x="474" y="282"/>
                        </a:lnTo>
                        <a:lnTo>
                          <a:pt x="476" y="284"/>
                        </a:lnTo>
                        <a:lnTo>
                          <a:pt x="480" y="284"/>
                        </a:lnTo>
                        <a:lnTo>
                          <a:pt x="486" y="280"/>
                        </a:lnTo>
                        <a:lnTo>
                          <a:pt x="486" y="280"/>
                        </a:lnTo>
                        <a:lnTo>
                          <a:pt x="488" y="280"/>
                        </a:lnTo>
                        <a:lnTo>
                          <a:pt x="492" y="270"/>
                        </a:lnTo>
                        <a:lnTo>
                          <a:pt x="496" y="260"/>
                        </a:lnTo>
                        <a:lnTo>
                          <a:pt x="498" y="248"/>
                        </a:lnTo>
                        <a:lnTo>
                          <a:pt x="498" y="228"/>
                        </a:lnTo>
                        <a:lnTo>
                          <a:pt x="500" y="206"/>
                        </a:lnTo>
                        <a:lnTo>
                          <a:pt x="500" y="206"/>
                        </a:lnTo>
                        <a:lnTo>
                          <a:pt x="496" y="200"/>
                        </a:lnTo>
                        <a:lnTo>
                          <a:pt x="494" y="196"/>
                        </a:lnTo>
                        <a:lnTo>
                          <a:pt x="490" y="192"/>
                        </a:lnTo>
                        <a:lnTo>
                          <a:pt x="490" y="192"/>
                        </a:lnTo>
                        <a:lnTo>
                          <a:pt x="492" y="186"/>
                        </a:lnTo>
                        <a:lnTo>
                          <a:pt x="494" y="170"/>
                        </a:lnTo>
                        <a:lnTo>
                          <a:pt x="494" y="156"/>
                        </a:lnTo>
                        <a:lnTo>
                          <a:pt x="494" y="142"/>
                        </a:lnTo>
                        <a:lnTo>
                          <a:pt x="492" y="128"/>
                        </a:lnTo>
                        <a:lnTo>
                          <a:pt x="486" y="110"/>
                        </a:lnTo>
                        <a:lnTo>
                          <a:pt x="486" y="110"/>
                        </a:lnTo>
                        <a:lnTo>
                          <a:pt x="486" y="102"/>
                        </a:lnTo>
                        <a:lnTo>
                          <a:pt x="486" y="102"/>
                        </a:lnTo>
                        <a:lnTo>
                          <a:pt x="486" y="94"/>
                        </a:lnTo>
                        <a:lnTo>
                          <a:pt x="486" y="86"/>
                        </a:lnTo>
                        <a:lnTo>
                          <a:pt x="482" y="74"/>
                        </a:lnTo>
                        <a:lnTo>
                          <a:pt x="476" y="62"/>
                        </a:lnTo>
                        <a:lnTo>
                          <a:pt x="466" y="50"/>
                        </a:lnTo>
                        <a:lnTo>
                          <a:pt x="454" y="36"/>
                        </a:lnTo>
                        <a:lnTo>
                          <a:pt x="434" y="22"/>
                        </a:lnTo>
                        <a:lnTo>
                          <a:pt x="434" y="22"/>
                        </a:lnTo>
                        <a:lnTo>
                          <a:pt x="426" y="16"/>
                        </a:lnTo>
                        <a:lnTo>
                          <a:pt x="414" y="10"/>
                        </a:lnTo>
                        <a:lnTo>
                          <a:pt x="400" y="6"/>
                        </a:lnTo>
                        <a:lnTo>
                          <a:pt x="380" y="0"/>
                        </a:lnTo>
                        <a:lnTo>
                          <a:pt x="356" y="0"/>
                        </a:lnTo>
                        <a:lnTo>
                          <a:pt x="328" y="2"/>
                        </a:lnTo>
                        <a:lnTo>
                          <a:pt x="314" y="6"/>
                        </a:lnTo>
                        <a:lnTo>
                          <a:pt x="296" y="12"/>
                        </a:lnTo>
                        <a:lnTo>
                          <a:pt x="296" y="12"/>
                        </a:lnTo>
                        <a:lnTo>
                          <a:pt x="292" y="14"/>
                        </a:lnTo>
                        <a:lnTo>
                          <a:pt x="280" y="18"/>
                        </a:lnTo>
                        <a:lnTo>
                          <a:pt x="272" y="20"/>
                        </a:lnTo>
                        <a:lnTo>
                          <a:pt x="264" y="20"/>
                        </a:lnTo>
                        <a:lnTo>
                          <a:pt x="256" y="20"/>
                        </a:lnTo>
                        <a:lnTo>
                          <a:pt x="250" y="16"/>
                        </a:lnTo>
                        <a:lnTo>
                          <a:pt x="250" y="16"/>
                        </a:lnTo>
                        <a:lnTo>
                          <a:pt x="244" y="38"/>
                        </a:lnTo>
                        <a:lnTo>
                          <a:pt x="242" y="54"/>
                        </a:lnTo>
                        <a:lnTo>
                          <a:pt x="244" y="60"/>
                        </a:lnTo>
                        <a:lnTo>
                          <a:pt x="246" y="64"/>
                        </a:lnTo>
                        <a:lnTo>
                          <a:pt x="246" y="64"/>
                        </a:lnTo>
                        <a:lnTo>
                          <a:pt x="244" y="66"/>
                        </a:lnTo>
                        <a:lnTo>
                          <a:pt x="238" y="74"/>
                        </a:lnTo>
                        <a:lnTo>
                          <a:pt x="232" y="90"/>
                        </a:lnTo>
                        <a:lnTo>
                          <a:pt x="226" y="118"/>
                        </a:lnTo>
                        <a:lnTo>
                          <a:pt x="226" y="118"/>
                        </a:lnTo>
                        <a:lnTo>
                          <a:pt x="226" y="128"/>
                        </a:lnTo>
                        <a:lnTo>
                          <a:pt x="226" y="128"/>
                        </a:lnTo>
                        <a:lnTo>
                          <a:pt x="222" y="154"/>
                        </a:lnTo>
                        <a:lnTo>
                          <a:pt x="224" y="174"/>
                        </a:lnTo>
                        <a:lnTo>
                          <a:pt x="226" y="192"/>
                        </a:lnTo>
                        <a:lnTo>
                          <a:pt x="226" y="192"/>
                        </a:lnTo>
                        <a:lnTo>
                          <a:pt x="222" y="196"/>
                        </a:lnTo>
                        <a:lnTo>
                          <a:pt x="220" y="200"/>
                        </a:lnTo>
                        <a:lnTo>
                          <a:pt x="216" y="206"/>
                        </a:lnTo>
                        <a:lnTo>
                          <a:pt x="216" y="206"/>
                        </a:lnTo>
                        <a:lnTo>
                          <a:pt x="218" y="228"/>
                        </a:lnTo>
                        <a:lnTo>
                          <a:pt x="218" y="248"/>
                        </a:lnTo>
                        <a:lnTo>
                          <a:pt x="220" y="260"/>
                        </a:lnTo>
                        <a:lnTo>
                          <a:pt x="224" y="270"/>
                        </a:lnTo>
                        <a:lnTo>
                          <a:pt x="228" y="280"/>
                        </a:lnTo>
                        <a:lnTo>
                          <a:pt x="230" y="280"/>
                        </a:lnTo>
                        <a:lnTo>
                          <a:pt x="230" y="280"/>
                        </a:lnTo>
                        <a:lnTo>
                          <a:pt x="236" y="284"/>
                        </a:lnTo>
                        <a:lnTo>
                          <a:pt x="240" y="284"/>
                        </a:lnTo>
                        <a:lnTo>
                          <a:pt x="242" y="282"/>
                        </a:lnTo>
                        <a:lnTo>
                          <a:pt x="242" y="282"/>
                        </a:lnTo>
                        <a:lnTo>
                          <a:pt x="244" y="298"/>
                        </a:lnTo>
                        <a:lnTo>
                          <a:pt x="248" y="314"/>
                        </a:lnTo>
                        <a:lnTo>
                          <a:pt x="254" y="328"/>
                        </a:lnTo>
                        <a:lnTo>
                          <a:pt x="260" y="340"/>
                        </a:lnTo>
                        <a:lnTo>
                          <a:pt x="270" y="360"/>
                        </a:lnTo>
                        <a:lnTo>
                          <a:pt x="276" y="366"/>
                        </a:lnTo>
                        <a:lnTo>
                          <a:pt x="276" y="408"/>
                        </a:lnTo>
                        <a:lnTo>
                          <a:pt x="276" y="408"/>
                        </a:lnTo>
                        <a:lnTo>
                          <a:pt x="298" y="420"/>
                        </a:lnTo>
                        <a:lnTo>
                          <a:pt x="314" y="426"/>
                        </a:lnTo>
                        <a:lnTo>
                          <a:pt x="334" y="432"/>
                        </a:lnTo>
                        <a:lnTo>
                          <a:pt x="334" y="432"/>
                        </a:lnTo>
                        <a:lnTo>
                          <a:pt x="328" y="436"/>
                        </a:lnTo>
                        <a:lnTo>
                          <a:pt x="326" y="440"/>
                        </a:lnTo>
                        <a:lnTo>
                          <a:pt x="326" y="444"/>
                        </a:lnTo>
                        <a:lnTo>
                          <a:pt x="344" y="484"/>
                        </a:lnTo>
                        <a:lnTo>
                          <a:pt x="314" y="692"/>
                        </a:lnTo>
                        <a:lnTo>
                          <a:pt x="270" y="412"/>
                        </a:lnTo>
                        <a:lnTo>
                          <a:pt x="270" y="412"/>
                        </a:lnTo>
                        <a:lnTo>
                          <a:pt x="236" y="434"/>
                        </a:lnTo>
                        <a:lnTo>
                          <a:pt x="192" y="458"/>
                        </a:lnTo>
                        <a:lnTo>
                          <a:pt x="134" y="488"/>
                        </a:lnTo>
                        <a:lnTo>
                          <a:pt x="134" y="488"/>
                        </a:lnTo>
                        <a:lnTo>
                          <a:pt x="112" y="500"/>
                        </a:lnTo>
                        <a:lnTo>
                          <a:pt x="92" y="514"/>
                        </a:lnTo>
                        <a:lnTo>
                          <a:pt x="74" y="530"/>
                        </a:lnTo>
                        <a:lnTo>
                          <a:pt x="58" y="546"/>
                        </a:lnTo>
                        <a:lnTo>
                          <a:pt x="44" y="566"/>
                        </a:lnTo>
                        <a:lnTo>
                          <a:pt x="34" y="584"/>
                        </a:lnTo>
                        <a:lnTo>
                          <a:pt x="24" y="604"/>
                        </a:lnTo>
                        <a:lnTo>
                          <a:pt x="18" y="622"/>
                        </a:lnTo>
                        <a:lnTo>
                          <a:pt x="8" y="658"/>
                        </a:lnTo>
                        <a:lnTo>
                          <a:pt x="2" y="688"/>
                        </a:lnTo>
                        <a:lnTo>
                          <a:pt x="0" y="716"/>
                        </a:lnTo>
                        <a:lnTo>
                          <a:pt x="716" y="716"/>
                        </a:lnTo>
                        <a:lnTo>
                          <a:pt x="716" y="716"/>
                        </a:lnTo>
                        <a:lnTo>
                          <a:pt x="714" y="688"/>
                        </a:lnTo>
                        <a:lnTo>
                          <a:pt x="708" y="658"/>
                        </a:lnTo>
                        <a:lnTo>
                          <a:pt x="698" y="622"/>
                        </a:lnTo>
                        <a:lnTo>
                          <a:pt x="692" y="604"/>
                        </a:lnTo>
                        <a:lnTo>
                          <a:pt x="682" y="584"/>
                        </a:lnTo>
                        <a:lnTo>
                          <a:pt x="672" y="566"/>
                        </a:lnTo>
                        <a:lnTo>
                          <a:pt x="658" y="546"/>
                        </a:lnTo>
                        <a:lnTo>
                          <a:pt x="642" y="530"/>
                        </a:lnTo>
                        <a:lnTo>
                          <a:pt x="624" y="514"/>
                        </a:lnTo>
                        <a:lnTo>
                          <a:pt x="604" y="500"/>
                        </a:lnTo>
                        <a:lnTo>
                          <a:pt x="582" y="488"/>
                        </a:lnTo>
                        <a:lnTo>
                          <a:pt x="582" y="488"/>
                        </a:lnTo>
                        <a:close/>
                      </a:path>
                    </a:pathLst>
                  </a:custGeom>
                  <a:solidFill>
                    <a:srgbClr val="2E788B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89" name="그룹 88">
                  <a:extLst>
                    <a:ext uri="{FF2B5EF4-FFF2-40B4-BE49-F238E27FC236}">
                      <a16:creationId xmlns:a16="http://schemas.microsoft.com/office/drawing/2014/main" id="{8AB6DE87-EAE2-46B1-881B-415DC6662012}"/>
                    </a:ext>
                  </a:extLst>
                </p:cNvPr>
                <p:cNvGrpSpPr/>
                <p:nvPr/>
              </p:nvGrpSpPr>
              <p:grpSpPr>
                <a:xfrm>
                  <a:off x="2105893" y="3117208"/>
                  <a:ext cx="5329378" cy="1694760"/>
                  <a:chOff x="1912334" y="3117208"/>
                  <a:chExt cx="5329378" cy="1694760"/>
                </a:xfrm>
              </p:grpSpPr>
              <p:sp>
                <p:nvSpPr>
                  <p:cNvPr id="99" name="자유형: 도형 61">
                    <a:extLst>
                      <a:ext uri="{FF2B5EF4-FFF2-40B4-BE49-F238E27FC236}">
                        <a16:creationId xmlns:a16="http://schemas.microsoft.com/office/drawing/2014/main" id="{8D6C7288-0943-4339-8F74-C59E1FF77BFF}"/>
                      </a:ext>
                    </a:extLst>
                  </p:cNvPr>
                  <p:cNvSpPr/>
                  <p:nvPr/>
                </p:nvSpPr>
                <p:spPr>
                  <a:xfrm>
                    <a:off x="5895144" y="3117208"/>
                    <a:ext cx="533133" cy="606666"/>
                  </a:xfrm>
                  <a:custGeom>
                    <a:avLst/>
                    <a:gdLst>
                      <a:gd name="connsiteX0" fmla="*/ 242906 w 486881"/>
                      <a:gd name="connsiteY0" fmla="*/ 454011 h 554035"/>
                      <a:gd name="connsiteX1" fmla="*/ 242346 w 486881"/>
                      <a:gd name="connsiteY1" fmla="*/ 456404 h 554035"/>
                      <a:gd name="connsiteX2" fmla="*/ 243469 w 486881"/>
                      <a:gd name="connsiteY2" fmla="*/ 456404 h 554035"/>
                      <a:gd name="connsiteX3" fmla="*/ 229552 w 486881"/>
                      <a:gd name="connsiteY3" fmla="*/ 0 h 554035"/>
                      <a:gd name="connsiteX4" fmla="*/ 232978 w 486881"/>
                      <a:gd name="connsiteY4" fmla="*/ 0 h 554035"/>
                      <a:gd name="connsiteX5" fmla="*/ 242906 w 486881"/>
                      <a:gd name="connsiteY5" fmla="*/ 1662 h 554035"/>
                      <a:gd name="connsiteX6" fmla="*/ 252879 w 486881"/>
                      <a:gd name="connsiteY6" fmla="*/ 0 h 554035"/>
                      <a:gd name="connsiteX7" fmla="*/ 256320 w 486881"/>
                      <a:gd name="connsiteY7" fmla="*/ 0 h 554035"/>
                      <a:gd name="connsiteX8" fmla="*/ 276967 w 486881"/>
                      <a:gd name="connsiteY8" fmla="*/ 3441 h 554035"/>
                      <a:gd name="connsiteX9" fmla="*/ 294173 w 486881"/>
                      <a:gd name="connsiteY9" fmla="*/ 10324 h 554035"/>
                      <a:gd name="connsiteX10" fmla="*/ 318262 w 486881"/>
                      <a:gd name="connsiteY10" fmla="*/ 24088 h 554035"/>
                      <a:gd name="connsiteX11" fmla="*/ 328585 w 486881"/>
                      <a:gd name="connsiteY11" fmla="*/ 30971 h 554035"/>
                      <a:gd name="connsiteX12" fmla="*/ 335468 w 486881"/>
                      <a:gd name="connsiteY12" fmla="*/ 41294 h 554035"/>
                      <a:gd name="connsiteX13" fmla="*/ 345792 w 486881"/>
                      <a:gd name="connsiteY13" fmla="*/ 61942 h 554035"/>
                      <a:gd name="connsiteX14" fmla="*/ 352674 w 486881"/>
                      <a:gd name="connsiteY14" fmla="*/ 82589 h 554035"/>
                      <a:gd name="connsiteX15" fmla="*/ 356115 w 486881"/>
                      <a:gd name="connsiteY15" fmla="*/ 113560 h 554035"/>
                      <a:gd name="connsiteX16" fmla="*/ 362998 w 486881"/>
                      <a:gd name="connsiteY16" fmla="*/ 154854 h 554035"/>
                      <a:gd name="connsiteX17" fmla="*/ 366439 w 486881"/>
                      <a:gd name="connsiteY17" fmla="*/ 172060 h 554035"/>
                      <a:gd name="connsiteX18" fmla="*/ 373321 w 486881"/>
                      <a:gd name="connsiteY18" fmla="*/ 203031 h 554035"/>
                      <a:gd name="connsiteX19" fmla="*/ 383645 w 486881"/>
                      <a:gd name="connsiteY19" fmla="*/ 237444 h 554035"/>
                      <a:gd name="connsiteX20" fmla="*/ 393968 w 486881"/>
                      <a:gd name="connsiteY20" fmla="*/ 254650 h 554035"/>
                      <a:gd name="connsiteX21" fmla="*/ 387086 w 486881"/>
                      <a:gd name="connsiteY21" fmla="*/ 251208 h 554035"/>
                      <a:gd name="connsiteX22" fmla="*/ 376762 w 486881"/>
                      <a:gd name="connsiteY22" fmla="*/ 240885 h 554035"/>
                      <a:gd name="connsiteX23" fmla="*/ 366439 w 486881"/>
                      <a:gd name="connsiteY23" fmla="*/ 230561 h 554035"/>
                      <a:gd name="connsiteX24" fmla="*/ 373321 w 486881"/>
                      <a:gd name="connsiteY24" fmla="*/ 251208 h 554035"/>
                      <a:gd name="connsiteX25" fmla="*/ 380204 w 486881"/>
                      <a:gd name="connsiteY25" fmla="*/ 261532 h 554035"/>
                      <a:gd name="connsiteX26" fmla="*/ 366439 w 486881"/>
                      <a:gd name="connsiteY26" fmla="*/ 268414 h 554035"/>
                      <a:gd name="connsiteX27" fmla="*/ 314821 w 486881"/>
                      <a:gd name="connsiteY27" fmla="*/ 285620 h 554035"/>
                      <a:gd name="connsiteX28" fmla="*/ 314821 w 486881"/>
                      <a:gd name="connsiteY28" fmla="*/ 309709 h 554035"/>
                      <a:gd name="connsiteX29" fmla="*/ 328585 w 486881"/>
                      <a:gd name="connsiteY29" fmla="*/ 316591 h 554035"/>
                      <a:gd name="connsiteX30" fmla="*/ 338909 w 486881"/>
                      <a:gd name="connsiteY30" fmla="*/ 326915 h 554035"/>
                      <a:gd name="connsiteX31" fmla="*/ 345792 w 486881"/>
                      <a:gd name="connsiteY31" fmla="*/ 340680 h 554035"/>
                      <a:gd name="connsiteX32" fmla="*/ 356115 w 486881"/>
                      <a:gd name="connsiteY32" fmla="*/ 347562 h 554035"/>
                      <a:gd name="connsiteX33" fmla="*/ 373321 w 486881"/>
                      <a:gd name="connsiteY33" fmla="*/ 357886 h 554035"/>
                      <a:gd name="connsiteX34" fmla="*/ 390527 w 486881"/>
                      <a:gd name="connsiteY34" fmla="*/ 364768 h 554035"/>
                      <a:gd name="connsiteX35" fmla="*/ 400851 w 486881"/>
                      <a:gd name="connsiteY35" fmla="*/ 371651 h 554035"/>
                      <a:gd name="connsiteX36" fmla="*/ 414616 w 486881"/>
                      <a:gd name="connsiteY36" fmla="*/ 375092 h 554035"/>
                      <a:gd name="connsiteX37" fmla="*/ 445587 w 486881"/>
                      <a:gd name="connsiteY37" fmla="*/ 385416 h 554035"/>
                      <a:gd name="connsiteX38" fmla="*/ 452469 w 486881"/>
                      <a:gd name="connsiteY38" fmla="*/ 385416 h 554035"/>
                      <a:gd name="connsiteX39" fmla="*/ 459352 w 486881"/>
                      <a:gd name="connsiteY39" fmla="*/ 392298 h 554035"/>
                      <a:gd name="connsiteX40" fmla="*/ 469675 w 486881"/>
                      <a:gd name="connsiteY40" fmla="*/ 402622 h 554035"/>
                      <a:gd name="connsiteX41" fmla="*/ 479999 w 486881"/>
                      <a:gd name="connsiteY41" fmla="*/ 419828 h 554035"/>
                      <a:gd name="connsiteX42" fmla="*/ 486881 w 486881"/>
                      <a:gd name="connsiteY42" fmla="*/ 554035 h 554035"/>
                      <a:gd name="connsiteX43" fmla="*/ 366713 w 486881"/>
                      <a:gd name="connsiteY43" fmla="*/ 554035 h 554035"/>
                      <a:gd name="connsiteX44" fmla="*/ 266644 w 486881"/>
                      <a:gd name="connsiteY44" fmla="*/ 554035 h 554035"/>
                      <a:gd name="connsiteX45" fmla="*/ 219273 w 486881"/>
                      <a:gd name="connsiteY45" fmla="*/ 554035 h 554035"/>
                      <a:gd name="connsiteX46" fmla="*/ 142876 w 486881"/>
                      <a:gd name="connsiteY46" fmla="*/ 554035 h 554035"/>
                      <a:gd name="connsiteX47" fmla="*/ 0 w 486881"/>
                      <a:gd name="connsiteY47" fmla="*/ 554035 h 554035"/>
                      <a:gd name="connsiteX48" fmla="*/ 6852 w 486881"/>
                      <a:gd name="connsiteY48" fmla="*/ 419828 h 554035"/>
                      <a:gd name="connsiteX49" fmla="*/ 17130 w 486881"/>
                      <a:gd name="connsiteY49" fmla="*/ 402622 h 554035"/>
                      <a:gd name="connsiteX50" fmla="*/ 27409 w 486881"/>
                      <a:gd name="connsiteY50" fmla="*/ 392298 h 554035"/>
                      <a:gd name="connsiteX51" fmla="*/ 34261 w 486881"/>
                      <a:gd name="connsiteY51" fmla="*/ 385416 h 554035"/>
                      <a:gd name="connsiteX52" fmla="*/ 41113 w 486881"/>
                      <a:gd name="connsiteY52" fmla="*/ 385416 h 554035"/>
                      <a:gd name="connsiteX53" fmla="*/ 71949 w 486881"/>
                      <a:gd name="connsiteY53" fmla="*/ 375092 h 554035"/>
                      <a:gd name="connsiteX54" fmla="*/ 85653 w 486881"/>
                      <a:gd name="connsiteY54" fmla="*/ 371651 h 554035"/>
                      <a:gd name="connsiteX55" fmla="*/ 95932 w 486881"/>
                      <a:gd name="connsiteY55" fmla="*/ 364768 h 554035"/>
                      <a:gd name="connsiteX56" fmla="*/ 113062 w 486881"/>
                      <a:gd name="connsiteY56" fmla="*/ 357886 h 554035"/>
                      <a:gd name="connsiteX57" fmla="*/ 130193 w 486881"/>
                      <a:gd name="connsiteY57" fmla="*/ 347562 h 554035"/>
                      <a:gd name="connsiteX58" fmla="*/ 140471 w 486881"/>
                      <a:gd name="connsiteY58" fmla="*/ 340680 h 554035"/>
                      <a:gd name="connsiteX59" fmla="*/ 147324 w 486881"/>
                      <a:gd name="connsiteY59" fmla="*/ 326915 h 554035"/>
                      <a:gd name="connsiteX60" fmla="*/ 157603 w 486881"/>
                      <a:gd name="connsiteY60" fmla="*/ 316591 h 554035"/>
                      <a:gd name="connsiteX61" fmla="*/ 171307 w 486881"/>
                      <a:gd name="connsiteY61" fmla="*/ 309709 h 554035"/>
                      <a:gd name="connsiteX62" fmla="*/ 171307 w 486881"/>
                      <a:gd name="connsiteY62" fmla="*/ 285620 h 554035"/>
                      <a:gd name="connsiteX63" fmla="*/ 119915 w 486881"/>
                      <a:gd name="connsiteY63" fmla="*/ 268414 h 554035"/>
                      <a:gd name="connsiteX64" fmla="*/ 106210 w 486881"/>
                      <a:gd name="connsiteY64" fmla="*/ 261532 h 554035"/>
                      <a:gd name="connsiteX65" fmla="*/ 113062 w 486881"/>
                      <a:gd name="connsiteY65" fmla="*/ 251208 h 554035"/>
                      <a:gd name="connsiteX66" fmla="*/ 119915 w 486881"/>
                      <a:gd name="connsiteY66" fmla="*/ 230561 h 554035"/>
                      <a:gd name="connsiteX67" fmla="*/ 109636 w 486881"/>
                      <a:gd name="connsiteY67" fmla="*/ 240885 h 554035"/>
                      <a:gd name="connsiteX68" fmla="*/ 99358 w 486881"/>
                      <a:gd name="connsiteY68" fmla="*/ 251208 h 554035"/>
                      <a:gd name="connsiteX69" fmla="*/ 92506 w 486881"/>
                      <a:gd name="connsiteY69" fmla="*/ 254650 h 554035"/>
                      <a:gd name="connsiteX70" fmla="*/ 102784 w 486881"/>
                      <a:gd name="connsiteY70" fmla="*/ 237444 h 554035"/>
                      <a:gd name="connsiteX71" fmla="*/ 113062 w 486881"/>
                      <a:gd name="connsiteY71" fmla="*/ 203031 h 554035"/>
                      <a:gd name="connsiteX72" fmla="*/ 119915 w 486881"/>
                      <a:gd name="connsiteY72" fmla="*/ 172060 h 554035"/>
                      <a:gd name="connsiteX73" fmla="*/ 123341 w 486881"/>
                      <a:gd name="connsiteY73" fmla="*/ 154854 h 554035"/>
                      <a:gd name="connsiteX74" fmla="*/ 130193 w 486881"/>
                      <a:gd name="connsiteY74" fmla="*/ 113560 h 554035"/>
                      <a:gd name="connsiteX75" fmla="*/ 133619 w 486881"/>
                      <a:gd name="connsiteY75" fmla="*/ 82589 h 554035"/>
                      <a:gd name="connsiteX76" fmla="*/ 140471 w 486881"/>
                      <a:gd name="connsiteY76" fmla="*/ 61942 h 554035"/>
                      <a:gd name="connsiteX77" fmla="*/ 150750 w 486881"/>
                      <a:gd name="connsiteY77" fmla="*/ 41294 h 554035"/>
                      <a:gd name="connsiteX78" fmla="*/ 157603 w 486881"/>
                      <a:gd name="connsiteY78" fmla="*/ 30971 h 554035"/>
                      <a:gd name="connsiteX79" fmla="*/ 167881 w 486881"/>
                      <a:gd name="connsiteY79" fmla="*/ 24088 h 554035"/>
                      <a:gd name="connsiteX80" fmla="*/ 191864 w 486881"/>
                      <a:gd name="connsiteY80" fmla="*/ 10324 h 554035"/>
                      <a:gd name="connsiteX81" fmla="*/ 208995 w 486881"/>
                      <a:gd name="connsiteY81" fmla="*/ 3441 h 5540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</a:cxnLst>
                    <a:rect l="l" t="t" r="r" b="b"/>
                    <a:pathLst>
                      <a:path w="486881" h="554035">
                        <a:moveTo>
                          <a:pt x="242906" y="454011"/>
                        </a:moveTo>
                        <a:lnTo>
                          <a:pt x="242346" y="456404"/>
                        </a:lnTo>
                        <a:lnTo>
                          <a:pt x="243469" y="456404"/>
                        </a:lnTo>
                        <a:close/>
                        <a:moveTo>
                          <a:pt x="229552" y="0"/>
                        </a:moveTo>
                        <a:lnTo>
                          <a:pt x="232978" y="0"/>
                        </a:lnTo>
                        <a:lnTo>
                          <a:pt x="242906" y="1662"/>
                        </a:lnTo>
                        <a:lnTo>
                          <a:pt x="252879" y="0"/>
                        </a:lnTo>
                        <a:lnTo>
                          <a:pt x="256320" y="0"/>
                        </a:lnTo>
                        <a:lnTo>
                          <a:pt x="276967" y="3441"/>
                        </a:lnTo>
                        <a:lnTo>
                          <a:pt x="294173" y="10324"/>
                        </a:lnTo>
                        <a:lnTo>
                          <a:pt x="318262" y="24088"/>
                        </a:lnTo>
                        <a:lnTo>
                          <a:pt x="328585" y="30971"/>
                        </a:lnTo>
                        <a:lnTo>
                          <a:pt x="335468" y="41294"/>
                        </a:lnTo>
                        <a:lnTo>
                          <a:pt x="345792" y="61942"/>
                        </a:lnTo>
                        <a:lnTo>
                          <a:pt x="352674" y="82589"/>
                        </a:lnTo>
                        <a:lnTo>
                          <a:pt x="356115" y="113560"/>
                        </a:lnTo>
                        <a:lnTo>
                          <a:pt x="362998" y="154854"/>
                        </a:lnTo>
                        <a:lnTo>
                          <a:pt x="366439" y="172060"/>
                        </a:lnTo>
                        <a:lnTo>
                          <a:pt x="373321" y="203031"/>
                        </a:lnTo>
                        <a:lnTo>
                          <a:pt x="383645" y="237444"/>
                        </a:lnTo>
                        <a:lnTo>
                          <a:pt x="393968" y="254650"/>
                        </a:lnTo>
                        <a:lnTo>
                          <a:pt x="387086" y="251208"/>
                        </a:lnTo>
                        <a:lnTo>
                          <a:pt x="376762" y="240885"/>
                        </a:lnTo>
                        <a:lnTo>
                          <a:pt x="366439" y="230561"/>
                        </a:lnTo>
                        <a:lnTo>
                          <a:pt x="373321" y="251208"/>
                        </a:lnTo>
                        <a:lnTo>
                          <a:pt x="380204" y="261532"/>
                        </a:lnTo>
                        <a:lnTo>
                          <a:pt x="366439" y="268414"/>
                        </a:lnTo>
                        <a:lnTo>
                          <a:pt x="314821" y="285620"/>
                        </a:lnTo>
                        <a:lnTo>
                          <a:pt x="314821" y="309709"/>
                        </a:lnTo>
                        <a:lnTo>
                          <a:pt x="328585" y="316591"/>
                        </a:lnTo>
                        <a:lnTo>
                          <a:pt x="338909" y="326915"/>
                        </a:lnTo>
                        <a:lnTo>
                          <a:pt x="345792" y="340680"/>
                        </a:lnTo>
                        <a:lnTo>
                          <a:pt x="356115" y="347562"/>
                        </a:lnTo>
                        <a:lnTo>
                          <a:pt x="373321" y="357886"/>
                        </a:lnTo>
                        <a:lnTo>
                          <a:pt x="390527" y="364768"/>
                        </a:lnTo>
                        <a:lnTo>
                          <a:pt x="400851" y="371651"/>
                        </a:lnTo>
                        <a:lnTo>
                          <a:pt x="414616" y="375092"/>
                        </a:lnTo>
                        <a:lnTo>
                          <a:pt x="445587" y="385416"/>
                        </a:lnTo>
                        <a:lnTo>
                          <a:pt x="452469" y="385416"/>
                        </a:lnTo>
                        <a:lnTo>
                          <a:pt x="459352" y="392298"/>
                        </a:lnTo>
                        <a:lnTo>
                          <a:pt x="469675" y="402622"/>
                        </a:lnTo>
                        <a:lnTo>
                          <a:pt x="479999" y="419828"/>
                        </a:lnTo>
                        <a:lnTo>
                          <a:pt x="486881" y="554035"/>
                        </a:lnTo>
                        <a:lnTo>
                          <a:pt x="366713" y="554035"/>
                        </a:lnTo>
                        <a:lnTo>
                          <a:pt x="266644" y="554035"/>
                        </a:lnTo>
                        <a:lnTo>
                          <a:pt x="219273" y="554035"/>
                        </a:lnTo>
                        <a:lnTo>
                          <a:pt x="142876" y="554035"/>
                        </a:lnTo>
                        <a:lnTo>
                          <a:pt x="0" y="554035"/>
                        </a:lnTo>
                        <a:lnTo>
                          <a:pt x="6852" y="419828"/>
                        </a:lnTo>
                        <a:lnTo>
                          <a:pt x="17130" y="402622"/>
                        </a:lnTo>
                        <a:lnTo>
                          <a:pt x="27409" y="392298"/>
                        </a:lnTo>
                        <a:lnTo>
                          <a:pt x="34261" y="385416"/>
                        </a:lnTo>
                        <a:lnTo>
                          <a:pt x="41113" y="385416"/>
                        </a:lnTo>
                        <a:lnTo>
                          <a:pt x="71949" y="375092"/>
                        </a:lnTo>
                        <a:lnTo>
                          <a:pt x="85653" y="371651"/>
                        </a:lnTo>
                        <a:lnTo>
                          <a:pt x="95932" y="364768"/>
                        </a:lnTo>
                        <a:lnTo>
                          <a:pt x="113062" y="357886"/>
                        </a:lnTo>
                        <a:lnTo>
                          <a:pt x="130193" y="347562"/>
                        </a:lnTo>
                        <a:lnTo>
                          <a:pt x="140471" y="340680"/>
                        </a:lnTo>
                        <a:lnTo>
                          <a:pt x="147324" y="326915"/>
                        </a:lnTo>
                        <a:lnTo>
                          <a:pt x="157603" y="316591"/>
                        </a:lnTo>
                        <a:lnTo>
                          <a:pt x="171307" y="309709"/>
                        </a:lnTo>
                        <a:lnTo>
                          <a:pt x="171307" y="285620"/>
                        </a:lnTo>
                        <a:lnTo>
                          <a:pt x="119915" y="268414"/>
                        </a:lnTo>
                        <a:lnTo>
                          <a:pt x="106210" y="261532"/>
                        </a:lnTo>
                        <a:lnTo>
                          <a:pt x="113062" y="251208"/>
                        </a:lnTo>
                        <a:lnTo>
                          <a:pt x="119915" y="230561"/>
                        </a:lnTo>
                        <a:lnTo>
                          <a:pt x="109636" y="240885"/>
                        </a:lnTo>
                        <a:lnTo>
                          <a:pt x="99358" y="251208"/>
                        </a:lnTo>
                        <a:lnTo>
                          <a:pt x="92506" y="254650"/>
                        </a:lnTo>
                        <a:lnTo>
                          <a:pt x="102784" y="237444"/>
                        </a:lnTo>
                        <a:lnTo>
                          <a:pt x="113062" y="203031"/>
                        </a:lnTo>
                        <a:lnTo>
                          <a:pt x="119915" y="172060"/>
                        </a:lnTo>
                        <a:lnTo>
                          <a:pt x="123341" y="154854"/>
                        </a:lnTo>
                        <a:lnTo>
                          <a:pt x="130193" y="113560"/>
                        </a:lnTo>
                        <a:lnTo>
                          <a:pt x="133619" y="82589"/>
                        </a:lnTo>
                        <a:lnTo>
                          <a:pt x="140471" y="61942"/>
                        </a:lnTo>
                        <a:lnTo>
                          <a:pt x="150750" y="41294"/>
                        </a:lnTo>
                        <a:lnTo>
                          <a:pt x="157603" y="30971"/>
                        </a:lnTo>
                        <a:lnTo>
                          <a:pt x="167881" y="24088"/>
                        </a:lnTo>
                        <a:lnTo>
                          <a:pt x="191864" y="10324"/>
                        </a:lnTo>
                        <a:lnTo>
                          <a:pt x="208995" y="3441"/>
                        </a:lnTo>
                        <a:close/>
                      </a:path>
                    </a:pathLst>
                  </a:custGeom>
                  <a:solidFill>
                    <a:srgbClr val="9A4646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00" name="TextBox 99">
                    <a:extLst>
                      <a:ext uri="{FF2B5EF4-FFF2-40B4-BE49-F238E27FC236}">
                        <a16:creationId xmlns:a16="http://schemas.microsoft.com/office/drawing/2014/main" id="{3B11292C-672C-4D7E-94F7-019789078735}"/>
                      </a:ext>
                    </a:extLst>
                  </p:cNvPr>
                  <p:cNvSpPr txBox="1"/>
                  <p:nvPr/>
                </p:nvSpPr>
                <p:spPr>
                  <a:xfrm>
                    <a:off x="5435845" y="3714817"/>
                    <a:ext cx="1451730" cy="36933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ko-KR" altLang="en-US" sz="1800" b="1" kern="0" spc="-10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9A4646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rPr>
                      <a:t>직무관련자</a:t>
                    </a:r>
                    <a:endParaRPr lang="ko-KR" altLang="en-US">
                      <a:solidFill>
                        <a:srgbClr val="9A4646"/>
                      </a:solidFill>
                    </a:endParaRPr>
                  </a:p>
                </p:txBody>
              </p:sp>
              <p:sp>
                <p:nvSpPr>
                  <p:cNvPr id="102" name="TextBox 101">
                    <a:extLst>
                      <a:ext uri="{FF2B5EF4-FFF2-40B4-BE49-F238E27FC236}">
                        <a16:creationId xmlns:a16="http://schemas.microsoft.com/office/drawing/2014/main" id="{163259A5-0697-4075-9D0E-A61565FE50B6}"/>
                      </a:ext>
                    </a:extLst>
                  </p:cNvPr>
                  <p:cNvSpPr txBox="1"/>
                  <p:nvPr/>
                </p:nvSpPr>
                <p:spPr>
                  <a:xfrm>
                    <a:off x="5081710" y="4134859"/>
                    <a:ext cx="2160000" cy="307777"/>
                  </a:xfrm>
                  <a:prstGeom prst="rect">
                    <a:avLst/>
                  </a:prstGeom>
                  <a:solidFill>
                    <a:schemeClr val="accent4">
                      <a:lumMod val="40000"/>
                      <a:lumOff val="60000"/>
                    </a:schemeClr>
                  </a:solidFill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ko-KR" altLang="en-US" sz="1400" b="1" kern="0" spc="-10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rPr>
                      <a:t>동시에 사적이해관계자일 경우</a:t>
                    </a:r>
                  </a:p>
                </p:txBody>
              </p:sp>
              <p:sp>
                <p:nvSpPr>
                  <p:cNvPr id="103" name="직사각형 102">
                    <a:extLst>
                      <a:ext uri="{FF2B5EF4-FFF2-40B4-BE49-F238E27FC236}">
                        <a16:creationId xmlns:a16="http://schemas.microsoft.com/office/drawing/2014/main" id="{BB11D6F7-5588-4CE4-971A-2791664B619D}"/>
                      </a:ext>
                    </a:extLst>
                  </p:cNvPr>
                  <p:cNvSpPr/>
                  <p:nvPr/>
                </p:nvSpPr>
                <p:spPr>
                  <a:xfrm>
                    <a:off x="1912334" y="4504191"/>
                    <a:ext cx="5329378" cy="307777"/>
                  </a:xfrm>
                  <a:prstGeom prst="rect">
                    <a:avLst/>
                  </a:prstGeom>
                  <a:solidFill>
                    <a:schemeClr val="accent4">
                      <a:lumMod val="20000"/>
                      <a:lumOff val="80000"/>
                    </a:schemeClr>
                  </a:solidFill>
                </p:spPr>
                <p:txBody>
                  <a:bodyPr wrap="square">
                    <a:spAutoFit/>
                  </a:bodyPr>
                  <a:lstStyle/>
                  <a:p>
                    <a:pPr algn="ctr">
                      <a:spcAft>
                        <a:spcPts val="600"/>
                      </a:spcAft>
                      <a:buClr>
                        <a:schemeClr val="accent5"/>
                      </a:buClr>
                    </a:pPr>
                    <a:r>
                      <a:rPr lang="ko-KR" altLang="en-US" sz="1400" kern="0" spc="-10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rPr>
                      <a:t>사적이해관계 </a:t>
                    </a:r>
                    <a:r>
                      <a:rPr lang="ko-KR" altLang="en-US" sz="1400" b="1" kern="0" spc="-10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rPr>
                      <a:t>신고 및 회피의무 발생</a:t>
                    </a:r>
                    <a:endParaRPr lang="en-US" altLang="ko-KR" sz="1400" b="1" kern="0" spc="-10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endParaRPr>
                  </a:p>
                </p:txBody>
              </p:sp>
            </p:grpSp>
            <p:grpSp>
              <p:nvGrpSpPr>
                <p:cNvPr id="91" name="그룹 90">
                  <a:extLst>
                    <a:ext uri="{FF2B5EF4-FFF2-40B4-BE49-F238E27FC236}">
                      <a16:creationId xmlns:a16="http://schemas.microsoft.com/office/drawing/2014/main" id="{0517142C-FF20-42CF-A3AB-C15D38E611DE}"/>
                    </a:ext>
                  </a:extLst>
                </p:cNvPr>
                <p:cNvGrpSpPr/>
                <p:nvPr/>
              </p:nvGrpSpPr>
              <p:grpSpPr>
                <a:xfrm>
                  <a:off x="2969401" y="2909888"/>
                  <a:ext cx="195130" cy="147382"/>
                  <a:chOff x="2969401" y="2771071"/>
                  <a:chExt cx="378920" cy="286199"/>
                </a:xfrm>
              </p:grpSpPr>
              <p:sp>
                <p:nvSpPr>
                  <p:cNvPr id="92" name="순서도: 연결자 91">
                    <a:extLst>
                      <a:ext uri="{FF2B5EF4-FFF2-40B4-BE49-F238E27FC236}">
                        <a16:creationId xmlns:a16="http://schemas.microsoft.com/office/drawing/2014/main" id="{21C856E6-E5CD-4E0E-A535-58009B1CFAB7}"/>
                      </a:ext>
                    </a:extLst>
                  </p:cNvPr>
                  <p:cNvSpPr/>
                  <p:nvPr/>
                </p:nvSpPr>
                <p:spPr>
                  <a:xfrm>
                    <a:off x="2969401" y="2771071"/>
                    <a:ext cx="247682" cy="247682"/>
                  </a:xfrm>
                  <a:prstGeom prst="flowChartConnector">
                    <a:avLst/>
                  </a:prstGeom>
                  <a:solidFill>
                    <a:schemeClr val="accent3">
                      <a:lumMod val="20000"/>
                      <a:lumOff val="8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98" name="순서도: 연결자 97">
                    <a:extLst>
                      <a:ext uri="{FF2B5EF4-FFF2-40B4-BE49-F238E27FC236}">
                        <a16:creationId xmlns:a16="http://schemas.microsoft.com/office/drawing/2014/main" id="{13ED45B3-6B66-4A54-BC9E-4A31AC97A4FB}"/>
                      </a:ext>
                    </a:extLst>
                  </p:cNvPr>
                  <p:cNvSpPr/>
                  <p:nvPr/>
                </p:nvSpPr>
                <p:spPr>
                  <a:xfrm>
                    <a:off x="3230818" y="2939767"/>
                    <a:ext cx="117503" cy="117503"/>
                  </a:xfrm>
                  <a:prstGeom prst="flowChartConnector">
                    <a:avLst/>
                  </a:prstGeom>
                  <a:solidFill>
                    <a:schemeClr val="accent3">
                      <a:lumMod val="20000"/>
                      <a:lumOff val="8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</p:grpSp>
          <p:sp>
            <p:nvSpPr>
              <p:cNvPr id="56" name="직사각형 55">
                <a:extLst>
                  <a:ext uri="{FF2B5EF4-FFF2-40B4-BE49-F238E27FC236}">
                    <a16:creationId xmlns:a16="http://schemas.microsoft.com/office/drawing/2014/main" id="{396F2B70-31E3-45C8-B818-1EF421F73533}"/>
                  </a:ext>
                </a:extLst>
              </p:cNvPr>
              <p:cNvSpPr/>
              <p:nvPr/>
            </p:nvSpPr>
            <p:spPr>
              <a:xfrm>
                <a:off x="415925" y="425449"/>
                <a:ext cx="9072563" cy="50895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778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57" name="그룹 56">
                <a:extLst>
                  <a:ext uri="{FF2B5EF4-FFF2-40B4-BE49-F238E27FC236}">
                    <a16:creationId xmlns:a16="http://schemas.microsoft.com/office/drawing/2014/main" id="{CBF5BD76-EAA8-430A-8AC9-4CE539E8647A}"/>
                  </a:ext>
                </a:extLst>
              </p:cNvPr>
              <p:cNvGrpSpPr/>
              <p:nvPr/>
            </p:nvGrpSpPr>
            <p:grpSpPr>
              <a:xfrm>
                <a:off x="415925" y="425450"/>
                <a:ext cx="9072561" cy="433388"/>
                <a:chOff x="415925" y="1892300"/>
                <a:chExt cx="9098582" cy="433388"/>
              </a:xfrm>
            </p:grpSpPr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EC18FCB7-D0BC-4270-9A97-6A54DA9684E1}"/>
                    </a:ext>
                  </a:extLst>
                </p:cNvPr>
                <p:cNvSpPr txBox="1"/>
                <p:nvPr/>
              </p:nvSpPr>
              <p:spPr>
                <a:xfrm>
                  <a:off x="415925" y="1892300"/>
                  <a:ext cx="2809875" cy="433388"/>
                </a:xfrm>
                <a:prstGeom prst="rect">
                  <a:avLst/>
                </a:prstGeom>
                <a:solidFill>
                  <a:schemeClr val="accent4">
                    <a:lumMod val="60000"/>
                    <a:lumOff val="40000"/>
                  </a:schemeClr>
                </a:solidFill>
              </p:spPr>
              <p:txBody>
                <a:bodyPr wrap="square" lIns="144000">
                  <a:spAutoFit/>
                </a:bodyPr>
                <a:lstStyle/>
                <a:p>
                  <a:pPr marL="416560" marR="0" indent="-416560" fontAlgn="base" latinLnBrk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ko-KR" altLang="en-US" sz="20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rgbClr val="203864"/>
                      </a:solidFill>
                      <a:latin typeface="에스코어 드림 4 Regular" panose="020B0503030302020204" pitchFamily="34" charset="-127"/>
                      <a:ea typeface="에스코어 드림 4 Regular" panose="020B0503030302020204" pitchFamily="34" charset="-127"/>
                    </a:rPr>
                    <a:t>참고</a:t>
                  </a:r>
                  <a:endParaRPr lang="ko-KR" altLang="en-US" sz="20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03864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endParaRPr>
                </a:p>
              </p:txBody>
            </p:sp>
            <p:sp>
              <p:nvSpPr>
                <p:cNvPr id="73" name="TextBox 72">
                  <a:extLst>
                    <a:ext uri="{FF2B5EF4-FFF2-40B4-BE49-F238E27FC236}">
                      <a16:creationId xmlns:a16="http://schemas.microsoft.com/office/drawing/2014/main" id="{A40D2C48-4261-4B10-A258-828875ECD32F}"/>
                    </a:ext>
                  </a:extLst>
                </p:cNvPr>
                <p:cNvSpPr txBox="1"/>
                <p:nvPr/>
              </p:nvSpPr>
              <p:spPr>
                <a:xfrm>
                  <a:off x="1152524" y="1892300"/>
                  <a:ext cx="8361983" cy="433388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</p:spPr>
              <p:txBody>
                <a:bodyPr wrap="square" lIns="144000">
                  <a:spAutoFit/>
                </a:bodyPr>
                <a:lstStyle/>
                <a:p>
                  <a:pPr marL="416560" marR="0" indent="-416560" fontAlgn="base" latinLnBrk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ko-KR" altLang="en-US" sz="20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신고대상 </a:t>
                  </a:r>
                  <a:r>
                    <a:rPr lang="en-US" altLang="ko-KR" sz="20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16</a:t>
                  </a:r>
                  <a:r>
                    <a:rPr lang="ko-KR" altLang="en-US" sz="20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가지 직무</a:t>
                  </a:r>
                </a:p>
              </p:txBody>
            </p:sp>
          </p:grp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5CDAEE94-F41B-445F-AE81-7E4B9449C9CF}"/>
                  </a:ext>
                </a:extLst>
              </p:cNvPr>
              <p:cNvSpPr txBox="1"/>
              <p:nvPr/>
            </p:nvSpPr>
            <p:spPr>
              <a:xfrm>
                <a:off x="685799" y="1030758"/>
                <a:ext cx="3979197" cy="43704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66700" marR="0" indent="-2667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인가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허가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면허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특허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승인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검사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검정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시험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인증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확인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지정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등록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등재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인정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증명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신고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심사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보호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감호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보상 또는 이에 준하는 직무 </a:t>
                </a:r>
              </a:p>
              <a:p>
                <a:pPr marL="266700" marR="0" indent="-2667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행정지도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단속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감사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감독에 관계되는 직무</a:t>
                </a:r>
                <a:endParaRPr lang="en-US" altLang="ko-KR" sz="13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76717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marL="266700" marR="0" indent="-2667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병역판정검사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징집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소집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동원에 관계되는 직무</a:t>
                </a:r>
                <a:endParaRPr lang="en-US" altLang="ko-KR" sz="13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76717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marL="266700" marR="0" indent="-2667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개인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법인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단체의 영업 등에 관한 작위 또는 </a:t>
                </a:r>
                <a:r>
                  <a:rPr lang="ko-KR" altLang="en-US" sz="1300" b="1" spc="-70" dirty="0" err="1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부작위의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ko-KR" altLang="en-US" sz="1300" b="1" spc="-70" dirty="0" err="1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의무부과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처분에 관계되는 직무</a:t>
                </a:r>
              </a:p>
              <a:p>
                <a:pPr marL="266700" marR="0" indent="-2667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조세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부담금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과태료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과징금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 err="1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이행강제금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등의 조사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부과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징수 또는 취소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철회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시정명령 등 제재적 처분에 관계되는 직무</a:t>
                </a:r>
              </a:p>
              <a:p>
                <a:pPr marL="266700" marR="0" indent="-2667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보조금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장려금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출연금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출자금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교부금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기금의 배정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지급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처분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관리에 관계되는 직무</a:t>
                </a:r>
              </a:p>
              <a:p>
                <a:pPr marL="266700" marR="0" indent="-2667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용역 또는 물품 등의 조달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구매의 계약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검사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검수에 관계되는 직무</a:t>
                </a:r>
              </a:p>
              <a:p>
                <a:pPr marL="266700" marR="0" indent="-2667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사건의 수사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재판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심판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결정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조정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중재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화해 또는 이에 준하는 직무</a:t>
                </a:r>
              </a:p>
            </p:txBody>
          </p:sp>
          <p:cxnSp>
            <p:nvCxnSpPr>
              <p:cNvPr id="70" name="직선 연결선 69">
                <a:extLst>
                  <a:ext uri="{FF2B5EF4-FFF2-40B4-BE49-F238E27FC236}">
                    <a16:creationId xmlns:a16="http://schemas.microsoft.com/office/drawing/2014/main" id="{6020ED3C-F265-4014-97D7-9D955CCE53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53000" y="1038225"/>
                <a:ext cx="0" cy="4143375"/>
              </a:xfrm>
              <a:prstGeom prst="line">
                <a:avLst/>
              </a:prstGeom>
              <a:ln>
                <a:solidFill>
                  <a:srgbClr val="20386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F5CC0587-CDDE-4D55-AFA5-87A9FD368BE1}"/>
                  </a:ext>
                </a:extLst>
              </p:cNvPr>
              <p:cNvSpPr txBox="1"/>
              <p:nvPr/>
            </p:nvSpPr>
            <p:spPr>
              <a:xfrm>
                <a:off x="5180797" y="1030758"/>
                <a:ext cx="3979197" cy="41703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 startAt="9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공공기관의 재화 또는 용역의 매각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교환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사용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수익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점유에 관계되는 직무</a:t>
                </a:r>
                <a:endParaRPr lang="en-US" altLang="ko-KR" sz="13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76717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marL="342900" marR="0" indent="-3429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 startAt="9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공직자의 채용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승진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전보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상벌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평가에 관계되는 직무</a:t>
                </a:r>
              </a:p>
              <a:p>
                <a:pPr marL="342900" marR="0" indent="-3429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 startAt="9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공공기관이 실시하는 행정감사에 관계되는 직무</a:t>
                </a:r>
              </a:p>
              <a:p>
                <a:pPr marL="342900" marR="0" indent="-3429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 startAt="9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각급 국립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공립학교의 입학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성적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수행평가에 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관계되는 직무</a:t>
                </a:r>
              </a:p>
              <a:p>
                <a:pPr marL="342900" marR="0" indent="-3429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 startAt="9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공공기관이 주관하는 각종 수상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포상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우수기관 선정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우수자 선발에 관계되는 직무</a:t>
                </a:r>
              </a:p>
              <a:p>
                <a:pPr marL="342900" marR="0" indent="-3429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 startAt="9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공공기관이 실시하는 각종 평가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판정에 관계되는 직무</a:t>
                </a:r>
              </a:p>
              <a:p>
                <a:pPr marL="342900" marR="0" indent="-3429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 startAt="9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국회의원 또는 지방의회의원의 소관 위원회 활동과 관련된 청문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의안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청원 심사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국정감사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지방자치단체 행정사무감사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국정조사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지방자치단체의 행정사무조사와 관계되는 직무</a:t>
                </a:r>
              </a:p>
              <a:p>
                <a:pPr marL="342900" marR="0" indent="-342900" fontAlgn="base" latinLnBrk="0">
                  <a:spcBef>
                    <a:spcPts val="0"/>
                  </a:spcBef>
                  <a:spcAft>
                    <a:spcPts val="1200"/>
                  </a:spcAft>
                  <a:buClr>
                    <a:srgbClr val="2F5597"/>
                  </a:buClr>
                  <a:buFont typeface="+mj-lt"/>
                  <a:buAutoNum type="arabicPeriod" startAt="9"/>
                </a:pP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그 밖에 국회규칙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대법원규칙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헌법재판소규칙</a:t>
                </a:r>
                <a:r>
                  <a:rPr lang="en-US" altLang="ko-KR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3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중앙선거관리위원회규칙 또는 대통령령으로 정하는 직무</a:t>
                </a:r>
              </a:p>
            </p:txBody>
          </p:sp>
        </p:grpSp>
        <p:grpSp>
          <p:nvGrpSpPr>
            <p:cNvPr id="108" name="그룹 107">
              <a:extLst>
                <a:ext uri="{FF2B5EF4-FFF2-40B4-BE49-F238E27FC236}">
                  <a16:creationId xmlns:a16="http://schemas.microsoft.com/office/drawing/2014/main" id="{3D5D8D8F-1CC2-4D18-B9C3-FFCE9C88DF9C}"/>
                </a:ext>
              </a:extLst>
            </p:cNvPr>
            <p:cNvGrpSpPr/>
            <p:nvPr/>
          </p:nvGrpSpPr>
          <p:grpSpPr>
            <a:xfrm>
              <a:off x="1013815" y="1035909"/>
              <a:ext cx="892838" cy="380409"/>
              <a:chOff x="1013815" y="168296"/>
              <a:chExt cx="892838" cy="380409"/>
            </a:xfrm>
          </p:grpSpPr>
          <p:sp>
            <p:nvSpPr>
              <p:cNvPr id="109" name="직각 삼각형 108">
                <a:extLst>
                  <a:ext uri="{FF2B5EF4-FFF2-40B4-BE49-F238E27FC236}">
                    <a16:creationId xmlns:a16="http://schemas.microsoft.com/office/drawing/2014/main" id="{19541579-0101-4F6E-9966-09E02451A11B}"/>
                  </a:ext>
                </a:extLst>
              </p:cNvPr>
              <p:cNvSpPr/>
              <p:nvPr/>
            </p:nvSpPr>
            <p:spPr>
              <a:xfrm rot="10800000">
                <a:off x="1013816" y="407224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110" name="직사각형 109">
                <a:extLst>
                  <a:ext uri="{FF2B5EF4-FFF2-40B4-BE49-F238E27FC236}">
                    <a16:creationId xmlns:a16="http://schemas.microsoft.com/office/drawing/2014/main" id="{BEA1B628-4DF2-42A1-8208-095AA29DD823}"/>
                  </a:ext>
                </a:extLst>
              </p:cNvPr>
              <p:cNvSpPr/>
              <p:nvPr/>
            </p:nvSpPr>
            <p:spPr>
              <a:xfrm>
                <a:off x="1013815" y="168296"/>
                <a:ext cx="892838" cy="24198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5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항</a:t>
                </a:r>
                <a:endParaRPr lang="ko-KR" altLang="en-US" sz="1100" dirty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EF0ED75-D588-448B-A2EC-C957842D0B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082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직사각형 122">
            <a:extLst>
              <a:ext uri="{FF2B5EF4-FFF2-40B4-BE49-F238E27FC236}">
                <a16:creationId xmlns:a16="http://schemas.microsoft.com/office/drawing/2014/main" id="{A3C99540-9DAC-4F1F-931F-E44A29E82253}"/>
              </a:ext>
            </a:extLst>
          </p:cNvPr>
          <p:cNvSpPr/>
          <p:nvPr/>
        </p:nvSpPr>
        <p:spPr>
          <a:xfrm rot="16200000">
            <a:off x="3920493" y="-2891789"/>
            <a:ext cx="2065019" cy="990599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20F02C6D-5784-42DC-829D-EDBDEA7A79CA}"/>
              </a:ext>
            </a:extLst>
          </p:cNvPr>
          <p:cNvGrpSpPr/>
          <p:nvPr/>
        </p:nvGrpSpPr>
        <p:grpSpPr>
          <a:xfrm>
            <a:off x="1065785" y="5623797"/>
            <a:ext cx="3019254" cy="619388"/>
            <a:chOff x="1324865" y="5376147"/>
            <a:chExt cx="3019254" cy="619388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0F6C5924-93E2-4614-9B1A-638CF851A750}"/>
                </a:ext>
              </a:extLst>
            </p:cNvPr>
            <p:cNvSpPr/>
            <p:nvPr/>
          </p:nvSpPr>
          <p:spPr>
            <a:xfrm>
              <a:off x="1324865" y="5687758"/>
              <a:ext cx="3019254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Clr>
                  <a:schemeClr val="accent5"/>
                </a:buClr>
              </a:pPr>
              <a:r>
                <a:rPr lang="ko-KR" altLang="en-US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그 공직자의 </a:t>
              </a: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소속기관장에게 기피 신청</a:t>
              </a:r>
              <a:endParaRPr lang="en-US" altLang="ko-KR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8" name="사각형: 둥근 모서리 57">
              <a:extLst>
                <a:ext uri="{FF2B5EF4-FFF2-40B4-BE49-F238E27FC236}">
                  <a16:creationId xmlns:a16="http://schemas.microsoft.com/office/drawing/2014/main" id="{78F07127-CC00-45B9-B8C3-91423EE65C89}"/>
                </a:ext>
              </a:extLst>
            </p:cNvPr>
            <p:cNvSpPr/>
            <p:nvPr/>
          </p:nvSpPr>
          <p:spPr>
            <a:xfrm>
              <a:off x="1706606" y="5376147"/>
              <a:ext cx="2255772" cy="26265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신청 방법</a:t>
              </a:r>
              <a:endParaRPr lang="ko-KR" altLang="en-US" sz="140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2B0F7121-EF3C-42EF-B4A5-46509E7DAF86}"/>
              </a:ext>
            </a:extLst>
          </p:cNvPr>
          <p:cNvGrpSpPr/>
          <p:nvPr/>
        </p:nvGrpSpPr>
        <p:grpSpPr>
          <a:xfrm>
            <a:off x="5526563" y="5623797"/>
            <a:ext cx="3484646" cy="834831"/>
            <a:chOff x="5450363" y="5376147"/>
            <a:chExt cx="3484646" cy="834831"/>
          </a:xfrm>
        </p:grpSpPr>
        <p:sp>
          <p:nvSpPr>
            <p:cNvPr id="104" name="직사각형 103">
              <a:extLst>
                <a:ext uri="{FF2B5EF4-FFF2-40B4-BE49-F238E27FC236}">
                  <a16:creationId xmlns:a16="http://schemas.microsoft.com/office/drawing/2014/main" id="{532C066F-BD55-4DFB-A878-09C2540913EF}"/>
                </a:ext>
              </a:extLst>
            </p:cNvPr>
            <p:cNvSpPr/>
            <p:nvPr/>
          </p:nvSpPr>
          <p:spPr>
            <a:xfrm>
              <a:off x="5450363" y="5687758"/>
              <a:ext cx="3484646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latinLnBrk="0">
                <a:buClr>
                  <a:schemeClr val="accent5"/>
                </a:buClr>
              </a:pP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직무관련자</a:t>
              </a:r>
              <a:r>
                <a:rPr lang="ko-KR" altLang="en-US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또는 공직자의 직무수행과 관련하여 </a:t>
              </a: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58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직접적인 이해관계가 있는 자</a:t>
              </a:r>
              <a:endPara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E75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9" name="사각형: 둥근 모서리 58">
              <a:extLst>
                <a:ext uri="{FF2B5EF4-FFF2-40B4-BE49-F238E27FC236}">
                  <a16:creationId xmlns:a16="http://schemas.microsoft.com/office/drawing/2014/main" id="{03B1366C-9987-4CBE-8161-448EE6C08D32}"/>
                </a:ext>
              </a:extLst>
            </p:cNvPr>
            <p:cNvSpPr/>
            <p:nvPr/>
          </p:nvSpPr>
          <p:spPr>
            <a:xfrm>
              <a:off x="6064800" y="5376147"/>
              <a:ext cx="2255772" cy="26265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신청 대상</a:t>
              </a:r>
              <a:endParaRPr lang="ko-KR" altLang="en-US" sz="140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65" name="Freeform 19">
            <a:extLst>
              <a:ext uri="{FF2B5EF4-FFF2-40B4-BE49-F238E27FC236}">
                <a16:creationId xmlns:a16="http://schemas.microsoft.com/office/drawing/2014/main" id="{6CB3BD4D-8D2E-4B82-A8DF-F5043439EB5B}"/>
              </a:ext>
            </a:extLst>
          </p:cNvPr>
          <p:cNvSpPr>
            <a:spLocks/>
          </p:cNvSpPr>
          <p:nvPr/>
        </p:nvSpPr>
        <p:spPr bwMode="auto">
          <a:xfrm>
            <a:off x="3290105" y="5384960"/>
            <a:ext cx="366949" cy="341758"/>
          </a:xfrm>
          <a:custGeom>
            <a:avLst/>
            <a:gdLst>
              <a:gd name="T0" fmla="*/ 868 w 2738"/>
              <a:gd name="T1" fmla="*/ 1660 h 2549"/>
              <a:gd name="T2" fmla="*/ 2693 w 2738"/>
              <a:gd name="T3" fmla="*/ 0 h 2549"/>
              <a:gd name="T4" fmla="*/ 2738 w 2738"/>
              <a:gd name="T5" fmla="*/ 55 h 2549"/>
              <a:gd name="T6" fmla="*/ 1658 w 2738"/>
              <a:gd name="T7" fmla="*/ 1226 h 2549"/>
              <a:gd name="T8" fmla="*/ 818 w 2738"/>
              <a:gd name="T9" fmla="*/ 2542 h 2549"/>
              <a:gd name="T10" fmla="*/ 73 w 2738"/>
              <a:gd name="T11" fmla="*/ 1477 h 2549"/>
              <a:gd name="T12" fmla="*/ 475 w 2738"/>
              <a:gd name="T13" fmla="*/ 1234 h 2549"/>
              <a:gd name="T14" fmla="*/ 868 w 2738"/>
              <a:gd name="T15" fmla="*/ 1660 h 2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38" h="2549">
                <a:moveTo>
                  <a:pt x="868" y="1660"/>
                </a:moveTo>
                <a:cubicBezTo>
                  <a:pt x="868" y="1660"/>
                  <a:pt x="1912" y="149"/>
                  <a:pt x="2693" y="0"/>
                </a:cubicBezTo>
                <a:cubicBezTo>
                  <a:pt x="2738" y="55"/>
                  <a:pt x="2738" y="55"/>
                  <a:pt x="2738" y="55"/>
                </a:cubicBezTo>
                <a:cubicBezTo>
                  <a:pt x="2738" y="55"/>
                  <a:pt x="2119" y="618"/>
                  <a:pt x="1658" y="1226"/>
                </a:cubicBezTo>
                <a:cubicBezTo>
                  <a:pt x="1177" y="1861"/>
                  <a:pt x="952" y="2549"/>
                  <a:pt x="818" y="2542"/>
                </a:cubicBezTo>
                <a:cubicBezTo>
                  <a:pt x="636" y="2529"/>
                  <a:pt x="420" y="1335"/>
                  <a:pt x="73" y="1477"/>
                </a:cubicBezTo>
                <a:cubicBezTo>
                  <a:pt x="0" y="1458"/>
                  <a:pt x="198" y="1169"/>
                  <a:pt x="475" y="1234"/>
                </a:cubicBezTo>
                <a:cubicBezTo>
                  <a:pt x="649" y="1275"/>
                  <a:pt x="868" y="1660"/>
                  <a:pt x="868" y="166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68" name="Freeform 19">
            <a:extLst>
              <a:ext uri="{FF2B5EF4-FFF2-40B4-BE49-F238E27FC236}">
                <a16:creationId xmlns:a16="http://schemas.microsoft.com/office/drawing/2014/main" id="{01498D37-8DDA-4767-9D29-68833BF840DC}"/>
              </a:ext>
            </a:extLst>
          </p:cNvPr>
          <p:cNvSpPr>
            <a:spLocks/>
          </p:cNvSpPr>
          <p:nvPr/>
        </p:nvSpPr>
        <p:spPr bwMode="auto">
          <a:xfrm>
            <a:off x="7942428" y="5384960"/>
            <a:ext cx="366949" cy="341758"/>
          </a:xfrm>
          <a:custGeom>
            <a:avLst/>
            <a:gdLst>
              <a:gd name="T0" fmla="*/ 868 w 2738"/>
              <a:gd name="T1" fmla="*/ 1660 h 2549"/>
              <a:gd name="T2" fmla="*/ 2693 w 2738"/>
              <a:gd name="T3" fmla="*/ 0 h 2549"/>
              <a:gd name="T4" fmla="*/ 2738 w 2738"/>
              <a:gd name="T5" fmla="*/ 55 h 2549"/>
              <a:gd name="T6" fmla="*/ 1658 w 2738"/>
              <a:gd name="T7" fmla="*/ 1226 h 2549"/>
              <a:gd name="T8" fmla="*/ 818 w 2738"/>
              <a:gd name="T9" fmla="*/ 2542 h 2549"/>
              <a:gd name="T10" fmla="*/ 73 w 2738"/>
              <a:gd name="T11" fmla="*/ 1477 h 2549"/>
              <a:gd name="T12" fmla="*/ 475 w 2738"/>
              <a:gd name="T13" fmla="*/ 1234 h 2549"/>
              <a:gd name="T14" fmla="*/ 868 w 2738"/>
              <a:gd name="T15" fmla="*/ 1660 h 2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38" h="2549">
                <a:moveTo>
                  <a:pt x="868" y="1660"/>
                </a:moveTo>
                <a:cubicBezTo>
                  <a:pt x="868" y="1660"/>
                  <a:pt x="1912" y="149"/>
                  <a:pt x="2693" y="0"/>
                </a:cubicBezTo>
                <a:cubicBezTo>
                  <a:pt x="2738" y="55"/>
                  <a:pt x="2738" y="55"/>
                  <a:pt x="2738" y="55"/>
                </a:cubicBezTo>
                <a:cubicBezTo>
                  <a:pt x="2738" y="55"/>
                  <a:pt x="2119" y="618"/>
                  <a:pt x="1658" y="1226"/>
                </a:cubicBezTo>
                <a:cubicBezTo>
                  <a:pt x="1177" y="1861"/>
                  <a:pt x="952" y="2549"/>
                  <a:pt x="818" y="2542"/>
                </a:cubicBezTo>
                <a:cubicBezTo>
                  <a:pt x="636" y="2529"/>
                  <a:pt x="420" y="1335"/>
                  <a:pt x="73" y="1477"/>
                </a:cubicBezTo>
                <a:cubicBezTo>
                  <a:pt x="0" y="1458"/>
                  <a:pt x="198" y="1169"/>
                  <a:pt x="475" y="1234"/>
                </a:cubicBezTo>
                <a:cubicBezTo>
                  <a:pt x="649" y="1275"/>
                  <a:pt x="868" y="1660"/>
                  <a:pt x="868" y="166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97E78158-35F0-4B8C-A766-338ABE06FB1C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59FED03-ACD7-4D59-A2E1-7A2E8E1B17D8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C8932C5-B7E3-48CB-B7AB-E5F9B34D6197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marR="0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 spc="-20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사적이해관계자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신고 및 회피</a:t>
            </a:r>
            <a:r>
              <a:rPr lang="en-US" altLang="ko-KR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·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기피 신청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0ED3130D-BEBC-40F1-98E2-2E50E8639019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2EC830F0-911A-4EBC-BDDB-E80B0B9EC370}"/>
              </a:ext>
            </a:extLst>
          </p:cNvPr>
          <p:cNvSpPr/>
          <p:nvPr/>
        </p:nvSpPr>
        <p:spPr>
          <a:xfrm>
            <a:off x="1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1E2219-36A3-4AC1-8410-55B4F2442AE2}"/>
              </a:ext>
            </a:extLst>
          </p:cNvPr>
          <p:cNvGrpSpPr/>
          <p:nvPr/>
        </p:nvGrpSpPr>
        <p:grpSpPr>
          <a:xfrm>
            <a:off x="6764516" y="372291"/>
            <a:ext cx="2760876" cy="276999"/>
            <a:chOff x="6764516" y="362766"/>
            <a:chExt cx="2760876" cy="276999"/>
          </a:xfrm>
        </p:grpSpPr>
        <p:grpSp>
          <p:nvGrpSpPr>
            <p:cNvPr id="119" name="그룹 118">
              <a:extLst>
                <a:ext uri="{FF2B5EF4-FFF2-40B4-BE49-F238E27FC236}">
                  <a16:creationId xmlns:a16="http://schemas.microsoft.com/office/drawing/2014/main" id="{5873C89C-E3AE-43C5-AFBA-B8E5FC4EF152}"/>
                </a:ext>
              </a:extLst>
            </p:cNvPr>
            <p:cNvGrpSpPr/>
            <p:nvPr/>
          </p:nvGrpSpPr>
          <p:grpSpPr>
            <a:xfrm>
              <a:off x="8365185" y="362766"/>
              <a:ext cx="1160207" cy="276999"/>
              <a:chOff x="4300628" y="-710341"/>
              <a:chExt cx="1160207" cy="276999"/>
            </a:xfrm>
          </p:grpSpPr>
          <p:sp>
            <p:nvSpPr>
              <p:cNvPr id="120" name="Freeform 458">
                <a:extLst>
                  <a:ext uri="{FF2B5EF4-FFF2-40B4-BE49-F238E27FC236}">
                    <a16:creationId xmlns:a16="http://schemas.microsoft.com/office/drawing/2014/main" id="{DCF8A132-EB48-4712-B32A-25762B59F70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21" name="직사각형 120">
                <a:extLst>
                  <a:ext uri="{FF2B5EF4-FFF2-40B4-BE49-F238E27FC236}">
                    <a16:creationId xmlns:a16="http://schemas.microsoft.com/office/drawing/2014/main" id="{AB53A8ED-94AE-42C0-A55C-C6C6B936806C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  <p:grpSp>
          <p:nvGrpSpPr>
            <p:cNvPr id="116" name="그룹 115">
              <a:extLst>
                <a:ext uri="{FF2B5EF4-FFF2-40B4-BE49-F238E27FC236}">
                  <a16:creationId xmlns:a16="http://schemas.microsoft.com/office/drawing/2014/main" id="{0C72FD7A-8178-41CE-899B-82EB23E8761B}"/>
                </a:ext>
              </a:extLst>
            </p:cNvPr>
            <p:cNvGrpSpPr/>
            <p:nvPr/>
          </p:nvGrpSpPr>
          <p:grpSpPr>
            <a:xfrm>
              <a:off x="7564850" y="362766"/>
              <a:ext cx="1160207" cy="276999"/>
              <a:chOff x="4300628" y="-710341"/>
              <a:chExt cx="1160207" cy="276999"/>
            </a:xfrm>
          </p:grpSpPr>
          <p:sp>
            <p:nvSpPr>
              <p:cNvPr id="117" name="Freeform 458">
                <a:extLst>
                  <a:ext uri="{FF2B5EF4-FFF2-40B4-BE49-F238E27FC236}">
                    <a16:creationId xmlns:a16="http://schemas.microsoft.com/office/drawing/2014/main" id="{7760F1BB-502A-4150-A26A-37DDB57185B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18" name="직사각형 117">
                <a:extLst>
                  <a:ext uri="{FF2B5EF4-FFF2-40B4-BE49-F238E27FC236}">
                    <a16:creationId xmlns:a16="http://schemas.microsoft.com/office/drawing/2014/main" id="{8EB08C29-A05E-47A2-A167-8D797E8EA86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BC5F29F3-10BE-4DC9-9255-1D4958C64067}"/>
                </a:ext>
              </a:extLst>
            </p:cNvPr>
            <p:cNvGrpSpPr/>
            <p:nvPr/>
          </p:nvGrpSpPr>
          <p:grpSpPr>
            <a:xfrm>
              <a:off x="6764516" y="362766"/>
              <a:ext cx="1160207" cy="276999"/>
              <a:chOff x="4300628" y="-710341"/>
              <a:chExt cx="1160207" cy="276999"/>
            </a:xfrm>
          </p:grpSpPr>
          <p:sp>
            <p:nvSpPr>
              <p:cNvPr id="62" name="Freeform 458">
                <a:extLst>
                  <a:ext uri="{FF2B5EF4-FFF2-40B4-BE49-F238E27FC236}">
                    <a16:creationId xmlns:a16="http://schemas.microsoft.com/office/drawing/2014/main" id="{29DA0ABC-DDC7-4BFC-B959-D402195BC6D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solidFill>
                <a:srgbClr val="2C8577"/>
              </a:solidFill>
              <a:ln>
                <a:noFill/>
              </a:ln>
              <a:effectLst>
                <a:outerShdw blurRad="50800" dist="63500" dir="5400000" sx="93000" sy="93000" algn="t" rotWithShape="0">
                  <a:srgbClr val="3695C1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3" name="직사각형 62">
                <a:extLst>
                  <a:ext uri="{FF2B5EF4-FFF2-40B4-BE49-F238E27FC236}">
                    <a16:creationId xmlns:a16="http://schemas.microsoft.com/office/drawing/2014/main" id="{4671C547-466B-4FAB-8859-15CAE7883E9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</p:grpSp>
      <p:sp>
        <p:nvSpPr>
          <p:cNvPr id="49" name="사각형: 둥근 모서리 54">
            <a:extLst>
              <a:ext uri="{FF2B5EF4-FFF2-40B4-BE49-F238E27FC236}">
                <a16:creationId xmlns:a16="http://schemas.microsoft.com/office/drawing/2014/main" id="{07347704-0FE1-44BF-B6A0-8A328F4BAE30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>
            <a:extLst>
              <a:ext uri="{FF2B5EF4-FFF2-40B4-BE49-F238E27FC236}">
                <a16:creationId xmlns:a16="http://schemas.microsoft.com/office/drawing/2014/main" id="{7E1A1AE1-2409-48BA-B410-6C6E8A51C2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24</a:t>
            </a:fld>
            <a:endParaRPr lang="ko-KR" altLang="en-US"/>
          </a:p>
        </p:txBody>
      </p: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B7C886E6-2537-46E6-BFF5-E297F91755C0}"/>
              </a:ext>
            </a:extLst>
          </p:cNvPr>
          <p:cNvGrpSpPr/>
          <p:nvPr/>
        </p:nvGrpSpPr>
        <p:grpSpPr>
          <a:xfrm>
            <a:off x="417513" y="1381124"/>
            <a:ext cx="9071811" cy="1647826"/>
            <a:chOff x="417513" y="1381124"/>
            <a:chExt cx="9071811" cy="1647826"/>
          </a:xfrm>
        </p:grpSpPr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7F56EA70-17B2-4375-B43D-98F2290E351B}"/>
                </a:ext>
              </a:extLst>
            </p:cNvPr>
            <p:cNvGrpSpPr/>
            <p:nvPr/>
          </p:nvGrpSpPr>
          <p:grpSpPr>
            <a:xfrm>
              <a:off x="1342132" y="1381124"/>
              <a:ext cx="7222572" cy="407679"/>
              <a:chOff x="1242848" y="1471306"/>
              <a:chExt cx="4960746" cy="469898"/>
            </a:xfrm>
          </p:grpSpPr>
          <p:sp>
            <p:nvSpPr>
              <p:cNvPr id="75" name="사각형: 둥근 위쪽 모서리 74">
                <a:extLst>
                  <a:ext uri="{FF2B5EF4-FFF2-40B4-BE49-F238E27FC236}">
                    <a16:creationId xmlns:a16="http://schemas.microsoft.com/office/drawing/2014/main" id="{0BA78E07-337E-4DE3-A99A-354D9C87ED49}"/>
                  </a:ext>
                </a:extLst>
              </p:cNvPr>
              <p:cNvSpPr/>
              <p:nvPr/>
            </p:nvSpPr>
            <p:spPr>
              <a:xfrm>
                <a:off x="1242848" y="1471306"/>
                <a:ext cx="2439603" cy="469898"/>
              </a:xfrm>
              <a:prstGeom prst="round2SameRect">
                <a:avLst>
                  <a:gd name="adj1" fmla="val 42367"/>
                  <a:gd name="adj2" fmla="val 0"/>
                </a:avLst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600" b="1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</a:t>
                </a:r>
                <a:r>
                  <a:rPr lang="ko-KR" altLang="en-US" sz="1600" b="1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항</a:t>
                </a:r>
              </a:p>
            </p:txBody>
          </p:sp>
          <p:sp>
            <p:nvSpPr>
              <p:cNvPr id="76" name="사각형: 둥근 위쪽 모서리 75">
                <a:extLst>
                  <a:ext uri="{FF2B5EF4-FFF2-40B4-BE49-F238E27FC236}">
                    <a16:creationId xmlns:a16="http://schemas.microsoft.com/office/drawing/2014/main" id="{A644519A-3C48-4C77-980D-A56A953F26B8}"/>
                  </a:ext>
                </a:extLst>
              </p:cNvPr>
              <p:cNvSpPr/>
              <p:nvPr/>
            </p:nvSpPr>
            <p:spPr>
              <a:xfrm>
                <a:off x="3763991" y="1471306"/>
                <a:ext cx="2439603" cy="469898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95AD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600" b="1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213B69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</a:t>
                </a:r>
                <a:r>
                  <a:rPr lang="ko-KR" altLang="en-US" sz="1600" b="1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213B69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항</a:t>
                </a:r>
              </a:p>
            </p:txBody>
          </p:sp>
        </p:grpSp>
        <p:sp>
          <p:nvSpPr>
            <p:cNvPr id="69" name="사각형: 둥근 모서리 68">
              <a:extLst>
                <a:ext uri="{FF2B5EF4-FFF2-40B4-BE49-F238E27FC236}">
                  <a16:creationId xmlns:a16="http://schemas.microsoft.com/office/drawing/2014/main" id="{CAF83BEA-6F20-4490-856B-F765D4B07D61}"/>
                </a:ext>
              </a:extLst>
            </p:cNvPr>
            <p:cNvSpPr/>
            <p:nvPr/>
          </p:nvSpPr>
          <p:spPr>
            <a:xfrm flipV="1">
              <a:off x="417513" y="1765298"/>
              <a:ext cx="9071811" cy="1263652"/>
            </a:xfrm>
            <a:prstGeom prst="roundRect">
              <a:avLst/>
            </a:prstGeom>
            <a:gradFill flip="none" rotWithShape="1">
              <a:gsLst>
                <a:gs pos="100000">
                  <a:srgbClr val="8EA7D1"/>
                </a:gs>
                <a:gs pos="76000">
                  <a:schemeClr val="accent1">
                    <a:lumMod val="40000"/>
                    <a:lumOff val="6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3A42BBFA-6897-4D86-8E16-84E5EF3C7EC8}"/>
                </a:ext>
              </a:extLst>
            </p:cNvPr>
            <p:cNvSpPr txBox="1"/>
            <p:nvPr/>
          </p:nvSpPr>
          <p:spPr>
            <a:xfrm>
              <a:off x="492248" y="1965523"/>
              <a:ext cx="8922340" cy="8925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직무관련자 등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은 해당 공직자에게 </a:t>
              </a:r>
              <a:endPara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항에 따른</a:t>
              </a:r>
              <a:r>
                <a:rPr lang="ko-KR" altLang="en-US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및 회피 의무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가 있거나 </a:t>
              </a:r>
              <a:r>
                <a:rPr lang="ko-KR" altLang="en-US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그 밖에 공정한 직무수행을 저해할 우려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가 있는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</a:p>
            <a:p>
              <a:pPr algn="ctr"/>
              <a:r>
                <a:rPr lang="ko-KR" altLang="en-US" b="1" kern="0" spc="-10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 이해관계가 있다고 판단하는 경우</a:t>
              </a:r>
              <a:r>
                <a:rPr lang="ko-KR" altLang="en-US" kern="0" spc="-10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그 공직자의 </a:t>
              </a:r>
              <a:r>
                <a:rPr lang="ko-KR" altLang="en-US" b="1" kern="0" spc="-10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소속기관장에게 기피 신청 </a:t>
              </a:r>
              <a:r>
                <a:rPr lang="ko-KR" altLang="en-US" kern="0" spc="-10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13B6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가능</a:t>
              </a:r>
            </a:p>
          </p:txBody>
        </p:sp>
      </p:grpSp>
      <p:grpSp>
        <p:nvGrpSpPr>
          <p:cNvPr id="77" name="그룹 76">
            <a:extLst>
              <a:ext uri="{FF2B5EF4-FFF2-40B4-BE49-F238E27FC236}">
                <a16:creationId xmlns:a16="http://schemas.microsoft.com/office/drawing/2014/main" id="{D00EB160-4AE4-4979-954F-2E2F2BF4A144}"/>
              </a:ext>
            </a:extLst>
          </p:cNvPr>
          <p:cNvGrpSpPr/>
          <p:nvPr/>
        </p:nvGrpSpPr>
        <p:grpSpPr>
          <a:xfrm>
            <a:off x="0" y="5424514"/>
            <a:ext cx="9906000" cy="1834549"/>
            <a:chOff x="0" y="5176864"/>
            <a:chExt cx="9906000" cy="1834549"/>
          </a:xfrm>
        </p:grpSpPr>
        <p:sp>
          <p:nvSpPr>
            <p:cNvPr id="83" name="직사각형 82">
              <a:extLst>
                <a:ext uri="{FF2B5EF4-FFF2-40B4-BE49-F238E27FC236}">
                  <a16:creationId xmlns:a16="http://schemas.microsoft.com/office/drawing/2014/main" id="{739C622E-1BCE-4DB4-B70F-918AC8F607FA}"/>
                </a:ext>
              </a:extLst>
            </p:cNvPr>
            <p:cNvSpPr/>
            <p:nvPr/>
          </p:nvSpPr>
          <p:spPr>
            <a:xfrm>
              <a:off x="0" y="5176864"/>
              <a:ext cx="9906000" cy="1364906"/>
            </a:xfrm>
            <a:prstGeom prst="rect">
              <a:avLst/>
            </a:prstGeom>
            <a:gradFill flip="none" rotWithShape="1">
              <a:gsLst>
                <a:gs pos="7000">
                  <a:srgbClr val="ADADAD">
                    <a:alpha val="33000"/>
                  </a:srgbClr>
                </a:gs>
                <a:gs pos="0">
                  <a:schemeClr val="bg2">
                    <a:shade val="30000"/>
                    <a:satMod val="115000"/>
                    <a:alpha val="37000"/>
                  </a:schemeClr>
                </a:gs>
                <a:gs pos="61000">
                  <a:schemeClr val="bg2">
                    <a:shade val="100000"/>
                    <a:satMod val="11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85" name="그림 84">
              <a:extLst>
                <a:ext uri="{FF2B5EF4-FFF2-40B4-BE49-F238E27FC236}">
                  <a16:creationId xmlns:a16="http://schemas.microsoft.com/office/drawing/2014/main" id="{324FA3BF-8880-49F3-9A9D-D9A1B4097E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-863" t="51608" r="75465" b="-453"/>
            <a:stretch/>
          </p:blipFill>
          <p:spPr>
            <a:xfrm flipH="1">
              <a:off x="4891651" y="5176864"/>
              <a:ext cx="625617" cy="1834549"/>
            </a:xfrm>
            <a:prstGeom prst="rect">
              <a:avLst/>
            </a:prstGeom>
          </p:spPr>
        </p:pic>
      </p:grpSp>
      <p:sp>
        <p:nvSpPr>
          <p:cNvPr id="70" name="화살표: 아래쪽 69">
            <a:extLst>
              <a:ext uri="{FF2B5EF4-FFF2-40B4-BE49-F238E27FC236}">
                <a16:creationId xmlns:a16="http://schemas.microsoft.com/office/drawing/2014/main" id="{EECF02D8-1042-4397-BC96-3AA8D6DDC6E5}"/>
              </a:ext>
            </a:extLst>
          </p:cNvPr>
          <p:cNvSpPr/>
          <p:nvPr/>
        </p:nvSpPr>
        <p:spPr>
          <a:xfrm rot="16200000">
            <a:off x="5802816" y="2807058"/>
            <a:ext cx="691992" cy="2391619"/>
          </a:xfrm>
          <a:prstGeom prst="downArrow">
            <a:avLst>
              <a:gd name="adj1" fmla="val 54589"/>
              <a:gd name="adj2" fmla="val 50000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50000">
                <a:srgbClr val="A39F9F"/>
              </a:gs>
              <a:gs pos="100000">
                <a:srgbClr val="A39F9F">
                  <a:alpha val="0"/>
                </a:srgb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모서리가 둥근 직사각형 55">
            <a:extLst>
              <a:ext uri="{FF2B5EF4-FFF2-40B4-BE49-F238E27FC236}">
                <a16:creationId xmlns:a16="http://schemas.microsoft.com/office/drawing/2014/main" id="{428FC762-B556-45C2-A5CD-9F5DB061C726}"/>
              </a:ext>
            </a:extLst>
          </p:cNvPr>
          <p:cNvSpPr/>
          <p:nvPr/>
        </p:nvSpPr>
        <p:spPr>
          <a:xfrm>
            <a:off x="3770928" y="3238500"/>
            <a:ext cx="2364144" cy="1447800"/>
          </a:xfrm>
          <a:prstGeom prst="roundRect">
            <a:avLst>
              <a:gd name="adj" fmla="val 10291"/>
            </a:avLst>
          </a:prstGeom>
          <a:solidFill>
            <a:schemeClr val="bg1"/>
          </a:solidFill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CB381233-B4FC-46C7-8228-00E5C8C9BF91}"/>
              </a:ext>
            </a:extLst>
          </p:cNvPr>
          <p:cNvSpPr txBox="1"/>
          <p:nvPr/>
        </p:nvSpPr>
        <p:spPr>
          <a:xfrm>
            <a:off x="4393721" y="4487966"/>
            <a:ext cx="1118558" cy="738664"/>
          </a:xfrm>
          <a:prstGeom prst="rect">
            <a:avLst/>
          </a:prstGeom>
          <a:solidFill>
            <a:schemeClr val="bg1"/>
          </a:solidFill>
        </p:spPr>
        <p:txBody>
          <a:bodyPr wrap="none">
            <a:noAutofit/>
          </a:bodyPr>
          <a:lstStyle/>
          <a:p>
            <a:pPr algn="ctr" latinLnBrk="0"/>
            <a:r>
              <a:rPr lang="ko-KR" altLang="en-US" sz="18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</a:t>
            </a:r>
            <a:endParaRPr lang="en-US" altLang="ko-KR" sz="1800" b="1" kern="0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latinLnBrk="0"/>
            <a:r>
              <a:rPr lang="ko-KR" altLang="en-US" sz="12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또는 공직자 직무수행 관련 직접적인 </a:t>
            </a:r>
          </a:p>
          <a:p>
            <a:pPr algn="ctr" latinLnBrk="0"/>
            <a:r>
              <a:rPr lang="ko-KR" altLang="en-US" sz="12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이해관계가 있는 자</a:t>
            </a:r>
            <a:endParaRPr lang="ko-KR" altLang="en-US" sz="1200" b="1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93" name="그룹 92">
            <a:extLst>
              <a:ext uri="{FF2B5EF4-FFF2-40B4-BE49-F238E27FC236}">
                <a16:creationId xmlns:a16="http://schemas.microsoft.com/office/drawing/2014/main" id="{260B03E7-A1D4-49D7-9A6D-C2A1D9804383}"/>
              </a:ext>
            </a:extLst>
          </p:cNvPr>
          <p:cNvGrpSpPr/>
          <p:nvPr/>
        </p:nvGrpSpPr>
        <p:grpSpPr>
          <a:xfrm>
            <a:off x="1000590" y="4360966"/>
            <a:ext cx="1702084" cy="685043"/>
            <a:chOff x="914865" y="3786879"/>
            <a:chExt cx="1702084" cy="685043"/>
          </a:xfrm>
        </p:grpSpPr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74A16706-B03A-4B98-A702-8746E4C4C5EC}"/>
                </a:ext>
              </a:extLst>
            </p:cNvPr>
            <p:cNvSpPr txBox="1"/>
            <p:nvPr/>
          </p:nvSpPr>
          <p:spPr>
            <a:xfrm>
              <a:off x="1040041" y="3786879"/>
              <a:ext cx="145173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8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E788B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</a:t>
              </a:r>
              <a:endParaRPr lang="ko-KR" altLang="en-US">
                <a:solidFill>
                  <a:srgbClr val="2E788B"/>
                </a:solidFill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69B12C01-2C22-4384-B1DA-C23244E90FED}"/>
                </a:ext>
              </a:extLst>
            </p:cNvPr>
            <p:cNvSpPr txBox="1"/>
            <p:nvPr/>
          </p:nvSpPr>
          <p:spPr>
            <a:xfrm>
              <a:off x="914865" y="4154060"/>
              <a:ext cx="1702084" cy="31786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anchor="ctr">
              <a:noAutofit/>
            </a:bodyPr>
            <a:lstStyle/>
            <a:p>
              <a:pPr algn="ctr"/>
              <a:r>
                <a:rPr lang="en-US" altLang="ko-KR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16</a:t>
              </a: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개 유형의 직무 수행</a:t>
              </a:r>
              <a:endParaRPr lang="ko-KR" altLang="en-US" sz="140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96" name="TextBox 95">
            <a:extLst>
              <a:ext uri="{FF2B5EF4-FFF2-40B4-BE49-F238E27FC236}">
                <a16:creationId xmlns:a16="http://schemas.microsoft.com/office/drawing/2014/main" id="{6AEBDBBD-1FEC-4C6A-9165-06614C0D0494}"/>
              </a:ext>
            </a:extLst>
          </p:cNvPr>
          <p:cNvSpPr txBox="1"/>
          <p:nvPr/>
        </p:nvSpPr>
        <p:spPr>
          <a:xfrm>
            <a:off x="6269610" y="4398135"/>
            <a:ext cx="3476630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>
              <a:buClr>
                <a:schemeClr val="accent5"/>
              </a:buClr>
            </a:pPr>
            <a:r>
              <a:rPr lang="ko-KR" altLang="en-US" sz="1400" b="1" kern="0" spc="-10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A464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사적이해관계가</a:t>
            </a: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A464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있다고 판단하는 경우</a:t>
            </a:r>
          </a:p>
          <a:p>
            <a:pPr algn="ctr" latinLnBrk="0">
              <a:buClr>
                <a:schemeClr val="accent5"/>
              </a:buClr>
            </a:pP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A464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소속기관장</a:t>
            </a: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A464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에게</a:t>
            </a:r>
            <a:endParaRPr lang="en-US" altLang="ko-KR" sz="1400" b="1" kern="0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9A4646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latinLnBrk="0">
              <a:buClr>
                <a:schemeClr val="accent5"/>
              </a:buClr>
            </a:pP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A464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A464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기피 신청 </a:t>
            </a: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A464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가능</a:t>
            </a:r>
            <a:endParaRPr lang="en-US" altLang="ko-KR" sz="1400" b="1" kern="0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9A4646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97" name="직선 화살표 연결선 96">
            <a:extLst>
              <a:ext uri="{FF2B5EF4-FFF2-40B4-BE49-F238E27FC236}">
                <a16:creationId xmlns:a16="http://schemas.microsoft.com/office/drawing/2014/main" id="{5107E4E4-1785-4158-A493-B888A94A0E5C}"/>
              </a:ext>
            </a:extLst>
          </p:cNvPr>
          <p:cNvCxnSpPr>
            <a:cxnSpLocks/>
          </p:cNvCxnSpPr>
          <p:nvPr/>
        </p:nvCxnSpPr>
        <p:spPr>
          <a:xfrm>
            <a:off x="2222687" y="4096011"/>
            <a:ext cx="1961489" cy="0"/>
          </a:xfrm>
          <a:prstGeom prst="straightConnector1">
            <a:avLst/>
          </a:prstGeom>
          <a:ln w="12700">
            <a:solidFill>
              <a:srgbClr val="C0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58CE5995-D50F-4A20-A900-EFA5FE3371A7}"/>
              </a:ext>
            </a:extLst>
          </p:cNvPr>
          <p:cNvSpPr txBox="1"/>
          <p:nvPr/>
        </p:nvSpPr>
        <p:spPr>
          <a:xfrm>
            <a:off x="2289922" y="4138296"/>
            <a:ext cx="17430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err="1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</a:t>
            </a:r>
            <a:endParaRPr lang="ko-KR" altLang="en-US" sz="120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99" name="타원 98">
            <a:extLst>
              <a:ext uri="{FF2B5EF4-FFF2-40B4-BE49-F238E27FC236}">
                <a16:creationId xmlns:a16="http://schemas.microsoft.com/office/drawing/2014/main" id="{4EEC5498-38AB-444F-A174-5B18BD70A840}"/>
              </a:ext>
            </a:extLst>
          </p:cNvPr>
          <p:cNvSpPr/>
          <p:nvPr/>
        </p:nvSpPr>
        <p:spPr>
          <a:xfrm>
            <a:off x="4251411" y="3848970"/>
            <a:ext cx="489857" cy="489857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0" name="그룹 99">
            <a:extLst>
              <a:ext uri="{FF2B5EF4-FFF2-40B4-BE49-F238E27FC236}">
                <a16:creationId xmlns:a16="http://schemas.microsoft.com/office/drawing/2014/main" id="{BB8993BA-BC18-44D4-98FE-EF797BDE28C6}"/>
              </a:ext>
            </a:extLst>
          </p:cNvPr>
          <p:cNvGrpSpPr/>
          <p:nvPr/>
        </p:nvGrpSpPr>
        <p:grpSpPr>
          <a:xfrm>
            <a:off x="4376456" y="3912393"/>
            <a:ext cx="241475" cy="348210"/>
            <a:chOff x="11022680" y="3047912"/>
            <a:chExt cx="280941" cy="405119"/>
          </a:xfrm>
          <a:gradFill flip="none" rotWithShape="1">
            <a:gsLst>
              <a:gs pos="75000">
                <a:srgbClr val="C00000"/>
              </a:gs>
              <a:gs pos="100000">
                <a:srgbClr val="9A4646">
                  <a:alpha val="0"/>
                </a:srgbClr>
              </a:gs>
            </a:gsLst>
            <a:lin ang="5400000" scaled="1"/>
            <a:tileRect/>
          </a:gradFill>
        </p:grpSpPr>
        <p:sp>
          <p:nvSpPr>
            <p:cNvPr id="101" name="사각형: 둥근 위쪽 모서리 100">
              <a:extLst>
                <a:ext uri="{FF2B5EF4-FFF2-40B4-BE49-F238E27FC236}">
                  <a16:creationId xmlns:a16="http://schemas.microsoft.com/office/drawing/2014/main" id="{5AB90096-3A9A-43B7-A2DF-0B052FA1A238}"/>
                </a:ext>
              </a:extLst>
            </p:cNvPr>
            <p:cNvSpPr/>
            <p:nvPr/>
          </p:nvSpPr>
          <p:spPr>
            <a:xfrm>
              <a:off x="11022680" y="3221536"/>
              <a:ext cx="280941" cy="231495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" name="자유형: 도형 101">
              <a:extLst>
                <a:ext uri="{FF2B5EF4-FFF2-40B4-BE49-F238E27FC236}">
                  <a16:creationId xmlns:a16="http://schemas.microsoft.com/office/drawing/2014/main" id="{A225BF23-04E6-460C-9749-153DE7AA0CA3}"/>
                </a:ext>
              </a:extLst>
            </p:cNvPr>
            <p:cNvSpPr/>
            <p:nvPr/>
          </p:nvSpPr>
          <p:spPr>
            <a:xfrm>
              <a:off x="11088976" y="3047912"/>
              <a:ext cx="148343" cy="148336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03" name="그룹 102">
            <a:extLst>
              <a:ext uri="{FF2B5EF4-FFF2-40B4-BE49-F238E27FC236}">
                <a16:creationId xmlns:a16="http://schemas.microsoft.com/office/drawing/2014/main" id="{DA874435-DF2F-4CC6-8675-A9FB7E7ACEE4}"/>
              </a:ext>
            </a:extLst>
          </p:cNvPr>
          <p:cNvGrpSpPr/>
          <p:nvPr/>
        </p:nvGrpSpPr>
        <p:grpSpPr>
          <a:xfrm>
            <a:off x="4826132" y="3912393"/>
            <a:ext cx="241475" cy="348210"/>
            <a:chOff x="11022680" y="3047912"/>
            <a:chExt cx="280941" cy="405119"/>
          </a:xfrm>
          <a:gradFill flip="none" rotWithShape="1">
            <a:gsLst>
              <a:gs pos="75000">
                <a:schemeClr val="bg2">
                  <a:lumMod val="75000"/>
                </a:schemeClr>
              </a:gs>
              <a:gs pos="100000">
                <a:schemeClr val="bg2">
                  <a:lumMod val="75000"/>
                  <a:alpha val="0"/>
                </a:schemeClr>
              </a:gs>
            </a:gsLst>
            <a:lin ang="5400000" scaled="1"/>
            <a:tileRect/>
          </a:gradFill>
        </p:grpSpPr>
        <p:sp>
          <p:nvSpPr>
            <p:cNvPr id="105" name="사각형: 둥근 위쪽 모서리 104">
              <a:extLst>
                <a:ext uri="{FF2B5EF4-FFF2-40B4-BE49-F238E27FC236}">
                  <a16:creationId xmlns:a16="http://schemas.microsoft.com/office/drawing/2014/main" id="{93A90104-DA15-4241-866B-5994BF473A2F}"/>
                </a:ext>
              </a:extLst>
            </p:cNvPr>
            <p:cNvSpPr/>
            <p:nvPr/>
          </p:nvSpPr>
          <p:spPr>
            <a:xfrm>
              <a:off x="11022680" y="3221536"/>
              <a:ext cx="280941" cy="231495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" name="자유형: 도형 105">
              <a:extLst>
                <a:ext uri="{FF2B5EF4-FFF2-40B4-BE49-F238E27FC236}">
                  <a16:creationId xmlns:a16="http://schemas.microsoft.com/office/drawing/2014/main" id="{15D5E45F-9000-49A6-B471-6A8437DF4081}"/>
                </a:ext>
              </a:extLst>
            </p:cNvPr>
            <p:cNvSpPr/>
            <p:nvPr/>
          </p:nvSpPr>
          <p:spPr>
            <a:xfrm>
              <a:off x="11088976" y="3047912"/>
              <a:ext cx="148343" cy="148336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AA998510-9C6D-4F2A-BE1B-0FC747065C64}"/>
              </a:ext>
            </a:extLst>
          </p:cNvPr>
          <p:cNvGrpSpPr/>
          <p:nvPr/>
        </p:nvGrpSpPr>
        <p:grpSpPr>
          <a:xfrm>
            <a:off x="5275809" y="3912393"/>
            <a:ext cx="241475" cy="348210"/>
            <a:chOff x="11022680" y="3047912"/>
            <a:chExt cx="280941" cy="405119"/>
          </a:xfrm>
          <a:gradFill flip="none" rotWithShape="1">
            <a:gsLst>
              <a:gs pos="75000">
                <a:schemeClr val="bg2">
                  <a:lumMod val="75000"/>
                </a:schemeClr>
              </a:gs>
              <a:gs pos="100000">
                <a:schemeClr val="bg2">
                  <a:lumMod val="75000"/>
                  <a:alpha val="0"/>
                </a:schemeClr>
              </a:gs>
            </a:gsLst>
            <a:lin ang="5400000" scaled="1"/>
            <a:tileRect/>
          </a:gradFill>
        </p:grpSpPr>
        <p:sp>
          <p:nvSpPr>
            <p:cNvPr id="108" name="사각형: 둥근 위쪽 모서리 107">
              <a:extLst>
                <a:ext uri="{FF2B5EF4-FFF2-40B4-BE49-F238E27FC236}">
                  <a16:creationId xmlns:a16="http://schemas.microsoft.com/office/drawing/2014/main" id="{443E4A86-5E9E-4953-8CDF-2D99AD64655A}"/>
                </a:ext>
              </a:extLst>
            </p:cNvPr>
            <p:cNvSpPr/>
            <p:nvPr/>
          </p:nvSpPr>
          <p:spPr>
            <a:xfrm>
              <a:off x="11022680" y="3221536"/>
              <a:ext cx="280941" cy="231495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" name="자유형: 도형 108">
              <a:extLst>
                <a:ext uri="{FF2B5EF4-FFF2-40B4-BE49-F238E27FC236}">
                  <a16:creationId xmlns:a16="http://schemas.microsoft.com/office/drawing/2014/main" id="{8DA8130E-9B5A-487A-A53A-0BCDE3C12A49}"/>
                </a:ext>
              </a:extLst>
            </p:cNvPr>
            <p:cNvSpPr/>
            <p:nvPr/>
          </p:nvSpPr>
          <p:spPr>
            <a:xfrm>
              <a:off x="11088976" y="3047912"/>
              <a:ext cx="148343" cy="148336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0" name="그룹 109">
            <a:extLst>
              <a:ext uri="{FF2B5EF4-FFF2-40B4-BE49-F238E27FC236}">
                <a16:creationId xmlns:a16="http://schemas.microsoft.com/office/drawing/2014/main" id="{8BB67449-8E92-4BD3-B2C3-31A41B614276}"/>
              </a:ext>
            </a:extLst>
          </p:cNvPr>
          <p:cNvGrpSpPr/>
          <p:nvPr/>
        </p:nvGrpSpPr>
        <p:grpSpPr>
          <a:xfrm>
            <a:off x="4376456" y="3425174"/>
            <a:ext cx="241475" cy="348210"/>
            <a:chOff x="11022680" y="3047912"/>
            <a:chExt cx="280941" cy="405119"/>
          </a:xfrm>
          <a:gradFill flip="none" rotWithShape="1">
            <a:gsLst>
              <a:gs pos="75000">
                <a:schemeClr val="bg2">
                  <a:lumMod val="75000"/>
                </a:schemeClr>
              </a:gs>
              <a:gs pos="100000">
                <a:schemeClr val="bg2">
                  <a:lumMod val="75000"/>
                  <a:alpha val="0"/>
                </a:schemeClr>
              </a:gs>
            </a:gsLst>
            <a:lin ang="5400000" scaled="1"/>
            <a:tileRect/>
          </a:gradFill>
        </p:grpSpPr>
        <p:sp>
          <p:nvSpPr>
            <p:cNvPr id="111" name="사각형: 둥근 위쪽 모서리 110">
              <a:extLst>
                <a:ext uri="{FF2B5EF4-FFF2-40B4-BE49-F238E27FC236}">
                  <a16:creationId xmlns:a16="http://schemas.microsoft.com/office/drawing/2014/main" id="{E97027DF-181B-4340-8B67-E730B5821E38}"/>
                </a:ext>
              </a:extLst>
            </p:cNvPr>
            <p:cNvSpPr/>
            <p:nvPr/>
          </p:nvSpPr>
          <p:spPr>
            <a:xfrm>
              <a:off x="11022680" y="3221536"/>
              <a:ext cx="280941" cy="231495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2" name="자유형: 도형 111">
              <a:extLst>
                <a:ext uri="{FF2B5EF4-FFF2-40B4-BE49-F238E27FC236}">
                  <a16:creationId xmlns:a16="http://schemas.microsoft.com/office/drawing/2014/main" id="{1DF2AD77-3010-4E13-9382-6AE98AFB993D}"/>
                </a:ext>
              </a:extLst>
            </p:cNvPr>
            <p:cNvSpPr/>
            <p:nvPr/>
          </p:nvSpPr>
          <p:spPr>
            <a:xfrm>
              <a:off x="11088976" y="3047912"/>
              <a:ext cx="148343" cy="148336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3" name="그룹 112">
            <a:extLst>
              <a:ext uri="{FF2B5EF4-FFF2-40B4-BE49-F238E27FC236}">
                <a16:creationId xmlns:a16="http://schemas.microsoft.com/office/drawing/2014/main" id="{BC7AACD6-025F-4773-A9CF-FDC18A675E2A}"/>
              </a:ext>
            </a:extLst>
          </p:cNvPr>
          <p:cNvGrpSpPr/>
          <p:nvPr/>
        </p:nvGrpSpPr>
        <p:grpSpPr>
          <a:xfrm>
            <a:off x="4826132" y="3425174"/>
            <a:ext cx="241475" cy="348210"/>
            <a:chOff x="11022680" y="3047912"/>
            <a:chExt cx="280941" cy="405119"/>
          </a:xfrm>
          <a:gradFill flip="none" rotWithShape="1">
            <a:gsLst>
              <a:gs pos="75000">
                <a:schemeClr val="bg2">
                  <a:lumMod val="75000"/>
                </a:schemeClr>
              </a:gs>
              <a:gs pos="100000">
                <a:schemeClr val="bg2">
                  <a:lumMod val="75000"/>
                  <a:alpha val="0"/>
                </a:schemeClr>
              </a:gs>
            </a:gsLst>
            <a:lin ang="5400000" scaled="1"/>
            <a:tileRect/>
          </a:gradFill>
        </p:grpSpPr>
        <p:sp>
          <p:nvSpPr>
            <p:cNvPr id="114" name="사각형: 둥근 위쪽 모서리 113">
              <a:extLst>
                <a:ext uri="{FF2B5EF4-FFF2-40B4-BE49-F238E27FC236}">
                  <a16:creationId xmlns:a16="http://schemas.microsoft.com/office/drawing/2014/main" id="{BFE93CDB-47E7-4538-ACAD-90FA649F6AA2}"/>
                </a:ext>
              </a:extLst>
            </p:cNvPr>
            <p:cNvSpPr/>
            <p:nvPr/>
          </p:nvSpPr>
          <p:spPr>
            <a:xfrm>
              <a:off x="11022680" y="3221536"/>
              <a:ext cx="280941" cy="231495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5" name="자유형: 도형 114">
              <a:extLst>
                <a:ext uri="{FF2B5EF4-FFF2-40B4-BE49-F238E27FC236}">
                  <a16:creationId xmlns:a16="http://schemas.microsoft.com/office/drawing/2014/main" id="{F859E54B-A87B-4796-A32F-4451D8D6EDF6}"/>
                </a:ext>
              </a:extLst>
            </p:cNvPr>
            <p:cNvSpPr/>
            <p:nvPr/>
          </p:nvSpPr>
          <p:spPr>
            <a:xfrm>
              <a:off x="11088976" y="3047912"/>
              <a:ext cx="148343" cy="148336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4" name="그룹 123">
            <a:extLst>
              <a:ext uri="{FF2B5EF4-FFF2-40B4-BE49-F238E27FC236}">
                <a16:creationId xmlns:a16="http://schemas.microsoft.com/office/drawing/2014/main" id="{309E910C-8B44-4AA7-99A9-7D29CA60C24A}"/>
              </a:ext>
            </a:extLst>
          </p:cNvPr>
          <p:cNvGrpSpPr/>
          <p:nvPr/>
        </p:nvGrpSpPr>
        <p:grpSpPr>
          <a:xfrm>
            <a:off x="5275809" y="3425174"/>
            <a:ext cx="241475" cy="348210"/>
            <a:chOff x="11022680" y="3047912"/>
            <a:chExt cx="280941" cy="405119"/>
          </a:xfrm>
          <a:gradFill flip="none" rotWithShape="1">
            <a:gsLst>
              <a:gs pos="75000">
                <a:schemeClr val="bg2">
                  <a:lumMod val="75000"/>
                </a:schemeClr>
              </a:gs>
              <a:gs pos="100000">
                <a:schemeClr val="bg2">
                  <a:lumMod val="75000"/>
                  <a:alpha val="0"/>
                </a:schemeClr>
              </a:gs>
            </a:gsLst>
            <a:lin ang="5400000" scaled="1"/>
            <a:tileRect/>
          </a:gradFill>
        </p:grpSpPr>
        <p:sp>
          <p:nvSpPr>
            <p:cNvPr id="125" name="사각형: 둥근 위쪽 모서리 124">
              <a:extLst>
                <a:ext uri="{FF2B5EF4-FFF2-40B4-BE49-F238E27FC236}">
                  <a16:creationId xmlns:a16="http://schemas.microsoft.com/office/drawing/2014/main" id="{C666AAEC-7564-4892-A25E-7F7C4679F546}"/>
                </a:ext>
              </a:extLst>
            </p:cNvPr>
            <p:cNvSpPr/>
            <p:nvPr/>
          </p:nvSpPr>
          <p:spPr>
            <a:xfrm>
              <a:off x="11022680" y="3221536"/>
              <a:ext cx="280941" cy="231495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" name="자유형: 도형 125">
              <a:extLst>
                <a:ext uri="{FF2B5EF4-FFF2-40B4-BE49-F238E27FC236}">
                  <a16:creationId xmlns:a16="http://schemas.microsoft.com/office/drawing/2014/main" id="{E9A29949-EDC2-4940-81F9-9058C5D1BC26}"/>
                </a:ext>
              </a:extLst>
            </p:cNvPr>
            <p:cNvSpPr/>
            <p:nvPr/>
          </p:nvSpPr>
          <p:spPr>
            <a:xfrm>
              <a:off x="11088976" y="3047912"/>
              <a:ext cx="148343" cy="148336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7" name="그룹 126">
            <a:extLst>
              <a:ext uri="{FF2B5EF4-FFF2-40B4-BE49-F238E27FC236}">
                <a16:creationId xmlns:a16="http://schemas.microsoft.com/office/drawing/2014/main" id="{7015E7B5-479B-4156-A27D-4DD5B1CD02C8}"/>
              </a:ext>
            </a:extLst>
          </p:cNvPr>
          <p:cNvGrpSpPr/>
          <p:nvPr/>
        </p:nvGrpSpPr>
        <p:grpSpPr>
          <a:xfrm>
            <a:off x="7776217" y="3583641"/>
            <a:ext cx="620239" cy="791058"/>
            <a:chOff x="7695535" y="3366497"/>
            <a:chExt cx="790494" cy="1008202"/>
          </a:xfrm>
        </p:grpSpPr>
        <p:grpSp>
          <p:nvGrpSpPr>
            <p:cNvPr id="128" name="그룹 127">
              <a:extLst>
                <a:ext uri="{FF2B5EF4-FFF2-40B4-BE49-F238E27FC236}">
                  <a16:creationId xmlns:a16="http://schemas.microsoft.com/office/drawing/2014/main" id="{25B85EA7-5C34-4B87-B0D5-53F1A19D2460}"/>
                </a:ext>
              </a:extLst>
            </p:cNvPr>
            <p:cNvGrpSpPr/>
            <p:nvPr/>
          </p:nvGrpSpPr>
          <p:grpSpPr>
            <a:xfrm>
              <a:off x="7695535" y="3366497"/>
              <a:ext cx="699166" cy="1008202"/>
              <a:chOff x="7695535" y="3366497"/>
              <a:chExt cx="699166" cy="1008202"/>
            </a:xfrm>
            <a:gradFill>
              <a:gsLst>
                <a:gs pos="75000">
                  <a:srgbClr val="9A4646"/>
                </a:gs>
                <a:gs pos="100000">
                  <a:srgbClr val="9A4646">
                    <a:alpha val="0"/>
                  </a:srgbClr>
                </a:gs>
              </a:gsLst>
              <a:lin ang="5400000" scaled="1"/>
            </a:gradFill>
          </p:grpSpPr>
          <p:sp>
            <p:nvSpPr>
              <p:cNvPr id="130" name="자유형: 도형 129">
                <a:extLst>
                  <a:ext uri="{FF2B5EF4-FFF2-40B4-BE49-F238E27FC236}">
                    <a16:creationId xmlns:a16="http://schemas.microsoft.com/office/drawing/2014/main" id="{1F9AEFDA-7E24-46EC-846C-259C279610A8}"/>
                  </a:ext>
                </a:extLst>
              </p:cNvPr>
              <p:cNvSpPr/>
              <p:nvPr/>
            </p:nvSpPr>
            <p:spPr>
              <a:xfrm>
                <a:off x="7695535" y="3798587"/>
                <a:ext cx="699166" cy="576112"/>
              </a:xfrm>
              <a:custGeom>
                <a:avLst/>
                <a:gdLst>
                  <a:gd name="connsiteX0" fmla="*/ 282408 w 699166"/>
                  <a:gd name="connsiteY0" fmla="*/ 0 h 576112"/>
                  <a:gd name="connsiteX1" fmla="*/ 416755 w 699166"/>
                  <a:gd name="connsiteY1" fmla="*/ 0 h 576112"/>
                  <a:gd name="connsiteX2" fmla="*/ 349582 w 699166"/>
                  <a:gd name="connsiteY2" fmla="*/ 67174 h 576112"/>
                  <a:gd name="connsiteX3" fmla="*/ 166243 w 699166"/>
                  <a:gd name="connsiteY3" fmla="*/ 0 h 576112"/>
                  <a:gd name="connsiteX4" fmla="*/ 217751 w 699166"/>
                  <a:gd name="connsiteY4" fmla="*/ 0 h 576112"/>
                  <a:gd name="connsiteX5" fmla="*/ 349582 w 699166"/>
                  <a:gd name="connsiteY5" fmla="*/ 131831 h 576112"/>
                  <a:gd name="connsiteX6" fmla="*/ 381910 w 699166"/>
                  <a:gd name="connsiteY6" fmla="*/ 99503 h 576112"/>
                  <a:gd name="connsiteX7" fmla="*/ 381910 w 699166"/>
                  <a:gd name="connsiteY7" fmla="*/ 99502 h 576112"/>
                  <a:gd name="connsiteX8" fmla="*/ 481412 w 699166"/>
                  <a:gd name="connsiteY8" fmla="*/ 0 h 576112"/>
                  <a:gd name="connsiteX9" fmla="*/ 532923 w 699166"/>
                  <a:gd name="connsiteY9" fmla="*/ 0 h 576112"/>
                  <a:gd name="connsiteX10" fmla="*/ 699166 w 699166"/>
                  <a:gd name="connsiteY10" fmla="*/ 166243 h 576112"/>
                  <a:gd name="connsiteX11" fmla="*/ 699166 w 699166"/>
                  <a:gd name="connsiteY11" fmla="*/ 576112 h 576112"/>
                  <a:gd name="connsiteX12" fmla="*/ 0 w 699166"/>
                  <a:gd name="connsiteY12" fmla="*/ 576112 h 576112"/>
                  <a:gd name="connsiteX13" fmla="*/ 0 w 699166"/>
                  <a:gd name="connsiteY13" fmla="*/ 166243 h 576112"/>
                  <a:gd name="connsiteX14" fmla="*/ 166243 w 699166"/>
                  <a:gd name="connsiteY14" fmla="*/ 0 h 576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99166" h="576112">
                    <a:moveTo>
                      <a:pt x="282408" y="0"/>
                    </a:moveTo>
                    <a:lnTo>
                      <a:pt x="416755" y="0"/>
                    </a:lnTo>
                    <a:lnTo>
                      <a:pt x="349582" y="67174"/>
                    </a:lnTo>
                    <a:close/>
                    <a:moveTo>
                      <a:pt x="166243" y="0"/>
                    </a:moveTo>
                    <a:lnTo>
                      <a:pt x="217751" y="0"/>
                    </a:lnTo>
                    <a:lnTo>
                      <a:pt x="349582" y="131831"/>
                    </a:lnTo>
                    <a:lnTo>
                      <a:pt x="381910" y="99503"/>
                    </a:lnTo>
                    <a:lnTo>
                      <a:pt x="381910" y="99502"/>
                    </a:lnTo>
                    <a:lnTo>
                      <a:pt x="481412" y="0"/>
                    </a:lnTo>
                    <a:lnTo>
                      <a:pt x="532923" y="0"/>
                    </a:lnTo>
                    <a:cubicBezTo>
                      <a:pt x="624736" y="0"/>
                      <a:pt x="699166" y="74430"/>
                      <a:pt x="699166" y="166243"/>
                    </a:cubicBezTo>
                    <a:lnTo>
                      <a:pt x="699166" y="576112"/>
                    </a:lnTo>
                    <a:lnTo>
                      <a:pt x="0" y="576112"/>
                    </a:lnTo>
                    <a:lnTo>
                      <a:pt x="0" y="166243"/>
                    </a:lnTo>
                    <a:cubicBezTo>
                      <a:pt x="0" y="74430"/>
                      <a:pt x="74430" y="0"/>
                      <a:pt x="166243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1" name="자유형: 도형 130">
                <a:extLst>
                  <a:ext uri="{FF2B5EF4-FFF2-40B4-BE49-F238E27FC236}">
                    <a16:creationId xmlns:a16="http://schemas.microsoft.com/office/drawing/2014/main" id="{8DCECE1A-5387-4C23-8560-980C11AA784E}"/>
                  </a:ext>
                </a:extLst>
              </p:cNvPr>
              <p:cNvSpPr/>
              <p:nvPr/>
            </p:nvSpPr>
            <p:spPr>
              <a:xfrm>
                <a:off x="7860523" y="3366497"/>
                <a:ext cx="369175" cy="369157"/>
              </a:xfrm>
              <a:custGeom>
                <a:avLst/>
                <a:gdLst>
                  <a:gd name="connsiteX0" fmla="*/ 251472 w 251471"/>
                  <a:gd name="connsiteY0" fmla="*/ 125730 h 251459"/>
                  <a:gd name="connsiteX1" fmla="*/ 125742 w 251471"/>
                  <a:gd name="connsiteY1" fmla="*/ 251460 h 251459"/>
                  <a:gd name="connsiteX2" fmla="*/ 12 w 251471"/>
                  <a:gd name="connsiteY2" fmla="*/ 125730 h 251459"/>
                  <a:gd name="connsiteX3" fmla="*/ 125742 w 251471"/>
                  <a:gd name="connsiteY3" fmla="*/ 0 h 251459"/>
                  <a:gd name="connsiteX4" fmla="*/ 251472 w 251471"/>
                  <a:gd name="connsiteY4" fmla="*/ 125730 h 2514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1471" h="251459">
                    <a:moveTo>
                      <a:pt x="251472" y="125730"/>
                    </a:moveTo>
                    <a:cubicBezTo>
                      <a:pt x="251472" y="195263"/>
                      <a:pt x="195274" y="251460"/>
                      <a:pt x="125742" y="251460"/>
                    </a:cubicBezTo>
                    <a:cubicBezTo>
                      <a:pt x="56209" y="251460"/>
                      <a:pt x="12" y="195263"/>
                      <a:pt x="12" y="125730"/>
                    </a:cubicBezTo>
                    <a:cubicBezTo>
                      <a:pt x="-941" y="56198"/>
                      <a:pt x="56209" y="0"/>
                      <a:pt x="125742" y="0"/>
                    </a:cubicBezTo>
                    <a:cubicBezTo>
                      <a:pt x="195274" y="0"/>
                      <a:pt x="251472" y="56198"/>
                      <a:pt x="251472" y="1257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29" name="자유형: 도형 128">
              <a:extLst>
                <a:ext uri="{FF2B5EF4-FFF2-40B4-BE49-F238E27FC236}">
                  <a16:creationId xmlns:a16="http://schemas.microsoft.com/office/drawing/2014/main" id="{F214A093-4284-41F9-A07C-11349CE58F01}"/>
                </a:ext>
              </a:extLst>
            </p:cNvPr>
            <p:cNvSpPr/>
            <p:nvPr/>
          </p:nvSpPr>
          <p:spPr>
            <a:xfrm>
              <a:off x="8310113" y="3462618"/>
              <a:ext cx="175916" cy="184775"/>
            </a:xfrm>
            <a:custGeom>
              <a:avLst/>
              <a:gdLst>
                <a:gd name="connsiteX0" fmla="*/ 102839 w 190652"/>
                <a:gd name="connsiteY0" fmla="*/ 108900 h 200253"/>
                <a:gd name="connsiteX1" fmla="*/ 111183 w 190652"/>
                <a:gd name="connsiteY1" fmla="*/ 125140 h 200253"/>
                <a:gd name="connsiteX2" fmla="*/ 120212 w 190652"/>
                <a:gd name="connsiteY2" fmla="*/ 135656 h 200253"/>
                <a:gd name="connsiteX3" fmla="*/ 131985 w 190652"/>
                <a:gd name="connsiteY3" fmla="*/ 122854 h 200253"/>
                <a:gd name="connsiteX4" fmla="*/ 142158 w 190652"/>
                <a:gd name="connsiteY4" fmla="*/ 108900 h 200253"/>
                <a:gd name="connsiteX5" fmla="*/ 54375 w 190652"/>
                <a:gd name="connsiteY5" fmla="*/ 108900 h 200253"/>
                <a:gd name="connsiteX6" fmla="*/ 54375 w 190652"/>
                <a:gd name="connsiteY6" fmla="*/ 161716 h 200253"/>
                <a:gd name="connsiteX7" fmla="*/ 99867 w 190652"/>
                <a:gd name="connsiteY7" fmla="*/ 151877 h 200253"/>
                <a:gd name="connsiteX8" fmla="*/ 92323 w 190652"/>
                <a:gd name="connsiteY8" fmla="*/ 141714 h 200253"/>
                <a:gd name="connsiteX9" fmla="*/ 86494 w 190652"/>
                <a:gd name="connsiteY9" fmla="*/ 131655 h 200253"/>
                <a:gd name="connsiteX10" fmla="*/ 81693 w 190652"/>
                <a:gd name="connsiteY10" fmla="*/ 121025 h 200253"/>
                <a:gd name="connsiteX11" fmla="*/ 77464 w 190652"/>
                <a:gd name="connsiteY11" fmla="*/ 108900 h 200253"/>
                <a:gd name="connsiteX12" fmla="*/ 28772 w 190652"/>
                <a:gd name="connsiteY12" fmla="*/ -361 h 200253"/>
                <a:gd name="connsiteX13" fmla="*/ 169818 w 190652"/>
                <a:gd name="connsiteY13" fmla="*/ -361 h 200253"/>
                <a:gd name="connsiteX14" fmla="*/ 169818 w 190652"/>
                <a:gd name="connsiteY14" fmla="*/ 19756 h 200253"/>
                <a:gd name="connsiteX15" fmla="*/ 54375 w 190652"/>
                <a:gd name="connsiteY15" fmla="*/ 19756 h 200253"/>
                <a:gd name="connsiteX16" fmla="*/ 54375 w 190652"/>
                <a:gd name="connsiteY16" fmla="*/ 29357 h 200253"/>
                <a:gd name="connsiteX17" fmla="*/ 162275 w 190652"/>
                <a:gd name="connsiteY17" fmla="*/ 29357 h 200253"/>
                <a:gd name="connsiteX18" fmla="*/ 162275 w 190652"/>
                <a:gd name="connsiteY18" fmla="*/ 48093 h 200253"/>
                <a:gd name="connsiteX19" fmla="*/ 54375 w 190652"/>
                <a:gd name="connsiteY19" fmla="*/ 48093 h 200253"/>
                <a:gd name="connsiteX20" fmla="*/ 54375 w 190652"/>
                <a:gd name="connsiteY20" fmla="*/ 58151 h 200253"/>
                <a:gd name="connsiteX21" fmla="*/ 162275 w 190652"/>
                <a:gd name="connsiteY21" fmla="*/ 58151 h 200253"/>
                <a:gd name="connsiteX22" fmla="*/ 162275 w 190652"/>
                <a:gd name="connsiteY22" fmla="*/ 77592 h 200253"/>
                <a:gd name="connsiteX23" fmla="*/ 54375 w 190652"/>
                <a:gd name="connsiteY23" fmla="*/ 77592 h 200253"/>
                <a:gd name="connsiteX24" fmla="*/ 54375 w 190652"/>
                <a:gd name="connsiteY24" fmla="*/ 87193 h 200253"/>
                <a:gd name="connsiteX25" fmla="*/ 188106 w 190652"/>
                <a:gd name="connsiteY25" fmla="*/ 87193 h 200253"/>
                <a:gd name="connsiteX26" fmla="*/ 188106 w 190652"/>
                <a:gd name="connsiteY26" fmla="*/ 109138 h 200253"/>
                <a:gd name="connsiteX27" fmla="*/ 156331 w 190652"/>
                <a:gd name="connsiteY27" fmla="*/ 109138 h 200253"/>
                <a:gd name="connsiteX28" fmla="*/ 159188 w 190652"/>
                <a:gd name="connsiteY28" fmla="*/ 111539 h 200253"/>
                <a:gd name="connsiteX29" fmla="*/ 163646 w 190652"/>
                <a:gd name="connsiteY29" fmla="*/ 114625 h 200253"/>
                <a:gd name="connsiteX30" fmla="*/ 167761 w 190652"/>
                <a:gd name="connsiteY30" fmla="*/ 117368 h 200253"/>
                <a:gd name="connsiteX31" fmla="*/ 169818 w 190652"/>
                <a:gd name="connsiteY31" fmla="*/ 118740 h 200253"/>
                <a:gd name="connsiteX32" fmla="*/ 162732 w 190652"/>
                <a:gd name="connsiteY32" fmla="*/ 127198 h 200253"/>
                <a:gd name="connsiteX33" fmla="*/ 152559 w 190652"/>
                <a:gd name="connsiteY33" fmla="*/ 137713 h 200253"/>
                <a:gd name="connsiteX34" fmla="*/ 143301 w 190652"/>
                <a:gd name="connsiteY34" fmla="*/ 146857 h 200253"/>
                <a:gd name="connsiteX35" fmla="*/ 138957 w 190652"/>
                <a:gd name="connsiteY35" fmla="*/ 151201 h 200253"/>
                <a:gd name="connsiteX36" fmla="*/ 148673 w 190652"/>
                <a:gd name="connsiteY36" fmla="*/ 159192 h 200253"/>
                <a:gd name="connsiteX37" fmla="*/ 162389 w 190652"/>
                <a:gd name="connsiteY37" fmla="*/ 166403 h 200253"/>
                <a:gd name="connsiteX38" fmla="*/ 177248 w 190652"/>
                <a:gd name="connsiteY38" fmla="*/ 172232 h 200253"/>
                <a:gd name="connsiteX39" fmla="*/ 190392 w 190652"/>
                <a:gd name="connsiteY39" fmla="*/ 176109 h 200253"/>
                <a:gd name="connsiteX40" fmla="*/ 183192 w 190652"/>
                <a:gd name="connsiteY40" fmla="*/ 187767 h 200253"/>
                <a:gd name="connsiteX41" fmla="*/ 175533 w 190652"/>
                <a:gd name="connsiteY41" fmla="*/ 199892 h 200253"/>
                <a:gd name="connsiteX42" fmla="*/ 157017 w 190652"/>
                <a:gd name="connsiteY42" fmla="*/ 191434 h 200253"/>
                <a:gd name="connsiteX43" fmla="*/ 138729 w 190652"/>
                <a:gd name="connsiteY43" fmla="*/ 182052 h 200253"/>
                <a:gd name="connsiteX44" fmla="*/ 121584 w 190652"/>
                <a:gd name="connsiteY44" fmla="*/ 171203 h 200253"/>
                <a:gd name="connsiteX45" fmla="*/ 106496 w 190652"/>
                <a:gd name="connsiteY45" fmla="*/ 158059 h 200253"/>
                <a:gd name="connsiteX46" fmla="*/ 106496 w 190652"/>
                <a:gd name="connsiteY46" fmla="*/ 171775 h 200253"/>
                <a:gd name="connsiteX47" fmla="*/ 93123 w 190652"/>
                <a:gd name="connsiteY47" fmla="*/ 175432 h 200253"/>
                <a:gd name="connsiteX48" fmla="*/ 73806 w 190652"/>
                <a:gd name="connsiteY48" fmla="*/ 180576 h 200253"/>
                <a:gd name="connsiteX49" fmla="*/ 52089 w 190652"/>
                <a:gd name="connsiteY49" fmla="*/ 186405 h 200253"/>
                <a:gd name="connsiteX50" fmla="*/ 31515 w 190652"/>
                <a:gd name="connsiteY50" fmla="*/ 191892 h 200253"/>
                <a:gd name="connsiteX51" fmla="*/ 15628 w 190652"/>
                <a:gd name="connsiteY51" fmla="*/ 196121 h 200253"/>
                <a:gd name="connsiteX52" fmla="*/ 8198 w 190652"/>
                <a:gd name="connsiteY52" fmla="*/ 198064 h 200253"/>
                <a:gd name="connsiteX53" fmla="*/ 1340 w 190652"/>
                <a:gd name="connsiteY53" fmla="*/ 171317 h 200253"/>
                <a:gd name="connsiteX54" fmla="*/ 28772 w 190652"/>
                <a:gd name="connsiteY54" fmla="*/ 166517 h 200253"/>
                <a:gd name="connsiteX55" fmla="*/ 28772 w 190652"/>
                <a:gd name="connsiteY55" fmla="*/ 109138 h 200253"/>
                <a:gd name="connsiteX56" fmla="*/ -260 w 190652"/>
                <a:gd name="connsiteY56" fmla="*/ 109138 h 200253"/>
                <a:gd name="connsiteX57" fmla="*/ -260 w 190652"/>
                <a:gd name="connsiteY57" fmla="*/ 87193 h 200253"/>
                <a:gd name="connsiteX58" fmla="*/ 28772 w 190652"/>
                <a:gd name="connsiteY58" fmla="*/ 87193 h 200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190652" h="200253">
                  <a:moveTo>
                    <a:pt x="102839" y="108900"/>
                  </a:moveTo>
                  <a:cubicBezTo>
                    <a:pt x="105887" y="115768"/>
                    <a:pt x="108668" y="121169"/>
                    <a:pt x="111183" y="125140"/>
                  </a:cubicBezTo>
                  <a:cubicBezTo>
                    <a:pt x="113697" y="129093"/>
                    <a:pt x="116707" y="132608"/>
                    <a:pt x="120212" y="135656"/>
                  </a:cubicBezTo>
                  <a:cubicBezTo>
                    <a:pt x="124632" y="131684"/>
                    <a:pt x="128556" y="127426"/>
                    <a:pt x="131985" y="122854"/>
                  </a:cubicBezTo>
                  <a:cubicBezTo>
                    <a:pt x="135414" y="118282"/>
                    <a:pt x="138805" y="113634"/>
                    <a:pt x="142158" y="108900"/>
                  </a:cubicBezTo>
                  <a:close/>
                  <a:moveTo>
                    <a:pt x="54375" y="108900"/>
                  </a:moveTo>
                  <a:lnTo>
                    <a:pt x="54375" y="161716"/>
                  </a:lnTo>
                  <a:lnTo>
                    <a:pt x="99867" y="151877"/>
                  </a:lnTo>
                  <a:cubicBezTo>
                    <a:pt x="96971" y="148381"/>
                    <a:pt x="94457" y="144981"/>
                    <a:pt x="92323" y="141714"/>
                  </a:cubicBezTo>
                  <a:cubicBezTo>
                    <a:pt x="90189" y="138437"/>
                    <a:pt x="88246" y="135085"/>
                    <a:pt x="86494" y="131655"/>
                  </a:cubicBezTo>
                  <a:cubicBezTo>
                    <a:pt x="84741" y="128227"/>
                    <a:pt x="83141" y="124683"/>
                    <a:pt x="81693" y="121025"/>
                  </a:cubicBezTo>
                  <a:cubicBezTo>
                    <a:pt x="80245" y="117368"/>
                    <a:pt x="78836" y="113329"/>
                    <a:pt x="77464" y="108900"/>
                  </a:cubicBezTo>
                  <a:close/>
                  <a:moveTo>
                    <a:pt x="28772" y="-361"/>
                  </a:moveTo>
                  <a:lnTo>
                    <a:pt x="169818" y="-361"/>
                  </a:lnTo>
                  <a:lnTo>
                    <a:pt x="169818" y="19756"/>
                  </a:lnTo>
                  <a:lnTo>
                    <a:pt x="54375" y="19756"/>
                  </a:lnTo>
                  <a:lnTo>
                    <a:pt x="54375" y="29357"/>
                  </a:lnTo>
                  <a:lnTo>
                    <a:pt x="162275" y="29357"/>
                  </a:lnTo>
                  <a:lnTo>
                    <a:pt x="162275" y="48093"/>
                  </a:lnTo>
                  <a:lnTo>
                    <a:pt x="54375" y="48093"/>
                  </a:lnTo>
                  <a:lnTo>
                    <a:pt x="54375" y="58151"/>
                  </a:lnTo>
                  <a:lnTo>
                    <a:pt x="162275" y="58151"/>
                  </a:lnTo>
                  <a:lnTo>
                    <a:pt x="162275" y="77592"/>
                  </a:lnTo>
                  <a:lnTo>
                    <a:pt x="54375" y="77592"/>
                  </a:lnTo>
                  <a:lnTo>
                    <a:pt x="54375" y="87193"/>
                  </a:lnTo>
                  <a:lnTo>
                    <a:pt x="188106" y="87193"/>
                  </a:lnTo>
                  <a:lnTo>
                    <a:pt x="188106" y="109138"/>
                  </a:lnTo>
                  <a:lnTo>
                    <a:pt x="156331" y="109138"/>
                  </a:lnTo>
                  <a:cubicBezTo>
                    <a:pt x="156788" y="109748"/>
                    <a:pt x="157741" y="110539"/>
                    <a:pt x="159188" y="111539"/>
                  </a:cubicBezTo>
                  <a:cubicBezTo>
                    <a:pt x="160636" y="112529"/>
                    <a:pt x="162122" y="113558"/>
                    <a:pt x="163646" y="114625"/>
                  </a:cubicBezTo>
                  <a:cubicBezTo>
                    <a:pt x="165170" y="115692"/>
                    <a:pt x="166542" y="116606"/>
                    <a:pt x="167761" y="117368"/>
                  </a:cubicBezTo>
                  <a:cubicBezTo>
                    <a:pt x="168980" y="118130"/>
                    <a:pt x="169666" y="118578"/>
                    <a:pt x="169818" y="118740"/>
                  </a:cubicBezTo>
                  <a:cubicBezTo>
                    <a:pt x="168447" y="120873"/>
                    <a:pt x="166085" y="123692"/>
                    <a:pt x="162732" y="127198"/>
                  </a:cubicBezTo>
                  <a:cubicBezTo>
                    <a:pt x="159379" y="130694"/>
                    <a:pt x="155988" y="134208"/>
                    <a:pt x="152559" y="137713"/>
                  </a:cubicBezTo>
                  <a:cubicBezTo>
                    <a:pt x="149130" y="141209"/>
                    <a:pt x="146044" y="144267"/>
                    <a:pt x="143301" y="146857"/>
                  </a:cubicBezTo>
                  <a:cubicBezTo>
                    <a:pt x="140558" y="149448"/>
                    <a:pt x="139110" y="150896"/>
                    <a:pt x="138957" y="151201"/>
                  </a:cubicBezTo>
                  <a:cubicBezTo>
                    <a:pt x="141243" y="153935"/>
                    <a:pt x="144482" y="156602"/>
                    <a:pt x="148673" y="159192"/>
                  </a:cubicBezTo>
                  <a:cubicBezTo>
                    <a:pt x="152864" y="161792"/>
                    <a:pt x="157436" y="164193"/>
                    <a:pt x="162389" y="166403"/>
                  </a:cubicBezTo>
                  <a:cubicBezTo>
                    <a:pt x="167342" y="168612"/>
                    <a:pt x="172295" y="170556"/>
                    <a:pt x="177248" y="172232"/>
                  </a:cubicBezTo>
                  <a:cubicBezTo>
                    <a:pt x="182201" y="173908"/>
                    <a:pt x="186582" y="175194"/>
                    <a:pt x="190392" y="176109"/>
                  </a:cubicBezTo>
                  <a:cubicBezTo>
                    <a:pt x="187801" y="179919"/>
                    <a:pt x="185401" y="183814"/>
                    <a:pt x="183192" y="187767"/>
                  </a:cubicBezTo>
                  <a:cubicBezTo>
                    <a:pt x="180982" y="191739"/>
                    <a:pt x="178429" y="195768"/>
                    <a:pt x="175533" y="199892"/>
                  </a:cubicBezTo>
                  <a:cubicBezTo>
                    <a:pt x="169437" y="197149"/>
                    <a:pt x="163265" y="194330"/>
                    <a:pt x="157017" y="191434"/>
                  </a:cubicBezTo>
                  <a:cubicBezTo>
                    <a:pt x="150768" y="188539"/>
                    <a:pt x="144672" y="185415"/>
                    <a:pt x="138729" y="182052"/>
                  </a:cubicBezTo>
                  <a:cubicBezTo>
                    <a:pt x="132785" y="178709"/>
                    <a:pt x="127070" y="175080"/>
                    <a:pt x="121584" y="171203"/>
                  </a:cubicBezTo>
                  <a:cubicBezTo>
                    <a:pt x="116097" y="167317"/>
                    <a:pt x="111068" y="162926"/>
                    <a:pt x="106496" y="158059"/>
                  </a:cubicBezTo>
                  <a:lnTo>
                    <a:pt x="106496" y="171775"/>
                  </a:lnTo>
                  <a:cubicBezTo>
                    <a:pt x="103448" y="172689"/>
                    <a:pt x="98991" y="173908"/>
                    <a:pt x="93123" y="175432"/>
                  </a:cubicBezTo>
                  <a:cubicBezTo>
                    <a:pt x="87256" y="176956"/>
                    <a:pt x="80817" y="178671"/>
                    <a:pt x="73806" y="180576"/>
                  </a:cubicBezTo>
                  <a:cubicBezTo>
                    <a:pt x="66796" y="182471"/>
                    <a:pt x="59557" y="184424"/>
                    <a:pt x="52089" y="186405"/>
                  </a:cubicBezTo>
                  <a:cubicBezTo>
                    <a:pt x="44622" y="188377"/>
                    <a:pt x="37764" y="190215"/>
                    <a:pt x="31515" y="191892"/>
                  </a:cubicBezTo>
                  <a:cubicBezTo>
                    <a:pt x="25267" y="193568"/>
                    <a:pt x="19971" y="194978"/>
                    <a:pt x="15628" y="196121"/>
                  </a:cubicBezTo>
                  <a:cubicBezTo>
                    <a:pt x="11284" y="197264"/>
                    <a:pt x="8808" y="197902"/>
                    <a:pt x="8198" y="198064"/>
                  </a:cubicBezTo>
                  <a:lnTo>
                    <a:pt x="1340" y="171317"/>
                  </a:lnTo>
                  <a:lnTo>
                    <a:pt x="28772" y="166517"/>
                  </a:lnTo>
                  <a:lnTo>
                    <a:pt x="28772" y="109138"/>
                  </a:lnTo>
                  <a:lnTo>
                    <a:pt x="-260" y="109138"/>
                  </a:lnTo>
                  <a:lnTo>
                    <a:pt x="-260" y="87193"/>
                  </a:lnTo>
                  <a:lnTo>
                    <a:pt x="28772" y="87193"/>
                  </a:lnTo>
                  <a:close/>
                </a:path>
              </a:pathLst>
            </a:custGeom>
            <a:solidFill>
              <a:srgbClr val="9A4646"/>
            </a:solidFill>
            <a:ln w="9525" cap="flat">
              <a:solidFill>
                <a:srgbClr val="4472C4">
                  <a:alpha val="0"/>
                </a:srgbClr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32" name="그룹 131">
            <a:extLst>
              <a:ext uri="{FF2B5EF4-FFF2-40B4-BE49-F238E27FC236}">
                <a16:creationId xmlns:a16="http://schemas.microsoft.com/office/drawing/2014/main" id="{7328AF9B-8221-4A1D-9CDA-32079B2A5B85}"/>
              </a:ext>
            </a:extLst>
          </p:cNvPr>
          <p:cNvGrpSpPr/>
          <p:nvPr/>
        </p:nvGrpSpPr>
        <p:grpSpPr>
          <a:xfrm>
            <a:off x="1567340" y="3576216"/>
            <a:ext cx="557296" cy="803627"/>
            <a:chOff x="11022680" y="3047912"/>
            <a:chExt cx="280941" cy="405119"/>
          </a:xfrm>
          <a:gradFill flip="none" rotWithShape="1">
            <a:gsLst>
              <a:gs pos="75000">
                <a:srgbClr val="2E788B"/>
              </a:gs>
              <a:gs pos="100000">
                <a:srgbClr val="2E788B">
                  <a:shade val="100000"/>
                  <a:satMod val="115000"/>
                  <a:alpha val="0"/>
                </a:srgbClr>
              </a:gs>
            </a:gsLst>
            <a:lin ang="5400000" scaled="1"/>
            <a:tileRect/>
          </a:gradFill>
        </p:grpSpPr>
        <p:sp>
          <p:nvSpPr>
            <p:cNvPr id="133" name="사각형: 둥근 위쪽 모서리 132">
              <a:extLst>
                <a:ext uri="{FF2B5EF4-FFF2-40B4-BE49-F238E27FC236}">
                  <a16:creationId xmlns:a16="http://schemas.microsoft.com/office/drawing/2014/main" id="{D1401FEB-67FD-4864-A6F9-F5ECACF6CB90}"/>
                </a:ext>
              </a:extLst>
            </p:cNvPr>
            <p:cNvSpPr/>
            <p:nvPr/>
          </p:nvSpPr>
          <p:spPr>
            <a:xfrm>
              <a:off x="11022680" y="3221536"/>
              <a:ext cx="280941" cy="231495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4" name="자유형: 도형 133">
              <a:extLst>
                <a:ext uri="{FF2B5EF4-FFF2-40B4-BE49-F238E27FC236}">
                  <a16:creationId xmlns:a16="http://schemas.microsoft.com/office/drawing/2014/main" id="{30A842AB-07FC-4A09-B290-0350ED2FA1F0}"/>
                </a:ext>
              </a:extLst>
            </p:cNvPr>
            <p:cNvSpPr/>
            <p:nvPr/>
          </p:nvSpPr>
          <p:spPr>
            <a:xfrm>
              <a:off x="11088976" y="3047912"/>
              <a:ext cx="148343" cy="148336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3105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598C0F11-9640-46A7-A9F5-76D8F8530C97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E6350268-7D99-41E3-8A1A-258CA740DDA0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E1E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6A64E718-C14F-489F-A44D-2635F0AB89AF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>
              <a:outerShdw blurRad="63500" dist="12700" dir="5400000" algn="t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endParaRPr lang="ko-KR" altLang="en-US" sz="12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B42883F-7AC3-498A-A591-F9783BCB41CA}"/>
                </a:ext>
              </a:extLst>
            </p:cNvPr>
            <p:cNvSpPr txBox="1"/>
            <p:nvPr/>
          </p:nvSpPr>
          <p:spPr>
            <a:xfrm>
              <a:off x="273724" y="4689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marR="0" fontAlgn="base" latinLnBrk="1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800" spc="-200" dirty="0" err="1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사적이해관계자</a:t>
              </a:r>
              <a:r>
                <a:rPr lang="ko-KR" altLang="en-US" sz="28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</a:t>
              </a:r>
              <a:r>
                <a:rPr lang="ko-KR" altLang="en-US" sz="28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신고 및 회피</a:t>
              </a:r>
              <a:r>
                <a:rPr lang="en-US" altLang="ko-KR" sz="28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·</a:t>
              </a:r>
              <a:r>
                <a:rPr lang="ko-KR" altLang="en-US" sz="28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기피 신청</a:t>
              </a:r>
            </a:p>
          </p:txBody>
        </p:sp>
        <p:sp>
          <p:nvSpPr>
            <p:cNvPr id="28" name="사각형: 둥근 모서리 27">
              <a:extLst>
                <a:ext uri="{FF2B5EF4-FFF2-40B4-BE49-F238E27FC236}">
                  <a16:creationId xmlns:a16="http://schemas.microsoft.com/office/drawing/2014/main" id="{63E5A5A2-BBCE-4F90-B101-3F3F836F3E33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06353CD-B727-4C8F-8733-A5507FE9C38B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1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C1253377-876E-4497-86C0-6E05B9C88F90}"/>
                </a:ext>
              </a:extLst>
            </p:cNvPr>
            <p:cNvSpPr/>
            <p:nvPr/>
          </p:nvSpPr>
          <p:spPr>
            <a:xfrm>
              <a:off x="1" y="0"/>
              <a:ext cx="9905999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33AB55D8-1EC7-492C-AB3C-5168B1EC3BC5}"/>
                </a:ext>
              </a:extLst>
            </p:cNvPr>
            <p:cNvGrpSpPr/>
            <p:nvPr/>
          </p:nvGrpSpPr>
          <p:grpSpPr>
            <a:xfrm>
              <a:off x="6764516" y="372291"/>
              <a:ext cx="2760876" cy="276999"/>
              <a:chOff x="6764516" y="362766"/>
              <a:chExt cx="2760876" cy="276999"/>
            </a:xfrm>
          </p:grpSpPr>
          <p:grpSp>
            <p:nvGrpSpPr>
              <p:cNvPr id="51" name="그룹 50">
                <a:extLst>
                  <a:ext uri="{FF2B5EF4-FFF2-40B4-BE49-F238E27FC236}">
                    <a16:creationId xmlns:a16="http://schemas.microsoft.com/office/drawing/2014/main" id="{7A411474-FFEC-4EB3-8449-EAEFE30766A0}"/>
                  </a:ext>
                </a:extLst>
              </p:cNvPr>
              <p:cNvGrpSpPr/>
              <p:nvPr/>
            </p:nvGrpSpPr>
            <p:grpSpPr>
              <a:xfrm>
                <a:off x="8365185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77" name="Freeform 458">
                  <a:extLst>
                    <a:ext uri="{FF2B5EF4-FFF2-40B4-BE49-F238E27FC236}">
                      <a16:creationId xmlns:a16="http://schemas.microsoft.com/office/drawing/2014/main" id="{E1683C80-300E-40DC-BA60-D475C21B7C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79" name="직사각형 78">
                  <a:extLst>
                    <a:ext uri="{FF2B5EF4-FFF2-40B4-BE49-F238E27FC236}">
                      <a16:creationId xmlns:a16="http://schemas.microsoft.com/office/drawing/2014/main" id="{160AE59C-134B-417C-9297-75DF7BF67274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  <p:grpSp>
            <p:nvGrpSpPr>
              <p:cNvPr id="52" name="그룹 51">
                <a:extLst>
                  <a:ext uri="{FF2B5EF4-FFF2-40B4-BE49-F238E27FC236}">
                    <a16:creationId xmlns:a16="http://schemas.microsoft.com/office/drawing/2014/main" id="{91CDE220-4696-4A75-B4EE-C7C42D40F9CC}"/>
                  </a:ext>
                </a:extLst>
              </p:cNvPr>
              <p:cNvGrpSpPr/>
              <p:nvPr/>
            </p:nvGrpSpPr>
            <p:grpSpPr>
              <a:xfrm>
                <a:off x="6764516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56" name="Freeform 458">
                  <a:extLst>
                    <a:ext uri="{FF2B5EF4-FFF2-40B4-BE49-F238E27FC236}">
                      <a16:creationId xmlns:a16="http://schemas.microsoft.com/office/drawing/2014/main" id="{4CE94E2E-0AEF-4680-865E-8C0F4AF1A6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75" name="직사각형 74">
                  <a:extLst>
                    <a:ext uri="{FF2B5EF4-FFF2-40B4-BE49-F238E27FC236}">
                      <a16:creationId xmlns:a16="http://schemas.microsoft.com/office/drawing/2014/main" id="{9322350C-C9D0-4415-BDE4-7E4FE8C18B28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</a:t>
                  </a:r>
                </a:p>
              </p:txBody>
            </p:sp>
          </p:grpSp>
          <p:grpSp>
            <p:nvGrpSpPr>
              <p:cNvPr id="53" name="그룹 52">
                <a:extLst>
                  <a:ext uri="{FF2B5EF4-FFF2-40B4-BE49-F238E27FC236}">
                    <a16:creationId xmlns:a16="http://schemas.microsoft.com/office/drawing/2014/main" id="{2D2364A1-C131-4CFB-81BC-6F35CBCC7FD8}"/>
                  </a:ext>
                </a:extLst>
              </p:cNvPr>
              <p:cNvGrpSpPr/>
              <p:nvPr/>
            </p:nvGrpSpPr>
            <p:grpSpPr>
              <a:xfrm>
                <a:off x="7564850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54" name="Freeform 458">
                  <a:extLst>
                    <a:ext uri="{FF2B5EF4-FFF2-40B4-BE49-F238E27FC236}">
                      <a16:creationId xmlns:a16="http://schemas.microsoft.com/office/drawing/2014/main" id="{5204F963-6C7C-4709-AE8F-4FBB62EFF5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solidFill>
                  <a:srgbClr val="2B886D"/>
                </a:solidFill>
                <a:ln>
                  <a:noFill/>
                </a:ln>
                <a:effectLst>
                  <a:outerShdw blurRad="50800" dist="63500" dir="5400000" sx="93000" sy="93000" algn="t" rotWithShape="0">
                    <a:srgbClr val="3695C1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55" name="직사각형 54">
                  <a:extLst>
                    <a:ext uri="{FF2B5EF4-FFF2-40B4-BE49-F238E27FC236}">
                      <a16:creationId xmlns:a16="http://schemas.microsoft.com/office/drawing/2014/main" id="{C9D4DAF0-DC3A-4995-9C4A-57D73D306A41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</p:grpSp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FB4AB5E0-0A1D-4F34-A696-FCFB15DC8110}"/>
              </a:ext>
            </a:extLst>
          </p:cNvPr>
          <p:cNvGrpSpPr/>
          <p:nvPr/>
        </p:nvGrpSpPr>
        <p:grpSpPr>
          <a:xfrm>
            <a:off x="905613" y="2776103"/>
            <a:ext cx="8094774" cy="1097397"/>
            <a:chOff x="416494" y="2352458"/>
            <a:chExt cx="9073013" cy="248497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9D995EF9-0DC2-4211-8D56-B09725A62AB3}"/>
                </a:ext>
              </a:extLst>
            </p:cNvPr>
            <p:cNvSpPr/>
            <p:nvPr/>
          </p:nvSpPr>
          <p:spPr>
            <a:xfrm>
              <a:off x="416494" y="2352458"/>
              <a:ext cx="2090846" cy="248497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/>
            <a:p>
              <a:pPr algn="ctr" latinLnBrk="0"/>
              <a:r>
                <a:rPr lang="ko-KR" altLang="en-US"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직무수행의 </a:t>
              </a:r>
              <a:r>
                <a:rPr lang="en-US" altLang="ko-KR"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일시 중지 명령</a:t>
              </a:r>
            </a:p>
          </p:txBody>
        </p:sp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id="{0AEE6F4B-6113-41D1-9D47-14F0654CC7D3}"/>
                </a:ext>
              </a:extLst>
            </p:cNvPr>
            <p:cNvSpPr/>
            <p:nvPr/>
          </p:nvSpPr>
          <p:spPr>
            <a:xfrm>
              <a:off x="2743883" y="2352458"/>
              <a:ext cx="2090846" cy="248497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80000" rIns="180000" bIns="180000" rtlCol="0" anchor="ctr">
              <a:noAutofit/>
            </a:bodyPr>
            <a:lstStyle/>
            <a:p>
              <a:pPr algn="ctr" latinLnBrk="0"/>
              <a:r>
                <a:rPr lang="ko-KR" altLang="en-US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 대리자 또는</a:t>
              </a:r>
              <a:endParaRPr lang="en-US" altLang="ko-KR" sz="16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038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latinLnBrk="0"/>
              <a:r>
                <a:rPr lang="ko-KR" altLang="en-US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 공동수행자의 </a:t>
              </a:r>
              <a:endParaRPr lang="en-US" altLang="ko-KR" sz="16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038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latinLnBrk="0"/>
              <a:r>
                <a:rPr lang="ko-KR" altLang="en-US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지정</a:t>
              </a:r>
            </a:p>
          </p:txBody>
        </p:sp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A5D69020-E212-4DC5-8372-F2E2A7E5C9E3}"/>
                </a:ext>
              </a:extLst>
            </p:cNvPr>
            <p:cNvSpPr/>
            <p:nvPr/>
          </p:nvSpPr>
          <p:spPr>
            <a:xfrm>
              <a:off x="5071272" y="2352458"/>
              <a:ext cx="2090846" cy="248497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/>
            <a:p>
              <a:pPr algn="ctr" latinLnBrk="0"/>
              <a:r>
                <a:rPr lang="ko-KR" altLang="en-US"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</a:t>
              </a:r>
              <a:r>
                <a:rPr lang="en-US" altLang="ko-KR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재배정</a:t>
              </a:r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CE7216AF-2F43-4DE1-9D3B-67808F58B8E1}"/>
                </a:ext>
              </a:extLst>
            </p:cNvPr>
            <p:cNvSpPr/>
            <p:nvPr/>
          </p:nvSpPr>
          <p:spPr>
            <a:xfrm>
              <a:off x="7398661" y="2352458"/>
              <a:ext cx="2090846" cy="248497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/>
            <a:p>
              <a:pPr algn="ctr" latinLnBrk="0"/>
              <a:r>
                <a:rPr lang="ko-KR" altLang="en-US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전보</a:t>
              </a:r>
            </a:p>
          </p:txBody>
        </p:sp>
      </p:grpSp>
      <p:grpSp>
        <p:nvGrpSpPr>
          <p:cNvPr id="57" name="그래픽 55">
            <a:extLst>
              <a:ext uri="{FF2B5EF4-FFF2-40B4-BE49-F238E27FC236}">
                <a16:creationId xmlns:a16="http://schemas.microsoft.com/office/drawing/2014/main" id="{DE35EA8C-F980-44F9-8306-56C430508993}"/>
              </a:ext>
            </a:extLst>
          </p:cNvPr>
          <p:cNvGrpSpPr/>
          <p:nvPr/>
        </p:nvGrpSpPr>
        <p:grpSpPr>
          <a:xfrm>
            <a:off x="8564788" y="3175544"/>
            <a:ext cx="1181291" cy="1017860"/>
            <a:chOff x="4562474" y="2749278"/>
            <a:chExt cx="1181291" cy="101786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8" name="그래픽 55">
              <a:extLst>
                <a:ext uri="{FF2B5EF4-FFF2-40B4-BE49-F238E27FC236}">
                  <a16:creationId xmlns:a16="http://schemas.microsoft.com/office/drawing/2014/main" id="{745F4C92-B7F8-4EE4-A8A9-B8967B0F186E}"/>
                </a:ext>
              </a:extLst>
            </p:cNvPr>
            <p:cNvSpPr/>
            <p:nvPr/>
          </p:nvSpPr>
          <p:spPr>
            <a:xfrm>
              <a:off x="4850628" y="2853931"/>
              <a:ext cx="289588" cy="286721"/>
            </a:xfrm>
            <a:custGeom>
              <a:avLst/>
              <a:gdLst>
                <a:gd name="connsiteX0" fmla="*/ 289588 w 289588"/>
                <a:gd name="connsiteY0" fmla="*/ 286721 h 286721"/>
                <a:gd name="connsiteX1" fmla="*/ 289588 w 289588"/>
                <a:gd name="connsiteY1" fmla="*/ 194970 h 286721"/>
                <a:gd name="connsiteX2" fmla="*/ 289588 w 289588"/>
                <a:gd name="connsiteY2" fmla="*/ 91751 h 286721"/>
                <a:gd name="connsiteX3" fmla="*/ 289588 w 289588"/>
                <a:gd name="connsiteY3" fmla="*/ 0 h 286721"/>
                <a:gd name="connsiteX4" fmla="*/ 0 w 289588"/>
                <a:gd name="connsiteY4" fmla="*/ 0 h 286721"/>
                <a:gd name="connsiteX5" fmla="*/ 0 w 289588"/>
                <a:gd name="connsiteY5" fmla="*/ 286721 h 286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9588" h="286721">
                  <a:moveTo>
                    <a:pt x="289588" y="286721"/>
                  </a:moveTo>
                  <a:lnTo>
                    <a:pt x="289588" y="194970"/>
                  </a:lnTo>
                  <a:lnTo>
                    <a:pt x="289588" y="91751"/>
                  </a:lnTo>
                  <a:lnTo>
                    <a:pt x="289588" y="0"/>
                  </a:lnTo>
                  <a:lnTo>
                    <a:pt x="0" y="0"/>
                  </a:lnTo>
                  <a:lnTo>
                    <a:pt x="0" y="286721"/>
                  </a:ln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59" name="그래픽 55">
              <a:extLst>
                <a:ext uri="{FF2B5EF4-FFF2-40B4-BE49-F238E27FC236}">
                  <a16:creationId xmlns:a16="http://schemas.microsoft.com/office/drawing/2014/main" id="{4ADA0633-DFCF-47EA-95D1-8CD5013EB265}"/>
                </a:ext>
              </a:extLst>
            </p:cNvPr>
            <p:cNvSpPr/>
            <p:nvPr/>
          </p:nvSpPr>
          <p:spPr>
            <a:xfrm>
              <a:off x="4824823" y="3166457"/>
              <a:ext cx="341198" cy="78848"/>
            </a:xfrm>
            <a:custGeom>
              <a:avLst/>
              <a:gdLst>
                <a:gd name="connsiteX0" fmla="*/ 341198 w 341198"/>
                <a:gd name="connsiteY0" fmla="*/ 0 h 78848"/>
                <a:gd name="connsiteX1" fmla="*/ 328296 w 341198"/>
                <a:gd name="connsiteY1" fmla="*/ 0 h 78848"/>
                <a:gd name="connsiteX2" fmla="*/ 12902 w 341198"/>
                <a:gd name="connsiteY2" fmla="*/ 0 h 78848"/>
                <a:gd name="connsiteX3" fmla="*/ 0 w 341198"/>
                <a:gd name="connsiteY3" fmla="*/ 0 h 78848"/>
                <a:gd name="connsiteX4" fmla="*/ 0 w 341198"/>
                <a:gd name="connsiteY4" fmla="*/ 78848 h 78848"/>
                <a:gd name="connsiteX5" fmla="*/ 341198 w 341198"/>
                <a:gd name="connsiteY5" fmla="*/ 78848 h 78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1198" h="78848">
                  <a:moveTo>
                    <a:pt x="341198" y="0"/>
                  </a:moveTo>
                  <a:lnTo>
                    <a:pt x="328296" y="0"/>
                  </a:lnTo>
                  <a:lnTo>
                    <a:pt x="12902" y="0"/>
                  </a:lnTo>
                  <a:lnTo>
                    <a:pt x="0" y="0"/>
                  </a:lnTo>
                  <a:lnTo>
                    <a:pt x="0" y="78848"/>
                  </a:lnTo>
                  <a:lnTo>
                    <a:pt x="341198" y="78848"/>
                  </a:ln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0" name="그래픽 55">
              <a:extLst>
                <a:ext uri="{FF2B5EF4-FFF2-40B4-BE49-F238E27FC236}">
                  <a16:creationId xmlns:a16="http://schemas.microsoft.com/office/drawing/2014/main" id="{313FED5E-9FEC-4F85-BEBD-C127BFDA9EA9}"/>
                </a:ext>
              </a:extLst>
            </p:cNvPr>
            <p:cNvSpPr/>
            <p:nvPr/>
          </p:nvSpPr>
          <p:spPr>
            <a:xfrm>
              <a:off x="4694365" y="3480416"/>
              <a:ext cx="420046" cy="77414"/>
            </a:xfrm>
            <a:custGeom>
              <a:avLst/>
              <a:gdLst>
                <a:gd name="connsiteX0" fmla="*/ 38707 w 420046"/>
                <a:gd name="connsiteY0" fmla="*/ 0 h 77414"/>
                <a:gd name="connsiteX1" fmla="*/ 0 w 420046"/>
                <a:gd name="connsiteY1" fmla="*/ 38707 h 77414"/>
                <a:gd name="connsiteX2" fmla="*/ 0 w 420046"/>
                <a:gd name="connsiteY2" fmla="*/ 77415 h 77414"/>
                <a:gd name="connsiteX3" fmla="*/ 420047 w 420046"/>
                <a:gd name="connsiteY3" fmla="*/ 77415 h 77414"/>
                <a:gd name="connsiteX4" fmla="*/ 420047 w 420046"/>
                <a:gd name="connsiteY4" fmla="*/ 38707 h 77414"/>
                <a:gd name="connsiteX5" fmla="*/ 381339 w 420046"/>
                <a:gd name="connsiteY5" fmla="*/ 0 h 77414"/>
                <a:gd name="connsiteX6" fmla="*/ 38707 w 420046"/>
                <a:gd name="connsiteY6" fmla="*/ 0 h 77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0046" h="77414">
                  <a:moveTo>
                    <a:pt x="38707" y="0"/>
                  </a:moveTo>
                  <a:cubicBezTo>
                    <a:pt x="17203" y="0"/>
                    <a:pt x="0" y="17203"/>
                    <a:pt x="0" y="38707"/>
                  </a:cubicBezTo>
                  <a:lnTo>
                    <a:pt x="0" y="77415"/>
                  </a:lnTo>
                  <a:lnTo>
                    <a:pt x="420047" y="77415"/>
                  </a:lnTo>
                  <a:lnTo>
                    <a:pt x="420047" y="38707"/>
                  </a:lnTo>
                  <a:cubicBezTo>
                    <a:pt x="420047" y="17203"/>
                    <a:pt x="402843" y="0"/>
                    <a:pt x="381339" y="0"/>
                  </a:cubicBezTo>
                  <a:cubicBezTo>
                    <a:pt x="379906" y="0"/>
                    <a:pt x="38707" y="0"/>
                    <a:pt x="38707" y="0"/>
                  </a:cubicBez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1" name="그래픽 55">
              <a:extLst>
                <a:ext uri="{FF2B5EF4-FFF2-40B4-BE49-F238E27FC236}">
                  <a16:creationId xmlns:a16="http://schemas.microsoft.com/office/drawing/2014/main" id="{FA8A0D00-5AF0-40BD-BCF3-AFE21178B583}"/>
                </a:ext>
              </a:extLst>
            </p:cNvPr>
            <p:cNvSpPr/>
            <p:nvPr/>
          </p:nvSpPr>
          <p:spPr>
            <a:xfrm>
              <a:off x="4824823" y="2749278"/>
              <a:ext cx="341198" cy="78848"/>
            </a:xfrm>
            <a:custGeom>
              <a:avLst/>
              <a:gdLst>
                <a:gd name="connsiteX0" fmla="*/ 328296 w 341198"/>
                <a:gd name="connsiteY0" fmla="*/ 78848 h 78848"/>
                <a:gd name="connsiteX1" fmla="*/ 341198 w 341198"/>
                <a:gd name="connsiteY1" fmla="*/ 78848 h 78848"/>
                <a:gd name="connsiteX2" fmla="*/ 341198 w 341198"/>
                <a:gd name="connsiteY2" fmla="*/ 0 h 78848"/>
                <a:gd name="connsiteX3" fmla="*/ 0 w 341198"/>
                <a:gd name="connsiteY3" fmla="*/ 0 h 78848"/>
                <a:gd name="connsiteX4" fmla="*/ 0 w 341198"/>
                <a:gd name="connsiteY4" fmla="*/ 78848 h 78848"/>
                <a:gd name="connsiteX5" fmla="*/ 12902 w 341198"/>
                <a:gd name="connsiteY5" fmla="*/ 78848 h 78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1198" h="78848">
                  <a:moveTo>
                    <a:pt x="328296" y="78848"/>
                  </a:moveTo>
                  <a:lnTo>
                    <a:pt x="341198" y="78848"/>
                  </a:lnTo>
                  <a:lnTo>
                    <a:pt x="341198" y="0"/>
                  </a:lnTo>
                  <a:lnTo>
                    <a:pt x="0" y="0"/>
                  </a:lnTo>
                  <a:lnTo>
                    <a:pt x="0" y="78848"/>
                  </a:lnTo>
                  <a:lnTo>
                    <a:pt x="12902" y="78848"/>
                  </a:ln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2" name="그래픽 55">
              <a:extLst>
                <a:ext uri="{FF2B5EF4-FFF2-40B4-BE49-F238E27FC236}">
                  <a16:creationId xmlns:a16="http://schemas.microsoft.com/office/drawing/2014/main" id="{139869FB-5ED3-4D2E-80CE-A45FB66A58DD}"/>
                </a:ext>
              </a:extLst>
            </p:cNvPr>
            <p:cNvSpPr/>
            <p:nvPr/>
          </p:nvSpPr>
          <p:spPr>
            <a:xfrm>
              <a:off x="5296480" y="2932779"/>
              <a:ext cx="447285" cy="129024"/>
            </a:xfrm>
            <a:custGeom>
              <a:avLst/>
              <a:gdLst>
                <a:gd name="connsiteX0" fmla="*/ 0 w 447285"/>
                <a:gd name="connsiteY0" fmla="*/ 24371 h 129024"/>
                <a:gd name="connsiteX1" fmla="*/ 0 w 447285"/>
                <a:gd name="connsiteY1" fmla="*/ 104653 h 129024"/>
                <a:gd name="connsiteX2" fmla="*/ 447285 w 447285"/>
                <a:gd name="connsiteY2" fmla="*/ 129024 h 129024"/>
                <a:gd name="connsiteX3" fmla="*/ 447285 w 447285"/>
                <a:gd name="connsiteY3" fmla="*/ 0 h 129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7285" h="129024">
                  <a:moveTo>
                    <a:pt x="0" y="24371"/>
                  </a:moveTo>
                  <a:lnTo>
                    <a:pt x="0" y="104653"/>
                  </a:lnTo>
                  <a:lnTo>
                    <a:pt x="447285" y="129024"/>
                  </a:lnTo>
                  <a:lnTo>
                    <a:pt x="447285" y="0"/>
                  </a:ln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3" name="그래픽 55">
              <a:extLst>
                <a:ext uri="{FF2B5EF4-FFF2-40B4-BE49-F238E27FC236}">
                  <a16:creationId xmlns:a16="http://schemas.microsoft.com/office/drawing/2014/main" id="{4E53E2DD-DD02-4DB0-B206-621980B12B74}"/>
                </a:ext>
              </a:extLst>
            </p:cNvPr>
            <p:cNvSpPr/>
            <p:nvPr/>
          </p:nvSpPr>
          <p:spPr>
            <a:xfrm>
              <a:off x="5166022" y="2958584"/>
              <a:ext cx="104653" cy="78848"/>
            </a:xfrm>
            <a:custGeom>
              <a:avLst/>
              <a:gdLst>
                <a:gd name="connsiteX0" fmla="*/ 0 w 104653"/>
                <a:gd name="connsiteY0" fmla="*/ 0 h 78848"/>
                <a:gd name="connsiteX1" fmla="*/ 104653 w 104653"/>
                <a:gd name="connsiteY1" fmla="*/ 0 h 78848"/>
                <a:gd name="connsiteX2" fmla="*/ 104653 w 104653"/>
                <a:gd name="connsiteY2" fmla="*/ 78848 h 78848"/>
                <a:gd name="connsiteX3" fmla="*/ 0 w 104653"/>
                <a:gd name="connsiteY3" fmla="*/ 78848 h 78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653" h="78848">
                  <a:moveTo>
                    <a:pt x="0" y="0"/>
                  </a:moveTo>
                  <a:lnTo>
                    <a:pt x="104653" y="0"/>
                  </a:lnTo>
                  <a:lnTo>
                    <a:pt x="104653" y="78848"/>
                  </a:lnTo>
                  <a:lnTo>
                    <a:pt x="0" y="78848"/>
                  </a:ln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4" name="그래픽 55">
              <a:extLst>
                <a:ext uri="{FF2B5EF4-FFF2-40B4-BE49-F238E27FC236}">
                  <a16:creationId xmlns:a16="http://schemas.microsoft.com/office/drawing/2014/main" id="{F37EFC11-88C2-48C7-8F67-15025CB88E21}"/>
                </a:ext>
              </a:extLst>
            </p:cNvPr>
            <p:cNvSpPr/>
            <p:nvPr/>
          </p:nvSpPr>
          <p:spPr>
            <a:xfrm>
              <a:off x="4720170" y="3297363"/>
              <a:ext cx="105638" cy="78400"/>
            </a:xfrm>
            <a:custGeom>
              <a:avLst/>
              <a:gdLst>
                <a:gd name="connsiteX0" fmla="*/ 5734 w 105638"/>
                <a:gd name="connsiteY0" fmla="*/ 23923 h 78400"/>
                <a:gd name="connsiteX1" fmla="*/ 84583 w 105638"/>
                <a:gd name="connsiteY1" fmla="*/ 75533 h 78400"/>
                <a:gd name="connsiteX2" fmla="*/ 91751 w 105638"/>
                <a:gd name="connsiteY2" fmla="*/ 78400 h 78400"/>
                <a:gd name="connsiteX3" fmla="*/ 103220 w 105638"/>
                <a:gd name="connsiteY3" fmla="*/ 72666 h 78400"/>
                <a:gd name="connsiteX4" fmla="*/ 98919 w 105638"/>
                <a:gd name="connsiteY4" fmla="*/ 54029 h 78400"/>
                <a:gd name="connsiteX5" fmla="*/ 20070 w 105638"/>
                <a:gd name="connsiteY5" fmla="*/ 2419 h 78400"/>
                <a:gd name="connsiteX6" fmla="*/ 1434 w 105638"/>
                <a:gd name="connsiteY6" fmla="*/ 6720 h 78400"/>
                <a:gd name="connsiteX7" fmla="*/ 5734 w 105638"/>
                <a:gd name="connsiteY7" fmla="*/ 23923 h 7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5638" h="78400">
                  <a:moveTo>
                    <a:pt x="5734" y="23923"/>
                  </a:moveTo>
                  <a:lnTo>
                    <a:pt x="84583" y="75533"/>
                  </a:lnTo>
                  <a:cubicBezTo>
                    <a:pt x="87450" y="76967"/>
                    <a:pt x="88884" y="78400"/>
                    <a:pt x="91751" y="78400"/>
                  </a:cubicBezTo>
                  <a:cubicBezTo>
                    <a:pt x="96052" y="78400"/>
                    <a:pt x="100352" y="76967"/>
                    <a:pt x="103220" y="72666"/>
                  </a:cubicBezTo>
                  <a:cubicBezTo>
                    <a:pt x="107520" y="66931"/>
                    <a:pt x="106087" y="58330"/>
                    <a:pt x="98919" y="54029"/>
                  </a:cubicBezTo>
                  <a:lnTo>
                    <a:pt x="20070" y="2419"/>
                  </a:lnTo>
                  <a:cubicBezTo>
                    <a:pt x="14336" y="-1882"/>
                    <a:pt x="5734" y="-448"/>
                    <a:pt x="1434" y="6720"/>
                  </a:cubicBezTo>
                  <a:cubicBezTo>
                    <a:pt x="-1434" y="12454"/>
                    <a:pt x="0" y="19622"/>
                    <a:pt x="5734" y="23923"/>
                  </a:cubicBez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5" name="그래픽 55">
              <a:extLst>
                <a:ext uri="{FF2B5EF4-FFF2-40B4-BE49-F238E27FC236}">
                  <a16:creationId xmlns:a16="http://schemas.microsoft.com/office/drawing/2014/main" id="{897723B0-209C-4DD6-B4EB-64D47C960EF4}"/>
                </a:ext>
              </a:extLst>
            </p:cNvPr>
            <p:cNvSpPr/>
            <p:nvPr/>
          </p:nvSpPr>
          <p:spPr>
            <a:xfrm>
              <a:off x="4615242" y="3349684"/>
              <a:ext cx="131007" cy="51884"/>
            </a:xfrm>
            <a:custGeom>
              <a:avLst/>
              <a:gdLst>
                <a:gd name="connsiteX0" fmla="*/ 10310 w 131007"/>
                <a:gd name="connsiteY0" fmla="*/ 26080 h 51884"/>
                <a:gd name="connsiteX1" fmla="*/ 114963 w 131007"/>
                <a:gd name="connsiteY1" fmla="*/ 51884 h 51884"/>
                <a:gd name="connsiteX2" fmla="*/ 117830 w 131007"/>
                <a:gd name="connsiteY2" fmla="*/ 51884 h 51884"/>
                <a:gd name="connsiteX3" fmla="*/ 130733 w 131007"/>
                <a:gd name="connsiteY3" fmla="*/ 41849 h 51884"/>
                <a:gd name="connsiteX4" fmla="*/ 120698 w 131007"/>
                <a:gd name="connsiteY4" fmla="*/ 26080 h 51884"/>
                <a:gd name="connsiteX5" fmla="*/ 16044 w 131007"/>
                <a:gd name="connsiteY5" fmla="*/ 275 h 51884"/>
                <a:gd name="connsiteX6" fmla="*/ 275 w 131007"/>
                <a:gd name="connsiteY6" fmla="*/ 10310 h 51884"/>
                <a:gd name="connsiteX7" fmla="*/ 10310 w 131007"/>
                <a:gd name="connsiteY7" fmla="*/ 26080 h 518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1007" h="51884">
                  <a:moveTo>
                    <a:pt x="10310" y="26080"/>
                  </a:moveTo>
                  <a:lnTo>
                    <a:pt x="114963" y="51884"/>
                  </a:lnTo>
                  <a:cubicBezTo>
                    <a:pt x="116397" y="51884"/>
                    <a:pt x="116397" y="51884"/>
                    <a:pt x="117830" y="51884"/>
                  </a:cubicBezTo>
                  <a:cubicBezTo>
                    <a:pt x="123565" y="51884"/>
                    <a:pt x="129299" y="47584"/>
                    <a:pt x="130733" y="41849"/>
                  </a:cubicBezTo>
                  <a:cubicBezTo>
                    <a:pt x="132166" y="34681"/>
                    <a:pt x="127866" y="27513"/>
                    <a:pt x="120698" y="26080"/>
                  </a:cubicBezTo>
                  <a:lnTo>
                    <a:pt x="16044" y="275"/>
                  </a:lnTo>
                  <a:cubicBezTo>
                    <a:pt x="8876" y="-1159"/>
                    <a:pt x="1708" y="3142"/>
                    <a:pt x="275" y="10310"/>
                  </a:cubicBezTo>
                  <a:cubicBezTo>
                    <a:pt x="-1159" y="17478"/>
                    <a:pt x="3142" y="24646"/>
                    <a:pt x="10310" y="26080"/>
                  </a:cubicBez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6" name="그래픽 55">
              <a:extLst>
                <a:ext uri="{FF2B5EF4-FFF2-40B4-BE49-F238E27FC236}">
                  <a16:creationId xmlns:a16="http://schemas.microsoft.com/office/drawing/2014/main" id="{64F9F8C9-73BE-4EAC-B774-4C826FC70B96}"/>
                </a:ext>
              </a:extLst>
            </p:cNvPr>
            <p:cNvSpPr/>
            <p:nvPr/>
          </p:nvSpPr>
          <p:spPr>
            <a:xfrm>
              <a:off x="4562474" y="3585070"/>
              <a:ext cx="875933" cy="182067"/>
            </a:xfrm>
            <a:custGeom>
              <a:avLst/>
              <a:gdLst>
                <a:gd name="connsiteX0" fmla="*/ 863031 w 875933"/>
                <a:gd name="connsiteY0" fmla="*/ 156263 h 182067"/>
                <a:gd name="connsiteX1" fmla="*/ 682397 w 875933"/>
                <a:gd name="connsiteY1" fmla="*/ 156263 h 182067"/>
                <a:gd name="connsiteX2" fmla="*/ 682397 w 875933"/>
                <a:gd name="connsiteY2" fmla="*/ 91751 h 182067"/>
                <a:gd name="connsiteX3" fmla="*/ 590646 w 875933"/>
                <a:gd name="connsiteY3" fmla="*/ 0 h 182067"/>
                <a:gd name="connsiteX4" fmla="*/ 564841 w 875933"/>
                <a:gd name="connsiteY4" fmla="*/ 0 h 182067"/>
                <a:gd name="connsiteX5" fmla="*/ 117556 w 875933"/>
                <a:gd name="connsiteY5" fmla="*/ 0 h 182067"/>
                <a:gd name="connsiteX6" fmla="*/ 91751 w 875933"/>
                <a:gd name="connsiteY6" fmla="*/ 0 h 182067"/>
                <a:gd name="connsiteX7" fmla="*/ 1434 w 875933"/>
                <a:gd name="connsiteY7" fmla="*/ 78848 h 182067"/>
                <a:gd name="connsiteX8" fmla="*/ 432949 w 875933"/>
                <a:gd name="connsiteY8" fmla="*/ 78848 h 182067"/>
                <a:gd name="connsiteX9" fmla="*/ 445852 w 875933"/>
                <a:gd name="connsiteY9" fmla="*/ 91751 h 182067"/>
                <a:gd name="connsiteX10" fmla="*/ 432949 w 875933"/>
                <a:gd name="connsiteY10" fmla="*/ 104653 h 182067"/>
                <a:gd name="connsiteX11" fmla="*/ 0 w 875933"/>
                <a:gd name="connsiteY11" fmla="*/ 104653 h 182067"/>
                <a:gd name="connsiteX12" fmla="*/ 0 w 875933"/>
                <a:gd name="connsiteY12" fmla="*/ 182068 h 182067"/>
                <a:gd name="connsiteX13" fmla="*/ 679529 w 875933"/>
                <a:gd name="connsiteY13" fmla="*/ 182068 h 182067"/>
                <a:gd name="connsiteX14" fmla="*/ 682397 w 875933"/>
                <a:gd name="connsiteY14" fmla="*/ 182068 h 182067"/>
                <a:gd name="connsiteX15" fmla="*/ 863031 w 875933"/>
                <a:gd name="connsiteY15" fmla="*/ 182068 h 182067"/>
                <a:gd name="connsiteX16" fmla="*/ 875933 w 875933"/>
                <a:gd name="connsiteY16" fmla="*/ 169165 h 182067"/>
                <a:gd name="connsiteX17" fmla="*/ 863031 w 875933"/>
                <a:gd name="connsiteY17" fmla="*/ 156263 h 182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75933" h="182067">
                  <a:moveTo>
                    <a:pt x="863031" y="156263"/>
                  </a:moveTo>
                  <a:lnTo>
                    <a:pt x="682397" y="156263"/>
                  </a:lnTo>
                  <a:lnTo>
                    <a:pt x="682397" y="91751"/>
                  </a:lnTo>
                  <a:cubicBezTo>
                    <a:pt x="682397" y="41575"/>
                    <a:pt x="640822" y="0"/>
                    <a:pt x="590646" y="0"/>
                  </a:cubicBezTo>
                  <a:lnTo>
                    <a:pt x="564841" y="0"/>
                  </a:lnTo>
                  <a:lnTo>
                    <a:pt x="117556" y="0"/>
                  </a:lnTo>
                  <a:lnTo>
                    <a:pt x="91751" y="0"/>
                  </a:lnTo>
                  <a:cubicBezTo>
                    <a:pt x="45875" y="0"/>
                    <a:pt x="7168" y="34407"/>
                    <a:pt x="1434" y="78848"/>
                  </a:cubicBezTo>
                  <a:lnTo>
                    <a:pt x="432949" y="78848"/>
                  </a:lnTo>
                  <a:cubicBezTo>
                    <a:pt x="440117" y="78848"/>
                    <a:pt x="445852" y="84583"/>
                    <a:pt x="445852" y="91751"/>
                  </a:cubicBezTo>
                  <a:cubicBezTo>
                    <a:pt x="445852" y="98919"/>
                    <a:pt x="440117" y="104653"/>
                    <a:pt x="432949" y="104653"/>
                  </a:cubicBezTo>
                  <a:lnTo>
                    <a:pt x="0" y="104653"/>
                  </a:lnTo>
                  <a:lnTo>
                    <a:pt x="0" y="182068"/>
                  </a:lnTo>
                  <a:lnTo>
                    <a:pt x="679529" y="182068"/>
                  </a:lnTo>
                  <a:lnTo>
                    <a:pt x="682397" y="182068"/>
                  </a:lnTo>
                  <a:lnTo>
                    <a:pt x="863031" y="182068"/>
                  </a:lnTo>
                  <a:cubicBezTo>
                    <a:pt x="870199" y="182068"/>
                    <a:pt x="875933" y="176333"/>
                    <a:pt x="875933" y="169165"/>
                  </a:cubicBezTo>
                  <a:cubicBezTo>
                    <a:pt x="875933" y="161997"/>
                    <a:pt x="870199" y="156263"/>
                    <a:pt x="863031" y="156263"/>
                  </a:cubicBez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</p:grpSp>
      <p:sp>
        <p:nvSpPr>
          <p:cNvPr id="76" name="TextBox 75">
            <a:extLst>
              <a:ext uri="{FF2B5EF4-FFF2-40B4-BE49-F238E27FC236}">
                <a16:creationId xmlns:a16="http://schemas.microsoft.com/office/drawing/2014/main" id="{7D18F7E8-57AC-4412-A1E7-7333566C5F38}"/>
              </a:ext>
            </a:extLst>
          </p:cNvPr>
          <p:cNvSpPr txBox="1"/>
          <p:nvPr/>
        </p:nvSpPr>
        <p:spPr>
          <a:xfrm>
            <a:off x="905613" y="2144876"/>
            <a:ext cx="80947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ko-KR" sz="14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</a:t>
            </a:r>
            <a:r>
              <a:rPr lang="en-US" altLang="ko-KR" sz="14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ko-KR" sz="14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회피</a:t>
            </a:r>
            <a:r>
              <a:rPr lang="en-US" altLang="ko-KR" sz="14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ko-KR" sz="14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기피</a:t>
            </a:r>
            <a:r>
              <a:rPr lang="en-US" altLang="ko-KR" sz="14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ko-KR" sz="14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신청</a:t>
            </a:r>
            <a:r>
              <a:rPr lang="ko-KR" altLang="en-US" sz="14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받은 </a:t>
            </a:r>
            <a:r>
              <a:rPr lang="ko-KR" altLang="en-US" sz="1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소속기관장은 해당 공직자의 직무수행에 지장이 있다고 인정하는 경우</a:t>
            </a:r>
            <a:r>
              <a:rPr lang="en-US" altLang="ko-KR" sz="1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br>
              <a:rPr lang="en-US" altLang="ko-KR" sz="1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해당 공직자에게 다음 중 어느 하나의 조치를 해야 함</a:t>
            </a:r>
            <a:endParaRPr lang="ko-KR" altLang="en-US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80C0C854-7D06-4AE2-91F9-4141E7529B18}"/>
              </a:ext>
            </a:extLst>
          </p:cNvPr>
          <p:cNvSpPr/>
          <p:nvPr/>
        </p:nvSpPr>
        <p:spPr>
          <a:xfrm>
            <a:off x="415925" y="4187875"/>
            <a:ext cx="9074150" cy="1895475"/>
          </a:xfrm>
          <a:prstGeom prst="rect">
            <a:avLst/>
          </a:prstGeom>
          <a:gradFill flip="none" rotWithShape="1">
            <a:gsLst>
              <a:gs pos="7000">
                <a:schemeClr val="bg1">
                  <a:lumMod val="85000"/>
                </a:schemeClr>
              </a:gs>
              <a:gs pos="0">
                <a:schemeClr val="bg1">
                  <a:lumMod val="75000"/>
                </a:schemeClr>
              </a:gs>
              <a:gs pos="61000">
                <a:schemeClr val="bg2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화살표: 아래쪽 82">
            <a:extLst>
              <a:ext uri="{FF2B5EF4-FFF2-40B4-BE49-F238E27FC236}">
                <a16:creationId xmlns:a16="http://schemas.microsoft.com/office/drawing/2014/main" id="{B6FED363-91F8-45E5-A342-F095190DD482}"/>
              </a:ext>
            </a:extLst>
          </p:cNvPr>
          <p:cNvSpPr/>
          <p:nvPr/>
        </p:nvSpPr>
        <p:spPr>
          <a:xfrm>
            <a:off x="4288652" y="4429435"/>
            <a:ext cx="1328696" cy="1063315"/>
          </a:xfrm>
          <a:prstGeom prst="downArrow">
            <a:avLst>
              <a:gd name="adj1" fmla="val 86486"/>
              <a:gd name="adj2" fmla="val 26494"/>
            </a:avLst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23000">
                <a:schemeClr val="bg1">
                  <a:shade val="67500"/>
                  <a:satMod val="115000"/>
                  <a:lumMod val="97000"/>
                </a:schemeClr>
              </a:gs>
              <a:gs pos="100000">
                <a:schemeClr val="bg1">
                  <a:shade val="100000"/>
                  <a:satMod val="115000"/>
                  <a:lumMod val="91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48A11602-4EFF-403B-B6C9-C1A19B29BC75}"/>
              </a:ext>
            </a:extLst>
          </p:cNvPr>
          <p:cNvSpPr txBox="1"/>
          <p:nvPr/>
        </p:nvSpPr>
        <p:spPr>
          <a:xfrm>
            <a:off x="1800225" y="4193799"/>
            <a:ext cx="6305550" cy="377849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14300" dist="88900" dir="5400000" sx="93000" sy="93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08000" bIns="0" rtlCol="0" anchor="ctr">
            <a:spAutoFit/>
          </a:bodyPr>
          <a:lstStyle>
            <a:defPPr>
              <a:defRPr lang="ko-KR"/>
            </a:defPPr>
            <a:lvl1pPr algn="ctr">
              <a:defRPr sz="11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1400" spc="-80">
                <a:solidFill>
                  <a:schemeClr val="bg1"/>
                </a:solidFill>
              </a:rPr>
              <a:t>다음과 같은 경우 </a:t>
            </a:r>
            <a:r>
              <a:rPr lang="ko-KR" altLang="en-US" sz="1400" spc="-80">
                <a:solidFill>
                  <a:schemeClr val="accent4">
                    <a:lumMod val="60000"/>
                    <a:lumOff val="40000"/>
                  </a:schemeClr>
                </a:solidFill>
              </a:rPr>
              <a:t>예외</a:t>
            </a:r>
            <a:r>
              <a:rPr lang="ko-KR" altLang="en-US" sz="1400" spc="-80">
                <a:solidFill>
                  <a:schemeClr val="bg1"/>
                </a:solidFill>
              </a:rPr>
              <a:t> 인정</a:t>
            </a:r>
          </a:p>
        </p:txBody>
      </p: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BF4325AD-CFA0-422C-BD67-E8A3BDF2ED8D}"/>
              </a:ext>
            </a:extLst>
          </p:cNvPr>
          <p:cNvGrpSpPr>
            <a:grpSpLocks noChangeAspect="1"/>
          </p:cNvGrpSpPr>
          <p:nvPr/>
        </p:nvGrpSpPr>
        <p:grpSpPr>
          <a:xfrm>
            <a:off x="7585209" y="4805725"/>
            <a:ext cx="671602" cy="716850"/>
            <a:chOff x="3690444" y="4548187"/>
            <a:chExt cx="1649413" cy="1760538"/>
          </a:xfrm>
          <a:solidFill>
            <a:srgbClr val="D9D9D9"/>
          </a:solidFill>
        </p:grpSpPr>
        <p:grpSp>
          <p:nvGrpSpPr>
            <p:cNvPr id="86" name="그룹 85">
              <a:extLst>
                <a:ext uri="{FF2B5EF4-FFF2-40B4-BE49-F238E27FC236}">
                  <a16:creationId xmlns:a16="http://schemas.microsoft.com/office/drawing/2014/main" id="{F5B76FA0-0D74-4E7C-880F-17CC17DE1D7A}"/>
                </a:ext>
              </a:extLst>
            </p:cNvPr>
            <p:cNvGrpSpPr/>
            <p:nvPr/>
          </p:nvGrpSpPr>
          <p:grpSpPr>
            <a:xfrm>
              <a:off x="3690444" y="4548187"/>
              <a:ext cx="1017588" cy="1760538"/>
              <a:chOff x="3708400" y="4575177"/>
              <a:chExt cx="1017588" cy="1760538"/>
            </a:xfrm>
            <a:grpFill/>
          </p:grpSpPr>
          <p:sp>
            <p:nvSpPr>
              <p:cNvPr id="88" name="Freeform 5">
                <a:extLst>
                  <a:ext uri="{FF2B5EF4-FFF2-40B4-BE49-F238E27FC236}">
                    <a16:creationId xmlns:a16="http://schemas.microsoft.com/office/drawing/2014/main" id="{07EE5DD2-40DF-45B3-8006-0F89472170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2075" y="4826002"/>
                <a:ext cx="600075" cy="428625"/>
              </a:xfrm>
              <a:custGeom>
                <a:avLst/>
                <a:gdLst>
                  <a:gd name="T0" fmla="*/ 378 w 378"/>
                  <a:gd name="T1" fmla="*/ 158 h 270"/>
                  <a:gd name="T2" fmla="*/ 378 w 378"/>
                  <a:gd name="T3" fmla="*/ 158 h 270"/>
                  <a:gd name="T4" fmla="*/ 378 w 378"/>
                  <a:gd name="T5" fmla="*/ 158 h 270"/>
                  <a:gd name="T6" fmla="*/ 378 w 378"/>
                  <a:gd name="T7" fmla="*/ 158 h 270"/>
                  <a:gd name="T8" fmla="*/ 355 w 378"/>
                  <a:gd name="T9" fmla="*/ 191 h 270"/>
                  <a:gd name="T10" fmla="*/ 332 w 378"/>
                  <a:gd name="T11" fmla="*/ 221 h 270"/>
                  <a:gd name="T12" fmla="*/ 302 w 378"/>
                  <a:gd name="T13" fmla="*/ 240 h 270"/>
                  <a:gd name="T14" fmla="*/ 266 w 378"/>
                  <a:gd name="T15" fmla="*/ 257 h 270"/>
                  <a:gd name="T16" fmla="*/ 233 w 378"/>
                  <a:gd name="T17" fmla="*/ 267 h 270"/>
                  <a:gd name="T18" fmla="*/ 194 w 378"/>
                  <a:gd name="T19" fmla="*/ 270 h 270"/>
                  <a:gd name="T20" fmla="*/ 157 w 378"/>
                  <a:gd name="T21" fmla="*/ 267 h 270"/>
                  <a:gd name="T22" fmla="*/ 121 w 378"/>
                  <a:gd name="T23" fmla="*/ 254 h 270"/>
                  <a:gd name="T24" fmla="*/ 121 w 378"/>
                  <a:gd name="T25" fmla="*/ 254 h 270"/>
                  <a:gd name="T26" fmla="*/ 85 w 378"/>
                  <a:gd name="T27" fmla="*/ 234 h 270"/>
                  <a:gd name="T28" fmla="*/ 56 w 378"/>
                  <a:gd name="T29" fmla="*/ 211 h 270"/>
                  <a:gd name="T30" fmla="*/ 33 w 378"/>
                  <a:gd name="T31" fmla="*/ 181 h 270"/>
                  <a:gd name="T32" fmla="*/ 16 w 378"/>
                  <a:gd name="T33" fmla="*/ 148 h 270"/>
                  <a:gd name="T34" fmla="*/ 6 w 378"/>
                  <a:gd name="T35" fmla="*/ 115 h 270"/>
                  <a:gd name="T36" fmla="*/ 0 w 378"/>
                  <a:gd name="T37" fmla="*/ 76 h 270"/>
                  <a:gd name="T38" fmla="*/ 3 w 378"/>
                  <a:gd name="T39" fmla="*/ 40 h 270"/>
                  <a:gd name="T40" fmla="*/ 13 w 378"/>
                  <a:gd name="T41" fmla="*/ 3 h 270"/>
                  <a:gd name="T42" fmla="*/ 13 w 378"/>
                  <a:gd name="T43" fmla="*/ 3 h 270"/>
                  <a:gd name="T44" fmla="*/ 13 w 378"/>
                  <a:gd name="T45" fmla="*/ 0 h 270"/>
                  <a:gd name="T46" fmla="*/ 16 w 378"/>
                  <a:gd name="T47" fmla="*/ 3 h 270"/>
                  <a:gd name="T48" fmla="*/ 378 w 378"/>
                  <a:gd name="T49" fmla="*/ 158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8" h="270">
                    <a:moveTo>
                      <a:pt x="378" y="158"/>
                    </a:moveTo>
                    <a:lnTo>
                      <a:pt x="378" y="158"/>
                    </a:lnTo>
                    <a:lnTo>
                      <a:pt x="378" y="158"/>
                    </a:lnTo>
                    <a:lnTo>
                      <a:pt x="378" y="158"/>
                    </a:lnTo>
                    <a:lnTo>
                      <a:pt x="355" y="191"/>
                    </a:lnTo>
                    <a:lnTo>
                      <a:pt x="332" y="221"/>
                    </a:lnTo>
                    <a:lnTo>
                      <a:pt x="302" y="240"/>
                    </a:lnTo>
                    <a:lnTo>
                      <a:pt x="266" y="257"/>
                    </a:lnTo>
                    <a:lnTo>
                      <a:pt x="233" y="267"/>
                    </a:lnTo>
                    <a:lnTo>
                      <a:pt x="194" y="270"/>
                    </a:lnTo>
                    <a:lnTo>
                      <a:pt x="157" y="267"/>
                    </a:lnTo>
                    <a:lnTo>
                      <a:pt x="121" y="254"/>
                    </a:lnTo>
                    <a:lnTo>
                      <a:pt x="121" y="254"/>
                    </a:lnTo>
                    <a:lnTo>
                      <a:pt x="85" y="234"/>
                    </a:lnTo>
                    <a:lnTo>
                      <a:pt x="56" y="211"/>
                    </a:lnTo>
                    <a:lnTo>
                      <a:pt x="33" y="181"/>
                    </a:lnTo>
                    <a:lnTo>
                      <a:pt x="16" y="148"/>
                    </a:lnTo>
                    <a:lnTo>
                      <a:pt x="6" y="115"/>
                    </a:lnTo>
                    <a:lnTo>
                      <a:pt x="0" y="76"/>
                    </a:lnTo>
                    <a:lnTo>
                      <a:pt x="3" y="40"/>
                    </a:lnTo>
                    <a:lnTo>
                      <a:pt x="13" y="3"/>
                    </a:lnTo>
                    <a:lnTo>
                      <a:pt x="13" y="3"/>
                    </a:lnTo>
                    <a:lnTo>
                      <a:pt x="13" y="0"/>
                    </a:lnTo>
                    <a:lnTo>
                      <a:pt x="16" y="3"/>
                    </a:lnTo>
                    <a:lnTo>
                      <a:pt x="378" y="158"/>
                    </a:lnTo>
                    <a:close/>
                  </a:path>
                </a:pathLst>
              </a:custGeom>
              <a:grpFill/>
            </p:spPr>
            <p:txBody>
              <a:bodyPr wrap="none" rtlCol="0" anchor="ctr">
                <a:noAutofit/>
              </a:bodyPr>
              <a:lstStyle/>
              <a:p>
                <a:pPr algn="ctr"/>
                <a:endParaRPr lang="ko-KR" altLang="en-US" sz="280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9" name="Freeform 6">
                <a:extLst>
                  <a:ext uri="{FF2B5EF4-FFF2-40B4-BE49-F238E27FC236}">
                    <a16:creationId xmlns:a16="http://schemas.microsoft.com/office/drawing/2014/main" id="{34A6AF83-64FE-47B8-95B5-59648D9D76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8588" y="4575177"/>
                <a:ext cx="787400" cy="549275"/>
              </a:xfrm>
              <a:custGeom>
                <a:avLst/>
                <a:gdLst>
                  <a:gd name="T0" fmla="*/ 42 w 496"/>
                  <a:gd name="T1" fmla="*/ 69 h 346"/>
                  <a:gd name="T2" fmla="*/ 88 w 496"/>
                  <a:gd name="T3" fmla="*/ 30 h 346"/>
                  <a:gd name="T4" fmla="*/ 141 w 496"/>
                  <a:gd name="T5" fmla="*/ 4 h 346"/>
                  <a:gd name="T6" fmla="*/ 200 w 496"/>
                  <a:gd name="T7" fmla="*/ 0 h 346"/>
                  <a:gd name="T8" fmla="*/ 263 w 496"/>
                  <a:gd name="T9" fmla="*/ 13 h 346"/>
                  <a:gd name="T10" fmla="*/ 263 w 496"/>
                  <a:gd name="T11" fmla="*/ 13 h 346"/>
                  <a:gd name="T12" fmla="*/ 286 w 496"/>
                  <a:gd name="T13" fmla="*/ 33 h 346"/>
                  <a:gd name="T14" fmla="*/ 299 w 496"/>
                  <a:gd name="T15" fmla="*/ 46 h 346"/>
                  <a:gd name="T16" fmla="*/ 319 w 496"/>
                  <a:gd name="T17" fmla="*/ 83 h 346"/>
                  <a:gd name="T18" fmla="*/ 325 w 496"/>
                  <a:gd name="T19" fmla="*/ 122 h 346"/>
                  <a:gd name="T20" fmla="*/ 322 w 496"/>
                  <a:gd name="T21" fmla="*/ 165 h 346"/>
                  <a:gd name="T22" fmla="*/ 315 w 496"/>
                  <a:gd name="T23" fmla="*/ 185 h 346"/>
                  <a:gd name="T24" fmla="*/ 328 w 496"/>
                  <a:gd name="T25" fmla="*/ 217 h 346"/>
                  <a:gd name="T26" fmla="*/ 338 w 496"/>
                  <a:gd name="T27" fmla="*/ 194 h 346"/>
                  <a:gd name="T28" fmla="*/ 351 w 496"/>
                  <a:gd name="T29" fmla="*/ 142 h 346"/>
                  <a:gd name="T30" fmla="*/ 348 w 496"/>
                  <a:gd name="T31" fmla="*/ 89 h 346"/>
                  <a:gd name="T32" fmla="*/ 332 w 496"/>
                  <a:gd name="T33" fmla="*/ 50 h 346"/>
                  <a:gd name="T34" fmla="*/ 355 w 496"/>
                  <a:gd name="T35" fmla="*/ 73 h 346"/>
                  <a:gd name="T36" fmla="*/ 388 w 496"/>
                  <a:gd name="T37" fmla="*/ 119 h 346"/>
                  <a:gd name="T38" fmla="*/ 411 w 496"/>
                  <a:gd name="T39" fmla="*/ 175 h 346"/>
                  <a:gd name="T40" fmla="*/ 417 w 496"/>
                  <a:gd name="T41" fmla="*/ 234 h 346"/>
                  <a:gd name="T42" fmla="*/ 414 w 496"/>
                  <a:gd name="T43" fmla="*/ 263 h 346"/>
                  <a:gd name="T44" fmla="*/ 414 w 496"/>
                  <a:gd name="T45" fmla="*/ 280 h 346"/>
                  <a:gd name="T46" fmla="*/ 427 w 496"/>
                  <a:gd name="T47" fmla="*/ 290 h 346"/>
                  <a:gd name="T48" fmla="*/ 490 w 496"/>
                  <a:gd name="T49" fmla="*/ 316 h 346"/>
                  <a:gd name="T50" fmla="*/ 496 w 496"/>
                  <a:gd name="T51" fmla="*/ 326 h 346"/>
                  <a:gd name="T52" fmla="*/ 496 w 496"/>
                  <a:gd name="T53" fmla="*/ 336 h 346"/>
                  <a:gd name="T54" fmla="*/ 493 w 496"/>
                  <a:gd name="T55" fmla="*/ 342 h 346"/>
                  <a:gd name="T56" fmla="*/ 483 w 496"/>
                  <a:gd name="T57" fmla="*/ 346 h 346"/>
                  <a:gd name="T58" fmla="*/ 476 w 496"/>
                  <a:gd name="T59" fmla="*/ 346 h 346"/>
                  <a:gd name="T60" fmla="*/ 0 w 496"/>
                  <a:gd name="T61" fmla="*/ 135 h 346"/>
                  <a:gd name="T62" fmla="*/ 0 w 496"/>
                  <a:gd name="T63" fmla="*/ 135 h 346"/>
                  <a:gd name="T64" fmla="*/ 19 w 496"/>
                  <a:gd name="T65" fmla="*/ 99 h 346"/>
                  <a:gd name="T66" fmla="*/ 42 w 496"/>
                  <a:gd name="T67" fmla="*/ 69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96" h="346">
                    <a:moveTo>
                      <a:pt x="42" y="69"/>
                    </a:moveTo>
                    <a:lnTo>
                      <a:pt x="42" y="69"/>
                    </a:lnTo>
                    <a:lnTo>
                      <a:pt x="65" y="46"/>
                    </a:lnTo>
                    <a:lnTo>
                      <a:pt x="88" y="30"/>
                    </a:lnTo>
                    <a:lnTo>
                      <a:pt x="115" y="13"/>
                    </a:lnTo>
                    <a:lnTo>
                      <a:pt x="141" y="4"/>
                    </a:lnTo>
                    <a:lnTo>
                      <a:pt x="171" y="0"/>
                    </a:lnTo>
                    <a:lnTo>
                      <a:pt x="200" y="0"/>
                    </a:lnTo>
                    <a:lnTo>
                      <a:pt x="230" y="4"/>
                    </a:lnTo>
                    <a:lnTo>
                      <a:pt x="263" y="13"/>
                    </a:lnTo>
                    <a:lnTo>
                      <a:pt x="263" y="13"/>
                    </a:lnTo>
                    <a:lnTo>
                      <a:pt x="263" y="13"/>
                    </a:lnTo>
                    <a:lnTo>
                      <a:pt x="276" y="23"/>
                    </a:lnTo>
                    <a:lnTo>
                      <a:pt x="286" y="33"/>
                    </a:lnTo>
                    <a:lnTo>
                      <a:pt x="286" y="33"/>
                    </a:lnTo>
                    <a:lnTo>
                      <a:pt x="299" y="46"/>
                    </a:lnTo>
                    <a:lnTo>
                      <a:pt x="309" y="66"/>
                    </a:lnTo>
                    <a:lnTo>
                      <a:pt x="319" y="83"/>
                    </a:lnTo>
                    <a:lnTo>
                      <a:pt x="322" y="102"/>
                    </a:lnTo>
                    <a:lnTo>
                      <a:pt x="325" y="122"/>
                    </a:lnTo>
                    <a:lnTo>
                      <a:pt x="325" y="142"/>
                    </a:lnTo>
                    <a:lnTo>
                      <a:pt x="322" y="165"/>
                    </a:lnTo>
                    <a:lnTo>
                      <a:pt x="315" y="185"/>
                    </a:lnTo>
                    <a:lnTo>
                      <a:pt x="315" y="185"/>
                    </a:lnTo>
                    <a:lnTo>
                      <a:pt x="315" y="185"/>
                    </a:lnTo>
                    <a:lnTo>
                      <a:pt x="328" y="217"/>
                    </a:lnTo>
                    <a:lnTo>
                      <a:pt x="338" y="194"/>
                    </a:lnTo>
                    <a:lnTo>
                      <a:pt x="338" y="194"/>
                    </a:lnTo>
                    <a:lnTo>
                      <a:pt x="348" y="168"/>
                    </a:lnTo>
                    <a:lnTo>
                      <a:pt x="351" y="142"/>
                    </a:lnTo>
                    <a:lnTo>
                      <a:pt x="351" y="115"/>
                    </a:lnTo>
                    <a:lnTo>
                      <a:pt x="348" y="89"/>
                    </a:lnTo>
                    <a:lnTo>
                      <a:pt x="348" y="89"/>
                    </a:lnTo>
                    <a:lnTo>
                      <a:pt x="332" y="50"/>
                    </a:lnTo>
                    <a:lnTo>
                      <a:pt x="332" y="50"/>
                    </a:lnTo>
                    <a:lnTo>
                      <a:pt x="355" y="73"/>
                    </a:lnTo>
                    <a:lnTo>
                      <a:pt x="375" y="92"/>
                    </a:lnTo>
                    <a:lnTo>
                      <a:pt x="388" y="119"/>
                    </a:lnTo>
                    <a:lnTo>
                      <a:pt x="401" y="145"/>
                    </a:lnTo>
                    <a:lnTo>
                      <a:pt x="411" y="175"/>
                    </a:lnTo>
                    <a:lnTo>
                      <a:pt x="414" y="204"/>
                    </a:lnTo>
                    <a:lnTo>
                      <a:pt x="417" y="234"/>
                    </a:lnTo>
                    <a:lnTo>
                      <a:pt x="414" y="263"/>
                    </a:lnTo>
                    <a:lnTo>
                      <a:pt x="414" y="263"/>
                    </a:lnTo>
                    <a:lnTo>
                      <a:pt x="414" y="270"/>
                    </a:lnTo>
                    <a:lnTo>
                      <a:pt x="414" y="280"/>
                    </a:lnTo>
                    <a:lnTo>
                      <a:pt x="421" y="283"/>
                    </a:lnTo>
                    <a:lnTo>
                      <a:pt x="427" y="290"/>
                    </a:lnTo>
                    <a:lnTo>
                      <a:pt x="490" y="316"/>
                    </a:lnTo>
                    <a:lnTo>
                      <a:pt x="490" y="316"/>
                    </a:lnTo>
                    <a:lnTo>
                      <a:pt x="490" y="316"/>
                    </a:lnTo>
                    <a:lnTo>
                      <a:pt x="496" y="326"/>
                    </a:lnTo>
                    <a:lnTo>
                      <a:pt x="496" y="329"/>
                    </a:lnTo>
                    <a:lnTo>
                      <a:pt x="496" y="336"/>
                    </a:lnTo>
                    <a:lnTo>
                      <a:pt x="496" y="336"/>
                    </a:lnTo>
                    <a:lnTo>
                      <a:pt x="493" y="342"/>
                    </a:lnTo>
                    <a:lnTo>
                      <a:pt x="486" y="346"/>
                    </a:lnTo>
                    <a:lnTo>
                      <a:pt x="483" y="346"/>
                    </a:lnTo>
                    <a:lnTo>
                      <a:pt x="476" y="346"/>
                    </a:lnTo>
                    <a:lnTo>
                      <a:pt x="476" y="346"/>
                    </a:lnTo>
                    <a:lnTo>
                      <a:pt x="365" y="293"/>
                    </a:lnTo>
                    <a:lnTo>
                      <a:pt x="0" y="135"/>
                    </a:lnTo>
                    <a:lnTo>
                      <a:pt x="0" y="135"/>
                    </a:lnTo>
                    <a:lnTo>
                      <a:pt x="0" y="135"/>
                    </a:lnTo>
                    <a:lnTo>
                      <a:pt x="0" y="135"/>
                    </a:lnTo>
                    <a:lnTo>
                      <a:pt x="19" y="99"/>
                    </a:lnTo>
                    <a:lnTo>
                      <a:pt x="42" y="69"/>
                    </a:lnTo>
                    <a:lnTo>
                      <a:pt x="42" y="69"/>
                    </a:lnTo>
                    <a:close/>
                  </a:path>
                </a:pathLst>
              </a:custGeom>
              <a:grpFill/>
            </p:spPr>
            <p:txBody>
              <a:bodyPr wrap="none" rtlCol="0" anchor="ctr">
                <a:noAutofit/>
              </a:bodyPr>
              <a:lstStyle/>
              <a:p>
                <a:pPr algn="ctr"/>
                <a:endParaRPr lang="ko-KR" altLang="en-US" sz="280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0" name="Freeform 7">
                <a:extLst>
                  <a:ext uri="{FF2B5EF4-FFF2-40B4-BE49-F238E27FC236}">
                    <a16:creationId xmlns:a16="http://schemas.microsoft.com/office/drawing/2014/main" id="{79A43D32-9D39-44C1-BF97-6B029C0725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8400" y="5311777"/>
                <a:ext cx="866775" cy="1023938"/>
              </a:xfrm>
              <a:custGeom>
                <a:avLst/>
                <a:gdLst>
                  <a:gd name="T0" fmla="*/ 263 w 546"/>
                  <a:gd name="T1" fmla="*/ 0 h 645"/>
                  <a:gd name="T2" fmla="*/ 263 w 546"/>
                  <a:gd name="T3" fmla="*/ 0 h 645"/>
                  <a:gd name="T4" fmla="*/ 299 w 546"/>
                  <a:gd name="T5" fmla="*/ 3 h 645"/>
                  <a:gd name="T6" fmla="*/ 335 w 546"/>
                  <a:gd name="T7" fmla="*/ 10 h 645"/>
                  <a:gd name="T8" fmla="*/ 368 w 546"/>
                  <a:gd name="T9" fmla="*/ 20 h 645"/>
                  <a:gd name="T10" fmla="*/ 398 w 546"/>
                  <a:gd name="T11" fmla="*/ 33 h 645"/>
                  <a:gd name="T12" fmla="*/ 427 w 546"/>
                  <a:gd name="T13" fmla="*/ 50 h 645"/>
                  <a:gd name="T14" fmla="*/ 454 w 546"/>
                  <a:gd name="T15" fmla="*/ 69 h 645"/>
                  <a:gd name="T16" fmla="*/ 477 w 546"/>
                  <a:gd name="T17" fmla="*/ 96 h 645"/>
                  <a:gd name="T18" fmla="*/ 500 w 546"/>
                  <a:gd name="T19" fmla="*/ 122 h 645"/>
                  <a:gd name="T20" fmla="*/ 500 w 546"/>
                  <a:gd name="T21" fmla="*/ 122 h 645"/>
                  <a:gd name="T22" fmla="*/ 500 w 546"/>
                  <a:gd name="T23" fmla="*/ 122 h 645"/>
                  <a:gd name="T24" fmla="*/ 421 w 546"/>
                  <a:gd name="T25" fmla="*/ 277 h 645"/>
                  <a:gd name="T26" fmla="*/ 395 w 546"/>
                  <a:gd name="T27" fmla="*/ 332 h 645"/>
                  <a:gd name="T28" fmla="*/ 395 w 546"/>
                  <a:gd name="T29" fmla="*/ 332 h 645"/>
                  <a:gd name="T30" fmla="*/ 395 w 546"/>
                  <a:gd name="T31" fmla="*/ 332 h 645"/>
                  <a:gd name="T32" fmla="*/ 454 w 546"/>
                  <a:gd name="T33" fmla="*/ 342 h 645"/>
                  <a:gd name="T34" fmla="*/ 546 w 546"/>
                  <a:gd name="T35" fmla="*/ 359 h 645"/>
                  <a:gd name="T36" fmla="*/ 546 w 546"/>
                  <a:gd name="T37" fmla="*/ 359 h 645"/>
                  <a:gd name="T38" fmla="*/ 546 w 546"/>
                  <a:gd name="T39" fmla="*/ 362 h 645"/>
                  <a:gd name="T40" fmla="*/ 546 w 546"/>
                  <a:gd name="T41" fmla="*/ 645 h 645"/>
                  <a:gd name="T42" fmla="*/ 546 w 546"/>
                  <a:gd name="T43" fmla="*/ 645 h 645"/>
                  <a:gd name="T44" fmla="*/ 546 w 546"/>
                  <a:gd name="T45" fmla="*/ 645 h 645"/>
                  <a:gd name="T46" fmla="*/ 3 w 546"/>
                  <a:gd name="T47" fmla="*/ 645 h 645"/>
                  <a:gd name="T48" fmla="*/ 3 w 546"/>
                  <a:gd name="T49" fmla="*/ 645 h 645"/>
                  <a:gd name="T50" fmla="*/ 0 w 546"/>
                  <a:gd name="T51" fmla="*/ 645 h 645"/>
                  <a:gd name="T52" fmla="*/ 0 w 546"/>
                  <a:gd name="T53" fmla="*/ 283 h 645"/>
                  <a:gd name="T54" fmla="*/ 0 w 546"/>
                  <a:gd name="T55" fmla="*/ 283 h 645"/>
                  <a:gd name="T56" fmla="*/ 3 w 546"/>
                  <a:gd name="T57" fmla="*/ 253 h 645"/>
                  <a:gd name="T58" fmla="*/ 7 w 546"/>
                  <a:gd name="T59" fmla="*/ 227 h 645"/>
                  <a:gd name="T60" fmla="*/ 13 w 546"/>
                  <a:gd name="T61" fmla="*/ 201 h 645"/>
                  <a:gd name="T62" fmla="*/ 23 w 546"/>
                  <a:gd name="T63" fmla="*/ 178 h 645"/>
                  <a:gd name="T64" fmla="*/ 33 w 546"/>
                  <a:gd name="T65" fmla="*/ 152 h 645"/>
                  <a:gd name="T66" fmla="*/ 46 w 546"/>
                  <a:gd name="T67" fmla="*/ 128 h 645"/>
                  <a:gd name="T68" fmla="*/ 59 w 546"/>
                  <a:gd name="T69" fmla="*/ 109 h 645"/>
                  <a:gd name="T70" fmla="*/ 76 w 546"/>
                  <a:gd name="T71" fmla="*/ 89 h 645"/>
                  <a:gd name="T72" fmla="*/ 95 w 546"/>
                  <a:gd name="T73" fmla="*/ 69 h 645"/>
                  <a:gd name="T74" fmla="*/ 115 w 546"/>
                  <a:gd name="T75" fmla="*/ 53 h 645"/>
                  <a:gd name="T76" fmla="*/ 138 w 546"/>
                  <a:gd name="T77" fmla="*/ 40 h 645"/>
                  <a:gd name="T78" fmla="*/ 161 w 546"/>
                  <a:gd name="T79" fmla="*/ 26 h 645"/>
                  <a:gd name="T80" fmla="*/ 184 w 546"/>
                  <a:gd name="T81" fmla="*/ 17 h 645"/>
                  <a:gd name="T82" fmla="*/ 210 w 546"/>
                  <a:gd name="T83" fmla="*/ 10 h 645"/>
                  <a:gd name="T84" fmla="*/ 237 w 546"/>
                  <a:gd name="T85" fmla="*/ 3 h 645"/>
                  <a:gd name="T86" fmla="*/ 263 w 546"/>
                  <a:gd name="T87" fmla="*/ 0 h 645"/>
                  <a:gd name="T88" fmla="*/ 263 w 546"/>
                  <a:gd name="T89" fmla="*/ 0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46" h="645">
                    <a:moveTo>
                      <a:pt x="263" y="0"/>
                    </a:moveTo>
                    <a:lnTo>
                      <a:pt x="263" y="0"/>
                    </a:lnTo>
                    <a:lnTo>
                      <a:pt x="299" y="3"/>
                    </a:lnTo>
                    <a:lnTo>
                      <a:pt x="335" y="10"/>
                    </a:lnTo>
                    <a:lnTo>
                      <a:pt x="368" y="20"/>
                    </a:lnTo>
                    <a:lnTo>
                      <a:pt x="398" y="33"/>
                    </a:lnTo>
                    <a:lnTo>
                      <a:pt x="427" y="50"/>
                    </a:lnTo>
                    <a:lnTo>
                      <a:pt x="454" y="69"/>
                    </a:lnTo>
                    <a:lnTo>
                      <a:pt x="477" y="96"/>
                    </a:lnTo>
                    <a:lnTo>
                      <a:pt x="500" y="122"/>
                    </a:lnTo>
                    <a:lnTo>
                      <a:pt x="500" y="122"/>
                    </a:lnTo>
                    <a:lnTo>
                      <a:pt x="500" y="122"/>
                    </a:lnTo>
                    <a:lnTo>
                      <a:pt x="421" y="277"/>
                    </a:lnTo>
                    <a:lnTo>
                      <a:pt x="395" y="332"/>
                    </a:lnTo>
                    <a:lnTo>
                      <a:pt x="395" y="332"/>
                    </a:lnTo>
                    <a:lnTo>
                      <a:pt x="395" y="332"/>
                    </a:lnTo>
                    <a:lnTo>
                      <a:pt x="454" y="342"/>
                    </a:lnTo>
                    <a:lnTo>
                      <a:pt x="546" y="359"/>
                    </a:lnTo>
                    <a:lnTo>
                      <a:pt x="546" y="359"/>
                    </a:lnTo>
                    <a:lnTo>
                      <a:pt x="546" y="362"/>
                    </a:lnTo>
                    <a:lnTo>
                      <a:pt x="546" y="645"/>
                    </a:lnTo>
                    <a:lnTo>
                      <a:pt x="546" y="645"/>
                    </a:lnTo>
                    <a:lnTo>
                      <a:pt x="546" y="645"/>
                    </a:lnTo>
                    <a:lnTo>
                      <a:pt x="3" y="645"/>
                    </a:lnTo>
                    <a:lnTo>
                      <a:pt x="3" y="645"/>
                    </a:lnTo>
                    <a:lnTo>
                      <a:pt x="0" y="645"/>
                    </a:lnTo>
                    <a:lnTo>
                      <a:pt x="0" y="283"/>
                    </a:lnTo>
                    <a:lnTo>
                      <a:pt x="0" y="283"/>
                    </a:lnTo>
                    <a:lnTo>
                      <a:pt x="3" y="253"/>
                    </a:lnTo>
                    <a:lnTo>
                      <a:pt x="7" y="227"/>
                    </a:lnTo>
                    <a:lnTo>
                      <a:pt x="13" y="201"/>
                    </a:lnTo>
                    <a:lnTo>
                      <a:pt x="23" y="178"/>
                    </a:lnTo>
                    <a:lnTo>
                      <a:pt x="33" y="152"/>
                    </a:lnTo>
                    <a:lnTo>
                      <a:pt x="46" y="128"/>
                    </a:lnTo>
                    <a:lnTo>
                      <a:pt x="59" y="109"/>
                    </a:lnTo>
                    <a:lnTo>
                      <a:pt x="76" y="89"/>
                    </a:lnTo>
                    <a:lnTo>
                      <a:pt x="95" y="69"/>
                    </a:lnTo>
                    <a:lnTo>
                      <a:pt x="115" y="53"/>
                    </a:lnTo>
                    <a:lnTo>
                      <a:pt x="138" y="40"/>
                    </a:lnTo>
                    <a:lnTo>
                      <a:pt x="161" y="26"/>
                    </a:lnTo>
                    <a:lnTo>
                      <a:pt x="184" y="17"/>
                    </a:lnTo>
                    <a:lnTo>
                      <a:pt x="210" y="10"/>
                    </a:lnTo>
                    <a:lnTo>
                      <a:pt x="237" y="3"/>
                    </a:lnTo>
                    <a:lnTo>
                      <a:pt x="263" y="0"/>
                    </a:lnTo>
                    <a:lnTo>
                      <a:pt x="263" y="0"/>
                    </a:lnTo>
                    <a:close/>
                  </a:path>
                </a:pathLst>
              </a:custGeom>
              <a:grpFill/>
            </p:spPr>
            <p:txBody>
              <a:bodyPr wrap="none" rtlCol="0" anchor="ctr">
                <a:noAutofit/>
              </a:bodyPr>
              <a:lstStyle/>
              <a:p>
                <a:pPr algn="ctr"/>
                <a:endParaRPr lang="ko-KR" altLang="en-US" sz="280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87" name="Freeform 8">
              <a:extLst>
                <a:ext uri="{FF2B5EF4-FFF2-40B4-BE49-F238E27FC236}">
                  <a16:creationId xmlns:a16="http://schemas.microsoft.com/office/drawing/2014/main" id="{8058C650-999C-4BE8-A585-622BFCD4C3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95294" y="5033962"/>
              <a:ext cx="944563" cy="846138"/>
            </a:xfrm>
            <a:custGeom>
              <a:avLst/>
              <a:gdLst>
                <a:gd name="T0" fmla="*/ 480 w 595"/>
                <a:gd name="T1" fmla="*/ 56 h 533"/>
                <a:gd name="T2" fmla="*/ 490 w 595"/>
                <a:gd name="T3" fmla="*/ 20 h 533"/>
                <a:gd name="T4" fmla="*/ 490 w 595"/>
                <a:gd name="T5" fmla="*/ 20 h 533"/>
                <a:gd name="T6" fmla="*/ 486 w 595"/>
                <a:gd name="T7" fmla="*/ 17 h 533"/>
                <a:gd name="T8" fmla="*/ 381 w 595"/>
                <a:gd name="T9" fmla="*/ 0 h 533"/>
                <a:gd name="T10" fmla="*/ 378 w 595"/>
                <a:gd name="T11" fmla="*/ 0 h 533"/>
                <a:gd name="T12" fmla="*/ 352 w 595"/>
                <a:gd name="T13" fmla="*/ 36 h 533"/>
                <a:gd name="T14" fmla="*/ 352 w 595"/>
                <a:gd name="T15" fmla="*/ 36 h 533"/>
                <a:gd name="T16" fmla="*/ 352 w 595"/>
                <a:gd name="T17" fmla="*/ 36 h 533"/>
                <a:gd name="T18" fmla="*/ 237 w 595"/>
                <a:gd name="T19" fmla="*/ 17 h 533"/>
                <a:gd name="T20" fmla="*/ 237 w 595"/>
                <a:gd name="T21" fmla="*/ 17 h 533"/>
                <a:gd name="T22" fmla="*/ 0 w 595"/>
                <a:gd name="T23" fmla="*/ 467 h 533"/>
                <a:gd name="T24" fmla="*/ 0 w 595"/>
                <a:gd name="T25" fmla="*/ 467 h 533"/>
                <a:gd name="T26" fmla="*/ 381 w 595"/>
                <a:gd name="T27" fmla="*/ 533 h 533"/>
                <a:gd name="T28" fmla="*/ 381 w 595"/>
                <a:gd name="T29" fmla="*/ 533 h 533"/>
                <a:gd name="T30" fmla="*/ 595 w 595"/>
                <a:gd name="T31" fmla="*/ 79 h 533"/>
                <a:gd name="T32" fmla="*/ 595 w 595"/>
                <a:gd name="T33" fmla="*/ 79 h 533"/>
                <a:gd name="T34" fmla="*/ 592 w 595"/>
                <a:gd name="T35" fmla="*/ 79 h 533"/>
                <a:gd name="T36" fmla="*/ 480 w 595"/>
                <a:gd name="T37" fmla="*/ 56 h 533"/>
                <a:gd name="T38" fmla="*/ 480 w 595"/>
                <a:gd name="T39" fmla="*/ 56 h 533"/>
                <a:gd name="T40" fmla="*/ 391 w 595"/>
                <a:gd name="T41" fmla="*/ 359 h 533"/>
                <a:gd name="T42" fmla="*/ 227 w 595"/>
                <a:gd name="T43" fmla="*/ 329 h 533"/>
                <a:gd name="T44" fmla="*/ 237 w 595"/>
                <a:gd name="T45" fmla="*/ 310 h 533"/>
                <a:gd name="T46" fmla="*/ 398 w 595"/>
                <a:gd name="T47" fmla="*/ 336 h 533"/>
                <a:gd name="T48" fmla="*/ 391 w 595"/>
                <a:gd name="T49" fmla="*/ 359 h 533"/>
                <a:gd name="T50" fmla="*/ 417 w 595"/>
                <a:gd name="T51" fmla="*/ 306 h 533"/>
                <a:gd name="T52" fmla="*/ 194 w 595"/>
                <a:gd name="T53" fmla="*/ 263 h 533"/>
                <a:gd name="T54" fmla="*/ 207 w 595"/>
                <a:gd name="T55" fmla="*/ 244 h 533"/>
                <a:gd name="T56" fmla="*/ 424 w 595"/>
                <a:gd name="T57" fmla="*/ 283 h 533"/>
                <a:gd name="T58" fmla="*/ 417 w 595"/>
                <a:gd name="T59" fmla="*/ 306 h 533"/>
                <a:gd name="T60" fmla="*/ 440 w 595"/>
                <a:gd name="T61" fmla="*/ 254 h 533"/>
                <a:gd name="T62" fmla="*/ 217 w 595"/>
                <a:gd name="T63" fmla="*/ 211 h 533"/>
                <a:gd name="T64" fmla="*/ 227 w 595"/>
                <a:gd name="T65" fmla="*/ 191 h 533"/>
                <a:gd name="T66" fmla="*/ 444 w 595"/>
                <a:gd name="T67" fmla="*/ 231 h 533"/>
                <a:gd name="T68" fmla="*/ 440 w 595"/>
                <a:gd name="T69" fmla="*/ 254 h 533"/>
                <a:gd name="T70" fmla="*/ 463 w 595"/>
                <a:gd name="T71" fmla="*/ 198 h 533"/>
                <a:gd name="T72" fmla="*/ 240 w 595"/>
                <a:gd name="T73" fmla="*/ 158 h 533"/>
                <a:gd name="T74" fmla="*/ 253 w 595"/>
                <a:gd name="T75" fmla="*/ 135 h 533"/>
                <a:gd name="T76" fmla="*/ 470 w 595"/>
                <a:gd name="T77" fmla="*/ 175 h 533"/>
                <a:gd name="T78" fmla="*/ 463 w 595"/>
                <a:gd name="T79" fmla="*/ 198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95" h="533">
                  <a:moveTo>
                    <a:pt x="480" y="56"/>
                  </a:moveTo>
                  <a:lnTo>
                    <a:pt x="490" y="20"/>
                  </a:lnTo>
                  <a:lnTo>
                    <a:pt x="490" y="20"/>
                  </a:lnTo>
                  <a:lnTo>
                    <a:pt x="486" y="17"/>
                  </a:lnTo>
                  <a:lnTo>
                    <a:pt x="381" y="0"/>
                  </a:lnTo>
                  <a:lnTo>
                    <a:pt x="378" y="0"/>
                  </a:lnTo>
                  <a:lnTo>
                    <a:pt x="352" y="36"/>
                  </a:lnTo>
                  <a:lnTo>
                    <a:pt x="352" y="36"/>
                  </a:lnTo>
                  <a:lnTo>
                    <a:pt x="352" y="36"/>
                  </a:lnTo>
                  <a:lnTo>
                    <a:pt x="237" y="17"/>
                  </a:lnTo>
                  <a:lnTo>
                    <a:pt x="237" y="17"/>
                  </a:lnTo>
                  <a:lnTo>
                    <a:pt x="0" y="467"/>
                  </a:lnTo>
                  <a:lnTo>
                    <a:pt x="0" y="467"/>
                  </a:lnTo>
                  <a:lnTo>
                    <a:pt x="381" y="533"/>
                  </a:lnTo>
                  <a:lnTo>
                    <a:pt x="381" y="533"/>
                  </a:lnTo>
                  <a:lnTo>
                    <a:pt x="595" y="79"/>
                  </a:lnTo>
                  <a:lnTo>
                    <a:pt x="595" y="79"/>
                  </a:lnTo>
                  <a:lnTo>
                    <a:pt x="592" y="79"/>
                  </a:lnTo>
                  <a:lnTo>
                    <a:pt x="480" y="56"/>
                  </a:lnTo>
                  <a:lnTo>
                    <a:pt x="480" y="56"/>
                  </a:lnTo>
                  <a:close/>
                  <a:moveTo>
                    <a:pt x="391" y="359"/>
                  </a:moveTo>
                  <a:lnTo>
                    <a:pt x="227" y="329"/>
                  </a:lnTo>
                  <a:lnTo>
                    <a:pt x="237" y="310"/>
                  </a:lnTo>
                  <a:lnTo>
                    <a:pt x="398" y="336"/>
                  </a:lnTo>
                  <a:lnTo>
                    <a:pt x="391" y="359"/>
                  </a:lnTo>
                  <a:close/>
                  <a:moveTo>
                    <a:pt x="417" y="306"/>
                  </a:moveTo>
                  <a:lnTo>
                    <a:pt x="194" y="263"/>
                  </a:lnTo>
                  <a:lnTo>
                    <a:pt x="207" y="244"/>
                  </a:lnTo>
                  <a:lnTo>
                    <a:pt x="424" y="283"/>
                  </a:lnTo>
                  <a:lnTo>
                    <a:pt x="417" y="306"/>
                  </a:lnTo>
                  <a:close/>
                  <a:moveTo>
                    <a:pt x="440" y="254"/>
                  </a:moveTo>
                  <a:lnTo>
                    <a:pt x="217" y="211"/>
                  </a:lnTo>
                  <a:lnTo>
                    <a:pt x="227" y="191"/>
                  </a:lnTo>
                  <a:lnTo>
                    <a:pt x="444" y="231"/>
                  </a:lnTo>
                  <a:lnTo>
                    <a:pt x="440" y="254"/>
                  </a:lnTo>
                  <a:close/>
                  <a:moveTo>
                    <a:pt x="463" y="198"/>
                  </a:moveTo>
                  <a:lnTo>
                    <a:pt x="240" y="158"/>
                  </a:lnTo>
                  <a:lnTo>
                    <a:pt x="253" y="135"/>
                  </a:lnTo>
                  <a:lnTo>
                    <a:pt x="470" y="175"/>
                  </a:lnTo>
                  <a:lnTo>
                    <a:pt x="463" y="19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</p:grpSp>
      <p:sp>
        <p:nvSpPr>
          <p:cNvPr id="80" name="TextBox 79">
            <a:extLst>
              <a:ext uri="{FF2B5EF4-FFF2-40B4-BE49-F238E27FC236}">
                <a16:creationId xmlns:a16="http://schemas.microsoft.com/office/drawing/2014/main" id="{8349C1CB-0C9C-47BC-B55F-0FD5F6C743D2}"/>
              </a:ext>
            </a:extLst>
          </p:cNvPr>
          <p:cNvSpPr txBox="1"/>
          <p:nvPr/>
        </p:nvSpPr>
        <p:spPr>
          <a:xfrm>
            <a:off x="1288444" y="4694806"/>
            <a:ext cx="7329112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>
                <a:schemeClr val="accent1">
                  <a:lumMod val="75000"/>
                </a:schemeClr>
              </a:buClr>
              <a:tabLst>
                <a:tab pos="182563" algn="l"/>
              </a:tabLst>
              <a:defRPr/>
            </a:pPr>
            <a:r>
              <a:rPr lang="en-US" altLang="ko-KR" sz="1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E6E9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  </a:t>
            </a:r>
            <a:r>
              <a:rPr lang="ko-KR" altLang="en-US" sz="14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공직자를 </a:t>
            </a:r>
            <a:r>
              <a:rPr lang="ko-KR" altLang="en-US" sz="1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대체하기가 지극히 어려운 경우</a:t>
            </a:r>
            <a:r>
              <a:rPr lang="ko-KR" altLang="en-US" sz="14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en-US" altLang="ko-KR" sz="14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spcAft>
                <a:spcPts val="600"/>
              </a:spcAft>
              <a:buClr>
                <a:schemeClr val="accent1">
                  <a:lumMod val="75000"/>
                </a:schemeClr>
              </a:buClr>
              <a:tabLst>
                <a:tab pos="182563" algn="l"/>
              </a:tabLst>
              <a:defRPr/>
            </a:pPr>
            <a:r>
              <a:rPr lang="en-US" altLang="ko-KR" sz="1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E6E9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  </a:t>
            </a:r>
            <a:r>
              <a:rPr lang="ko-KR" altLang="en-US" sz="14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국가의 안전보장 및 경제발전 등 </a:t>
            </a:r>
            <a:r>
              <a:rPr lang="ko-KR" altLang="en-US" sz="1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공익 증진을 위하여 직무수행의 필요성이 더 큰 경우</a:t>
            </a:r>
            <a:endParaRPr lang="en-US" altLang="ko-KR" sz="1400" b="1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3B3838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1B8FC431-4457-4C5C-95FF-DAF51BEEFFAD}"/>
              </a:ext>
            </a:extLst>
          </p:cNvPr>
          <p:cNvSpPr txBox="1"/>
          <p:nvPr/>
        </p:nvSpPr>
        <p:spPr>
          <a:xfrm>
            <a:off x="-8625" y="5978303"/>
            <a:ext cx="9923251" cy="4247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lIns="144000">
            <a:sp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조치 이후</a:t>
            </a:r>
            <a:r>
              <a:rPr lang="en-US" altLang="ko-KR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r>
              <a:rPr lang="ko-KR" altLang="en-US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해당 공직자와 기피를 신청한 자에게</a:t>
            </a:r>
            <a:r>
              <a:rPr lang="ko-KR" altLang="en-US" b="1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b="1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처리 결과 통보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D812D321-B53C-400F-8F3C-97B870D3D246}"/>
              </a:ext>
            </a:extLst>
          </p:cNvPr>
          <p:cNvGrpSpPr/>
          <p:nvPr/>
        </p:nvGrpSpPr>
        <p:grpSpPr>
          <a:xfrm>
            <a:off x="466981" y="1246440"/>
            <a:ext cx="8831814" cy="675302"/>
            <a:chOff x="466981" y="1246440"/>
            <a:chExt cx="8831814" cy="675302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54CC57A3-2296-44FF-92E5-0C104F3B212B}"/>
                </a:ext>
              </a:extLst>
            </p:cNvPr>
            <p:cNvSpPr txBox="1"/>
            <p:nvPr/>
          </p:nvSpPr>
          <p:spPr>
            <a:xfrm>
              <a:off x="607511" y="1488354"/>
              <a:ext cx="8691284" cy="433388"/>
            </a:xfrm>
            <a:prstGeom prst="rect">
              <a:avLst/>
            </a:prstGeom>
            <a:solidFill>
              <a:srgbClr val="2F6894"/>
            </a:solidFill>
          </p:spPr>
          <p:txBody>
            <a:bodyPr wrap="square" lIns="144000">
              <a:spAutoFit/>
            </a:bodyPr>
            <a:lstStyle/>
            <a:p>
              <a:pPr marL="416560" marR="0" indent="-416560" algn="ctr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사적이해관계자의 신고 등에 대한 </a:t>
              </a: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조치</a:t>
              </a:r>
            </a:p>
          </p:txBody>
        </p:sp>
        <p:grpSp>
          <p:nvGrpSpPr>
            <p:cNvPr id="93" name="그룹 92">
              <a:extLst>
                <a:ext uri="{FF2B5EF4-FFF2-40B4-BE49-F238E27FC236}">
                  <a16:creationId xmlns:a16="http://schemas.microsoft.com/office/drawing/2014/main" id="{25490AE5-23D5-4B62-969B-90F625CDE466}"/>
                </a:ext>
              </a:extLst>
            </p:cNvPr>
            <p:cNvGrpSpPr/>
            <p:nvPr/>
          </p:nvGrpSpPr>
          <p:grpSpPr>
            <a:xfrm>
              <a:off x="466981" y="1246440"/>
              <a:ext cx="742830" cy="380409"/>
              <a:chOff x="273306" y="1255965"/>
              <a:chExt cx="742830" cy="380409"/>
            </a:xfrm>
          </p:grpSpPr>
          <p:sp>
            <p:nvSpPr>
              <p:cNvPr id="68" name="직각 삼각형 67">
                <a:extLst>
                  <a:ext uri="{FF2B5EF4-FFF2-40B4-BE49-F238E27FC236}">
                    <a16:creationId xmlns:a16="http://schemas.microsoft.com/office/drawing/2014/main" id="{F5A57E6C-4F47-410C-8567-0E649848FD78}"/>
                  </a:ext>
                </a:extLst>
              </p:cNvPr>
              <p:cNvSpPr/>
              <p:nvPr/>
            </p:nvSpPr>
            <p:spPr>
              <a:xfrm rot="10800000">
                <a:off x="273307" y="1494893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69" name="직사각형 68">
                <a:extLst>
                  <a:ext uri="{FF2B5EF4-FFF2-40B4-BE49-F238E27FC236}">
                    <a16:creationId xmlns:a16="http://schemas.microsoft.com/office/drawing/2014/main" id="{577C8D20-E392-4508-94CF-E4EEC565A191}"/>
                  </a:ext>
                </a:extLst>
              </p:cNvPr>
              <p:cNvSpPr/>
              <p:nvPr/>
            </p:nvSpPr>
            <p:spPr>
              <a:xfrm>
                <a:off x="273306" y="1255965"/>
                <a:ext cx="742830" cy="24198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7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032FF4F2-53C6-4287-9036-B0E7679E0A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25</a:t>
            </a:fld>
            <a:endParaRPr lang="ko-KR" altLang="en-US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97F317B1-3A7D-445F-A074-91214560F544}"/>
              </a:ext>
            </a:extLst>
          </p:cNvPr>
          <p:cNvSpPr txBox="1"/>
          <p:nvPr/>
        </p:nvSpPr>
        <p:spPr>
          <a:xfrm>
            <a:off x="1800225" y="5359534"/>
            <a:ext cx="6305550" cy="40518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36000" bIns="36000" rtlCol="0" anchor="ctr">
            <a:spAutoFit/>
          </a:bodyPr>
          <a:lstStyle>
            <a:defPPr>
              <a:defRPr lang="ko-KR"/>
            </a:defPPr>
            <a:lvl1pPr algn="ctr">
              <a:defRPr sz="14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ko-KR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이해충돌방지담당관 또는 다른 공직자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가 공정한 직무수행 </a:t>
            </a:r>
            <a:r>
              <a:rPr lang="ko-KR" altLang="en-US" b="0">
                <a:solidFill>
                  <a:schemeClr val="tx1">
                    <a:lumMod val="85000"/>
                    <a:lumOff val="15000"/>
                  </a:schemeClr>
                </a:solidFill>
              </a:rPr>
              <a:t>여부를 </a:t>
            </a:r>
            <a:r>
              <a:rPr lang="ko-KR" altLang="ko-K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확인ㆍ</a:t>
            </a:r>
            <a:r>
              <a:rPr lang="ko-KR" alt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점</a:t>
            </a:r>
            <a:r>
              <a:rPr lang="ko-KR" altLang="ko-K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검</a:t>
            </a:r>
            <a:r>
              <a:rPr lang="ko-KR" alt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토록</a:t>
            </a:r>
            <a:r>
              <a:rPr lang="en-US" altLang="ko-K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조치</a:t>
            </a:r>
          </a:p>
        </p:txBody>
      </p:sp>
    </p:spTree>
    <p:extLst>
      <p:ext uri="{BB962C8B-B14F-4D97-AF65-F5344CB8AC3E}">
        <p14:creationId xmlns:p14="http://schemas.microsoft.com/office/powerpoint/2010/main" val="387518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extBox 83">
            <a:extLst>
              <a:ext uri="{FF2B5EF4-FFF2-40B4-BE49-F238E27FC236}">
                <a16:creationId xmlns:a16="http://schemas.microsoft.com/office/drawing/2014/main" id="{0CC98E69-686D-43AC-ABEA-CAE904589DED}"/>
              </a:ext>
            </a:extLst>
          </p:cNvPr>
          <p:cNvSpPr txBox="1"/>
          <p:nvPr/>
        </p:nvSpPr>
        <p:spPr>
          <a:xfrm>
            <a:off x="431149" y="1488354"/>
            <a:ext cx="9058926" cy="433388"/>
          </a:xfrm>
          <a:prstGeom prst="rect">
            <a:avLst/>
          </a:prstGeom>
          <a:solidFill>
            <a:srgbClr val="2B886D"/>
          </a:solidFill>
        </p:spPr>
        <p:txBody>
          <a:bodyPr wrap="square" lIns="144000">
            <a:sp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신고의무 </a:t>
            </a:r>
            <a:r>
              <a:rPr lang="ko-KR" altLang="en-US" sz="2000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위반자에 대한 조치</a:t>
            </a:r>
            <a:r>
              <a:rPr lang="ko-KR" altLang="en-US" sz="2000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사항</a:t>
            </a:r>
            <a:endParaRPr lang="ko-KR" altLang="en-US" sz="2000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99" name="그림 98">
            <a:extLst>
              <a:ext uri="{FF2B5EF4-FFF2-40B4-BE49-F238E27FC236}">
                <a16:creationId xmlns:a16="http://schemas.microsoft.com/office/drawing/2014/main" id="{AC97DABA-6913-4BB3-A00B-5C5BF15E25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4737"/>
          <a:stretch/>
        </p:blipFill>
        <p:spPr>
          <a:xfrm flipH="1">
            <a:off x="4870823" y="1712572"/>
            <a:ext cx="549925" cy="4856585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B09CA844-ED82-4C35-A59E-0516F501F8AC}"/>
              </a:ext>
            </a:extLst>
          </p:cNvPr>
          <p:cNvGrpSpPr/>
          <p:nvPr/>
        </p:nvGrpSpPr>
        <p:grpSpPr>
          <a:xfrm>
            <a:off x="549405" y="2158179"/>
            <a:ext cx="3997254" cy="2095210"/>
            <a:chOff x="479183" y="2158179"/>
            <a:chExt cx="3997254" cy="2095210"/>
          </a:xfrm>
        </p:grpSpPr>
        <p:sp>
          <p:nvSpPr>
            <p:cNvPr id="118" name="직사각형 117">
              <a:extLst>
                <a:ext uri="{FF2B5EF4-FFF2-40B4-BE49-F238E27FC236}">
                  <a16:creationId xmlns:a16="http://schemas.microsoft.com/office/drawing/2014/main" id="{0E74EADC-7EB7-443C-ABE8-BBEF9D79D81A}"/>
                </a:ext>
              </a:extLst>
            </p:cNvPr>
            <p:cNvSpPr/>
            <p:nvPr/>
          </p:nvSpPr>
          <p:spPr>
            <a:xfrm>
              <a:off x="479183" y="3268504"/>
              <a:ext cx="3997254" cy="98488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t" anchorCtr="0">
              <a:spAutoFit/>
            </a:bodyPr>
            <a:lstStyle/>
            <a:p>
              <a:pPr algn="ctr" fontAlgn="base">
                <a:spcAft>
                  <a:spcPts val="600"/>
                </a:spcAft>
                <a:buClr>
                  <a:srgbClr val="02BC81"/>
                </a:buClr>
                <a:buSzPct val="80000"/>
              </a:pPr>
              <a:r>
                <a:rPr lang="ko-KR" altLang="en-US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징계 및 </a:t>
              </a:r>
              <a:r>
                <a:rPr lang="en-US" altLang="ko-KR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천만원 이하의 과태료 </a:t>
              </a:r>
              <a:endPara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fontAlgn="base">
                <a:spcAft>
                  <a:spcPts val="600"/>
                </a:spcAft>
                <a:buClr>
                  <a:srgbClr val="02BC81"/>
                </a:buClr>
                <a:buSzPct val="80000"/>
              </a:pP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소속기관장</a:t>
              </a:r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은 해당 공직자에게 </a:t>
              </a:r>
              <a:r>
                <a:rPr lang="ko-KR" altLang="en-US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위반사실 시정을 명하고</a:t>
              </a:r>
              <a:r>
                <a:rPr lang="en-US" altLang="ko-KR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</a:t>
              </a:r>
              <a:endPara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fontAlgn="base">
                <a:spcAft>
                  <a:spcPts val="600"/>
                </a:spcAft>
                <a:buClr>
                  <a:srgbClr val="02BC81"/>
                </a:buClr>
                <a:buSzPct val="80000"/>
              </a:pPr>
              <a:r>
                <a:rPr lang="ko-KR" altLang="en-US" sz="1600" b="1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불이행시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직무를 </a:t>
              </a:r>
              <a:r>
                <a:rPr lang="ko-KR" altLang="en-US" sz="1600" b="1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중지ㆍ취소</a:t>
              </a:r>
              <a:r>
                <a:rPr lang="ko-KR" altLang="en-US" sz="16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하는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등 필요한 조치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0EB2A7FC-F4D8-4E44-A368-A4CBE350BD89}"/>
                </a:ext>
              </a:extLst>
            </p:cNvPr>
            <p:cNvSpPr txBox="1"/>
            <p:nvPr/>
          </p:nvSpPr>
          <p:spPr>
            <a:xfrm>
              <a:off x="624920" y="2429502"/>
              <a:ext cx="3705780" cy="768349"/>
            </a:xfrm>
            <a:prstGeom prst="roundRect">
              <a:avLst/>
            </a:prstGeom>
            <a:solidFill>
              <a:srgbClr val="D9F3EC"/>
            </a:solidFill>
          </p:spPr>
          <p:txBody>
            <a:bodyPr wrap="square" anchor="ctr">
              <a:noAutofit/>
            </a:bodyPr>
            <a:lstStyle/>
            <a:p>
              <a:pPr algn="ctr"/>
              <a:r>
                <a:rPr lang="ko-KR" altLang="en-US" sz="16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사적이해관계자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endPara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z="20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신고의무 </a:t>
              </a:r>
              <a:r>
                <a:rPr lang="ko-KR" altLang="en-US" sz="2000" spc="-200" dirty="0" err="1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위반시</a:t>
              </a:r>
              <a:endParaRPr lang="ko-KR" altLang="en-US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0" name="사각형: 둥근 모서리 99">
              <a:extLst>
                <a:ext uri="{FF2B5EF4-FFF2-40B4-BE49-F238E27FC236}">
                  <a16:creationId xmlns:a16="http://schemas.microsoft.com/office/drawing/2014/main" id="{D7B4C0E6-0774-4D17-8549-81F0E09084A5}"/>
                </a:ext>
              </a:extLst>
            </p:cNvPr>
            <p:cNvSpPr/>
            <p:nvPr/>
          </p:nvSpPr>
          <p:spPr>
            <a:xfrm>
              <a:off x="1349924" y="2158179"/>
              <a:ext cx="2255772" cy="262653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위반자 조치 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(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21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, 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26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, 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28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)</a:t>
              </a:r>
              <a:endPara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C1258B78-E42C-4BD1-9AD3-FA38AAF60CF0}"/>
              </a:ext>
            </a:extLst>
          </p:cNvPr>
          <p:cNvGrpSpPr/>
          <p:nvPr/>
        </p:nvGrpSpPr>
        <p:grpSpPr>
          <a:xfrm>
            <a:off x="5506458" y="2142400"/>
            <a:ext cx="3704400" cy="1745608"/>
            <a:chOff x="5380250" y="2142400"/>
            <a:chExt cx="3704400" cy="1745608"/>
          </a:xfrm>
        </p:grpSpPr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050E7E80-E61F-484C-B579-11F6E1315D70}"/>
                </a:ext>
              </a:extLst>
            </p:cNvPr>
            <p:cNvSpPr txBox="1"/>
            <p:nvPr/>
          </p:nvSpPr>
          <p:spPr>
            <a:xfrm>
              <a:off x="5380250" y="2425700"/>
              <a:ext cx="3704400" cy="76680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anchor="ctr">
              <a:noAutofit/>
            </a:bodyPr>
            <a:lstStyle/>
            <a:p>
              <a:pPr algn="ctr"/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의무를 위반하여 수행한 직무가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20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위법한 것으로 확정된 경우</a:t>
              </a:r>
              <a:endParaRPr lang="ko-KR" altLang="en-US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4" name="사각형: 둥근 모서리 93">
              <a:extLst>
                <a:ext uri="{FF2B5EF4-FFF2-40B4-BE49-F238E27FC236}">
                  <a16:creationId xmlns:a16="http://schemas.microsoft.com/office/drawing/2014/main" id="{F0B0204C-6F9E-4E70-8BF6-CA73E5C9610C}"/>
                </a:ext>
              </a:extLst>
            </p:cNvPr>
            <p:cNvSpPr/>
            <p:nvPr/>
          </p:nvSpPr>
          <p:spPr>
            <a:xfrm>
              <a:off x="6104564" y="2142400"/>
              <a:ext cx="2255772" cy="262653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환수조치 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(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22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)</a:t>
              </a:r>
              <a:endPara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F2BDB9C7-4124-438B-B4BA-3CF04597972A}"/>
                </a:ext>
              </a:extLst>
            </p:cNvPr>
            <p:cNvSpPr txBox="1"/>
            <p:nvPr/>
          </p:nvSpPr>
          <p:spPr>
            <a:xfrm>
              <a:off x="5618704" y="3303233"/>
              <a:ext cx="3227492" cy="584775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lvl="0" algn="ctr" latinLnBrk="0">
                <a:defRPr sz="1400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FF330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defRPr>
              </a:lvl1pPr>
            </a:lstStyle>
            <a:p>
              <a:pPr marR="0" lvl="0" defTabSz="914400" eaLnBrk="1" fontAlgn="auto" latinLnBrk="0" hangingPunct="1">
                <a:spcBef>
                  <a:spcPts val="0"/>
                </a:spcBef>
                <a:spcAft>
                  <a:spcPts val="300"/>
                </a:spcAft>
                <a:buClrTx/>
                <a:buSzTx/>
                <a:tabLst/>
                <a:defRPr/>
              </a:pPr>
              <a:r>
                <a:rPr lang="ko-KR" altLang="en-US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 또는 </a:t>
              </a:r>
              <a:r>
                <a:rPr lang="en-US" altLang="ko-KR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자가 얻은 재산상 이익도 환수조치</a:t>
              </a:r>
              <a:r>
                <a:rPr lang="ko-KR" altLang="en-US" sz="16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D527F15E-0265-4A8E-B44C-7EF3AEA1EAC0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49698267-4ADE-4991-8854-AFA0B6F27D20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E1E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D49CAF07-C5BB-4E27-890B-D6FEF3CF3C0F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>
              <a:outerShdw blurRad="63500" dist="12700" dir="5400000" algn="t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endParaRPr lang="ko-KR" altLang="en-US" sz="12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12F6FA6A-2A87-4277-9C1A-B7C1C8FE0BFE}"/>
                </a:ext>
              </a:extLst>
            </p:cNvPr>
            <p:cNvSpPr txBox="1"/>
            <p:nvPr/>
          </p:nvSpPr>
          <p:spPr>
            <a:xfrm>
              <a:off x="273724" y="4689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marR="0" fontAlgn="base" latinLnBrk="1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800" spc="-200" dirty="0" err="1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사적이해관계자</a:t>
              </a:r>
              <a:r>
                <a:rPr lang="ko-KR" altLang="en-US" sz="28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</a:t>
              </a:r>
              <a:r>
                <a:rPr lang="ko-KR" altLang="en-US" sz="28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신고 및 회피</a:t>
              </a:r>
              <a:r>
                <a:rPr lang="en-US" altLang="ko-KR" sz="28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·</a:t>
              </a:r>
              <a:r>
                <a:rPr lang="ko-KR" altLang="en-US" sz="28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기피 신청</a:t>
              </a:r>
            </a:p>
          </p:txBody>
        </p:sp>
        <p:sp>
          <p:nvSpPr>
            <p:cNvPr id="87" name="사각형: 둥근 모서리 86">
              <a:extLst>
                <a:ext uri="{FF2B5EF4-FFF2-40B4-BE49-F238E27FC236}">
                  <a16:creationId xmlns:a16="http://schemas.microsoft.com/office/drawing/2014/main" id="{AE9C9F19-19F0-4872-8792-8E6F66016C55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2F25D762-CB1C-49A8-B18F-ABC89748FF5A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1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91" name="직사각형 90">
              <a:extLst>
                <a:ext uri="{FF2B5EF4-FFF2-40B4-BE49-F238E27FC236}">
                  <a16:creationId xmlns:a16="http://schemas.microsoft.com/office/drawing/2014/main" id="{34D8CC47-352A-4013-873E-7CF9EEDBB521}"/>
                </a:ext>
              </a:extLst>
            </p:cNvPr>
            <p:cNvSpPr/>
            <p:nvPr/>
          </p:nvSpPr>
          <p:spPr>
            <a:xfrm>
              <a:off x="1" y="0"/>
              <a:ext cx="9905999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2" name="그룹 91">
              <a:extLst>
                <a:ext uri="{FF2B5EF4-FFF2-40B4-BE49-F238E27FC236}">
                  <a16:creationId xmlns:a16="http://schemas.microsoft.com/office/drawing/2014/main" id="{6674D3D4-42E1-46B8-9BB8-04C12FD9C6A4}"/>
                </a:ext>
              </a:extLst>
            </p:cNvPr>
            <p:cNvGrpSpPr/>
            <p:nvPr/>
          </p:nvGrpSpPr>
          <p:grpSpPr>
            <a:xfrm>
              <a:off x="6764516" y="372291"/>
              <a:ext cx="2760876" cy="276999"/>
              <a:chOff x="6764516" y="362766"/>
              <a:chExt cx="2760876" cy="276999"/>
            </a:xfrm>
          </p:grpSpPr>
          <p:grpSp>
            <p:nvGrpSpPr>
              <p:cNvPr id="96" name="그룹 95">
                <a:extLst>
                  <a:ext uri="{FF2B5EF4-FFF2-40B4-BE49-F238E27FC236}">
                    <a16:creationId xmlns:a16="http://schemas.microsoft.com/office/drawing/2014/main" id="{339112E9-EDF9-4CC6-B007-0C41A7184A6C}"/>
                  </a:ext>
                </a:extLst>
              </p:cNvPr>
              <p:cNvGrpSpPr/>
              <p:nvPr/>
            </p:nvGrpSpPr>
            <p:grpSpPr>
              <a:xfrm>
                <a:off x="8365185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08" name="Freeform 458">
                  <a:extLst>
                    <a:ext uri="{FF2B5EF4-FFF2-40B4-BE49-F238E27FC236}">
                      <a16:creationId xmlns:a16="http://schemas.microsoft.com/office/drawing/2014/main" id="{4B4349E5-2677-47F9-BCFD-D3C9D2A4E3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09" name="직사각형 108">
                  <a:extLst>
                    <a:ext uri="{FF2B5EF4-FFF2-40B4-BE49-F238E27FC236}">
                      <a16:creationId xmlns:a16="http://schemas.microsoft.com/office/drawing/2014/main" id="{353FEEAD-6C5E-4F8F-B149-C033C8E21BE2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  <p:grpSp>
            <p:nvGrpSpPr>
              <p:cNvPr id="102" name="그룹 101">
                <a:extLst>
                  <a:ext uri="{FF2B5EF4-FFF2-40B4-BE49-F238E27FC236}">
                    <a16:creationId xmlns:a16="http://schemas.microsoft.com/office/drawing/2014/main" id="{D2CE44A2-4F34-4DBF-BE8C-FF87A80663B1}"/>
                  </a:ext>
                </a:extLst>
              </p:cNvPr>
              <p:cNvGrpSpPr/>
              <p:nvPr/>
            </p:nvGrpSpPr>
            <p:grpSpPr>
              <a:xfrm>
                <a:off x="6764516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06" name="Freeform 458">
                  <a:extLst>
                    <a:ext uri="{FF2B5EF4-FFF2-40B4-BE49-F238E27FC236}">
                      <a16:creationId xmlns:a16="http://schemas.microsoft.com/office/drawing/2014/main" id="{E5E7DC38-1D82-41BF-931A-003EB25C87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07" name="직사각형 106">
                  <a:extLst>
                    <a:ext uri="{FF2B5EF4-FFF2-40B4-BE49-F238E27FC236}">
                      <a16:creationId xmlns:a16="http://schemas.microsoft.com/office/drawing/2014/main" id="{2FFC272D-64F2-401A-88AF-2FC616891C29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</a:t>
                  </a:r>
                </a:p>
              </p:txBody>
            </p:sp>
          </p:grpSp>
          <p:grpSp>
            <p:nvGrpSpPr>
              <p:cNvPr id="103" name="그룹 102">
                <a:extLst>
                  <a:ext uri="{FF2B5EF4-FFF2-40B4-BE49-F238E27FC236}">
                    <a16:creationId xmlns:a16="http://schemas.microsoft.com/office/drawing/2014/main" id="{CA754AA5-DB8A-4AB5-B83D-0A9A1B6D6E8A}"/>
                  </a:ext>
                </a:extLst>
              </p:cNvPr>
              <p:cNvGrpSpPr/>
              <p:nvPr/>
            </p:nvGrpSpPr>
            <p:grpSpPr>
              <a:xfrm>
                <a:off x="7564850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04" name="Freeform 458">
                  <a:extLst>
                    <a:ext uri="{FF2B5EF4-FFF2-40B4-BE49-F238E27FC236}">
                      <a16:creationId xmlns:a16="http://schemas.microsoft.com/office/drawing/2014/main" id="{5E40A549-6AC9-46F9-AC6C-C6053F9576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solidFill>
                  <a:srgbClr val="2B886D"/>
                </a:solidFill>
                <a:ln>
                  <a:noFill/>
                </a:ln>
                <a:effectLst>
                  <a:outerShdw blurRad="50800" dist="63500" dir="5400000" sx="93000" sy="93000" algn="t" rotWithShape="0">
                    <a:srgbClr val="3695C1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05" name="직사각형 104">
                  <a:extLst>
                    <a:ext uri="{FF2B5EF4-FFF2-40B4-BE49-F238E27FC236}">
                      <a16:creationId xmlns:a16="http://schemas.microsoft.com/office/drawing/2014/main" id="{B093EA10-94F8-49D5-B91F-AD5D4BC2E5A7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</p:grp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E75E3D9-08F2-461B-875A-9515295A87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26</a:t>
            </a:fld>
            <a:endParaRPr lang="ko-KR" altLang="en-US"/>
          </a:p>
        </p:txBody>
      </p:sp>
      <p:grpSp>
        <p:nvGrpSpPr>
          <p:cNvPr id="71" name="Group 8">
            <a:extLst>
              <a:ext uri="{FF2B5EF4-FFF2-40B4-BE49-F238E27FC236}">
                <a16:creationId xmlns:a16="http://schemas.microsoft.com/office/drawing/2014/main" id="{B599CBFF-49D8-4260-BD9B-508B9AC0993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243244" y="5871069"/>
            <a:ext cx="631496" cy="535002"/>
            <a:chOff x="3657" y="1725"/>
            <a:chExt cx="589" cy="499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72" name="Freeform 9">
              <a:extLst>
                <a:ext uri="{FF2B5EF4-FFF2-40B4-BE49-F238E27FC236}">
                  <a16:creationId xmlns:a16="http://schemas.microsoft.com/office/drawing/2014/main" id="{A70B69A4-3339-470A-BCBC-4F6D928FFA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1978"/>
              <a:ext cx="90" cy="50"/>
            </a:xfrm>
            <a:custGeom>
              <a:avLst/>
              <a:gdLst>
                <a:gd name="T0" fmla="*/ 44 w 90"/>
                <a:gd name="T1" fmla="*/ 0 h 50"/>
                <a:gd name="T2" fmla="*/ 44 w 90"/>
                <a:gd name="T3" fmla="*/ 0 h 50"/>
                <a:gd name="T4" fmla="*/ 28 w 90"/>
                <a:gd name="T5" fmla="*/ 2 h 50"/>
                <a:gd name="T6" fmla="*/ 13 w 90"/>
                <a:gd name="T7" fmla="*/ 6 h 50"/>
                <a:gd name="T8" fmla="*/ 8 w 90"/>
                <a:gd name="T9" fmla="*/ 8 h 50"/>
                <a:gd name="T10" fmla="*/ 3 w 90"/>
                <a:gd name="T11" fmla="*/ 10 h 50"/>
                <a:gd name="T12" fmla="*/ 0 w 90"/>
                <a:gd name="T13" fmla="*/ 13 h 50"/>
                <a:gd name="T14" fmla="*/ 0 w 90"/>
                <a:gd name="T15" fmla="*/ 18 h 50"/>
                <a:gd name="T16" fmla="*/ 0 w 90"/>
                <a:gd name="T17" fmla="*/ 34 h 50"/>
                <a:gd name="T18" fmla="*/ 0 w 90"/>
                <a:gd name="T19" fmla="*/ 34 h 50"/>
                <a:gd name="T20" fmla="*/ 0 w 90"/>
                <a:gd name="T21" fmla="*/ 34 h 50"/>
                <a:gd name="T22" fmla="*/ 0 w 90"/>
                <a:gd name="T23" fmla="*/ 37 h 50"/>
                <a:gd name="T24" fmla="*/ 3 w 90"/>
                <a:gd name="T25" fmla="*/ 40 h 50"/>
                <a:gd name="T26" fmla="*/ 8 w 90"/>
                <a:gd name="T27" fmla="*/ 43 h 50"/>
                <a:gd name="T28" fmla="*/ 13 w 90"/>
                <a:gd name="T29" fmla="*/ 46 h 50"/>
                <a:gd name="T30" fmla="*/ 28 w 90"/>
                <a:gd name="T31" fmla="*/ 49 h 50"/>
                <a:gd name="T32" fmla="*/ 44 w 90"/>
                <a:gd name="T33" fmla="*/ 50 h 50"/>
                <a:gd name="T34" fmla="*/ 44 w 90"/>
                <a:gd name="T35" fmla="*/ 50 h 50"/>
                <a:gd name="T36" fmla="*/ 62 w 90"/>
                <a:gd name="T37" fmla="*/ 49 h 50"/>
                <a:gd name="T38" fmla="*/ 77 w 90"/>
                <a:gd name="T39" fmla="*/ 46 h 50"/>
                <a:gd name="T40" fmla="*/ 83 w 90"/>
                <a:gd name="T41" fmla="*/ 43 h 50"/>
                <a:gd name="T42" fmla="*/ 87 w 90"/>
                <a:gd name="T43" fmla="*/ 40 h 50"/>
                <a:gd name="T44" fmla="*/ 89 w 90"/>
                <a:gd name="T45" fmla="*/ 37 h 50"/>
                <a:gd name="T46" fmla="*/ 90 w 90"/>
                <a:gd name="T47" fmla="*/ 34 h 50"/>
                <a:gd name="T48" fmla="*/ 90 w 90"/>
                <a:gd name="T49" fmla="*/ 34 h 50"/>
                <a:gd name="T50" fmla="*/ 90 w 90"/>
                <a:gd name="T51" fmla="*/ 18 h 50"/>
                <a:gd name="T52" fmla="*/ 90 w 90"/>
                <a:gd name="T53" fmla="*/ 18 h 50"/>
                <a:gd name="T54" fmla="*/ 89 w 90"/>
                <a:gd name="T55" fmla="*/ 13 h 50"/>
                <a:gd name="T56" fmla="*/ 87 w 90"/>
                <a:gd name="T57" fmla="*/ 10 h 50"/>
                <a:gd name="T58" fmla="*/ 83 w 90"/>
                <a:gd name="T59" fmla="*/ 8 h 50"/>
                <a:gd name="T60" fmla="*/ 77 w 90"/>
                <a:gd name="T61" fmla="*/ 6 h 50"/>
                <a:gd name="T62" fmla="*/ 62 w 90"/>
                <a:gd name="T63" fmla="*/ 2 h 50"/>
                <a:gd name="T64" fmla="*/ 44 w 90"/>
                <a:gd name="T65" fmla="*/ 0 h 50"/>
                <a:gd name="T66" fmla="*/ 44 w 90"/>
                <a:gd name="T6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50">
                  <a:moveTo>
                    <a:pt x="44" y="0"/>
                  </a:moveTo>
                  <a:lnTo>
                    <a:pt x="44" y="0"/>
                  </a:lnTo>
                  <a:lnTo>
                    <a:pt x="28" y="2"/>
                  </a:lnTo>
                  <a:lnTo>
                    <a:pt x="13" y="6"/>
                  </a:lnTo>
                  <a:lnTo>
                    <a:pt x="8" y="8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3"/>
                  </a:lnTo>
                  <a:lnTo>
                    <a:pt x="13" y="46"/>
                  </a:lnTo>
                  <a:lnTo>
                    <a:pt x="28" y="49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62" y="49"/>
                  </a:lnTo>
                  <a:lnTo>
                    <a:pt x="77" y="46"/>
                  </a:lnTo>
                  <a:lnTo>
                    <a:pt x="83" y="43"/>
                  </a:lnTo>
                  <a:lnTo>
                    <a:pt x="87" y="40"/>
                  </a:lnTo>
                  <a:lnTo>
                    <a:pt x="89" y="37"/>
                  </a:lnTo>
                  <a:lnTo>
                    <a:pt x="90" y="34"/>
                  </a:lnTo>
                  <a:lnTo>
                    <a:pt x="90" y="34"/>
                  </a:lnTo>
                  <a:lnTo>
                    <a:pt x="90" y="18"/>
                  </a:lnTo>
                  <a:lnTo>
                    <a:pt x="90" y="18"/>
                  </a:lnTo>
                  <a:lnTo>
                    <a:pt x="89" y="13"/>
                  </a:lnTo>
                  <a:lnTo>
                    <a:pt x="87" y="10"/>
                  </a:lnTo>
                  <a:lnTo>
                    <a:pt x="83" y="8"/>
                  </a:lnTo>
                  <a:lnTo>
                    <a:pt x="77" y="6"/>
                  </a:lnTo>
                  <a:lnTo>
                    <a:pt x="62" y="2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3" name="Freeform 10">
              <a:extLst>
                <a:ext uri="{FF2B5EF4-FFF2-40B4-BE49-F238E27FC236}">
                  <a16:creationId xmlns:a16="http://schemas.microsoft.com/office/drawing/2014/main" id="{7B2F9A78-96CA-4C90-A06B-109039A4E3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8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8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7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7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8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8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7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4" name="Freeform 11">
              <a:extLst>
                <a:ext uri="{FF2B5EF4-FFF2-40B4-BE49-F238E27FC236}">
                  <a16:creationId xmlns:a16="http://schemas.microsoft.com/office/drawing/2014/main" id="{8860DA55-E0C6-4105-B133-4E3D0EA4A61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93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5 h 32"/>
                <a:gd name="T6" fmla="*/ 13 w 90"/>
                <a:gd name="T7" fmla="*/ 12 h 32"/>
                <a:gd name="T8" fmla="*/ 8 w 90"/>
                <a:gd name="T9" fmla="*/ 9 h 32"/>
                <a:gd name="T10" fmla="*/ 3 w 90"/>
                <a:gd name="T11" fmla="*/ 7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21 h 32"/>
                <a:gd name="T22" fmla="*/ 3 w 90"/>
                <a:gd name="T23" fmla="*/ 24 h 32"/>
                <a:gd name="T24" fmla="*/ 8 w 90"/>
                <a:gd name="T25" fmla="*/ 26 h 32"/>
                <a:gd name="T26" fmla="*/ 13 w 90"/>
                <a:gd name="T27" fmla="*/ 28 h 32"/>
                <a:gd name="T28" fmla="*/ 28 w 90"/>
                <a:gd name="T29" fmla="*/ 32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2 h 32"/>
                <a:gd name="T36" fmla="*/ 77 w 90"/>
                <a:gd name="T37" fmla="*/ 28 h 32"/>
                <a:gd name="T38" fmla="*/ 83 w 90"/>
                <a:gd name="T39" fmla="*/ 26 h 32"/>
                <a:gd name="T40" fmla="*/ 87 w 90"/>
                <a:gd name="T41" fmla="*/ 24 h 32"/>
                <a:gd name="T42" fmla="*/ 89 w 90"/>
                <a:gd name="T43" fmla="*/ 21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7 h 32"/>
                <a:gd name="T54" fmla="*/ 83 w 90"/>
                <a:gd name="T55" fmla="*/ 9 h 32"/>
                <a:gd name="T56" fmla="*/ 77 w 90"/>
                <a:gd name="T57" fmla="*/ 12 h 32"/>
                <a:gd name="T58" fmla="*/ 62 w 90"/>
                <a:gd name="T59" fmla="*/ 15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6"/>
                  </a:lnTo>
                  <a:lnTo>
                    <a:pt x="13" y="28"/>
                  </a:lnTo>
                  <a:lnTo>
                    <a:pt x="28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2"/>
                  </a:lnTo>
                  <a:lnTo>
                    <a:pt x="77" y="28"/>
                  </a:lnTo>
                  <a:lnTo>
                    <a:pt x="83" y="26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7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12">
              <a:extLst>
                <a:ext uri="{FF2B5EF4-FFF2-40B4-BE49-F238E27FC236}">
                  <a16:creationId xmlns:a16="http://schemas.microsoft.com/office/drawing/2014/main" id="{F7BD97BE-D4C7-45CA-8433-DDC68B747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61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5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5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5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13">
              <a:extLst>
                <a:ext uri="{FF2B5EF4-FFF2-40B4-BE49-F238E27FC236}">
                  <a16:creationId xmlns:a16="http://schemas.microsoft.com/office/drawing/2014/main" id="{B8446CA2-B0B9-4C41-B3BE-FF147880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28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14">
              <a:extLst>
                <a:ext uri="{FF2B5EF4-FFF2-40B4-BE49-F238E27FC236}">
                  <a16:creationId xmlns:a16="http://schemas.microsoft.com/office/drawing/2014/main" id="{904171B4-EF80-45EE-8E57-13D4D672D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15">
              <a:extLst>
                <a:ext uri="{FF2B5EF4-FFF2-40B4-BE49-F238E27FC236}">
                  <a16:creationId xmlns:a16="http://schemas.microsoft.com/office/drawing/2014/main" id="{9FFE6C5E-3319-4632-BDEB-8E15F53644E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6" name="Freeform 16">
              <a:extLst>
                <a:ext uri="{FF2B5EF4-FFF2-40B4-BE49-F238E27FC236}">
                  <a16:creationId xmlns:a16="http://schemas.microsoft.com/office/drawing/2014/main" id="{F3C1A63D-E848-4A0C-9734-6C9C6FDDF8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077"/>
              <a:ext cx="90" cy="48"/>
            </a:xfrm>
            <a:custGeom>
              <a:avLst/>
              <a:gdLst>
                <a:gd name="T0" fmla="*/ 44 w 90"/>
                <a:gd name="T1" fmla="*/ 0 h 48"/>
                <a:gd name="T2" fmla="*/ 44 w 90"/>
                <a:gd name="T3" fmla="*/ 0 h 48"/>
                <a:gd name="T4" fmla="*/ 27 w 90"/>
                <a:gd name="T5" fmla="*/ 1 h 48"/>
                <a:gd name="T6" fmla="*/ 13 w 90"/>
                <a:gd name="T7" fmla="*/ 4 h 48"/>
                <a:gd name="T8" fmla="*/ 8 w 90"/>
                <a:gd name="T9" fmla="*/ 7 h 48"/>
                <a:gd name="T10" fmla="*/ 3 w 90"/>
                <a:gd name="T11" fmla="*/ 10 h 48"/>
                <a:gd name="T12" fmla="*/ 0 w 90"/>
                <a:gd name="T13" fmla="*/ 13 h 48"/>
                <a:gd name="T14" fmla="*/ 0 w 90"/>
                <a:gd name="T15" fmla="*/ 16 h 48"/>
                <a:gd name="T16" fmla="*/ 0 w 90"/>
                <a:gd name="T17" fmla="*/ 32 h 48"/>
                <a:gd name="T18" fmla="*/ 0 w 90"/>
                <a:gd name="T19" fmla="*/ 32 h 48"/>
                <a:gd name="T20" fmla="*/ 0 w 90"/>
                <a:gd name="T21" fmla="*/ 37 h 48"/>
                <a:gd name="T22" fmla="*/ 3 w 90"/>
                <a:gd name="T23" fmla="*/ 40 h 48"/>
                <a:gd name="T24" fmla="*/ 8 w 90"/>
                <a:gd name="T25" fmla="*/ 42 h 48"/>
                <a:gd name="T26" fmla="*/ 13 w 90"/>
                <a:gd name="T27" fmla="*/ 44 h 48"/>
                <a:gd name="T28" fmla="*/ 27 w 90"/>
                <a:gd name="T29" fmla="*/ 48 h 48"/>
                <a:gd name="T30" fmla="*/ 44 w 90"/>
                <a:gd name="T31" fmla="*/ 48 h 48"/>
                <a:gd name="T32" fmla="*/ 44 w 90"/>
                <a:gd name="T33" fmla="*/ 48 h 48"/>
                <a:gd name="T34" fmla="*/ 62 w 90"/>
                <a:gd name="T35" fmla="*/ 48 h 48"/>
                <a:gd name="T36" fmla="*/ 77 w 90"/>
                <a:gd name="T37" fmla="*/ 44 h 48"/>
                <a:gd name="T38" fmla="*/ 83 w 90"/>
                <a:gd name="T39" fmla="*/ 42 h 48"/>
                <a:gd name="T40" fmla="*/ 86 w 90"/>
                <a:gd name="T41" fmla="*/ 40 h 48"/>
                <a:gd name="T42" fmla="*/ 89 w 90"/>
                <a:gd name="T43" fmla="*/ 37 h 48"/>
                <a:gd name="T44" fmla="*/ 90 w 90"/>
                <a:gd name="T45" fmla="*/ 32 h 48"/>
                <a:gd name="T46" fmla="*/ 90 w 90"/>
                <a:gd name="T47" fmla="*/ 16 h 48"/>
                <a:gd name="T48" fmla="*/ 90 w 90"/>
                <a:gd name="T49" fmla="*/ 16 h 48"/>
                <a:gd name="T50" fmla="*/ 89 w 90"/>
                <a:gd name="T51" fmla="*/ 13 h 48"/>
                <a:gd name="T52" fmla="*/ 86 w 90"/>
                <a:gd name="T53" fmla="*/ 10 h 48"/>
                <a:gd name="T54" fmla="*/ 83 w 90"/>
                <a:gd name="T55" fmla="*/ 7 h 48"/>
                <a:gd name="T56" fmla="*/ 77 w 90"/>
                <a:gd name="T57" fmla="*/ 4 h 48"/>
                <a:gd name="T58" fmla="*/ 62 w 90"/>
                <a:gd name="T59" fmla="*/ 1 h 48"/>
                <a:gd name="T60" fmla="*/ 44 w 90"/>
                <a:gd name="T61" fmla="*/ 0 h 48"/>
                <a:gd name="T62" fmla="*/ 44 w 90"/>
                <a:gd name="T6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48">
                  <a:moveTo>
                    <a:pt x="44" y="0"/>
                  </a:moveTo>
                  <a:lnTo>
                    <a:pt x="44" y="0"/>
                  </a:lnTo>
                  <a:lnTo>
                    <a:pt x="27" y="1"/>
                  </a:lnTo>
                  <a:lnTo>
                    <a:pt x="13" y="4"/>
                  </a:lnTo>
                  <a:lnTo>
                    <a:pt x="8" y="7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2"/>
                  </a:lnTo>
                  <a:lnTo>
                    <a:pt x="13" y="44"/>
                  </a:lnTo>
                  <a:lnTo>
                    <a:pt x="27" y="48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62" y="48"/>
                  </a:lnTo>
                  <a:lnTo>
                    <a:pt x="77" y="44"/>
                  </a:lnTo>
                  <a:lnTo>
                    <a:pt x="83" y="42"/>
                  </a:lnTo>
                  <a:lnTo>
                    <a:pt x="86" y="40"/>
                  </a:lnTo>
                  <a:lnTo>
                    <a:pt x="89" y="37"/>
                  </a:lnTo>
                  <a:lnTo>
                    <a:pt x="90" y="32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89" y="13"/>
                  </a:lnTo>
                  <a:lnTo>
                    <a:pt x="86" y="10"/>
                  </a:lnTo>
                  <a:lnTo>
                    <a:pt x="83" y="7"/>
                  </a:lnTo>
                  <a:lnTo>
                    <a:pt x="77" y="4"/>
                  </a:lnTo>
                  <a:lnTo>
                    <a:pt x="62" y="1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9" name="Freeform 17">
              <a:extLst>
                <a:ext uri="{FF2B5EF4-FFF2-40B4-BE49-F238E27FC236}">
                  <a16:creationId xmlns:a16="http://schemas.microsoft.com/office/drawing/2014/main" id="{8A8EECB7-3741-4FFF-888A-351BA8B9B29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7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7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6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6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7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7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6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6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5" name="Freeform 18">
              <a:extLst>
                <a:ext uri="{FF2B5EF4-FFF2-40B4-BE49-F238E27FC236}">
                  <a16:creationId xmlns:a16="http://schemas.microsoft.com/office/drawing/2014/main" id="{08C708C9-FF44-43B2-B99B-7619C75B6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7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7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6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6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7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7" name="Freeform 19">
              <a:extLst>
                <a:ext uri="{FF2B5EF4-FFF2-40B4-BE49-F238E27FC236}">
                  <a16:creationId xmlns:a16="http://schemas.microsoft.com/office/drawing/2014/main" id="{3AB06B92-745C-4482-B1F6-07E2BE28A9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7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7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6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6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7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1" name="Freeform 20">
              <a:extLst>
                <a:ext uri="{FF2B5EF4-FFF2-40B4-BE49-F238E27FC236}">
                  <a16:creationId xmlns:a16="http://schemas.microsoft.com/office/drawing/2014/main" id="{C19E4D40-F4E2-46CA-9D12-2B0A97ADC1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856"/>
              <a:ext cx="448" cy="352"/>
            </a:xfrm>
            <a:custGeom>
              <a:avLst/>
              <a:gdLst>
                <a:gd name="T0" fmla="*/ 448 w 448"/>
                <a:gd name="T1" fmla="*/ 205 h 352"/>
                <a:gd name="T2" fmla="*/ 448 w 448"/>
                <a:gd name="T3" fmla="*/ 205 h 352"/>
                <a:gd name="T4" fmla="*/ 440 w 448"/>
                <a:gd name="T5" fmla="*/ 187 h 352"/>
                <a:gd name="T6" fmla="*/ 431 w 448"/>
                <a:gd name="T7" fmla="*/ 166 h 352"/>
                <a:gd name="T8" fmla="*/ 418 w 448"/>
                <a:gd name="T9" fmla="*/ 144 h 352"/>
                <a:gd name="T10" fmla="*/ 402 w 448"/>
                <a:gd name="T11" fmla="*/ 119 h 352"/>
                <a:gd name="T12" fmla="*/ 381 w 448"/>
                <a:gd name="T13" fmla="*/ 93 h 352"/>
                <a:gd name="T14" fmla="*/ 358 w 448"/>
                <a:gd name="T15" fmla="*/ 63 h 352"/>
                <a:gd name="T16" fmla="*/ 328 w 448"/>
                <a:gd name="T17" fmla="*/ 32 h 352"/>
                <a:gd name="T18" fmla="*/ 295 w 448"/>
                <a:gd name="T19" fmla="*/ 1 h 352"/>
                <a:gd name="T20" fmla="*/ 295 w 448"/>
                <a:gd name="T21" fmla="*/ 0 h 352"/>
                <a:gd name="T22" fmla="*/ 295 w 448"/>
                <a:gd name="T23" fmla="*/ 0 h 352"/>
                <a:gd name="T24" fmla="*/ 163 w 448"/>
                <a:gd name="T25" fmla="*/ 0 h 352"/>
                <a:gd name="T26" fmla="*/ 163 w 448"/>
                <a:gd name="T27" fmla="*/ 0 h 352"/>
                <a:gd name="T28" fmla="*/ 163 w 448"/>
                <a:gd name="T29" fmla="*/ 1 h 352"/>
                <a:gd name="T30" fmla="*/ 163 w 448"/>
                <a:gd name="T31" fmla="*/ 1 h 352"/>
                <a:gd name="T32" fmla="*/ 133 w 448"/>
                <a:gd name="T33" fmla="*/ 29 h 352"/>
                <a:gd name="T34" fmla="*/ 106 w 448"/>
                <a:gd name="T35" fmla="*/ 57 h 352"/>
                <a:gd name="T36" fmla="*/ 82 w 448"/>
                <a:gd name="T37" fmla="*/ 84 h 352"/>
                <a:gd name="T38" fmla="*/ 63 w 448"/>
                <a:gd name="T39" fmla="*/ 109 h 352"/>
                <a:gd name="T40" fmla="*/ 47 w 448"/>
                <a:gd name="T41" fmla="*/ 132 h 352"/>
                <a:gd name="T42" fmla="*/ 34 w 448"/>
                <a:gd name="T43" fmla="*/ 153 h 352"/>
                <a:gd name="T44" fmla="*/ 24 w 448"/>
                <a:gd name="T45" fmla="*/ 174 h 352"/>
                <a:gd name="T46" fmla="*/ 16 w 448"/>
                <a:gd name="T47" fmla="*/ 191 h 352"/>
                <a:gd name="T48" fmla="*/ 9 w 448"/>
                <a:gd name="T49" fmla="*/ 208 h 352"/>
                <a:gd name="T50" fmla="*/ 6 w 448"/>
                <a:gd name="T51" fmla="*/ 222 h 352"/>
                <a:gd name="T52" fmla="*/ 1 w 448"/>
                <a:gd name="T53" fmla="*/ 244 h 352"/>
                <a:gd name="T54" fmla="*/ 0 w 448"/>
                <a:gd name="T55" fmla="*/ 258 h 352"/>
                <a:gd name="T56" fmla="*/ 0 w 448"/>
                <a:gd name="T57" fmla="*/ 262 h 352"/>
                <a:gd name="T58" fmla="*/ 0 w 448"/>
                <a:gd name="T59" fmla="*/ 262 h 352"/>
                <a:gd name="T60" fmla="*/ 0 w 448"/>
                <a:gd name="T61" fmla="*/ 271 h 352"/>
                <a:gd name="T62" fmla="*/ 1 w 448"/>
                <a:gd name="T63" fmla="*/ 281 h 352"/>
                <a:gd name="T64" fmla="*/ 4 w 448"/>
                <a:gd name="T65" fmla="*/ 289 h 352"/>
                <a:gd name="T66" fmla="*/ 7 w 448"/>
                <a:gd name="T67" fmla="*/ 297 h 352"/>
                <a:gd name="T68" fmla="*/ 16 w 448"/>
                <a:gd name="T69" fmla="*/ 312 h 352"/>
                <a:gd name="T70" fmla="*/ 27 w 448"/>
                <a:gd name="T71" fmla="*/ 325 h 352"/>
                <a:gd name="T72" fmla="*/ 40 w 448"/>
                <a:gd name="T73" fmla="*/ 337 h 352"/>
                <a:gd name="T74" fmla="*/ 54 w 448"/>
                <a:gd name="T75" fmla="*/ 344 h 352"/>
                <a:gd name="T76" fmla="*/ 63 w 448"/>
                <a:gd name="T77" fmla="*/ 349 h 352"/>
                <a:gd name="T78" fmla="*/ 72 w 448"/>
                <a:gd name="T79" fmla="*/ 350 h 352"/>
                <a:gd name="T80" fmla="*/ 81 w 448"/>
                <a:gd name="T81" fmla="*/ 352 h 352"/>
                <a:gd name="T82" fmla="*/ 90 w 448"/>
                <a:gd name="T83" fmla="*/ 352 h 352"/>
                <a:gd name="T84" fmla="*/ 368 w 448"/>
                <a:gd name="T85" fmla="*/ 352 h 352"/>
                <a:gd name="T86" fmla="*/ 368 w 448"/>
                <a:gd name="T87" fmla="*/ 352 h 352"/>
                <a:gd name="T88" fmla="*/ 377 w 448"/>
                <a:gd name="T89" fmla="*/ 352 h 352"/>
                <a:gd name="T90" fmla="*/ 377 w 448"/>
                <a:gd name="T91" fmla="*/ 253 h 352"/>
                <a:gd name="T92" fmla="*/ 377 w 448"/>
                <a:gd name="T93" fmla="*/ 237 h 352"/>
                <a:gd name="T94" fmla="*/ 377 w 448"/>
                <a:gd name="T95" fmla="*/ 237 h 352"/>
                <a:gd name="T96" fmla="*/ 378 w 448"/>
                <a:gd name="T97" fmla="*/ 230 h 352"/>
                <a:gd name="T98" fmla="*/ 381 w 448"/>
                <a:gd name="T99" fmla="*/ 222 h 352"/>
                <a:gd name="T100" fmla="*/ 389 w 448"/>
                <a:gd name="T101" fmla="*/ 216 h 352"/>
                <a:gd name="T102" fmla="*/ 396 w 448"/>
                <a:gd name="T103" fmla="*/ 212 h 352"/>
                <a:gd name="T104" fmla="*/ 406 w 448"/>
                <a:gd name="T105" fmla="*/ 209 h 352"/>
                <a:gd name="T106" fmla="*/ 417 w 448"/>
                <a:gd name="T107" fmla="*/ 206 h 352"/>
                <a:gd name="T108" fmla="*/ 427 w 448"/>
                <a:gd name="T109" fmla="*/ 205 h 352"/>
                <a:gd name="T110" fmla="*/ 437 w 448"/>
                <a:gd name="T111" fmla="*/ 205 h 352"/>
                <a:gd name="T112" fmla="*/ 437 w 448"/>
                <a:gd name="T113" fmla="*/ 205 h 352"/>
                <a:gd name="T114" fmla="*/ 448 w 448"/>
                <a:gd name="T115" fmla="*/ 205 h 352"/>
                <a:gd name="T116" fmla="*/ 448 w 448"/>
                <a:gd name="T117" fmla="*/ 205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48" h="352">
                  <a:moveTo>
                    <a:pt x="448" y="205"/>
                  </a:moveTo>
                  <a:lnTo>
                    <a:pt x="448" y="205"/>
                  </a:lnTo>
                  <a:lnTo>
                    <a:pt x="440" y="187"/>
                  </a:lnTo>
                  <a:lnTo>
                    <a:pt x="431" y="166"/>
                  </a:lnTo>
                  <a:lnTo>
                    <a:pt x="418" y="144"/>
                  </a:lnTo>
                  <a:lnTo>
                    <a:pt x="402" y="119"/>
                  </a:lnTo>
                  <a:lnTo>
                    <a:pt x="381" y="93"/>
                  </a:lnTo>
                  <a:lnTo>
                    <a:pt x="358" y="63"/>
                  </a:lnTo>
                  <a:lnTo>
                    <a:pt x="328" y="32"/>
                  </a:lnTo>
                  <a:lnTo>
                    <a:pt x="295" y="1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63" y="1"/>
                  </a:lnTo>
                  <a:lnTo>
                    <a:pt x="163" y="1"/>
                  </a:lnTo>
                  <a:lnTo>
                    <a:pt x="133" y="29"/>
                  </a:lnTo>
                  <a:lnTo>
                    <a:pt x="106" y="57"/>
                  </a:lnTo>
                  <a:lnTo>
                    <a:pt x="82" y="84"/>
                  </a:lnTo>
                  <a:lnTo>
                    <a:pt x="63" y="109"/>
                  </a:lnTo>
                  <a:lnTo>
                    <a:pt x="47" y="132"/>
                  </a:lnTo>
                  <a:lnTo>
                    <a:pt x="34" y="153"/>
                  </a:lnTo>
                  <a:lnTo>
                    <a:pt x="24" y="174"/>
                  </a:lnTo>
                  <a:lnTo>
                    <a:pt x="16" y="191"/>
                  </a:lnTo>
                  <a:lnTo>
                    <a:pt x="9" y="208"/>
                  </a:lnTo>
                  <a:lnTo>
                    <a:pt x="6" y="222"/>
                  </a:lnTo>
                  <a:lnTo>
                    <a:pt x="1" y="244"/>
                  </a:lnTo>
                  <a:lnTo>
                    <a:pt x="0" y="258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0" y="271"/>
                  </a:lnTo>
                  <a:lnTo>
                    <a:pt x="1" y="281"/>
                  </a:lnTo>
                  <a:lnTo>
                    <a:pt x="4" y="289"/>
                  </a:lnTo>
                  <a:lnTo>
                    <a:pt x="7" y="297"/>
                  </a:lnTo>
                  <a:lnTo>
                    <a:pt x="16" y="312"/>
                  </a:lnTo>
                  <a:lnTo>
                    <a:pt x="27" y="325"/>
                  </a:lnTo>
                  <a:lnTo>
                    <a:pt x="40" y="337"/>
                  </a:lnTo>
                  <a:lnTo>
                    <a:pt x="54" y="344"/>
                  </a:lnTo>
                  <a:lnTo>
                    <a:pt x="63" y="349"/>
                  </a:lnTo>
                  <a:lnTo>
                    <a:pt x="72" y="350"/>
                  </a:lnTo>
                  <a:lnTo>
                    <a:pt x="81" y="352"/>
                  </a:lnTo>
                  <a:lnTo>
                    <a:pt x="90" y="352"/>
                  </a:lnTo>
                  <a:lnTo>
                    <a:pt x="368" y="352"/>
                  </a:lnTo>
                  <a:lnTo>
                    <a:pt x="368" y="352"/>
                  </a:lnTo>
                  <a:lnTo>
                    <a:pt x="377" y="352"/>
                  </a:lnTo>
                  <a:lnTo>
                    <a:pt x="377" y="253"/>
                  </a:lnTo>
                  <a:lnTo>
                    <a:pt x="377" y="237"/>
                  </a:lnTo>
                  <a:lnTo>
                    <a:pt x="377" y="237"/>
                  </a:lnTo>
                  <a:lnTo>
                    <a:pt x="378" y="230"/>
                  </a:lnTo>
                  <a:lnTo>
                    <a:pt x="381" y="222"/>
                  </a:lnTo>
                  <a:lnTo>
                    <a:pt x="389" y="216"/>
                  </a:lnTo>
                  <a:lnTo>
                    <a:pt x="396" y="212"/>
                  </a:lnTo>
                  <a:lnTo>
                    <a:pt x="406" y="209"/>
                  </a:lnTo>
                  <a:lnTo>
                    <a:pt x="417" y="206"/>
                  </a:lnTo>
                  <a:lnTo>
                    <a:pt x="427" y="205"/>
                  </a:lnTo>
                  <a:lnTo>
                    <a:pt x="437" y="205"/>
                  </a:lnTo>
                  <a:lnTo>
                    <a:pt x="437" y="205"/>
                  </a:lnTo>
                  <a:lnTo>
                    <a:pt x="448" y="205"/>
                  </a:lnTo>
                  <a:lnTo>
                    <a:pt x="448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0" name="Freeform 21">
              <a:extLst>
                <a:ext uri="{FF2B5EF4-FFF2-40B4-BE49-F238E27FC236}">
                  <a16:creationId xmlns:a16="http://schemas.microsoft.com/office/drawing/2014/main" id="{37A2E71C-C075-439C-A225-CF446B46F0D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3" y="1725"/>
              <a:ext cx="226" cy="99"/>
            </a:xfrm>
            <a:custGeom>
              <a:avLst/>
              <a:gdLst>
                <a:gd name="T0" fmla="*/ 112 w 226"/>
                <a:gd name="T1" fmla="*/ 99 h 99"/>
                <a:gd name="T2" fmla="*/ 112 w 226"/>
                <a:gd name="T3" fmla="*/ 99 h 99"/>
                <a:gd name="T4" fmla="*/ 114 w 226"/>
                <a:gd name="T5" fmla="*/ 99 h 99"/>
                <a:gd name="T6" fmla="*/ 114 w 226"/>
                <a:gd name="T7" fmla="*/ 99 h 99"/>
                <a:gd name="T8" fmla="*/ 114 w 226"/>
                <a:gd name="T9" fmla="*/ 99 h 99"/>
                <a:gd name="T10" fmla="*/ 179 w 226"/>
                <a:gd name="T11" fmla="*/ 99 h 99"/>
                <a:gd name="T12" fmla="*/ 179 w 226"/>
                <a:gd name="T13" fmla="*/ 99 h 99"/>
                <a:gd name="T14" fmla="*/ 189 w 226"/>
                <a:gd name="T15" fmla="*/ 88 h 99"/>
                <a:gd name="T16" fmla="*/ 199 w 226"/>
                <a:gd name="T17" fmla="*/ 77 h 99"/>
                <a:gd name="T18" fmla="*/ 209 w 226"/>
                <a:gd name="T19" fmla="*/ 63 h 99"/>
                <a:gd name="T20" fmla="*/ 218 w 226"/>
                <a:gd name="T21" fmla="*/ 49 h 99"/>
                <a:gd name="T22" fmla="*/ 224 w 226"/>
                <a:gd name="T23" fmla="*/ 35 h 99"/>
                <a:gd name="T24" fmla="*/ 226 w 226"/>
                <a:gd name="T25" fmla="*/ 29 h 99"/>
                <a:gd name="T26" fmla="*/ 226 w 226"/>
                <a:gd name="T27" fmla="*/ 24 h 99"/>
                <a:gd name="T28" fmla="*/ 223 w 226"/>
                <a:gd name="T29" fmla="*/ 19 h 99"/>
                <a:gd name="T30" fmla="*/ 220 w 226"/>
                <a:gd name="T31" fmla="*/ 16 h 99"/>
                <a:gd name="T32" fmla="*/ 220 w 226"/>
                <a:gd name="T33" fmla="*/ 16 h 99"/>
                <a:gd name="T34" fmla="*/ 206 w 226"/>
                <a:gd name="T35" fmla="*/ 10 h 99"/>
                <a:gd name="T36" fmla="*/ 193 w 226"/>
                <a:gd name="T37" fmla="*/ 6 h 99"/>
                <a:gd name="T38" fmla="*/ 181 w 226"/>
                <a:gd name="T39" fmla="*/ 1 h 99"/>
                <a:gd name="T40" fmla="*/ 171 w 226"/>
                <a:gd name="T41" fmla="*/ 0 h 99"/>
                <a:gd name="T42" fmla="*/ 171 w 226"/>
                <a:gd name="T43" fmla="*/ 0 h 99"/>
                <a:gd name="T44" fmla="*/ 164 w 226"/>
                <a:gd name="T45" fmla="*/ 1 h 99"/>
                <a:gd name="T46" fmla="*/ 158 w 226"/>
                <a:gd name="T47" fmla="*/ 3 h 99"/>
                <a:gd name="T48" fmla="*/ 145 w 226"/>
                <a:gd name="T49" fmla="*/ 9 h 99"/>
                <a:gd name="T50" fmla="*/ 130 w 226"/>
                <a:gd name="T51" fmla="*/ 15 h 99"/>
                <a:gd name="T52" fmla="*/ 123 w 226"/>
                <a:gd name="T53" fmla="*/ 16 h 99"/>
                <a:gd name="T54" fmla="*/ 114 w 226"/>
                <a:gd name="T55" fmla="*/ 16 h 99"/>
                <a:gd name="T56" fmla="*/ 114 w 226"/>
                <a:gd name="T57" fmla="*/ 16 h 99"/>
                <a:gd name="T58" fmla="*/ 105 w 226"/>
                <a:gd name="T59" fmla="*/ 16 h 99"/>
                <a:gd name="T60" fmla="*/ 96 w 226"/>
                <a:gd name="T61" fmla="*/ 15 h 99"/>
                <a:gd name="T62" fmla="*/ 81 w 226"/>
                <a:gd name="T63" fmla="*/ 9 h 99"/>
                <a:gd name="T64" fmla="*/ 68 w 226"/>
                <a:gd name="T65" fmla="*/ 3 h 99"/>
                <a:gd name="T66" fmla="*/ 62 w 226"/>
                <a:gd name="T67" fmla="*/ 1 h 99"/>
                <a:gd name="T68" fmla="*/ 55 w 226"/>
                <a:gd name="T69" fmla="*/ 0 h 99"/>
                <a:gd name="T70" fmla="*/ 55 w 226"/>
                <a:gd name="T71" fmla="*/ 0 h 99"/>
                <a:gd name="T72" fmla="*/ 45 w 226"/>
                <a:gd name="T73" fmla="*/ 1 h 99"/>
                <a:gd name="T74" fmla="*/ 33 w 226"/>
                <a:gd name="T75" fmla="*/ 6 h 99"/>
                <a:gd name="T76" fmla="*/ 19 w 226"/>
                <a:gd name="T77" fmla="*/ 10 h 99"/>
                <a:gd name="T78" fmla="*/ 6 w 226"/>
                <a:gd name="T79" fmla="*/ 16 h 99"/>
                <a:gd name="T80" fmla="*/ 6 w 226"/>
                <a:gd name="T81" fmla="*/ 16 h 99"/>
                <a:gd name="T82" fmla="*/ 3 w 226"/>
                <a:gd name="T83" fmla="*/ 19 h 99"/>
                <a:gd name="T84" fmla="*/ 0 w 226"/>
                <a:gd name="T85" fmla="*/ 24 h 99"/>
                <a:gd name="T86" fmla="*/ 0 w 226"/>
                <a:gd name="T87" fmla="*/ 29 h 99"/>
                <a:gd name="T88" fmla="*/ 2 w 226"/>
                <a:gd name="T89" fmla="*/ 35 h 99"/>
                <a:gd name="T90" fmla="*/ 8 w 226"/>
                <a:gd name="T91" fmla="*/ 49 h 99"/>
                <a:gd name="T92" fmla="*/ 17 w 226"/>
                <a:gd name="T93" fmla="*/ 63 h 99"/>
                <a:gd name="T94" fmla="*/ 27 w 226"/>
                <a:gd name="T95" fmla="*/ 77 h 99"/>
                <a:gd name="T96" fmla="*/ 37 w 226"/>
                <a:gd name="T97" fmla="*/ 88 h 99"/>
                <a:gd name="T98" fmla="*/ 47 w 226"/>
                <a:gd name="T99" fmla="*/ 99 h 99"/>
                <a:gd name="T100" fmla="*/ 112 w 226"/>
                <a:gd name="T101" fmla="*/ 99 h 99"/>
                <a:gd name="T102" fmla="*/ 112 w 226"/>
                <a:gd name="T10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26" h="99">
                  <a:moveTo>
                    <a:pt x="112" y="99"/>
                  </a:moveTo>
                  <a:lnTo>
                    <a:pt x="112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79" y="99"/>
                  </a:lnTo>
                  <a:lnTo>
                    <a:pt x="179" y="99"/>
                  </a:lnTo>
                  <a:lnTo>
                    <a:pt x="189" y="88"/>
                  </a:lnTo>
                  <a:lnTo>
                    <a:pt x="199" y="77"/>
                  </a:lnTo>
                  <a:lnTo>
                    <a:pt x="209" y="63"/>
                  </a:lnTo>
                  <a:lnTo>
                    <a:pt x="218" y="49"/>
                  </a:lnTo>
                  <a:lnTo>
                    <a:pt x="224" y="35"/>
                  </a:lnTo>
                  <a:lnTo>
                    <a:pt x="226" y="29"/>
                  </a:lnTo>
                  <a:lnTo>
                    <a:pt x="226" y="24"/>
                  </a:lnTo>
                  <a:lnTo>
                    <a:pt x="223" y="19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06" y="10"/>
                  </a:lnTo>
                  <a:lnTo>
                    <a:pt x="193" y="6"/>
                  </a:lnTo>
                  <a:lnTo>
                    <a:pt x="181" y="1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64" y="1"/>
                  </a:lnTo>
                  <a:lnTo>
                    <a:pt x="158" y="3"/>
                  </a:lnTo>
                  <a:lnTo>
                    <a:pt x="145" y="9"/>
                  </a:lnTo>
                  <a:lnTo>
                    <a:pt x="130" y="15"/>
                  </a:lnTo>
                  <a:lnTo>
                    <a:pt x="123" y="16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05" y="16"/>
                  </a:lnTo>
                  <a:lnTo>
                    <a:pt x="96" y="15"/>
                  </a:lnTo>
                  <a:lnTo>
                    <a:pt x="81" y="9"/>
                  </a:lnTo>
                  <a:lnTo>
                    <a:pt x="68" y="3"/>
                  </a:lnTo>
                  <a:lnTo>
                    <a:pt x="62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45" y="1"/>
                  </a:lnTo>
                  <a:lnTo>
                    <a:pt x="33" y="6"/>
                  </a:lnTo>
                  <a:lnTo>
                    <a:pt x="19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3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2" y="35"/>
                  </a:lnTo>
                  <a:lnTo>
                    <a:pt x="8" y="49"/>
                  </a:lnTo>
                  <a:lnTo>
                    <a:pt x="17" y="63"/>
                  </a:lnTo>
                  <a:lnTo>
                    <a:pt x="27" y="77"/>
                  </a:lnTo>
                  <a:lnTo>
                    <a:pt x="37" y="88"/>
                  </a:lnTo>
                  <a:lnTo>
                    <a:pt x="47" y="99"/>
                  </a:lnTo>
                  <a:lnTo>
                    <a:pt x="112" y="99"/>
                  </a:lnTo>
                  <a:lnTo>
                    <a:pt x="112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11" name="그룹 110">
            <a:extLst>
              <a:ext uri="{FF2B5EF4-FFF2-40B4-BE49-F238E27FC236}">
                <a16:creationId xmlns:a16="http://schemas.microsoft.com/office/drawing/2014/main" id="{4769C327-00CF-45EE-909C-0B90AA9949A9}"/>
              </a:ext>
            </a:extLst>
          </p:cNvPr>
          <p:cNvGrpSpPr>
            <a:grpSpLocks noChangeAspect="1"/>
          </p:cNvGrpSpPr>
          <p:nvPr/>
        </p:nvGrpSpPr>
        <p:grpSpPr>
          <a:xfrm>
            <a:off x="1256381" y="5885769"/>
            <a:ext cx="552750" cy="520302"/>
            <a:chOff x="1543199" y="5509810"/>
            <a:chExt cx="816967" cy="851179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12" name="사다리꼴 111">
              <a:extLst>
                <a:ext uri="{FF2B5EF4-FFF2-40B4-BE49-F238E27FC236}">
                  <a16:creationId xmlns:a16="http://schemas.microsoft.com/office/drawing/2014/main" id="{AAC12B13-74F6-4E81-A37D-7167F9461F07}"/>
                </a:ext>
              </a:extLst>
            </p:cNvPr>
            <p:cNvSpPr/>
            <p:nvPr/>
          </p:nvSpPr>
          <p:spPr>
            <a:xfrm>
              <a:off x="1543199" y="6089712"/>
              <a:ext cx="816967" cy="271277"/>
            </a:xfrm>
            <a:prstGeom prst="trapezoid">
              <a:avLst>
                <a:gd name="adj" fmla="val 568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13" name="그룹 112">
              <a:extLst>
                <a:ext uri="{FF2B5EF4-FFF2-40B4-BE49-F238E27FC236}">
                  <a16:creationId xmlns:a16="http://schemas.microsoft.com/office/drawing/2014/main" id="{A360441A-3713-4447-ABF1-7E4A5B6DD276}"/>
                </a:ext>
              </a:extLst>
            </p:cNvPr>
            <p:cNvGrpSpPr/>
            <p:nvPr/>
          </p:nvGrpSpPr>
          <p:grpSpPr>
            <a:xfrm rot="3600000">
              <a:off x="1664221" y="5399296"/>
              <a:ext cx="507380" cy="728408"/>
              <a:chOff x="-2431290" y="212846"/>
              <a:chExt cx="2090990" cy="3001878"/>
            </a:xfrm>
            <a:grpFill/>
          </p:grpSpPr>
          <p:sp>
            <p:nvSpPr>
              <p:cNvPr id="114" name="직사각형 113">
                <a:extLst>
                  <a:ext uri="{FF2B5EF4-FFF2-40B4-BE49-F238E27FC236}">
                    <a16:creationId xmlns:a16="http://schemas.microsoft.com/office/drawing/2014/main" id="{817269F0-CBAA-4D9B-9725-AC94E255DF87}"/>
                  </a:ext>
                </a:extLst>
              </p:cNvPr>
              <p:cNvSpPr/>
              <p:nvPr/>
            </p:nvSpPr>
            <p:spPr>
              <a:xfrm>
                <a:off x="-1478649" y="1324492"/>
                <a:ext cx="216000" cy="1332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5" name="모서리가 둥근 직사각형 41">
                <a:extLst>
                  <a:ext uri="{FF2B5EF4-FFF2-40B4-BE49-F238E27FC236}">
                    <a16:creationId xmlns:a16="http://schemas.microsoft.com/office/drawing/2014/main" id="{126BD20F-C1BD-4FE9-AB01-616AE497EA5F}"/>
                  </a:ext>
                </a:extLst>
              </p:cNvPr>
              <p:cNvSpPr/>
              <p:nvPr/>
            </p:nvSpPr>
            <p:spPr>
              <a:xfrm>
                <a:off x="-2431290" y="212846"/>
                <a:ext cx="346078" cy="105263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6" name="모서리가 둥근 직사각형 42">
                <a:extLst>
                  <a:ext uri="{FF2B5EF4-FFF2-40B4-BE49-F238E27FC236}">
                    <a16:creationId xmlns:a16="http://schemas.microsoft.com/office/drawing/2014/main" id="{CF4A2B18-98E0-43E0-B951-C76A084744CA}"/>
                  </a:ext>
                </a:extLst>
              </p:cNvPr>
              <p:cNvSpPr/>
              <p:nvPr/>
            </p:nvSpPr>
            <p:spPr>
              <a:xfrm>
                <a:off x="-686378" y="212846"/>
                <a:ext cx="346078" cy="105263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7" name="모서리가 둥근 직사각형 43">
                <a:extLst>
                  <a:ext uri="{FF2B5EF4-FFF2-40B4-BE49-F238E27FC236}">
                    <a16:creationId xmlns:a16="http://schemas.microsoft.com/office/drawing/2014/main" id="{11550C82-C4F7-4EF6-BE4C-A2635635F474}"/>
                  </a:ext>
                </a:extLst>
              </p:cNvPr>
              <p:cNvSpPr/>
              <p:nvPr/>
            </p:nvSpPr>
            <p:spPr>
              <a:xfrm>
                <a:off x="-2026033" y="212847"/>
                <a:ext cx="1280475" cy="1052636"/>
              </a:xfrm>
              <a:prstGeom prst="roundRect">
                <a:avLst>
                  <a:gd name="adj" fmla="val 1863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0" name="모서리가 둥근 직사각형 44">
                <a:extLst>
                  <a:ext uri="{FF2B5EF4-FFF2-40B4-BE49-F238E27FC236}">
                    <a16:creationId xmlns:a16="http://schemas.microsoft.com/office/drawing/2014/main" id="{59CA7252-444B-4054-812A-9A052ABF8D39}"/>
                  </a:ext>
                </a:extLst>
              </p:cNvPr>
              <p:cNvSpPr/>
              <p:nvPr/>
            </p:nvSpPr>
            <p:spPr>
              <a:xfrm rot="5400000">
                <a:off x="-2135779" y="2241978"/>
                <a:ext cx="1530256" cy="415236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121" name="TextBox 120">
            <a:extLst>
              <a:ext uri="{FF2B5EF4-FFF2-40B4-BE49-F238E27FC236}">
                <a16:creationId xmlns:a16="http://schemas.microsoft.com/office/drawing/2014/main" id="{4B1EF4D6-4152-4EAB-AD99-E49407E78524}"/>
              </a:ext>
            </a:extLst>
          </p:cNvPr>
          <p:cNvSpPr txBox="1"/>
          <p:nvPr/>
        </p:nvSpPr>
        <p:spPr>
          <a:xfrm>
            <a:off x="3023309" y="4895913"/>
            <a:ext cx="1080000" cy="1080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  <a:prstDash val="dash"/>
          </a:ln>
        </p:spPr>
        <p:txBody>
          <a:bodyPr wrap="none" anchor="ctr">
            <a:no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</a:t>
            </a:r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11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1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천만원 이하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B2111274-C861-4839-8D58-2AB64F450572}"/>
              </a:ext>
            </a:extLst>
          </p:cNvPr>
          <p:cNvSpPr txBox="1"/>
          <p:nvPr/>
        </p:nvSpPr>
        <p:spPr>
          <a:xfrm>
            <a:off x="2008033" y="4393335"/>
            <a:ext cx="1080000" cy="1080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  <a:prstDash val="dash"/>
          </a:ln>
        </p:spPr>
        <p:txBody>
          <a:bodyPr wrap="none" anchor="ctr">
            <a:no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직무중지</a:t>
            </a:r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취소 등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0FB49CFC-1B50-40CF-9912-342CCAE1B8B6}"/>
              </a:ext>
            </a:extLst>
          </p:cNvPr>
          <p:cNvSpPr txBox="1"/>
          <p:nvPr/>
        </p:nvSpPr>
        <p:spPr>
          <a:xfrm>
            <a:off x="992756" y="4895913"/>
            <a:ext cx="1080000" cy="1080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  <a:prstDash val="dash"/>
          </a:ln>
        </p:spPr>
        <p:txBody>
          <a:bodyPr wrap="none" anchor="ctr">
            <a:no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징계</a:t>
            </a:r>
          </a:p>
        </p:txBody>
      </p:sp>
      <p:grpSp>
        <p:nvGrpSpPr>
          <p:cNvPr id="124" name="Group 4">
            <a:extLst>
              <a:ext uri="{FF2B5EF4-FFF2-40B4-BE49-F238E27FC236}">
                <a16:creationId xmlns:a16="http://schemas.microsoft.com/office/drawing/2014/main" id="{71AD2DF2-12C9-4198-B9AC-16405FBD369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245712" y="4777741"/>
            <a:ext cx="601697" cy="1624378"/>
            <a:chOff x="2078" y="-1"/>
            <a:chExt cx="1601" cy="4322"/>
          </a:xfrm>
          <a:solidFill>
            <a:schemeClr val="bg2">
              <a:lumMod val="75000"/>
            </a:schemeClr>
          </a:solidFill>
        </p:grpSpPr>
        <p:sp>
          <p:nvSpPr>
            <p:cNvPr id="125" name="Freeform 6">
              <a:extLst>
                <a:ext uri="{FF2B5EF4-FFF2-40B4-BE49-F238E27FC236}">
                  <a16:creationId xmlns:a16="http://schemas.microsoft.com/office/drawing/2014/main" id="{7AEEB8DB-2613-46DD-ABDE-A2E24D1523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8" y="-1"/>
              <a:ext cx="1601" cy="4322"/>
            </a:xfrm>
            <a:custGeom>
              <a:avLst/>
              <a:gdLst>
                <a:gd name="T0" fmla="*/ 971 w 1184"/>
                <a:gd name="T1" fmla="*/ 1106 h 3200"/>
                <a:gd name="T2" fmla="*/ 952 w 1184"/>
                <a:gd name="T3" fmla="*/ 1104 h 3200"/>
                <a:gd name="T4" fmla="*/ 857 w 1184"/>
                <a:gd name="T5" fmla="*/ 1104 h 3200"/>
                <a:gd name="T6" fmla="*/ 867 w 1184"/>
                <a:gd name="T7" fmla="*/ 1168 h 3200"/>
                <a:gd name="T8" fmla="*/ 889 w 1184"/>
                <a:gd name="T9" fmla="*/ 1268 h 3200"/>
                <a:gd name="T10" fmla="*/ 894 w 1184"/>
                <a:gd name="T11" fmla="*/ 1293 h 3200"/>
                <a:gd name="T12" fmla="*/ 948 w 1184"/>
                <a:gd name="T13" fmla="*/ 1384 h 3200"/>
                <a:gd name="T14" fmla="*/ 926 w 1184"/>
                <a:gd name="T15" fmla="*/ 1378 h 3200"/>
                <a:gd name="T16" fmla="*/ 871 w 1184"/>
                <a:gd name="T17" fmla="*/ 1302 h 3200"/>
                <a:gd name="T18" fmla="*/ 831 w 1184"/>
                <a:gd name="T19" fmla="*/ 1104 h 3200"/>
                <a:gd name="T20" fmla="*/ 825 w 1184"/>
                <a:gd name="T21" fmla="*/ 1003 h 3200"/>
                <a:gd name="T22" fmla="*/ 825 w 1184"/>
                <a:gd name="T23" fmla="*/ 981 h 3200"/>
                <a:gd name="T24" fmla="*/ 750 w 1184"/>
                <a:gd name="T25" fmla="*/ 890 h 3200"/>
                <a:gd name="T26" fmla="*/ 728 w 1184"/>
                <a:gd name="T27" fmla="*/ 887 h 3200"/>
                <a:gd name="T28" fmla="*/ 693 w 1184"/>
                <a:gd name="T29" fmla="*/ 894 h 3200"/>
                <a:gd name="T30" fmla="*/ 634 w 1184"/>
                <a:gd name="T31" fmla="*/ 984 h 3200"/>
                <a:gd name="T32" fmla="*/ 635 w 1184"/>
                <a:gd name="T33" fmla="*/ 1010 h 3200"/>
                <a:gd name="T34" fmla="*/ 640 w 1184"/>
                <a:gd name="T35" fmla="*/ 1104 h 3200"/>
                <a:gd name="T36" fmla="*/ 734 w 1184"/>
                <a:gd name="T37" fmla="*/ 1451 h 3200"/>
                <a:gd name="T38" fmla="*/ 841 w 1184"/>
                <a:gd name="T39" fmla="*/ 1549 h 3200"/>
                <a:gd name="T40" fmla="*/ 945 w 1184"/>
                <a:gd name="T41" fmla="*/ 1575 h 3200"/>
                <a:gd name="T42" fmla="*/ 948 w 1184"/>
                <a:gd name="T43" fmla="*/ 1575 h 3200"/>
                <a:gd name="T44" fmla="*/ 948 w 1184"/>
                <a:gd name="T45" fmla="*/ 1575 h 3200"/>
                <a:gd name="T46" fmla="*/ 960 w 1184"/>
                <a:gd name="T47" fmla="*/ 1574 h 3200"/>
                <a:gd name="T48" fmla="*/ 958 w 1184"/>
                <a:gd name="T49" fmla="*/ 1574 h 3200"/>
                <a:gd name="T50" fmla="*/ 831 w 1184"/>
                <a:gd name="T51" fmla="*/ 1571 h 3200"/>
                <a:gd name="T52" fmla="*/ 714 w 1184"/>
                <a:gd name="T53" fmla="*/ 1464 h 3200"/>
                <a:gd name="T54" fmla="*/ 616 w 1184"/>
                <a:gd name="T55" fmla="*/ 1104 h 3200"/>
                <a:gd name="T56" fmla="*/ 512 w 1184"/>
                <a:gd name="T57" fmla="*/ 1104 h 3200"/>
                <a:gd name="T58" fmla="*/ 466 w 1184"/>
                <a:gd name="T59" fmla="*/ 1082 h 3200"/>
                <a:gd name="T60" fmla="*/ 297 w 1184"/>
                <a:gd name="T61" fmla="*/ 906 h 3200"/>
                <a:gd name="T62" fmla="*/ 191 w 1184"/>
                <a:gd name="T63" fmla="*/ 427 h 3200"/>
                <a:gd name="T64" fmla="*/ 192 w 1184"/>
                <a:gd name="T65" fmla="*/ 393 h 3200"/>
                <a:gd name="T66" fmla="*/ 357 w 1184"/>
                <a:gd name="T67" fmla="*/ 393 h 3200"/>
                <a:gd name="T68" fmla="*/ 357 w 1184"/>
                <a:gd name="T69" fmla="*/ 0 h 3200"/>
                <a:gd name="T70" fmla="*/ 107 w 1184"/>
                <a:gd name="T71" fmla="*/ 0 h 3200"/>
                <a:gd name="T72" fmla="*/ 107 w 1184"/>
                <a:gd name="T73" fmla="*/ 260 h 3200"/>
                <a:gd name="T74" fmla="*/ 102 w 1184"/>
                <a:gd name="T75" fmla="*/ 259 h 3200"/>
                <a:gd name="T76" fmla="*/ 2 w 1184"/>
                <a:gd name="T77" fmla="*/ 351 h 3200"/>
                <a:gd name="T78" fmla="*/ 1 w 1184"/>
                <a:gd name="T79" fmla="*/ 427 h 3200"/>
                <a:gd name="T80" fmla="*/ 223 w 1184"/>
                <a:gd name="T81" fmla="*/ 1127 h 3200"/>
                <a:gd name="T82" fmla="*/ 399 w 1184"/>
                <a:gd name="T83" fmla="*/ 1263 h 3200"/>
                <a:gd name="T84" fmla="*/ 399 w 1184"/>
                <a:gd name="T85" fmla="*/ 1786 h 3200"/>
                <a:gd name="T86" fmla="*/ 399 w 1184"/>
                <a:gd name="T87" fmla="*/ 2011 h 3200"/>
                <a:gd name="T88" fmla="*/ 399 w 1184"/>
                <a:gd name="T89" fmla="*/ 3053 h 3200"/>
                <a:gd name="T90" fmla="*/ 547 w 1184"/>
                <a:gd name="T91" fmla="*/ 3200 h 3200"/>
                <a:gd name="T92" fmla="*/ 694 w 1184"/>
                <a:gd name="T93" fmla="*/ 3053 h 3200"/>
                <a:gd name="T94" fmla="*/ 694 w 1184"/>
                <a:gd name="T95" fmla="*/ 2104 h 3200"/>
                <a:gd name="T96" fmla="*/ 749 w 1184"/>
                <a:gd name="T97" fmla="*/ 2104 h 3200"/>
                <a:gd name="T98" fmla="*/ 749 w 1184"/>
                <a:gd name="T99" fmla="*/ 3053 h 3200"/>
                <a:gd name="T100" fmla="*/ 897 w 1184"/>
                <a:gd name="T101" fmla="*/ 3200 h 3200"/>
                <a:gd name="T102" fmla="*/ 1044 w 1184"/>
                <a:gd name="T103" fmla="*/ 3053 h 3200"/>
                <a:gd name="T104" fmla="*/ 1044 w 1184"/>
                <a:gd name="T105" fmla="*/ 2011 h 3200"/>
                <a:gd name="T106" fmla="*/ 1044 w 1184"/>
                <a:gd name="T107" fmla="*/ 1786 h 3200"/>
                <a:gd name="T108" fmla="*/ 1044 w 1184"/>
                <a:gd name="T109" fmla="*/ 1549 h 3200"/>
                <a:gd name="T110" fmla="*/ 1052 w 1184"/>
                <a:gd name="T111" fmla="*/ 1544 h 3200"/>
                <a:gd name="T112" fmla="*/ 1146 w 1184"/>
                <a:gd name="T113" fmla="*/ 1442 h 3200"/>
                <a:gd name="T114" fmla="*/ 1183 w 1184"/>
                <a:gd name="T115" fmla="*/ 1307 h 3200"/>
                <a:gd name="T116" fmla="*/ 1123 w 1184"/>
                <a:gd name="T117" fmla="*/ 1163 h 3200"/>
                <a:gd name="T118" fmla="*/ 971 w 1184"/>
                <a:gd name="T119" fmla="*/ 1106 h 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84" h="3200">
                  <a:moveTo>
                    <a:pt x="971" y="1106"/>
                  </a:moveTo>
                  <a:cubicBezTo>
                    <a:pt x="965" y="1105"/>
                    <a:pt x="958" y="1104"/>
                    <a:pt x="952" y="1104"/>
                  </a:cubicBezTo>
                  <a:cubicBezTo>
                    <a:pt x="857" y="1104"/>
                    <a:pt x="857" y="1104"/>
                    <a:pt x="857" y="1104"/>
                  </a:cubicBezTo>
                  <a:cubicBezTo>
                    <a:pt x="860" y="1128"/>
                    <a:pt x="863" y="1149"/>
                    <a:pt x="867" y="1168"/>
                  </a:cubicBezTo>
                  <a:cubicBezTo>
                    <a:pt x="875" y="1211"/>
                    <a:pt x="883" y="1243"/>
                    <a:pt x="889" y="1268"/>
                  </a:cubicBezTo>
                  <a:cubicBezTo>
                    <a:pt x="891" y="1277"/>
                    <a:pt x="893" y="1285"/>
                    <a:pt x="894" y="1293"/>
                  </a:cubicBezTo>
                  <a:cubicBezTo>
                    <a:pt x="900" y="1337"/>
                    <a:pt x="925" y="1366"/>
                    <a:pt x="948" y="1384"/>
                  </a:cubicBezTo>
                  <a:cubicBezTo>
                    <a:pt x="940" y="1383"/>
                    <a:pt x="933" y="1382"/>
                    <a:pt x="926" y="1378"/>
                  </a:cubicBezTo>
                  <a:cubicBezTo>
                    <a:pt x="916" y="1373"/>
                    <a:pt x="895" y="1360"/>
                    <a:pt x="871" y="1302"/>
                  </a:cubicBezTo>
                  <a:cubicBezTo>
                    <a:pt x="855" y="1260"/>
                    <a:pt x="840" y="1196"/>
                    <a:pt x="831" y="1104"/>
                  </a:cubicBezTo>
                  <a:cubicBezTo>
                    <a:pt x="829" y="1074"/>
                    <a:pt x="826" y="1040"/>
                    <a:pt x="825" y="1003"/>
                  </a:cubicBezTo>
                  <a:cubicBezTo>
                    <a:pt x="825" y="996"/>
                    <a:pt x="825" y="988"/>
                    <a:pt x="825" y="981"/>
                  </a:cubicBezTo>
                  <a:cubicBezTo>
                    <a:pt x="824" y="936"/>
                    <a:pt x="792" y="899"/>
                    <a:pt x="750" y="890"/>
                  </a:cubicBezTo>
                  <a:cubicBezTo>
                    <a:pt x="743" y="888"/>
                    <a:pt x="736" y="887"/>
                    <a:pt x="728" y="887"/>
                  </a:cubicBezTo>
                  <a:cubicBezTo>
                    <a:pt x="716" y="887"/>
                    <a:pt x="704" y="890"/>
                    <a:pt x="693" y="894"/>
                  </a:cubicBezTo>
                  <a:cubicBezTo>
                    <a:pt x="658" y="909"/>
                    <a:pt x="634" y="944"/>
                    <a:pt x="634" y="984"/>
                  </a:cubicBezTo>
                  <a:cubicBezTo>
                    <a:pt x="634" y="993"/>
                    <a:pt x="635" y="1001"/>
                    <a:pt x="635" y="1010"/>
                  </a:cubicBezTo>
                  <a:cubicBezTo>
                    <a:pt x="636" y="1043"/>
                    <a:pt x="638" y="1074"/>
                    <a:pt x="640" y="1104"/>
                  </a:cubicBezTo>
                  <a:cubicBezTo>
                    <a:pt x="653" y="1268"/>
                    <a:pt x="685" y="1375"/>
                    <a:pt x="734" y="1451"/>
                  </a:cubicBezTo>
                  <a:cubicBezTo>
                    <a:pt x="764" y="1497"/>
                    <a:pt x="802" y="1530"/>
                    <a:pt x="841" y="1549"/>
                  </a:cubicBezTo>
                  <a:cubicBezTo>
                    <a:pt x="880" y="1569"/>
                    <a:pt x="918" y="1574"/>
                    <a:pt x="945" y="1575"/>
                  </a:cubicBezTo>
                  <a:cubicBezTo>
                    <a:pt x="946" y="1575"/>
                    <a:pt x="947" y="1575"/>
                    <a:pt x="948" y="1575"/>
                  </a:cubicBezTo>
                  <a:cubicBezTo>
                    <a:pt x="948" y="1575"/>
                    <a:pt x="948" y="1575"/>
                    <a:pt x="948" y="1575"/>
                  </a:cubicBezTo>
                  <a:cubicBezTo>
                    <a:pt x="952" y="1575"/>
                    <a:pt x="956" y="1574"/>
                    <a:pt x="960" y="1574"/>
                  </a:cubicBezTo>
                  <a:cubicBezTo>
                    <a:pt x="959" y="1574"/>
                    <a:pt x="959" y="1574"/>
                    <a:pt x="958" y="1574"/>
                  </a:cubicBezTo>
                  <a:cubicBezTo>
                    <a:pt x="925" y="1584"/>
                    <a:pt x="881" y="1586"/>
                    <a:pt x="831" y="1571"/>
                  </a:cubicBezTo>
                  <a:cubicBezTo>
                    <a:pt x="783" y="1556"/>
                    <a:pt x="745" y="1512"/>
                    <a:pt x="714" y="1464"/>
                  </a:cubicBezTo>
                  <a:cubicBezTo>
                    <a:pt x="660" y="1380"/>
                    <a:pt x="629" y="1264"/>
                    <a:pt x="616" y="1104"/>
                  </a:cubicBezTo>
                  <a:cubicBezTo>
                    <a:pt x="512" y="1104"/>
                    <a:pt x="512" y="1104"/>
                    <a:pt x="512" y="1104"/>
                  </a:cubicBezTo>
                  <a:cubicBezTo>
                    <a:pt x="506" y="1102"/>
                    <a:pt x="489" y="1095"/>
                    <a:pt x="466" y="1082"/>
                  </a:cubicBezTo>
                  <a:cubicBezTo>
                    <a:pt x="421" y="1056"/>
                    <a:pt x="354" y="1005"/>
                    <a:pt x="297" y="906"/>
                  </a:cubicBezTo>
                  <a:cubicBezTo>
                    <a:pt x="240" y="806"/>
                    <a:pt x="192" y="656"/>
                    <a:pt x="191" y="427"/>
                  </a:cubicBezTo>
                  <a:cubicBezTo>
                    <a:pt x="191" y="416"/>
                    <a:pt x="192" y="405"/>
                    <a:pt x="192" y="393"/>
                  </a:cubicBezTo>
                  <a:cubicBezTo>
                    <a:pt x="357" y="393"/>
                    <a:pt x="357" y="393"/>
                    <a:pt x="357" y="393"/>
                  </a:cubicBezTo>
                  <a:cubicBezTo>
                    <a:pt x="357" y="0"/>
                    <a:pt x="357" y="0"/>
                    <a:pt x="35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260"/>
                    <a:pt x="107" y="260"/>
                    <a:pt x="107" y="260"/>
                  </a:cubicBezTo>
                  <a:cubicBezTo>
                    <a:pt x="105" y="260"/>
                    <a:pt x="103" y="259"/>
                    <a:pt x="102" y="259"/>
                  </a:cubicBezTo>
                  <a:cubicBezTo>
                    <a:pt x="49" y="257"/>
                    <a:pt x="4" y="298"/>
                    <a:pt x="2" y="351"/>
                  </a:cubicBezTo>
                  <a:cubicBezTo>
                    <a:pt x="1" y="377"/>
                    <a:pt x="1" y="403"/>
                    <a:pt x="1" y="427"/>
                  </a:cubicBezTo>
                  <a:cubicBezTo>
                    <a:pt x="0" y="780"/>
                    <a:pt x="107" y="1000"/>
                    <a:pt x="223" y="1127"/>
                  </a:cubicBezTo>
                  <a:cubicBezTo>
                    <a:pt x="287" y="1198"/>
                    <a:pt x="353" y="1239"/>
                    <a:pt x="399" y="1263"/>
                  </a:cubicBezTo>
                  <a:cubicBezTo>
                    <a:pt x="399" y="1786"/>
                    <a:pt x="399" y="1786"/>
                    <a:pt x="399" y="1786"/>
                  </a:cubicBezTo>
                  <a:cubicBezTo>
                    <a:pt x="399" y="2011"/>
                    <a:pt x="399" y="2011"/>
                    <a:pt x="399" y="2011"/>
                  </a:cubicBezTo>
                  <a:cubicBezTo>
                    <a:pt x="399" y="3053"/>
                    <a:pt x="399" y="3053"/>
                    <a:pt x="399" y="3053"/>
                  </a:cubicBezTo>
                  <a:cubicBezTo>
                    <a:pt x="399" y="3134"/>
                    <a:pt x="465" y="3200"/>
                    <a:pt x="547" y="3200"/>
                  </a:cubicBezTo>
                  <a:cubicBezTo>
                    <a:pt x="628" y="3200"/>
                    <a:pt x="694" y="3134"/>
                    <a:pt x="694" y="3053"/>
                  </a:cubicBezTo>
                  <a:cubicBezTo>
                    <a:pt x="694" y="2104"/>
                    <a:pt x="694" y="2104"/>
                    <a:pt x="694" y="2104"/>
                  </a:cubicBezTo>
                  <a:cubicBezTo>
                    <a:pt x="749" y="2104"/>
                    <a:pt x="749" y="2104"/>
                    <a:pt x="749" y="2104"/>
                  </a:cubicBezTo>
                  <a:cubicBezTo>
                    <a:pt x="749" y="3053"/>
                    <a:pt x="749" y="3053"/>
                    <a:pt x="749" y="3053"/>
                  </a:cubicBezTo>
                  <a:cubicBezTo>
                    <a:pt x="749" y="3134"/>
                    <a:pt x="815" y="3200"/>
                    <a:pt x="897" y="3200"/>
                  </a:cubicBezTo>
                  <a:cubicBezTo>
                    <a:pt x="978" y="3200"/>
                    <a:pt x="1044" y="3134"/>
                    <a:pt x="1044" y="3053"/>
                  </a:cubicBezTo>
                  <a:cubicBezTo>
                    <a:pt x="1044" y="2011"/>
                    <a:pt x="1044" y="2011"/>
                    <a:pt x="1044" y="2011"/>
                  </a:cubicBezTo>
                  <a:cubicBezTo>
                    <a:pt x="1044" y="1786"/>
                    <a:pt x="1044" y="1786"/>
                    <a:pt x="1044" y="1786"/>
                  </a:cubicBezTo>
                  <a:cubicBezTo>
                    <a:pt x="1044" y="1549"/>
                    <a:pt x="1044" y="1549"/>
                    <a:pt x="1044" y="1549"/>
                  </a:cubicBezTo>
                  <a:cubicBezTo>
                    <a:pt x="1047" y="1547"/>
                    <a:pt x="1049" y="1546"/>
                    <a:pt x="1052" y="1544"/>
                  </a:cubicBezTo>
                  <a:cubicBezTo>
                    <a:pt x="1093" y="1518"/>
                    <a:pt x="1124" y="1482"/>
                    <a:pt x="1146" y="1442"/>
                  </a:cubicBezTo>
                  <a:cubicBezTo>
                    <a:pt x="1168" y="1402"/>
                    <a:pt x="1183" y="1357"/>
                    <a:pt x="1183" y="1307"/>
                  </a:cubicBezTo>
                  <a:cubicBezTo>
                    <a:pt x="1184" y="1259"/>
                    <a:pt x="1167" y="1203"/>
                    <a:pt x="1123" y="1163"/>
                  </a:cubicBezTo>
                  <a:cubicBezTo>
                    <a:pt x="1083" y="1125"/>
                    <a:pt x="1029" y="1108"/>
                    <a:pt x="971" y="1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6" name="Freeform 5">
              <a:extLst>
                <a:ext uri="{FF2B5EF4-FFF2-40B4-BE49-F238E27FC236}">
                  <a16:creationId xmlns:a16="http://schemas.microsoft.com/office/drawing/2014/main" id="{9BE5E04F-CAEC-4018-BB43-72192F7927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1" y="621"/>
              <a:ext cx="792" cy="729"/>
            </a:xfrm>
            <a:custGeom>
              <a:avLst/>
              <a:gdLst>
                <a:gd name="T0" fmla="*/ 213 w 586"/>
                <a:gd name="T1" fmla="*/ 439 h 539"/>
                <a:gd name="T2" fmla="*/ 262 w 586"/>
                <a:gd name="T3" fmla="*/ 408 h 539"/>
                <a:gd name="T4" fmla="*/ 262 w 586"/>
                <a:gd name="T5" fmla="*/ 373 h 539"/>
                <a:gd name="T6" fmla="*/ 319 w 586"/>
                <a:gd name="T7" fmla="*/ 373 h 539"/>
                <a:gd name="T8" fmla="*/ 319 w 586"/>
                <a:gd name="T9" fmla="*/ 404 h 539"/>
                <a:gd name="T10" fmla="*/ 418 w 586"/>
                <a:gd name="T11" fmla="*/ 519 h 539"/>
                <a:gd name="T12" fmla="*/ 418 w 586"/>
                <a:gd name="T13" fmla="*/ 531 h 539"/>
                <a:gd name="T14" fmla="*/ 552 w 586"/>
                <a:gd name="T15" fmla="*/ 356 h 539"/>
                <a:gd name="T16" fmla="*/ 352 w 586"/>
                <a:gd name="T17" fmla="*/ 34 h 539"/>
                <a:gd name="T18" fmla="*/ 30 w 586"/>
                <a:gd name="T19" fmla="*/ 234 h 539"/>
                <a:gd name="T20" fmla="*/ 180 w 586"/>
                <a:gd name="T21" fmla="*/ 539 h 539"/>
                <a:gd name="T22" fmla="*/ 179 w 586"/>
                <a:gd name="T23" fmla="*/ 524 h 539"/>
                <a:gd name="T24" fmla="*/ 213 w 586"/>
                <a:gd name="T25" fmla="*/ 4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86" h="539">
                  <a:moveTo>
                    <a:pt x="213" y="439"/>
                  </a:moveTo>
                  <a:cubicBezTo>
                    <a:pt x="227" y="424"/>
                    <a:pt x="244" y="414"/>
                    <a:pt x="262" y="408"/>
                  </a:cubicBezTo>
                  <a:cubicBezTo>
                    <a:pt x="262" y="373"/>
                    <a:pt x="262" y="373"/>
                    <a:pt x="262" y="373"/>
                  </a:cubicBezTo>
                  <a:cubicBezTo>
                    <a:pt x="319" y="373"/>
                    <a:pt x="319" y="373"/>
                    <a:pt x="319" y="373"/>
                  </a:cubicBezTo>
                  <a:cubicBezTo>
                    <a:pt x="319" y="404"/>
                    <a:pt x="319" y="404"/>
                    <a:pt x="319" y="404"/>
                  </a:cubicBezTo>
                  <a:cubicBezTo>
                    <a:pt x="374" y="414"/>
                    <a:pt x="417" y="462"/>
                    <a:pt x="418" y="519"/>
                  </a:cubicBezTo>
                  <a:cubicBezTo>
                    <a:pt x="418" y="523"/>
                    <a:pt x="418" y="527"/>
                    <a:pt x="418" y="531"/>
                  </a:cubicBezTo>
                  <a:cubicBezTo>
                    <a:pt x="483" y="496"/>
                    <a:pt x="534" y="434"/>
                    <a:pt x="552" y="356"/>
                  </a:cubicBezTo>
                  <a:cubicBezTo>
                    <a:pt x="586" y="211"/>
                    <a:pt x="496" y="67"/>
                    <a:pt x="352" y="34"/>
                  </a:cubicBezTo>
                  <a:cubicBezTo>
                    <a:pt x="207" y="0"/>
                    <a:pt x="63" y="90"/>
                    <a:pt x="30" y="234"/>
                  </a:cubicBezTo>
                  <a:cubicBezTo>
                    <a:pt x="0" y="361"/>
                    <a:pt x="66" y="487"/>
                    <a:pt x="180" y="539"/>
                  </a:cubicBezTo>
                  <a:cubicBezTo>
                    <a:pt x="180" y="534"/>
                    <a:pt x="180" y="529"/>
                    <a:pt x="179" y="524"/>
                  </a:cubicBezTo>
                  <a:cubicBezTo>
                    <a:pt x="179" y="492"/>
                    <a:pt x="191" y="462"/>
                    <a:pt x="213" y="4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127" name="그래픽 36">
            <a:extLst>
              <a:ext uri="{FF2B5EF4-FFF2-40B4-BE49-F238E27FC236}">
                <a16:creationId xmlns:a16="http://schemas.microsoft.com/office/drawing/2014/main" id="{F3000B0A-A068-45DF-8D84-305C23D7BA87}"/>
              </a:ext>
            </a:extLst>
          </p:cNvPr>
          <p:cNvSpPr/>
          <p:nvPr/>
        </p:nvSpPr>
        <p:spPr>
          <a:xfrm>
            <a:off x="6651064" y="5858663"/>
            <a:ext cx="517611" cy="544571"/>
          </a:xfrm>
          <a:custGeom>
            <a:avLst/>
            <a:gdLst>
              <a:gd name="connsiteX0" fmla="*/ 335991 w 914400"/>
              <a:gd name="connsiteY0" fmla="*/ 206161 h 962025"/>
              <a:gd name="connsiteX1" fmla="*/ 586927 w 914400"/>
              <a:gd name="connsiteY1" fmla="*/ 206161 h 962025"/>
              <a:gd name="connsiteX2" fmla="*/ 609863 w 914400"/>
              <a:gd name="connsiteY2" fmla="*/ 173433 h 962025"/>
              <a:gd name="connsiteX3" fmla="*/ 667099 w 914400"/>
              <a:gd name="connsiteY3" fmla="*/ 89327 h 962025"/>
              <a:gd name="connsiteX4" fmla="*/ 685206 w 914400"/>
              <a:gd name="connsiteY4" fmla="*/ 35902 h 962025"/>
              <a:gd name="connsiteX5" fmla="*/ 657060 w 914400"/>
              <a:gd name="connsiteY5" fmla="*/ 17147 h 962025"/>
              <a:gd name="connsiteX6" fmla="*/ 584641 w 914400"/>
              <a:gd name="connsiteY6" fmla="*/ 7889 h 962025"/>
              <a:gd name="connsiteX7" fmla="*/ 537873 w 914400"/>
              <a:gd name="connsiteY7" fmla="*/ 24319 h 962025"/>
              <a:gd name="connsiteX8" fmla="*/ 467655 w 914400"/>
              <a:gd name="connsiteY8" fmla="*/ 37016 h 962025"/>
              <a:gd name="connsiteX9" fmla="*/ 403694 w 914400"/>
              <a:gd name="connsiteY9" fmla="*/ 26148 h 962025"/>
              <a:gd name="connsiteX10" fmla="*/ 354612 w 914400"/>
              <a:gd name="connsiteY10" fmla="*/ 8679 h 962025"/>
              <a:gd name="connsiteX11" fmla="*/ 274897 w 914400"/>
              <a:gd name="connsiteY11" fmla="*/ 15490 h 962025"/>
              <a:gd name="connsiteX12" fmla="*/ 313055 w 914400"/>
              <a:gd name="connsiteY12" fmla="*/ 173433 h 962025"/>
              <a:gd name="connsiteX13" fmla="*/ 335991 w 914400"/>
              <a:gd name="connsiteY13" fmla="*/ 206161 h 962025"/>
              <a:gd name="connsiteX14" fmla="*/ 888841 w 914400"/>
              <a:gd name="connsiteY14" fmla="*/ 665085 h 962025"/>
              <a:gd name="connsiteX15" fmla="*/ 586003 w 914400"/>
              <a:gd name="connsiteY15" fmla="*/ 277237 h 962025"/>
              <a:gd name="connsiteX16" fmla="*/ 332829 w 914400"/>
              <a:gd name="connsiteY16" fmla="*/ 277237 h 962025"/>
              <a:gd name="connsiteX17" fmla="*/ 30057 w 914400"/>
              <a:gd name="connsiteY17" fmla="*/ 665085 h 962025"/>
              <a:gd name="connsiteX18" fmla="*/ 190315 w 914400"/>
              <a:gd name="connsiteY18" fmla="*/ 959636 h 962025"/>
              <a:gd name="connsiteX19" fmla="*/ 728583 w 914400"/>
              <a:gd name="connsiteY19" fmla="*/ 959636 h 962025"/>
              <a:gd name="connsiteX20" fmla="*/ 888841 w 914400"/>
              <a:gd name="connsiteY20" fmla="*/ 665085 h 962025"/>
              <a:gd name="connsiteX21" fmla="*/ 482971 w 914400"/>
              <a:gd name="connsiteY21" fmla="*/ 799654 h 962025"/>
              <a:gd name="connsiteX22" fmla="*/ 482971 w 914400"/>
              <a:gd name="connsiteY22" fmla="*/ 859814 h 962025"/>
              <a:gd name="connsiteX23" fmla="*/ 435070 w 914400"/>
              <a:gd name="connsiteY23" fmla="*/ 859814 h 962025"/>
              <a:gd name="connsiteX24" fmla="*/ 435070 w 914400"/>
              <a:gd name="connsiteY24" fmla="*/ 803159 h 962025"/>
              <a:gd name="connsiteX25" fmla="*/ 340439 w 914400"/>
              <a:gd name="connsiteY25" fmla="*/ 777461 h 962025"/>
              <a:gd name="connsiteX26" fmla="*/ 356222 w 914400"/>
              <a:gd name="connsiteY26" fmla="*/ 722549 h 962025"/>
              <a:gd name="connsiteX27" fmla="*/ 447348 w 914400"/>
              <a:gd name="connsiteY27" fmla="*/ 748248 h 962025"/>
              <a:gd name="connsiteX28" fmla="*/ 509260 w 914400"/>
              <a:gd name="connsiteY28" fmla="*/ 702109 h 962025"/>
              <a:gd name="connsiteX29" fmla="*/ 445585 w 914400"/>
              <a:gd name="connsiteY29" fmla="*/ 643111 h 962025"/>
              <a:gd name="connsiteX30" fmla="*/ 344525 w 914400"/>
              <a:gd name="connsiteY30" fmla="*/ 538545 h 962025"/>
              <a:gd name="connsiteX31" fmla="*/ 438566 w 914400"/>
              <a:gd name="connsiteY31" fmla="*/ 439247 h 962025"/>
              <a:gd name="connsiteX32" fmla="*/ 438566 w 914400"/>
              <a:gd name="connsiteY32" fmla="*/ 382002 h 962025"/>
              <a:gd name="connsiteX33" fmla="*/ 486467 w 914400"/>
              <a:gd name="connsiteY33" fmla="*/ 382002 h 962025"/>
              <a:gd name="connsiteX34" fmla="*/ 486467 w 914400"/>
              <a:gd name="connsiteY34" fmla="*/ 436323 h 962025"/>
              <a:gd name="connsiteX35" fmla="*/ 567077 w 914400"/>
              <a:gd name="connsiteY35" fmla="*/ 455602 h 962025"/>
              <a:gd name="connsiteX36" fmla="*/ 551313 w 914400"/>
              <a:gd name="connsiteY36" fmla="*/ 509332 h 962025"/>
              <a:gd name="connsiteX37" fmla="*/ 471865 w 914400"/>
              <a:gd name="connsiteY37" fmla="*/ 489473 h 962025"/>
              <a:gd name="connsiteX38" fmla="*/ 416382 w 914400"/>
              <a:gd name="connsiteY38" fmla="*/ 530373 h 962025"/>
              <a:gd name="connsiteX39" fmla="*/ 487048 w 914400"/>
              <a:gd name="connsiteY39" fmla="*/ 587609 h 962025"/>
              <a:gd name="connsiteX40" fmla="*/ 581688 w 914400"/>
              <a:gd name="connsiteY40" fmla="*/ 695670 h 962025"/>
              <a:gd name="connsiteX41" fmla="*/ 482971 w 914400"/>
              <a:gd name="connsiteY41" fmla="*/ 799654 h 962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914400" h="962025">
                <a:moveTo>
                  <a:pt x="335991" y="206161"/>
                </a:moveTo>
                <a:lnTo>
                  <a:pt x="586927" y="206161"/>
                </a:lnTo>
                <a:lnTo>
                  <a:pt x="609863" y="173433"/>
                </a:lnTo>
                <a:cubicBezTo>
                  <a:pt x="628599" y="145191"/>
                  <a:pt x="649240" y="118140"/>
                  <a:pt x="667099" y="89327"/>
                </a:cubicBezTo>
                <a:cubicBezTo>
                  <a:pt x="675576" y="75640"/>
                  <a:pt x="691464" y="53237"/>
                  <a:pt x="685206" y="35902"/>
                </a:cubicBezTo>
                <a:cubicBezTo>
                  <a:pt x="680739" y="23519"/>
                  <a:pt x="669309" y="19300"/>
                  <a:pt x="657060" y="17147"/>
                </a:cubicBezTo>
                <a:cubicBezTo>
                  <a:pt x="648201" y="15594"/>
                  <a:pt x="602919" y="4155"/>
                  <a:pt x="584641" y="7889"/>
                </a:cubicBezTo>
                <a:cubicBezTo>
                  <a:pt x="568420" y="11213"/>
                  <a:pt x="553437" y="18909"/>
                  <a:pt x="537873" y="24319"/>
                </a:cubicBezTo>
                <a:cubicBezTo>
                  <a:pt x="515956" y="31939"/>
                  <a:pt x="491696" y="38330"/>
                  <a:pt x="467655" y="37016"/>
                </a:cubicBezTo>
                <a:cubicBezTo>
                  <a:pt x="446881" y="35883"/>
                  <a:pt x="423278" y="33225"/>
                  <a:pt x="403694" y="26148"/>
                </a:cubicBezTo>
                <a:cubicBezTo>
                  <a:pt x="387464" y="20271"/>
                  <a:pt x="371786" y="11622"/>
                  <a:pt x="354612" y="8679"/>
                </a:cubicBezTo>
                <a:cubicBezTo>
                  <a:pt x="339782" y="6136"/>
                  <a:pt x="285765" y="13623"/>
                  <a:pt x="274897" y="15490"/>
                </a:cubicBezTo>
                <a:cubicBezTo>
                  <a:pt x="198402" y="28653"/>
                  <a:pt x="254019" y="86860"/>
                  <a:pt x="313055" y="173433"/>
                </a:cubicBezTo>
                <a:lnTo>
                  <a:pt x="335991" y="206161"/>
                </a:lnTo>
                <a:close/>
                <a:moveTo>
                  <a:pt x="888841" y="665085"/>
                </a:moveTo>
                <a:cubicBezTo>
                  <a:pt x="824509" y="516857"/>
                  <a:pt x="708028" y="355218"/>
                  <a:pt x="586003" y="277237"/>
                </a:cubicBezTo>
                <a:lnTo>
                  <a:pt x="332829" y="277237"/>
                </a:lnTo>
                <a:cubicBezTo>
                  <a:pt x="210832" y="355237"/>
                  <a:pt x="94370" y="516886"/>
                  <a:pt x="30057" y="665085"/>
                </a:cubicBezTo>
                <a:cubicBezTo>
                  <a:pt x="-34427" y="813656"/>
                  <a:pt x="42926" y="959636"/>
                  <a:pt x="190315" y="959636"/>
                </a:cubicBezTo>
                <a:lnTo>
                  <a:pt x="728583" y="959636"/>
                </a:lnTo>
                <a:cubicBezTo>
                  <a:pt x="875973" y="959636"/>
                  <a:pt x="953325" y="813656"/>
                  <a:pt x="888841" y="665085"/>
                </a:cubicBezTo>
                <a:close/>
                <a:moveTo>
                  <a:pt x="482971" y="799654"/>
                </a:moveTo>
                <a:lnTo>
                  <a:pt x="482971" y="859814"/>
                </a:lnTo>
                <a:lnTo>
                  <a:pt x="435070" y="859814"/>
                </a:lnTo>
                <a:lnTo>
                  <a:pt x="435070" y="803159"/>
                </a:lnTo>
                <a:cubicBezTo>
                  <a:pt x="398275" y="801997"/>
                  <a:pt x="361480" y="791482"/>
                  <a:pt x="340439" y="777461"/>
                </a:cubicBezTo>
                <a:lnTo>
                  <a:pt x="356222" y="722549"/>
                </a:lnTo>
                <a:cubicBezTo>
                  <a:pt x="379006" y="735989"/>
                  <a:pt x="411715" y="748248"/>
                  <a:pt x="447348" y="748248"/>
                </a:cubicBezTo>
                <a:cubicBezTo>
                  <a:pt x="484143" y="748248"/>
                  <a:pt x="509260" y="730141"/>
                  <a:pt x="509260" y="702109"/>
                </a:cubicBezTo>
                <a:cubicBezTo>
                  <a:pt x="509260" y="675820"/>
                  <a:pt x="488810" y="658875"/>
                  <a:pt x="445585" y="643111"/>
                </a:cubicBezTo>
                <a:cubicBezTo>
                  <a:pt x="384244" y="620908"/>
                  <a:pt x="344525" y="592876"/>
                  <a:pt x="344525" y="538545"/>
                </a:cubicBezTo>
                <a:cubicBezTo>
                  <a:pt x="344525" y="488311"/>
                  <a:pt x="379568" y="449763"/>
                  <a:pt x="438566" y="439247"/>
                </a:cubicBezTo>
                <a:lnTo>
                  <a:pt x="438566" y="382002"/>
                </a:lnTo>
                <a:lnTo>
                  <a:pt x="486467" y="382002"/>
                </a:lnTo>
                <a:lnTo>
                  <a:pt x="486467" y="436323"/>
                </a:lnTo>
                <a:cubicBezTo>
                  <a:pt x="523262" y="437495"/>
                  <a:pt x="548379" y="446248"/>
                  <a:pt x="567077" y="455602"/>
                </a:cubicBezTo>
                <a:lnTo>
                  <a:pt x="551313" y="509332"/>
                </a:lnTo>
                <a:cubicBezTo>
                  <a:pt x="537283" y="502903"/>
                  <a:pt x="511584" y="489473"/>
                  <a:pt x="471865" y="489473"/>
                </a:cubicBezTo>
                <a:cubicBezTo>
                  <a:pt x="430984" y="489473"/>
                  <a:pt x="416382" y="510504"/>
                  <a:pt x="416382" y="530373"/>
                </a:cubicBezTo>
                <a:cubicBezTo>
                  <a:pt x="416382" y="554319"/>
                  <a:pt x="437413" y="567740"/>
                  <a:pt x="487048" y="587609"/>
                </a:cubicBezTo>
                <a:cubicBezTo>
                  <a:pt x="552475" y="612145"/>
                  <a:pt x="581688" y="643692"/>
                  <a:pt x="581688" y="695670"/>
                </a:cubicBezTo>
                <a:cubicBezTo>
                  <a:pt x="581688" y="745343"/>
                  <a:pt x="547227" y="789148"/>
                  <a:pt x="482971" y="799654"/>
                </a:cubicBezTo>
                <a:close/>
              </a:path>
            </a:pathLst>
          </a:custGeom>
          <a:solidFill>
            <a:srgbClr val="C9C9C9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9A8CF05E-8396-42B5-9DE2-A94E591557C1}"/>
              </a:ext>
            </a:extLst>
          </p:cNvPr>
          <p:cNvSpPr txBox="1"/>
          <p:nvPr/>
        </p:nvSpPr>
        <p:spPr>
          <a:xfrm>
            <a:off x="7538323" y="4709160"/>
            <a:ext cx="952156" cy="952156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  <a:prstDash val="dash"/>
          </a:ln>
        </p:spPr>
        <p:txBody>
          <a:bodyPr wrap="none" anchor="ctr">
            <a:no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환수</a:t>
            </a:r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조치</a:t>
            </a:r>
          </a:p>
        </p:txBody>
      </p:sp>
      <p:pic>
        <p:nvPicPr>
          <p:cNvPr id="130" name="그래픽 172">
            <a:extLst>
              <a:ext uri="{FF2B5EF4-FFF2-40B4-BE49-F238E27FC236}">
                <a16:creationId xmlns:a16="http://schemas.microsoft.com/office/drawing/2014/main" id="{167FB5C4-283D-4176-88C0-8D30CAAEE0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7233681" flipV="1">
            <a:off x="7205109" y="5435711"/>
            <a:ext cx="935607" cy="986181"/>
          </a:xfrm>
          <a:prstGeom prst="rect">
            <a:avLst/>
          </a:prstGeom>
        </p:spPr>
      </p:pic>
      <p:grpSp>
        <p:nvGrpSpPr>
          <p:cNvPr id="131" name="그룹 130">
            <a:extLst>
              <a:ext uri="{FF2B5EF4-FFF2-40B4-BE49-F238E27FC236}">
                <a16:creationId xmlns:a16="http://schemas.microsoft.com/office/drawing/2014/main" id="{5962CCA2-96F6-454B-A54F-DC148F125C92}"/>
              </a:ext>
            </a:extLst>
          </p:cNvPr>
          <p:cNvGrpSpPr/>
          <p:nvPr/>
        </p:nvGrpSpPr>
        <p:grpSpPr>
          <a:xfrm>
            <a:off x="2260372" y="5578248"/>
            <a:ext cx="705078" cy="842752"/>
            <a:chOff x="2260372" y="5578248"/>
            <a:chExt cx="705078" cy="842752"/>
          </a:xfrm>
        </p:grpSpPr>
        <p:grpSp>
          <p:nvGrpSpPr>
            <p:cNvPr id="132" name="그룹 131">
              <a:extLst>
                <a:ext uri="{FF2B5EF4-FFF2-40B4-BE49-F238E27FC236}">
                  <a16:creationId xmlns:a16="http://schemas.microsoft.com/office/drawing/2014/main" id="{86BB5E1F-89CF-4995-BC3D-D9E0FF217167}"/>
                </a:ext>
              </a:extLst>
            </p:cNvPr>
            <p:cNvGrpSpPr/>
            <p:nvPr/>
          </p:nvGrpSpPr>
          <p:grpSpPr>
            <a:xfrm>
              <a:off x="2260372" y="5578248"/>
              <a:ext cx="584428" cy="842752"/>
              <a:chOff x="11022680" y="3047912"/>
              <a:chExt cx="280941" cy="405119"/>
            </a:xfrm>
            <a:gradFill flip="none" rotWithShape="1">
              <a:gsLst>
                <a:gs pos="75000">
                  <a:srgbClr val="C9C9C9"/>
                </a:gs>
                <a:gs pos="100000">
                  <a:srgbClr val="FFFFFF"/>
                </a:gs>
              </a:gsLst>
              <a:lin ang="5400000" scaled="1"/>
              <a:tileRect/>
            </a:gradFill>
          </p:grpSpPr>
          <p:sp>
            <p:nvSpPr>
              <p:cNvPr id="158" name="사각형: 둥근 위쪽 모서리 157">
                <a:extLst>
                  <a:ext uri="{FF2B5EF4-FFF2-40B4-BE49-F238E27FC236}">
                    <a16:creationId xmlns:a16="http://schemas.microsoft.com/office/drawing/2014/main" id="{92A7FDBC-D56E-41E2-91BA-C42B4579FC61}"/>
                  </a:ext>
                </a:extLst>
              </p:cNvPr>
              <p:cNvSpPr/>
              <p:nvPr/>
            </p:nvSpPr>
            <p:spPr>
              <a:xfrm>
                <a:off x="11022680" y="3221536"/>
                <a:ext cx="280941" cy="231495"/>
              </a:xfrm>
              <a:prstGeom prst="round2SameRect">
                <a:avLst>
                  <a:gd name="adj1" fmla="val 28856"/>
                  <a:gd name="adj2" fmla="val 0"/>
                </a:avLst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" name="자유형: 도형 158">
                <a:extLst>
                  <a:ext uri="{FF2B5EF4-FFF2-40B4-BE49-F238E27FC236}">
                    <a16:creationId xmlns:a16="http://schemas.microsoft.com/office/drawing/2014/main" id="{67DF6052-0B1E-41B9-8D46-225ECE167574}"/>
                  </a:ext>
                </a:extLst>
              </p:cNvPr>
              <p:cNvSpPr/>
              <p:nvPr/>
            </p:nvSpPr>
            <p:spPr>
              <a:xfrm>
                <a:off x="11088976" y="3047912"/>
                <a:ext cx="148343" cy="148336"/>
              </a:xfrm>
              <a:custGeom>
                <a:avLst/>
                <a:gdLst>
                  <a:gd name="connsiteX0" fmla="*/ 251472 w 251471"/>
                  <a:gd name="connsiteY0" fmla="*/ 125730 h 251459"/>
                  <a:gd name="connsiteX1" fmla="*/ 125742 w 251471"/>
                  <a:gd name="connsiteY1" fmla="*/ 251460 h 251459"/>
                  <a:gd name="connsiteX2" fmla="*/ 12 w 251471"/>
                  <a:gd name="connsiteY2" fmla="*/ 125730 h 251459"/>
                  <a:gd name="connsiteX3" fmla="*/ 125742 w 251471"/>
                  <a:gd name="connsiteY3" fmla="*/ 0 h 251459"/>
                  <a:gd name="connsiteX4" fmla="*/ 251472 w 251471"/>
                  <a:gd name="connsiteY4" fmla="*/ 125730 h 2514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1471" h="251459">
                    <a:moveTo>
                      <a:pt x="251472" y="125730"/>
                    </a:moveTo>
                    <a:cubicBezTo>
                      <a:pt x="251472" y="195263"/>
                      <a:pt x="195274" y="251460"/>
                      <a:pt x="125742" y="251460"/>
                    </a:cubicBezTo>
                    <a:cubicBezTo>
                      <a:pt x="56209" y="251460"/>
                      <a:pt x="12" y="195263"/>
                      <a:pt x="12" y="125730"/>
                    </a:cubicBezTo>
                    <a:cubicBezTo>
                      <a:pt x="-941" y="56198"/>
                      <a:pt x="56209" y="0"/>
                      <a:pt x="125742" y="0"/>
                    </a:cubicBezTo>
                    <a:cubicBezTo>
                      <a:pt x="195274" y="0"/>
                      <a:pt x="251472" y="56198"/>
                      <a:pt x="251472" y="1257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57" name="곱하기 기호 156">
              <a:extLst>
                <a:ext uri="{FF2B5EF4-FFF2-40B4-BE49-F238E27FC236}">
                  <a16:creationId xmlns:a16="http://schemas.microsoft.com/office/drawing/2014/main" id="{7ACF15BA-7FD3-47E2-B897-5B3AC3AE6E06}"/>
                </a:ext>
              </a:extLst>
            </p:cNvPr>
            <p:cNvSpPr/>
            <p:nvPr/>
          </p:nvSpPr>
          <p:spPr>
            <a:xfrm>
              <a:off x="2711450" y="5594350"/>
              <a:ext cx="254000" cy="254000"/>
            </a:xfrm>
            <a:prstGeom prst="mathMultiply">
              <a:avLst>
                <a:gd name="adj1" fmla="val 13520"/>
              </a:avLst>
            </a:prstGeom>
            <a:solidFill>
              <a:srgbClr val="C9C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60" name="그룹 159">
            <a:extLst>
              <a:ext uri="{FF2B5EF4-FFF2-40B4-BE49-F238E27FC236}">
                <a16:creationId xmlns:a16="http://schemas.microsoft.com/office/drawing/2014/main" id="{C955CA8B-2108-4D39-920A-0E2DDC0B111D}"/>
              </a:ext>
            </a:extLst>
          </p:cNvPr>
          <p:cNvGrpSpPr/>
          <p:nvPr/>
        </p:nvGrpSpPr>
        <p:grpSpPr>
          <a:xfrm>
            <a:off x="6210300" y="5218567"/>
            <a:ext cx="501650" cy="1182462"/>
            <a:chOff x="5854702" y="5807541"/>
            <a:chExt cx="251782" cy="593487"/>
          </a:xfrm>
          <a:solidFill>
            <a:srgbClr val="C9C9C9"/>
          </a:solidFill>
        </p:grpSpPr>
        <p:sp>
          <p:nvSpPr>
            <p:cNvPr id="161" name="그래픽 4">
              <a:extLst>
                <a:ext uri="{FF2B5EF4-FFF2-40B4-BE49-F238E27FC236}">
                  <a16:creationId xmlns:a16="http://schemas.microsoft.com/office/drawing/2014/main" id="{35F13709-9E63-4FC5-AE4D-7EE440AF4A11}"/>
                </a:ext>
              </a:extLst>
            </p:cNvPr>
            <p:cNvSpPr/>
            <p:nvPr/>
          </p:nvSpPr>
          <p:spPr>
            <a:xfrm>
              <a:off x="5854702" y="5935067"/>
              <a:ext cx="251782" cy="465961"/>
            </a:xfrm>
            <a:custGeom>
              <a:avLst/>
              <a:gdLst>
                <a:gd name="connsiteX0" fmla="*/ 48047 w 295970"/>
                <a:gd name="connsiteY0" fmla="*/ 255611 h 547738"/>
                <a:gd name="connsiteX1" fmla="*/ 46125 w 295970"/>
                <a:gd name="connsiteY1" fmla="*/ 201798 h 547738"/>
                <a:gd name="connsiteX2" fmla="*/ 67266 w 295970"/>
                <a:gd name="connsiteY2" fmla="*/ 69188 h 547738"/>
                <a:gd name="connsiteX3" fmla="*/ 67266 w 295970"/>
                <a:gd name="connsiteY3" fmla="*/ 511222 h 547738"/>
                <a:gd name="connsiteX4" fmla="*/ 103782 w 295970"/>
                <a:gd name="connsiteY4" fmla="*/ 547738 h 547738"/>
                <a:gd name="connsiteX5" fmla="*/ 140298 w 295970"/>
                <a:gd name="connsiteY5" fmla="*/ 511222 h 547738"/>
                <a:gd name="connsiteX6" fmla="*/ 140298 w 295970"/>
                <a:gd name="connsiteY6" fmla="*/ 246002 h 547738"/>
                <a:gd name="connsiteX7" fmla="*/ 153751 w 295970"/>
                <a:gd name="connsiteY7" fmla="*/ 246002 h 547738"/>
                <a:gd name="connsiteX8" fmla="*/ 153751 w 295970"/>
                <a:gd name="connsiteY8" fmla="*/ 511222 h 547738"/>
                <a:gd name="connsiteX9" fmla="*/ 190267 w 295970"/>
                <a:gd name="connsiteY9" fmla="*/ 547738 h 547738"/>
                <a:gd name="connsiteX10" fmla="*/ 226783 w 295970"/>
                <a:gd name="connsiteY10" fmla="*/ 511222 h 547738"/>
                <a:gd name="connsiteX11" fmla="*/ 226783 w 295970"/>
                <a:gd name="connsiteY11" fmla="*/ 71110 h 547738"/>
                <a:gd name="connsiteX12" fmla="*/ 232548 w 295970"/>
                <a:gd name="connsiteY12" fmla="*/ 82641 h 547738"/>
                <a:gd name="connsiteX13" fmla="*/ 247923 w 295970"/>
                <a:gd name="connsiteY13" fmla="*/ 201798 h 547738"/>
                <a:gd name="connsiteX14" fmla="*/ 246002 w 295970"/>
                <a:gd name="connsiteY14" fmla="*/ 255611 h 547738"/>
                <a:gd name="connsiteX15" fmla="*/ 269064 w 295970"/>
                <a:gd name="connsiteY15" fmla="*/ 280596 h 547738"/>
                <a:gd name="connsiteX16" fmla="*/ 270986 w 295970"/>
                <a:gd name="connsiteY16" fmla="*/ 280596 h 547738"/>
                <a:gd name="connsiteX17" fmla="*/ 294049 w 295970"/>
                <a:gd name="connsiteY17" fmla="*/ 257533 h 547738"/>
                <a:gd name="connsiteX18" fmla="*/ 295971 w 295970"/>
                <a:gd name="connsiteY18" fmla="*/ 201798 h 547738"/>
                <a:gd name="connsiteX19" fmla="*/ 263298 w 295970"/>
                <a:gd name="connsiteY19" fmla="*/ 34594 h 547738"/>
                <a:gd name="connsiteX20" fmla="*/ 232548 w 295970"/>
                <a:gd name="connsiteY20" fmla="*/ 5766 h 547738"/>
                <a:gd name="connsiteX21" fmla="*/ 207564 w 295970"/>
                <a:gd name="connsiteY21" fmla="*/ 0 h 547738"/>
                <a:gd name="connsiteX22" fmla="*/ 205642 w 295970"/>
                <a:gd name="connsiteY22" fmla="*/ 0 h 547738"/>
                <a:gd name="connsiteX23" fmla="*/ 90329 w 295970"/>
                <a:gd name="connsiteY23" fmla="*/ 0 h 547738"/>
                <a:gd name="connsiteX24" fmla="*/ 88407 w 295970"/>
                <a:gd name="connsiteY24" fmla="*/ 0 h 547738"/>
                <a:gd name="connsiteX25" fmla="*/ 63422 w 295970"/>
                <a:gd name="connsiteY25" fmla="*/ 5766 h 547738"/>
                <a:gd name="connsiteX26" fmla="*/ 21141 w 295970"/>
                <a:gd name="connsiteY26" fmla="*/ 61500 h 547738"/>
                <a:gd name="connsiteX27" fmla="*/ 0 w 295970"/>
                <a:gd name="connsiteY27" fmla="*/ 201798 h 547738"/>
                <a:gd name="connsiteX28" fmla="*/ 1922 w 295970"/>
                <a:gd name="connsiteY28" fmla="*/ 257533 h 547738"/>
                <a:gd name="connsiteX29" fmla="*/ 24985 w 295970"/>
                <a:gd name="connsiteY29" fmla="*/ 280596 h 547738"/>
                <a:gd name="connsiteX30" fmla="*/ 26906 w 295970"/>
                <a:gd name="connsiteY30" fmla="*/ 280596 h 547738"/>
                <a:gd name="connsiteX31" fmla="*/ 48047 w 295970"/>
                <a:gd name="connsiteY31" fmla="*/ 255611 h 54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95970" h="547738">
                  <a:moveTo>
                    <a:pt x="48047" y="255611"/>
                  </a:moveTo>
                  <a:cubicBezTo>
                    <a:pt x="46125" y="236392"/>
                    <a:pt x="46125" y="219095"/>
                    <a:pt x="46125" y="201798"/>
                  </a:cubicBezTo>
                  <a:cubicBezTo>
                    <a:pt x="46125" y="130688"/>
                    <a:pt x="55735" y="90329"/>
                    <a:pt x="67266" y="69188"/>
                  </a:cubicBezTo>
                  <a:lnTo>
                    <a:pt x="67266" y="511222"/>
                  </a:lnTo>
                  <a:cubicBezTo>
                    <a:pt x="67266" y="530441"/>
                    <a:pt x="82641" y="547738"/>
                    <a:pt x="103782" y="547738"/>
                  </a:cubicBezTo>
                  <a:cubicBezTo>
                    <a:pt x="123001" y="547738"/>
                    <a:pt x="140298" y="532363"/>
                    <a:pt x="140298" y="511222"/>
                  </a:cubicBezTo>
                  <a:lnTo>
                    <a:pt x="140298" y="246002"/>
                  </a:lnTo>
                  <a:lnTo>
                    <a:pt x="153751" y="246002"/>
                  </a:lnTo>
                  <a:lnTo>
                    <a:pt x="153751" y="511222"/>
                  </a:lnTo>
                  <a:cubicBezTo>
                    <a:pt x="153751" y="530441"/>
                    <a:pt x="169126" y="547738"/>
                    <a:pt x="190267" y="547738"/>
                  </a:cubicBezTo>
                  <a:cubicBezTo>
                    <a:pt x="211408" y="547738"/>
                    <a:pt x="226783" y="532363"/>
                    <a:pt x="226783" y="511222"/>
                  </a:cubicBezTo>
                  <a:lnTo>
                    <a:pt x="226783" y="71110"/>
                  </a:lnTo>
                  <a:cubicBezTo>
                    <a:pt x="228705" y="74954"/>
                    <a:pt x="230626" y="78797"/>
                    <a:pt x="232548" y="82641"/>
                  </a:cubicBezTo>
                  <a:cubicBezTo>
                    <a:pt x="240236" y="105704"/>
                    <a:pt x="247923" y="144142"/>
                    <a:pt x="247923" y="201798"/>
                  </a:cubicBezTo>
                  <a:cubicBezTo>
                    <a:pt x="247923" y="217173"/>
                    <a:pt x="247923" y="236392"/>
                    <a:pt x="246002" y="255611"/>
                  </a:cubicBezTo>
                  <a:cubicBezTo>
                    <a:pt x="246002" y="269064"/>
                    <a:pt x="255611" y="280596"/>
                    <a:pt x="269064" y="280596"/>
                  </a:cubicBezTo>
                  <a:cubicBezTo>
                    <a:pt x="269064" y="280596"/>
                    <a:pt x="269064" y="280596"/>
                    <a:pt x="270986" y="280596"/>
                  </a:cubicBezTo>
                  <a:cubicBezTo>
                    <a:pt x="282517" y="280596"/>
                    <a:pt x="294049" y="270986"/>
                    <a:pt x="294049" y="257533"/>
                  </a:cubicBezTo>
                  <a:cubicBezTo>
                    <a:pt x="295971" y="236392"/>
                    <a:pt x="295971" y="219095"/>
                    <a:pt x="295971" y="201798"/>
                  </a:cubicBezTo>
                  <a:cubicBezTo>
                    <a:pt x="295971" y="113391"/>
                    <a:pt x="282517" y="63422"/>
                    <a:pt x="263298" y="34594"/>
                  </a:cubicBezTo>
                  <a:cubicBezTo>
                    <a:pt x="253689" y="19219"/>
                    <a:pt x="242158" y="9609"/>
                    <a:pt x="232548" y="5766"/>
                  </a:cubicBezTo>
                  <a:cubicBezTo>
                    <a:pt x="222939" y="0"/>
                    <a:pt x="213329" y="0"/>
                    <a:pt x="207564" y="0"/>
                  </a:cubicBezTo>
                  <a:cubicBezTo>
                    <a:pt x="207564" y="0"/>
                    <a:pt x="207564" y="0"/>
                    <a:pt x="205642" y="0"/>
                  </a:cubicBezTo>
                  <a:lnTo>
                    <a:pt x="90329" y="0"/>
                  </a:lnTo>
                  <a:cubicBezTo>
                    <a:pt x="90329" y="0"/>
                    <a:pt x="90329" y="0"/>
                    <a:pt x="88407" y="0"/>
                  </a:cubicBezTo>
                  <a:cubicBezTo>
                    <a:pt x="82641" y="0"/>
                    <a:pt x="74954" y="1922"/>
                    <a:pt x="63422" y="5766"/>
                  </a:cubicBezTo>
                  <a:cubicBezTo>
                    <a:pt x="49969" y="13453"/>
                    <a:pt x="32672" y="30750"/>
                    <a:pt x="21141" y="61500"/>
                  </a:cubicBezTo>
                  <a:cubicBezTo>
                    <a:pt x="7688" y="92251"/>
                    <a:pt x="0" y="136454"/>
                    <a:pt x="0" y="201798"/>
                  </a:cubicBezTo>
                  <a:cubicBezTo>
                    <a:pt x="0" y="219095"/>
                    <a:pt x="0" y="238314"/>
                    <a:pt x="1922" y="257533"/>
                  </a:cubicBezTo>
                  <a:cubicBezTo>
                    <a:pt x="1922" y="270986"/>
                    <a:pt x="13453" y="280596"/>
                    <a:pt x="24985" y="280596"/>
                  </a:cubicBezTo>
                  <a:cubicBezTo>
                    <a:pt x="24985" y="280596"/>
                    <a:pt x="24985" y="280596"/>
                    <a:pt x="26906" y="280596"/>
                  </a:cubicBezTo>
                  <a:cubicBezTo>
                    <a:pt x="40360" y="280596"/>
                    <a:pt x="49969" y="269064"/>
                    <a:pt x="48047" y="2556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2" name="그래픽 4">
              <a:extLst>
                <a:ext uri="{FF2B5EF4-FFF2-40B4-BE49-F238E27FC236}">
                  <a16:creationId xmlns:a16="http://schemas.microsoft.com/office/drawing/2014/main" id="{25C09428-B6EF-4036-882D-40E2BFA57E3D}"/>
                </a:ext>
              </a:extLst>
            </p:cNvPr>
            <p:cNvSpPr/>
            <p:nvPr/>
          </p:nvSpPr>
          <p:spPr>
            <a:xfrm>
              <a:off x="5925005" y="5807541"/>
              <a:ext cx="111176" cy="111176"/>
            </a:xfrm>
            <a:custGeom>
              <a:avLst/>
              <a:gdLst>
                <a:gd name="connsiteX0" fmla="*/ 130688 w 130688"/>
                <a:gd name="connsiteY0" fmla="*/ 65344 h 130688"/>
                <a:gd name="connsiteX1" fmla="*/ 65344 w 130688"/>
                <a:gd name="connsiteY1" fmla="*/ 130688 h 130688"/>
                <a:gd name="connsiteX2" fmla="*/ 0 w 130688"/>
                <a:gd name="connsiteY2" fmla="*/ 65344 h 130688"/>
                <a:gd name="connsiteX3" fmla="*/ 65344 w 130688"/>
                <a:gd name="connsiteY3" fmla="*/ 0 h 130688"/>
                <a:gd name="connsiteX4" fmla="*/ 130688 w 130688"/>
                <a:gd name="connsiteY4" fmla="*/ 65344 h 130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688" h="130688">
                  <a:moveTo>
                    <a:pt x="130688" y="65344"/>
                  </a:moveTo>
                  <a:cubicBezTo>
                    <a:pt x="130688" y="101433"/>
                    <a:pt x="101433" y="130688"/>
                    <a:pt x="65344" y="130688"/>
                  </a:cubicBezTo>
                  <a:cubicBezTo>
                    <a:pt x="29256" y="130688"/>
                    <a:pt x="0" y="101433"/>
                    <a:pt x="0" y="65344"/>
                  </a:cubicBezTo>
                  <a:cubicBezTo>
                    <a:pt x="0" y="29256"/>
                    <a:pt x="29256" y="0"/>
                    <a:pt x="65344" y="0"/>
                  </a:cubicBezTo>
                  <a:cubicBezTo>
                    <a:pt x="101433" y="0"/>
                    <a:pt x="130688" y="29256"/>
                    <a:pt x="130688" y="65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63" name="그룹 162">
            <a:extLst>
              <a:ext uri="{FF2B5EF4-FFF2-40B4-BE49-F238E27FC236}">
                <a16:creationId xmlns:a16="http://schemas.microsoft.com/office/drawing/2014/main" id="{50A93A3B-2335-4EE0-81FF-D9DDE5A2C752}"/>
              </a:ext>
            </a:extLst>
          </p:cNvPr>
          <p:cNvGrpSpPr/>
          <p:nvPr/>
        </p:nvGrpSpPr>
        <p:grpSpPr>
          <a:xfrm>
            <a:off x="5679313" y="5218567"/>
            <a:ext cx="501650" cy="1182462"/>
            <a:chOff x="5854702" y="5807541"/>
            <a:chExt cx="251782" cy="593487"/>
          </a:xfrm>
          <a:solidFill>
            <a:srgbClr val="C9C9C9"/>
          </a:solidFill>
        </p:grpSpPr>
        <p:sp>
          <p:nvSpPr>
            <p:cNvPr id="164" name="그래픽 4">
              <a:extLst>
                <a:ext uri="{FF2B5EF4-FFF2-40B4-BE49-F238E27FC236}">
                  <a16:creationId xmlns:a16="http://schemas.microsoft.com/office/drawing/2014/main" id="{E760255C-3C43-4507-ABEE-E932C2BB222E}"/>
                </a:ext>
              </a:extLst>
            </p:cNvPr>
            <p:cNvSpPr/>
            <p:nvPr/>
          </p:nvSpPr>
          <p:spPr>
            <a:xfrm>
              <a:off x="5854702" y="5935067"/>
              <a:ext cx="251782" cy="465961"/>
            </a:xfrm>
            <a:custGeom>
              <a:avLst/>
              <a:gdLst>
                <a:gd name="connsiteX0" fmla="*/ 48047 w 295970"/>
                <a:gd name="connsiteY0" fmla="*/ 255611 h 547738"/>
                <a:gd name="connsiteX1" fmla="*/ 46125 w 295970"/>
                <a:gd name="connsiteY1" fmla="*/ 201798 h 547738"/>
                <a:gd name="connsiteX2" fmla="*/ 67266 w 295970"/>
                <a:gd name="connsiteY2" fmla="*/ 69188 h 547738"/>
                <a:gd name="connsiteX3" fmla="*/ 67266 w 295970"/>
                <a:gd name="connsiteY3" fmla="*/ 511222 h 547738"/>
                <a:gd name="connsiteX4" fmla="*/ 103782 w 295970"/>
                <a:gd name="connsiteY4" fmla="*/ 547738 h 547738"/>
                <a:gd name="connsiteX5" fmla="*/ 140298 w 295970"/>
                <a:gd name="connsiteY5" fmla="*/ 511222 h 547738"/>
                <a:gd name="connsiteX6" fmla="*/ 140298 w 295970"/>
                <a:gd name="connsiteY6" fmla="*/ 246002 h 547738"/>
                <a:gd name="connsiteX7" fmla="*/ 153751 w 295970"/>
                <a:gd name="connsiteY7" fmla="*/ 246002 h 547738"/>
                <a:gd name="connsiteX8" fmla="*/ 153751 w 295970"/>
                <a:gd name="connsiteY8" fmla="*/ 511222 h 547738"/>
                <a:gd name="connsiteX9" fmla="*/ 190267 w 295970"/>
                <a:gd name="connsiteY9" fmla="*/ 547738 h 547738"/>
                <a:gd name="connsiteX10" fmla="*/ 226783 w 295970"/>
                <a:gd name="connsiteY10" fmla="*/ 511222 h 547738"/>
                <a:gd name="connsiteX11" fmla="*/ 226783 w 295970"/>
                <a:gd name="connsiteY11" fmla="*/ 71110 h 547738"/>
                <a:gd name="connsiteX12" fmla="*/ 232548 w 295970"/>
                <a:gd name="connsiteY12" fmla="*/ 82641 h 547738"/>
                <a:gd name="connsiteX13" fmla="*/ 247923 w 295970"/>
                <a:gd name="connsiteY13" fmla="*/ 201798 h 547738"/>
                <a:gd name="connsiteX14" fmla="*/ 246002 w 295970"/>
                <a:gd name="connsiteY14" fmla="*/ 255611 h 547738"/>
                <a:gd name="connsiteX15" fmla="*/ 269064 w 295970"/>
                <a:gd name="connsiteY15" fmla="*/ 280596 h 547738"/>
                <a:gd name="connsiteX16" fmla="*/ 270986 w 295970"/>
                <a:gd name="connsiteY16" fmla="*/ 280596 h 547738"/>
                <a:gd name="connsiteX17" fmla="*/ 294049 w 295970"/>
                <a:gd name="connsiteY17" fmla="*/ 257533 h 547738"/>
                <a:gd name="connsiteX18" fmla="*/ 295971 w 295970"/>
                <a:gd name="connsiteY18" fmla="*/ 201798 h 547738"/>
                <a:gd name="connsiteX19" fmla="*/ 263298 w 295970"/>
                <a:gd name="connsiteY19" fmla="*/ 34594 h 547738"/>
                <a:gd name="connsiteX20" fmla="*/ 232548 w 295970"/>
                <a:gd name="connsiteY20" fmla="*/ 5766 h 547738"/>
                <a:gd name="connsiteX21" fmla="*/ 207564 w 295970"/>
                <a:gd name="connsiteY21" fmla="*/ 0 h 547738"/>
                <a:gd name="connsiteX22" fmla="*/ 205642 w 295970"/>
                <a:gd name="connsiteY22" fmla="*/ 0 h 547738"/>
                <a:gd name="connsiteX23" fmla="*/ 90329 w 295970"/>
                <a:gd name="connsiteY23" fmla="*/ 0 h 547738"/>
                <a:gd name="connsiteX24" fmla="*/ 88407 w 295970"/>
                <a:gd name="connsiteY24" fmla="*/ 0 h 547738"/>
                <a:gd name="connsiteX25" fmla="*/ 63422 w 295970"/>
                <a:gd name="connsiteY25" fmla="*/ 5766 h 547738"/>
                <a:gd name="connsiteX26" fmla="*/ 21141 w 295970"/>
                <a:gd name="connsiteY26" fmla="*/ 61500 h 547738"/>
                <a:gd name="connsiteX27" fmla="*/ 0 w 295970"/>
                <a:gd name="connsiteY27" fmla="*/ 201798 h 547738"/>
                <a:gd name="connsiteX28" fmla="*/ 1922 w 295970"/>
                <a:gd name="connsiteY28" fmla="*/ 257533 h 547738"/>
                <a:gd name="connsiteX29" fmla="*/ 24985 w 295970"/>
                <a:gd name="connsiteY29" fmla="*/ 280596 h 547738"/>
                <a:gd name="connsiteX30" fmla="*/ 26906 w 295970"/>
                <a:gd name="connsiteY30" fmla="*/ 280596 h 547738"/>
                <a:gd name="connsiteX31" fmla="*/ 48047 w 295970"/>
                <a:gd name="connsiteY31" fmla="*/ 255611 h 54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95970" h="547738">
                  <a:moveTo>
                    <a:pt x="48047" y="255611"/>
                  </a:moveTo>
                  <a:cubicBezTo>
                    <a:pt x="46125" y="236392"/>
                    <a:pt x="46125" y="219095"/>
                    <a:pt x="46125" y="201798"/>
                  </a:cubicBezTo>
                  <a:cubicBezTo>
                    <a:pt x="46125" y="130688"/>
                    <a:pt x="55735" y="90329"/>
                    <a:pt x="67266" y="69188"/>
                  </a:cubicBezTo>
                  <a:lnTo>
                    <a:pt x="67266" y="511222"/>
                  </a:lnTo>
                  <a:cubicBezTo>
                    <a:pt x="67266" y="530441"/>
                    <a:pt x="82641" y="547738"/>
                    <a:pt x="103782" y="547738"/>
                  </a:cubicBezTo>
                  <a:cubicBezTo>
                    <a:pt x="123001" y="547738"/>
                    <a:pt x="140298" y="532363"/>
                    <a:pt x="140298" y="511222"/>
                  </a:cubicBezTo>
                  <a:lnTo>
                    <a:pt x="140298" y="246002"/>
                  </a:lnTo>
                  <a:lnTo>
                    <a:pt x="153751" y="246002"/>
                  </a:lnTo>
                  <a:lnTo>
                    <a:pt x="153751" y="511222"/>
                  </a:lnTo>
                  <a:cubicBezTo>
                    <a:pt x="153751" y="530441"/>
                    <a:pt x="169126" y="547738"/>
                    <a:pt x="190267" y="547738"/>
                  </a:cubicBezTo>
                  <a:cubicBezTo>
                    <a:pt x="211408" y="547738"/>
                    <a:pt x="226783" y="532363"/>
                    <a:pt x="226783" y="511222"/>
                  </a:cubicBezTo>
                  <a:lnTo>
                    <a:pt x="226783" y="71110"/>
                  </a:lnTo>
                  <a:cubicBezTo>
                    <a:pt x="228705" y="74954"/>
                    <a:pt x="230626" y="78797"/>
                    <a:pt x="232548" y="82641"/>
                  </a:cubicBezTo>
                  <a:cubicBezTo>
                    <a:pt x="240236" y="105704"/>
                    <a:pt x="247923" y="144142"/>
                    <a:pt x="247923" y="201798"/>
                  </a:cubicBezTo>
                  <a:cubicBezTo>
                    <a:pt x="247923" y="217173"/>
                    <a:pt x="247923" y="236392"/>
                    <a:pt x="246002" y="255611"/>
                  </a:cubicBezTo>
                  <a:cubicBezTo>
                    <a:pt x="246002" y="269064"/>
                    <a:pt x="255611" y="280596"/>
                    <a:pt x="269064" y="280596"/>
                  </a:cubicBezTo>
                  <a:cubicBezTo>
                    <a:pt x="269064" y="280596"/>
                    <a:pt x="269064" y="280596"/>
                    <a:pt x="270986" y="280596"/>
                  </a:cubicBezTo>
                  <a:cubicBezTo>
                    <a:pt x="282517" y="280596"/>
                    <a:pt x="294049" y="270986"/>
                    <a:pt x="294049" y="257533"/>
                  </a:cubicBezTo>
                  <a:cubicBezTo>
                    <a:pt x="295971" y="236392"/>
                    <a:pt x="295971" y="219095"/>
                    <a:pt x="295971" y="201798"/>
                  </a:cubicBezTo>
                  <a:cubicBezTo>
                    <a:pt x="295971" y="113391"/>
                    <a:pt x="282517" y="63422"/>
                    <a:pt x="263298" y="34594"/>
                  </a:cubicBezTo>
                  <a:cubicBezTo>
                    <a:pt x="253689" y="19219"/>
                    <a:pt x="242158" y="9609"/>
                    <a:pt x="232548" y="5766"/>
                  </a:cubicBezTo>
                  <a:cubicBezTo>
                    <a:pt x="222939" y="0"/>
                    <a:pt x="213329" y="0"/>
                    <a:pt x="207564" y="0"/>
                  </a:cubicBezTo>
                  <a:cubicBezTo>
                    <a:pt x="207564" y="0"/>
                    <a:pt x="207564" y="0"/>
                    <a:pt x="205642" y="0"/>
                  </a:cubicBezTo>
                  <a:lnTo>
                    <a:pt x="90329" y="0"/>
                  </a:lnTo>
                  <a:cubicBezTo>
                    <a:pt x="90329" y="0"/>
                    <a:pt x="90329" y="0"/>
                    <a:pt x="88407" y="0"/>
                  </a:cubicBezTo>
                  <a:cubicBezTo>
                    <a:pt x="82641" y="0"/>
                    <a:pt x="74954" y="1922"/>
                    <a:pt x="63422" y="5766"/>
                  </a:cubicBezTo>
                  <a:cubicBezTo>
                    <a:pt x="49969" y="13453"/>
                    <a:pt x="32672" y="30750"/>
                    <a:pt x="21141" y="61500"/>
                  </a:cubicBezTo>
                  <a:cubicBezTo>
                    <a:pt x="7688" y="92251"/>
                    <a:pt x="0" y="136454"/>
                    <a:pt x="0" y="201798"/>
                  </a:cubicBezTo>
                  <a:cubicBezTo>
                    <a:pt x="0" y="219095"/>
                    <a:pt x="0" y="238314"/>
                    <a:pt x="1922" y="257533"/>
                  </a:cubicBezTo>
                  <a:cubicBezTo>
                    <a:pt x="1922" y="270986"/>
                    <a:pt x="13453" y="280596"/>
                    <a:pt x="24985" y="280596"/>
                  </a:cubicBezTo>
                  <a:cubicBezTo>
                    <a:pt x="24985" y="280596"/>
                    <a:pt x="24985" y="280596"/>
                    <a:pt x="26906" y="280596"/>
                  </a:cubicBezTo>
                  <a:cubicBezTo>
                    <a:pt x="40360" y="280596"/>
                    <a:pt x="49969" y="269064"/>
                    <a:pt x="48047" y="2556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5" name="그래픽 4">
              <a:extLst>
                <a:ext uri="{FF2B5EF4-FFF2-40B4-BE49-F238E27FC236}">
                  <a16:creationId xmlns:a16="http://schemas.microsoft.com/office/drawing/2014/main" id="{089A4783-D46A-409F-8B78-689F7830B158}"/>
                </a:ext>
              </a:extLst>
            </p:cNvPr>
            <p:cNvSpPr/>
            <p:nvPr/>
          </p:nvSpPr>
          <p:spPr>
            <a:xfrm>
              <a:off x="5925005" y="5807541"/>
              <a:ext cx="111176" cy="111176"/>
            </a:xfrm>
            <a:custGeom>
              <a:avLst/>
              <a:gdLst>
                <a:gd name="connsiteX0" fmla="*/ 130688 w 130688"/>
                <a:gd name="connsiteY0" fmla="*/ 65344 h 130688"/>
                <a:gd name="connsiteX1" fmla="*/ 65344 w 130688"/>
                <a:gd name="connsiteY1" fmla="*/ 130688 h 130688"/>
                <a:gd name="connsiteX2" fmla="*/ 0 w 130688"/>
                <a:gd name="connsiteY2" fmla="*/ 65344 h 130688"/>
                <a:gd name="connsiteX3" fmla="*/ 65344 w 130688"/>
                <a:gd name="connsiteY3" fmla="*/ 0 h 130688"/>
                <a:gd name="connsiteX4" fmla="*/ 130688 w 130688"/>
                <a:gd name="connsiteY4" fmla="*/ 65344 h 130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688" h="130688">
                  <a:moveTo>
                    <a:pt x="130688" y="65344"/>
                  </a:moveTo>
                  <a:cubicBezTo>
                    <a:pt x="130688" y="101433"/>
                    <a:pt x="101433" y="130688"/>
                    <a:pt x="65344" y="130688"/>
                  </a:cubicBezTo>
                  <a:cubicBezTo>
                    <a:pt x="29256" y="130688"/>
                    <a:pt x="0" y="101433"/>
                    <a:pt x="0" y="65344"/>
                  </a:cubicBezTo>
                  <a:cubicBezTo>
                    <a:pt x="0" y="29256"/>
                    <a:pt x="29256" y="0"/>
                    <a:pt x="65344" y="0"/>
                  </a:cubicBezTo>
                  <a:cubicBezTo>
                    <a:pt x="101433" y="0"/>
                    <a:pt x="130688" y="29256"/>
                    <a:pt x="130688" y="65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7208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Freeform 458">
            <a:extLst>
              <a:ext uri="{FF2B5EF4-FFF2-40B4-BE49-F238E27FC236}">
                <a16:creationId xmlns:a16="http://schemas.microsoft.com/office/drawing/2014/main" id="{393C4873-97F6-41E8-98EE-6D006F03B61F}"/>
              </a:ext>
            </a:extLst>
          </p:cNvPr>
          <p:cNvSpPr>
            <a:spLocks/>
          </p:cNvSpPr>
          <p:nvPr/>
        </p:nvSpPr>
        <p:spPr bwMode="auto">
          <a:xfrm rot="10800000">
            <a:off x="-7324" y="3064875"/>
            <a:ext cx="1722913" cy="253504"/>
          </a:xfrm>
          <a:custGeom>
            <a:avLst/>
            <a:gdLst>
              <a:gd name="T0" fmla="*/ 846 w 846"/>
              <a:gd name="T1" fmla="*/ 142 h 142"/>
              <a:gd name="T2" fmla="*/ 0 w 846"/>
              <a:gd name="T3" fmla="*/ 142 h 142"/>
              <a:gd name="T4" fmla="*/ 0 w 846"/>
              <a:gd name="T5" fmla="*/ 100 h 142"/>
              <a:gd name="T6" fmla="*/ 36 w 846"/>
              <a:gd name="T7" fmla="*/ 100 h 142"/>
              <a:gd name="T8" fmla="*/ 132 w 846"/>
              <a:gd name="T9" fmla="*/ 0 h 142"/>
              <a:gd name="T10" fmla="*/ 295 w 846"/>
              <a:gd name="T11" fmla="*/ 0 h 142"/>
              <a:gd name="T12" fmla="*/ 391 w 846"/>
              <a:gd name="T13" fmla="*/ 100 h 142"/>
              <a:gd name="T14" fmla="*/ 846 w 846"/>
              <a:gd name="T15" fmla="*/ 100 h 142"/>
              <a:gd name="T16" fmla="*/ 846 w 846"/>
              <a:gd name="T17" fmla="*/ 142 h 142"/>
              <a:gd name="connsiteX0" fmla="*/ 10000 w 10000"/>
              <a:gd name="connsiteY0" fmla="*/ 10000 h 10000"/>
              <a:gd name="connsiteX1" fmla="*/ 0 w 10000"/>
              <a:gd name="connsiteY1" fmla="*/ 10000 h 10000"/>
              <a:gd name="connsiteX2" fmla="*/ 0 w 10000"/>
              <a:gd name="connsiteY2" fmla="*/ 7042 h 10000"/>
              <a:gd name="connsiteX3" fmla="*/ 426 w 10000"/>
              <a:gd name="connsiteY3" fmla="*/ 7042 h 10000"/>
              <a:gd name="connsiteX4" fmla="*/ 1560 w 10000"/>
              <a:gd name="connsiteY4" fmla="*/ 0 h 10000"/>
              <a:gd name="connsiteX5" fmla="*/ 3487 w 10000"/>
              <a:gd name="connsiteY5" fmla="*/ 0 h 10000"/>
              <a:gd name="connsiteX6" fmla="*/ 4622 w 10000"/>
              <a:gd name="connsiteY6" fmla="*/ 7042 h 10000"/>
              <a:gd name="connsiteX7" fmla="*/ 10000 w 10000"/>
              <a:gd name="connsiteY7" fmla="*/ 10000 h 10000"/>
              <a:gd name="connsiteX0" fmla="*/ 4622 w 4622"/>
              <a:gd name="connsiteY0" fmla="*/ 7042 h 10000"/>
              <a:gd name="connsiteX1" fmla="*/ 0 w 4622"/>
              <a:gd name="connsiteY1" fmla="*/ 10000 h 10000"/>
              <a:gd name="connsiteX2" fmla="*/ 0 w 4622"/>
              <a:gd name="connsiteY2" fmla="*/ 7042 h 10000"/>
              <a:gd name="connsiteX3" fmla="*/ 426 w 4622"/>
              <a:gd name="connsiteY3" fmla="*/ 7042 h 10000"/>
              <a:gd name="connsiteX4" fmla="*/ 1560 w 4622"/>
              <a:gd name="connsiteY4" fmla="*/ 0 h 10000"/>
              <a:gd name="connsiteX5" fmla="*/ 3487 w 4622"/>
              <a:gd name="connsiteY5" fmla="*/ 0 h 10000"/>
              <a:gd name="connsiteX6" fmla="*/ 4622 w 4622"/>
              <a:gd name="connsiteY6" fmla="*/ 7042 h 10000"/>
              <a:gd name="connsiteX0" fmla="*/ 10000 w 10000"/>
              <a:gd name="connsiteY0" fmla="*/ 7042 h 7042"/>
              <a:gd name="connsiteX1" fmla="*/ 0 w 10000"/>
              <a:gd name="connsiteY1" fmla="*/ 7042 h 7042"/>
              <a:gd name="connsiteX2" fmla="*/ 922 w 10000"/>
              <a:gd name="connsiteY2" fmla="*/ 7042 h 7042"/>
              <a:gd name="connsiteX3" fmla="*/ 3375 w 10000"/>
              <a:gd name="connsiteY3" fmla="*/ 0 h 7042"/>
              <a:gd name="connsiteX4" fmla="*/ 7544 w 10000"/>
              <a:gd name="connsiteY4" fmla="*/ 0 h 7042"/>
              <a:gd name="connsiteX5" fmla="*/ 10000 w 10000"/>
              <a:gd name="connsiteY5" fmla="*/ 7042 h 7042"/>
              <a:gd name="connsiteX0" fmla="*/ 9078 w 9078"/>
              <a:gd name="connsiteY0" fmla="*/ 10000 h 10000"/>
              <a:gd name="connsiteX1" fmla="*/ 0 w 9078"/>
              <a:gd name="connsiteY1" fmla="*/ 10000 h 10000"/>
              <a:gd name="connsiteX2" fmla="*/ 2453 w 9078"/>
              <a:gd name="connsiteY2" fmla="*/ 0 h 10000"/>
              <a:gd name="connsiteX3" fmla="*/ 6622 w 9078"/>
              <a:gd name="connsiteY3" fmla="*/ 0 h 10000"/>
              <a:gd name="connsiteX4" fmla="*/ 9078 w 9078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78" h="10000">
                <a:moveTo>
                  <a:pt x="9078" y="10000"/>
                </a:moveTo>
                <a:lnTo>
                  <a:pt x="0" y="10000"/>
                </a:lnTo>
                <a:cubicBezTo>
                  <a:pt x="1430" y="10000"/>
                  <a:pt x="612" y="0"/>
                  <a:pt x="2453" y="0"/>
                </a:cubicBezTo>
                <a:lnTo>
                  <a:pt x="6622" y="0"/>
                </a:lnTo>
                <a:cubicBezTo>
                  <a:pt x="8464" y="0"/>
                  <a:pt x="7646" y="10000"/>
                  <a:pt x="9078" y="10000"/>
                </a:cubicBezTo>
                <a:close/>
              </a:path>
            </a:pathLst>
          </a:custGeom>
          <a:gradFill flip="none" rotWithShape="1">
            <a:gsLst>
              <a:gs pos="0">
                <a:srgbClr val="D9D9D9"/>
              </a:gs>
              <a:gs pos="100000">
                <a:schemeClr val="bg2">
                  <a:lumMod val="7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ko-KR" altLang="en-US" sz="1400" b="1">
              <a:latin typeface="+mj-ea"/>
              <a:ea typeface="+mj-ea"/>
            </a:endParaRPr>
          </a:p>
        </p:txBody>
      </p:sp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FE58A2CC-4090-4E86-8754-B8094B2B214C}"/>
              </a:ext>
            </a:extLst>
          </p:cNvPr>
          <p:cNvSpPr/>
          <p:nvPr/>
        </p:nvSpPr>
        <p:spPr>
          <a:xfrm>
            <a:off x="456819" y="3045565"/>
            <a:ext cx="79462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예    시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529B5150-912D-4A6D-805F-53C4EEDE55C2}"/>
              </a:ext>
            </a:extLst>
          </p:cNvPr>
          <p:cNvSpPr/>
          <p:nvPr/>
        </p:nvSpPr>
        <p:spPr>
          <a:xfrm>
            <a:off x="-7324" y="1173481"/>
            <a:ext cx="9913324" cy="189624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67500"/>
                  <a:satMod val="115000"/>
                </a:schemeClr>
              </a:gs>
              <a:gs pos="8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9C2DF407-C430-49EF-8258-DA5AF72B24A5}"/>
              </a:ext>
            </a:extLst>
          </p:cNvPr>
          <p:cNvGrpSpPr/>
          <p:nvPr/>
        </p:nvGrpSpPr>
        <p:grpSpPr>
          <a:xfrm>
            <a:off x="413967" y="1490825"/>
            <a:ext cx="9076108" cy="338554"/>
            <a:chOff x="413967" y="1490825"/>
            <a:chExt cx="9076108" cy="338554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16C55D41-3F6F-46D0-9DDA-5C94A0644167}"/>
                </a:ext>
              </a:extLst>
            </p:cNvPr>
            <p:cNvGrpSpPr/>
            <p:nvPr/>
          </p:nvGrpSpPr>
          <p:grpSpPr>
            <a:xfrm>
              <a:off x="413967" y="1490825"/>
              <a:ext cx="4116188" cy="338554"/>
              <a:chOff x="353007" y="1405760"/>
              <a:chExt cx="4116188" cy="338554"/>
            </a:xfrm>
          </p:grpSpPr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AD09E559-7E48-4B7C-BBEB-6AC59AF9482D}"/>
                  </a:ext>
                </a:extLst>
              </p:cNvPr>
              <p:cNvSpPr txBox="1"/>
              <p:nvPr/>
            </p:nvSpPr>
            <p:spPr>
              <a:xfrm>
                <a:off x="353007" y="1405760"/>
                <a:ext cx="3360057" cy="338554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algn="ctr">
                  <a:defRPr sz="16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defRPr>
                </a:lvl1pPr>
              </a:lstStyle>
              <a:p>
                <a:r>
                  <a:rPr lang="ko-KR" alt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사적이해관계자 </a:t>
                </a:r>
                <a:r>
                  <a:rPr lang="en-US" altLang="ko-KR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(</a:t>
                </a:r>
                <a:r>
                  <a:rPr lang="ko-KR" alt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제</a:t>
                </a:r>
                <a:r>
                  <a:rPr lang="en-US" altLang="ko-KR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2</a:t>
                </a:r>
                <a:r>
                  <a:rPr lang="ko-KR" alt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조제</a:t>
                </a:r>
                <a:r>
                  <a:rPr lang="en-US" altLang="ko-KR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6</a:t>
                </a:r>
                <a:r>
                  <a:rPr lang="ko-KR" alt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호</a:t>
                </a:r>
                <a:r>
                  <a:rPr lang="en-US" altLang="ko-KR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)</a:t>
                </a:r>
                <a:endParaRPr lang="ko-KR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113" name="TextBox 112">
                <a:extLst>
                  <a:ext uri="{FF2B5EF4-FFF2-40B4-BE49-F238E27FC236}">
                    <a16:creationId xmlns:a16="http://schemas.microsoft.com/office/drawing/2014/main" id="{3D0830ED-D564-42A1-BEFD-FB2E74120E2F}"/>
                  </a:ext>
                </a:extLst>
              </p:cNvPr>
              <p:cNvSpPr txBox="1"/>
              <p:nvPr/>
            </p:nvSpPr>
            <p:spPr>
              <a:xfrm>
                <a:off x="3736444" y="1405760"/>
                <a:ext cx="732751" cy="338554"/>
              </a:xfrm>
              <a:prstGeom prst="rect">
                <a:avLst/>
              </a:prstGeom>
              <a:solidFill>
                <a:srgbClr val="2F5F96"/>
              </a:solidFill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algn="ctr">
                  <a:defRPr sz="16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defRPr>
                </a:lvl1pPr>
              </a:lstStyle>
              <a:p>
                <a:r>
                  <a:rPr lang="ko-KR" altLang="en-US"/>
                  <a:t>가목</a:t>
                </a:r>
              </a:p>
            </p:txBody>
          </p:sp>
        </p:grp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FCEEDB78-23BD-4589-AE47-933DE082CF03}"/>
                </a:ext>
              </a:extLst>
            </p:cNvPr>
            <p:cNvCxnSpPr>
              <a:cxnSpLocks/>
            </p:cNvCxnSpPr>
            <p:nvPr/>
          </p:nvCxnSpPr>
          <p:spPr>
            <a:xfrm>
              <a:off x="428148" y="1829379"/>
              <a:ext cx="9061927" cy="0"/>
            </a:xfrm>
            <a:prstGeom prst="line">
              <a:avLst/>
            </a:prstGeom>
            <a:solidFill>
              <a:schemeClr val="bg1"/>
            </a:solidFill>
            <a:ln w="952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87" name="직사각형 86">
            <a:extLst>
              <a:ext uri="{FF2B5EF4-FFF2-40B4-BE49-F238E27FC236}">
                <a16:creationId xmlns:a16="http://schemas.microsoft.com/office/drawing/2014/main" id="{C736FCF8-3E2B-4F69-8ED9-4A575CF9FB9E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3F7C751-C327-44D3-86CB-931E655A158A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02DBFE71-93DC-4D37-9725-883DD55639D0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marR="0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 spc="-20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사적이해관계자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신고 및 회피</a:t>
            </a:r>
            <a:r>
              <a:rPr lang="en-US" altLang="ko-KR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·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기피 신청</a:t>
            </a:r>
          </a:p>
        </p:txBody>
      </p:sp>
      <p:sp>
        <p:nvSpPr>
          <p:cNvPr id="103" name="사각형: 둥근 모서리 102">
            <a:extLst>
              <a:ext uri="{FF2B5EF4-FFF2-40B4-BE49-F238E27FC236}">
                <a16:creationId xmlns:a16="http://schemas.microsoft.com/office/drawing/2014/main" id="{DC28C1CE-CCFF-410A-B36E-FC6BC94396C3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82DEFF9D-D1F6-4EB0-B224-5E3FE3B111C5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05" name="직사각형 104">
            <a:extLst>
              <a:ext uri="{FF2B5EF4-FFF2-40B4-BE49-F238E27FC236}">
                <a16:creationId xmlns:a16="http://schemas.microsoft.com/office/drawing/2014/main" id="{1E1C1C0A-C710-457A-BC0E-B59102BAFBB1}"/>
              </a:ext>
            </a:extLst>
          </p:cNvPr>
          <p:cNvSpPr/>
          <p:nvPr/>
        </p:nvSpPr>
        <p:spPr>
          <a:xfrm>
            <a:off x="1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14BCFB26-6276-4F34-871F-42E94A81960F}"/>
              </a:ext>
            </a:extLst>
          </p:cNvPr>
          <p:cNvSpPr txBox="1"/>
          <p:nvPr/>
        </p:nvSpPr>
        <p:spPr>
          <a:xfrm>
            <a:off x="3570980" y="1990366"/>
            <a:ext cx="539358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0" marR="0" indent="-47625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배우자                             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직계혈족                             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sz="1400" b="1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형제ㆍ자매</a:t>
            </a:r>
            <a:endParaRPr lang="ko-KR" altLang="en-US" sz="1400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76250" marR="0" indent="-47625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공직자와 생계를 같이하는 직계혈족의 배우자</a:t>
            </a:r>
            <a:r>
              <a:rPr lang="en-US" altLang="ko-KR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예</a:t>
            </a:r>
            <a:r>
              <a:rPr lang="en-US" altLang="ko-KR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</a:t>
            </a:r>
            <a:r>
              <a:rPr lang="ko-KR" altLang="en-US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사위</a:t>
            </a:r>
            <a:r>
              <a:rPr lang="en-US" altLang="ko-KR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며느리</a:t>
            </a:r>
            <a:r>
              <a:rPr lang="en-US" altLang="ko-KR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marL="122238" marR="0" indent="-122238" algn="just" fontAlgn="base" latinLnBrk="1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생계를 같이 하는 배우자의 직계혈족</a:t>
            </a:r>
            <a:r>
              <a:rPr lang="en-US" altLang="ko-KR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예</a:t>
            </a:r>
            <a:r>
              <a:rPr lang="en-US" altLang="ko-KR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</a:t>
            </a:r>
            <a:r>
              <a:rPr lang="ko-KR" altLang="en-US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장인</a:t>
            </a:r>
            <a:r>
              <a:rPr lang="en-US" altLang="ko-KR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장모</a:t>
            </a:r>
            <a:r>
              <a:rPr lang="en-US" altLang="ko-KR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시부</a:t>
            </a:r>
            <a:r>
              <a:rPr lang="en-US" altLang="ko-KR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시모</a:t>
            </a:r>
            <a:r>
              <a:rPr lang="en-US" altLang="ko-KR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marL="476250" marR="0" indent="-47625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생계를 같이 하는 배우자의 형제 자매</a:t>
            </a:r>
          </a:p>
        </p:txBody>
      </p:sp>
      <p:sp>
        <p:nvSpPr>
          <p:cNvPr id="15" name="그래픽 114">
            <a:extLst>
              <a:ext uri="{FF2B5EF4-FFF2-40B4-BE49-F238E27FC236}">
                <a16:creationId xmlns:a16="http://schemas.microsoft.com/office/drawing/2014/main" id="{90FBEA86-6F68-4397-A560-BA5F6349D02D}"/>
              </a:ext>
            </a:extLst>
          </p:cNvPr>
          <p:cNvSpPr/>
          <p:nvPr/>
        </p:nvSpPr>
        <p:spPr>
          <a:xfrm>
            <a:off x="2855774" y="2100978"/>
            <a:ext cx="704267" cy="565042"/>
          </a:xfrm>
          <a:custGeom>
            <a:avLst/>
            <a:gdLst>
              <a:gd name="connsiteX0" fmla="*/ 58997 w 704554"/>
              <a:gd name="connsiteY0" fmla="*/ 739704 h 741609"/>
              <a:gd name="connsiteX1" fmla="*/ 64712 w 704554"/>
              <a:gd name="connsiteY1" fmla="*/ 722559 h 741609"/>
              <a:gd name="connsiteX2" fmla="*/ 26612 w 704554"/>
              <a:gd name="connsiteY2" fmla="*/ 546347 h 741609"/>
              <a:gd name="connsiteX3" fmla="*/ 73285 w 704554"/>
              <a:gd name="connsiteY3" fmla="*/ 394899 h 741609"/>
              <a:gd name="connsiteX4" fmla="*/ 184727 w 704554"/>
              <a:gd name="connsiteY4" fmla="*/ 274884 h 741609"/>
              <a:gd name="connsiteX5" fmla="*/ 408565 w 704554"/>
              <a:gd name="connsiteY5" fmla="*/ 176777 h 741609"/>
              <a:gd name="connsiteX6" fmla="*/ 655262 w 704554"/>
              <a:gd name="connsiteY6" fmla="*/ 178682 h 741609"/>
              <a:gd name="connsiteX7" fmla="*/ 517150 w 704554"/>
              <a:gd name="connsiteY7" fmla="*/ 239642 h 741609"/>
              <a:gd name="connsiteX8" fmla="*/ 510482 w 704554"/>
              <a:gd name="connsiteY8" fmla="*/ 255834 h 741609"/>
              <a:gd name="connsiteX9" fmla="*/ 527627 w 704554"/>
              <a:gd name="connsiteY9" fmla="*/ 262502 h 741609"/>
              <a:gd name="connsiteX10" fmla="*/ 567632 w 704554"/>
              <a:gd name="connsiteY10" fmla="*/ 244404 h 741609"/>
              <a:gd name="connsiteX11" fmla="*/ 610495 w 704554"/>
              <a:gd name="connsiteY11" fmla="*/ 224402 h 741609"/>
              <a:gd name="connsiteX12" fmla="*/ 647642 w 704554"/>
              <a:gd name="connsiteY12" fmla="*/ 209162 h 741609"/>
              <a:gd name="connsiteX13" fmla="*/ 690505 w 704554"/>
              <a:gd name="connsiteY13" fmla="*/ 194874 h 741609"/>
              <a:gd name="connsiteX14" fmla="*/ 700030 w 704554"/>
              <a:gd name="connsiteY14" fmla="*/ 186302 h 741609"/>
              <a:gd name="connsiteX15" fmla="*/ 703840 w 704554"/>
              <a:gd name="connsiteY15" fmla="*/ 180587 h 741609"/>
              <a:gd name="connsiteX16" fmla="*/ 698125 w 704554"/>
              <a:gd name="connsiteY16" fmla="*/ 165347 h 741609"/>
              <a:gd name="connsiteX17" fmla="*/ 697172 w 704554"/>
              <a:gd name="connsiteY17" fmla="*/ 161537 h 741609"/>
              <a:gd name="connsiteX18" fmla="*/ 624782 w 704554"/>
              <a:gd name="connsiteY18" fmla="*/ 88194 h 741609"/>
              <a:gd name="connsiteX19" fmla="*/ 588587 w 704554"/>
              <a:gd name="connsiteY19" fmla="*/ 10089 h 741609"/>
              <a:gd name="connsiteX20" fmla="*/ 573347 w 704554"/>
              <a:gd name="connsiteY20" fmla="*/ 564 h 741609"/>
              <a:gd name="connsiteX21" fmla="*/ 563822 w 704554"/>
              <a:gd name="connsiteY21" fmla="*/ 15804 h 741609"/>
              <a:gd name="connsiteX22" fmla="*/ 644785 w 704554"/>
              <a:gd name="connsiteY22" fmla="*/ 149154 h 741609"/>
              <a:gd name="connsiteX23" fmla="*/ 397135 w 704554"/>
              <a:gd name="connsiteY23" fmla="*/ 152964 h 741609"/>
              <a:gd name="connsiteX24" fmla="*/ 170440 w 704554"/>
              <a:gd name="connsiteY24" fmla="*/ 254882 h 741609"/>
              <a:gd name="connsiteX25" fmla="*/ 51377 w 704554"/>
              <a:gd name="connsiteY25" fmla="*/ 381564 h 741609"/>
              <a:gd name="connsiteX26" fmla="*/ 895 w 704554"/>
              <a:gd name="connsiteY26" fmla="*/ 544442 h 741609"/>
              <a:gd name="connsiteX27" fmla="*/ 42805 w 704554"/>
              <a:gd name="connsiteY27" fmla="*/ 733989 h 741609"/>
              <a:gd name="connsiteX28" fmla="*/ 58997 w 704554"/>
              <a:gd name="connsiteY28" fmla="*/ 739704 h 741609"/>
              <a:gd name="connsiteX0" fmla="*/ 42805 w 704554"/>
              <a:gd name="connsiteY0" fmla="*/ 733989 h 751818"/>
              <a:gd name="connsiteX1" fmla="*/ 64712 w 704554"/>
              <a:gd name="connsiteY1" fmla="*/ 722559 h 751818"/>
              <a:gd name="connsiteX2" fmla="*/ 26612 w 704554"/>
              <a:gd name="connsiteY2" fmla="*/ 546347 h 751818"/>
              <a:gd name="connsiteX3" fmla="*/ 73285 w 704554"/>
              <a:gd name="connsiteY3" fmla="*/ 394899 h 751818"/>
              <a:gd name="connsiteX4" fmla="*/ 184727 w 704554"/>
              <a:gd name="connsiteY4" fmla="*/ 274884 h 751818"/>
              <a:gd name="connsiteX5" fmla="*/ 408565 w 704554"/>
              <a:gd name="connsiteY5" fmla="*/ 176777 h 751818"/>
              <a:gd name="connsiteX6" fmla="*/ 655262 w 704554"/>
              <a:gd name="connsiteY6" fmla="*/ 178682 h 751818"/>
              <a:gd name="connsiteX7" fmla="*/ 517150 w 704554"/>
              <a:gd name="connsiteY7" fmla="*/ 239642 h 751818"/>
              <a:gd name="connsiteX8" fmla="*/ 510482 w 704554"/>
              <a:gd name="connsiteY8" fmla="*/ 255834 h 751818"/>
              <a:gd name="connsiteX9" fmla="*/ 527627 w 704554"/>
              <a:gd name="connsiteY9" fmla="*/ 262502 h 751818"/>
              <a:gd name="connsiteX10" fmla="*/ 567632 w 704554"/>
              <a:gd name="connsiteY10" fmla="*/ 244404 h 751818"/>
              <a:gd name="connsiteX11" fmla="*/ 610495 w 704554"/>
              <a:gd name="connsiteY11" fmla="*/ 224402 h 751818"/>
              <a:gd name="connsiteX12" fmla="*/ 647642 w 704554"/>
              <a:gd name="connsiteY12" fmla="*/ 209162 h 751818"/>
              <a:gd name="connsiteX13" fmla="*/ 690505 w 704554"/>
              <a:gd name="connsiteY13" fmla="*/ 194874 h 751818"/>
              <a:gd name="connsiteX14" fmla="*/ 700030 w 704554"/>
              <a:gd name="connsiteY14" fmla="*/ 186302 h 751818"/>
              <a:gd name="connsiteX15" fmla="*/ 703840 w 704554"/>
              <a:gd name="connsiteY15" fmla="*/ 180587 h 751818"/>
              <a:gd name="connsiteX16" fmla="*/ 698125 w 704554"/>
              <a:gd name="connsiteY16" fmla="*/ 165347 h 751818"/>
              <a:gd name="connsiteX17" fmla="*/ 697172 w 704554"/>
              <a:gd name="connsiteY17" fmla="*/ 161537 h 751818"/>
              <a:gd name="connsiteX18" fmla="*/ 624782 w 704554"/>
              <a:gd name="connsiteY18" fmla="*/ 88194 h 751818"/>
              <a:gd name="connsiteX19" fmla="*/ 588587 w 704554"/>
              <a:gd name="connsiteY19" fmla="*/ 10089 h 751818"/>
              <a:gd name="connsiteX20" fmla="*/ 573347 w 704554"/>
              <a:gd name="connsiteY20" fmla="*/ 564 h 751818"/>
              <a:gd name="connsiteX21" fmla="*/ 563822 w 704554"/>
              <a:gd name="connsiteY21" fmla="*/ 15804 h 751818"/>
              <a:gd name="connsiteX22" fmla="*/ 644785 w 704554"/>
              <a:gd name="connsiteY22" fmla="*/ 149154 h 751818"/>
              <a:gd name="connsiteX23" fmla="*/ 397135 w 704554"/>
              <a:gd name="connsiteY23" fmla="*/ 152964 h 751818"/>
              <a:gd name="connsiteX24" fmla="*/ 170440 w 704554"/>
              <a:gd name="connsiteY24" fmla="*/ 254882 h 751818"/>
              <a:gd name="connsiteX25" fmla="*/ 51377 w 704554"/>
              <a:gd name="connsiteY25" fmla="*/ 381564 h 751818"/>
              <a:gd name="connsiteX26" fmla="*/ 895 w 704554"/>
              <a:gd name="connsiteY26" fmla="*/ 544442 h 751818"/>
              <a:gd name="connsiteX27" fmla="*/ 42805 w 704554"/>
              <a:gd name="connsiteY27" fmla="*/ 733989 h 751818"/>
              <a:gd name="connsiteX0" fmla="*/ 143 w 703802"/>
              <a:gd name="connsiteY0" fmla="*/ 544442 h 722559"/>
              <a:gd name="connsiteX1" fmla="*/ 63960 w 703802"/>
              <a:gd name="connsiteY1" fmla="*/ 722559 h 722559"/>
              <a:gd name="connsiteX2" fmla="*/ 25860 w 703802"/>
              <a:gd name="connsiteY2" fmla="*/ 546347 h 722559"/>
              <a:gd name="connsiteX3" fmla="*/ 72533 w 703802"/>
              <a:gd name="connsiteY3" fmla="*/ 394899 h 722559"/>
              <a:gd name="connsiteX4" fmla="*/ 183975 w 703802"/>
              <a:gd name="connsiteY4" fmla="*/ 274884 h 722559"/>
              <a:gd name="connsiteX5" fmla="*/ 407813 w 703802"/>
              <a:gd name="connsiteY5" fmla="*/ 176777 h 722559"/>
              <a:gd name="connsiteX6" fmla="*/ 654510 w 703802"/>
              <a:gd name="connsiteY6" fmla="*/ 178682 h 722559"/>
              <a:gd name="connsiteX7" fmla="*/ 516398 w 703802"/>
              <a:gd name="connsiteY7" fmla="*/ 239642 h 722559"/>
              <a:gd name="connsiteX8" fmla="*/ 509730 w 703802"/>
              <a:gd name="connsiteY8" fmla="*/ 255834 h 722559"/>
              <a:gd name="connsiteX9" fmla="*/ 526875 w 703802"/>
              <a:gd name="connsiteY9" fmla="*/ 262502 h 722559"/>
              <a:gd name="connsiteX10" fmla="*/ 566880 w 703802"/>
              <a:gd name="connsiteY10" fmla="*/ 244404 h 722559"/>
              <a:gd name="connsiteX11" fmla="*/ 609743 w 703802"/>
              <a:gd name="connsiteY11" fmla="*/ 224402 h 722559"/>
              <a:gd name="connsiteX12" fmla="*/ 646890 w 703802"/>
              <a:gd name="connsiteY12" fmla="*/ 209162 h 722559"/>
              <a:gd name="connsiteX13" fmla="*/ 689753 w 703802"/>
              <a:gd name="connsiteY13" fmla="*/ 194874 h 722559"/>
              <a:gd name="connsiteX14" fmla="*/ 699278 w 703802"/>
              <a:gd name="connsiteY14" fmla="*/ 186302 h 722559"/>
              <a:gd name="connsiteX15" fmla="*/ 703088 w 703802"/>
              <a:gd name="connsiteY15" fmla="*/ 180587 h 722559"/>
              <a:gd name="connsiteX16" fmla="*/ 697373 w 703802"/>
              <a:gd name="connsiteY16" fmla="*/ 165347 h 722559"/>
              <a:gd name="connsiteX17" fmla="*/ 696420 w 703802"/>
              <a:gd name="connsiteY17" fmla="*/ 161537 h 722559"/>
              <a:gd name="connsiteX18" fmla="*/ 624030 w 703802"/>
              <a:gd name="connsiteY18" fmla="*/ 88194 h 722559"/>
              <a:gd name="connsiteX19" fmla="*/ 587835 w 703802"/>
              <a:gd name="connsiteY19" fmla="*/ 10089 h 722559"/>
              <a:gd name="connsiteX20" fmla="*/ 572595 w 703802"/>
              <a:gd name="connsiteY20" fmla="*/ 564 h 722559"/>
              <a:gd name="connsiteX21" fmla="*/ 563070 w 703802"/>
              <a:gd name="connsiteY21" fmla="*/ 15804 h 722559"/>
              <a:gd name="connsiteX22" fmla="*/ 644033 w 703802"/>
              <a:gd name="connsiteY22" fmla="*/ 149154 h 722559"/>
              <a:gd name="connsiteX23" fmla="*/ 396383 w 703802"/>
              <a:gd name="connsiteY23" fmla="*/ 152964 h 722559"/>
              <a:gd name="connsiteX24" fmla="*/ 169688 w 703802"/>
              <a:gd name="connsiteY24" fmla="*/ 254882 h 722559"/>
              <a:gd name="connsiteX25" fmla="*/ 50625 w 703802"/>
              <a:gd name="connsiteY25" fmla="*/ 381564 h 722559"/>
              <a:gd name="connsiteX26" fmla="*/ 143 w 703802"/>
              <a:gd name="connsiteY26" fmla="*/ 544442 h 722559"/>
              <a:gd name="connsiteX0" fmla="*/ 608 w 704267"/>
              <a:gd name="connsiteY0" fmla="*/ 544442 h 565042"/>
              <a:gd name="connsiteX1" fmla="*/ 26325 w 704267"/>
              <a:gd name="connsiteY1" fmla="*/ 546347 h 565042"/>
              <a:gd name="connsiteX2" fmla="*/ 72998 w 704267"/>
              <a:gd name="connsiteY2" fmla="*/ 394899 h 565042"/>
              <a:gd name="connsiteX3" fmla="*/ 184440 w 704267"/>
              <a:gd name="connsiteY3" fmla="*/ 274884 h 565042"/>
              <a:gd name="connsiteX4" fmla="*/ 408278 w 704267"/>
              <a:gd name="connsiteY4" fmla="*/ 176777 h 565042"/>
              <a:gd name="connsiteX5" fmla="*/ 654975 w 704267"/>
              <a:gd name="connsiteY5" fmla="*/ 178682 h 565042"/>
              <a:gd name="connsiteX6" fmla="*/ 516863 w 704267"/>
              <a:gd name="connsiteY6" fmla="*/ 239642 h 565042"/>
              <a:gd name="connsiteX7" fmla="*/ 510195 w 704267"/>
              <a:gd name="connsiteY7" fmla="*/ 255834 h 565042"/>
              <a:gd name="connsiteX8" fmla="*/ 527340 w 704267"/>
              <a:gd name="connsiteY8" fmla="*/ 262502 h 565042"/>
              <a:gd name="connsiteX9" fmla="*/ 567345 w 704267"/>
              <a:gd name="connsiteY9" fmla="*/ 244404 h 565042"/>
              <a:gd name="connsiteX10" fmla="*/ 610208 w 704267"/>
              <a:gd name="connsiteY10" fmla="*/ 224402 h 565042"/>
              <a:gd name="connsiteX11" fmla="*/ 647355 w 704267"/>
              <a:gd name="connsiteY11" fmla="*/ 209162 h 565042"/>
              <a:gd name="connsiteX12" fmla="*/ 690218 w 704267"/>
              <a:gd name="connsiteY12" fmla="*/ 194874 h 565042"/>
              <a:gd name="connsiteX13" fmla="*/ 699743 w 704267"/>
              <a:gd name="connsiteY13" fmla="*/ 186302 h 565042"/>
              <a:gd name="connsiteX14" fmla="*/ 703553 w 704267"/>
              <a:gd name="connsiteY14" fmla="*/ 180587 h 565042"/>
              <a:gd name="connsiteX15" fmla="*/ 697838 w 704267"/>
              <a:gd name="connsiteY15" fmla="*/ 165347 h 565042"/>
              <a:gd name="connsiteX16" fmla="*/ 696885 w 704267"/>
              <a:gd name="connsiteY16" fmla="*/ 161537 h 565042"/>
              <a:gd name="connsiteX17" fmla="*/ 624495 w 704267"/>
              <a:gd name="connsiteY17" fmla="*/ 88194 h 565042"/>
              <a:gd name="connsiteX18" fmla="*/ 588300 w 704267"/>
              <a:gd name="connsiteY18" fmla="*/ 10089 h 565042"/>
              <a:gd name="connsiteX19" fmla="*/ 573060 w 704267"/>
              <a:gd name="connsiteY19" fmla="*/ 564 h 565042"/>
              <a:gd name="connsiteX20" fmla="*/ 563535 w 704267"/>
              <a:gd name="connsiteY20" fmla="*/ 15804 h 565042"/>
              <a:gd name="connsiteX21" fmla="*/ 644498 w 704267"/>
              <a:gd name="connsiteY21" fmla="*/ 149154 h 565042"/>
              <a:gd name="connsiteX22" fmla="*/ 396848 w 704267"/>
              <a:gd name="connsiteY22" fmla="*/ 152964 h 565042"/>
              <a:gd name="connsiteX23" fmla="*/ 170153 w 704267"/>
              <a:gd name="connsiteY23" fmla="*/ 254882 h 565042"/>
              <a:gd name="connsiteX24" fmla="*/ 51090 w 704267"/>
              <a:gd name="connsiteY24" fmla="*/ 381564 h 565042"/>
              <a:gd name="connsiteX25" fmla="*/ 608 w 704267"/>
              <a:gd name="connsiteY25" fmla="*/ 544442 h 565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704267" h="565042">
                <a:moveTo>
                  <a:pt x="608" y="544442"/>
                </a:moveTo>
                <a:cubicBezTo>
                  <a:pt x="-3519" y="571906"/>
                  <a:pt x="14260" y="571271"/>
                  <a:pt x="26325" y="546347"/>
                </a:cubicBezTo>
                <a:cubicBezTo>
                  <a:pt x="38390" y="521423"/>
                  <a:pt x="46328" y="439667"/>
                  <a:pt x="72998" y="394899"/>
                </a:cubicBezTo>
                <a:cubicBezTo>
                  <a:pt x="99668" y="350132"/>
                  <a:pt x="136815" y="310127"/>
                  <a:pt x="184440" y="274884"/>
                </a:cubicBezTo>
                <a:cubicBezTo>
                  <a:pt x="249210" y="227259"/>
                  <a:pt x="324458" y="194874"/>
                  <a:pt x="408278" y="176777"/>
                </a:cubicBezTo>
                <a:cubicBezTo>
                  <a:pt x="493050" y="158679"/>
                  <a:pt x="574965" y="159632"/>
                  <a:pt x="654975" y="178682"/>
                </a:cubicBezTo>
                <a:cubicBezTo>
                  <a:pt x="639735" y="183444"/>
                  <a:pt x="594015" y="203447"/>
                  <a:pt x="516863" y="239642"/>
                </a:cubicBezTo>
                <a:cubicBezTo>
                  <a:pt x="509243" y="242499"/>
                  <a:pt x="507338" y="248214"/>
                  <a:pt x="510195" y="255834"/>
                </a:cubicBezTo>
                <a:cubicBezTo>
                  <a:pt x="513053" y="263454"/>
                  <a:pt x="519720" y="265359"/>
                  <a:pt x="527340" y="262502"/>
                </a:cubicBezTo>
                <a:cubicBezTo>
                  <a:pt x="534960" y="259644"/>
                  <a:pt x="548295" y="253929"/>
                  <a:pt x="567345" y="244404"/>
                </a:cubicBezTo>
                <a:cubicBezTo>
                  <a:pt x="586395" y="234879"/>
                  <a:pt x="600683" y="228212"/>
                  <a:pt x="610208" y="224402"/>
                </a:cubicBezTo>
                <a:cubicBezTo>
                  <a:pt x="619733" y="220592"/>
                  <a:pt x="632115" y="214877"/>
                  <a:pt x="647355" y="209162"/>
                </a:cubicBezTo>
                <a:cubicBezTo>
                  <a:pt x="662595" y="203447"/>
                  <a:pt x="676883" y="198684"/>
                  <a:pt x="690218" y="194874"/>
                </a:cubicBezTo>
                <a:cubicBezTo>
                  <a:pt x="694980" y="193922"/>
                  <a:pt x="697838" y="191064"/>
                  <a:pt x="699743" y="186302"/>
                </a:cubicBezTo>
                <a:cubicBezTo>
                  <a:pt x="701648" y="185349"/>
                  <a:pt x="702600" y="183444"/>
                  <a:pt x="703553" y="180587"/>
                </a:cubicBezTo>
                <a:cubicBezTo>
                  <a:pt x="705458" y="173919"/>
                  <a:pt x="703553" y="169157"/>
                  <a:pt x="697838" y="165347"/>
                </a:cubicBezTo>
                <a:lnTo>
                  <a:pt x="696885" y="161537"/>
                </a:lnTo>
                <a:cubicBezTo>
                  <a:pt x="665453" y="133914"/>
                  <a:pt x="641640" y="109149"/>
                  <a:pt x="624495" y="88194"/>
                </a:cubicBezTo>
                <a:cubicBezTo>
                  <a:pt x="607350" y="67239"/>
                  <a:pt x="595920" y="40569"/>
                  <a:pt x="588300" y="10089"/>
                </a:cubicBezTo>
                <a:cubicBezTo>
                  <a:pt x="586395" y="1517"/>
                  <a:pt x="581633" y="-1341"/>
                  <a:pt x="573060" y="564"/>
                </a:cubicBezTo>
                <a:cubicBezTo>
                  <a:pt x="564488" y="2469"/>
                  <a:pt x="561630" y="7232"/>
                  <a:pt x="563535" y="15804"/>
                </a:cubicBezTo>
                <a:cubicBezTo>
                  <a:pt x="575918" y="65334"/>
                  <a:pt x="602588" y="109149"/>
                  <a:pt x="644498" y="149154"/>
                </a:cubicBezTo>
                <a:cubicBezTo>
                  <a:pt x="564488" y="132009"/>
                  <a:pt x="481620" y="133914"/>
                  <a:pt x="396848" y="152964"/>
                </a:cubicBezTo>
                <a:cubicBezTo>
                  <a:pt x="311123" y="172014"/>
                  <a:pt x="235875" y="206304"/>
                  <a:pt x="170153" y="254882"/>
                </a:cubicBezTo>
                <a:cubicBezTo>
                  <a:pt x="118718" y="291077"/>
                  <a:pt x="79665" y="332987"/>
                  <a:pt x="51090" y="381564"/>
                </a:cubicBezTo>
                <a:cubicBezTo>
                  <a:pt x="22515" y="430142"/>
                  <a:pt x="-1614" y="487610"/>
                  <a:pt x="608" y="544442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7143A96-1485-409E-A02C-D310F6221600}"/>
              </a:ext>
            </a:extLst>
          </p:cNvPr>
          <p:cNvSpPr/>
          <p:nvPr/>
        </p:nvSpPr>
        <p:spPr>
          <a:xfrm>
            <a:off x="1393294" y="2607328"/>
            <a:ext cx="1543050" cy="10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3BC0F551-74EB-4F86-8463-DCAA65FAB63F}"/>
              </a:ext>
            </a:extLst>
          </p:cNvPr>
          <p:cNvSpPr txBox="1"/>
          <p:nvPr/>
        </p:nvSpPr>
        <p:spPr>
          <a:xfrm>
            <a:off x="401479" y="2024847"/>
            <a:ext cx="2776728" cy="7489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800"/>
              </a:spcBef>
              <a:buFont typeface="Wingdings" panose="05000000000000000000" pitchFamily="2" charset="2"/>
              <a:buChar char="ü"/>
            </a:pPr>
            <a:r>
              <a:rPr lang="ko-KR" altLang="en-US" sz="18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자신 </a:t>
            </a:r>
            <a:endParaRPr lang="en-US" altLang="ko-KR" sz="1800" b="1" kern="0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>
              <a:spcBef>
                <a:spcPts val="800"/>
              </a:spcBef>
              <a:buFont typeface="Wingdings" panose="05000000000000000000" pitchFamily="2" charset="2"/>
              <a:buChar char="ü"/>
            </a:pPr>
            <a:r>
              <a:rPr lang="ko-KR" altLang="en-US" sz="18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</a:t>
            </a:r>
            <a:r>
              <a:rPr lang="ko-KR" altLang="en-US" sz="18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5F9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가족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「민법」 제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779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en-US" altLang="ko-KR" sz="1800" kern="0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F1EC6946-9ADA-4B79-BD1C-17281130D4B3}"/>
              </a:ext>
            </a:extLst>
          </p:cNvPr>
          <p:cNvGrpSpPr/>
          <p:nvPr/>
        </p:nvGrpSpPr>
        <p:grpSpPr>
          <a:xfrm>
            <a:off x="521200" y="2944473"/>
            <a:ext cx="8816914" cy="3851496"/>
            <a:chOff x="521200" y="2944473"/>
            <a:chExt cx="8816914" cy="3851496"/>
          </a:xfrm>
        </p:grpSpPr>
        <p:pic>
          <p:nvPicPr>
            <p:cNvPr id="119" name="그림 118">
              <a:extLst>
                <a:ext uri="{FF2B5EF4-FFF2-40B4-BE49-F238E27FC236}">
                  <a16:creationId xmlns:a16="http://schemas.microsoft.com/office/drawing/2014/main" id="{BDDE5634-8841-473E-AFB2-32C1CE017C8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74737"/>
            <a:stretch/>
          </p:blipFill>
          <p:spPr>
            <a:xfrm flipH="1">
              <a:off x="4982837" y="2944473"/>
              <a:ext cx="549925" cy="3851496"/>
            </a:xfrm>
            <a:prstGeom prst="rect">
              <a:avLst/>
            </a:prstGeom>
          </p:spPr>
        </p:pic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06F6AEDE-EFA0-440A-9F44-5D6FFBA7D83D}"/>
                </a:ext>
              </a:extLst>
            </p:cNvPr>
            <p:cNvGrpSpPr/>
            <p:nvPr/>
          </p:nvGrpSpPr>
          <p:grpSpPr>
            <a:xfrm>
              <a:off x="521200" y="3351424"/>
              <a:ext cx="8816914" cy="1657334"/>
              <a:chOff x="521200" y="3351424"/>
              <a:chExt cx="8816914" cy="1657334"/>
            </a:xfrm>
          </p:grpSpPr>
          <p:sp>
            <p:nvSpPr>
              <p:cNvPr id="117" name="모서리가 둥근 직사각형 87">
                <a:extLst>
                  <a:ext uri="{FF2B5EF4-FFF2-40B4-BE49-F238E27FC236}">
                    <a16:creationId xmlns:a16="http://schemas.microsoft.com/office/drawing/2014/main" id="{23BE41E6-A211-41A0-885E-B75A25E0E3A0}"/>
                  </a:ext>
                </a:extLst>
              </p:cNvPr>
              <p:cNvSpPr/>
              <p:nvPr/>
            </p:nvSpPr>
            <p:spPr>
              <a:xfrm>
                <a:off x="5066044" y="3351424"/>
                <a:ext cx="4237836" cy="756000"/>
              </a:xfrm>
              <a:prstGeom prst="rect">
                <a:avLst/>
              </a:prstGeom>
              <a:noFill/>
            </p:spPr>
            <p:txBody>
              <a:bodyPr wrap="none" lIns="72000" tIns="36000" rIns="72000" bIns="36000" anchor="ctr">
                <a:noAutofit/>
              </a:bodyPr>
              <a:lstStyle/>
              <a:p>
                <a:pPr algn="ctr"/>
                <a:r>
                  <a:rPr lang="ko-KR" altLang="en-US" sz="20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F5F96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형제자매</a:t>
                </a:r>
                <a:r>
                  <a:rPr lang="ko-KR" altLang="en-US" sz="20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가 </a:t>
                </a:r>
                <a:r>
                  <a:rPr lang="en-US" altLang="ko-KR" sz="20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F5F96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/>
                </a:r>
                <a:br>
                  <a:rPr lang="en-US" altLang="ko-KR" sz="20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F5F96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</a:br>
                <a:r>
                  <a:rPr lang="ko-KR" altLang="en-US" sz="14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>
                        <a:lumMod val="65000"/>
                      </a:schemeClr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직무관련자이면서 사적이해관계자</a:t>
                </a:r>
                <a:endParaRPr lang="ko-KR" altLang="en-US" sz="2000" spc="-15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5136944" y="4177761"/>
                <a:ext cx="416693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base" latinLnBrk="0"/>
                <a:r>
                  <a:rPr lang="ko-KR" altLang="en-US" sz="1600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주택 증축 허가를 담당하는 구청 공무원에게</a:t>
                </a:r>
                <a:endPara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algn="ctr" fontAlgn="base" latinLnBrk="0"/>
                <a:r>
                  <a:rPr lang="ko-KR" altLang="en-US" sz="16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해당 공무원의 형제자매가</a:t>
                </a:r>
                <a:endParaRPr lang="en-US" altLang="ko-KR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algn="ctr" fontAlgn="base" latinLnBrk="0"/>
                <a:r>
                  <a:rPr lang="ko-KR" altLang="en-US" sz="16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주택 증축 허가를 신청한 경우</a:t>
                </a:r>
                <a:endParaRPr lang="en-US" altLang="ko-KR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cxnSp>
            <p:nvCxnSpPr>
              <p:cNvPr id="19" name="직선 연결선 18">
                <a:extLst>
                  <a:ext uri="{FF2B5EF4-FFF2-40B4-BE49-F238E27FC236}">
                    <a16:creationId xmlns:a16="http://schemas.microsoft.com/office/drawing/2014/main" id="{70136433-A271-45B3-A13C-4EE40AD111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1200" y="4090268"/>
                <a:ext cx="4154487" cy="0"/>
              </a:xfrm>
              <a:prstGeom prst="line">
                <a:avLst/>
              </a:prstGeom>
              <a:ln>
                <a:solidFill>
                  <a:srgbClr val="BFBFB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8" name="모서리가 둥근 직사각형 89">
                <a:extLst>
                  <a:ext uri="{FF2B5EF4-FFF2-40B4-BE49-F238E27FC236}">
                    <a16:creationId xmlns:a16="http://schemas.microsoft.com/office/drawing/2014/main" id="{F098A9A3-4873-4049-9423-7762B2A183C5}"/>
                  </a:ext>
                </a:extLst>
              </p:cNvPr>
              <p:cNvSpPr/>
              <p:nvPr/>
            </p:nvSpPr>
            <p:spPr>
              <a:xfrm>
                <a:off x="632577" y="3351424"/>
                <a:ext cx="4237836" cy="756000"/>
              </a:xfrm>
              <a:prstGeom prst="rect">
                <a:avLst/>
              </a:prstGeom>
              <a:noFill/>
            </p:spPr>
            <p:txBody>
              <a:bodyPr wrap="none" lIns="72000" tIns="36000" rIns="72000" bIns="36000" anchor="ctr">
                <a:noAutofit/>
              </a:bodyPr>
              <a:lstStyle/>
              <a:p>
                <a:pPr algn="ctr"/>
                <a:r>
                  <a:rPr lang="ko-KR" altLang="en-US" sz="20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F5F96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공직자 본인</a:t>
                </a:r>
                <a:r>
                  <a:rPr lang="ko-KR" altLang="en-US" sz="20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이 </a:t>
                </a:r>
                <a:r>
                  <a:rPr lang="en-US" altLang="ko-KR" sz="20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D748E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/>
                </a:r>
                <a:br>
                  <a:rPr lang="en-US" altLang="ko-KR" sz="20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D748E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</a:br>
                <a:r>
                  <a:rPr lang="ko-KR" altLang="en-US" sz="14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>
                        <a:lumMod val="65000"/>
                      </a:schemeClr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직무관련자이면서 사적이해관계자</a:t>
                </a:r>
              </a:p>
            </p:txBody>
          </p:sp>
          <p:cxnSp>
            <p:nvCxnSpPr>
              <p:cNvPr id="120" name="직선 연결선 119">
                <a:extLst>
                  <a:ext uri="{FF2B5EF4-FFF2-40B4-BE49-F238E27FC236}">
                    <a16:creationId xmlns:a16="http://schemas.microsoft.com/office/drawing/2014/main" id="{29671712-B67C-4C1B-99D4-6B76D8330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183627" y="4090268"/>
                <a:ext cx="4154487" cy="0"/>
              </a:xfrm>
              <a:prstGeom prst="line">
                <a:avLst/>
              </a:prstGeom>
              <a:ln>
                <a:solidFill>
                  <a:srgbClr val="BFBFB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C5731BA4-897E-4FB5-BF16-B21C6C4594F1}"/>
                  </a:ext>
                </a:extLst>
              </p:cNvPr>
              <p:cNvSpPr txBox="1"/>
              <p:nvPr/>
            </p:nvSpPr>
            <p:spPr>
              <a:xfrm>
                <a:off x="872060" y="4177761"/>
                <a:ext cx="365196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base" latinLnBrk="0"/>
                <a:r>
                  <a:rPr lang="ko-KR" altLang="en-US" sz="16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토지주택정책을 총괄하는 공직자가</a:t>
                </a:r>
                <a:endParaRPr lang="en-US" altLang="ko-KR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algn="ctr" fontAlgn="base" latinLnBrk="0"/>
                <a:r>
                  <a:rPr lang="ko-KR" altLang="en-US" sz="16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소유한 토지가 공직자가 담당하는</a:t>
                </a:r>
                <a:endParaRPr lang="en-US" altLang="ko-KR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algn="ctr" fontAlgn="base" latinLnBrk="0"/>
                <a:r>
                  <a:rPr lang="ko-KR" altLang="en-US" sz="16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신도시 </a:t>
                </a:r>
                <a:r>
                  <a:rPr lang="ko-KR" altLang="en-US" sz="1600" b="1" spc="-70" dirty="0" err="1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개발구역에</a:t>
                </a:r>
                <a:r>
                  <a:rPr lang="ko-KR" altLang="en-US" sz="16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포함된 경우</a:t>
                </a:r>
              </a:p>
            </p:txBody>
          </p:sp>
        </p:grpSp>
      </p:grp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3BAC1807-36B2-41FF-A50D-BA073A55E79A}"/>
              </a:ext>
            </a:extLst>
          </p:cNvPr>
          <p:cNvGrpSpPr>
            <a:grpSpLocks noChangeAspect="1"/>
          </p:cNvGrpSpPr>
          <p:nvPr/>
        </p:nvGrpSpPr>
        <p:grpSpPr>
          <a:xfrm>
            <a:off x="1361566" y="5733040"/>
            <a:ext cx="439895" cy="469527"/>
            <a:chOff x="3690444" y="4548187"/>
            <a:chExt cx="1649413" cy="1760538"/>
          </a:xfrm>
          <a:solidFill>
            <a:schemeClr val="bg1">
              <a:lumMod val="75000"/>
            </a:schemeClr>
          </a:solidFill>
        </p:grpSpPr>
        <p:grpSp>
          <p:nvGrpSpPr>
            <p:cNvPr id="79" name="그룹 78">
              <a:extLst>
                <a:ext uri="{FF2B5EF4-FFF2-40B4-BE49-F238E27FC236}">
                  <a16:creationId xmlns:a16="http://schemas.microsoft.com/office/drawing/2014/main" id="{FEDA6D51-1B86-4684-B429-7558E1ACB267}"/>
                </a:ext>
              </a:extLst>
            </p:cNvPr>
            <p:cNvGrpSpPr/>
            <p:nvPr/>
          </p:nvGrpSpPr>
          <p:grpSpPr>
            <a:xfrm>
              <a:off x="3690444" y="4548187"/>
              <a:ext cx="1017588" cy="1760538"/>
              <a:chOff x="3708400" y="4575177"/>
              <a:chExt cx="1017588" cy="1760538"/>
            </a:xfrm>
            <a:grpFill/>
          </p:grpSpPr>
          <p:sp>
            <p:nvSpPr>
              <p:cNvPr id="81" name="Freeform 5">
                <a:extLst>
                  <a:ext uri="{FF2B5EF4-FFF2-40B4-BE49-F238E27FC236}">
                    <a16:creationId xmlns:a16="http://schemas.microsoft.com/office/drawing/2014/main" id="{119E3C6C-0299-416B-AA60-75DAAA7F1A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2075" y="4826002"/>
                <a:ext cx="600075" cy="428625"/>
              </a:xfrm>
              <a:custGeom>
                <a:avLst/>
                <a:gdLst>
                  <a:gd name="T0" fmla="*/ 378 w 378"/>
                  <a:gd name="T1" fmla="*/ 158 h 270"/>
                  <a:gd name="T2" fmla="*/ 378 w 378"/>
                  <a:gd name="T3" fmla="*/ 158 h 270"/>
                  <a:gd name="T4" fmla="*/ 378 w 378"/>
                  <a:gd name="T5" fmla="*/ 158 h 270"/>
                  <a:gd name="T6" fmla="*/ 378 w 378"/>
                  <a:gd name="T7" fmla="*/ 158 h 270"/>
                  <a:gd name="T8" fmla="*/ 355 w 378"/>
                  <a:gd name="T9" fmla="*/ 191 h 270"/>
                  <a:gd name="T10" fmla="*/ 332 w 378"/>
                  <a:gd name="T11" fmla="*/ 221 h 270"/>
                  <a:gd name="T12" fmla="*/ 302 w 378"/>
                  <a:gd name="T13" fmla="*/ 240 h 270"/>
                  <a:gd name="T14" fmla="*/ 266 w 378"/>
                  <a:gd name="T15" fmla="*/ 257 h 270"/>
                  <a:gd name="T16" fmla="*/ 233 w 378"/>
                  <a:gd name="T17" fmla="*/ 267 h 270"/>
                  <a:gd name="T18" fmla="*/ 194 w 378"/>
                  <a:gd name="T19" fmla="*/ 270 h 270"/>
                  <a:gd name="T20" fmla="*/ 157 w 378"/>
                  <a:gd name="T21" fmla="*/ 267 h 270"/>
                  <a:gd name="T22" fmla="*/ 121 w 378"/>
                  <a:gd name="T23" fmla="*/ 254 h 270"/>
                  <a:gd name="T24" fmla="*/ 121 w 378"/>
                  <a:gd name="T25" fmla="*/ 254 h 270"/>
                  <a:gd name="T26" fmla="*/ 85 w 378"/>
                  <a:gd name="T27" fmla="*/ 234 h 270"/>
                  <a:gd name="T28" fmla="*/ 56 w 378"/>
                  <a:gd name="T29" fmla="*/ 211 h 270"/>
                  <a:gd name="T30" fmla="*/ 33 w 378"/>
                  <a:gd name="T31" fmla="*/ 181 h 270"/>
                  <a:gd name="T32" fmla="*/ 16 w 378"/>
                  <a:gd name="T33" fmla="*/ 148 h 270"/>
                  <a:gd name="T34" fmla="*/ 6 w 378"/>
                  <a:gd name="T35" fmla="*/ 115 h 270"/>
                  <a:gd name="T36" fmla="*/ 0 w 378"/>
                  <a:gd name="T37" fmla="*/ 76 h 270"/>
                  <a:gd name="T38" fmla="*/ 3 w 378"/>
                  <a:gd name="T39" fmla="*/ 40 h 270"/>
                  <a:gd name="T40" fmla="*/ 13 w 378"/>
                  <a:gd name="T41" fmla="*/ 3 h 270"/>
                  <a:gd name="T42" fmla="*/ 13 w 378"/>
                  <a:gd name="T43" fmla="*/ 3 h 270"/>
                  <a:gd name="T44" fmla="*/ 13 w 378"/>
                  <a:gd name="T45" fmla="*/ 0 h 270"/>
                  <a:gd name="T46" fmla="*/ 16 w 378"/>
                  <a:gd name="T47" fmla="*/ 3 h 270"/>
                  <a:gd name="T48" fmla="*/ 378 w 378"/>
                  <a:gd name="T49" fmla="*/ 158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8" h="270">
                    <a:moveTo>
                      <a:pt x="378" y="158"/>
                    </a:moveTo>
                    <a:lnTo>
                      <a:pt x="378" y="158"/>
                    </a:lnTo>
                    <a:lnTo>
                      <a:pt x="378" y="158"/>
                    </a:lnTo>
                    <a:lnTo>
                      <a:pt x="378" y="158"/>
                    </a:lnTo>
                    <a:lnTo>
                      <a:pt x="355" y="191"/>
                    </a:lnTo>
                    <a:lnTo>
                      <a:pt x="332" y="221"/>
                    </a:lnTo>
                    <a:lnTo>
                      <a:pt x="302" y="240"/>
                    </a:lnTo>
                    <a:lnTo>
                      <a:pt x="266" y="257"/>
                    </a:lnTo>
                    <a:lnTo>
                      <a:pt x="233" y="267"/>
                    </a:lnTo>
                    <a:lnTo>
                      <a:pt x="194" y="270"/>
                    </a:lnTo>
                    <a:lnTo>
                      <a:pt x="157" y="267"/>
                    </a:lnTo>
                    <a:lnTo>
                      <a:pt x="121" y="254"/>
                    </a:lnTo>
                    <a:lnTo>
                      <a:pt x="121" y="254"/>
                    </a:lnTo>
                    <a:lnTo>
                      <a:pt x="85" y="234"/>
                    </a:lnTo>
                    <a:lnTo>
                      <a:pt x="56" y="211"/>
                    </a:lnTo>
                    <a:lnTo>
                      <a:pt x="33" y="181"/>
                    </a:lnTo>
                    <a:lnTo>
                      <a:pt x="16" y="148"/>
                    </a:lnTo>
                    <a:lnTo>
                      <a:pt x="6" y="115"/>
                    </a:lnTo>
                    <a:lnTo>
                      <a:pt x="0" y="76"/>
                    </a:lnTo>
                    <a:lnTo>
                      <a:pt x="3" y="40"/>
                    </a:lnTo>
                    <a:lnTo>
                      <a:pt x="13" y="3"/>
                    </a:lnTo>
                    <a:lnTo>
                      <a:pt x="13" y="3"/>
                    </a:lnTo>
                    <a:lnTo>
                      <a:pt x="13" y="0"/>
                    </a:lnTo>
                    <a:lnTo>
                      <a:pt x="16" y="3"/>
                    </a:lnTo>
                    <a:lnTo>
                      <a:pt x="378" y="158"/>
                    </a:lnTo>
                    <a:close/>
                  </a:path>
                </a:pathLst>
              </a:custGeom>
              <a:grpFill/>
            </p:spPr>
            <p:txBody>
              <a:bodyPr wrap="none" rtlCol="0" anchor="ctr">
                <a:noAutofit/>
              </a:bodyPr>
              <a:lstStyle/>
              <a:p>
                <a:pPr algn="ctr"/>
                <a:endParaRPr lang="ko-KR" altLang="en-US" sz="2000" b="1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2" name="Freeform 6">
                <a:extLst>
                  <a:ext uri="{FF2B5EF4-FFF2-40B4-BE49-F238E27FC236}">
                    <a16:creationId xmlns:a16="http://schemas.microsoft.com/office/drawing/2014/main" id="{7FF207E5-D8AB-49F6-A0FD-3E939D31D8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8588" y="4575177"/>
                <a:ext cx="787400" cy="549275"/>
              </a:xfrm>
              <a:custGeom>
                <a:avLst/>
                <a:gdLst>
                  <a:gd name="T0" fmla="*/ 42 w 496"/>
                  <a:gd name="T1" fmla="*/ 69 h 346"/>
                  <a:gd name="T2" fmla="*/ 88 w 496"/>
                  <a:gd name="T3" fmla="*/ 30 h 346"/>
                  <a:gd name="T4" fmla="*/ 141 w 496"/>
                  <a:gd name="T5" fmla="*/ 4 h 346"/>
                  <a:gd name="T6" fmla="*/ 200 w 496"/>
                  <a:gd name="T7" fmla="*/ 0 h 346"/>
                  <a:gd name="T8" fmla="*/ 263 w 496"/>
                  <a:gd name="T9" fmla="*/ 13 h 346"/>
                  <a:gd name="T10" fmla="*/ 263 w 496"/>
                  <a:gd name="T11" fmla="*/ 13 h 346"/>
                  <a:gd name="T12" fmla="*/ 286 w 496"/>
                  <a:gd name="T13" fmla="*/ 33 h 346"/>
                  <a:gd name="T14" fmla="*/ 299 w 496"/>
                  <a:gd name="T15" fmla="*/ 46 h 346"/>
                  <a:gd name="T16" fmla="*/ 319 w 496"/>
                  <a:gd name="T17" fmla="*/ 83 h 346"/>
                  <a:gd name="T18" fmla="*/ 325 w 496"/>
                  <a:gd name="T19" fmla="*/ 122 h 346"/>
                  <a:gd name="T20" fmla="*/ 322 w 496"/>
                  <a:gd name="T21" fmla="*/ 165 h 346"/>
                  <a:gd name="T22" fmla="*/ 315 w 496"/>
                  <a:gd name="T23" fmla="*/ 185 h 346"/>
                  <a:gd name="T24" fmla="*/ 328 w 496"/>
                  <a:gd name="T25" fmla="*/ 217 h 346"/>
                  <a:gd name="T26" fmla="*/ 338 w 496"/>
                  <a:gd name="T27" fmla="*/ 194 h 346"/>
                  <a:gd name="T28" fmla="*/ 351 w 496"/>
                  <a:gd name="T29" fmla="*/ 142 h 346"/>
                  <a:gd name="T30" fmla="*/ 348 w 496"/>
                  <a:gd name="T31" fmla="*/ 89 h 346"/>
                  <a:gd name="T32" fmla="*/ 332 w 496"/>
                  <a:gd name="T33" fmla="*/ 50 h 346"/>
                  <a:gd name="T34" fmla="*/ 355 w 496"/>
                  <a:gd name="T35" fmla="*/ 73 h 346"/>
                  <a:gd name="T36" fmla="*/ 388 w 496"/>
                  <a:gd name="T37" fmla="*/ 119 h 346"/>
                  <a:gd name="T38" fmla="*/ 411 w 496"/>
                  <a:gd name="T39" fmla="*/ 175 h 346"/>
                  <a:gd name="T40" fmla="*/ 417 w 496"/>
                  <a:gd name="T41" fmla="*/ 234 h 346"/>
                  <a:gd name="T42" fmla="*/ 414 w 496"/>
                  <a:gd name="T43" fmla="*/ 263 h 346"/>
                  <a:gd name="T44" fmla="*/ 414 w 496"/>
                  <a:gd name="T45" fmla="*/ 280 h 346"/>
                  <a:gd name="T46" fmla="*/ 427 w 496"/>
                  <a:gd name="T47" fmla="*/ 290 h 346"/>
                  <a:gd name="T48" fmla="*/ 490 w 496"/>
                  <a:gd name="T49" fmla="*/ 316 h 346"/>
                  <a:gd name="T50" fmla="*/ 496 w 496"/>
                  <a:gd name="T51" fmla="*/ 326 h 346"/>
                  <a:gd name="T52" fmla="*/ 496 w 496"/>
                  <a:gd name="T53" fmla="*/ 336 h 346"/>
                  <a:gd name="T54" fmla="*/ 493 w 496"/>
                  <a:gd name="T55" fmla="*/ 342 h 346"/>
                  <a:gd name="T56" fmla="*/ 483 w 496"/>
                  <a:gd name="T57" fmla="*/ 346 h 346"/>
                  <a:gd name="T58" fmla="*/ 476 w 496"/>
                  <a:gd name="T59" fmla="*/ 346 h 346"/>
                  <a:gd name="T60" fmla="*/ 0 w 496"/>
                  <a:gd name="T61" fmla="*/ 135 h 346"/>
                  <a:gd name="T62" fmla="*/ 0 w 496"/>
                  <a:gd name="T63" fmla="*/ 135 h 346"/>
                  <a:gd name="T64" fmla="*/ 19 w 496"/>
                  <a:gd name="T65" fmla="*/ 99 h 346"/>
                  <a:gd name="T66" fmla="*/ 42 w 496"/>
                  <a:gd name="T67" fmla="*/ 69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96" h="346">
                    <a:moveTo>
                      <a:pt x="42" y="69"/>
                    </a:moveTo>
                    <a:lnTo>
                      <a:pt x="42" y="69"/>
                    </a:lnTo>
                    <a:lnTo>
                      <a:pt x="65" y="46"/>
                    </a:lnTo>
                    <a:lnTo>
                      <a:pt x="88" y="30"/>
                    </a:lnTo>
                    <a:lnTo>
                      <a:pt x="115" y="13"/>
                    </a:lnTo>
                    <a:lnTo>
                      <a:pt x="141" y="4"/>
                    </a:lnTo>
                    <a:lnTo>
                      <a:pt x="171" y="0"/>
                    </a:lnTo>
                    <a:lnTo>
                      <a:pt x="200" y="0"/>
                    </a:lnTo>
                    <a:lnTo>
                      <a:pt x="230" y="4"/>
                    </a:lnTo>
                    <a:lnTo>
                      <a:pt x="263" y="13"/>
                    </a:lnTo>
                    <a:lnTo>
                      <a:pt x="263" y="13"/>
                    </a:lnTo>
                    <a:lnTo>
                      <a:pt x="263" y="13"/>
                    </a:lnTo>
                    <a:lnTo>
                      <a:pt x="276" y="23"/>
                    </a:lnTo>
                    <a:lnTo>
                      <a:pt x="286" y="33"/>
                    </a:lnTo>
                    <a:lnTo>
                      <a:pt x="286" y="33"/>
                    </a:lnTo>
                    <a:lnTo>
                      <a:pt x="299" y="46"/>
                    </a:lnTo>
                    <a:lnTo>
                      <a:pt x="309" y="66"/>
                    </a:lnTo>
                    <a:lnTo>
                      <a:pt x="319" y="83"/>
                    </a:lnTo>
                    <a:lnTo>
                      <a:pt x="322" y="102"/>
                    </a:lnTo>
                    <a:lnTo>
                      <a:pt x="325" y="122"/>
                    </a:lnTo>
                    <a:lnTo>
                      <a:pt x="325" y="142"/>
                    </a:lnTo>
                    <a:lnTo>
                      <a:pt x="322" y="165"/>
                    </a:lnTo>
                    <a:lnTo>
                      <a:pt x="315" y="185"/>
                    </a:lnTo>
                    <a:lnTo>
                      <a:pt x="315" y="185"/>
                    </a:lnTo>
                    <a:lnTo>
                      <a:pt x="315" y="185"/>
                    </a:lnTo>
                    <a:lnTo>
                      <a:pt x="328" y="217"/>
                    </a:lnTo>
                    <a:lnTo>
                      <a:pt x="338" y="194"/>
                    </a:lnTo>
                    <a:lnTo>
                      <a:pt x="338" y="194"/>
                    </a:lnTo>
                    <a:lnTo>
                      <a:pt x="348" y="168"/>
                    </a:lnTo>
                    <a:lnTo>
                      <a:pt x="351" y="142"/>
                    </a:lnTo>
                    <a:lnTo>
                      <a:pt x="351" y="115"/>
                    </a:lnTo>
                    <a:lnTo>
                      <a:pt x="348" y="89"/>
                    </a:lnTo>
                    <a:lnTo>
                      <a:pt x="348" y="89"/>
                    </a:lnTo>
                    <a:lnTo>
                      <a:pt x="332" y="50"/>
                    </a:lnTo>
                    <a:lnTo>
                      <a:pt x="332" y="50"/>
                    </a:lnTo>
                    <a:lnTo>
                      <a:pt x="355" y="73"/>
                    </a:lnTo>
                    <a:lnTo>
                      <a:pt x="375" y="92"/>
                    </a:lnTo>
                    <a:lnTo>
                      <a:pt x="388" y="119"/>
                    </a:lnTo>
                    <a:lnTo>
                      <a:pt x="401" y="145"/>
                    </a:lnTo>
                    <a:lnTo>
                      <a:pt x="411" y="175"/>
                    </a:lnTo>
                    <a:lnTo>
                      <a:pt x="414" y="204"/>
                    </a:lnTo>
                    <a:lnTo>
                      <a:pt x="417" y="234"/>
                    </a:lnTo>
                    <a:lnTo>
                      <a:pt x="414" y="263"/>
                    </a:lnTo>
                    <a:lnTo>
                      <a:pt x="414" y="263"/>
                    </a:lnTo>
                    <a:lnTo>
                      <a:pt x="414" y="270"/>
                    </a:lnTo>
                    <a:lnTo>
                      <a:pt x="414" y="280"/>
                    </a:lnTo>
                    <a:lnTo>
                      <a:pt x="421" y="283"/>
                    </a:lnTo>
                    <a:lnTo>
                      <a:pt x="427" y="290"/>
                    </a:lnTo>
                    <a:lnTo>
                      <a:pt x="490" y="316"/>
                    </a:lnTo>
                    <a:lnTo>
                      <a:pt x="490" y="316"/>
                    </a:lnTo>
                    <a:lnTo>
                      <a:pt x="490" y="316"/>
                    </a:lnTo>
                    <a:lnTo>
                      <a:pt x="496" y="326"/>
                    </a:lnTo>
                    <a:lnTo>
                      <a:pt x="496" y="329"/>
                    </a:lnTo>
                    <a:lnTo>
                      <a:pt x="496" y="336"/>
                    </a:lnTo>
                    <a:lnTo>
                      <a:pt x="496" y="336"/>
                    </a:lnTo>
                    <a:lnTo>
                      <a:pt x="493" y="342"/>
                    </a:lnTo>
                    <a:lnTo>
                      <a:pt x="486" y="346"/>
                    </a:lnTo>
                    <a:lnTo>
                      <a:pt x="483" y="346"/>
                    </a:lnTo>
                    <a:lnTo>
                      <a:pt x="476" y="346"/>
                    </a:lnTo>
                    <a:lnTo>
                      <a:pt x="476" y="346"/>
                    </a:lnTo>
                    <a:lnTo>
                      <a:pt x="365" y="293"/>
                    </a:lnTo>
                    <a:lnTo>
                      <a:pt x="0" y="135"/>
                    </a:lnTo>
                    <a:lnTo>
                      <a:pt x="0" y="135"/>
                    </a:lnTo>
                    <a:lnTo>
                      <a:pt x="0" y="135"/>
                    </a:lnTo>
                    <a:lnTo>
                      <a:pt x="0" y="135"/>
                    </a:lnTo>
                    <a:lnTo>
                      <a:pt x="19" y="99"/>
                    </a:lnTo>
                    <a:lnTo>
                      <a:pt x="42" y="69"/>
                    </a:lnTo>
                    <a:lnTo>
                      <a:pt x="42" y="69"/>
                    </a:lnTo>
                    <a:close/>
                  </a:path>
                </a:pathLst>
              </a:custGeom>
              <a:grpFill/>
            </p:spPr>
            <p:txBody>
              <a:bodyPr wrap="none" rtlCol="0" anchor="ctr">
                <a:noAutofit/>
              </a:bodyPr>
              <a:lstStyle/>
              <a:p>
                <a:pPr algn="ctr"/>
                <a:endParaRPr lang="ko-KR" altLang="en-US" sz="2000" b="1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3" name="Freeform 7">
                <a:extLst>
                  <a:ext uri="{FF2B5EF4-FFF2-40B4-BE49-F238E27FC236}">
                    <a16:creationId xmlns:a16="http://schemas.microsoft.com/office/drawing/2014/main" id="{E93D5296-2182-4453-96CB-182FE89B6F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8400" y="5311777"/>
                <a:ext cx="866775" cy="1023938"/>
              </a:xfrm>
              <a:custGeom>
                <a:avLst/>
                <a:gdLst>
                  <a:gd name="T0" fmla="*/ 263 w 546"/>
                  <a:gd name="T1" fmla="*/ 0 h 645"/>
                  <a:gd name="T2" fmla="*/ 263 w 546"/>
                  <a:gd name="T3" fmla="*/ 0 h 645"/>
                  <a:gd name="T4" fmla="*/ 299 w 546"/>
                  <a:gd name="T5" fmla="*/ 3 h 645"/>
                  <a:gd name="T6" fmla="*/ 335 w 546"/>
                  <a:gd name="T7" fmla="*/ 10 h 645"/>
                  <a:gd name="T8" fmla="*/ 368 w 546"/>
                  <a:gd name="T9" fmla="*/ 20 h 645"/>
                  <a:gd name="T10" fmla="*/ 398 w 546"/>
                  <a:gd name="T11" fmla="*/ 33 h 645"/>
                  <a:gd name="T12" fmla="*/ 427 w 546"/>
                  <a:gd name="T13" fmla="*/ 50 h 645"/>
                  <a:gd name="T14" fmla="*/ 454 w 546"/>
                  <a:gd name="T15" fmla="*/ 69 h 645"/>
                  <a:gd name="T16" fmla="*/ 477 w 546"/>
                  <a:gd name="T17" fmla="*/ 96 h 645"/>
                  <a:gd name="T18" fmla="*/ 500 w 546"/>
                  <a:gd name="T19" fmla="*/ 122 h 645"/>
                  <a:gd name="T20" fmla="*/ 500 w 546"/>
                  <a:gd name="T21" fmla="*/ 122 h 645"/>
                  <a:gd name="T22" fmla="*/ 500 w 546"/>
                  <a:gd name="T23" fmla="*/ 122 h 645"/>
                  <a:gd name="T24" fmla="*/ 421 w 546"/>
                  <a:gd name="T25" fmla="*/ 277 h 645"/>
                  <a:gd name="T26" fmla="*/ 395 w 546"/>
                  <a:gd name="T27" fmla="*/ 332 h 645"/>
                  <a:gd name="T28" fmla="*/ 395 w 546"/>
                  <a:gd name="T29" fmla="*/ 332 h 645"/>
                  <a:gd name="T30" fmla="*/ 395 w 546"/>
                  <a:gd name="T31" fmla="*/ 332 h 645"/>
                  <a:gd name="T32" fmla="*/ 454 w 546"/>
                  <a:gd name="T33" fmla="*/ 342 h 645"/>
                  <a:gd name="T34" fmla="*/ 546 w 546"/>
                  <a:gd name="T35" fmla="*/ 359 h 645"/>
                  <a:gd name="T36" fmla="*/ 546 w 546"/>
                  <a:gd name="T37" fmla="*/ 359 h 645"/>
                  <a:gd name="T38" fmla="*/ 546 w 546"/>
                  <a:gd name="T39" fmla="*/ 362 h 645"/>
                  <a:gd name="T40" fmla="*/ 546 w 546"/>
                  <a:gd name="T41" fmla="*/ 645 h 645"/>
                  <a:gd name="T42" fmla="*/ 546 w 546"/>
                  <a:gd name="T43" fmla="*/ 645 h 645"/>
                  <a:gd name="T44" fmla="*/ 546 w 546"/>
                  <a:gd name="T45" fmla="*/ 645 h 645"/>
                  <a:gd name="T46" fmla="*/ 3 w 546"/>
                  <a:gd name="T47" fmla="*/ 645 h 645"/>
                  <a:gd name="T48" fmla="*/ 3 w 546"/>
                  <a:gd name="T49" fmla="*/ 645 h 645"/>
                  <a:gd name="T50" fmla="*/ 0 w 546"/>
                  <a:gd name="T51" fmla="*/ 645 h 645"/>
                  <a:gd name="T52" fmla="*/ 0 w 546"/>
                  <a:gd name="T53" fmla="*/ 283 h 645"/>
                  <a:gd name="T54" fmla="*/ 0 w 546"/>
                  <a:gd name="T55" fmla="*/ 283 h 645"/>
                  <a:gd name="T56" fmla="*/ 3 w 546"/>
                  <a:gd name="T57" fmla="*/ 253 h 645"/>
                  <a:gd name="T58" fmla="*/ 7 w 546"/>
                  <a:gd name="T59" fmla="*/ 227 h 645"/>
                  <a:gd name="T60" fmla="*/ 13 w 546"/>
                  <a:gd name="T61" fmla="*/ 201 h 645"/>
                  <a:gd name="T62" fmla="*/ 23 w 546"/>
                  <a:gd name="T63" fmla="*/ 178 h 645"/>
                  <a:gd name="T64" fmla="*/ 33 w 546"/>
                  <a:gd name="T65" fmla="*/ 152 h 645"/>
                  <a:gd name="T66" fmla="*/ 46 w 546"/>
                  <a:gd name="T67" fmla="*/ 128 h 645"/>
                  <a:gd name="T68" fmla="*/ 59 w 546"/>
                  <a:gd name="T69" fmla="*/ 109 h 645"/>
                  <a:gd name="T70" fmla="*/ 76 w 546"/>
                  <a:gd name="T71" fmla="*/ 89 h 645"/>
                  <a:gd name="T72" fmla="*/ 95 w 546"/>
                  <a:gd name="T73" fmla="*/ 69 h 645"/>
                  <a:gd name="T74" fmla="*/ 115 w 546"/>
                  <a:gd name="T75" fmla="*/ 53 h 645"/>
                  <a:gd name="T76" fmla="*/ 138 w 546"/>
                  <a:gd name="T77" fmla="*/ 40 h 645"/>
                  <a:gd name="T78" fmla="*/ 161 w 546"/>
                  <a:gd name="T79" fmla="*/ 26 h 645"/>
                  <a:gd name="T80" fmla="*/ 184 w 546"/>
                  <a:gd name="T81" fmla="*/ 17 h 645"/>
                  <a:gd name="T82" fmla="*/ 210 w 546"/>
                  <a:gd name="T83" fmla="*/ 10 h 645"/>
                  <a:gd name="T84" fmla="*/ 237 w 546"/>
                  <a:gd name="T85" fmla="*/ 3 h 645"/>
                  <a:gd name="T86" fmla="*/ 263 w 546"/>
                  <a:gd name="T87" fmla="*/ 0 h 645"/>
                  <a:gd name="T88" fmla="*/ 263 w 546"/>
                  <a:gd name="T89" fmla="*/ 0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46" h="645">
                    <a:moveTo>
                      <a:pt x="263" y="0"/>
                    </a:moveTo>
                    <a:lnTo>
                      <a:pt x="263" y="0"/>
                    </a:lnTo>
                    <a:lnTo>
                      <a:pt x="299" y="3"/>
                    </a:lnTo>
                    <a:lnTo>
                      <a:pt x="335" y="10"/>
                    </a:lnTo>
                    <a:lnTo>
                      <a:pt x="368" y="20"/>
                    </a:lnTo>
                    <a:lnTo>
                      <a:pt x="398" y="33"/>
                    </a:lnTo>
                    <a:lnTo>
                      <a:pt x="427" y="50"/>
                    </a:lnTo>
                    <a:lnTo>
                      <a:pt x="454" y="69"/>
                    </a:lnTo>
                    <a:lnTo>
                      <a:pt x="477" y="96"/>
                    </a:lnTo>
                    <a:lnTo>
                      <a:pt x="500" y="122"/>
                    </a:lnTo>
                    <a:lnTo>
                      <a:pt x="500" y="122"/>
                    </a:lnTo>
                    <a:lnTo>
                      <a:pt x="500" y="122"/>
                    </a:lnTo>
                    <a:lnTo>
                      <a:pt x="421" y="277"/>
                    </a:lnTo>
                    <a:lnTo>
                      <a:pt x="395" y="332"/>
                    </a:lnTo>
                    <a:lnTo>
                      <a:pt x="395" y="332"/>
                    </a:lnTo>
                    <a:lnTo>
                      <a:pt x="395" y="332"/>
                    </a:lnTo>
                    <a:lnTo>
                      <a:pt x="454" y="342"/>
                    </a:lnTo>
                    <a:lnTo>
                      <a:pt x="546" y="359"/>
                    </a:lnTo>
                    <a:lnTo>
                      <a:pt x="546" y="359"/>
                    </a:lnTo>
                    <a:lnTo>
                      <a:pt x="546" y="362"/>
                    </a:lnTo>
                    <a:lnTo>
                      <a:pt x="546" y="645"/>
                    </a:lnTo>
                    <a:lnTo>
                      <a:pt x="546" y="645"/>
                    </a:lnTo>
                    <a:lnTo>
                      <a:pt x="546" y="645"/>
                    </a:lnTo>
                    <a:lnTo>
                      <a:pt x="3" y="645"/>
                    </a:lnTo>
                    <a:lnTo>
                      <a:pt x="3" y="645"/>
                    </a:lnTo>
                    <a:lnTo>
                      <a:pt x="0" y="645"/>
                    </a:lnTo>
                    <a:lnTo>
                      <a:pt x="0" y="283"/>
                    </a:lnTo>
                    <a:lnTo>
                      <a:pt x="0" y="283"/>
                    </a:lnTo>
                    <a:lnTo>
                      <a:pt x="3" y="253"/>
                    </a:lnTo>
                    <a:lnTo>
                      <a:pt x="7" y="227"/>
                    </a:lnTo>
                    <a:lnTo>
                      <a:pt x="13" y="201"/>
                    </a:lnTo>
                    <a:lnTo>
                      <a:pt x="23" y="178"/>
                    </a:lnTo>
                    <a:lnTo>
                      <a:pt x="33" y="152"/>
                    </a:lnTo>
                    <a:lnTo>
                      <a:pt x="46" y="128"/>
                    </a:lnTo>
                    <a:lnTo>
                      <a:pt x="59" y="109"/>
                    </a:lnTo>
                    <a:lnTo>
                      <a:pt x="76" y="89"/>
                    </a:lnTo>
                    <a:lnTo>
                      <a:pt x="95" y="69"/>
                    </a:lnTo>
                    <a:lnTo>
                      <a:pt x="115" y="53"/>
                    </a:lnTo>
                    <a:lnTo>
                      <a:pt x="138" y="40"/>
                    </a:lnTo>
                    <a:lnTo>
                      <a:pt x="161" y="26"/>
                    </a:lnTo>
                    <a:lnTo>
                      <a:pt x="184" y="17"/>
                    </a:lnTo>
                    <a:lnTo>
                      <a:pt x="210" y="10"/>
                    </a:lnTo>
                    <a:lnTo>
                      <a:pt x="237" y="3"/>
                    </a:lnTo>
                    <a:lnTo>
                      <a:pt x="263" y="0"/>
                    </a:lnTo>
                    <a:lnTo>
                      <a:pt x="263" y="0"/>
                    </a:lnTo>
                    <a:close/>
                  </a:path>
                </a:pathLst>
              </a:custGeom>
              <a:grpFill/>
            </p:spPr>
            <p:txBody>
              <a:bodyPr wrap="none" rtlCol="0" anchor="ctr">
                <a:noAutofit/>
              </a:bodyPr>
              <a:lstStyle/>
              <a:p>
                <a:pPr algn="ctr"/>
                <a:endParaRPr lang="ko-KR" altLang="en-US" sz="2000" b="1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80" name="Freeform 8">
              <a:extLst>
                <a:ext uri="{FF2B5EF4-FFF2-40B4-BE49-F238E27FC236}">
                  <a16:creationId xmlns:a16="http://schemas.microsoft.com/office/drawing/2014/main" id="{7D21470F-F270-4782-B1AF-24945462B1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95294" y="5033962"/>
              <a:ext cx="944563" cy="846138"/>
            </a:xfrm>
            <a:custGeom>
              <a:avLst/>
              <a:gdLst>
                <a:gd name="T0" fmla="*/ 480 w 595"/>
                <a:gd name="T1" fmla="*/ 56 h 533"/>
                <a:gd name="T2" fmla="*/ 490 w 595"/>
                <a:gd name="T3" fmla="*/ 20 h 533"/>
                <a:gd name="T4" fmla="*/ 490 w 595"/>
                <a:gd name="T5" fmla="*/ 20 h 533"/>
                <a:gd name="T6" fmla="*/ 486 w 595"/>
                <a:gd name="T7" fmla="*/ 17 h 533"/>
                <a:gd name="T8" fmla="*/ 381 w 595"/>
                <a:gd name="T9" fmla="*/ 0 h 533"/>
                <a:gd name="T10" fmla="*/ 378 w 595"/>
                <a:gd name="T11" fmla="*/ 0 h 533"/>
                <a:gd name="T12" fmla="*/ 352 w 595"/>
                <a:gd name="T13" fmla="*/ 36 h 533"/>
                <a:gd name="T14" fmla="*/ 352 w 595"/>
                <a:gd name="T15" fmla="*/ 36 h 533"/>
                <a:gd name="T16" fmla="*/ 352 w 595"/>
                <a:gd name="T17" fmla="*/ 36 h 533"/>
                <a:gd name="T18" fmla="*/ 237 w 595"/>
                <a:gd name="T19" fmla="*/ 17 h 533"/>
                <a:gd name="T20" fmla="*/ 237 w 595"/>
                <a:gd name="T21" fmla="*/ 17 h 533"/>
                <a:gd name="T22" fmla="*/ 0 w 595"/>
                <a:gd name="T23" fmla="*/ 467 h 533"/>
                <a:gd name="T24" fmla="*/ 0 w 595"/>
                <a:gd name="T25" fmla="*/ 467 h 533"/>
                <a:gd name="T26" fmla="*/ 381 w 595"/>
                <a:gd name="T27" fmla="*/ 533 h 533"/>
                <a:gd name="T28" fmla="*/ 381 w 595"/>
                <a:gd name="T29" fmla="*/ 533 h 533"/>
                <a:gd name="T30" fmla="*/ 595 w 595"/>
                <a:gd name="T31" fmla="*/ 79 h 533"/>
                <a:gd name="T32" fmla="*/ 595 w 595"/>
                <a:gd name="T33" fmla="*/ 79 h 533"/>
                <a:gd name="T34" fmla="*/ 592 w 595"/>
                <a:gd name="T35" fmla="*/ 79 h 533"/>
                <a:gd name="T36" fmla="*/ 480 w 595"/>
                <a:gd name="T37" fmla="*/ 56 h 533"/>
                <a:gd name="T38" fmla="*/ 480 w 595"/>
                <a:gd name="T39" fmla="*/ 56 h 533"/>
                <a:gd name="T40" fmla="*/ 391 w 595"/>
                <a:gd name="T41" fmla="*/ 359 h 533"/>
                <a:gd name="T42" fmla="*/ 227 w 595"/>
                <a:gd name="T43" fmla="*/ 329 h 533"/>
                <a:gd name="T44" fmla="*/ 237 w 595"/>
                <a:gd name="T45" fmla="*/ 310 h 533"/>
                <a:gd name="T46" fmla="*/ 398 w 595"/>
                <a:gd name="T47" fmla="*/ 336 h 533"/>
                <a:gd name="T48" fmla="*/ 391 w 595"/>
                <a:gd name="T49" fmla="*/ 359 h 533"/>
                <a:gd name="T50" fmla="*/ 417 w 595"/>
                <a:gd name="T51" fmla="*/ 306 h 533"/>
                <a:gd name="T52" fmla="*/ 194 w 595"/>
                <a:gd name="T53" fmla="*/ 263 h 533"/>
                <a:gd name="T54" fmla="*/ 207 w 595"/>
                <a:gd name="T55" fmla="*/ 244 h 533"/>
                <a:gd name="T56" fmla="*/ 424 w 595"/>
                <a:gd name="T57" fmla="*/ 283 h 533"/>
                <a:gd name="T58" fmla="*/ 417 w 595"/>
                <a:gd name="T59" fmla="*/ 306 h 533"/>
                <a:gd name="T60" fmla="*/ 440 w 595"/>
                <a:gd name="T61" fmla="*/ 254 h 533"/>
                <a:gd name="T62" fmla="*/ 217 w 595"/>
                <a:gd name="T63" fmla="*/ 211 h 533"/>
                <a:gd name="T64" fmla="*/ 227 w 595"/>
                <a:gd name="T65" fmla="*/ 191 h 533"/>
                <a:gd name="T66" fmla="*/ 444 w 595"/>
                <a:gd name="T67" fmla="*/ 231 h 533"/>
                <a:gd name="T68" fmla="*/ 440 w 595"/>
                <a:gd name="T69" fmla="*/ 254 h 533"/>
                <a:gd name="T70" fmla="*/ 463 w 595"/>
                <a:gd name="T71" fmla="*/ 198 h 533"/>
                <a:gd name="T72" fmla="*/ 240 w 595"/>
                <a:gd name="T73" fmla="*/ 158 h 533"/>
                <a:gd name="T74" fmla="*/ 253 w 595"/>
                <a:gd name="T75" fmla="*/ 135 h 533"/>
                <a:gd name="T76" fmla="*/ 470 w 595"/>
                <a:gd name="T77" fmla="*/ 175 h 533"/>
                <a:gd name="T78" fmla="*/ 463 w 595"/>
                <a:gd name="T79" fmla="*/ 198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95" h="533">
                  <a:moveTo>
                    <a:pt x="480" y="56"/>
                  </a:moveTo>
                  <a:lnTo>
                    <a:pt x="490" y="20"/>
                  </a:lnTo>
                  <a:lnTo>
                    <a:pt x="490" y="20"/>
                  </a:lnTo>
                  <a:lnTo>
                    <a:pt x="486" y="17"/>
                  </a:lnTo>
                  <a:lnTo>
                    <a:pt x="381" y="0"/>
                  </a:lnTo>
                  <a:lnTo>
                    <a:pt x="378" y="0"/>
                  </a:lnTo>
                  <a:lnTo>
                    <a:pt x="352" y="36"/>
                  </a:lnTo>
                  <a:lnTo>
                    <a:pt x="352" y="36"/>
                  </a:lnTo>
                  <a:lnTo>
                    <a:pt x="352" y="36"/>
                  </a:lnTo>
                  <a:lnTo>
                    <a:pt x="237" y="17"/>
                  </a:lnTo>
                  <a:lnTo>
                    <a:pt x="237" y="17"/>
                  </a:lnTo>
                  <a:lnTo>
                    <a:pt x="0" y="467"/>
                  </a:lnTo>
                  <a:lnTo>
                    <a:pt x="0" y="467"/>
                  </a:lnTo>
                  <a:lnTo>
                    <a:pt x="381" y="533"/>
                  </a:lnTo>
                  <a:lnTo>
                    <a:pt x="381" y="533"/>
                  </a:lnTo>
                  <a:lnTo>
                    <a:pt x="595" y="79"/>
                  </a:lnTo>
                  <a:lnTo>
                    <a:pt x="595" y="79"/>
                  </a:lnTo>
                  <a:lnTo>
                    <a:pt x="592" y="79"/>
                  </a:lnTo>
                  <a:lnTo>
                    <a:pt x="480" y="56"/>
                  </a:lnTo>
                  <a:lnTo>
                    <a:pt x="480" y="56"/>
                  </a:lnTo>
                  <a:close/>
                  <a:moveTo>
                    <a:pt x="391" y="359"/>
                  </a:moveTo>
                  <a:lnTo>
                    <a:pt x="227" y="329"/>
                  </a:lnTo>
                  <a:lnTo>
                    <a:pt x="237" y="310"/>
                  </a:lnTo>
                  <a:lnTo>
                    <a:pt x="398" y="336"/>
                  </a:lnTo>
                  <a:lnTo>
                    <a:pt x="391" y="359"/>
                  </a:lnTo>
                  <a:close/>
                  <a:moveTo>
                    <a:pt x="417" y="306"/>
                  </a:moveTo>
                  <a:lnTo>
                    <a:pt x="194" y="263"/>
                  </a:lnTo>
                  <a:lnTo>
                    <a:pt x="207" y="244"/>
                  </a:lnTo>
                  <a:lnTo>
                    <a:pt x="424" y="283"/>
                  </a:lnTo>
                  <a:lnTo>
                    <a:pt x="417" y="306"/>
                  </a:lnTo>
                  <a:close/>
                  <a:moveTo>
                    <a:pt x="440" y="254"/>
                  </a:moveTo>
                  <a:lnTo>
                    <a:pt x="217" y="211"/>
                  </a:lnTo>
                  <a:lnTo>
                    <a:pt x="227" y="191"/>
                  </a:lnTo>
                  <a:lnTo>
                    <a:pt x="444" y="231"/>
                  </a:lnTo>
                  <a:lnTo>
                    <a:pt x="440" y="254"/>
                  </a:lnTo>
                  <a:close/>
                  <a:moveTo>
                    <a:pt x="463" y="198"/>
                  </a:moveTo>
                  <a:lnTo>
                    <a:pt x="240" y="158"/>
                  </a:lnTo>
                  <a:lnTo>
                    <a:pt x="253" y="135"/>
                  </a:lnTo>
                  <a:lnTo>
                    <a:pt x="470" y="175"/>
                  </a:lnTo>
                  <a:lnTo>
                    <a:pt x="463" y="19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 b="1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76" name="Group 4"/>
          <p:cNvGrpSpPr>
            <a:grpSpLocks noChangeAspect="1"/>
          </p:cNvGrpSpPr>
          <p:nvPr/>
        </p:nvGrpSpPr>
        <p:grpSpPr bwMode="auto">
          <a:xfrm>
            <a:off x="1832467" y="5364954"/>
            <a:ext cx="800102" cy="837613"/>
            <a:chOff x="2612" y="590"/>
            <a:chExt cx="561" cy="717"/>
          </a:xfrm>
          <a:solidFill>
            <a:schemeClr val="bg1">
              <a:lumMod val="75000"/>
            </a:schemeClr>
          </a:solidFill>
        </p:grpSpPr>
        <p:sp>
          <p:nvSpPr>
            <p:cNvPr id="77" name="Freeform 5"/>
            <p:cNvSpPr>
              <a:spLocks noEditPoints="1"/>
            </p:cNvSpPr>
            <p:nvPr/>
          </p:nvSpPr>
          <p:spPr bwMode="auto">
            <a:xfrm>
              <a:off x="2612" y="590"/>
              <a:ext cx="311" cy="717"/>
            </a:xfrm>
            <a:custGeom>
              <a:avLst/>
              <a:gdLst>
                <a:gd name="T0" fmla="*/ 62 w 406"/>
                <a:gd name="T1" fmla="*/ 62 h 937"/>
                <a:gd name="T2" fmla="*/ 0 w 406"/>
                <a:gd name="T3" fmla="*/ 312 h 937"/>
                <a:gd name="T4" fmla="*/ 0 w 406"/>
                <a:gd name="T5" fmla="*/ 625 h 937"/>
                <a:gd name="T6" fmla="*/ 0 w 406"/>
                <a:gd name="T7" fmla="*/ 937 h 937"/>
                <a:gd name="T8" fmla="*/ 62 w 406"/>
                <a:gd name="T9" fmla="*/ 906 h 937"/>
                <a:gd name="T10" fmla="*/ 62 w 406"/>
                <a:gd name="T11" fmla="*/ 906 h 937"/>
                <a:gd name="T12" fmla="*/ 62 w 406"/>
                <a:gd name="T13" fmla="*/ 656 h 937"/>
                <a:gd name="T14" fmla="*/ 31 w 406"/>
                <a:gd name="T15" fmla="*/ 500 h 937"/>
                <a:gd name="T16" fmla="*/ 31 w 406"/>
                <a:gd name="T17" fmla="*/ 469 h 937"/>
                <a:gd name="T18" fmla="*/ 62 w 406"/>
                <a:gd name="T19" fmla="*/ 312 h 937"/>
                <a:gd name="T20" fmla="*/ 62 w 406"/>
                <a:gd name="T21" fmla="*/ 312 h 937"/>
                <a:gd name="T22" fmla="*/ 62 w 406"/>
                <a:gd name="T23" fmla="*/ 94 h 937"/>
                <a:gd name="T24" fmla="*/ 94 w 406"/>
                <a:gd name="T25" fmla="*/ 781 h 937"/>
                <a:gd name="T26" fmla="*/ 94 w 406"/>
                <a:gd name="T27" fmla="*/ 750 h 937"/>
                <a:gd name="T28" fmla="*/ 125 w 406"/>
                <a:gd name="T29" fmla="*/ 625 h 937"/>
                <a:gd name="T30" fmla="*/ 125 w 406"/>
                <a:gd name="T31" fmla="*/ 625 h 937"/>
                <a:gd name="T32" fmla="*/ 125 w 406"/>
                <a:gd name="T33" fmla="*/ 344 h 937"/>
                <a:gd name="T34" fmla="*/ 94 w 406"/>
                <a:gd name="T35" fmla="*/ 219 h 937"/>
                <a:gd name="T36" fmla="*/ 94 w 406"/>
                <a:gd name="T37" fmla="*/ 187 h 937"/>
                <a:gd name="T38" fmla="*/ 187 w 406"/>
                <a:gd name="T39" fmla="*/ 906 h 937"/>
                <a:gd name="T40" fmla="*/ 187 w 406"/>
                <a:gd name="T41" fmla="*/ 906 h 937"/>
                <a:gd name="T42" fmla="*/ 187 w 406"/>
                <a:gd name="T43" fmla="*/ 656 h 937"/>
                <a:gd name="T44" fmla="*/ 156 w 406"/>
                <a:gd name="T45" fmla="*/ 500 h 937"/>
                <a:gd name="T46" fmla="*/ 156 w 406"/>
                <a:gd name="T47" fmla="*/ 469 h 937"/>
                <a:gd name="T48" fmla="*/ 187 w 406"/>
                <a:gd name="T49" fmla="*/ 312 h 937"/>
                <a:gd name="T50" fmla="*/ 187 w 406"/>
                <a:gd name="T51" fmla="*/ 312 h 937"/>
                <a:gd name="T52" fmla="*/ 187 w 406"/>
                <a:gd name="T53" fmla="*/ 94 h 937"/>
                <a:gd name="T54" fmla="*/ 219 w 406"/>
                <a:gd name="T55" fmla="*/ 781 h 937"/>
                <a:gd name="T56" fmla="*/ 219 w 406"/>
                <a:gd name="T57" fmla="*/ 750 h 937"/>
                <a:gd name="T58" fmla="*/ 250 w 406"/>
                <a:gd name="T59" fmla="*/ 625 h 937"/>
                <a:gd name="T60" fmla="*/ 250 w 406"/>
                <a:gd name="T61" fmla="*/ 625 h 937"/>
                <a:gd name="T62" fmla="*/ 250 w 406"/>
                <a:gd name="T63" fmla="*/ 344 h 937"/>
                <a:gd name="T64" fmla="*/ 219 w 406"/>
                <a:gd name="T65" fmla="*/ 219 h 937"/>
                <a:gd name="T66" fmla="*/ 219 w 406"/>
                <a:gd name="T67" fmla="*/ 187 h 937"/>
                <a:gd name="T68" fmla="*/ 312 w 406"/>
                <a:gd name="T69" fmla="*/ 906 h 937"/>
                <a:gd name="T70" fmla="*/ 312 w 406"/>
                <a:gd name="T71" fmla="*/ 906 h 937"/>
                <a:gd name="T72" fmla="*/ 312 w 406"/>
                <a:gd name="T73" fmla="*/ 656 h 937"/>
                <a:gd name="T74" fmla="*/ 281 w 406"/>
                <a:gd name="T75" fmla="*/ 500 h 937"/>
                <a:gd name="T76" fmla="*/ 281 w 406"/>
                <a:gd name="T77" fmla="*/ 469 h 937"/>
                <a:gd name="T78" fmla="*/ 312 w 406"/>
                <a:gd name="T79" fmla="*/ 312 h 937"/>
                <a:gd name="T80" fmla="*/ 312 w 406"/>
                <a:gd name="T81" fmla="*/ 312 h 937"/>
                <a:gd name="T82" fmla="*/ 312 w 406"/>
                <a:gd name="T83" fmla="*/ 94 h 937"/>
                <a:gd name="T84" fmla="*/ 343 w 406"/>
                <a:gd name="T85" fmla="*/ 781 h 937"/>
                <a:gd name="T86" fmla="*/ 343 w 406"/>
                <a:gd name="T87" fmla="*/ 750 h 937"/>
                <a:gd name="T88" fmla="*/ 375 w 406"/>
                <a:gd name="T89" fmla="*/ 625 h 937"/>
                <a:gd name="T90" fmla="*/ 375 w 406"/>
                <a:gd name="T91" fmla="*/ 625 h 937"/>
                <a:gd name="T92" fmla="*/ 375 w 406"/>
                <a:gd name="T93" fmla="*/ 344 h 937"/>
                <a:gd name="T94" fmla="*/ 343 w 406"/>
                <a:gd name="T95" fmla="*/ 219 h 937"/>
                <a:gd name="T96" fmla="*/ 343 w 406"/>
                <a:gd name="T97" fmla="*/ 187 h 9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6" h="937">
                  <a:moveTo>
                    <a:pt x="343" y="62"/>
                  </a:moveTo>
                  <a:lnTo>
                    <a:pt x="343" y="0"/>
                  </a:lnTo>
                  <a:lnTo>
                    <a:pt x="62" y="0"/>
                  </a:lnTo>
                  <a:lnTo>
                    <a:pt x="62" y="62"/>
                  </a:lnTo>
                  <a:lnTo>
                    <a:pt x="0" y="62"/>
                  </a:lnTo>
                  <a:lnTo>
                    <a:pt x="0" y="187"/>
                  </a:lnTo>
                  <a:lnTo>
                    <a:pt x="0" y="219"/>
                  </a:lnTo>
                  <a:lnTo>
                    <a:pt x="0" y="312"/>
                  </a:lnTo>
                  <a:lnTo>
                    <a:pt x="0" y="344"/>
                  </a:lnTo>
                  <a:lnTo>
                    <a:pt x="0" y="469"/>
                  </a:lnTo>
                  <a:lnTo>
                    <a:pt x="0" y="500"/>
                  </a:lnTo>
                  <a:lnTo>
                    <a:pt x="0" y="625"/>
                  </a:lnTo>
                  <a:lnTo>
                    <a:pt x="0" y="656"/>
                  </a:lnTo>
                  <a:lnTo>
                    <a:pt x="0" y="750"/>
                  </a:lnTo>
                  <a:lnTo>
                    <a:pt x="0" y="781"/>
                  </a:lnTo>
                  <a:lnTo>
                    <a:pt x="0" y="937"/>
                  </a:lnTo>
                  <a:lnTo>
                    <a:pt x="406" y="937"/>
                  </a:lnTo>
                  <a:lnTo>
                    <a:pt x="406" y="62"/>
                  </a:lnTo>
                  <a:lnTo>
                    <a:pt x="343" y="62"/>
                  </a:lnTo>
                  <a:close/>
                  <a:moveTo>
                    <a:pt x="62" y="906"/>
                  </a:moveTo>
                  <a:lnTo>
                    <a:pt x="31" y="906"/>
                  </a:lnTo>
                  <a:lnTo>
                    <a:pt x="31" y="781"/>
                  </a:lnTo>
                  <a:lnTo>
                    <a:pt x="62" y="781"/>
                  </a:lnTo>
                  <a:lnTo>
                    <a:pt x="62" y="906"/>
                  </a:lnTo>
                  <a:close/>
                  <a:moveTo>
                    <a:pt x="62" y="750"/>
                  </a:moveTo>
                  <a:lnTo>
                    <a:pt x="31" y="750"/>
                  </a:lnTo>
                  <a:lnTo>
                    <a:pt x="31" y="656"/>
                  </a:lnTo>
                  <a:lnTo>
                    <a:pt x="62" y="656"/>
                  </a:lnTo>
                  <a:lnTo>
                    <a:pt x="62" y="750"/>
                  </a:lnTo>
                  <a:close/>
                  <a:moveTo>
                    <a:pt x="62" y="625"/>
                  </a:moveTo>
                  <a:lnTo>
                    <a:pt x="31" y="625"/>
                  </a:lnTo>
                  <a:lnTo>
                    <a:pt x="31" y="500"/>
                  </a:lnTo>
                  <a:lnTo>
                    <a:pt x="62" y="500"/>
                  </a:lnTo>
                  <a:lnTo>
                    <a:pt x="62" y="625"/>
                  </a:lnTo>
                  <a:close/>
                  <a:moveTo>
                    <a:pt x="62" y="469"/>
                  </a:moveTo>
                  <a:lnTo>
                    <a:pt x="31" y="469"/>
                  </a:lnTo>
                  <a:lnTo>
                    <a:pt x="31" y="344"/>
                  </a:lnTo>
                  <a:lnTo>
                    <a:pt x="62" y="344"/>
                  </a:lnTo>
                  <a:lnTo>
                    <a:pt x="62" y="469"/>
                  </a:lnTo>
                  <a:close/>
                  <a:moveTo>
                    <a:pt x="62" y="312"/>
                  </a:moveTo>
                  <a:lnTo>
                    <a:pt x="31" y="312"/>
                  </a:lnTo>
                  <a:lnTo>
                    <a:pt x="31" y="219"/>
                  </a:lnTo>
                  <a:lnTo>
                    <a:pt x="62" y="219"/>
                  </a:lnTo>
                  <a:lnTo>
                    <a:pt x="62" y="312"/>
                  </a:lnTo>
                  <a:close/>
                  <a:moveTo>
                    <a:pt x="62" y="187"/>
                  </a:moveTo>
                  <a:lnTo>
                    <a:pt x="31" y="187"/>
                  </a:lnTo>
                  <a:lnTo>
                    <a:pt x="31" y="94"/>
                  </a:lnTo>
                  <a:lnTo>
                    <a:pt x="62" y="94"/>
                  </a:lnTo>
                  <a:lnTo>
                    <a:pt x="62" y="187"/>
                  </a:lnTo>
                  <a:close/>
                  <a:moveTo>
                    <a:pt x="125" y="906"/>
                  </a:moveTo>
                  <a:lnTo>
                    <a:pt x="94" y="906"/>
                  </a:lnTo>
                  <a:lnTo>
                    <a:pt x="94" y="781"/>
                  </a:lnTo>
                  <a:lnTo>
                    <a:pt x="125" y="781"/>
                  </a:lnTo>
                  <a:lnTo>
                    <a:pt x="125" y="906"/>
                  </a:lnTo>
                  <a:close/>
                  <a:moveTo>
                    <a:pt x="125" y="750"/>
                  </a:moveTo>
                  <a:lnTo>
                    <a:pt x="94" y="750"/>
                  </a:lnTo>
                  <a:lnTo>
                    <a:pt x="94" y="656"/>
                  </a:lnTo>
                  <a:lnTo>
                    <a:pt x="125" y="656"/>
                  </a:lnTo>
                  <a:lnTo>
                    <a:pt x="125" y="750"/>
                  </a:lnTo>
                  <a:close/>
                  <a:moveTo>
                    <a:pt x="125" y="625"/>
                  </a:moveTo>
                  <a:lnTo>
                    <a:pt x="94" y="625"/>
                  </a:lnTo>
                  <a:lnTo>
                    <a:pt x="94" y="500"/>
                  </a:lnTo>
                  <a:lnTo>
                    <a:pt x="125" y="500"/>
                  </a:lnTo>
                  <a:lnTo>
                    <a:pt x="125" y="625"/>
                  </a:lnTo>
                  <a:close/>
                  <a:moveTo>
                    <a:pt x="125" y="469"/>
                  </a:moveTo>
                  <a:lnTo>
                    <a:pt x="94" y="469"/>
                  </a:lnTo>
                  <a:lnTo>
                    <a:pt x="94" y="344"/>
                  </a:lnTo>
                  <a:lnTo>
                    <a:pt x="125" y="344"/>
                  </a:lnTo>
                  <a:lnTo>
                    <a:pt x="125" y="469"/>
                  </a:lnTo>
                  <a:close/>
                  <a:moveTo>
                    <a:pt x="125" y="312"/>
                  </a:moveTo>
                  <a:lnTo>
                    <a:pt x="94" y="312"/>
                  </a:lnTo>
                  <a:lnTo>
                    <a:pt x="94" y="219"/>
                  </a:lnTo>
                  <a:lnTo>
                    <a:pt x="125" y="219"/>
                  </a:lnTo>
                  <a:lnTo>
                    <a:pt x="125" y="312"/>
                  </a:lnTo>
                  <a:close/>
                  <a:moveTo>
                    <a:pt x="125" y="187"/>
                  </a:moveTo>
                  <a:lnTo>
                    <a:pt x="94" y="187"/>
                  </a:lnTo>
                  <a:lnTo>
                    <a:pt x="94" y="94"/>
                  </a:lnTo>
                  <a:lnTo>
                    <a:pt x="125" y="94"/>
                  </a:lnTo>
                  <a:lnTo>
                    <a:pt x="125" y="187"/>
                  </a:lnTo>
                  <a:close/>
                  <a:moveTo>
                    <a:pt x="187" y="906"/>
                  </a:moveTo>
                  <a:lnTo>
                    <a:pt x="156" y="906"/>
                  </a:lnTo>
                  <a:lnTo>
                    <a:pt x="156" y="781"/>
                  </a:lnTo>
                  <a:lnTo>
                    <a:pt x="187" y="781"/>
                  </a:lnTo>
                  <a:lnTo>
                    <a:pt x="187" y="906"/>
                  </a:lnTo>
                  <a:close/>
                  <a:moveTo>
                    <a:pt x="187" y="750"/>
                  </a:moveTo>
                  <a:lnTo>
                    <a:pt x="156" y="750"/>
                  </a:lnTo>
                  <a:lnTo>
                    <a:pt x="156" y="656"/>
                  </a:lnTo>
                  <a:lnTo>
                    <a:pt x="187" y="656"/>
                  </a:lnTo>
                  <a:lnTo>
                    <a:pt x="187" y="750"/>
                  </a:lnTo>
                  <a:close/>
                  <a:moveTo>
                    <a:pt x="187" y="625"/>
                  </a:moveTo>
                  <a:lnTo>
                    <a:pt x="156" y="625"/>
                  </a:lnTo>
                  <a:lnTo>
                    <a:pt x="156" y="500"/>
                  </a:lnTo>
                  <a:lnTo>
                    <a:pt x="187" y="500"/>
                  </a:lnTo>
                  <a:lnTo>
                    <a:pt x="187" y="625"/>
                  </a:lnTo>
                  <a:close/>
                  <a:moveTo>
                    <a:pt x="187" y="469"/>
                  </a:moveTo>
                  <a:lnTo>
                    <a:pt x="156" y="469"/>
                  </a:lnTo>
                  <a:lnTo>
                    <a:pt x="156" y="344"/>
                  </a:lnTo>
                  <a:lnTo>
                    <a:pt x="187" y="344"/>
                  </a:lnTo>
                  <a:lnTo>
                    <a:pt x="187" y="469"/>
                  </a:lnTo>
                  <a:close/>
                  <a:moveTo>
                    <a:pt x="187" y="312"/>
                  </a:moveTo>
                  <a:lnTo>
                    <a:pt x="156" y="312"/>
                  </a:lnTo>
                  <a:lnTo>
                    <a:pt x="156" y="219"/>
                  </a:lnTo>
                  <a:lnTo>
                    <a:pt x="187" y="219"/>
                  </a:lnTo>
                  <a:lnTo>
                    <a:pt x="187" y="312"/>
                  </a:lnTo>
                  <a:close/>
                  <a:moveTo>
                    <a:pt x="187" y="187"/>
                  </a:moveTo>
                  <a:lnTo>
                    <a:pt x="156" y="187"/>
                  </a:lnTo>
                  <a:lnTo>
                    <a:pt x="156" y="94"/>
                  </a:lnTo>
                  <a:lnTo>
                    <a:pt x="187" y="94"/>
                  </a:lnTo>
                  <a:lnTo>
                    <a:pt x="187" y="187"/>
                  </a:lnTo>
                  <a:close/>
                  <a:moveTo>
                    <a:pt x="250" y="906"/>
                  </a:moveTo>
                  <a:lnTo>
                    <a:pt x="219" y="906"/>
                  </a:lnTo>
                  <a:lnTo>
                    <a:pt x="219" y="781"/>
                  </a:lnTo>
                  <a:lnTo>
                    <a:pt x="250" y="781"/>
                  </a:lnTo>
                  <a:lnTo>
                    <a:pt x="250" y="906"/>
                  </a:lnTo>
                  <a:close/>
                  <a:moveTo>
                    <a:pt x="250" y="750"/>
                  </a:moveTo>
                  <a:lnTo>
                    <a:pt x="219" y="750"/>
                  </a:lnTo>
                  <a:lnTo>
                    <a:pt x="219" y="656"/>
                  </a:lnTo>
                  <a:lnTo>
                    <a:pt x="250" y="656"/>
                  </a:lnTo>
                  <a:lnTo>
                    <a:pt x="250" y="750"/>
                  </a:lnTo>
                  <a:close/>
                  <a:moveTo>
                    <a:pt x="250" y="625"/>
                  </a:moveTo>
                  <a:lnTo>
                    <a:pt x="219" y="625"/>
                  </a:lnTo>
                  <a:lnTo>
                    <a:pt x="219" y="500"/>
                  </a:lnTo>
                  <a:lnTo>
                    <a:pt x="250" y="500"/>
                  </a:lnTo>
                  <a:lnTo>
                    <a:pt x="250" y="625"/>
                  </a:lnTo>
                  <a:close/>
                  <a:moveTo>
                    <a:pt x="250" y="469"/>
                  </a:moveTo>
                  <a:lnTo>
                    <a:pt x="219" y="469"/>
                  </a:lnTo>
                  <a:lnTo>
                    <a:pt x="219" y="344"/>
                  </a:lnTo>
                  <a:lnTo>
                    <a:pt x="250" y="344"/>
                  </a:lnTo>
                  <a:lnTo>
                    <a:pt x="250" y="469"/>
                  </a:lnTo>
                  <a:close/>
                  <a:moveTo>
                    <a:pt x="250" y="312"/>
                  </a:moveTo>
                  <a:lnTo>
                    <a:pt x="219" y="312"/>
                  </a:lnTo>
                  <a:lnTo>
                    <a:pt x="219" y="219"/>
                  </a:lnTo>
                  <a:lnTo>
                    <a:pt x="250" y="219"/>
                  </a:lnTo>
                  <a:lnTo>
                    <a:pt x="250" y="312"/>
                  </a:lnTo>
                  <a:close/>
                  <a:moveTo>
                    <a:pt x="250" y="187"/>
                  </a:moveTo>
                  <a:lnTo>
                    <a:pt x="219" y="187"/>
                  </a:lnTo>
                  <a:lnTo>
                    <a:pt x="219" y="94"/>
                  </a:lnTo>
                  <a:lnTo>
                    <a:pt x="250" y="94"/>
                  </a:lnTo>
                  <a:lnTo>
                    <a:pt x="250" y="187"/>
                  </a:lnTo>
                  <a:close/>
                  <a:moveTo>
                    <a:pt x="312" y="906"/>
                  </a:moveTo>
                  <a:lnTo>
                    <a:pt x="281" y="906"/>
                  </a:lnTo>
                  <a:lnTo>
                    <a:pt x="281" y="781"/>
                  </a:lnTo>
                  <a:lnTo>
                    <a:pt x="312" y="781"/>
                  </a:lnTo>
                  <a:lnTo>
                    <a:pt x="312" y="906"/>
                  </a:lnTo>
                  <a:close/>
                  <a:moveTo>
                    <a:pt x="312" y="750"/>
                  </a:moveTo>
                  <a:lnTo>
                    <a:pt x="281" y="750"/>
                  </a:lnTo>
                  <a:lnTo>
                    <a:pt x="281" y="656"/>
                  </a:lnTo>
                  <a:lnTo>
                    <a:pt x="312" y="656"/>
                  </a:lnTo>
                  <a:lnTo>
                    <a:pt x="312" y="750"/>
                  </a:lnTo>
                  <a:close/>
                  <a:moveTo>
                    <a:pt x="312" y="625"/>
                  </a:moveTo>
                  <a:lnTo>
                    <a:pt x="281" y="625"/>
                  </a:lnTo>
                  <a:lnTo>
                    <a:pt x="281" y="500"/>
                  </a:lnTo>
                  <a:lnTo>
                    <a:pt x="312" y="500"/>
                  </a:lnTo>
                  <a:lnTo>
                    <a:pt x="312" y="625"/>
                  </a:lnTo>
                  <a:close/>
                  <a:moveTo>
                    <a:pt x="312" y="469"/>
                  </a:moveTo>
                  <a:lnTo>
                    <a:pt x="281" y="469"/>
                  </a:lnTo>
                  <a:lnTo>
                    <a:pt x="281" y="344"/>
                  </a:lnTo>
                  <a:lnTo>
                    <a:pt x="312" y="344"/>
                  </a:lnTo>
                  <a:lnTo>
                    <a:pt x="312" y="469"/>
                  </a:lnTo>
                  <a:close/>
                  <a:moveTo>
                    <a:pt x="312" y="312"/>
                  </a:moveTo>
                  <a:lnTo>
                    <a:pt x="281" y="312"/>
                  </a:lnTo>
                  <a:lnTo>
                    <a:pt x="281" y="219"/>
                  </a:lnTo>
                  <a:lnTo>
                    <a:pt x="312" y="219"/>
                  </a:lnTo>
                  <a:lnTo>
                    <a:pt x="312" y="312"/>
                  </a:lnTo>
                  <a:close/>
                  <a:moveTo>
                    <a:pt x="312" y="187"/>
                  </a:moveTo>
                  <a:lnTo>
                    <a:pt x="281" y="187"/>
                  </a:lnTo>
                  <a:lnTo>
                    <a:pt x="281" y="94"/>
                  </a:lnTo>
                  <a:lnTo>
                    <a:pt x="312" y="94"/>
                  </a:lnTo>
                  <a:lnTo>
                    <a:pt x="312" y="187"/>
                  </a:lnTo>
                  <a:close/>
                  <a:moveTo>
                    <a:pt x="375" y="906"/>
                  </a:moveTo>
                  <a:lnTo>
                    <a:pt x="343" y="906"/>
                  </a:lnTo>
                  <a:lnTo>
                    <a:pt x="343" y="781"/>
                  </a:lnTo>
                  <a:lnTo>
                    <a:pt x="375" y="781"/>
                  </a:lnTo>
                  <a:lnTo>
                    <a:pt x="375" y="906"/>
                  </a:lnTo>
                  <a:close/>
                  <a:moveTo>
                    <a:pt x="375" y="750"/>
                  </a:moveTo>
                  <a:lnTo>
                    <a:pt x="343" y="750"/>
                  </a:lnTo>
                  <a:lnTo>
                    <a:pt x="343" y="656"/>
                  </a:lnTo>
                  <a:lnTo>
                    <a:pt x="375" y="656"/>
                  </a:lnTo>
                  <a:lnTo>
                    <a:pt x="375" y="750"/>
                  </a:lnTo>
                  <a:close/>
                  <a:moveTo>
                    <a:pt x="375" y="625"/>
                  </a:moveTo>
                  <a:lnTo>
                    <a:pt x="343" y="625"/>
                  </a:lnTo>
                  <a:lnTo>
                    <a:pt x="343" y="500"/>
                  </a:lnTo>
                  <a:lnTo>
                    <a:pt x="375" y="500"/>
                  </a:lnTo>
                  <a:lnTo>
                    <a:pt x="375" y="625"/>
                  </a:lnTo>
                  <a:close/>
                  <a:moveTo>
                    <a:pt x="375" y="469"/>
                  </a:moveTo>
                  <a:lnTo>
                    <a:pt x="343" y="469"/>
                  </a:lnTo>
                  <a:lnTo>
                    <a:pt x="343" y="344"/>
                  </a:lnTo>
                  <a:lnTo>
                    <a:pt x="375" y="344"/>
                  </a:lnTo>
                  <a:lnTo>
                    <a:pt x="375" y="469"/>
                  </a:lnTo>
                  <a:close/>
                  <a:moveTo>
                    <a:pt x="375" y="312"/>
                  </a:moveTo>
                  <a:lnTo>
                    <a:pt x="343" y="312"/>
                  </a:lnTo>
                  <a:lnTo>
                    <a:pt x="343" y="219"/>
                  </a:lnTo>
                  <a:lnTo>
                    <a:pt x="375" y="219"/>
                  </a:lnTo>
                  <a:lnTo>
                    <a:pt x="375" y="312"/>
                  </a:lnTo>
                  <a:close/>
                  <a:moveTo>
                    <a:pt x="375" y="187"/>
                  </a:moveTo>
                  <a:lnTo>
                    <a:pt x="343" y="187"/>
                  </a:lnTo>
                  <a:lnTo>
                    <a:pt x="343" y="94"/>
                  </a:lnTo>
                  <a:lnTo>
                    <a:pt x="375" y="94"/>
                  </a:lnTo>
                  <a:lnTo>
                    <a:pt x="375" y="1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100" b="1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8" name="Freeform 7"/>
            <p:cNvSpPr>
              <a:spLocks noEditPoints="1"/>
            </p:cNvSpPr>
            <p:nvPr/>
          </p:nvSpPr>
          <p:spPr bwMode="auto">
            <a:xfrm>
              <a:off x="2954" y="807"/>
              <a:ext cx="219" cy="500"/>
            </a:xfrm>
            <a:custGeom>
              <a:avLst/>
              <a:gdLst>
                <a:gd name="T0" fmla="*/ 125 w 219"/>
                <a:gd name="T1" fmla="*/ 125 h 500"/>
                <a:gd name="T2" fmla="*/ 125 w 219"/>
                <a:gd name="T3" fmla="*/ 63 h 500"/>
                <a:gd name="T4" fmla="*/ 94 w 219"/>
                <a:gd name="T5" fmla="*/ 63 h 500"/>
                <a:gd name="T6" fmla="*/ 94 w 219"/>
                <a:gd name="T7" fmla="*/ 125 h 500"/>
                <a:gd name="T8" fmla="*/ 63 w 219"/>
                <a:gd name="T9" fmla="*/ 125 h 500"/>
                <a:gd name="T10" fmla="*/ 63 w 219"/>
                <a:gd name="T11" fmla="*/ 0 h 500"/>
                <a:gd name="T12" fmla="*/ 31 w 219"/>
                <a:gd name="T13" fmla="*/ 0 h 500"/>
                <a:gd name="T14" fmla="*/ 31 w 219"/>
                <a:gd name="T15" fmla="*/ 125 h 500"/>
                <a:gd name="T16" fmla="*/ 0 w 219"/>
                <a:gd name="T17" fmla="*/ 125 h 500"/>
                <a:gd name="T18" fmla="*/ 0 w 219"/>
                <a:gd name="T19" fmla="*/ 500 h 500"/>
                <a:gd name="T20" fmla="*/ 219 w 219"/>
                <a:gd name="T21" fmla="*/ 500 h 500"/>
                <a:gd name="T22" fmla="*/ 219 w 219"/>
                <a:gd name="T23" fmla="*/ 125 h 500"/>
                <a:gd name="T24" fmla="*/ 125 w 219"/>
                <a:gd name="T25" fmla="*/ 125 h 500"/>
                <a:gd name="T26" fmla="*/ 188 w 219"/>
                <a:gd name="T27" fmla="*/ 281 h 500"/>
                <a:gd name="T28" fmla="*/ 31 w 219"/>
                <a:gd name="T29" fmla="*/ 281 h 500"/>
                <a:gd name="T30" fmla="*/ 31 w 219"/>
                <a:gd name="T31" fmla="*/ 250 h 500"/>
                <a:gd name="T32" fmla="*/ 188 w 219"/>
                <a:gd name="T33" fmla="*/ 250 h 500"/>
                <a:gd name="T34" fmla="*/ 188 w 219"/>
                <a:gd name="T35" fmla="*/ 281 h 500"/>
                <a:gd name="T36" fmla="*/ 188 w 219"/>
                <a:gd name="T37" fmla="*/ 219 h 500"/>
                <a:gd name="T38" fmla="*/ 31 w 219"/>
                <a:gd name="T39" fmla="*/ 219 h 500"/>
                <a:gd name="T40" fmla="*/ 31 w 219"/>
                <a:gd name="T41" fmla="*/ 188 h 500"/>
                <a:gd name="T42" fmla="*/ 188 w 219"/>
                <a:gd name="T43" fmla="*/ 188 h 500"/>
                <a:gd name="T44" fmla="*/ 188 w 219"/>
                <a:gd name="T45" fmla="*/ 219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9" h="500">
                  <a:moveTo>
                    <a:pt x="125" y="125"/>
                  </a:moveTo>
                  <a:lnTo>
                    <a:pt x="125" y="63"/>
                  </a:lnTo>
                  <a:lnTo>
                    <a:pt x="94" y="63"/>
                  </a:lnTo>
                  <a:lnTo>
                    <a:pt x="94" y="125"/>
                  </a:lnTo>
                  <a:lnTo>
                    <a:pt x="63" y="125"/>
                  </a:lnTo>
                  <a:lnTo>
                    <a:pt x="63" y="0"/>
                  </a:lnTo>
                  <a:lnTo>
                    <a:pt x="31" y="0"/>
                  </a:lnTo>
                  <a:lnTo>
                    <a:pt x="31" y="125"/>
                  </a:lnTo>
                  <a:lnTo>
                    <a:pt x="0" y="125"/>
                  </a:lnTo>
                  <a:lnTo>
                    <a:pt x="0" y="500"/>
                  </a:lnTo>
                  <a:lnTo>
                    <a:pt x="219" y="500"/>
                  </a:lnTo>
                  <a:lnTo>
                    <a:pt x="219" y="125"/>
                  </a:lnTo>
                  <a:lnTo>
                    <a:pt x="125" y="125"/>
                  </a:lnTo>
                  <a:close/>
                  <a:moveTo>
                    <a:pt x="188" y="281"/>
                  </a:moveTo>
                  <a:lnTo>
                    <a:pt x="31" y="281"/>
                  </a:lnTo>
                  <a:lnTo>
                    <a:pt x="31" y="250"/>
                  </a:lnTo>
                  <a:lnTo>
                    <a:pt x="188" y="250"/>
                  </a:lnTo>
                  <a:lnTo>
                    <a:pt x="188" y="281"/>
                  </a:lnTo>
                  <a:close/>
                  <a:moveTo>
                    <a:pt x="188" y="219"/>
                  </a:moveTo>
                  <a:lnTo>
                    <a:pt x="31" y="219"/>
                  </a:lnTo>
                  <a:lnTo>
                    <a:pt x="31" y="188"/>
                  </a:lnTo>
                  <a:lnTo>
                    <a:pt x="188" y="188"/>
                  </a:lnTo>
                  <a:lnTo>
                    <a:pt x="188" y="2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100" b="1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5FAE2A5D-202B-4464-868C-F74256934529}"/>
              </a:ext>
            </a:extLst>
          </p:cNvPr>
          <p:cNvSpPr/>
          <p:nvPr/>
        </p:nvSpPr>
        <p:spPr>
          <a:xfrm>
            <a:off x="3129710" y="6157388"/>
            <a:ext cx="904803" cy="210780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noAutofit/>
          </a:bodyPr>
          <a:lstStyle/>
          <a:p>
            <a:pPr algn="ctr" defTabSz="914400">
              <a:defRPr/>
            </a:pPr>
            <a:r>
              <a:rPr lang="ko-KR" altLang="en-US" sz="105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</a:t>
            </a:r>
            <a:endParaRPr lang="ko-KR" altLang="ko-KR" sz="1050" b="1" kern="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583AD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22" name="Group 17">
            <a:extLst>
              <a:ext uri="{FF2B5EF4-FFF2-40B4-BE49-F238E27FC236}">
                <a16:creationId xmlns:a16="http://schemas.microsoft.com/office/drawing/2014/main" id="{66955A3D-2939-4FC6-99F0-3C341BEB59F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658243" y="5953866"/>
            <a:ext cx="427202" cy="340671"/>
            <a:chOff x="1545" y="1525"/>
            <a:chExt cx="711" cy="567"/>
          </a:xfrm>
          <a:solidFill>
            <a:srgbClr val="80ADCC"/>
          </a:solidFill>
        </p:grpSpPr>
        <p:sp>
          <p:nvSpPr>
            <p:cNvPr id="123" name="Freeform 18">
              <a:extLst>
                <a:ext uri="{FF2B5EF4-FFF2-40B4-BE49-F238E27FC236}">
                  <a16:creationId xmlns:a16="http://schemas.microsoft.com/office/drawing/2014/main" id="{D6112D89-3621-4055-AADC-5824AAE309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0" y="2053"/>
              <a:ext cx="61" cy="39"/>
            </a:xfrm>
            <a:custGeom>
              <a:avLst/>
              <a:gdLst>
                <a:gd name="T0" fmla="*/ 2 w 61"/>
                <a:gd name="T1" fmla="*/ 0 h 39"/>
                <a:gd name="T2" fmla="*/ 0 w 61"/>
                <a:gd name="T3" fmla="*/ 39 h 39"/>
                <a:gd name="T4" fmla="*/ 0 w 61"/>
                <a:gd name="T5" fmla="*/ 39 h 39"/>
                <a:gd name="T6" fmla="*/ 31 w 61"/>
                <a:gd name="T7" fmla="*/ 39 h 39"/>
                <a:gd name="T8" fmla="*/ 31 w 61"/>
                <a:gd name="T9" fmla="*/ 39 h 39"/>
                <a:gd name="T10" fmla="*/ 61 w 61"/>
                <a:gd name="T11" fmla="*/ 39 h 39"/>
                <a:gd name="T12" fmla="*/ 61 w 61"/>
                <a:gd name="T13" fmla="*/ 0 h 39"/>
                <a:gd name="T14" fmla="*/ 61 w 61"/>
                <a:gd name="T15" fmla="*/ 0 h 39"/>
                <a:gd name="T16" fmla="*/ 2 w 61"/>
                <a:gd name="T17" fmla="*/ 0 h 39"/>
                <a:gd name="T18" fmla="*/ 2 w 61"/>
                <a:gd name="T1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39">
                  <a:moveTo>
                    <a:pt x="2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31" y="39"/>
                  </a:lnTo>
                  <a:lnTo>
                    <a:pt x="31" y="39"/>
                  </a:lnTo>
                  <a:lnTo>
                    <a:pt x="61" y="39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24" name="Freeform 19">
              <a:extLst>
                <a:ext uri="{FF2B5EF4-FFF2-40B4-BE49-F238E27FC236}">
                  <a16:creationId xmlns:a16="http://schemas.microsoft.com/office/drawing/2014/main" id="{374772FF-97E9-4D0D-81F9-2290A67308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8" y="2039"/>
              <a:ext cx="65" cy="49"/>
            </a:xfrm>
            <a:custGeom>
              <a:avLst/>
              <a:gdLst>
                <a:gd name="T0" fmla="*/ 0 w 65"/>
                <a:gd name="T1" fmla="*/ 39 h 49"/>
                <a:gd name="T2" fmla="*/ 0 w 65"/>
                <a:gd name="T3" fmla="*/ 39 h 49"/>
                <a:gd name="T4" fmla="*/ 30 w 65"/>
                <a:gd name="T5" fmla="*/ 44 h 49"/>
                <a:gd name="T6" fmla="*/ 62 w 65"/>
                <a:gd name="T7" fmla="*/ 49 h 49"/>
                <a:gd name="T8" fmla="*/ 65 w 65"/>
                <a:gd name="T9" fmla="*/ 10 h 49"/>
                <a:gd name="T10" fmla="*/ 65 w 65"/>
                <a:gd name="T11" fmla="*/ 10 h 49"/>
                <a:gd name="T12" fmla="*/ 37 w 65"/>
                <a:gd name="T13" fmla="*/ 5 h 49"/>
                <a:gd name="T14" fmla="*/ 9 w 65"/>
                <a:gd name="T15" fmla="*/ 0 h 49"/>
                <a:gd name="T16" fmla="*/ 0 w 65"/>
                <a:gd name="T17" fmla="*/ 3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49">
                  <a:moveTo>
                    <a:pt x="0" y="39"/>
                  </a:moveTo>
                  <a:lnTo>
                    <a:pt x="0" y="39"/>
                  </a:lnTo>
                  <a:lnTo>
                    <a:pt x="30" y="44"/>
                  </a:lnTo>
                  <a:lnTo>
                    <a:pt x="62" y="49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37" y="5"/>
                  </a:lnTo>
                  <a:lnTo>
                    <a:pt x="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25" name="Freeform 20">
              <a:extLst>
                <a:ext uri="{FF2B5EF4-FFF2-40B4-BE49-F238E27FC236}">
                  <a16:creationId xmlns:a16="http://schemas.microsoft.com/office/drawing/2014/main" id="{FA49D458-6869-4B5B-8E16-F1B35099B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8" y="2039"/>
              <a:ext cx="65" cy="49"/>
            </a:xfrm>
            <a:custGeom>
              <a:avLst/>
              <a:gdLst>
                <a:gd name="T0" fmla="*/ 0 w 65"/>
                <a:gd name="T1" fmla="*/ 9 h 49"/>
                <a:gd name="T2" fmla="*/ 5 w 65"/>
                <a:gd name="T3" fmla="*/ 49 h 49"/>
                <a:gd name="T4" fmla="*/ 5 w 65"/>
                <a:gd name="T5" fmla="*/ 49 h 49"/>
                <a:gd name="T6" fmla="*/ 35 w 65"/>
                <a:gd name="T7" fmla="*/ 44 h 49"/>
                <a:gd name="T8" fmla="*/ 65 w 65"/>
                <a:gd name="T9" fmla="*/ 39 h 49"/>
                <a:gd name="T10" fmla="*/ 56 w 65"/>
                <a:gd name="T11" fmla="*/ 0 h 49"/>
                <a:gd name="T12" fmla="*/ 56 w 65"/>
                <a:gd name="T13" fmla="*/ 0 h 49"/>
                <a:gd name="T14" fmla="*/ 30 w 65"/>
                <a:gd name="T15" fmla="*/ 5 h 49"/>
                <a:gd name="T16" fmla="*/ 0 w 65"/>
                <a:gd name="T17" fmla="*/ 9 h 49"/>
                <a:gd name="T18" fmla="*/ 0 w 65"/>
                <a:gd name="T19" fmla="*/ 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" h="49">
                  <a:moveTo>
                    <a:pt x="0" y="9"/>
                  </a:moveTo>
                  <a:lnTo>
                    <a:pt x="5" y="49"/>
                  </a:lnTo>
                  <a:lnTo>
                    <a:pt x="5" y="49"/>
                  </a:lnTo>
                  <a:lnTo>
                    <a:pt x="35" y="44"/>
                  </a:lnTo>
                  <a:lnTo>
                    <a:pt x="65" y="39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30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26" name="Freeform 21">
              <a:extLst>
                <a:ext uri="{FF2B5EF4-FFF2-40B4-BE49-F238E27FC236}">
                  <a16:creationId xmlns:a16="http://schemas.microsoft.com/office/drawing/2014/main" id="{C05D2522-6451-4734-B6B9-C16B0954600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0" y="2003"/>
              <a:ext cx="70" cy="61"/>
            </a:xfrm>
            <a:custGeom>
              <a:avLst/>
              <a:gdLst>
                <a:gd name="T0" fmla="*/ 0 w 70"/>
                <a:gd name="T1" fmla="*/ 36 h 61"/>
                <a:gd name="T2" fmla="*/ 0 w 70"/>
                <a:gd name="T3" fmla="*/ 36 h 61"/>
                <a:gd name="T4" fmla="*/ 27 w 70"/>
                <a:gd name="T5" fmla="*/ 48 h 61"/>
                <a:gd name="T6" fmla="*/ 59 w 70"/>
                <a:gd name="T7" fmla="*/ 61 h 61"/>
                <a:gd name="T8" fmla="*/ 70 w 70"/>
                <a:gd name="T9" fmla="*/ 21 h 61"/>
                <a:gd name="T10" fmla="*/ 70 w 70"/>
                <a:gd name="T11" fmla="*/ 21 h 61"/>
                <a:gd name="T12" fmla="*/ 43 w 70"/>
                <a:gd name="T13" fmla="*/ 13 h 61"/>
                <a:gd name="T14" fmla="*/ 18 w 70"/>
                <a:gd name="T15" fmla="*/ 0 h 61"/>
                <a:gd name="T16" fmla="*/ 0 w 70"/>
                <a:gd name="T17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61">
                  <a:moveTo>
                    <a:pt x="0" y="36"/>
                  </a:moveTo>
                  <a:lnTo>
                    <a:pt x="0" y="36"/>
                  </a:lnTo>
                  <a:lnTo>
                    <a:pt x="27" y="48"/>
                  </a:lnTo>
                  <a:lnTo>
                    <a:pt x="59" y="61"/>
                  </a:lnTo>
                  <a:lnTo>
                    <a:pt x="70" y="21"/>
                  </a:lnTo>
                  <a:lnTo>
                    <a:pt x="70" y="21"/>
                  </a:lnTo>
                  <a:lnTo>
                    <a:pt x="43" y="13"/>
                  </a:lnTo>
                  <a:lnTo>
                    <a:pt x="18" y="0"/>
                  </a:lnTo>
                  <a:lnTo>
                    <a:pt x="0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27" name="Freeform 22">
              <a:extLst>
                <a:ext uri="{FF2B5EF4-FFF2-40B4-BE49-F238E27FC236}">
                  <a16:creationId xmlns:a16="http://schemas.microsoft.com/office/drawing/2014/main" id="{A905AC55-573F-49FF-AAAD-BC0F5C33C0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1" y="2003"/>
              <a:ext cx="70" cy="59"/>
            </a:xfrm>
            <a:custGeom>
              <a:avLst/>
              <a:gdLst>
                <a:gd name="T0" fmla="*/ 0 w 70"/>
                <a:gd name="T1" fmla="*/ 21 h 59"/>
                <a:gd name="T2" fmla="*/ 13 w 70"/>
                <a:gd name="T3" fmla="*/ 59 h 59"/>
                <a:gd name="T4" fmla="*/ 13 w 70"/>
                <a:gd name="T5" fmla="*/ 59 h 59"/>
                <a:gd name="T6" fmla="*/ 43 w 70"/>
                <a:gd name="T7" fmla="*/ 48 h 59"/>
                <a:gd name="T8" fmla="*/ 70 w 70"/>
                <a:gd name="T9" fmla="*/ 36 h 59"/>
                <a:gd name="T10" fmla="*/ 52 w 70"/>
                <a:gd name="T11" fmla="*/ 0 h 59"/>
                <a:gd name="T12" fmla="*/ 52 w 70"/>
                <a:gd name="T13" fmla="*/ 0 h 59"/>
                <a:gd name="T14" fmla="*/ 27 w 70"/>
                <a:gd name="T15" fmla="*/ 13 h 59"/>
                <a:gd name="T16" fmla="*/ 0 w 70"/>
                <a:gd name="T17" fmla="*/ 21 h 59"/>
                <a:gd name="T18" fmla="*/ 0 w 70"/>
                <a:gd name="T19" fmla="*/ 2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59">
                  <a:moveTo>
                    <a:pt x="0" y="21"/>
                  </a:moveTo>
                  <a:lnTo>
                    <a:pt x="13" y="59"/>
                  </a:lnTo>
                  <a:lnTo>
                    <a:pt x="13" y="59"/>
                  </a:lnTo>
                  <a:lnTo>
                    <a:pt x="43" y="48"/>
                  </a:lnTo>
                  <a:lnTo>
                    <a:pt x="70" y="3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27" y="13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28" name="Freeform 23">
              <a:extLst>
                <a:ext uri="{FF2B5EF4-FFF2-40B4-BE49-F238E27FC236}">
                  <a16:creationId xmlns:a16="http://schemas.microsoft.com/office/drawing/2014/main" id="{114B4DE8-88FB-48DA-B42B-6D788FC5F7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5" y="1936"/>
              <a:ext cx="59" cy="65"/>
            </a:xfrm>
            <a:custGeom>
              <a:avLst/>
              <a:gdLst>
                <a:gd name="T0" fmla="*/ 0 w 59"/>
                <a:gd name="T1" fmla="*/ 0 h 65"/>
                <a:gd name="T2" fmla="*/ 0 w 59"/>
                <a:gd name="T3" fmla="*/ 0 h 65"/>
                <a:gd name="T4" fmla="*/ 2 w 59"/>
                <a:gd name="T5" fmla="*/ 17 h 65"/>
                <a:gd name="T6" fmla="*/ 7 w 59"/>
                <a:gd name="T7" fmla="*/ 33 h 65"/>
                <a:gd name="T8" fmla="*/ 18 w 59"/>
                <a:gd name="T9" fmla="*/ 49 h 65"/>
                <a:gd name="T10" fmla="*/ 32 w 59"/>
                <a:gd name="T11" fmla="*/ 65 h 65"/>
                <a:gd name="T12" fmla="*/ 59 w 59"/>
                <a:gd name="T13" fmla="*/ 37 h 65"/>
                <a:gd name="T14" fmla="*/ 59 w 59"/>
                <a:gd name="T15" fmla="*/ 37 h 65"/>
                <a:gd name="T16" fmla="*/ 50 w 59"/>
                <a:gd name="T17" fmla="*/ 28 h 65"/>
                <a:gd name="T18" fmla="*/ 44 w 59"/>
                <a:gd name="T19" fmla="*/ 19 h 65"/>
                <a:gd name="T20" fmla="*/ 41 w 59"/>
                <a:gd name="T21" fmla="*/ 8 h 65"/>
                <a:gd name="T22" fmla="*/ 39 w 59"/>
                <a:gd name="T23" fmla="*/ 0 h 65"/>
                <a:gd name="T24" fmla="*/ 0 w 59"/>
                <a:gd name="T25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5">
                  <a:moveTo>
                    <a:pt x="0" y="0"/>
                  </a:moveTo>
                  <a:lnTo>
                    <a:pt x="0" y="0"/>
                  </a:lnTo>
                  <a:lnTo>
                    <a:pt x="2" y="17"/>
                  </a:lnTo>
                  <a:lnTo>
                    <a:pt x="7" y="33"/>
                  </a:lnTo>
                  <a:lnTo>
                    <a:pt x="18" y="49"/>
                  </a:lnTo>
                  <a:lnTo>
                    <a:pt x="32" y="65"/>
                  </a:lnTo>
                  <a:lnTo>
                    <a:pt x="59" y="37"/>
                  </a:lnTo>
                  <a:lnTo>
                    <a:pt x="59" y="37"/>
                  </a:lnTo>
                  <a:lnTo>
                    <a:pt x="50" y="28"/>
                  </a:lnTo>
                  <a:lnTo>
                    <a:pt x="44" y="19"/>
                  </a:lnTo>
                  <a:lnTo>
                    <a:pt x="41" y="8"/>
                  </a:lnTo>
                  <a:lnTo>
                    <a:pt x="39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29" name="Freeform 24">
              <a:extLst>
                <a:ext uri="{FF2B5EF4-FFF2-40B4-BE49-F238E27FC236}">
                  <a16:creationId xmlns:a16="http://schemas.microsoft.com/office/drawing/2014/main" id="{EE6FAECE-5FFE-4A49-82C6-18866E2770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7" y="1934"/>
              <a:ext cx="59" cy="67"/>
            </a:xfrm>
            <a:custGeom>
              <a:avLst/>
              <a:gdLst>
                <a:gd name="T0" fmla="*/ 59 w 59"/>
                <a:gd name="T1" fmla="*/ 0 h 67"/>
                <a:gd name="T2" fmla="*/ 20 w 59"/>
                <a:gd name="T3" fmla="*/ 2 h 67"/>
                <a:gd name="T4" fmla="*/ 20 w 59"/>
                <a:gd name="T5" fmla="*/ 2 h 67"/>
                <a:gd name="T6" fmla="*/ 18 w 59"/>
                <a:gd name="T7" fmla="*/ 10 h 67"/>
                <a:gd name="T8" fmla="*/ 15 w 59"/>
                <a:gd name="T9" fmla="*/ 19 h 67"/>
                <a:gd name="T10" fmla="*/ 9 w 59"/>
                <a:gd name="T11" fmla="*/ 30 h 67"/>
                <a:gd name="T12" fmla="*/ 0 w 59"/>
                <a:gd name="T13" fmla="*/ 39 h 67"/>
                <a:gd name="T14" fmla="*/ 29 w 59"/>
                <a:gd name="T15" fmla="*/ 67 h 67"/>
                <a:gd name="T16" fmla="*/ 29 w 59"/>
                <a:gd name="T17" fmla="*/ 67 h 67"/>
                <a:gd name="T18" fmla="*/ 41 w 59"/>
                <a:gd name="T19" fmla="*/ 51 h 67"/>
                <a:gd name="T20" fmla="*/ 52 w 59"/>
                <a:gd name="T21" fmla="*/ 35 h 67"/>
                <a:gd name="T22" fmla="*/ 57 w 59"/>
                <a:gd name="T23" fmla="*/ 18 h 67"/>
                <a:gd name="T24" fmla="*/ 59 w 59"/>
                <a:gd name="T25" fmla="*/ 2 h 67"/>
                <a:gd name="T26" fmla="*/ 59 w 59"/>
                <a:gd name="T2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7">
                  <a:moveTo>
                    <a:pt x="59" y="0"/>
                  </a:moveTo>
                  <a:lnTo>
                    <a:pt x="20" y="2"/>
                  </a:lnTo>
                  <a:lnTo>
                    <a:pt x="20" y="2"/>
                  </a:lnTo>
                  <a:lnTo>
                    <a:pt x="18" y="10"/>
                  </a:lnTo>
                  <a:lnTo>
                    <a:pt x="15" y="19"/>
                  </a:lnTo>
                  <a:lnTo>
                    <a:pt x="9" y="30"/>
                  </a:lnTo>
                  <a:lnTo>
                    <a:pt x="0" y="39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41" y="51"/>
                  </a:lnTo>
                  <a:lnTo>
                    <a:pt x="52" y="35"/>
                  </a:lnTo>
                  <a:lnTo>
                    <a:pt x="57" y="18"/>
                  </a:lnTo>
                  <a:lnTo>
                    <a:pt x="59" y="2"/>
                  </a:ln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30" name="Freeform 25">
              <a:extLst>
                <a:ext uri="{FF2B5EF4-FFF2-40B4-BE49-F238E27FC236}">
                  <a16:creationId xmlns:a16="http://schemas.microsoft.com/office/drawing/2014/main" id="{B4EF5D51-F72B-474F-A2BC-4A5D24F52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5" y="1831"/>
              <a:ext cx="71" cy="65"/>
            </a:xfrm>
            <a:custGeom>
              <a:avLst/>
              <a:gdLst>
                <a:gd name="T0" fmla="*/ 71 w 71"/>
                <a:gd name="T1" fmla="*/ 35 h 65"/>
                <a:gd name="T2" fmla="*/ 54 w 71"/>
                <a:gd name="T3" fmla="*/ 0 h 65"/>
                <a:gd name="T4" fmla="*/ 54 w 71"/>
                <a:gd name="T5" fmla="*/ 0 h 65"/>
                <a:gd name="T6" fmla="*/ 38 w 71"/>
                <a:gd name="T7" fmla="*/ 9 h 65"/>
                <a:gd name="T8" fmla="*/ 23 w 71"/>
                <a:gd name="T9" fmla="*/ 17 h 65"/>
                <a:gd name="T10" fmla="*/ 11 w 71"/>
                <a:gd name="T11" fmla="*/ 28 h 65"/>
                <a:gd name="T12" fmla="*/ 0 w 71"/>
                <a:gd name="T13" fmla="*/ 37 h 65"/>
                <a:gd name="T14" fmla="*/ 29 w 71"/>
                <a:gd name="T15" fmla="*/ 65 h 65"/>
                <a:gd name="T16" fmla="*/ 29 w 71"/>
                <a:gd name="T17" fmla="*/ 65 h 65"/>
                <a:gd name="T18" fmla="*/ 38 w 71"/>
                <a:gd name="T19" fmla="*/ 58 h 65"/>
                <a:gd name="T20" fmla="*/ 48 w 71"/>
                <a:gd name="T21" fmla="*/ 49 h 65"/>
                <a:gd name="T22" fmla="*/ 71 w 71"/>
                <a:gd name="T23" fmla="*/ 35 h 65"/>
                <a:gd name="T24" fmla="*/ 71 w 71"/>
                <a:gd name="T25" fmla="*/ 3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1" h="65">
                  <a:moveTo>
                    <a:pt x="71" y="35"/>
                  </a:moveTo>
                  <a:lnTo>
                    <a:pt x="54" y="0"/>
                  </a:lnTo>
                  <a:lnTo>
                    <a:pt x="54" y="0"/>
                  </a:lnTo>
                  <a:lnTo>
                    <a:pt x="38" y="9"/>
                  </a:lnTo>
                  <a:lnTo>
                    <a:pt x="23" y="17"/>
                  </a:lnTo>
                  <a:lnTo>
                    <a:pt x="11" y="28"/>
                  </a:lnTo>
                  <a:lnTo>
                    <a:pt x="0" y="37"/>
                  </a:lnTo>
                  <a:lnTo>
                    <a:pt x="29" y="65"/>
                  </a:lnTo>
                  <a:lnTo>
                    <a:pt x="29" y="65"/>
                  </a:lnTo>
                  <a:lnTo>
                    <a:pt x="38" y="58"/>
                  </a:lnTo>
                  <a:lnTo>
                    <a:pt x="48" y="49"/>
                  </a:lnTo>
                  <a:lnTo>
                    <a:pt x="71" y="35"/>
                  </a:lnTo>
                  <a:lnTo>
                    <a:pt x="71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31" name="Freeform 26">
              <a:extLst>
                <a:ext uri="{FF2B5EF4-FFF2-40B4-BE49-F238E27FC236}">
                  <a16:creationId xmlns:a16="http://schemas.microsoft.com/office/drawing/2014/main" id="{DC4F0F4B-B17F-4915-BA5D-65709D3D44A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3" y="1831"/>
              <a:ext cx="71" cy="65"/>
            </a:xfrm>
            <a:custGeom>
              <a:avLst/>
              <a:gdLst>
                <a:gd name="T0" fmla="*/ 18 w 71"/>
                <a:gd name="T1" fmla="*/ 0 h 65"/>
                <a:gd name="T2" fmla="*/ 0 w 71"/>
                <a:gd name="T3" fmla="*/ 35 h 65"/>
                <a:gd name="T4" fmla="*/ 0 w 71"/>
                <a:gd name="T5" fmla="*/ 35 h 65"/>
                <a:gd name="T6" fmla="*/ 25 w 71"/>
                <a:gd name="T7" fmla="*/ 49 h 65"/>
                <a:gd name="T8" fmla="*/ 35 w 71"/>
                <a:gd name="T9" fmla="*/ 57 h 65"/>
                <a:gd name="T10" fmla="*/ 44 w 71"/>
                <a:gd name="T11" fmla="*/ 65 h 65"/>
                <a:gd name="T12" fmla="*/ 71 w 71"/>
                <a:gd name="T13" fmla="*/ 37 h 65"/>
                <a:gd name="T14" fmla="*/ 71 w 71"/>
                <a:gd name="T15" fmla="*/ 37 h 65"/>
                <a:gd name="T16" fmla="*/ 60 w 71"/>
                <a:gd name="T17" fmla="*/ 26 h 65"/>
                <a:gd name="T18" fmla="*/ 48 w 71"/>
                <a:gd name="T19" fmla="*/ 17 h 65"/>
                <a:gd name="T20" fmla="*/ 34 w 71"/>
                <a:gd name="T21" fmla="*/ 9 h 65"/>
                <a:gd name="T22" fmla="*/ 18 w 71"/>
                <a:gd name="T23" fmla="*/ 0 h 65"/>
                <a:gd name="T24" fmla="*/ 18 w 71"/>
                <a:gd name="T25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1" h="65">
                  <a:moveTo>
                    <a:pt x="18" y="0"/>
                  </a:moveTo>
                  <a:lnTo>
                    <a:pt x="0" y="35"/>
                  </a:lnTo>
                  <a:lnTo>
                    <a:pt x="0" y="35"/>
                  </a:lnTo>
                  <a:lnTo>
                    <a:pt x="25" y="49"/>
                  </a:lnTo>
                  <a:lnTo>
                    <a:pt x="35" y="57"/>
                  </a:lnTo>
                  <a:lnTo>
                    <a:pt x="44" y="65"/>
                  </a:lnTo>
                  <a:lnTo>
                    <a:pt x="71" y="37"/>
                  </a:lnTo>
                  <a:lnTo>
                    <a:pt x="71" y="37"/>
                  </a:lnTo>
                  <a:lnTo>
                    <a:pt x="60" y="26"/>
                  </a:lnTo>
                  <a:lnTo>
                    <a:pt x="48" y="17"/>
                  </a:lnTo>
                  <a:lnTo>
                    <a:pt x="34" y="9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32" name="Freeform 27">
              <a:extLst>
                <a:ext uri="{FF2B5EF4-FFF2-40B4-BE49-F238E27FC236}">
                  <a16:creationId xmlns:a16="http://schemas.microsoft.com/office/drawing/2014/main" id="{007531FB-393B-48C5-AA2C-1CA1F3522A4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39" y="1594"/>
              <a:ext cx="330" cy="365"/>
            </a:xfrm>
            <a:custGeom>
              <a:avLst/>
              <a:gdLst>
                <a:gd name="T0" fmla="*/ 165 w 330"/>
                <a:gd name="T1" fmla="*/ 0 h 365"/>
                <a:gd name="T2" fmla="*/ 0 w 330"/>
                <a:gd name="T3" fmla="*/ 146 h 365"/>
                <a:gd name="T4" fmla="*/ 0 w 330"/>
                <a:gd name="T5" fmla="*/ 356 h 365"/>
                <a:gd name="T6" fmla="*/ 0 w 330"/>
                <a:gd name="T7" fmla="*/ 356 h 365"/>
                <a:gd name="T8" fmla="*/ 0 w 330"/>
                <a:gd name="T9" fmla="*/ 359 h 365"/>
                <a:gd name="T10" fmla="*/ 3 w 330"/>
                <a:gd name="T11" fmla="*/ 363 h 365"/>
                <a:gd name="T12" fmla="*/ 5 w 330"/>
                <a:gd name="T13" fmla="*/ 365 h 365"/>
                <a:gd name="T14" fmla="*/ 9 w 330"/>
                <a:gd name="T15" fmla="*/ 365 h 365"/>
                <a:gd name="T16" fmla="*/ 112 w 330"/>
                <a:gd name="T17" fmla="*/ 365 h 365"/>
                <a:gd name="T18" fmla="*/ 112 w 330"/>
                <a:gd name="T19" fmla="*/ 274 h 365"/>
                <a:gd name="T20" fmla="*/ 112 w 330"/>
                <a:gd name="T21" fmla="*/ 274 h 365"/>
                <a:gd name="T22" fmla="*/ 114 w 330"/>
                <a:gd name="T23" fmla="*/ 270 h 365"/>
                <a:gd name="T24" fmla="*/ 115 w 330"/>
                <a:gd name="T25" fmla="*/ 267 h 365"/>
                <a:gd name="T26" fmla="*/ 119 w 330"/>
                <a:gd name="T27" fmla="*/ 265 h 365"/>
                <a:gd name="T28" fmla="*/ 122 w 330"/>
                <a:gd name="T29" fmla="*/ 263 h 365"/>
                <a:gd name="T30" fmla="*/ 208 w 330"/>
                <a:gd name="T31" fmla="*/ 263 h 365"/>
                <a:gd name="T32" fmla="*/ 208 w 330"/>
                <a:gd name="T33" fmla="*/ 263 h 365"/>
                <a:gd name="T34" fmla="*/ 211 w 330"/>
                <a:gd name="T35" fmla="*/ 265 h 365"/>
                <a:gd name="T36" fmla="*/ 213 w 330"/>
                <a:gd name="T37" fmla="*/ 267 h 365"/>
                <a:gd name="T38" fmla="*/ 217 w 330"/>
                <a:gd name="T39" fmla="*/ 270 h 365"/>
                <a:gd name="T40" fmla="*/ 217 w 330"/>
                <a:gd name="T41" fmla="*/ 274 h 365"/>
                <a:gd name="T42" fmla="*/ 217 w 330"/>
                <a:gd name="T43" fmla="*/ 365 h 365"/>
                <a:gd name="T44" fmla="*/ 320 w 330"/>
                <a:gd name="T45" fmla="*/ 365 h 365"/>
                <a:gd name="T46" fmla="*/ 320 w 330"/>
                <a:gd name="T47" fmla="*/ 365 h 365"/>
                <a:gd name="T48" fmla="*/ 323 w 330"/>
                <a:gd name="T49" fmla="*/ 365 h 365"/>
                <a:gd name="T50" fmla="*/ 327 w 330"/>
                <a:gd name="T51" fmla="*/ 363 h 365"/>
                <a:gd name="T52" fmla="*/ 329 w 330"/>
                <a:gd name="T53" fmla="*/ 359 h 365"/>
                <a:gd name="T54" fmla="*/ 330 w 330"/>
                <a:gd name="T55" fmla="*/ 356 h 365"/>
                <a:gd name="T56" fmla="*/ 330 w 330"/>
                <a:gd name="T57" fmla="*/ 146 h 365"/>
                <a:gd name="T58" fmla="*/ 165 w 330"/>
                <a:gd name="T59" fmla="*/ 0 h 365"/>
                <a:gd name="T60" fmla="*/ 213 w 330"/>
                <a:gd name="T61" fmla="*/ 205 h 365"/>
                <a:gd name="T62" fmla="*/ 121 w 330"/>
                <a:gd name="T63" fmla="*/ 205 h 365"/>
                <a:gd name="T64" fmla="*/ 121 w 330"/>
                <a:gd name="T65" fmla="*/ 148 h 365"/>
                <a:gd name="T66" fmla="*/ 213 w 330"/>
                <a:gd name="T67" fmla="*/ 148 h 365"/>
                <a:gd name="T68" fmla="*/ 213 w 330"/>
                <a:gd name="T69" fmla="*/ 205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30" h="365">
                  <a:moveTo>
                    <a:pt x="165" y="0"/>
                  </a:moveTo>
                  <a:lnTo>
                    <a:pt x="0" y="146"/>
                  </a:lnTo>
                  <a:lnTo>
                    <a:pt x="0" y="356"/>
                  </a:lnTo>
                  <a:lnTo>
                    <a:pt x="0" y="356"/>
                  </a:lnTo>
                  <a:lnTo>
                    <a:pt x="0" y="359"/>
                  </a:lnTo>
                  <a:lnTo>
                    <a:pt x="3" y="363"/>
                  </a:lnTo>
                  <a:lnTo>
                    <a:pt x="5" y="365"/>
                  </a:lnTo>
                  <a:lnTo>
                    <a:pt x="9" y="365"/>
                  </a:lnTo>
                  <a:lnTo>
                    <a:pt x="112" y="365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4" y="270"/>
                  </a:lnTo>
                  <a:lnTo>
                    <a:pt x="115" y="267"/>
                  </a:lnTo>
                  <a:lnTo>
                    <a:pt x="119" y="265"/>
                  </a:lnTo>
                  <a:lnTo>
                    <a:pt x="122" y="263"/>
                  </a:lnTo>
                  <a:lnTo>
                    <a:pt x="208" y="263"/>
                  </a:lnTo>
                  <a:lnTo>
                    <a:pt x="208" y="263"/>
                  </a:lnTo>
                  <a:lnTo>
                    <a:pt x="211" y="265"/>
                  </a:lnTo>
                  <a:lnTo>
                    <a:pt x="213" y="267"/>
                  </a:lnTo>
                  <a:lnTo>
                    <a:pt x="217" y="270"/>
                  </a:lnTo>
                  <a:lnTo>
                    <a:pt x="217" y="274"/>
                  </a:lnTo>
                  <a:lnTo>
                    <a:pt x="217" y="365"/>
                  </a:lnTo>
                  <a:lnTo>
                    <a:pt x="320" y="365"/>
                  </a:lnTo>
                  <a:lnTo>
                    <a:pt x="320" y="365"/>
                  </a:lnTo>
                  <a:lnTo>
                    <a:pt x="323" y="365"/>
                  </a:lnTo>
                  <a:lnTo>
                    <a:pt x="327" y="363"/>
                  </a:lnTo>
                  <a:lnTo>
                    <a:pt x="329" y="359"/>
                  </a:lnTo>
                  <a:lnTo>
                    <a:pt x="330" y="356"/>
                  </a:lnTo>
                  <a:lnTo>
                    <a:pt x="330" y="146"/>
                  </a:lnTo>
                  <a:lnTo>
                    <a:pt x="165" y="0"/>
                  </a:lnTo>
                  <a:close/>
                  <a:moveTo>
                    <a:pt x="213" y="205"/>
                  </a:moveTo>
                  <a:lnTo>
                    <a:pt x="121" y="205"/>
                  </a:lnTo>
                  <a:lnTo>
                    <a:pt x="121" y="148"/>
                  </a:lnTo>
                  <a:lnTo>
                    <a:pt x="213" y="148"/>
                  </a:lnTo>
                  <a:lnTo>
                    <a:pt x="213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33" name="Freeform 28">
              <a:extLst>
                <a:ext uri="{FF2B5EF4-FFF2-40B4-BE49-F238E27FC236}">
                  <a16:creationId xmlns:a16="http://schemas.microsoft.com/office/drawing/2014/main" id="{8A9EC503-1BD8-4078-AF87-27B66A367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9" y="1545"/>
              <a:ext cx="58" cy="88"/>
            </a:xfrm>
            <a:custGeom>
              <a:avLst/>
              <a:gdLst>
                <a:gd name="T0" fmla="*/ 0 w 58"/>
                <a:gd name="T1" fmla="*/ 0 h 88"/>
                <a:gd name="T2" fmla="*/ 58 w 58"/>
                <a:gd name="T3" fmla="*/ 0 h 88"/>
                <a:gd name="T4" fmla="*/ 58 w 58"/>
                <a:gd name="T5" fmla="*/ 35 h 88"/>
                <a:gd name="T6" fmla="*/ 0 w 58"/>
                <a:gd name="T7" fmla="*/ 88 h 88"/>
                <a:gd name="T8" fmla="*/ 0 w 58"/>
                <a:gd name="T9" fmla="*/ 0 h 88"/>
                <a:gd name="T10" fmla="*/ 0 w 58"/>
                <a:gd name="T1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" h="88">
                  <a:moveTo>
                    <a:pt x="0" y="0"/>
                  </a:moveTo>
                  <a:lnTo>
                    <a:pt x="58" y="0"/>
                  </a:lnTo>
                  <a:lnTo>
                    <a:pt x="58" y="35"/>
                  </a:lnTo>
                  <a:lnTo>
                    <a:pt x="0" y="8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34" name="Freeform 29">
              <a:extLst>
                <a:ext uri="{FF2B5EF4-FFF2-40B4-BE49-F238E27FC236}">
                  <a16:creationId xmlns:a16="http://schemas.microsoft.com/office/drawing/2014/main" id="{66139313-A0FE-4453-B231-57C4EAD7E5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9" y="1525"/>
              <a:ext cx="470" cy="235"/>
            </a:xfrm>
            <a:custGeom>
              <a:avLst/>
              <a:gdLst>
                <a:gd name="T0" fmla="*/ 233 w 470"/>
                <a:gd name="T1" fmla="*/ 0 h 235"/>
                <a:gd name="T2" fmla="*/ 0 w 470"/>
                <a:gd name="T3" fmla="*/ 208 h 235"/>
                <a:gd name="T4" fmla="*/ 24 w 470"/>
                <a:gd name="T5" fmla="*/ 235 h 235"/>
                <a:gd name="T6" fmla="*/ 235 w 470"/>
                <a:gd name="T7" fmla="*/ 50 h 235"/>
                <a:gd name="T8" fmla="*/ 445 w 470"/>
                <a:gd name="T9" fmla="*/ 235 h 235"/>
                <a:gd name="T10" fmla="*/ 470 w 470"/>
                <a:gd name="T11" fmla="*/ 208 h 235"/>
                <a:gd name="T12" fmla="*/ 235 w 470"/>
                <a:gd name="T13" fmla="*/ 0 h 235"/>
                <a:gd name="T14" fmla="*/ 235 w 470"/>
                <a:gd name="T15" fmla="*/ 0 h 235"/>
                <a:gd name="T16" fmla="*/ 233 w 470"/>
                <a:gd name="T17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0" h="235">
                  <a:moveTo>
                    <a:pt x="233" y="0"/>
                  </a:moveTo>
                  <a:lnTo>
                    <a:pt x="0" y="208"/>
                  </a:lnTo>
                  <a:lnTo>
                    <a:pt x="24" y="235"/>
                  </a:lnTo>
                  <a:lnTo>
                    <a:pt x="235" y="50"/>
                  </a:lnTo>
                  <a:lnTo>
                    <a:pt x="445" y="235"/>
                  </a:lnTo>
                  <a:lnTo>
                    <a:pt x="470" y="208"/>
                  </a:lnTo>
                  <a:lnTo>
                    <a:pt x="235" y="0"/>
                  </a:lnTo>
                  <a:lnTo>
                    <a:pt x="235" y="0"/>
                  </a:lnTo>
                  <a:lnTo>
                    <a:pt x="2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</p:grpSp>
      <p:grpSp>
        <p:nvGrpSpPr>
          <p:cNvPr id="65" name="그룹 64"/>
          <p:cNvGrpSpPr/>
          <p:nvPr/>
        </p:nvGrpSpPr>
        <p:grpSpPr>
          <a:xfrm>
            <a:off x="6002204" y="5464452"/>
            <a:ext cx="947409" cy="813648"/>
            <a:chOff x="1489078" y="4163582"/>
            <a:chExt cx="1093279" cy="938929"/>
          </a:xfrm>
          <a:solidFill>
            <a:schemeClr val="bg2">
              <a:lumMod val="75000"/>
            </a:schemeClr>
          </a:solidFill>
        </p:grpSpPr>
        <p:grpSp>
          <p:nvGrpSpPr>
            <p:cNvPr id="46" name="그룹 45"/>
            <p:cNvGrpSpPr/>
            <p:nvPr/>
          </p:nvGrpSpPr>
          <p:grpSpPr>
            <a:xfrm>
              <a:off x="2216696" y="4257092"/>
              <a:ext cx="365661" cy="469151"/>
              <a:chOff x="2511041" y="5583269"/>
              <a:chExt cx="445348" cy="571391"/>
            </a:xfrm>
            <a:grpFill/>
          </p:grpSpPr>
          <p:sp>
            <p:nvSpPr>
              <p:cNvPr id="47" name="Freeform 227"/>
              <p:cNvSpPr>
                <a:spLocks noEditPoints="1"/>
              </p:cNvSpPr>
              <p:nvPr/>
            </p:nvSpPr>
            <p:spPr bwMode="auto">
              <a:xfrm>
                <a:off x="2511041" y="5583269"/>
                <a:ext cx="445347" cy="571391"/>
              </a:xfrm>
              <a:custGeom>
                <a:avLst/>
                <a:gdLst>
                  <a:gd name="T0" fmla="*/ 68 w 112"/>
                  <a:gd name="T1" fmla="*/ 36 h 144"/>
                  <a:gd name="T2" fmla="*/ 68 w 112"/>
                  <a:gd name="T3" fmla="*/ 0 h 144"/>
                  <a:gd name="T4" fmla="*/ 8 w 112"/>
                  <a:gd name="T5" fmla="*/ 0 h 144"/>
                  <a:gd name="T6" fmla="*/ 0 w 112"/>
                  <a:gd name="T7" fmla="*/ 8 h 144"/>
                  <a:gd name="T8" fmla="*/ 0 w 112"/>
                  <a:gd name="T9" fmla="*/ 136 h 144"/>
                  <a:gd name="T10" fmla="*/ 8 w 112"/>
                  <a:gd name="T11" fmla="*/ 144 h 144"/>
                  <a:gd name="T12" fmla="*/ 104 w 112"/>
                  <a:gd name="T13" fmla="*/ 144 h 144"/>
                  <a:gd name="T14" fmla="*/ 112 w 112"/>
                  <a:gd name="T15" fmla="*/ 136 h 144"/>
                  <a:gd name="T16" fmla="*/ 112 w 112"/>
                  <a:gd name="T17" fmla="*/ 44 h 144"/>
                  <a:gd name="T18" fmla="*/ 76 w 112"/>
                  <a:gd name="T19" fmla="*/ 44 h 144"/>
                  <a:gd name="T20" fmla="*/ 68 w 112"/>
                  <a:gd name="T21" fmla="*/ 36 h 144"/>
                  <a:gd name="T22" fmla="*/ 12 w 112"/>
                  <a:gd name="T23" fmla="*/ 12 h 144"/>
                  <a:gd name="T24" fmla="*/ 56 w 112"/>
                  <a:gd name="T25" fmla="*/ 12 h 144"/>
                  <a:gd name="T26" fmla="*/ 56 w 112"/>
                  <a:gd name="T27" fmla="*/ 48 h 144"/>
                  <a:gd name="T28" fmla="*/ 12 w 112"/>
                  <a:gd name="T29" fmla="*/ 48 h 144"/>
                  <a:gd name="T30" fmla="*/ 12 w 112"/>
                  <a:gd name="T31" fmla="*/ 12 h 144"/>
                  <a:gd name="T32" fmla="*/ 12 w 112"/>
                  <a:gd name="T33" fmla="*/ 72 h 144"/>
                  <a:gd name="T34" fmla="*/ 72 w 112"/>
                  <a:gd name="T35" fmla="*/ 72 h 144"/>
                  <a:gd name="T36" fmla="*/ 72 w 112"/>
                  <a:gd name="T37" fmla="*/ 80 h 144"/>
                  <a:gd name="T38" fmla="*/ 12 w 112"/>
                  <a:gd name="T39" fmla="*/ 80 h 144"/>
                  <a:gd name="T40" fmla="*/ 12 w 112"/>
                  <a:gd name="T41" fmla="*/ 72 h 144"/>
                  <a:gd name="T42" fmla="*/ 12 w 112"/>
                  <a:gd name="T43" fmla="*/ 104 h 144"/>
                  <a:gd name="T44" fmla="*/ 72 w 112"/>
                  <a:gd name="T45" fmla="*/ 104 h 144"/>
                  <a:gd name="T46" fmla="*/ 72 w 112"/>
                  <a:gd name="T47" fmla="*/ 112 h 144"/>
                  <a:gd name="T48" fmla="*/ 12 w 112"/>
                  <a:gd name="T49" fmla="*/ 112 h 144"/>
                  <a:gd name="T50" fmla="*/ 12 w 112"/>
                  <a:gd name="T51" fmla="*/ 104 h 144"/>
                  <a:gd name="T52" fmla="*/ 100 w 112"/>
                  <a:gd name="T53" fmla="*/ 128 h 144"/>
                  <a:gd name="T54" fmla="*/ 12 w 112"/>
                  <a:gd name="T55" fmla="*/ 128 h 144"/>
                  <a:gd name="T56" fmla="*/ 12 w 112"/>
                  <a:gd name="T57" fmla="*/ 120 h 144"/>
                  <a:gd name="T58" fmla="*/ 100 w 112"/>
                  <a:gd name="T59" fmla="*/ 120 h 144"/>
                  <a:gd name="T60" fmla="*/ 100 w 112"/>
                  <a:gd name="T61" fmla="*/ 128 h 144"/>
                  <a:gd name="T62" fmla="*/ 100 w 112"/>
                  <a:gd name="T63" fmla="*/ 96 h 144"/>
                  <a:gd name="T64" fmla="*/ 12 w 112"/>
                  <a:gd name="T65" fmla="*/ 96 h 144"/>
                  <a:gd name="T66" fmla="*/ 12 w 112"/>
                  <a:gd name="T67" fmla="*/ 88 h 144"/>
                  <a:gd name="T68" fmla="*/ 100 w 112"/>
                  <a:gd name="T69" fmla="*/ 88 h 144"/>
                  <a:gd name="T70" fmla="*/ 100 w 112"/>
                  <a:gd name="T71" fmla="*/ 96 h 144"/>
                  <a:gd name="T72" fmla="*/ 100 w 112"/>
                  <a:gd name="T73" fmla="*/ 64 h 144"/>
                  <a:gd name="T74" fmla="*/ 12 w 112"/>
                  <a:gd name="T75" fmla="*/ 64 h 144"/>
                  <a:gd name="T76" fmla="*/ 12 w 112"/>
                  <a:gd name="T77" fmla="*/ 56 h 144"/>
                  <a:gd name="T78" fmla="*/ 100 w 112"/>
                  <a:gd name="T79" fmla="*/ 56 h 144"/>
                  <a:gd name="T80" fmla="*/ 100 w 112"/>
                  <a:gd name="T81" fmla="*/ 6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44">
                    <a:moveTo>
                      <a:pt x="68" y="36"/>
                    </a:moveTo>
                    <a:cubicBezTo>
                      <a:pt x="68" y="0"/>
                      <a:pt x="68" y="0"/>
                      <a:pt x="6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40"/>
                      <a:pt x="4" y="144"/>
                      <a:pt x="8" y="144"/>
                    </a:cubicBezTo>
                    <a:cubicBezTo>
                      <a:pt x="104" y="144"/>
                      <a:pt x="104" y="144"/>
                      <a:pt x="104" y="144"/>
                    </a:cubicBezTo>
                    <a:cubicBezTo>
                      <a:pt x="108" y="144"/>
                      <a:pt x="112" y="140"/>
                      <a:pt x="112" y="136"/>
                    </a:cubicBezTo>
                    <a:cubicBezTo>
                      <a:pt x="112" y="44"/>
                      <a:pt x="112" y="44"/>
                      <a:pt x="112" y="44"/>
                    </a:cubicBezTo>
                    <a:cubicBezTo>
                      <a:pt x="76" y="44"/>
                      <a:pt x="76" y="44"/>
                      <a:pt x="76" y="44"/>
                    </a:cubicBezTo>
                    <a:cubicBezTo>
                      <a:pt x="72" y="44"/>
                      <a:pt x="68" y="40"/>
                      <a:pt x="68" y="36"/>
                    </a:cubicBezTo>
                    <a:close/>
                    <a:moveTo>
                      <a:pt x="12" y="12"/>
                    </a:move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48"/>
                      <a:pt x="56" y="48"/>
                      <a:pt x="56" y="48"/>
                    </a:cubicBezTo>
                    <a:cubicBezTo>
                      <a:pt x="12" y="48"/>
                      <a:pt x="12" y="48"/>
                      <a:pt x="12" y="48"/>
                    </a:cubicBezTo>
                    <a:lnTo>
                      <a:pt x="12" y="12"/>
                    </a:lnTo>
                    <a:close/>
                    <a:moveTo>
                      <a:pt x="12" y="72"/>
                    </a:moveTo>
                    <a:cubicBezTo>
                      <a:pt x="72" y="72"/>
                      <a:pt x="72" y="72"/>
                      <a:pt x="72" y="72"/>
                    </a:cubicBezTo>
                    <a:cubicBezTo>
                      <a:pt x="72" y="80"/>
                      <a:pt x="72" y="80"/>
                      <a:pt x="72" y="80"/>
                    </a:cubicBezTo>
                    <a:cubicBezTo>
                      <a:pt x="12" y="80"/>
                      <a:pt x="12" y="80"/>
                      <a:pt x="12" y="80"/>
                    </a:cubicBezTo>
                    <a:lnTo>
                      <a:pt x="12" y="72"/>
                    </a:lnTo>
                    <a:close/>
                    <a:moveTo>
                      <a:pt x="12" y="104"/>
                    </a:moveTo>
                    <a:cubicBezTo>
                      <a:pt x="72" y="104"/>
                      <a:pt x="72" y="104"/>
                      <a:pt x="72" y="104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12" y="112"/>
                      <a:pt x="12" y="112"/>
                      <a:pt x="12" y="112"/>
                    </a:cubicBezTo>
                    <a:lnTo>
                      <a:pt x="12" y="104"/>
                    </a:lnTo>
                    <a:close/>
                    <a:moveTo>
                      <a:pt x="100" y="128"/>
                    </a:moveTo>
                    <a:cubicBezTo>
                      <a:pt x="12" y="128"/>
                      <a:pt x="12" y="128"/>
                      <a:pt x="12" y="128"/>
                    </a:cubicBezTo>
                    <a:cubicBezTo>
                      <a:pt x="12" y="120"/>
                      <a:pt x="12" y="120"/>
                      <a:pt x="12" y="120"/>
                    </a:cubicBezTo>
                    <a:cubicBezTo>
                      <a:pt x="100" y="120"/>
                      <a:pt x="100" y="120"/>
                      <a:pt x="100" y="120"/>
                    </a:cubicBezTo>
                    <a:lnTo>
                      <a:pt x="100" y="128"/>
                    </a:lnTo>
                    <a:close/>
                    <a:moveTo>
                      <a:pt x="100" y="96"/>
                    </a:moveTo>
                    <a:cubicBezTo>
                      <a:pt x="12" y="96"/>
                      <a:pt x="12" y="96"/>
                      <a:pt x="12" y="96"/>
                    </a:cubicBezTo>
                    <a:cubicBezTo>
                      <a:pt x="12" y="88"/>
                      <a:pt x="12" y="88"/>
                      <a:pt x="12" y="88"/>
                    </a:cubicBezTo>
                    <a:cubicBezTo>
                      <a:pt x="100" y="88"/>
                      <a:pt x="100" y="88"/>
                      <a:pt x="100" y="88"/>
                    </a:cubicBezTo>
                    <a:lnTo>
                      <a:pt x="100" y="96"/>
                    </a:lnTo>
                    <a:close/>
                    <a:moveTo>
                      <a:pt x="100" y="64"/>
                    </a:move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56"/>
                      <a:pt x="12" y="56"/>
                      <a:pt x="12" y="56"/>
                    </a:cubicBezTo>
                    <a:cubicBezTo>
                      <a:pt x="100" y="56"/>
                      <a:pt x="100" y="56"/>
                      <a:pt x="100" y="56"/>
                    </a:cubicBezTo>
                    <a:lnTo>
                      <a:pt x="100" y="6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 b="1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8" name="Freeform 228"/>
              <p:cNvSpPr>
                <a:spLocks/>
              </p:cNvSpPr>
              <p:nvPr/>
            </p:nvSpPr>
            <p:spPr bwMode="auto">
              <a:xfrm>
                <a:off x="2813542" y="5583269"/>
                <a:ext cx="142847" cy="142848"/>
              </a:xfrm>
              <a:custGeom>
                <a:avLst/>
                <a:gdLst>
                  <a:gd name="T0" fmla="*/ 8 w 36"/>
                  <a:gd name="T1" fmla="*/ 36 h 36"/>
                  <a:gd name="T2" fmla="*/ 36 w 36"/>
                  <a:gd name="T3" fmla="*/ 36 h 36"/>
                  <a:gd name="T4" fmla="*/ 0 w 36"/>
                  <a:gd name="T5" fmla="*/ 0 h 36"/>
                  <a:gd name="T6" fmla="*/ 0 w 36"/>
                  <a:gd name="T7" fmla="*/ 28 h 36"/>
                  <a:gd name="T8" fmla="*/ 8 w 36"/>
                  <a:gd name="T9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6">
                    <a:moveTo>
                      <a:pt x="8" y="36"/>
                    </a:moveTo>
                    <a:cubicBezTo>
                      <a:pt x="36" y="36"/>
                      <a:pt x="36" y="36"/>
                      <a:pt x="36" y="3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2"/>
                      <a:pt x="4" y="36"/>
                      <a:pt x="8" y="3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 b="1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FBC41D86-994B-4AC0-ADCE-3247C11E6513}"/>
                </a:ext>
              </a:extLst>
            </p:cNvPr>
            <p:cNvGrpSpPr/>
            <p:nvPr/>
          </p:nvGrpSpPr>
          <p:grpSpPr>
            <a:xfrm>
              <a:off x="2211075" y="4721515"/>
              <a:ext cx="365661" cy="380996"/>
              <a:chOff x="2435220" y="2601458"/>
              <a:chExt cx="351466" cy="366207"/>
            </a:xfrm>
            <a:grpFill/>
          </p:grpSpPr>
          <p:sp>
            <p:nvSpPr>
              <p:cNvPr id="50" name="Freeform 13">
                <a:extLst>
                  <a:ext uri="{FF2B5EF4-FFF2-40B4-BE49-F238E27FC236}">
                    <a16:creationId xmlns:a16="http://schemas.microsoft.com/office/drawing/2014/main" id="{27A3DAD5-D1BF-487C-9073-E23F8E1F36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4272" y="2601458"/>
                <a:ext cx="282414" cy="279310"/>
              </a:xfrm>
              <a:custGeom>
                <a:avLst/>
                <a:gdLst>
                  <a:gd name="T0" fmla="*/ 135 w 364"/>
                  <a:gd name="T1" fmla="*/ 360 h 360"/>
                  <a:gd name="T2" fmla="*/ 135 w 364"/>
                  <a:gd name="T3" fmla="*/ 360 h 360"/>
                  <a:gd name="T4" fmla="*/ 126 w 364"/>
                  <a:gd name="T5" fmla="*/ 360 h 360"/>
                  <a:gd name="T6" fmla="*/ 120 w 364"/>
                  <a:gd name="T7" fmla="*/ 357 h 360"/>
                  <a:gd name="T8" fmla="*/ 113 w 364"/>
                  <a:gd name="T9" fmla="*/ 354 h 360"/>
                  <a:gd name="T10" fmla="*/ 108 w 364"/>
                  <a:gd name="T11" fmla="*/ 349 h 360"/>
                  <a:gd name="T12" fmla="*/ 11 w 364"/>
                  <a:gd name="T13" fmla="*/ 253 h 360"/>
                  <a:gd name="T14" fmla="*/ 11 w 364"/>
                  <a:gd name="T15" fmla="*/ 253 h 360"/>
                  <a:gd name="T16" fmla="*/ 6 w 364"/>
                  <a:gd name="T17" fmla="*/ 246 h 360"/>
                  <a:gd name="T18" fmla="*/ 2 w 364"/>
                  <a:gd name="T19" fmla="*/ 240 h 360"/>
                  <a:gd name="T20" fmla="*/ 1 w 364"/>
                  <a:gd name="T21" fmla="*/ 233 h 360"/>
                  <a:gd name="T22" fmla="*/ 0 w 364"/>
                  <a:gd name="T23" fmla="*/ 226 h 360"/>
                  <a:gd name="T24" fmla="*/ 1 w 364"/>
                  <a:gd name="T25" fmla="*/ 218 h 360"/>
                  <a:gd name="T26" fmla="*/ 2 w 364"/>
                  <a:gd name="T27" fmla="*/ 211 h 360"/>
                  <a:gd name="T28" fmla="*/ 6 w 364"/>
                  <a:gd name="T29" fmla="*/ 205 h 360"/>
                  <a:gd name="T30" fmla="*/ 11 w 364"/>
                  <a:gd name="T31" fmla="*/ 198 h 360"/>
                  <a:gd name="T32" fmla="*/ 11 w 364"/>
                  <a:gd name="T33" fmla="*/ 198 h 360"/>
                  <a:gd name="T34" fmla="*/ 17 w 364"/>
                  <a:gd name="T35" fmla="*/ 193 h 360"/>
                  <a:gd name="T36" fmla="*/ 24 w 364"/>
                  <a:gd name="T37" fmla="*/ 190 h 360"/>
                  <a:gd name="T38" fmla="*/ 30 w 364"/>
                  <a:gd name="T39" fmla="*/ 187 h 360"/>
                  <a:gd name="T40" fmla="*/ 38 w 364"/>
                  <a:gd name="T41" fmla="*/ 187 h 360"/>
                  <a:gd name="T42" fmla="*/ 45 w 364"/>
                  <a:gd name="T43" fmla="*/ 187 h 360"/>
                  <a:gd name="T44" fmla="*/ 53 w 364"/>
                  <a:gd name="T45" fmla="*/ 190 h 360"/>
                  <a:gd name="T46" fmla="*/ 59 w 364"/>
                  <a:gd name="T47" fmla="*/ 193 h 360"/>
                  <a:gd name="T48" fmla="*/ 65 w 364"/>
                  <a:gd name="T49" fmla="*/ 198 h 360"/>
                  <a:gd name="T50" fmla="*/ 129 w 364"/>
                  <a:gd name="T51" fmla="*/ 261 h 360"/>
                  <a:gd name="T52" fmla="*/ 293 w 364"/>
                  <a:gd name="T53" fmla="*/ 17 h 360"/>
                  <a:gd name="T54" fmla="*/ 293 w 364"/>
                  <a:gd name="T55" fmla="*/ 17 h 360"/>
                  <a:gd name="T56" fmla="*/ 298 w 364"/>
                  <a:gd name="T57" fmla="*/ 11 h 360"/>
                  <a:gd name="T58" fmla="*/ 304 w 364"/>
                  <a:gd name="T59" fmla="*/ 6 h 360"/>
                  <a:gd name="T60" fmla="*/ 311 w 364"/>
                  <a:gd name="T61" fmla="*/ 2 h 360"/>
                  <a:gd name="T62" fmla="*/ 317 w 364"/>
                  <a:gd name="T63" fmla="*/ 1 h 360"/>
                  <a:gd name="T64" fmla="*/ 325 w 364"/>
                  <a:gd name="T65" fmla="*/ 0 h 360"/>
                  <a:gd name="T66" fmla="*/ 332 w 364"/>
                  <a:gd name="T67" fmla="*/ 1 h 360"/>
                  <a:gd name="T68" fmla="*/ 339 w 364"/>
                  <a:gd name="T69" fmla="*/ 2 h 360"/>
                  <a:gd name="T70" fmla="*/ 347 w 364"/>
                  <a:gd name="T71" fmla="*/ 6 h 360"/>
                  <a:gd name="T72" fmla="*/ 347 w 364"/>
                  <a:gd name="T73" fmla="*/ 6 h 360"/>
                  <a:gd name="T74" fmla="*/ 353 w 364"/>
                  <a:gd name="T75" fmla="*/ 11 h 360"/>
                  <a:gd name="T76" fmla="*/ 357 w 364"/>
                  <a:gd name="T77" fmla="*/ 17 h 360"/>
                  <a:gd name="T78" fmla="*/ 360 w 364"/>
                  <a:gd name="T79" fmla="*/ 23 h 360"/>
                  <a:gd name="T80" fmla="*/ 363 w 364"/>
                  <a:gd name="T81" fmla="*/ 31 h 360"/>
                  <a:gd name="T82" fmla="*/ 364 w 364"/>
                  <a:gd name="T83" fmla="*/ 38 h 360"/>
                  <a:gd name="T84" fmla="*/ 363 w 364"/>
                  <a:gd name="T85" fmla="*/ 46 h 360"/>
                  <a:gd name="T86" fmla="*/ 360 w 364"/>
                  <a:gd name="T87" fmla="*/ 53 h 360"/>
                  <a:gd name="T88" fmla="*/ 357 w 364"/>
                  <a:gd name="T89" fmla="*/ 60 h 360"/>
                  <a:gd name="T90" fmla="*/ 166 w 364"/>
                  <a:gd name="T91" fmla="*/ 344 h 360"/>
                  <a:gd name="T92" fmla="*/ 166 w 364"/>
                  <a:gd name="T93" fmla="*/ 344 h 360"/>
                  <a:gd name="T94" fmla="*/ 161 w 364"/>
                  <a:gd name="T95" fmla="*/ 350 h 360"/>
                  <a:gd name="T96" fmla="*/ 155 w 364"/>
                  <a:gd name="T97" fmla="*/ 355 h 360"/>
                  <a:gd name="T98" fmla="*/ 146 w 364"/>
                  <a:gd name="T99" fmla="*/ 359 h 360"/>
                  <a:gd name="T100" fmla="*/ 139 w 364"/>
                  <a:gd name="T101" fmla="*/ 360 h 360"/>
                  <a:gd name="T102" fmla="*/ 139 w 364"/>
                  <a:gd name="T103" fmla="*/ 360 h 360"/>
                  <a:gd name="T104" fmla="*/ 135 w 364"/>
                  <a:gd name="T105" fmla="*/ 36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4" h="360">
                    <a:moveTo>
                      <a:pt x="135" y="360"/>
                    </a:moveTo>
                    <a:lnTo>
                      <a:pt x="135" y="360"/>
                    </a:lnTo>
                    <a:lnTo>
                      <a:pt x="126" y="360"/>
                    </a:lnTo>
                    <a:lnTo>
                      <a:pt x="120" y="357"/>
                    </a:lnTo>
                    <a:lnTo>
                      <a:pt x="113" y="354"/>
                    </a:lnTo>
                    <a:lnTo>
                      <a:pt x="108" y="349"/>
                    </a:lnTo>
                    <a:lnTo>
                      <a:pt x="11" y="253"/>
                    </a:lnTo>
                    <a:lnTo>
                      <a:pt x="11" y="253"/>
                    </a:lnTo>
                    <a:lnTo>
                      <a:pt x="6" y="246"/>
                    </a:lnTo>
                    <a:lnTo>
                      <a:pt x="2" y="240"/>
                    </a:lnTo>
                    <a:lnTo>
                      <a:pt x="1" y="233"/>
                    </a:lnTo>
                    <a:lnTo>
                      <a:pt x="0" y="226"/>
                    </a:lnTo>
                    <a:lnTo>
                      <a:pt x="1" y="218"/>
                    </a:lnTo>
                    <a:lnTo>
                      <a:pt x="2" y="211"/>
                    </a:lnTo>
                    <a:lnTo>
                      <a:pt x="6" y="205"/>
                    </a:lnTo>
                    <a:lnTo>
                      <a:pt x="11" y="198"/>
                    </a:lnTo>
                    <a:lnTo>
                      <a:pt x="11" y="198"/>
                    </a:lnTo>
                    <a:lnTo>
                      <a:pt x="17" y="193"/>
                    </a:lnTo>
                    <a:lnTo>
                      <a:pt x="24" y="190"/>
                    </a:lnTo>
                    <a:lnTo>
                      <a:pt x="30" y="187"/>
                    </a:lnTo>
                    <a:lnTo>
                      <a:pt x="38" y="187"/>
                    </a:lnTo>
                    <a:lnTo>
                      <a:pt x="45" y="187"/>
                    </a:lnTo>
                    <a:lnTo>
                      <a:pt x="53" y="190"/>
                    </a:lnTo>
                    <a:lnTo>
                      <a:pt x="59" y="193"/>
                    </a:lnTo>
                    <a:lnTo>
                      <a:pt x="65" y="198"/>
                    </a:lnTo>
                    <a:lnTo>
                      <a:pt x="129" y="261"/>
                    </a:lnTo>
                    <a:lnTo>
                      <a:pt x="293" y="17"/>
                    </a:lnTo>
                    <a:lnTo>
                      <a:pt x="293" y="17"/>
                    </a:lnTo>
                    <a:lnTo>
                      <a:pt x="298" y="11"/>
                    </a:lnTo>
                    <a:lnTo>
                      <a:pt x="304" y="6"/>
                    </a:lnTo>
                    <a:lnTo>
                      <a:pt x="311" y="2"/>
                    </a:lnTo>
                    <a:lnTo>
                      <a:pt x="317" y="1"/>
                    </a:lnTo>
                    <a:lnTo>
                      <a:pt x="325" y="0"/>
                    </a:lnTo>
                    <a:lnTo>
                      <a:pt x="332" y="1"/>
                    </a:lnTo>
                    <a:lnTo>
                      <a:pt x="339" y="2"/>
                    </a:lnTo>
                    <a:lnTo>
                      <a:pt x="347" y="6"/>
                    </a:lnTo>
                    <a:lnTo>
                      <a:pt x="347" y="6"/>
                    </a:lnTo>
                    <a:lnTo>
                      <a:pt x="353" y="11"/>
                    </a:lnTo>
                    <a:lnTo>
                      <a:pt x="357" y="17"/>
                    </a:lnTo>
                    <a:lnTo>
                      <a:pt x="360" y="23"/>
                    </a:lnTo>
                    <a:lnTo>
                      <a:pt x="363" y="31"/>
                    </a:lnTo>
                    <a:lnTo>
                      <a:pt x="364" y="38"/>
                    </a:lnTo>
                    <a:lnTo>
                      <a:pt x="363" y="46"/>
                    </a:lnTo>
                    <a:lnTo>
                      <a:pt x="360" y="53"/>
                    </a:lnTo>
                    <a:lnTo>
                      <a:pt x="357" y="60"/>
                    </a:lnTo>
                    <a:lnTo>
                      <a:pt x="166" y="344"/>
                    </a:lnTo>
                    <a:lnTo>
                      <a:pt x="166" y="344"/>
                    </a:lnTo>
                    <a:lnTo>
                      <a:pt x="161" y="350"/>
                    </a:lnTo>
                    <a:lnTo>
                      <a:pt x="155" y="355"/>
                    </a:lnTo>
                    <a:lnTo>
                      <a:pt x="146" y="359"/>
                    </a:lnTo>
                    <a:lnTo>
                      <a:pt x="139" y="360"/>
                    </a:lnTo>
                    <a:lnTo>
                      <a:pt x="139" y="360"/>
                    </a:lnTo>
                    <a:lnTo>
                      <a:pt x="135" y="3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ko-KR" altLang="en-US" sz="1400" b="1" kern="0">
                  <a:solidFill>
                    <a:sysClr val="windowText" lastClr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1" name="Freeform 14">
                <a:extLst>
                  <a:ext uri="{FF2B5EF4-FFF2-40B4-BE49-F238E27FC236}">
                    <a16:creationId xmlns:a16="http://schemas.microsoft.com/office/drawing/2014/main" id="{D0C66983-B971-4343-B4D6-0BA548BF36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4272" y="2601458"/>
                <a:ext cx="282414" cy="279310"/>
              </a:xfrm>
              <a:custGeom>
                <a:avLst/>
                <a:gdLst>
                  <a:gd name="T0" fmla="*/ 135 w 364"/>
                  <a:gd name="T1" fmla="*/ 360 h 360"/>
                  <a:gd name="T2" fmla="*/ 135 w 364"/>
                  <a:gd name="T3" fmla="*/ 360 h 360"/>
                  <a:gd name="T4" fmla="*/ 126 w 364"/>
                  <a:gd name="T5" fmla="*/ 360 h 360"/>
                  <a:gd name="T6" fmla="*/ 120 w 364"/>
                  <a:gd name="T7" fmla="*/ 357 h 360"/>
                  <a:gd name="T8" fmla="*/ 113 w 364"/>
                  <a:gd name="T9" fmla="*/ 354 h 360"/>
                  <a:gd name="T10" fmla="*/ 108 w 364"/>
                  <a:gd name="T11" fmla="*/ 349 h 360"/>
                  <a:gd name="T12" fmla="*/ 11 w 364"/>
                  <a:gd name="T13" fmla="*/ 253 h 360"/>
                  <a:gd name="T14" fmla="*/ 11 w 364"/>
                  <a:gd name="T15" fmla="*/ 253 h 360"/>
                  <a:gd name="T16" fmla="*/ 6 w 364"/>
                  <a:gd name="T17" fmla="*/ 246 h 360"/>
                  <a:gd name="T18" fmla="*/ 2 w 364"/>
                  <a:gd name="T19" fmla="*/ 240 h 360"/>
                  <a:gd name="T20" fmla="*/ 1 w 364"/>
                  <a:gd name="T21" fmla="*/ 233 h 360"/>
                  <a:gd name="T22" fmla="*/ 0 w 364"/>
                  <a:gd name="T23" fmla="*/ 226 h 360"/>
                  <a:gd name="T24" fmla="*/ 1 w 364"/>
                  <a:gd name="T25" fmla="*/ 218 h 360"/>
                  <a:gd name="T26" fmla="*/ 2 w 364"/>
                  <a:gd name="T27" fmla="*/ 211 h 360"/>
                  <a:gd name="T28" fmla="*/ 6 w 364"/>
                  <a:gd name="T29" fmla="*/ 205 h 360"/>
                  <a:gd name="T30" fmla="*/ 11 w 364"/>
                  <a:gd name="T31" fmla="*/ 198 h 360"/>
                  <a:gd name="T32" fmla="*/ 11 w 364"/>
                  <a:gd name="T33" fmla="*/ 198 h 360"/>
                  <a:gd name="T34" fmla="*/ 17 w 364"/>
                  <a:gd name="T35" fmla="*/ 193 h 360"/>
                  <a:gd name="T36" fmla="*/ 24 w 364"/>
                  <a:gd name="T37" fmla="*/ 190 h 360"/>
                  <a:gd name="T38" fmla="*/ 30 w 364"/>
                  <a:gd name="T39" fmla="*/ 187 h 360"/>
                  <a:gd name="T40" fmla="*/ 38 w 364"/>
                  <a:gd name="T41" fmla="*/ 187 h 360"/>
                  <a:gd name="T42" fmla="*/ 45 w 364"/>
                  <a:gd name="T43" fmla="*/ 187 h 360"/>
                  <a:gd name="T44" fmla="*/ 53 w 364"/>
                  <a:gd name="T45" fmla="*/ 190 h 360"/>
                  <a:gd name="T46" fmla="*/ 59 w 364"/>
                  <a:gd name="T47" fmla="*/ 193 h 360"/>
                  <a:gd name="T48" fmla="*/ 65 w 364"/>
                  <a:gd name="T49" fmla="*/ 198 h 360"/>
                  <a:gd name="T50" fmla="*/ 129 w 364"/>
                  <a:gd name="T51" fmla="*/ 261 h 360"/>
                  <a:gd name="T52" fmla="*/ 293 w 364"/>
                  <a:gd name="T53" fmla="*/ 17 h 360"/>
                  <a:gd name="T54" fmla="*/ 293 w 364"/>
                  <a:gd name="T55" fmla="*/ 17 h 360"/>
                  <a:gd name="T56" fmla="*/ 298 w 364"/>
                  <a:gd name="T57" fmla="*/ 11 h 360"/>
                  <a:gd name="T58" fmla="*/ 304 w 364"/>
                  <a:gd name="T59" fmla="*/ 6 h 360"/>
                  <a:gd name="T60" fmla="*/ 311 w 364"/>
                  <a:gd name="T61" fmla="*/ 2 h 360"/>
                  <a:gd name="T62" fmla="*/ 317 w 364"/>
                  <a:gd name="T63" fmla="*/ 1 h 360"/>
                  <a:gd name="T64" fmla="*/ 325 w 364"/>
                  <a:gd name="T65" fmla="*/ 0 h 360"/>
                  <a:gd name="T66" fmla="*/ 332 w 364"/>
                  <a:gd name="T67" fmla="*/ 1 h 360"/>
                  <a:gd name="T68" fmla="*/ 339 w 364"/>
                  <a:gd name="T69" fmla="*/ 2 h 360"/>
                  <a:gd name="T70" fmla="*/ 347 w 364"/>
                  <a:gd name="T71" fmla="*/ 6 h 360"/>
                  <a:gd name="T72" fmla="*/ 347 w 364"/>
                  <a:gd name="T73" fmla="*/ 6 h 360"/>
                  <a:gd name="T74" fmla="*/ 353 w 364"/>
                  <a:gd name="T75" fmla="*/ 11 h 360"/>
                  <a:gd name="T76" fmla="*/ 357 w 364"/>
                  <a:gd name="T77" fmla="*/ 17 h 360"/>
                  <a:gd name="T78" fmla="*/ 360 w 364"/>
                  <a:gd name="T79" fmla="*/ 23 h 360"/>
                  <a:gd name="T80" fmla="*/ 363 w 364"/>
                  <a:gd name="T81" fmla="*/ 31 h 360"/>
                  <a:gd name="T82" fmla="*/ 364 w 364"/>
                  <a:gd name="T83" fmla="*/ 38 h 360"/>
                  <a:gd name="T84" fmla="*/ 363 w 364"/>
                  <a:gd name="T85" fmla="*/ 46 h 360"/>
                  <a:gd name="T86" fmla="*/ 360 w 364"/>
                  <a:gd name="T87" fmla="*/ 53 h 360"/>
                  <a:gd name="T88" fmla="*/ 357 w 364"/>
                  <a:gd name="T89" fmla="*/ 60 h 360"/>
                  <a:gd name="T90" fmla="*/ 166 w 364"/>
                  <a:gd name="T91" fmla="*/ 344 h 360"/>
                  <a:gd name="T92" fmla="*/ 166 w 364"/>
                  <a:gd name="T93" fmla="*/ 344 h 360"/>
                  <a:gd name="T94" fmla="*/ 161 w 364"/>
                  <a:gd name="T95" fmla="*/ 350 h 360"/>
                  <a:gd name="T96" fmla="*/ 155 w 364"/>
                  <a:gd name="T97" fmla="*/ 355 h 360"/>
                  <a:gd name="T98" fmla="*/ 146 w 364"/>
                  <a:gd name="T99" fmla="*/ 359 h 360"/>
                  <a:gd name="T100" fmla="*/ 139 w 364"/>
                  <a:gd name="T101" fmla="*/ 360 h 360"/>
                  <a:gd name="T102" fmla="*/ 139 w 364"/>
                  <a:gd name="T103" fmla="*/ 360 h 360"/>
                  <a:gd name="T104" fmla="*/ 135 w 364"/>
                  <a:gd name="T105" fmla="*/ 36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4" h="360">
                    <a:moveTo>
                      <a:pt x="135" y="360"/>
                    </a:moveTo>
                    <a:lnTo>
                      <a:pt x="135" y="360"/>
                    </a:lnTo>
                    <a:lnTo>
                      <a:pt x="126" y="360"/>
                    </a:lnTo>
                    <a:lnTo>
                      <a:pt x="120" y="357"/>
                    </a:lnTo>
                    <a:lnTo>
                      <a:pt x="113" y="354"/>
                    </a:lnTo>
                    <a:lnTo>
                      <a:pt x="108" y="349"/>
                    </a:lnTo>
                    <a:lnTo>
                      <a:pt x="11" y="253"/>
                    </a:lnTo>
                    <a:lnTo>
                      <a:pt x="11" y="253"/>
                    </a:lnTo>
                    <a:lnTo>
                      <a:pt x="6" y="246"/>
                    </a:lnTo>
                    <a:lnTo>
                      <a:pt x="2" y="240"/>
                    </a:lnTo>
                    <a:lnTo>
                      <a:pt x="1" y="233"/>
                    </a:lnTo>
                    <a:lnTo>
                      <a:pt x="0" y="226"/>
                    </a:lnTo>
                    <a:lnTo>
                      <a:pt x="1" y="218"/>
                    </a:lnTo>
                    <a:lnTo>
                      <a:pt x="2" y="211"/>
                    </a:lnTo>
                    <a:lnTo>
                      <a:pt x="6" y="205"/>
                    </a:lnTo>
                    <a:lnTo>
                      <a:pt x="11" y="198"/>
                    </a:lnTo>
                    <a:lnTo>
                      <a:pt x="11" y="198"/>
                    </a:lnTo>
                    <a:lnTo>
                      <a:pt x="17" y="193"/>
                    </a:lnTo>
                    <a:lnTo>
                      <a:pt x="24" y="190"/>
                    </a:lnTo>
                    <a:lnTo>
                      <a:pt x="30" y="187"/>
                    </a:lnTo>
                    <a:lnTo>
                      <a:pt x="38" y="187"/>
                    </a:lnTo>
                    <a:lnTo>
                      <a:pt x="45" y="187"/>
                    </a:lnTo>
                    <a:lnTo>
                      <a:pt x="53" y="190"/>
                    </a:lnTo>
                    <a:lnTo>
                      <a:pt x="59" y="193"/>
                    </a:lnTo>
                    <a:lnTo>
                      <a:pt x="65" y="198"/>
                    </a:lnTo>
                    <a:lnTo>
                      <a:pt x="129" y="261"/>
                    </a:lnTo>
                    <a:lnTo>
                      <a:pt x="293" y="17"/>
                    </a:lnTo>
                    <a:lnTo>
                      <a:pt x="293" y="17"/>
                    </a:lnTo>
                    <a:lnTo>
                      <a:pt x="298" y="11"/>
                    </a:lnTo>
                    <a:lnTo>
                      <a:pt x="304" y="6"/>
                    </a:lnTo>
                    <a:lnTo>
                      <a:pt x="311" y="2"/>
                    </a:lnTo>
                    <a:lnTo>
                      <a:pt x="317" y="1"/>
                    </a:lnTo>
                    <a:lnTo>
                      <a:pt x="325" y="0"/>
                    </a:lnTo>
                    <a:lnTo>
                      <a:pt x="332" y="1"/>
                    </a:lnTo>
                    <a:lnTo>
                      <a:pt x="339" y="2"/>
                    </a:lnTo>
                    <a:lnTo>
                      <a:pt x="347" y="6"/>
                    </a:lnTo>
                    <a:lnTo>
                      <a:pt x="347" y="6"/>
                    </a:lnTo>
                    <a:lnTo>
                      <a:pt x="353" y="11"/>
                    </a:lnTo>
                    <a:lnTo>
                      <a:pt x="357" y="17"/>
                    </a:lnTo>
                    <a:lnTo>
                      <a:pt x="360" y="23"/>
                    </a:lnTo>
                    <a:lnTo>
                      <a:pt x="363" y="31"/>
                    </a:lnTo>
                    <a:lnTo>
                      <a:pt x="364" y="38"/>
                    </a:lnTo>
                    <a:lnTo>
                      <a:pt x="363" y="46"/>
                    </a:lnTo>
                    <a:lnTo>
                      <a:pt x="360" y="53"/>
                    </a:lnTo>
                    <a:lnTo>
                      <a:pt x="357" y="60"/>
                    </a:lnTo>
                    <a:lnTo>
                      <a:pt x="166" y="344"/>
                    </a:lnTo>
                    <a:lnTo>
                      <a:pt x="166" y="344"/>
                    </a:lnTo>
                    <a:lnTo>
                      <a:pt x="161" y="350"/>
                    </a:lnTo>
                    <a:lnTo>
                      <a:pt x="155" y="355"/>
                    </a:lnTo>
                    <a:lnTo>
                      <a:pt x="146" y="359"/>
                    </a:lnTo>
                    <a:lnTo>
                      <a:pt x="139" y="360"/>
                    </a:lnTo>
                    <a:lnTo>
                      <a:pt x="139" y="360"/>
                    </a:lnTo>
                    <a:lnTo>
                      <a:pt x="135" y="36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400" b="1" i="0" u="none" strike="noStrike" kern="0" cap="none" spc="0" normalizeH="0" baseline="0" noProof="0">
                  <a:ln>
                    <a:noFill/>
                  </a:ln>
                  <a:solidFill>
                    <a:srgbClr val="6C4408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2" name="Freeform 15">
                <a:extLst>
                  <a:ext uri="{FF2B5EF4-FFF2-40B4-BE49-F238E27FC236}">
                    <a16:creationId xmlns:a16="http://schemas.microsoft.com/office/drawing/2014/main" id="{AECC6F96-D9B9-4CC7-8758-3A05F8B702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5220" y="2649561"/>
                <a:ext cx="318104" cy="318104"/>
              </a:xfrm>
              <a:custGeom>
                <a:avLst/>
                <a:gdLst>
                  <a:gd name="T0" fmla="*/ 358 w 410"/>
                  <a:gd name="T1" fmla="*/ 332 h 410"/>
                  <a:gd name="T2" fmla="*/ 358 w 410"/>
                  <a:gd name="T3" fmla="*/ 339 h 410"/>
                  <a:gd name="T4" fmla="*/ 355 w 410"/>
                  <a:gd name="T5" fmla="*/ 347 h 410"/>
                  <a:gd name="T6" fmla="*/ 347 w 410"/>
                  <a:gd name="T7" fmla="*/ 355 h 410"/>
                  <a:gd name="T8" fmla="*/ 339 w 410"/>
                  <a:gd name="T9" fmla="*/ 358 h 410"/>
                  <a:gd name="T10" fmla="*/ 76 w 410"/>
                  <a:gd name="T11" fmla="*/ 358 h 410"/>
                  <a:gd name="T12" fmla="*/ 71 w 410"/>
                  <a:gd name="T13" fmla="*/ 358 h 410"/>
                  <a:gd name="T14" fmla="*/ 63 w 410"/>
                  <a:gd name="T15" fmla="*/ 355 h 410"/>
                  <a:gd name="T16" fmla="*/ 55 w 410"/>
                  <a:gd name="T17" fmla="*/ 347 h 410"/>
                  <a:gd name="T18" fmla="*/ 52 w 410"/>
                  <a:gd name="T19" fmla="*/ 339 h 410"/>
                  <a:gd name="T20" fmla="*/ 52 w 410"/>
                  <a:gd name="T21" fmla="*/ 76 h 410"/>
                  <a:gd name="T22" fmla="*/ 52 w 410"/>
                  <a:gd name="T23" fmla="*/ 71 h 410"/>
                  <a:gd name="T24" fmla="*/ 55 w 410"/>
                  <a:gd name="T25" fmla="*/ 62 h 410"/>
                  <a:gd name="T26" fmla="*/ 63 w 410"/>
                  <a:gd name="T27" fmla="*/ 55 h 410"/>
                  <a:gd name="T28" fmla="*/ 71 w 410"/>
                  <a:gd name="T29" fmla="*/ 51 h 410"/>
                  <a:gd name="T30" fmla="*/ 255 w 410"/>
                  <a:gd name="T31" fmla="*/ 51 h 410"/>
                  <a:gd name="T32" fmla="*/ 76 w 410"/>
                  <a:gd name="T33" fmla="*/ 0 h 410"/>
                  <a:gd name="T34" fmla="*/ 69 w 410"/>
                  <a:gd name="T35" fmla="*/ 0 h 410"/>
                  <a:gd name="T36" fmla="*/ 54 w 410"/>
                  <a:gd name="T37" fmla="*/ 3 h 410"/>
                  <a:gd name="T38" fmla="*/ 34 w 410"/>
                  <a:gd name="T39" fmla="*/ 13 h 410"/>
                  <a:gd name="T40" fmla="*/ 14 w 410"/>
                  <a:gd name="T41" fmla="*/ 34 h 410"/>
                  <a:gd name="T42" fmla="*/ 4 w 410"/>
                  <a:gd name="T43" fmla="*/ 54 h 410"/>
                  <a:gd name="T44" fmla="*/ 0 w 410"/>
                  <a:gd name="T45" fmla="*/ 69 h 410"/>
                  <a:gd name="T46" fmla="*/ 0 w 410"/>
                  <a:gd name="T47" fmla="*/ 332 h 410"/>
                  <a:gd name="T48" fmla="*/ 0 w 410"/>
                  <a:gd name="T49" fmla="*/ 341 h 410"/>
                  <a:gd name="T50" fmla="*/ 4 w 410"/>
                  <a:gd name="T51" fmla="*/ 356 h 410"/>
                  <a:gd name="T52" fmla="*/ 14 w 410"/>
                  <a:gd name="T53" fmla="*/ 375 h 410"/>
                  <a:gd name="T54" fmla="*/ 34 w 410"/>
                  <a:gd name="T55" fmla="*/ 396 h 410"/>
                  <a:gd name="T56" fmla="*/ 54 w 410"/>
                  <a:gd name="T57" fmla="*/ 406 h 410"/>
                  <a:gd name="T58" fmla="*/ 69 w 410"/>
                  <a:gd name="T59" fmla="*/ 409 h 410"/>
                  <a:gd name="T60" fmla="*/ 332 w 410"/>
                  <a:gd name="T61" fmla="*/ 410 h 410"/>
                  <a:gd name="T62" fmla="*/ 341 w 410"/>
                  <a:gd name="T63" fmla="*/ 409 h 410"/>
                  <a:gd name="T64" fmla="*/ 356 w 410"/>
                  <a:gd name="T65" fmla="*/ 406 h 410"/>
                  <a:gd name="T66" fmla="*/ 375 w 410"/>
                  <a:gd name="T67" fmla="*/ 396 h 410"/>
                  <a:gd name="T68" fmla="*/ 396 w 410"/>
                  <a:gd name="T69" fmla="*/ 375 h 410"/>
                  <a:gd name="T70" fmla="*/ 406 w 410"/>
                  <a:gd name="T71" fmla="*/ 356 h 410"/>
                  <a:gd name="T72" fmla="*/ 409 w 410"/>
                  <a:gd name="T73" fmla="*/ 341 h 410"/>
                  <a:gd name="T74" fmla="*/ 410 w 410"/>
                  <a:gd name="T75" fmla="*/ 143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0" h="410">
                    <a:moveTo>
                      <a:pt x="358" y="219"/>
                    </a:moveTo>
                    <a:lnTo>
                      <a:pt x="358" y="332"/>
                    </a:lnTo>
                    <a:lnTo>
                      <a:pt x="358" y="332"/>
                    </a:lnTo>
                    <a:lnTo>
                      <a:pt x="358" y="339"/>
                    </a:lnTo>
                    <a:lnTo>
                      <a:pt x="357" y="342"/>
                    </a:lnTo>
                    <a:lnTo>
                      <a:pt x="355" y="347"/>
                    </a:lnTo>
                    <a:lnTo>
                      <a:pt x="351" y="351"/>
                    </a:lnTo>
                    <a:lnTo>
                      <a:pt x="347" y="355"/>
                    </a:lnTo>
                    <a:lnTo>
                      <a:pt x="343" y="357"/>
                    </a:lnTo>
                    <a:lnTo>
                      <a:pt x="339" y="358"/>
                    </a:lnTo>
                    <a:lnTo>
                      <a:pt x="332" y="358"/>
                    </a:lnTo>
                    <a:lnTo>
                      <a:pt x="76" y="358"/>
                    </a:lnTo>
                    <a:lnTo>
                      <a:pt x="76" y="358"/>
                    </a:lnTo>
                    <a:lnTo>
                      <a:pt x="71" y="358"/>
                    </a:lnTo>
                    <a:lnTo>
                      <a:pt x="66" y="357"/>
                    </a:lnTo>
                    <a:lnTo>
                      <a:pt x="63" y="355"/>
                    </a:lnTo>
                    <a:lnTo>
                      <a:pt x="59" y="351"/>
                    </a:lnTo>
                    <a:lnTo>
                      <a:pt x="55" y="347"/>
                    </a:lnTo>
                    <a:lnTo>
                      <a:pt x="53" y="342"/>
                    </a:lnTo>
                    <a:lnTo>
                      <a:pt x="52" y="339"/>
                    </a:lnTo>
                    <a:lnTo>
                      <a:pt x="52" y="332"/>
                    </a:lnTo>
                    <a:lnTo>
                      <a:pt x="52" y="76"/>
                    </a:lnTo>
                    <a:lnTo>
                      <a:pt x="52" y="76"/>
                    </a:lnTo>
                    <a:lnTo>
                      <a:pt x="52" y="71"/>
                    </a:lnTo>
                    <a:lnTo>
                      <a:pt x="53" y="66"/>
                    </a:lnTo>
                    <a:lnTo>
                      <a:pt x="55" y="62"/>
                    </a:lnTo>
                    <a:lnTo>
                      <a:pt x="59" y="59"/>
                    </a:lnTo>
                    <a:lnTo>
                      <a:pt x="63" y="55"/>
                    </a:lnTo>
                    <a:lnTo>
                      <a:pt x="66" y="53"/>
                    </a:lnTo>
                    <a:lnTo>
                      <a:pt x="71" y="51"/>
                    </a:lnTo>
                    <a:lnTo>
                      <a:pt x="76" y="51"/>
                    </a:lnTo>
                    <a:lnTo>
                      <a:pt x="255" y="51"/>
                    </a:lnTo>
                    <a:lnTo>
                      <a:pt x="289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69" y="0"/>
                    </a:lnTo>
                    <a:lnTo>
                      <a:pt x="62" y="1"/>
                    </a:lnTo>
                    <a:lnTo>
                      <a:pt x="54" y="3"/>
                    </a:lnTo>
                    <a:lnTo>
                      <a:pt x="47" y="6"/>
                    </a:lnTo>
                    <a:lnTo>
                      <a:pt x="34" y="13"/>
                    </a:lnTo>
                    <a:lnTo>
                      <a:pt x="22" y="22"/>
                    </a:lnTo>
                    <a:lnTo>
                      <a:pt x="14" y="34"/>
                    </a:lnTo>
                    <a:lnTo>
                      <a:pt x="6" y="46"/>
                    </a:lnTo>
                    <a:lnTo>
                      <a:pt x="4" y="54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0" y="341"/>
                    </a:lnTo>
                    <a:lnTo>
                      <a:pt x="1" y="348"/>
                    </a:lnTo>
                    <a:lnTo>
                      <a:pt x="4" y="356"/>
                    </a:lnTo>
                    <a:lnTo>
                      <a:pt x="6" y="363"/>
                    </a:lnTo>
                    <a:lnTo>
                      <a:pt x="14" y="375"/>
                    </a:lnTo>
                    <a:lnTo>
                      <a:pt x="22" y="387"/>
                    </a:lnTo>
                    <a:lnTo>
                      <a:pt x="34" y="396"/>
                    </a:lnTo>
                    <a:lnTo>
                      <a:pt x="47" y="404"/>
                    </a:lnTo>
                    <a:lnTo>
                      <a:pt x="54" y="406"/>
                    </a:lnTo>
                    <a:lnTo>
                      <a:pt x="62" y="409"/>
                    </a:lnTo>
                    <a:lnTo>
                      <a:pt x="69" y="409"/>
                    </a:lnTo>
                    <a:lnTo>
                      <a:pt x="76" y="410"/>
                    </a:lnTo>
                    <a:lnTo>
                      <a:pt x="332" y="410"/>
                    </a:lnTo>
                    <a:lnTo>
                      <a:pt x="332" y="410"/>
                    </a:lnTo>
                    <a:lnTo>
                      <a:pt x="341" y="409"/>
                    </a:lnTo>
                    <a:lnTo>
                      <a:pt x="348" y="409"/>
                    </a:lnTo>
                    <a:lnTo>
                      <a:pt x="356" y="406"/>
                    </a:lnTo>
                    <a:lnTo>
                      <a:pt x="363" y="404"/>
                    </a:lnTo>
                    <a:lnTo>
                      <a:pt x="375" y="396"/>
                    </a:lnTo>
                    <a:lnTo>
                      <a:pt x="388" y="387"/>
                    </a:lnTo>
                    <a:lnTo>
                      <a:pt x="396" y="375"/>
                    </a:lnTo>
                    <a:lnTo>
                      <a:pt x="404" y="363"/>
                    </a:lnTo>
                    <a:lnTo>
                      <a:pt x="406" y="356"/>
                    </a:lnTo>
                    <a:lnTo>
                      <a:pt x="409" y="348"/>
                    </a:lnTo>
                    <a:lnTo>
                      <a:pt x="409" y="341"/>
                    </a:lnTo>
                    <a:lnTo>
                      <a:pt x="410" y="332"/>
                    </a:lnTo>
                    <a:lnTo>
                      <a:pt x="410" y="143"/>
                    </a:lnTo>
                    <a:lnTo>
                      <a:pt x="358" y="2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ko-KR" altLang="en-US" sz="1400" b="1" kern="0">
                  <a:solidFill>
                    <a:srgbClr val="6C4408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53" name="Group 9"/>
            <p:cNvGrpSpPr>
              <a:grpSpLocks noChangeAspect="1"/>
            </p:cNvGrpSpPr>
            <p:nvPr/>
          </p:nvGrpSpPr>
          <p:grpSpPr bwMode="auto">
            <a:xfrm>
              <a:off x="1489078" y="4163582"/>
              <a:ext cx="693943" cy="911416"/>
              <a:chOff x="3517" y="1494"/>
              <a:chExt cx="588" cy="802"/>
            </a:xfrm>
            <a:grpFill/>
          </p:grpSpPr>
          <p:sp>
            <p:nvSpPr>
              <p:cNvPr id="54" name="Freeform 10"/>
              <p:cNvSpPr>
                <a:spLocks/>
              </p:cNvSpPr>
              <p:nvPr/>
            </p:nvSpPr>
            <p:spPr bwMode="auto">
              <a:xfrm>
                <a:off x="3517" y="1744"/>
                <a:ext cx="322" cy="56"/>
              </a:xfrm>
              <a:custGeom>
                <a:avLst/>
                <a:gdLst>
                  <a:gd name="T0" fmla="*/ 322 w 322"/>
                  <a:gd name="T1" fmla="*/ 24 h 56"/>
                  <a:gd name="T2" fmla="*/ 260 w 322"/>
                  <a:gd name="T3" fmla="*/ 24 h 56"/>
                  <a:gd name="T4" fmla="*/ 260 w 322"/>
                  <a:gd name="T5" fmla="*/ 0 h 56"/>
                  <a:gd name="T6" fmla="*/ 64 w 322"/>
                  <a:gd name="T7" fmla="*/ 0 h 56"/>
                  <a:gd name="T8" fmla="*/ 64 w 322"/>
                  <a:gd name="T9" fmla="*/ 24 h 56"/>
                  <a:gd name="T10" fmla="*/ 0 w 322"/>
                  <a:gd name="T11" fmla="*/ 24 h 56"/>
                  <a:gd name="T12" fmla="*/ 0 w 322"/>
                  <a:gd name="T13" fmla="*/ 56 h 56"/>
                  <a:gd name="T14" fmla="*/ 322 w 322"/>
                  <a:gd name="T15" fmla="*/ 56 h 56"/>
                  <a:gd name="T16" fmla="*/ 322 w 322"/>
                  <a:gd name="T17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2" h="56">
                    <a:moveTo>
                      <a:pt x="322" y="24"/>
                    </a:moveTo>
                    <a:lnTo>
                      <a:pt x="260" y="24"/>
                    </a:lnTo>
                    <a:lnTo>
                      <a:pt x="260" y="0"/>
                    </a:lnTo>
                    <a:lnTo>
                      <a:pt x="64" y="0"/>
                    </a:lnTo>
                    <a:lnTo>
                      <a:pt x="64" y="24"/>
                    </a:lnTo>
                    <a:lnTo>
                      <a:pt x="0" y="24"/>
                    </a:lnTo>
                    <a:lnTo>
                      <a:pt x="0" y="56"/>
                    </a:lnTo>
                    <a:lnTo>
                      <a:pt x="322" y="56"/>
                    </a:lnTo>
                    <a:lnTo>
                      <a:pt x="322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 b="1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5" name="Freeform 11"/>
              <p:cNvSpPr>
                <a:spLocks noEditPoints="1"/>
              </p:cNvSpPr>
              <p:nvPr/>
            </p:nvSpPr>
            <p:spPr bwMode="auto">
              <a:xfrm>
                <a:off x="3669" y="2112"/>
                <a:ext cx="398" cy="184"/>
              </a:xfrm>
              <a:custGeom>
                <a:avLst/>
                <a:gdLst>
                  <a:gd name="T0" fmla="*/ 312 w 398"/>
                  <a:gd name="T1" fmla="*/ 0 h 184"/>
                  <a:gd name="T2" fmla="*/ 312 w 398"/>
                  <a:gd name="T3" fmla="*/ 0 h 184"/>
                  <a:gd name="T4" fmla="*/ 300 w 398"/>
                  <a:gd name="T5" fmla="*/ 4 h 184"/>
                  <a:gd name="T6" fmla="*/ 284 w 398"/>
                  <a:gd name="T7" fmla="*/ 6 h 184"/>
                  <a:gd name="T8" fmla="*/ 284 w 398"/>
                  <a:gd name="T9" fmla="*/ 6 h 184"/>
                  <a:gd name="T10" fmla="*/ 270 w 398"/>
                  <a:gd name="T11" fmla="*/ 4 h 184"/>
                  <a:gd name="T12" fmla="*/ 256 w 398"/>
                  <a:gd name="T13" fmla="*/ 0 h 184"/>
                  <a:gd name="T14" fmla="*/ 256 w 398"/>
                  <a:gd name="T15" fmla="*/ 0 h 184"/>
                  <a:gd name="T16" fmla="*/ 242 w 398"/>
                  <a:gd name="T17" fmla="*/ 4 h 184"/>
                  <a:gd name="T18" fmla="*/ 228 w 398"/>
                  <a:gd name="T19" fmla="*/ 6 h 184"/>
                  <a:gd name="T20" fmla="*/ 228 w 398"/>
                  <a:gd name="T21" fmla="*/ 6 h 184"/>
                  <a:gd name="T22" fmla="*/ 212 w 398"/>
                  <a:gd name="T23" fmla="*/ 4 h 184"/>
                  <a:gd name="T24" fmla="*/ 200 w 398"/>
                  <a:gd name="T25" fmla="*/ 0 h 184"/>
                  <a:gd name="T26" fmla="*/ 200 w 398"/>
                  <a:gd name="T27" fmla="*/ 0 h 184"/>
                  <a:gd name="T28" fmla="*/ 186 w 398"/>
                  <a:gd name="T29" fmla="*/ 4 h 184"/>
                  <a:gd name="T30" fmla="*/ 170 w 398"/>
                  <a:gd name="T31" fmla="*/ 6 h 184"/>
                  <a:gd name="T32" fmla="*/ 170 w 398"/>
                  <a:gd name="T33" fmla="*/ 6 h 184"/>
                  <a:gd name="T34" fmla="*/ 156 w 398"/>
                  <a:gd name="T35" fmla="*/ 4 h 184"/>
                  <a:gd name="T36" fmla="*/ 142 w 398"/>
                  <a:gd name="T37" fmla="*/ 0 h 184"/>
                  <a:gd name="T38" fmla="*/ 142 w 398"/>
                  <a:gd name="T39" fmla="*/ 0 h 184"/>
                  <a:gd name="T40" fmla="*/ 128 w 398"/>
                  <a:gd name="T41" fmla="*/ 4 h 184"/>
                  <a:gd name="T42" fmla="*/ 114 w 398"/>
                  <a:gd name="T43" fmla="*/ 6 h 184"/>
                  <a:gd name="T44" fmla="*/ 114 w 398"/>
                  <a:gd name="T45" fmla="*/ 6 h 184"/>
                  <a:gd name="T46" fmla="*/ 100 w 398"/>
                  <a:gd name="T47" fmla="*/ 4 h 184"/>
                  <a:gd name="T48" fmla="*/ 86 w 398"/>
                  <a:gd name="T49" fmla="*/ 0 h 184"/>
                  <a:gd name="T50" fmla="*/ 86 w 398"/>
                  <a:gd name="T51" fmla="*/ 0 h 184"/>
                  <a:gd name="T52" fmla="*/ 72 w 398"/>
                  <a:gd name="T53" fmla="*/ 4 h 184"/>
                  <a:gd name="T54" fmla="*/ 58 w 398"/>
                  <a:gd name="T55" fmla="*/ 6 h 184"/>
                  <a:gd name="T56" fmla="*/ 58 w 398"/>
                  <a:gd name="T57" fmla="*/ 6 h 184"/>
                  <a:gd name="T58" fmla="*/ 42 w 398"/>
                  <a:gd name="T59" fmla="*/ 4 h 184"/>
                  <a:gd name="T60" fmla="*/ 28 w 398"/>
                  <a:gd name="T61" fmla="*/ 0 h 184"/>
                  <a:gd name="T62" fmla="*/ 28 w 398"/>
                  <a:gd name="T63" fmla="*/ 0 h 184"/>
                  <a:gd name="T64" fmla="*/ 14 w 398"/>
                  <a:gd name="T65" fmla="*/ 4 h 184"/>
                  <a:gd name="T66" fmla="*/ 0 w 398"/>
                  <a:gd name="T67" fmla="*/ 6 h 184"/>
                  <a:gd name="T68" fmla="*/ 0 w 398"/>
                  <a:gd name="T69" fmla="*/ 48 h 184"/>
                  <a:gd name="T70" fmla="*/ 0 w 398"/>
                  <a:gd name="T71" fmla="*/ 86 h 184"/>
                  <a:gd name="T72" fmla="*/ 0 w 398"/>
                  <a:gd name="T73" fmla="*/ 90 h 184"/>
                  <a:gd name="T74" fmla="*/ 0 w 398"/>
                  <a:gd name="T75" fmla="*/ 150 h 184"/>
                  <a:gd name="T76" fmla="*/ 0 w 398"/>
                  <a:gd name="T77" fmla="*/ 184 h 184"/>
                  <a:gd name="T78" fmla="*/ 42 w 398"/>
                  <a:gd name="T79" fmla="*/ 184 h 184"/>
                  <a:gd name="T80" fmla="*/ 42 w 398"/>
                  <a:gd name="T81" fmla="*/ 42 h 184"/>
                  <a:gd name="T82" fmla="*/ 128 w 398"/>
                  <a:gd name="T83" fmla="*/ 42 h 184"/>
                  <a:gd name="T84" fmla="*/ 128 w 398"/>
                  <a:gd name="T85" fmla="*/ 184 h 184"/>
                  <a:gd name="T86" fmla="*/ 398 w 398"/>
                  <a:gd name="T87" fmla="*/ 184 h 184"/>
                  <a:gd name="T88" fmla="*/ 398 w 398"/>
                  <a:gd name="T89" fmla="*/ 6 h 184"/>
                  <a:gd name="T90" fmla="*/ 398 w 398"/>
                  <a:gd name="T91" fmla="*/ 6 h 184"/>
                  <a:gd name="T92" fmla="*/ 384 w 398"/>
                  <a:gd name="T93" fmla="*/ 4 h 184"/>
                  <a:gd name="T94" fmla="*/ 370 w 398"/>
                  <a:gd name="T95" fmla="*/ 0 h 184"/>
                  <a:gd name="T96" fmla="*/ 370 w 398"/>
                  <a:gd name="T97" fmla="*/ 0 h 184"/>
                  <a:gd name="T98" fmla="*/ 356 w 398"/>
                  <a:gd name="T99" fmla="*/ 4 h 184"/>
                  <a:gd name="T100" fmla="*/ 342 w 398"/>
                  <a:gd name="T101" fmla="*/ 6 h 184"/>
                  <a:gd name="T102" fmla="*/ 342 w 398"/>
                  <a:gd name="T103" fmla="*/ 6 h 184"/>
                  <a:gd name="T104" fmla="*/ 326 w 398"/>
                  <a:gd name="T105" fmla="*/ 4 h 184"/>
                  <a:gd name="T106" fmla="*/ 312 w 398"/>
                  <a:gd name="T107" fmla="*/ 0 h 184"/>
                  <a:gd name="T108" fmla="*/ 312 w 398"/>
                  <a:gd name="T109" fmla="*/ 0 h 184"/>
                  <a:gd name="T110" fmla="*/ 356 w 398"/>
                  <a:gd name="T111" fmla="*/ 132 h 184"/>
                  <a:gd name="T112" fmla="*/ 170 w 398"/>
                  <a:gd name="T113" fmla="*/ 132 h 184"/>
                  <a:gd name="T114" fmla="*/ 170 w 398"/>
                  <a:gd name="T115" fmla="*/ 42 h 184"/>
                  <a:gd name="T116" fmla="*/ 356 w 398"/>
                  <a:gd name="T117" fmla="*/ 42 h 184"/>
                  <a:gd name="T118" fmla="*/ 356 w 398"/>
                  <a:gd name="T119" fmla="*/ 132 h 184"/>
                  <a:gd name="T120" fmla="*/ 356 w 398"/>
                  <a:gd name="T121" fmla="*/ 132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98" h="184">
                    <a:moveTo>
                      <a:pt x="312" y="0"/>
                    </a:moveTo>
                    <a:lnTo>
                      <a:pt x="312" y="0"/>
                    </a:lnTo>
                    <a:lnTo>
                      <a:pt x="300" y="4"/>
                    </a:lnTo>
                    <a:lnTo>
                      <a:pt x="284" y="6"/>
                    </a:lnTo>
                    <a:lnTo>
                      <a:pt x="284" y="6"/>
                    </a:lnTo>
                    <a:lnTo>
                      <a:pt x="270" y="4"/>
                    </a:lnTo>
                    <a:lnTo>
                      <a:pt x="256" y="0"/>
                    </a:lnTo>
                    <a:lnTo>
                      <a:pt x="256" y="0"/>
                    </a:lnTo>
                    <a:lnTo>
                      <a:pt x="242" y="4"/>
                    </a:lnTo>
                    <a:lnTo>
                      <a:pt x="228" y="6"/>
                    </a:lnTo>
                    <a:lnTo>
                      <a:pt x="228" y="6"/>
                    </a:lnTo>
                    <a:lnTo>
                      <a:pt x="212" y="4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86" y="4"/>
                    </a:lnTo>
                    <a:lnTo>
                      <a:pt x="170" y="6"/>
                    </a:lnTo>
                    <a:lnTo>
                      <a:pt x="170" y="6"/>
                    </a:lnTo>
                    <a:lnTo>
                      <a:pt x="156" y="4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28" y="4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00" y="4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72" y="4"/>
                    </a:lnTo>
                    <a:lnTo>
                      <a:pt x="58" y="6"/>
                    </a:lnTo>
                    <a:lnTo>
                      <a:pt x="58" y="6"/>
                    </a:lnTo>
                    <a:lnTo>
                      <a:pt x="42" y="4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14" y="4"/>
                    </a:lnTo>
                    <a:lnTo>
                      <a:pt x="0" y="6"/>
                    </a:lnTo>
                    <a:lnTo>
                      <a:pt x="0" y="48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0" y="150"/>
                    </a:lnTo>
                    <a:lnTo>
                      <a:pt x="0" y="184"/>
                    </a:lnTo>
                    <a:lnTo>
                      <a:pt x="42" y="184"/>
                    </a:lnTo>
                    <a:lnTo>
                      <a:pt x="42" y="42"/>
                    </a:lnTo>
                    <a:lnTo>
                      <a:pt x="128" y="42"/>
                    </a:lnTo>
                    <a:lnTo>
                      <a:pt x="128" y="184"/>
                    </a:lnTo>
                    <a:lnTo>
                      <a:pt x="398" y="184"/>
                    </a:lnTo>
                    <a:lnTo>
                      <a:pt x="398" y="6"/>
                    </a:lnTo>
                    <a:lnTo>
                      <a:pt x="398" y="6"/>
                    </a:lnTo>
                    <a:lnTo>
                      <a:pt x="384" y="4"/>
                    </a:lnTo>
                    <a:lnTo>
                      <a:pt x="370" y="0"/>
                    </a:lnTo>
                    <a:lnTo>
                      <a:pt x="370" y="0"/>
                    </a:lnTo>
                    <a:lnTo>
                      <a:pt x="356" y="4"/>
                    </a:lnTo>
                    <a:lnTo>
                      <a:pt x="342" y="6"/>
                    </a:lnTo>
                    <a:lnTo>
                      <a:pt x="342" y="6"/>
                    </a:lnTo>
                    <a:lnTo>
                      <a:pt x="326" y="4"/>
                    </a:lnTo>
                    <a:lnTo>
                      <a:pt x="312" y="0"/>
                    </a:lnTo>
                    <a:lnTo>
                      <a:pt x="312" y="0"/>
                    </a:lnTo>
                    <a:close/>
                    <a:moveTo>
                      <a:pt x="356" y="132"/>
                    </a:moveTo>
                    <a:lnTo>
                      <a:pt x="170" y="132"/>
                    </a:lnTo>
                    <a:lnTo>
                      <a:pt x="170" y="42"/>
                    </a:lnTo>
                    <a:lnTo>
                      <a:pt x="356" y="42"/>
                    </a:lnTo>
                    <a:lnTo>
                      <a:pt x="356" y="132"/>
                    </a:lnTo>
                    <a:lnTo>
                      <a:pt x="356" y="1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 b="1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6" name="Freeform 12"/>
              <p:cNvSpPr>
                <a:spLocks/>
              </p:cNvSpPr>
              <p:nvPr/>
            </p:nvSpPr>
            <p:spPr bwMode="auto">
              <a:xfrm>
                <a:off x="3631" y="2020"/>
                <a:ext cx="474" cy="82"/>
              </a:xfrm>
              <a:custGeom>
                <a:avLst/>
                <a:gdLst>
                  <a:gd name="T0" fmla="*/ 114 w 474"/>
                  <a:gd name="T1" fmla="*/ 0 h 82"/>
                  <a:gd name="T2" fmla="*/ 38 w 474"/>
                  <a:gd name="T3" fmla="*/ 0 h 82"/>
                  <a:gd name="T4" fmla="*/ 0 w 474"/>
                  <a:gd name="T5" fmla="*/ 50 h 82"/>
                  <a:gd name="T6" fmla="*/ 0 w 474"/>
                  <a:gd name="T7" fmla="*/ 50 h 82"/>
                  <a:gd name="T8" fmla="*/ 0 w 474"/>
                  <a:gd name="T9" fmla="*/ 54 h 82"/>
                  <a:gd name="T10" fmla="*/ 0 w 474"/>
                  <a:gd name="T11" fmla="*/ 56 h 82"/>
                  <a:gd name="T12" fmla="*/ 2 w 474"/>
                  <a:gd name="T13" fmla="*/ 58 h 82"/>
                  <a:gd name="T14" fmla="*/ 2 w 474"/>
                  <a:gd name="T15" fmla="*/ 60 h 82"/>
                  <a:gd name="T16" fmla="*/ 4 w 474"/>
                  <a:gd name="T17" fmla="*/ 64 h 82"/>
                  <a:gd name="T18" fmla="*/ 4 w 474"/>
                  <a:gd name="T19" fmla="*/ 64 h 82"/>
                  <a:gd name="T20" fmla="*/ 6 w 474"/>
                  <a:gd name="T21" fmla="*/ 66 h 82"/>
                  <a:gd name="T22" fmla="*/ 6 w 474"/>
                  <a:gd name="T23" fmla="*/ 68 h 82"/>
                  <a:gd name="T24" fmla="*/ 12 w 474"/>
                  <a:gd name="T25" fmla="*/ 74 h 82"/>
                  <a:gd name="T26" fmla="*/ 22 w 474"/>
                  <a:gd name="T27" fmla="*/ 78 h 82"/>
                  <a:gd name="T28" fmla="*/ 22 w 474"/>
                  <a:gd name="T29" fmla="*/ 78 h 82"/>
                  <a:gd name="T30" fmla="*/ 38 w 474"/>
                  <a:gd name="T31" fmla="*/ 82 h 82"/>
                  <a:gd name="T32" fmla="*/ 46 w 474"/>
                  <a:gd name="T33" fmla="*/ 82 h 82"/>
                  <a:gd name="T34" fmla="*/ 60 w 474"/>
                  <a:gd name="T35" fmla="*/ 76 h 82"/>
                  <a:gd name="T36" fmla="*/ 66 w 474"/>
                  <a:gd name="T37" fmla="*/ 72 h 82"/>
                  <a:gd name="T38" fmla="*/ 80 w 474"/>
                  <a:gd name="T39" fmla="*/ 80 h 82"/>
                  <a:gd name="T40" fmla="*/ 96 w 474"/>
                  <a:gd name="T41" fmla="*/ 82 h 82"/>
                  <a:gd name="T42" fmla="*/ 104 w 474"/>
                  <a:gd name="T43" fmla="*/ 82 h 82"/>
                  <a:gd name="T44" fmla="*/ 118 w 474"/>
                  <a:gd name="T45" fmla="*/ 76 h 82"/>
                  <a:gd name="T46" fmla="*/ 124 w 474"/>
                  <a:gd name="T47" fmla="*/ 72 h 82"/>
                  <a:gd name="T48" fmla="*/ 136 w 474"/>
                  <a:gd name="T49" fmla="*/ 80 h 82"/>
                  <a:gd name="T50" fmla="*/ 152 w 474"/>
                  <a:gd name="T51" fmla="*/ 82 h 82"/>
                  <a:gd name="T52" fmla="*/ 160 w 474"/>
                  <a:gd name="T53" fmla="*/ 82 h 82"/>
                  <a:gd name="T54" fmla="*/ 174 w 474"/>
                  <a:gd name="T55" fmla="*/ 76 h 82"/>
                  <a:gd name="T56" fmla="*/ 180 w 474"/>
                  <a:gd name="T57" fmla="*/ 72 h 82"/>
                  <a:gd name="T58" fmla="*/ 192 w 474"/>
                  <a:gd name="T59" fmla="*/ 80 h 82"/>
                  <a:gd name="T60" fmla="*/ 208 w 474"/>
                  <a:gd name="T61" fmla="*/ 82 h 82"/>
                  <a:gd name="T62" fmla="*/ 218 w 474"/>
                  <a:gd name="T63" fmla="*/ 82 h 82"/>
                  <a:gd name="T64" fmla="*/ 232 w 474"/>
                  <a:gd name="T65" fmla="*/ 76 h 82"/>
                  <a:gd name="T66" fmla="*/ 238 w 474"/>
                  <a:gd name="T67" fmla="*/ 72 h 82"/>
                  <a:gd name="T68" fmla="*/ 250 w 474"/>
                  <a:gd name="T69" fmla="*/ 80 h 82"/>
                  <a:gd name="T70" fmla="*/ 266 w 474"/>
                  <a:gd name="T71" fmla="*/ 82 h 82"/>
                  <a:gd name="T72" fmla="*/ 274 w 474"/>
                  <a:gd name="T73" fmla="*/ 82 h 82"/>
                  <a:gd name="T74" fmla="*/ 288 w 474"/>
                  <a:gd name="T75" fmla="*/ 76 h 82"/>
                  <a:gd name="T76" fmla="*/ 294 w 474"/>
                  <a:gd name="T77" fmla="*/ 72 h 82"/>
                  <a:gd name="T78" fmla="*/ 306 w 474"/>
                  <a:gd name="T79" fmla="*/ 80 h 82"/>
                  <a:gd name="T80" fmla="*/ 322 w 474"/>
                  <a:gd name="T81" fmla="*/ 82 h 82"/>
                  <a:gd name="T82" fmla="*/ 330 w 474"/>
                  <a:gd name="T83" fmla="*/ 82 h 82"/>
                  <a:gd name="T84" fmla="*/ 346 w 474"/>
                  <a:gd name="T85" fmla="*/ 76 h 82"/>
                  <a:gd name="T86" fmla="*/ 350 w 474"/>
                  <a:gd name="T87" fmla="*/ 72 h 82"/>
                  <a:gd name="T88" fmla="*/ 364 w 474"/>
                  <a:gd name="T89" fmla="*/ 80 h 82"/>
                  <a:gd name="T90" fmla="*/ 380 w 474"/>
                  <a:gd name="T91" fmla="*/ 82 h 82"/>
                  <a:gd name="T92" fmla="*/ 388 w 474"/>
                  <a:gd name="T93" fmla="*/ 82 h 82"/>
                  <a:gd name="T94" fmla="*/ 402 w 474"/>
                  <a:gd name="T95" fmla="*/ 76 h 82"/>
                  <a:gd name="T96" fmla="*/ 408 w 474"/>
                  <a:gd name="T97" fmla="*/ 72 h 82"/>
                  <a:gd name="T98" fmla="*/ 420 w 474"/>
                  <a:gd name="T99" fmla="*/ 80 h 82"/>
                  <a:gd name="T100" fmla="*/ 436 w 474"/>
                  <a:gd name="T101" fmla="*/ 82 h 82"/>
                  <a:gd name="T102" fmla="*/ 444 w 474"/>
                  <a:gd name="T103" fmla="*/ 82 h 82"/>
                  <a:gd name="T104" fmla="*/ 458 w 474"/>
                  <a:gd name="T105" fmla="*/ 76 h 82"/>
                  <a:gd name="T106" fmla="*/ 468 w 474"/>
                  <a:gd name="T107" fmla="*/ 68 h 82"/>
                  <a:gd name="T108" fmla="*/ 474 w 474"/>
                  <a:gd name="T109" fmla="*/ 56 h 82"/>
                  <a:gd name="T110" fmla="*/ 474 w 474"/>
                  <a:gd name="T111" fmla="*/ 50 h 82"/>
                  <a:gd name="T112" fmla="*/ 208 w 474"/>
                  <a:gd name="T113" fmla="*/ 0 h 82"/>
                  <a:gd name="T114" fmla="*/ 176 w 474"/>
                  <a:gd name="T115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4" h="82">
                    <a:moveTo>
                      <a:pt x="176" y="0"/>
                    </a:moveTo>
                    <a:lnTo>
                      <a:pt x="114" y="0"/>
                    </a:lnTo>
                    <a:lnTo>
                      <a:pt x="78" y="0"/>
                    </a:lnTo>
                    <a:lnTo>
                      <a:pt x="38" y="0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2" y="60"/>
                    </a:lnTo>
                    <a:lnTo>
                      <a:pt x="2" y="60"/>
                    </a:lnTo>
                    <a:lnTo>
                      <a:pt x="4" y="64"/>
                    </a:lnTo>
                    <a:lnTo>
                      <a:pt x="4" y="64"/>
                    </a:lnTo>
                    <a:lnTo>
                      <a:pt x="4" y="64"/>
                    </a:lnTo>
                    <a:lnTo>
                      <a:pt x="4" y="64"/>
                    </a:lnTo>
                    <a:lnTo>
                      <a:pt x="6" y="66"/>
                    </a:lnTo>
                    <a:lnTo>
                      <a:pt x="6" y="66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12" y="74"/>
                    </a:lnTo>
                    <a:lnTo>
                      <a:pt x="22" y="78"/>
                    </a:lnTo>
                    <a:lnTo>
                      <a:pt x="22" y="78"/>
                    </a:lnTo>
                    <a:lnTo>
                      <a:pt x="22" y="78"/>
                    </a:lnTo>
                    <a:lnTo>
                      <a:pt x="22" y="78"/>
                    </a:lnTo>
                    <a:lnTo>
                      <a:pt x="30" y="82"/>
                    </a:lnTo>
                    <a:lnTo>
                      <a:pt x="38" y="82"/>
                    </a:lnTo>
                    <a:lnTo>
                      <a:pt x="38" y="82"/>
                    </a:lnTo>
                    <a:lnTo>
                      <a:pt x="46" y="82"/>
                    </a:lnTo>
                    <a:lnTo>
                      <a:pt x="54" y="80"/>
                    </a:lnTo>
                    <a:lnTo>
                      <a:pt x="60" y="76"/>
                    </a:lnTo>
                    <a:lnTo>
                      <a:pt x="66" y="72"/>
                    </a:lnTo>
                    <a:lnTo>
                      <a:pt x="66" y="72"/>
                    </a:lnTo>
                    <a:lnTo>
                      <a:pt x="72" y="76"/>
                    </a:lnTo>
                    <a:lnTo>
                      <a:pt x="80" y="80"/>
                    </a:lnTo>
                    <a:lnTo>
                      <a:pt x="86" y="82"/>
                    </a:lnTo>
                    <a:lnTo>
                      <a:pt x="96" y="82"/>
                    </a:lnTo>
                    <a:lnTo>
                      <a:pt x="96" y="82"/>
                    </a:lnTo>
                    <a:lnTo>
                      <a:pt x="104" y="82"/>
                    </a:lnTo>
                    <a:lnTo>
                      <a:pt x="110" y="80"/>
                    </a:lnTo>
                    <a:lnTo>
                      <a:pt x="118" y="76"/>
                    </a:lnTo>
                    <a:lnTo>
                      <a:pt x="124" y="72"/>
                    </a:lnTo>
                    <a:lnTo>
                      <a:pt x="124" y="72"/>
                    </a:lnTo>
                    <a:lnTo>
                      <a:pt x="130" y="76"/>
                    </a:lnTo>
                    <a:lnTo>
                      <a:pt x="136" y="80"/>
                    </a:lnTo>
                    <a:lnTo>
                      <a:pt x="144" y="82"/>
                    </a:lnTo>
                    <a:lnTo>
                      <a:pt x="152" y="82"/>
                    </a:lnTo>
                    <a:lnTo>
                      <a:pt x="152" y="82"/>
                    </a:lnTo>
                    <a:lnTo>
                      <a:pt x="160" y="82"/>
                    </a:lnTo>
                    <a:lnTo>
                      <a:pt x="168" y="80"/>
                    </a:lnTo>
                    <a:lnTo>
                      <a:pt x="174" y="76"/>
                    </a:lnTo>
                    <a:lnTo>
                      <a:pt x="180" y="72"/>
                    </a:lnTo>
                    <a:lnTo>
                      <a:pt x="180" y="72"/>
                    </a:lnTo>
                    <a:lnTo>
                      <a:pt x="186" y="76"/>
                    </a:lnTo>
                    <a:lnTo>
                      <a:pt x="192" y="80"/>
                    </a:lnTo>
                    <a:lnTo>
                      <a:pt x="200" y="82"/>
                    </a:lnTo>
                    <a:lnTo>
                      <a:pt x="208" y="82"/>
                    </a:lnTo>
                    <a:lnTo>
                      <a:pt x="208" y="82"/>
                    </a:lnTo>
                    <a:lnTo>
                      <a:pt x="218" y="82"/>
                    </a:lnTo>
                    <a:lnTo>
                      <a:pt x="224" y="80"/>
                    </a:lnTo>
                    <a:lnTo>
                      <a:pt x="232" y="76"/>
                    </a:lnTo>
                    <a:lnTo>
                      <a:pt x="238" y="72"/>
                    </a:lnTo>
                    <a:lnTo>
                      <a:pt x="238" y="72"/>
                    </a:lnTo>
                    <a:lnTo>
                      <a:pt x="244" y="76"/>
                    </a:lnTo>
                    <a:lnTo>
                      <a:pt x="250" y="80"/>
                    </a:lnTo>
                    <a:lnTo>
                      <a:pt x="258" y="82"/>
                    </a:lnTo>
                    <a:lnTo>
                      <a:pt x="266" y="82"/>
                    </a:lnTo>
                    <a:lnTo>
                      <a:pt x="266" y="82"/>
                    </a:lnTo>
                    <a:lnTo>
                      <a:pt x="274" y="82"/>
                    </a:lnTo>
                    <a:lnTo>
                      <a:pt x="282" y="80"/>
                    </a:lnTo>
                    <a:lnTo>
                      <a:pt x="288" y="76"/>
                    </a:lnTo>
                    <a:lnTo>
                      <a:pt x="294" y="72"/>
                    </a:lnTo>
                    <a:lnTo>
                      <a:pt x="294" y="72"/>
                    </a:lnTo>
                    <a:lnTo>
                      <a:pt x="300" y="76"/>
                    </a:lnTo>
                    <a:lnTo>
                      <a:pt x="306" y="80"/>
                    </a:lnTo>
                    <a:lnTo>
                      <a:pt x="314" y="82"/>
                    </a:lnTo>
                    <a:lnTo>
                      <a:pt x="322" y="82"/>
                    </a:lnTo>
                    <a:lnTo>
                      <a:pt x="322" y="82"/>
                    </a:lnTo>
                    <a:lnTo>
                      <a:pt x="330" y="82"/>
                    </a:lnTo>
                    <a:lnTo>
                      <a:pt x="338" y="80"/>
                    </a:lnTo>
                    <a:lnTo>
                      <a:pt x="346" y="76"/>
                    </a:lnTo>
                    <a:lnTo>
                      <a:pt x="350" y="72"/>
                    </a:lnTo>
                    <a:lnTo>
                      <a:pt x="350" y="72"/>
                    </a:lnTo>
                    <a:lnTo>
                      <a:pt x="356" y="76"/>
                    </a:lnTo>
                    <a:lnTo>
                      <a:pt x="364" y="80"/>
                    </a:lnTo>
                    <a:lnTo>
                      <a:pt x="372" y="82"/>
                    </a:lnTo>
                    <a:lnTo>
                      <a:pt x="380" y="82"/>
                    </a:lnTo>
                    <a:lnTo>
                      <a:pt x="380" y="82"/>
                    </a:lnTo>
                    <a:lnTo>
                      <a:pt x="388" y="82"/>
                    </a:lnTo>
                    <a:lnTo>
                      <a:pt x="396" y="80"/>
                    </a:lnTo>
                    <a:lnTo>
                      <a:pt x="402" y="76"/>
                    </a:lnTo>
                    <a:lnTo>
                      <a:pt x="408" y="72"/>
                    </a:lnTo>
                    <a:lnTo>
                      <a:pt x="408" y="72"/>
                    </a:lnTo>
                    <a:lnTo>
                      <a:pt x="414" y="76"/>
                    </a:lnTo>
                    <a:lnTo>
                      <a:pt x="420" y="80"/>
                    </a:lnTo>
                    <a:lnTo>
                      <a:pt x="428" y="82"/>
                    </a:lnTo>
                    <a:lnTo>
                      <a:pt x="436" y="82"/>
                    </a:lnTo>
                    <a:lnTo>
                      <a:pt x="436" y="82"/>
                    </a:lnTo>
                    <a:lnTo>
                      <a:pt x="444" y="82"/>
                    </a:lnTo>
                    <a:lnTo>
                      <a:pt x="452" y="80"/>
                    </a:lnTo>
                    <a:lnTo>
                      <a:pt x="458" y="76"/>
                    </a:lnTo>
                    <a:lnTo>
                      <a:pt x="464" y="72"/>
                    </a:lnTo>
                    <a:lnTo>
                      <a:pt x="468" y="68"/>
                    </a:lnTo>
                    <a:lnTo>
                      <a:pt x="472" y="62"/>
                    </a:lnTo>
                    <a:lnTo>
                      <a:pt x="474" y="56"/>
                    </a:lnTo>
                    <a:lnTo>
                      <a:pt x="474" y="50"/>
                    </a:lnTo>
                    <a:lnTo>
                      <a:pt x="474" y="50"/>
                    </a:lnTo>
                    <a:lnTo>
                      <a:pt x="436" y="0"/>
                    </a:lnTo>
                    <a:lnTo>
                      <a:pt x="208" y="0"/>
                    </a:lnTo>
                    <a:lnTo>
                      <a:pt x="176" y="0"/>
                    </a:lnTo>
                    <a:lnTo>
                      <a:pt x="17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 b="1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7" name="Rectangle 13"/>
              <p:cNvSpPr>
                <a:spLocks noChangeArrowheads="1"/>
              </p:cNvSpPr>
              <p:nvPr/>
            </p:nvSpPr>
            <p:spPr bwMode="auto">
              <a:xfrm>
                <a:off x="3517" y="2206"/>
                <a:ext cx="142" cy="5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 b="1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8" name="Freeform 14"/>
              <p:cNvSpPr>
                <a:spLocks noEditPoints="1"/>
              </p:cNvSpPr>
              <p:nvPr/>
            </p:nvSpPr>
            <p:spPr bwMode="auto">
              <a:xfrm>
                <a:off x="3517" y="1812"/>
                <a:ext cx="322" cy="382"/>
              </a:xfrm>
              <a:custGeom>
                <a:avLst/>
                <a:gdLst>
                  <a:gd name="T0" fmla="*/ 130 w 322"/>
                  <a:gd name="T1" fmla="*/ 294 h 382"/>
                  <a:gd name="T2" fmla="*/ 120 w 322"/>
                  <a:gd name="T3" fmla="*/ 288 h 382"/>
                  <a:gd name="T4" fmla="*/ 120 w 322"/>
                  <a:gd name="T5" fmla="*/ 288 h 382"/>
                  <a:gd name="T6" fmla="*/ 112 w 322"/>
                  <a:gd name="T7" fmla="*/ 280 h 382"/>
                  <a:gd name="T8" fmla="*/ 112 w 322"/>
                  <a:gd name="T9" fmla="*/ 278 h 382"/>
                  <a:gd name="T10" fmla="*/ 110 w 322"/>
                  <a:gd name="T11" fmla="*/ 276 h 382"/>
                  <a:gd name="T12" fmla="*/ 108 w 322"/>
                  <a:gd name="T13" fmla="*/ 274 h 382"/>
                  <a:gd name="T14" fmla="*/ 106 w 322"/>
                  <a:gd name="T15" fmla="*/ 270 h 382"/>
                  <a:gd name="T16" fmla="*/ 106 w 322"/>
                  <a:gd name="T17" fmla="*/ 268 h 382"/>
                  <a:gd name="T18" fmla="*/ 106 w 322"/>
                  <a:gd name="T19" fmla="*/ 264 h 382"/>
                  <a:gd name="T20" fmla="*/ 106 w 322"/>
                  <a:gd name="T21" fmla="*/ 264 h 382"/>
                  <a:gd name="T22" fmla="*/ 104 w 322"/>
                  <a:gd name="T23" fmla="*/ 258 h 382"/>
                  <a:gd name="T24" fmla="*/ 130 w 322"/>
                  <a:gd name="T25" fmla="*/ 222 h 382"/>
                  <a:gd name="T26" fmla="*/ 192 w 322"/>
                  <a:gd name="T27" fmla="*/ 192 h 382"/>
                  <a:gd name="T28" fmla="*/ 228 w 322"/>
                  <a:gd name="T29" fmla="*/ 200 h 382"/>
                  <a:gd name="T30" fmla="*/ 290 w 322"/>
                  <a:gd name="T31" fmla="*/ 192 h 382"/>
                  <a:gd name="T32" fmla="*/ 322 w 322"/>
                  <a:gd name="T33" fmla="*/ 200 h 382"/>
                  <a:gd name="T34" fmla="*/ 0 w 322"/>
                  <a:gd name="T35" fmla="*/ 0 h 382"/>
                  <a:gd name="T36" fmla="*/ 142 w 322"/>
                  <a:gd name="T37" fmla="*/ 382 h 382"/>
                  <a:gd name="T38" fmla="*/ 130 w 322"/>
                  <a:gd name="T39" fmla="*/ 348 h 382"/>
                  <a:gd name="T40" fmla="*/ 130 w 322"/>
                  <a:gd name="T41" fmla="*/ 294 h 382"/>
                  <a:gd name="T42" fmla="*/ 290 w 322"/>
                  <a:gd name="T43" fmla="*/ 24 h 382"/>
                  <a:gd name="T44" fmla="*/ 228 w 322"/>
                  <a:gd name="T45" fmla="*/ 86 h 382"/>
                  <a:gd name="T46" fmla="*/ 228 w 322"/>
                  <a:gd name="T47" fmla="*/ 106 h 382"/>
                  <a:gd name="T48" fmla="*/ 290 w 322"/>
                  <a:gd name="T49" fmla="*/ 170 h 382"/>
                  <a:gd name="T50" fmla="*/ 228 w 322"/>
                  <a:gd name="T51" fmla="*/ 106 h 382"/>
                  <a:gd name="T52" fmla="*/ 192 w 322"/>
                  <a:gd name="T53" fmla="*/ 24 h 382"/>
                  <a:gd name="T54" fmla="*/ 130 w 322"/>
                  <a:gd name="T55" fmla="*/ 86 h 382"/>
                  <a:gd name="T56" fmla="*/ 130 w 322"/>
                  <a:gd name="T57" fmla="*/ 106 h 382"/>
                  <a:gd name="T58" fmla="*/ 192 w 322"/>
                  <a:gd name="T59" fmla="*/ 170 h 382"/>
                  <a:gd name="T60" fmla="*/ 130 w 322"/>
                  <a:gd name="T61" fmla="*/ 106 h 382"/>
                  <a:gd name="T62" fmla="*/ 34 w 322"/>
                  <a:gd name="T63" fmla="*/ 348 h 382"/>
                  <a:gd name="T64" fmla="*/ 96 w 322"/>
                  <a:gd name="T65" fmla="*/ 284 h 382"/>
                  <a:gd name="T66" fmla="*/ 96 w 322"/>
                  <a:gd name="T67" fmla="*/ 254 h 382"/>
                  <a:gd name="T68" fmla="*/ 34 w 322"/>
                  <a:gd name="T69" fmla="*/ 192 h 382"/>
                  <a:gd name="T70" fmla="*/ 96 w 322"/>
                  <a:gd name="T71" fmla="*/ 254 h 382"/>
                  <a:gd name="T72" fmla="*/ 34 w 322"/>
                  <a:gd name="T73" fmla="*/ 170 h 382"/>
                  <a:gd name="T74" fmla="*/ 96 w 322"/>
                  <a:gd name="T75" fmla="*/ 106 h 382"/>
                  <a:gd name="T76" fmla="*/ 96 w 322"/>
                  <a:gd name="T77" fmla="*/ 86 h 382"/>
                  <a:gd name="T78" fmla="*/ 34 w 322"/>
                  <a:gd name="T79" fmla="*/ 24 h 382"/>
                  <a:gd name="T80" fmla="*/ 96 w 322"/>
                  <a:gd name="T81" fmla="*/ 86 h 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2" h="382">
                    <a:moveTo>
                      <a:pt x="130" y="294"/>
                    </a:moveTo>
                    <a:lnTo>
                      <a:pt x="130" y="294"/>
                    </a:lnTo>
                    <a:lnTo>
                      <a:pt x="120" y="288"/>
                    </a:lnTo>
                    <a:lnTo>
                      <a:pt x="120" y="288"/>
                    </a:lnTo>
                    <a:lnTo>
                      <a:pt x="120" y="288"/>
                    </a:lnTo>
                    <a:lnTo>
                      <a:pt x="120" y="288"/>
                    </a:lnTo>
                    <a:lnTo>
                      <a:pt x="112" y="280"/>
                    </a:lnTo>
                    <a:lnTo>
                      <a:pt x="112" y="280"/>
                    </a:lnTo>
                    <a:lnTo>
                      <a:pt x="112" y="278"/>
                    </a:lnTo>
                    <a:lnTo>
                      <a:pt x="112" y="278"/>
                    </a:lnTo>
                    <a:lnTo>
                      <a:pt x="110" y="276"/>
                    </a:lnTo>
                    <a:lnTo>
                      <a:pt x="110" y="276"/>
                    </a:lnTo>
                    <a:lnTo>
                      <a:pt x="108" y="274"/>
                    </a:lnTo>
                    <a:lnTo>
                      <a:pt x="108" y="274"/>
                    </a:lnTo>
                    <a:lnTo>
                      <a:pt x="106" y="270"/>
                    </a:lnTo>
                    <a:lnTo>
                      <a:pt x="106" y="270"/>
                    </a:lnTo>
                    <a:lnTo>
                      <a:pt x="106" y="268"/>
                    </a:lnTo>
                    <a:lnTo>
                      <a:pt x="106" y="268"/>
                    </a:lnTo>
                    <a:lnTo>
                      <a:pt x="106" y="264"/>
                    </a:lnTo>
                    <a:lnTo>
                      <a:pt x="106" y="264"/>
                    </a:lnTo>
                    <a:lnTo>
                      <a:pt x="106" y="264"/>
                    </a:lnTo>
                    <a:lnTo>
                      <a:pt x="106" y="264"/>
                    </a:lnTo>
                    <a:lnTo>
                      <a:pt x="104" y="258"/>
                    </a:lnTo>
                    <a:lnTo>
                      <a:pt x="104" y="258"/>
                    </a:lnTo>
                    <a:lnTo>
                      <a:pt x="106" y="254"/>
                    </a:lnTo>
                    <a:lnTo>
                      <a:pt x="130" y="222"/>
                    </a:lnTo>
                    <a:lnTo>
                      <a:pt x="130" y="192"/>
                    </a:lnTo>
                    <a:lnTo>
                      <a:pt x="192" y="192"/>
                    </a:lnTo>
                    <a:lnTo>
                      <a:pt x="192" y="200"/>
                    </a:lnTo>
                    <a:lnTo>
                      <a:pt x="228" y="200"/>
                    </a:lnTo>
                    <a:lnTo>
                      <a:pt x="228" y="192"/>
                    </a:lnTo>
                    <a:lnTo>
                      <a:pt x="290" y="192"/>
                    </a:lnTo>
                    <a:lnTo>
                      <a:pt x="290" y="200"/>
                    </a:lnTo>
                    <a:lnTo>
                      <a:pt x="322" y="200"/>
                    </a:lnTo>
                    <a:lnTo>
                      <a:pt x="322" y="0"/>
                    </a:lnTo>
                    <a:lnTo>
                      <a:pt x="0" y="0"/>
                    </a:lnTo>
                    <a:lnTo>
                      <a:pt x="0" y="382"/>
                    </a:lnTo>
                    <a:lnTo>
                      <a:pt x="142" y="382"/>
                    </a:lnTo>
                    <a:lnTo>
                      <a:pt x="142" y="348"/>
                    </a:lnTo>
                    <a:lnTo>
                      <a:pt x="130" y="348"/>
                    </a:lnTo>
                    <a:lnTo>
                      <a:pt x="130" y="294"/>
                    </a:lnTo>
                    <a:lnTo>
                      <a:pt x="130" y="294"/>
                    </a:lnTo>
                    <a:close/>
                    <a:moveTo>
                      <a:pt x="228" y="24"/>
                    </a:moveTo>
                    <a:lnTo>
                      <a:pt x="290" y="24"/>
                    </a:lnTo>
                    <a:lnTo>
                      <a:pt x="290" y="86"/>
                    </a:lnTo>
                    <a:lnTo>
                      <a:pt x="228" y="86"/>
                    </a:lnTo>
                    <a:lnTo>
                      <a:pt x="228" y="24"/>
                    </a:lnTo>
                    <a:close/>
                    <a:moveTo>
                      <a:pt x="228" y="106"/>
                    </a:moveTo>
                    <a:lnTo>
                      <a:pt x="290" y="106"/>
                    </a:lnTo>
                    <a:lnTo>
                      <a:pt x="290" y="170"/>
                    </a:lnTo>
                    <a:lnTo>
                      <a:pt x="228" y="170"/>
                    </a:lnTo>
                    <a:lnTo>
                      <a:pt x="228" y="106"/>
                    </a:lnTo>
                    <a:close/>
                    <a:moveTo>
                      <a:pt x="130" y="24"/>
                    </a:moveTo>
                    <a:lnTo>
                      <a:pt x="192" y="24"/>
                    </a:lnTo>
                    <a:lnTo>
                      <a:pt x="192" y="86"/>
                    </a:lnTo>
                    <a:lnTo>
                      <a:pt x="130" y="86"/>
                    </a:lnTo>
                    <a:lnTo>
                      <a:pt x="130" y="24"/>
                    </a:lnTo>
                    <a:close/>
                    <a:moveTo>
                      <a:pt x="130" y="106"/>
                    </a:moveTo>
                    <a:lnTo>
                      <a:pt x="192" y="106"/>
                    </a:lnTo>
                    <a:lnTo>
                      <a:pt x="192" y="170"/>
                    </a:lnTo>
                    <a:lnTo>
                      <a:pt x="130" y="170"/>
                    </a:lnTo>
                    <a:lnTo>
                      <a:pt x="130" y="106"/>
                    </a:lnTo>
                    <a:close/>
                    <a:moveTo>
                      <a:pt x="96" y="348"/>
                    </a:moveTo>
                    <a:lnTo>
                      <a:pt x="34" y="348"/>
                    </a:lnTo>
                    <a:lnTo>
                      <a:pt x="34" y="284"/>
                    </a:lnTo>
                    <a:lnTo>
                      <a:pt x="96" y="284"/>
                    </a:lnTo>
                    <a:lnTo>
                      <a:pt x="96" y="348"/>
                    </a:lnTo>
                    <a:close/>
                    <a:moveTo>
                      <a:pt x="96" y="254"/>
                    </a:moveTo>
                    <a:lnTo>
                      <a:pt x="34" y="254"/>
                    </a:lnTo>
                    <a:lnTo>
                      <a:pt x="34" y="192"/>
                    </a:lnTo>
                    <a:lnTo>
                      <a:pt x="96" y="192"/>
                    </a:lnTo>
                    <a:lnTo>
                      <a:pt x="96" y="254"/>
                    </a:lnTo>
                    <a:close/>
                    <a:moveTo>
                      <a:pt x="96" y="170"/>
                    </a:moveTo>
                    <a:lnTo>
                      <a:pt x="34" y="170"/>
                    </a:lnTo>
                    <a:lnTo>
                      <a:pt x="34" y="106"/>
                    </a:lnTo>
                    <a:lnTo>
                      <a:pt x="96" y="106"/>
                    </a:lnTo>
                    <a:lnTo>
                      <a:pt x="96" y="170"/>
                    </a:lnTo>
                    <a:close/>
                    <a:moveTo>
                      <a:pt x="96" y="86"/>
                    </a:moveTo>
                    <a:lnTo>
                      <a:pt x="34" y="86"/>
                    </a:lnTo>
                    <a:lnTo>
                      <a:pt x="34" y="24"/>
                    </a:lnTo>
                    <a:lnTo>
                      <a:pt x="96" y="24"/>
                    </a:lnTo>
                    <a:lnTo>
                      <a:pt x="96" y="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 b="1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9" name="Freeform 15"/>
              <p:cNvSpPr>
                <a:spLocks/>
              </p:cNvSpPr>
              <p:nvPr/>
            </p:nvSpPr>
            <p:spPr bwMode="auto">
              <a:xfrm>
                <a:off x="3809" y="1494"/>
                <a:ext cx="188" cy="518"/>
              </a:xfrm>
              <a:custGeom>
                <a:avLst/>
                <a:gdLst>
                  <a:gd name="T0" fmla="*/ 40 w 188"/>
                  <a:gd name="T1" fmla="*/ 274 h 518"/>
                  <a:gd name="T2" fmla="*/ 40 w 188"/>
                  <a:gd name="T3" fmla="*/ 310 h 518"/>
                  <a:gd name="T4" fmla="*/ 40 w 188"/>
                  <a:gd name="T5" fmla="*/ 310 h 518"/>
                  <a:gd name="T6" fmla="*/ 40 w 188"/>
                  <a:gd name="T7" fmla="*/ 312 h 518"/>
                  <a:gd name="T8" fmla="*/ 40 w 188"/>
                  <a:gd name="T9" fmla="*/ 312 h 518"/>
                  <a:gd name="T10" fmla="*/ 40 w 188"/>
                  <a:gd name="T11" fmla="*/ 314 h 518"/>
                  <a:gd name="T12" fmla="*/ 40 w 188"/>
                  <a:gd name="T13" fmla="*/ 518 h 518"/>
                  <a:gd name="T14" fmla="*/ 188 w 188"/>
                  <a:gd name="T15" fmla="*/ 518 h 518"/>
                  <a:gd name="T16" fmla="*/ 188 w 188"/>
                  <a:gd name="T17" fmla="*/ 238 h 518"/>
                  <a:gd name="T18" fmla="*/ 180 w 188"/>
                  <a:gd name="T19" fmla="*/ 238 h 518"/>
                  <a:gd name="T20" fmla="*/ 180 w 188"/>
                  <a:gd name="T21" fmla="*/ 164 h 518"/>
                  <a:gd name="T22" fmla="*/ 166 w 188"/>
                  <a:gd name="T23" fmla="*/ 164 h 518"/>
                  <a:gd name="T24" fmla="*/ 166 w 188"/>
                  <a:gd name="T25" fmla="*/ 126 h 518"/>
                  <a:gd name="T26" fmla="*/ 160 w 188"/>
                  <a:gd name="T27" fmla="*/ 126 h 518"/>
                  <a:gd name="T28" fmla="*/ 160 w 188"/>
                  <a:gd name="T29" fmla="*/ 108 h 518"/>
                  <a:gd name="T30" fmla="*/ 146 w 188"/>
                  <a:gd name="T31" fmla="*/ 108 h 518"/>
                  <a:gd name="T32" fmla="*/ 146 w 188"/>
                  <a:gd name="T33" fmla="*/ 94 h 518"/>
                  <a:gd name="T34" fmla="*/ 128 w 188"/>
                  <a:gd name="T35" fmla="*/ 94 h 518"/>
                  <a:gd name="T36" fmla="*/ 128 w 188"/>
                  <a:gd name="T37" fmla="*/ 86 h 518"/>
                  <a:gd name="T38" fmla="*/ 122 w 188"/>
                  <a:gd name="T39" fmla="*/ 86 h 518"/>
                  <a:gd name="T40" fmla="*/ 118 w 188"/>
                  <a:gd name="T41" fmla="*/ 68 h 518"/>
                  <a:gd name="T42" fmla="*/ 116 w 188"/>
                  <a:gd name="T43" fmla="*/ 66 h 518"/>
                  <a:gd name="T44" fmla="*/ 112 w 188"/>
                  <a:gd name="T45" fmla="*/ 52 h 518"/>
                  <a:gd name="T46" fmla="*/ 110 w 188"/>
                  <a:gd name="T47" fmla="*/ 52 h 518"/>
                  <a:gd name="T48" fmla="*/ 98 w 188"/>
                  <a:gd name="T49" fmla="*/ 0 h 518"/>
                  <a:gd name="T50" fmla="*/ 90 w 188"/>
                  <a:gd name="T51" fmla="*/ 0 h 518"/>
                  <a:gd name="T52" fmla="*/ 78 w 188"/>
                  <a:gd name="T53" fmla="*/ 52 h 518"/>
                  <a:gd name="T54" fmla="*/ 76 w 188"/>
                  <a:gd name="T55" fmla="*/ 52 h 518"/>
                  <a:gd name="T56" fmla="*/ 74 w 188"/>
                  <a:gd name="T57" fmla="*/ 66 h 518"/>
                  <a:gd name="T58" fmla="*/ 70 w 188"/>
                  <a:gd name="T59" fmla="*/ 68 h 518"/>
                  <a:gd name="T60" fmla="*/ 68 w 188"/>
                  <a:gd name="T61" fmla="*/ 86 h 518"/>
                  <a:gd name="T62" fmla="*/ 60 w 188"/>
                  <a:gd name="T63" fmla="*/ 86 h 518"/>
                  <a:gd name="T64" fmla="*/ 60 w 188"/>
                  <a:gd name="T65" fmla="*/ 94 h 518"/>
                  <a:gd name="T66" fmla="*/ 44 w 188"/>
                  <a:gd name="T67" fmla="*/ 94 h 518"/>
                  <a:gd name="T68" fmla="*/ 44 w 188"/>
                  <a:gd name="T69" fmla="*/ 108 h 518"/>
                  <a:gd name="T70" fmla="*/ 28 w 188"/>
                  <a:gd name="T71" fmla="*/ 108 h 518"/>
                  <a:gd name="T72" fmla="*/ 28 w 188"/>
                  <a:gd name="T73" fmla="*/ 126 h 518"/>
                  <a:gd name="T74" fmla="*/ 22 w 188"/>
                  <a:gd name="T75" fmla="*/ 126 h 518"/>
                  <a:gd name="T76" fmla="*/ 22 w 188"/>
                  <a:gd name="T77" fmla="*/ 164 h 518"/>
                  <a:gd name="T78" fmla="*/ 8 w 188"/>
                  <a:gd name="T79" fmla="*/ 164 h 518"/>
                  <a:gd name="T80" fmla="*/ 8 w 188"/>
                  <a:gd name="T81" fmla="*/ 238 h 518"/>
                  <a:gd name="T82" fmla="*/ 0 w 188"/>
                  <a:gd name="T83" fmla="*/ 238 h 518"/>
                  <a:gd name="T84" fmla="*/ 0 w 188"/>
                  <a:gd name="T85" fmla="*/ 266 h 518"/>
                  <a:gd name="T86" fmla="*/ 30 w 188"/>
                  <a:gd name="T87" fmla="*/ 266 h 518"/>
                  <a:gd name="T88" fmla="*/ 30 w 188"/>
                  <a:gd name="T89" fmla="*/ 266 h 518"/>
                  <a:gd name="T90" fmla="*/ 34 w 188"/>
                  <a:gd name="T91" fmla="*/ 268 h 518"/>
                  <a:gd name="T92" fmla="*/ 38 w 188"/>
                  <a:gd name="T93" fmla="*/ 268 h 518"/>
                  <a:gd name="T94" fmla="*/ 40 w 188"/>
                  <a:gd name="T95" fmla="*/ 272 h 518"/>
                  <a:gd name="T96" fmla="*/ 40 w 188"/>
                  <a:gd name="T97" fmla="*/ 274 h 518"/>
                  <a:gd name="T98" fmla="*/ 40 w 188"/>
                  <a:gd name="T99" fmla="*/ 274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8" h="518">
                    <a:moveTo>
                      <a:pt x="40" y="274"/>
                    </a:moveTo>
                    <a:lnTo>
                      <a:pt x="40" y="310"/>
                    </a:lnTo>
                    <a:lnTo>
                      <a:pt x="40" y="310"/>
                    </a:lnTo>
                    <a:lnTo>
                      <a:pt x="40" y="312"/>
                    </a:lnTo>
                    <a:lnTo>
                      <a:pt x="40" y="312"/>
                    </a:lnTo>
                    <a:lnTo>
                      <a:pt x="40" y="314"/>
                    </a:lnTo>
                    <a:lnTo>
                      <a:pt x="40" y="518"/>
                    </a:lnTo>
                    <a:lnTo>
                      <a:pt x="188" y="518"/>
                    </a:lnTo>
                    <a:lnTo>
                      <a:pt x="188" y="238"/>
                    </a:lnTo>
                    <a:lnTo>
                      <a:pt x="180" y="238"/>
                    </a:lnTo>
                    <a:lnTo>
                      <a:pt x="180" y="164"/>
                    </a:lnTo>
                    <a:lnTo>
                      <a:pt x="166" y="164"/>
                    </a:lnTo>
                    <a:lnTo>
                      <a:pt x="166" y="126"/>
                    </a:lnTo>
                    <a:lnTo>
                      <a:pt x="160" y="126"/>
                    </a:lnTo>
                    <a:lnTo>
                      <a:pt x="160" y="108"/>
                    </a:lnTo>
                    <a:lnTo>
                      <a:pt x="146" y="108"/>
                    </a:lnTo>
                    <a:lnTo>
                      <a:pt x="146" y="94"/>
                    </a:lnTo>
                    <a:lnTo>
                      <a:pt x="128" y="94"/>
                    </a:lnTo>
                    <a:lnTo>
                      <a:pt x="128" y="86"/>
                    </a:lnTo>
                    <a:lnTo>
                      <a:pt x="122" y="86"/>
                    </a:lnTo>
                    <a:lnTo>
                      <a:pt x="118" y="68"/>
                    </a:lnTo>
                    <a:lnTo>
                      <a:pt x="116" y="66"/>
                    </a:lnTo>
                    <a:lnTo>
                      <a:pt x="112" y="52"/>
                    </a:lnTo>
                    <a:lnTo>
                      <a:pt x="110" y="52"/>
                    </a:lnTo>
                    <a:lnTo>
                      <a:pt x="98" y="0"/>
                    </a:lnTo>
                    <a:lnTo>
                      <a:pt x="90" y="0"/>
                    </a:lnTo>
                    <a:lnTo>
                      <a:pt x="78" y="52"/>
                    </a:lnTo>
                    <a:lnTo>
                      <a:pt x="76" y="52"/>
                    </a:lnTo>
                    <a:lnTo>
                      <a:pt x="74" y="66"/>
                    </a:lnTo>
                    <a:lnTo>
                      <a:pt x="70" y="68"/>
                    </a:lnTo>
                    <a:lnTo>
                      <a:pt x="68" y="86"/>
                    </a:lnTo>
                    <a:lnTo>
                      <a:pt x="60" y="86"/>
                    </a:lnTo>
                    <a:lnTo>
                      <a:pt x="60" y="94"/>
                    </a:lnTo>
                    <a:lnTo>
                      <a:pt x="44" y="94"/>
                    </a:lnTo>
                    <a:lnTo>
                      <a:pt x="44" y="108"/>
                    </a:lnTo>
                    <a:lnTo>
                      <a:pt x="28" y="108"/>
                    </a:lnTo>
                    <a:lnTo>
                      <a:pt x="28" y="126"/>
                    </a:lnTo>
                    <a:lnTo>
                      <a:pt x="22" y="126"/>
                    </a:lnTo>
                    <a:lnTo>
                      <a:pt x="22" y="164"/>
                    </a:lnTo>
                    <a:lnTo>
                      <a:pt x="8" y="164"/>
                    </a:lnTo>
                    <a:lnTo>
                      <a:pt x="8" y="238"/>
                    </a:lnTo>
                    <a:lnTo>
                      <a:pt x="0" y="238"/>
                    </a:lnTo>
                    <a:lnTo>
                      <a:pt x="0" y="266"/>
                    </a:lnTo>
                    <a:lnTo>
                      <a:pt x="30" y="266"/>
                    </a:lnTo>
                    <a:lnTo>
                      <a:pt x="30" y="266"/>
                    </a:lnTo>
                    <a:lnTo>
                      <a:pt x="34" y="268"/>
                    </a:lnTo>
                    <a:lnTo>
                      <a:pt x="38" y="268"/>
                    </a:lnTo>
                    <a:lnTo>
                      <a:pt x="40" y="272"/>
                    </a:lnTo>
                    <a:lnTo>
                      <a:pt x="40" y="274"/>
                    </a:lnTo>
                    <a:lnTo>
                      <a:pt x="40" y="2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 b="1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F5DF6B23-D268-49AF-8077-5C3982D1CFF7}"/>
              </a:ext>
            </a:extLst>
          </p:cNvPr>
          <p:cNvGrpSpPr/>
          <p:nvPr/>
        </p:nvGrpSpPr>
        <p:grpSpPr>
          <a:xfrm>
            <a:off x="6764516" y="372291"/>
            <a:ext cx="2760876" cy="276999"/>
            <a:chOff x="6764516" y="372291"/>
            <a:chExt cx="2760876" cy="276999"/>
          </a:xfrm>
        </p:grpSpPr>
        <p:grpSp>
          <p:nvGrpSpPr>
            <p:cNvPr id="109" name="그룹 108">
              <a:extLst>
                <a:ext uri="{FF2B5EF4-FFF2-40B4-BE49-F238E27FC236}">
                  <a16:creationId xmlns:a16="http://schemas.microsoft.com/office/drawing/2014/main" id="{01FE93EA-ACC1-4E37-9CD6-173C47C45B77}"/>
                </a:ext>
              </a:extLst>
            </p:cNvPr>
            <p:cNvGrpSpPr/>
            <p:nvPr/>
          </p:nvGrpSpPr>
          <p:grpSpPr>
            <a:xfrm>
              <a:off x="6764516" y="372291"/>
              <a:ext cx="1160207" cy="276999"/>
              <a:chOff x="4300628" y="-710341"/>
              <a:chExt cx="1160207" cy="276999"/>
            </a:xfrm>
          </p:grpSpPr>
          <p:sp>
            <p:nvSpPr>
              <p:cNvPr id="110" name="Freeform 458">
                <a:extLst>
                  <a:ext uri="{FF2B5EF4-FFF2-40B4-BE49-F238E27FC236}">
                    <a16:creationId xmlns:a16="http://schemas.microsoft.com/office/drawing/2014/main" id="{D9327BC5-1D9A-4E8B-B5C4-2776AB25786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11" name="직사각형 110">
                <a:extLst>
                  <a:ext uri="{FF2B5EF4-FFF2-40B4-BE49-F238E27FC236}">
                    <a16:creationId xmlns:a16="http://schemas.microsoft.com/office/drawing/2014/main" id="{BE431CF9-91CD-453A-97DB-EF94BE8552B8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BF72BFD9-F7C5-41BA-9EB5-50AEF9ACD5D9}"/>
                </a:ext>
              </a:extLst>
            </p:cNvPr>
            <p:cNvGrpSpPr/>
            <p:nvPr/>
          </p:nvGrpSpPr>
          <p:grpSpPr>
            <a:xfrm>
              <a:off x="7564850" y="372291"/>
              <a:ext cx="1160207" cy="276999"/>
              <a:chOff x="4300628" y="-710341"/>
              <a:chExt cx="1160207" cy="276999"/>
            </a:xfrm>
          </p:grpSpPr>
          <p:sp>
            <p:nvSpPr>
              <p:cNvPr id="112" name="Freeform 458">
                <a:extLst>
                  <a:ext uri="{FF2B5EF4-FFF2-40B4-BE49-F238E27FC236}">
                    <a16:creationId xmlns:a16="http://schemas.microsoft.com/office/drawing/2014/main" id="{A8254B56-25B9-4899-B694-CDE3F5608D3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15" name="직사각형 114">
                <a:extLst>
                  <a:ext uri="{FF2B5EF4-FFF2-40B4-BE49-F238E27FC236}">
                    <a16:creationId xmlns:a16="http://schemas.microsoft.com/office/drawing/2014/main" id="{DD37F5D2-826C-4F1C-811A-9C0D201C9A69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91E16461-057B-4BC6-9C69-210B0667EAA5}"/>
                </a:ext>
              </a:extLst>
            </p:cNvPr>
            <p:cNvGrpSpPr/>
            <p:nvPr/>
          </p:nvGrpSpPr>
          <p:grpSpPr>
            <a:xfrm>
              <a:off x="8365185" y="372291"/>
              <a:ext cx="1160207" cy="276999"/>
              <a:chOff x="4300628" y="-710341"/>
              <a:chExt cx="1160207" cy="276999"/>
            </a:xfrm>
          </p:grpSpPr>
          <p:sp>
            <p:nvSpPr>
              <p:cNvPr id="136" name="Freeform 458">
                <a:extLst>
                  <a:ext uri="{FF2B5EF4-FFF2-40B4-BE49-F238E27FC236}">
                    <a16:creationId xmlns:a16="http://schemas.microsoft.com/office/drawing/2014/main" id="{91A2455A-DD6B-4295-86B8-3E7325AC90C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2000">
                    <a:srgbClr val="0070C0"/>
                  </a:gs>
                  <a:gs pos="62000">
                    <a:srgbClr val="2A8966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37" name="직사각형 136">
                <a:extLst>
                  <a:ext uri="{FF2B5EF4-FFF2-40B4-BE49-F238E27FC236}">
                    <a16:creationId xmlns:a16="http://schemas.microsoft.com/office/drawing/2014/main" id="{7C136762-0867-4A22-8894-A8C4D5841BF1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19EC6510-E5BC-4118-A410-BDDB48C2A4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27</a:t>
            </a:fld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91ABFAA3-BBE1-4091-88F7-619176090527}"/>
              </a:ext>
            </a:extLst>
          </p:cNvPr>
          <p:cNvGrpSpPr/>
          <p:nvPr/>
        </p:nvGrpSpPr>
        <p:grpSpPr>
          <a:xfrm>
            <a:off x="3332343" y="5346338"/>
            <a:ext cx="520427" cy="750462"/>
            <a:chOff x="3102011" y="4998765"/>
            <a:chExt cx="584428" cy="842752"/>
          </a:xfrm>
          <a:gradFill>
            <a:gsLst>
              <a:gs pos="75000">
                <a:srgbClr val="80ADCC"/>
              </a:gs>
              <a:gs pos="100000">
                <a:srgbClr val="80ADCC">
                  <a:alpha val="0"/>
                </a:srgbClr>
              </a:gs>
            </a:gsLst>
            <a:lin ang="5400000" scaled="1"/>
          </a:gradFill>
        </p:grpSpPr>
        <p:sp>
          <p:nvSpPr>
            <p:cNvPr id="95" name="사각형: 둥근 위쪽 모서리 94">
              <a:extLst>
                <a:ext uri="{FF2B5EF4-FFF2-40B4-BE49-F238E27FC236}">
                  <a16:creationId xmlns:a16="http://schemas.microsoft.com/office/drawing/2014/main" id="{B01334F4-6FCF-4B05-943C-48D9CD7E002C}"/>
                </a:ext>
              </a:extLst>
            </p:cNvPr>
            <p:cNvSpPr/>
            <p:nvPr/>
          </p:nvSpPr>
          <p:spPr>
            <a:xfrm>
              <a:off x="3102011" y="5359948"/>
              <a:ext cx="584428" cy="481569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6" name="자유형: 도형 95">
              <a:extLst>
                <a:ext uri="{FF2B5EF4-FFF2-40B4-BE49-F238E27FC236}">
                  <a16:creationId xmlns:a16="http://schemas.microsoft.com/office/drawing/2014/main" id="{6AF2DC81-C6DC-4796-9183-F17D8430A6BB}"/>
                </a:ext>
              </a:extLst>
            </p:cNvPr>
            <p:cNvSpPr/>
            <p:nvPr/>
          </p:nvSpPr>
          <p:spPr>
            <a:xfrm>
              <a:off x="3239923" y="4998765"/>
              <a:ext cx="308591" cy="308577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5D79D84C-DF2E-4122-AEFC-E782DFE4C33E}"/>
              </a:ext>
            </a:extLst>
          </p:cNvPr>
          <p:cNvGrpSpPr/>
          <p:nvPr/>
        </p:nvGrpSpPr>
        <p:grpSpPr>
          <a:xfrm>
            <a:off x="7129899" y="5339030"/>
            <a:ext cx="1076528" cy="757769"/>
            <a:chOff x="7306266" y="5429250"/>
            <a:chExt cx="1069311" cy="752689"/>
          </a:xfrm>
        </p:grpSpPr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id="{A2516CE5-18D3-4B5A-BEEF-F6B0289F0912}"/>
                </a:ext>
              </a:extLst>
            </p:cNvPr>
            <p:cNvGrpSpPr/>
            <p:nvPr/>
          </p:nvGrpSpPr>
          <p:grpSpPr>
            <a:xfrm>
              <a:off x="7306266" y="5429250"/>
              <a:ext cx="521971" cy="752689"/>
              <a:chOff x="11022680" y="3047912"/>
              <a:chExt cx="280941" cy="405119"/>
            </a:xfrm>
            <a:gradFill flip="none" rotWithShape="1">
              <a:gsLst>
                <a:gs pos="75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  <a:alpha val="0"/>
                  </a:schemeClr>
                </a:gs>
              </a:gsLst>
              <a:lin ang="5400000" scaled="1"/>
              <a:tileRect/>
            </a:gradFill>
          </p:grpSpPr>
          <p:sp>
            <p:nvSpPr>
              <p:cNvPr id="91" name="사각형: 둥근 위쪽 모서리 90">
                <a:extLst>
                  <a:ext uri="{FF2B5EF4-FFF2-40B4-BE49-F238E27FC236}">
                    <a16:creationId xmlns:a16="http://schemas.microsoft.com/office/drawing/2014/main" id="{EEC8B142-F3A4-4EA6-A7AC-5F2CDCB341A5}"/>
                  </a:ext>
                </a:extLst>
              </p:cNvPr>
              <p:cNvSpPr/>
              <p:nvPr/>
            </p:nvSpPr>
            <p:spPr>
              <a:xfrm>
                <a:off x="11022680" y="3221536"/>
                <a:ext cx="280941" cy="231495"/>
              </a:xfrm>
              <a:prstGeom prst="round2SameRect">
                <a:avLst>
                  <a:gd name="adj1" fmla="val 28856"/>
                  <a:gd name="adj2" fmla="val 0"/>
                </a:avLst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92" name="자유형: 도형 91">
                <a:extLst>
                  <a:ext uri="{FF2B5EF4-FFF2-40B4-BE49-F238E27FC236}">
                    <a16:creationId xmlns:a16="http://schemas.microsoft.com/office/drawing/2014/main" id="{A8B9C764-D7AF-4662-AEEE-CC7EB3BDAC1E}"/>
                  </a:ext>
                </a:extLst>
              </p:cNvPr>
              <p:cNvSpPr/>
              <p:nvPr/>
            </p:nvSpPr>
            <p:spPr>
              <a:xfrm>
                <a:off x="11088976" y="3047912"/>
                <a:ext cx="148343" cy="148336"/>
              </a:xfrm>
              <a:custGeom>
                <a:avLst/>
                <a:gdLst>
                  <a:gd name="connsiteX0" fmla="*/ 251472 w 251471"/>
                  <a:gd name="connsiteY0" fmla="*/ 125730 h 251459"/>
                  <a:gd name="connsiteX1" fmla="*/ 125742 w 251471"/>
                  <a:gd name="connsiteY1" fmla="*/ 251460 h 251459"/>
                  <a:gd name="connsiteX2" fmla="*/ 12 w 251471"/>
                  <a:gd name="connsiteY2" fmla="*/ 125730 h 251459"/>
                  <a:gd name="connsiteX3" fmla="*/ 125742 w 251471"/>
                  <a:gd name="connsiteY3" fmla="*/ 0 h 251459"/>
                  <a:gd name="connsiteX4" fmla="*/ 251472 w 251471"/>
                  <a:gd name="connsiteY4" fmla="*/ 125730 h 2514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1471" h="251459">
                    <a:moveTo>
                      <a:pt x="251472" y="125730"/>
                    </a:moveTo>
                    <a:cubicBezTo>
                      <a:pt x="251472" y="195263"/>
                      <a:pt x="195274" y="251460"/>
                      <a:pt x="125742" y="251460"/>
                    </a:cubicBezTo>
                    <a:cubicBezTo>
                      <a:pt x="56209" y="251460"/>
                      <a:pt x="12" y="195263"/>
                      <a:pt x="12" y="125730"/>
                    </a:cubicBezTo>
                    <a:cubicBezTo>
                      <a:pt x="-941" y="56198"/>
                      <a:pt x="56209" y="0"/>
                      <a:pt x="125742" y="0"/>
                    </a:cubicBezTo>
                    <a:cubicBezTo>
                      <a:pt x="195274" y="0"/>
                      <a:pt x="251472" y="56198"/>
                      <a:pt x="251472" y="1257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93" name="그룹 92">
              <a:extLst>
                <a:ext uri="{FF2B5EF4-FFF2-40B4-BE49-F238E27FC236}">
                  <a16:creationId xmlns:a16="http://schemas.microsoft.com/office/drawing/2014/main" id="{DF28CB0A-6349-418E-A87C-F9D24970AB91}"/>
                </a:ext>
              </a:extLst>
            </p:cNvPr>
            <p:cNvGrpSpPr/>
            <p:nvPr/>
          </p:nvGrpSpPr>
          <p:grpSpPr>
            <a:xfrm>
              <a:off x="7853606" y="5429250"/>
              <a:ext cx="521971" cy="752689"/>
              <a:chOff x="11022680" y="3047912"/>
              <a:chExt cx="280941" cy="405119"/>
            </a:xfrm>
            <a:gradFill>
              <a:gsLst>
                <a:gs pos="75000">
                  <a:srgbClr val="80ADCC"/>
                </a:gs>
                <a:gs pos="100000">
                  <a:srgbClr val="80ADCC">
                    <a:alpha val="0"/>
                  </a:srgbClr>
                </a:gs>
              </a:gsLst>
              <a:lin ang="5400000" scaled="1"/>
            </a:gradFill>
          </p:grpSpPr>
          <p:sp>
            <p:nvSpPr>
              <p:cNvPr id="94" name="사각형: 둥근 위쪽 모서리 93">
                <a:extLst>
                  <a:ext uri="{FF2B5EF4-FFF2-40B4-BE49-F238E27FC236}">
                    <a16:creationId xmlns:a16="http://schemas.microsoft.com/office/drawing/2014/main" id="{B2271068-8D1B-4E10-B0A9-E8242034BB60}"/>
                  </a:ext>
                </a:extLst>
              </p:cNvPr>
              <p:cNvSpPr/>
              <p:nvPr/>
            </p:nvSpPr>
            <p:spPr>
              <a:xfrm>
                <a:off x="11022680" y="3221536"/>
                <a:ext cx="280941" cy="231495"/>
              </a:xfrm>
              <a:prstGeom prst="round2SameRect">
                <a:avLst>
                  <a:gd name="adj1" fmla="val 28856"/>
                  <a:gd name="adj2" fmla="val 0"/>
                </a:avLst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97" name="자유형: 도형 96">
                <a:extLst>
                  <a:ext uri="{FF2B5EF4-FFF2-40B4-BE49-F238E27FC236}">
                    <a16:creationId xmlns:a16="http://schemas.microsoft.com/office/drawing/2014/main" id="{448D6941-F98B-4FCF-9789-40FBA2152DC6}"/>
                  </a:ext>
                </a:extLst>
              </p:cNvPr>
              <p:cNvSpPr/>
              <p:nvPr/>
            </p:nvSpPr>
            <p:spPr>
              <a:xfrm>
                <a:off x="11088976" y="3047912"/>
                <a:ext cx="148343" cy="148336"/>
              </a:xfrm>
              <a:custGeom>
                <a:avLst/>
                <a:gdLst>
                  <a:gd name="connsiteX0" fmla="*/ 251472 w 251471"/>
                  <a:gd name="connsiteY0" fmla="*/ 125730 h 251459"/>
                  <a:gd name="connsiteX1" fmla="*/ 125742 w 251471"/>
                  <a:gd name="connsiteY1" fmla="*/ 251460 h 251459"/>
                  <a:gd name="connsiteX2" fmla="*/ 12 w 251471"/>
                  <a:gd name="connsiteY2" fmla="*/ 125730 h 251459"/>
                  <a:gd name="connsiteX3" fmla="*/ 125742 w 251471"/>
                  <a:gd name="connsiteY3" fmla="*/ 0 h 251459"/>
                  <a:gd name="connsiteX4" fmla="*/ 251472 w 251471"/>
                  <a:gd name="connsiteY4" fmla="*/ 125730 h 2514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1471" h="251459">
                    <a:moveTo>
                      <a:pt x="251472" y="125730"/>
                    </a:moveTo>
                    <a:cubicBezTo>
                      <a:pt x="251472" y="195263"/>
                      <a:pt x="195274" y="251460"/>
                      <a:pt x="125742" y="251460"/>
                    </a:cubicBezTo>
                    <a:cubicBezTo>
                      <a:pt x="56209" y="251460"/>
                      <a:pt x="12" y="195263"/>
                      <a:pt x="12" y="125730"/>
                    </a:cubicBezTo>
                    <a:cubicBezTo>
                      <a:pt x="-941" y="56198"/>
                      <a:pt x="56209" y="0"/>
                      <a:pt x="125742" y="0"/>
                    </a:cubicBezTo>
                    <a:cubicBezTo>
                      <a:pt x="195274" y="0"/>
                      <a:pt x="251472" y="56198"/>
                      <a:pt x="251472" y="1257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35" name="직사각형 134">
            <a:extLst>
              <a:ext uri="{FF2B5EF4-FFF2-40B4-BE49-F238E27FC236}">
                <a16:creationId xmlns:a16="http://schemas.microsoft.com/office/drawing/2014/main" id="{585B4CD9-75CB-479B-867A-4080A04737E8}"/>
              </a:ext>
            </a:extLst>
          </p:cNvPr>
          <p:cNvSpPr/>
          <p:nvPr/>
        </p:nvSpPr>
        <p:spPr>
          <a:xfrm>
            <a:off x="7215762" y="6157388"/>
            <a:ext cx="904803" cy="210780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noAutofit/>
          </a:bodyPr>
          <a:lstStyle/>
          <a:p>
            <a:pPr algn="ctr">
              <a:defRPr/>
            </a:pP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형제자매</a:t>
            </a:r>
            <a:endParaRPr lang="ko-KR" altLang="ko-KR" sz="1050" b="1" kern="0" spc="-8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583AD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842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8" name="Group 64">
            <a:extLst>
              <a:ext uri="{FF2B5EF4-FFF2-40B4-BE49-F238E27FC236}">
                <a16:creationId xmlns:a16="http://schemas.microsoft.com/office/drawing/2014/main" id="{6A547825-82A4-441F-B520-DEF35D35487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65116" y="4906592"/>
            <a:ext cx="643032" cy="878554"/>
            <a:chOff x="3981" y="2452"/>
            <a:chExt cx="415" cy="567"/>
          </a:xfrm>
          <a:solidFill>
            <a:srgbClr val="9FC2D9"/>
          </a:solidFill>
        </p:grpSpPr>
        <p:sp>
          <p:nvSpPr>
            <p:cNvPr id="189" name="Freeform 65">
              <a:extLst>
                <a:ext uri="{FF2B5EF4-FFF2-40B4-BE49-F238E27FC236}">
                  <a16:creationId xmlns:a16="http://schemas.microsoft.com/office/drawing/2014/main" id="{287435E5-6ADB-49E7-A607-7960B93BD3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1" y="2629"/>
              <a:ext cx="227" cy="39"/>
            </a:xfrm>
            <a:custGeom>
              <a:avLst/>
              <a:gdLst>
                <a:gd name="T0" fmla="*/ 227 w 227"/>
                <a:gd name="T1" fmla="*/ 17 h 39"/>
                <a:gd name="T2" fmla="*/ 184 w 227"/>
                <a:gd name="T3" fmla="*/ 17 h 39"/>
                <a:gd name="T4" fmla="*/ 184 w 227"/>
                <a:gd name="T5" fmla="*/ 0 h 39"/>
                <a:gd name="T6" fmla="*/ 45 w 227"/>
                <a:gd name="T7" fmla="*/ 0 h 39"/>
                <a:gd name="T8" fmla="*/ 45 w 227"/>
                <a:gd name="T9" fmla="*/ 17 h 39"/>
                <a:gd name="T10" fmla="*/ 0 w 227"/>
                <a:gd name="T11" fmla="*/ 17 h 39"/>
                <a:gd name="T12" fmla="*/ 0 w 227"/>
                <a:gd name="T13" fmla="*/ 39 h 39"/>
                <a:gd name="T14" fmla="*/ 227 w 227"/>
                <a:gd name="T15" fmla="*/ 39 h 39"/>
                <a:gd name="T16" fmla="*/ 227 w 227"/>
                <a:gd name="T17" fmla="*/ 1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39">
                  <a:moveTo>
                    <a:pt x="227" y="17"/>
                  </a:moveTo>
                  <a:lnTo>
                    <a:pt x="184" y="17"/>
                  </a:lnTo>
                  <a:lnTo>
                    <a:pt x="184" y="0"/>
                  </a:lnTo>
                  <a:lnTo>
                    <a:pt x="45" y="0"/>
                  </a:lnTo>
                  <a:lnTo>
                    <a:pt x="45" y="17"/>
                  </a:lnTo>
                  <a:lnTo>
                    <a:pt x="0" y="17"/>
                  </a:lnTo>
                  <a:lnTo>
                    <a:pt x="0" y="39"/>
                  </a:lnTo>
                  <a:lnTo>
                    <a:pt x="227" y="39"/>
                  </a:lnTo>
                  <a:lnTo>
                    <a:pt x="22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0" name="Freeform 66">
              <a:extLst>
                <a:ext uri="{FF2B5EF4-FFF2-40B4-BE49-F238E27FC236}">
                  <a16:creationId xmlns:a16="http://schemas.microsoft.com/office/drawing/2014/main" id="{18B1B1C0-2BF5-40C7-9269-934946E00F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88" y="2889"/>
              <a:ext cx="281" cy="130"/>
            </a:xfrm>
            <a:custGeom>
              <a:avLst/>
              <a:gdLst>
                <a:gd name="T0" fmla="*/ 220 w 281"/>
                <a:gd name="T1" fmla="*/ 0 h 130"/>
                <a:gd name="T2" fmla="*/ 220 w 281"/>
                <a:gd name="T3" fmla="*/ 0 h 130"/>
                <a:gd name="T4" fmla="*/ 212 w 281"/>
                <a:gd name="T5" fmla="*/ 3 h 130"/>
                <a:gd name="T6" fmla="*/ 201 w 281"/>
                <a:gd name="T7" fmla="*/ 4 h 130"/>
                <a:gd name="T8" fmla="*/ 201 w 281"/>
                <a:gd name="T9" fmla="*/ 4 h 130"/>
                <a:gd name="T10" fmla="*/ 191 w 281"/>
                <a:gd name="T11" fmla="*/ 3 h 130"/>
                <a:gd name="T12" fmla="*/ 181 w 281"/>
                <a:gd name="T13" fmla="*/ 0 h 130"/>
                <a:gd name="T14" fmla="*/ 181 w 281"/>
                <a:gd name="T15" fmla="*/ 0 h 130"/>
                <a:gd name="T16" fmla="*/ 171 w 281"/>
                <a:gd name="T17" fmla="*/ 3 h 130"/>
                <a:gd name="T18" fmla="*/ 161 w 281"/>
                <a:gd name="T19" fmla="*/ 4 h 130"/>
                <a:gd name="T20" fmla="*/ 161 w 281"/>
                <a:gd name="T21" fmla="*/ 4 h 130"/>
                <a:gd name="T22" fmla="*/ 150 w 281"/>
                <a:gd name="T23" fmla="*/ 3 h 130"/>
                <a:gd name="T24" fmla="*/ 141 w 281"/>
                <a:gd name="T25" fmla="*/ 0 h 130"/>
                <a:gd name="T26" fmla="*/ 141 w 281"/>
                <a:gd name="T27" fmla="*/ 0 h 130"/>
                <a:gd name="T28" fmla="*/ 132 w 281"/>
                <a:gd name="T29" fmla="*/ 3 h 130"/>
                <a:gd name="T30" fmla="*/ 120 w 281"/>
                <a:gd name="T31" fmla="*/ 4 h 130"/>
                <a:gd name="T32" fmla="*/ 120 w 281"/>
                <a:gd name="T33" fmla="*/ 4 h 130"/>
                <a:gd name="T34" fmla="*/ 110 w 281"/>
                <a:gd name="T35" fmla="*/ 3 h 130"/>
                <a:gd name="T36" fmla="*/ 101 w 281"/>
                <a:gd name="T37" fmla="*/ 0 h 130"/>
                <a:gd name="T38" fmla="*/ 101 w 281"/>
                <a:gd name="T39" fmla="*/ 0 h 130"/>
                <a:gd name="T40" fmla="*/ 91 w 281"/>
                <a:gd name="T41" fmla="*/ 3 h 130"/>
                <a:gd name="T42" fmla="*/ 81 w 281"/>
                <a:gd name="T43" fmla="*/ 4 h 130"/>
                <a:gd name="T44" fmla="*/ 81 w 281"/>
                <a:gd name="T45" fmla="*/ 4 h 130"/>
                <a:gd name="T46" fmla="*/ 71 w 281"/>
                <a:gd name="T47" fmla="*/ 3 h 130"/>
                <a:gd name="T48" fmla="*/ 61 w 281"/>
                <a:gd name="T49" fmla="*/ 0 h 130"/>
                <a:gd name="T50" fmla="*/ 61 w 281"/>
                <a:gd name="T51" fmla="*/ 0 h 130"/>
                <a:gd name="T52" fmla="*/ 51 w 281"/>
                <a:gd name="T53" fmla="*/ 3 h 130"/>
                <a:gd name="T54" fmla="*/ 41 w 281"/>
                <a:gd name="T55" fmla="*/ 4 h 130"/>
                <a:gd name="T56" fmla="*/ 41 w 281"/>
                <a:gd name="T57" fmla="*/ 4 h 130"/>
                <a:gd name="T58" fmla="*/ 30 w 281"/>
                <a:gd name="T59" fmla="*/ 3 h 130"/>
                <a:gd name="T60" fmla="*/ 20 w 281"/>
                <a:gd name="T61" fmla="*/ 0 h 130"/>
                <a:gd name="T62" fmla="*/ 20 w 281"/>
                <a:gd name="T63" fmla="*/ 0 h 130"/>
                <a:gd name="T64" fmla="*/ 10 w 281"/>
                <a:gd name="T65" fmla="*/ 3 h 130"/>
                <a:gd name="T66" fmla="*/ 0 w 281"/>
                <a:gd name="T67" fmla="*/ 4 h 130"/>
                <a:gd name="T68" fmla="*/ 0 w 281"/>
                <a:gd name="T69" fmla="*/ 34 h 130"/>
                <a:gd name="T70" fmla="*/ 0 w 281"/>
                <a:gd name="T71" fmla="*/ 61 h 130"/>
                <a:gd name="T72" fmla="*/ 0 w 281"/>
                <a:gd name="T73" fmla="*/ 64 h 130"/>
                <a:gd name="T74" fmla="*/ 0 w 281"/>
                <a:gd name="T75" fmla="*/ 106 h 130"/>
                <a:gd name="T76" fmla="*/ 0 w 281"/>
                <a:gd name="T77" fmla="*/ 130 h 130"/>
                <a:gd name="T78" fmla="*/ 30 w 281"/>
                <a:gd name="T79" fmla="*/ 130 h 130"/>
                <a:gd name="T80" fmla="*/ 30 w 281"/>
                <a:gd name="T81" fmla="*/ 30 h 130"/>
                <a:gd name="T82" fmla="*/ 91 w 281"/>
                <a:gd name="T83" fmla="*/ 30 h 130"/>
                <a:gd name="T84" fmla="*/ 91 w 281"/>
                <a:gd name="T85" fmla="*/ 130 h 130"/>
                <a:gd name="T86" fmla="*/ 281 w 281"/>
                <a:gd name="T87" fmla="*/ 130 h 130"/>
                <a:gd name="T88" fmla="*/ 281 w 281"/>
                <a:gd name="T89" fmla="*/ 4 h 130"/>
                <a:gd name="T90" fmla="*/ 281 w 281"/>
                <a:gd name="T91" fmla="*/ 4 h 130"/>
                <a:gd name="T92" fmla="*/ 271 w 281"/>
                <a:gd name="T93" fmla="*/ 3 h 130"/>
                <a:gd name="T94" fmla="*/ 261 w 281"/>
                <a:gd name="T95" fmla="*/ 0 h 130"/>
                <a:gd name="T96" fmla="*/ 261 w 281"/>
                <a:gd name="T97" fmla="*/ 0 h 130"/>
                <a:gd name="T98" fmla="*/ 252 w 281"/>
                <a:gd name="T99" fmla="*/ 3 h 130"/>
                <a:gd name="T100" fmla="*/ 242 w 281"/>
                <a:gd name="T101" fmla="*/ 4 h 130"/>
                <a:gd name="T102" fmla="*/ 242 w 281"/>
                <a:gd name="T103" fmla="*/ 4 h 130"/>
                <a:gd name="T104" fmla="*/ 230 w 281"/>
                <a:gd name="T105" fmla="*/ 3 h 130"/>
                <a:gd name="T106" fmla="*/ 220 w 281"/>
                <a:gd name="T107" fmla="*/ 0 h 130"/>
                <a:gd name="T108" fmla="*/ 220 w 281"/>
                <a:gd name="T109" fmla="*/ 0 h 130"/>
                <a:gd name="T110" fmla="*/ 252 w 281"/>
                <a:gd name="T111" fmla="*/ 93 h 130"/>
                <a:gd name="T112" fmla="*/ 120 w 281"/>
                <a:gd name="T113" fmla="*/ 93 h 130"/>
                <a:gd name="T114" fmla="*/ 120 w 281"/>
                <a:gd name="T115" fmla="*/ 30 h 130"/>
                <a:gd name="T116" fmla="*/ 252 w 281"/>
                <a:gd name="T117" fmla="*/ 30 h 130"/>
                <a:gd name="T118" fmla="*/ 252 w 281"/>
                <a:gd name="T119" fmla="*/ 93 h 130"/>
                <a:gd name="T120" fmla="*/ 252 w 281"/>
                <a:gd name="T121" fmla="*/ 93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1" h="130">
                  <a:moveTo>
                    <a:pt x="220" y="0"/>
                  </a:moveTo>
                  <a:lnTo>
                    <a:pt x="220" y="0"/>
                  </a:lnTo>
                  <a:lnTo>
                    <a:pt x="212" y="3"/>
                  </a:lnTo>
                  <a:lnTo>
                    <a:pt x="201" y="4"/>
                  </a:lnTo>
                  <a:lnTo>
                    <a:pt x="201" y="4"/>
                  </a:lnTo>
                  <a:lnTo>
                    <a:pt x="191" y="3"/>
                  </a:lnTo>
                  <a:lnTo>
                    <a:pt x="181" y="0"/>
                  </a:lnTo>
                  <a:lnTo>
                    <a:pt x="181" y="0"/>
                  </a:lnTo>
                  <a:lnTo>
                    <a:pt x="171" y="3"/>
                  </a:lnTo>
                  <a:lnTo>
                    <a:pt x="161" y="4"/>
                  </a:lnTo>
                  <a:lnTo>
                    <a:pt x="161" y="4"/>
                  </a:lnTo>
                  <a:lnTo>
                    <a:pt x="150" y="3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32" y="3"/>
                  </a:lnTo>
                  <a:lnTo>
                    <a:pt x="120" y="4"/>
                  </a:lnTo>
                  <a:lnTo>
                    <a:pt x="120" y="4"/>
                  </a:lnTo>
                  <a:lnTo>
                    <a:pt x="110" y="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1" y="3"/>
                  </a:lnTo>
                  <a:lnTo>
                    <a:pt x="81" y="4"/>
                  </a:lnTo>
                  <a:lnTo>
                    <a:pt x="81" y="4"/>
                  </a:lnTo>
                  <a:lnTo>
                    <a:pt x="71" y="3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51" y="3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0" y="3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0" y="3"/>
                  </a:lnTo>
                  <a:lnTo>
                    <a:pt x="0" y="4"/>
                  </a:lnTo>
                  <a:lnTo>
                    <a:pt x="0" y="34"/>
                  </a:lnTo>
                  <a:lnTo>
                    <a:pt x="0" y="61"/>
                  </a:lnTo>
                  <a:lnTo>
                    <a:pt x="0" y="64"/>
                  </a:lnTo>
                  <a:lnTo>
                    <a:pt x="0" y="106"/>
                  </a:lnTo>
                  <a:lnTo>
                    <a:pt x="0" y="130"/>
                  </a:lnTo>
                  <a:lnTo>
                    <a:pt x="30" y="130"/>
                  </a:lnTo>
                  <a:lnTo>
                    <a:pt x="30" y="30"/>
                  </a:lnTo>
                  <a:lnTo>
                    <a:pt x="91" y="30"/>
                  </a:lnTo>
                  <a:lnTo>
                    <a:pt x="91" y="130"/>
                  </a:lnTo>
                  <a:lnTo>
                    <a:pt x="281" y="130"/>
                  </a:lnTo>
                  <a:lnTo>
                    <a:pt x="281" y="4"/>
                  </a:lnTo>
                  <a:lnTo>
                    <a:pt x="281" y="4"/>
                  </a:lnTo>
                  <a:lnTo>
                    <a:pt x="271" y="3"/>
                  </a:lnTo>
                  <a:lnTo>
                    <a:pt x="261" y="0"/>
                  </a:lnTo>
                  <a:lnTo>
                    <a:pt x="261" y="0"/>
                  </a:lnTo>
                  <a:lnTo>
                    <a:pt x="252" y="3"/>
                  </a:lnTo>
                  <a:lnTo>
                    <a:pt x="242" y="4"/>
                  </a:lnTo>
                  <a:lnTo>
                    <a:pt x="242" y="4"/>
                  </a:lnTo>
                  <a:lnTo>
                    <a:pt x="230" y="3"/>
                  </a:lnTo>
                  <a:lnTo>
                    <a:pt x="220" y="0"/>
                  </a:lnTo>
                  <a:lnTo>
                    <a:pt x="220" y="0"/>
                  </a:lnTo>
                  <a:close/>
                  <a:moveTo>
                    <a:pt x="252" y="93"/>
                  </a:moveTo>
                  <a:lnTo>
                    <a:pt x="120" y="93"/>
                  </a:lnTo>
                  <a:lnTo>
                    <a:pt x="120" y="30"/>
                  </a:lnTo>
                  <a:lnTo>
                    <a:pt x="252" y="30"/>
                  </a:lnTo>
                  <a:lnTo>
                    <a:pt x="252" y="93"/>
                  </a:lnTo>
                  <a:lnTo>
                    <a:pt x="252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1" name="Freeform 67">
              <a:extLst>
                <a:ext uri="{FF2B5EF4-FFF2-40B4-BE49-F238E27FC236}">
                  <a16:creationId xmlns:a16="http://schemas.microsoft.com/office/drawing/2014/main" id="{B5BE16A0-A516-4694-AEEB-505B9ED37D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1" y="2824"/>
              <a:ext cx="335" cy="58"/>
            </a:xfrm>
            <a:custGeom>
              <a:avLst/>
              <a:gdLst>
                <a:gd name="T0" fmla="*/ 81 w 335"/>
                <a:gd name="T1" fmla="*/ 0 h 58"/>
                <a:gd name="T2" fmla="*/ 27 w 335"/>
                <a:gd name="T3" fmla="*/ 0 h 58"/>
                <a:gd name="T4" fmla="*/ 0 w 335"/>
                <a:gd name="T5" fmla="*/ 35 h 58"/>
                <a:gd name="T6" fmla="*/ 0 w 335"/>
                <a:gd name="T7" fmla="*/ 35 h 58"/>
                <a:gd name="T8" fmla="*/ 0 w 335"/>
                <a:gd name="T9" fmla="*/ 38 h 58"/>
                <a:gd name="T10" fmla="*/ 0 w 335"/>
                <a:gd name="T11" fmla="*/ 39 h 58"/>
                <a:gd name="T12" fmla="*/ 2 w 335"/>
                <a:gd name="T13" fmla="*/ 41 h 58"/>
                <a:gd name="T14" fmla="*/ 2 w 335"/>
                <a:gd name="T15" fmla="*/ 42 h 58"/>
                <a:gd name="T16" fmla="*/ 3 w 335"/>
                <a:gd name="T17" fmla="*/ 45 h 58"/>
                <a:gd name="T18" fmla="*/ 3 w 335"/>
                <a:gd name="T19" fmla="*/ 45 h 58"/>
                <a:gd name="T20" fmla="*/ 5 w 335"/>
                <a:gd name="T21" fmla="*/ 47 h 58"/>
                <a:gd name="T22" fmla="*/ 5 w 335"/>
                <a:gd name="T23" fmla="*/ 48 h 58"/>
                <a:gd name="T24" fmla="*/ 9 w 335"/>
                <a:gd name="T25" fmla="*/ 52 h 58"/>
                <a:gd name="T26" fmla="*/ 16 w 335"/>
                <a:gd name="T27" fmla="*/ 55 h 58"/>
                <a:gd name="T28" fmla="*/ 16 w 335"/>
                <a:gd name="T29" fmla="*/ 55 h 58"/>
                <a:gd name="T30" fmla="*/ 27 w 335"/>
                <a:gd name="T31" fmla="*/ 58 h 58"/>
                <a:gd name="T32" fmla="*/ 33 w 335"/>
                <a:gd name="T33" fmla="*/ 58 h 58"/>
                <a:gd name="T34" fmla="*/ 43 w 335"/>
                <a:gd name="T35" fmla="*/ 54 h 58"/>
                <a:gd name="T36" fmla="*/ 47 w 335"/>
                <a:gd name="T37" fmla="*/ 51 h 58"/>
                <a:gd name="T38" fmla="*/ 57 w 335"/>
                <a:gd name="T39" fmla="*/ 56 h 58"/>
                <a:gd name="T40" fmla="*/ 68 w 335"/>
                <a:gd name="T41" fmla="*/ 58 h 58"/>
                <a:gd name="T42" fmla="*/ 74 w 335"/>
                <a:gd name="T43" fmla="*/ 58 h 58"/>
                <a:gd name="T44" fmla="*/ 84 w 335"/>
                <a:gd name="T45" fmla="*/ 54 h 58"/>
                <a:gd name="T46" fmla="*/ 88 w 335"/>
                <a:gd name="T47" fmla="*/ 51 h 58"/>
                <a:gd name="T48" fmla="*/ 96 w 335"/>
                <a:gd name="T49" fmla="*/ 56 h 58"/>
                <a:gd name="T50" fmla="*/ 108 w 335"/>
                <a:gd name="T51" fmla="*/ 58 h 58"/>
                <a:gd name="T52" fmla="*/ 113 w 335"/>
                <a:gd name="T53" fmla="*/ 58 h 58"/>
                <a:gd name="T54" fmla="*/ 123 w 335"/>
                <a:gd name="T55" fmla="*/ 54 h 58"/>
                <a:gd name="T56" fmla="*/ 128 w 335"/>
                <a:gd name="T57" fmla="*/ 51 h 58"/>
                <a:gd name="T58" fmla="*/ 136 w 335"/>
                <a:gd name="T59" fmla="*/ 56 h 58"/>
                <a:gd name="T60" fmla="*/ 147 w 335"/>
                <a:gd name="T61" fmla="*/ 58 h 58"/>
                <a:gd name="T62" fmla="*/ 154 w 335"/>
                <a:gd name="T63" fmla="*/ 58 h 58"/>
                <a:gd name="T64" fmla="*/ 164 w 335"/>
                <a:gd name="T65" fmla="*/ 54 h 58"/>
                <a:gd name="T66" fmla="*/ 168 w 335"/>
                <a:gd name="T67" fmla="*/ 51 h 58"/>
                <a:gd name="T68" fmla="*/ 177 w 335"/>
                <a:gd name="T69" fmla="*/ 56 h 58"/>
                <a:gd name="T70" fmla="*/ 188 w 335"/>
                <a:gd name="T71" fmla="*/ 58 h 58"/>
                <a:gd name="T72" fmla="*/ 194 w 335"/>
                <a:gd name="T73" fmla="*/ 58 h 58"/>
                <a:gd name="T74" fmla="*/ 204 w 335"/>
                <a:gd name="T75" fmla="*/ 54 h 58"/>
                <a:gd name="T76" fmla="*/ 208 w 335"/>
                <a:gd name="T77" fmla="*/ 51 h 58"/>
                <a:gd name="T78" fmla="*/ 216 w 335"/>
                <a:gd name="T79" fmla="*/ 56 h 58"/>
                <a:gd name="T80" fmla="*/ 228 w 335"/>
                <a:gd name="T81" fmla="*/ 58 h 58"/>
                <a:gd name="T82" fmla="*/ 233 w 335"/>
                <a:gd name="T83" fmla="*/ 58 h 58"/>
                <a:gd name="T84" fmla="*/ 245 w 335"/>
                <a:gd name="T85" fmla="*/ 54 h 58"/>
                <a:gd name="T86" fmla="*/ 247 w 335"/>
                <a:gd name="T87" fmla="*/ 51 h 58"/>
                <a:gd name="T88" fmla="*/ 257 w 335"/>
                <a:gd name="T89" fmla="*/ 56 h 58"/>
                <a:gd name="T90" fmla="*/ 269 w 335"/>
                <a:gd name="T91" fmla="*/ 58 h 58"/>
                <a:gd name="T92" fmla="*/ 274 w 335"/>
                <a:gd name="T93" fmla="*/ 58 h 58"/>
                <a:gd name="T94" fmla="*/ 284 w 335"/>
                <a:gd name="T95" fmla="*/ 54 h 58"/>
                <a:gd name="T96" fmla="*/ 288 w 335"/>
                <a:gd name="T97" fmla="*/ 51 h 58"/>
                <a:gd name="T98" fmla="*/ 297 w 335"/>
                <a:gd name="T99" fmla="*/ 56 h 58"/>
                <a:gd name="T100" fmla="*/ 308 w 335"/>
                <a:gd name="T101" fmla="*/ 58 h 58"/>
                <a:gd name="T102" fmla="*/ 314 w 335"/>
                <a:gd name="T103" fmla="*/ 58 h 58"/>
                <a:gd name="T104" fmla="*/ 324 w 335"/>
                <a:gd name="T105" fmla="*/ 54 h 58"/>
                <a:gd name="T106" fmla="*/ 331 w 335"/>
                <a:gd name="T107" fmla="*/ 48 h 58"/>
                <a:gd name="T108" fmla="*/ 335 w 335"/>
                <a:gd name="T109" fmla="*/ 39 h 58"/>
                <a:gd name="T110" fmla="*/ 335 w 335"/>
                <a:gd name="T111" fmla="*/ 35 h 58"/>
                <a:gd name="T112" fmla="*/ 147 w 335"/>
                <a:gd name="T113" fmla="*/ 0 h 58"/>
                <a:gd name="T114" fmla="*/ 125 w 335"/>
                <a:gd name="T11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5" h="58">
                  <a:moveTo>
                    <a:pt x="125" y="0"/>
                  </a:moveTo>
                  <a:lnTo>
                    <a:pt x="81" y="0"/>
                  </a:lnTo>
                  <a:lnTo>
                    <a:pt x="56" y="0"/>
                  </a:lnTo>
                  <a:lnTo>
                    <a:pt x="27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9" y="52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2" y="58"/>
                  </a:lnTo>
                  <a:lnTo>
                    <a:pt x="27" y="58"/>
                  </a:lnTo>
                  <a:lnTo>
                    <a:pt x="27" y="58"/>
                  </a:lnTo>
                  <a:lnTo>
                    <a:pt x="33" y="58"/>
                  </a:lnTo>
                  <a:lnTo>
                    <a:pt x="39" y="56"/>
                  </a:lnTo>
                  <a:lnTo>
                    <a:pt x="43" y="54"/>
                  </a:lnTo>
                  <a:lnTo>
                    <a:pt x="47" y="51"/>
                  </a:lnTo>
                  <a:lnTo>
                    <a:pt x="47" y="51"/>
                  </a:lnTo>
                  <a:lnTo>
                    <a:pt x="51" y="54"/>
                  </a:lnTo>
                  <a:lnTo>
                    <a:pt x="57" y="56"/>
                  </a:lnTo>
                  <a:lnTo>
                    <a:pt x="61" y="58"/>
                  </a:lnTo>
                  <a:lnTo>
                    <a:pt x="68" y="58"/>
                  </a:lnTo>
                  <a:lnTo>
                    <a:pt x="68" y="58"/>
                  </a:lnTo>
                  <a:lnTo>
                    <a:pt x="74" y="58"/>
                  </a:lnTo>
                  <a:lnTo>
                    <a:pt x="78" y="56"/>
                  </a:lnTo>
                  <a:lnTo>
                    <a:pt x="84" y="54"/>
                  </a:lnTo>
                  <a:lnTo>
                    <a:pt x="88" y="51"/>
                  </a:lnTo>
                  <a:lnTo>
                    <a:pt x="88" y="51"/>
                  </a:lnTo>
                  <a:lnTo>
                    <a:pt x="92" y="54"/>
                  </a:lnTo>
                  <a:lnTo>
                    <a:pt x="96" y="56"/>
                  </a:lnTo>
                  <a:lnTo>
                    <a:pt x="102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13" y="58"/>
                  </a:lnTo>
                  <a:lnTo>
                    <a:pt x="119" y="56"/>
                  </a:lnTo>
                  <a:lnTo>
                    <a:pt x="123" y="54"/>
                  </a:lnTo>
                  <a:lnTo>
                    <a:pt x="128" y="51"/>
                  </a:lnTo>
                  <a:lnTo>
                    <a:pt x="128" y="51"/>
                  </a:lnTo>
                  <a:lnTo>
                    <a:pt x="132" y="54"/>
                  </a:lnTo>
                  <a:lnTo>
                    <a:pt x="136" y="56"/>
                  </a:lnTo>
                  <a:lnTo>
                    <a:pt x="142" y="58"/>
                  </a:lnTo>
                  <a:lnTo>
                    <a:pt x="147" y="58"/>
                  </a:lnTo>
                  <a:lnTo>
                    <a:pt x="147" y="58"/>
                  </a:lnTo>
                  <a:lnTo>
                    <a:pt x="154" y="58"/>
                  </a:lnTo>
                  <a:lnTo>
                    <a:pt x="159" y="56"/>
                  </a:lnTo>
                  <a:lnTo>
                    <a:pt x="164" y="54"/>
                  </a:lnTo>
                  <a:lnTo>
                    <a:pt x="168" y="51"/>
                  </a:lnTo>
                  <a:lnTo>
                    <a:pt x="168" y="51"/>
                  </a:lnTo>
                  <a:lnTo>
                    <a:pt x="173" y="54"/>
                  </a:lnTo>
                  <a:lnTo>
                    <a:pt x="177" y="56"/>
                  </a:lnTo>
                  <a:lnTo>
                    <a:pt x="183" y="58"/>
                  </a:lnTo>
                  <a:lnTo>
                    <a:pt x="188" y="58"/>
                  </a:lnTo>
                  <a:lnTo>
                    <a:pt x="188" y="58"/>
                  </a:lnTo>
                  <a:lnTo>
                    <a:pt x="194" y="58"/>
                  </a:lnTo>
                  <a:lnTo>
                    <a:pt x="199" y="56"/>
                  </a:lnTo>
                  <a:lnTo>
                    <a:pt x="204" y="54"/>
                  </a:lnTo>
                  <a:lnTo>
                    <a:pt x="208" y="51"/>
                  </a:lnTo>
                  <a:lnTo>
                    <a:pt x="208" y="51"/>
                  </a:lnTo>
                  <a:lnTo>
                    <a:pt x="212" y="54"/>
                  </a:lnTo>
                  <a:lnTo>
                    <a:pt x="216" y="56"/>
                  </a:lnTo>
                  <a:lnTo>
                    <a:pt x="222" y="58"/>
                  </a:lnTo>
                  <a:lnTo>
                    <a:pt x="228" y="58"/>
                  </a:lnTo>
                  <a:lnTo>
                    <a:pt x="228" y="58"/>
                  </a:lnTo>
                  <a:lnTo>
                    <a:pt x="233" y="58"/>
                  </a:lnTo>
                  <a:lnTo>
                    <a:pt x="239" y="56"/>
                  </a:lnTo>
                  <a:lnTo>
                    <a:pt x="245" y="54"/>
                  </a:lnTo>
                  <a:lnTo>
                    <a:pt x="247" y="51"/>
                  </a:lnTo>
                  <a:lnTo>
                    <a:pt x="247" y="51"/>
                  </a:lnTo>
                  <a:lnTo>
                    <a:pt x="252" y="54"/>
                  </a:lnTo>
                  <a:lnTo>
                    <a:pt x="257" y="56"/>
                  </a:lnTo>
                  <a:lnTo>
                    <a:pt x="263" y="58"/>
                  </a:lnTo>
                  <a:lnTo>
                    <a:pt x="269" y="58"/>
                  </a:lnTo>
                  <a:lnTo>
                    <a:pt x="269" y="58"/>
                  </a:lnTo>
                  <a:lnTo>
                    <a:pt x="274" y="58"/>
                  </a:lnTo>
                  <a:lnTo>
                    <a:pt x="280" y="56"/>
                  </a:lnTo>
                  <a:lnTo>
                    <a:pt x="284" y="54"/>
                  </a:lnTo>
                  <a:lnTo>
                    <a:pt x="288" y="51"/>
                  </a:lnTo>
                  <a:lnTo>
                    <a:pt x="288" y="51"/>
                  </a:lnTo>
                  <a:lnTo>
                    <a:pt x="293" y="54"/>
                  </a:lnTo>
                  <a:lnTo>
                    <a:pt x="297" y="56"/>
                  </a:lnTo>
                  <a:lnTo>
                    <a:pt x="303" y="58"/>
                  </a:lnTo>
                  <a:lnTo>
                    <a:pt x="308" y="58"/>
                  </a:lnTo>
                  <a:lnTo>
                    <a:pt x="308" y="58"/>
                  </a:lnTo>
                  <a:lnTo>
                    <a:pt x="314" y="58"/>
                  </a:lnTo>
                  <a:lnTo>
                    <a:pt x="319" y="56"/>
                  </a:lnTo>
                  <a:lnTo>
                    <a:pt x="324" y="54"/>
                  </a:lnTo>
                  <a:lnTo>
                    <a:pt x="328" y="51"/>
                  </a:lnTo>
                  <a:lnTo>
                    <a:pt x="331" y="48"/>
                  </a:lnTo>
                  <a:lnTo>
                    <a:pt x="334" y="44"/>
                  </a:lnTo>
                  <a:lnTo>
                    <a:pt x="335" y="39"/>
                  </a:lnTo>
                  <a:lnTo>
                    <a:pt x="335" y="35"/>
                  </a:lnTo>
                  <a:lnTo>
                    <a:pt x="335" y="35"/>
                  </a:lnTo>
                  <a:lnTo>
                    <a:pt x="308" y="0"/>
                  </a:lnTo>
                  <a:lnTo>
                    <a:pt x="147" y="0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2" name="Rectangle 68">
              <a:extLst>
                <a:ext uri="{FF2B5EF4-FFF2-40B4-BE49-F238E27FC236}">
                  <a16:creationId xmlns:a16="http://schemas.microsoft.com/office/drawing/2014/main" id="{A5BF767B-14BC-44BB-8F12-E5989CF198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1" y="2955"/>
              <a:ext cx="100" cy="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3" name="Freeform 69">
              <a:extLst>
                <a:ext uri="{FF2B5EF4-FFF2-40B4-BE49-F238E27FC236}">
                  <a16:creationId xmlns:a16="http://schemas.microsoft.com/office/drawing/2014/main" id="{95786746-6569-48F6-9A76-5FD320E3F6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1" y="2677"/>
              <a:ext cx="227" cy="270"/>
            </a:xfrm>
            <a:custGeom>
              <a:avLst/>
              <a:gdLst>
                <a:gd name="T0" fmla="*/ 92 w 227"/>
                <a:gd name="T1" fmla="*/ 208 h 270"/>
                <a:gd name="T2" fmla="*/ 85 w 227"/>
                <a:gd name="T3" fmla="*/ 203 h 270"/>
                <a:gd name="T4" fmla="*/ 85 w 227"/>
                <a:gd name="T5" fmla="*/ 203 h 270"/>
                <a:gd name="T6" fmla="*/ 79 w 227"/>
                <a:gd name="T7" fmla="*/ 198 h 270"/>
                <a:gd name="T8" fmla="*/ 79 w 227"/>
                <a:gd name="T9" fmla="*/ 196 h 270"/>
                <a:gd name="T10" fmla="*/ 78 w 227"/>
                <a:gd name="T11" fmla="*/ 195 h 270"/>
                <a:gd name="T12" fmla="*/ 76 w 227"/>
                <a:gd name="T13" fmla="*/ 194 h 270"/>
                <a:gd name="T14" fmla="*/ 75 w 227"/>
                <a:gd name="T15" fmla="*/ 191 h 270"/>
                <a:gd name="T16" fmla="*/ 75 w 227"/>
                <a:gd name="T17" fmla="*/ 189 h 270"/>
                <a:gd name="T18" fmla="*/ 75 w 227"/>
                <a:gd name="T19" fmla="*/ 186 h 270"/>
                <a:gd name="T20" fmla="*/ 75 w 227"/>
                <a:gd name="T21" fmla="*/ 186 h 270"/>
                <a:gd name="T22" fmla="*/ 73 w 227"/>
                <a:gd name="T23" fmla="*/ 182 h 270"/>
                <a:gd name="T24" fmla="*/ 92 w 227"/>
                <a:gd name="T25" fmla="*/ 157 h 270"/>
                <a:gd name="T26" fmla="*/ 136 w 227"/>
                <a:gd name="T27" fmla="*/ 136 h 270"/>
                <a:gd name="T28" fmla="*/ 161 w 227"/>
                <a:gd name="T29" fmla="*/ 141 h 270"/>
                <a:gd name="T30" fmla="*/ 205 w 227"/>
                <a:gd name="T31" fmla="*/ 136 h 270"/>
                <a:gd name="T32" fmla="*/ 227 w 227"/>
                <a:gd name="T33" fmla="*/ 141 h 270"/>
                <a:gd name="T34" fmla="*/ 0 w 227"/>
                <a:gd name="T35" fmla="*/ 0 h 270"/>
                <a:gd name="T36" fmla="*/ 100 w 227"/>
                <a:gd name="T37" fmla="*/ 270 h 270"/>
                <a:gd name="T38" fmla="*/ 92 w 227"/>
                <a:gd name="T39" fmla="*/ 246 h 270"/>
                <a:gd name="T40" fmla="*/ 92 w 227"/>
                <a:gd name="T41" fmla="*/ 208 h 270"/>
                <a:gd name="T42" fmla="*/ 205 w 227"/>
                <a:gd name="T43" fmla="*/ 17 h 270"/>
                <a:gd name="T44" fmla="*/ 161 w 227"/>
                <a:gd name="T45" fmla="*/ 61 h 270"/>
                <a:gd name="T46" fmla="*/ 161 w 227"/>
                <a:gd name="T47" fmla="*/ 75 h 270"/>
                <a:gd name="T48" fmla="*/ 205 w 227"/>
                <a:gd name="T49" fmla="*/ 120 h 270"/>
                <a:gd name="T50" fmla="*/ 161 w 227"/>
                <a:gd name="T51" fmla="*/ 75 h 270"/>
                <a:gd name="T52" fmla="*/ 136 w 227"/>
                <a:gd name="T53" fmla="*/ 17 h 270"/>
                <a:gd name="T54" fmla="*/ 92 w 227"/>
                <a:gd name="T55" fmla="*/ 61 h 270"/>
                <a:gd name="T56" fmla="*/ 92 w 227"/>
                <a:gd name="T57" fmla="*/ 75 h 270"/>
                <a:gd name="T58" fmla="*/ 136 w 227"/>
                <a:gd name="T59" fmla="*/ 120 h 270"/>
                <a:gd name="T60" fmla="*/ 92 w 227"/>
                <a:gd name="T61" fmla="*/ 75 h 270"/>
                <a:gd name="T62" fmla="*/ 24 w 227"/>
                <a:gd name="T63" fmla="*/ 246 h 270"/>
                <a:gd name="T64" fmla="*/ 68 w 227"/>
                <a:gd name="T65" fmla="*/ 201 h 270"/>
                <a:gd name="T66" fmla="*/ 68 w 227"/>
                <a:gd name="T67" fmla="*/ 179 h 270"/>
                <a:gd name="T68" fmla="*/ 24 w 227"/>
                <a:gd name="T69" fmla="*/ 136 h 270"/>
                <a:gd name="T70" fmla="*/ 68 w 227"/>
                <a:gd name="T71" fmla="*/ 179 h 270"/>
                <a:gd name="T72" fmla="*/ 24 w 227"/>
                <a:gd name="T73" fmla="*/ 120 h 270"/>
                <a:gd name="T74" fmla="*/ 68 w 227"/>
                <a:gd name="T75" fmla="*/ 75 h 270"/>
                <a:gd name="T76" fmla="*/ 68 w 227"/>
                <a:gd name="T77" fmla="*/ 61 h 270"/>
                <a:gd name="T78" fmla="*/ 24 w 227"/>
                <a:gd name="T79" fmla="*/ 17 h 270"/>
                <a:gd name="T80" fmla="*/ 68 w 227"/>
                <a:gd name="T81" fmla="*/ 61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27" h="270">
                  <a:moveTo>
                    <a:pt x="92" y="208"/>
                  </a:moveTo>
                  <a:lnTo>
                    <a:pt x="92" y="208"/>
                  </a:lnTo>
                  <a:lnTo>
                    <a:pt x="85" y="203"/>
                  </a:lnTo>
                  <a:lnTo>
                    <a:pt x="85" y="203"/>
                  </a:lnTo>
                  <a:lnTo>
                    <a:pt x="85" y="203"/>
                  </a:lnTo>
                  <a:lnTo>
                    <a:pt x="85" y="203"/>
                  </a:lnTo>
                  <a:lnTo>
                    <a:pt x="79" y="198"/>
                  </a:lnTo>
                  <a:lnTo>
                    <a:pt x="79" y="198"/>
                  </a:lnTo>
                  <a:lnTo>
                    <a:pt x="79" y="196"/>
                  </a:lnTo>
                  <a:lnTo>
                    <a:pt x="79" y="196"/>
                  </a:lnTo>
                  <a:lnTo>
                    <a:pt x="78" y="195"/>
                  </a:lnTo>
                  <a:lnTo>
                    <a:pt x="78" y="195"/>
                  </a:lnTo>
                  <a:lnTo>
                    <a:pt x="76" y="194"/>
                  </a:lnTo>
                  <a:lnTo>
                    <a:pt x="76" y="194"/>
                  </a:lnTo>
                  <a:lnTo>
                    <a:pt x="75" y="191"/>
                  </a:lnTo>
                  <a:lnTo>
                    <a:pt x="75" y="191"/>
                  </a:lnTo>
                  <a:lnTo>
                    <a:pt x="75" y="189"/>
                  </a:lnTo>
                  <a:lnTo>
                    <a:pt x="75" y="189"/>
                  </a:lnTo>
                  <a:lnTo>
                    <a:pt x="75" y="186"/>
                  </a:lnTo>
                  <a:lnTo>
                    <a:pt x="75" y="186"/>
                  </a:lnTo>
                  <a:lnTo>
                    <a:pt x="75" y="186"/>
                  </a:lnTo>
                  <a:lnTo>
                    <a:pt x="75" y="186"/>
                  </a:lnTo>
                  <a:lnTo>
                    <a:pt x="73" y="182"/>
                  </a:lnTo>
                  <a:lnTo>
                    <a:pt x="73" y="182"/>
                  </a:lnTo>
                  <a:lnTo>
                    <a:pt x="75" y="179"/>
                  </a:lnTo>
                  <a:lnTo>
                    <a:pt x="92" y="157"/>
                  </a:lnTo>
                  <a:lnTo>
                    <a:pt x="92" y="136"/>
                  </a:lnTo>
                  <a:lnTo>
                    <a:pt x="136" y="136"/>
                  </a:lnTo>
                  <a:lnTo>
                    <a:pt x="136" y="141"/>
                  </a:lnTo>
                  <a:lnTo>
                    <a:pt x="161" y="141"/>
                  </a:lnTo>
                  <a:lnTo>
                    <a:pt x="161" y="136"/>
                  </a:lnTo>
                  <a:lnTo>
                    <a:pt x="205" y="136"/>
                  </a:lnTo>
                  <a:lnTo>
                    <a:pt x="205" y="141"/>
                  </a:lnTo>
                  <a:lnTo>
                    <a:pt x="227" y="141"/>
                  </a:lnTo>
                  <a:lnTo>
                    <a:pt x="227" y="0"/>
                  </a:lnTo>
                  <a:lnTo>
                    <a:pt x="0" y="0"/>
                  </a:lnTo>
                  <a:lnTo>
                    <a:pt x="0" y="270"/>
                  </a:lnTo>
                  <a:lnTo>
                    <a:pt x="100" y="270"/>
                  </a:lnTo>
                  <a:lnTo>
                    <a:pt x="100" y="246"/>
                  </a:lnTo>
                  <a:lnTo>
                    <a:pt x="92" y="246"/>
                  </a:lnTo>
                  <a:lnTo>
                    <a:pt x="92" y="208"/>
                  </a:lnTo>
                  <a:lnTo>
                    <a:pt x="92" y="208"/>
                  </a:lnTo>
                  <a:close/>
                  <a:moveTo>
                    <a:pt x="161" y="17"/>
                  </a:moveTo>
                  <a:lnTo>
                    <a:pt x="205" y="17"/>
                  </a:lnTo>
                  <a:lnTo>
                    <a:pt x="205" y="61"/>
                  </a:lnTo>
                  <a:lnTo>
                    <a:pt x="161" y="61"/>
                  </a:lnTo>
                  <a:lnTo>
                    <a:pt x="161" y="17"/>
                  </a:lnTo>
                  <a:close/>
                  <a:moveTo>
                    <a:pt x="161" y="75"/>
                  </a:moveTo>
                  <a:lnTo>
                    <a:pt x="205" y="75"/>
                  </a:lnTo>
                  <a:lnTo>
                    <a:pt x="205" y="120"/>
                  </a:lnTo>
                  <a:lnTo>
                    <a:pt x="161" y="120"/>
                  </a:lnTo>
                  <a:lnTo>
                    <a:pt x="161" y="75"/>
                  </a:lnTo>
                  <a:close/>
                  <a:moveTo>
                    <a:pt x="92" y="17"/>
                  </a:moveTo>
                  <a:lnTo>
                    <a:pt x="136" y="17"/>
                  </a:lnTo>
                  <a:lnTo>
                    <a:pt x="136" y="61"/>
                  </a:lnTo>
                  <a:lnTo>
                    <a:pt x="92" y="61"/>
                  </a:lnTo>
                  <a:lnTo>
                    <a:pt x="92" y="17"/>
                  </a:lnTo>
                  <a:close/>
                  <a:moveTo>
                    <a:pt x="92" y="75"/>
                  </a:moveTo>
                  <a:lnTo>
                    <a:pt x="136" y="75"/>
                  </a:lnTo>
                  <a:lnTo>
                    <a:pt x="136" y="120"/>
                  </a:lnTo>
                  <a:lnTo>
                    <a:pt x="92" y="120"/>
                  </a:lnTo>
                  <a:lnTo>
                    <a:pt x="92" y="75"/>
                  </a:lnTo>
                  <a:close/>
                  <a:moveTo>
                    <a:pt x="68" y="246"/>
                  </a:moveTo>
                  <a:lnTo>
                    <a:pt x="24" y="246"/>
                  </a:lnTo>
                  <a:lnTo>
                    <a:pt x="24" y="201"/>
                  </a:lnTo>
                  <a:lnTo>
                    <a:pt x="68" y="201"/>
                  </a:lnTo>
                  <a:lnTo>
                    <a:pt x="68" y="246"/>
                  </a:lnTo>
                  <a:close/>
                  <a:moveTo>
                    <a:pt x="68" y="179"/>
                  </a:moveTo>
                  <a:lnTo>
                    <a:pt x="24" y="179"/>
                  </a:lnTo>
                  <a:lnTo>
                    <a:pt x="24" y="136"/>
                  </a:lnTo>
                  <a:lnTo>
                    <a:pt x="68" y="136"/>
                  </a:lnTo>
                  <a:lnTo>
                    <a:pt x="68" y="179"/>
                  </a:lnTo>
                  <a:close/>
                  <a:moveTo>
                    <a:pt x="68" y="120"/>
                  </a:moveTo>
                  <a:lnTo>
                    <a:pt x="24" y="120"/>
                  </a:lnTo>
                  <a:lnTo>
                    <a:pt x="24" y="75"/>
                  </a:lnTo>
                  <a:lnTo>
                    <a:pt x="68" y="75"/>
                  </a:lnTo>
                  <a:lnTo>
                    <a:pt x="68" y="120"/>
                  </a:lnTo>
                  <a:close/>
                  <a:moveTo>
                    <a:pt x="68" y="61"/>
                  </a:moveTo>
                  <a:lnTo>
                    <a:pt x="24" y="61"/>
                  </a:lnTo>
                  <a:lnTo>
                    <a:pt x="24" y="17"/>
                  </a:lnTo>
                  <a:lnTo>
                    <a:pt x="68" y="17"/>
                  </a:lnTo>
                  <a:lnTo>
                    <a:pt x="68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4" name="Freeform 70">
              <a:extLst>
                <a:ext uri="{FF2B5EF4-FFF2-40B4-BE49-F238E27FC236}">
                  <a16:creationId xmlns:a16="http://schemas.microsoft.com/office/drawing/2014/main" id="{4A7F2E5C-BA6A-47EF-9C6F-447356D77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7" y="2452"/>
              <a:ext cx="133" cy="366"/>
            </a:xfrm>
            <a:custGeom>
              <a:avLst/>
              <a:gdLst>
                <a:gd name="T0" fmla="*/ 28 w 133"/>
                <a:gd name="T1" fmla="*/ 194 h 366"/>
                <a:gd name="T2" fmla="*/ 28 w 133"/>
                <a:gd name="T3" fmla="*/ 219 h 366"/>
                <a:gd name="T4" fmla="*/ 28 w 133"/>
                <a:gd name="T5" fmla="*/ 219 h 366"/>
                <a:gd name="T6" fmla="*/ 28 w 133"/>
                <a:gd name="T7" fmla="*/ 221 h 366"/>
                <a:gd name="T8" fmla="*/ 28 w 133"/>
                <a:gd name="T9" fmla="*/ 221 h 366"/>
                <a:gd name="T10" fmla="*/ 28 w 133"/>
                <a:gd name="T11" fmla="*/ 222 h 366"/>
                <a:gd name="T12" fmla="*/ 28 w 133"/>
                <a:gd name="T13" fmla="*/ 366 h 366"/>
                <a:gd name="T14" fmla="*/ 133 w 133"/>
                <a:gd name="T15" fmla="*/ 366 h 366"/>
                <a:gd name="T16" fmla="*/ 133 w 133"/>
                <a:gd name="T17" fmla="*/ 168 h 366"/>
                <a:gd name="T18" fmla="*/ 127 w 133"/>
                <a:gd name="T19" fmla="*/ 168 h 366"/>
                <a:gd name="T20" fmla="*/ 127 w 133"/>
                <a:gd name="T21" fmla="*/ 116 h 366"/>
                <a:gd name="T22" fmla="*/ 117 w 133"/>
                <a:gd name="T23" fmla="*/ 116 h 366"/>
                <a:gd name="T24" fmla="*/ 117 w 133"/>
                <a:gd name="T25" fmla="*/ 89 h 366"/>
                <a:gd name="T26" fmla="*/ 113 w 133"/>
                <a:gd name="T27" fmla="*/ 89 h 366"/>
                <a:gd name="T28" fmla="*/ 113 w 133"/>
                <a:gd name="T29" fmla="*/ 76 h 366"/>
                <a:gd name="T30" fmla="*/ 103 w 133"/>
                <a:gd name="T31" fmla="*/ 76 h 366"/>
                <a:gd name="T32" fmla="*/ 103 w 133"/>
                <a:gd name="T33" fmla="*/ 66 h 366"/>
                <a:gd name="T34" fmla="*/ 90 w 133"/>
                <a:gd name="T35" fmla="*/ 66 h 366"/>
                <a:gd name="T36" fmla="*/ 90 w 133"/>
                <a:gd name="T37" fmla="*/ 61 h 366"/>
                <a:gd name="T38" fmla="*/ 86 w 133"/>
                <a:gd name="T39" fmla="*/ 61 h 366"/>
                <a:gd name="T40" fmla="*/ 83 w 133"/>
                <a:gd name="T41" fmla="*/ 48 h 366"/>
                <a:gd name="T42" fmla="*/ 82 w 133"/>
                <a:gd name="T43" fmla="*/ 47 h 366"/>
                <a:gd name="T44" fmla="*/ 79 w 133"/>
                <a:gd name="T45" fmla="*/ 37 h 366"/>
                <a:gd name="T46" fmla="*/ 78 w 133"/>
                <a:gd name="T47" fmla="*/ 37 h 366"/>
                <a:gd name="T48" fmla="*/ 69 w 133"/>
                <a:gd name="T49" fmla="*/ 0 h 366"/>
                <a:gd name="T50" fmla="*/ 64 w 133"/>
                <a:gd name="T51" fmla="*/ 0 h 366"/>
                <a:gd name="T52" fmla="*/ 55 w 133"/>
                <a:gd name="T53" fmla="*/ 37 h 366"/>
                <a:gd name="T54" fmla="*/ 54 w 133"/>
                <a:gd name="T55" fmla="*/ 37 h 366"/>
                <a:gd name="T56" fmla="*/ 52 w 133"/>
                <a:gd name="T57" fmla="*/ 47 h 366"/>
                <a:gd name="T58" fmla="*/ 49 w 133"/>
                <a:gd name="T59" fmla="*/ 48 h 366"/>
                <a:gd name="T60" fmla="*/ 48 w 133"/>
                <a:gd name="T61" fmla="*/ 61 h 366"/>
                <a:gd name="T62" fmla="*/ 42 w 133"/>
                <a:gd name="T63" fmla="*/ 61 h 366"/>
                <a:gd name="T64" fmla="*/ 42 w 133"/>
                <a:gd name="T65" fmla="*/ 66 h 366"/>
                <a:gd name="T66" fmla="*/ 31 w 133"/>
                <a:gd name="T67" fmla="*/ 66 h 366"/>
                <a:gd name="T68" fmla="*/ 31 w 133"/>
                <a:gd name="T69" fmla="*/ 76 h 366"/>
                <a:gd name="T70" fmla="*/ 20 w 133"/>
                <a:gd name="T71" fmla="*/ 76 h 366"/>
                <a:gd name="T72" fmla="*/ 20 w 133"/>
                <a:gd name="T73" fmla="*/ 89 h 366"/>
                <a:gd name="T74" fmla="*/ 16 w 133"/>
                <a:gd name="T75" fmla="*/ 89 h 366"/>
                <a:gd name="T76" fmla="*/ 16 w 133"/>
                <a:gd name="T77" fmla="*/ 116 h 366"/>
                <a:gd name="T78" fmla="*/ 6 w 133"/>
                <a:gd name="T79" fmla="*/ 116 h 366"/>
                <a:gd name="T80" fmla="*/ 6 w 133"/>
                <a:gd name="T81" fmla="*/ 168 h 366"/>
                <a:gd name="T82" fmla="*/ 0 w 133"/>
                <a:gd name="T83" fmla="*/ 168 h 366"/>
                <a:gd name="T84" fmla="*/ 0 w 133"/>
                <a:gd name="T85" fmla="*/ 188 h 366"/>
                <a:gd name="T86" fmla="*/ 21 w 133"/>
                <a:gd name="T87" fmla="*/ 188 h 366"/>
                <a:gd name="T88" fmla="*/ 21 w 133"/>
                <a:gd name="T89" fmla="*/ 188 h 366"/>
                <a:gd name="T90" fmla="*/ 24 w 133"/>
                <a:gd name="T91" fmla="*/ 189 h 366"/>
                <a:gd name="T92" fmla="*/ 27 w 133"/>
                <a:gd name="T93" fmla="*/ 189 h 366"/>
                <a:gd name="T94" fmla="*/ 28 w 133"/>
                <a:gd name="T95" fmla="*/ 192 h 366"/>
                <a:gd name="T96" fmla="*/ 28 w 133"/>
                <a:gd name="T97" fmla="*/ 194 h 366"/>
                <a:gd name="T98" fmla="*/ 28 w 133"/>
                <a:gd name="T99" fmla="*/ 194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3" h="366">
                  <a:moveTo>
                    <a:pt x="28" y="194"/>
                  </a:moveTo>
                  <a:lnTo>
                    <a:pt x="28" y="219"/>
                  </a:lnTo>
                  <a:lnTo>
                    <a:pt x="28" y="219"/>
                  </a:lnTo>
                  <a:lnTo>
                    <a:pt x="28" y="221"/>
                  </a:lnTo>
                  <a:lnTo>
                    <a:pt x="28" y="221"/>
                  </a:lnTo>
                  <a:lnTo>
                    <a:pt x="28" y="222"/>
                  </a:lnTo>
                  <a:lnTo>
                    <a:pt x="28" y="366"/>
                  </a:lnTo>
                  <a:lnTo>
                    <a:pt x="133" y="366"/>
                  </a:lnTo>
                  <a:lnTo>
                    <a:pt x="133" y="168"/>
                  </a:lnTo>
                  <a:lnTo>
                    <a:pt x="127" y="168"/>
                  </a:lnTo>
                  <a:lnTo>
                    <a:pt x="127" y="116"/>
                  </a:lnTo>
                  <a:lnTo>
                    <a:pt x="117" y="116"/>
                  </a:lnTo>
                  <a:lnTo>
                    <a:pt x="117" y="89"/>
                  </a:lnTo>
                  <a:lnTo>
                    <a:pt x="113" y="89"/>
                  </a:lnTo>
                  <a:lnTo>
                    <a:pt x="113" y="76"/>
                  </a:lnTo>
                  <a:lnTo>
                    <a:pt x="103" y="76"/>
                  </a:lnTo>
                  <a:lnTo>
                    <a:pt x="103" y="66"/>
                  </a:lnTo>
                  <a:lnTo>
                    <a:pt x="90" y="66"/>
                  </a:lnTo>
                  <a:lnTo>
                    <a:pt x="90" y="61"/>
                  </a:lnTo>
                  <a:lnTo>
                    <a:pt x="86" y="61"/>
                  </a:lnTo>
                  <a:lnTo>
                    <a:pt x="83" y="48"/>
                  </a:lnTo>
                  <a:lnTo>
                    <a:pt x="82" y="47"/>
                  </a:lnTo>
                  <a:lnTo>
                    <a:pt x="79" y="37"/>
                  </a:lnTo>
                  <a:lnTo>
                    <a:pt x="78" y="37"/>
                  </a:lnTo>
                  <a:lnTo>
                    <a:pt x="69" y="0"/>
                  </a:lnTo>
                  <a:lnTo>
                    <a:pt x="64" y="0"/>
                  </a:lnTo>
                  <a:lnTo>
                    <a:pt x="55" y="37"/>
                  </a:lnTo>
                  <a:lnTo>
                    <a:pt x="54" y="37"/>
                  </a:lnTo>
                  <a:lnTo>
                    <a:pt x="52" y="47"/>
                  </a:lnTo>
                  <a:lnTo>
                    <a:pt x="49" y="48"/>
                  </a:lnTo>
                  <a:lnTo>
                    <a:pt x="48" y="61"/>
                  </a:lnTo>
                  <a:lnTo>
                    <a:pt x="42" y="61"/>
                  </a:lnTo>
                  <a:lnTo>
                    <a:pt x="42" y="66"/>
                  </a:lnTo>
                  <a:lnTo>
                    <a:pt x="31" y="66"/>
                  </a:lnTo>
                  <a:lnTo>
                    <a:pt x="31" y="76"/>
                  </a:lnTo>
                  <a:lnTo>
                    <a:pt x="20" y="76"/>
                  </a:lnTo>
                  <a:lnTo>
                    <a:pt x="20" y="89"/>
                  </a:lnTo>
                  <a:lnTo>
                    <a:pt x="16" y="89"/>
                  </a:lnTo>
                  <a:lnTo>
                    <a:pt x="16" y="116"/>
                  </a:lnTo>
                  <a:lnTo>
                    <a:pt x="6" y="116"/>
                  </a:lnTo>
                  <a:lnTo>
                    <a:pt x="6" y="168"/>
                  </a:lnTo>
                  <a:lnTo>
                    <a:pt x="0" y="168"/>
                  </a:lnTo>
                  <a:lnTo>
                    <a:pt x="0" y="188"/>
                  </a:lnTo>
                  <a:lnTo>
                    <a:pt x="21" y="188"/>
                  </a:lnTo>
                  <a:lnTo>
                    <a:pt x="21" y="188"/>
                  </a:lnTo>
                  <a:lnTo>
                    <a:pt x="24" y="189"/>
                  </a:lnTo>
                  <a:lnTo>
                    <a:pt x="27" y="189"/>
                  </a:lnTo>
                  <a:lnTo>
                    <a:pt x="28" y="192"/>
                  </a:lnTo>
                  <a:lnTo>
                    <a:pt x="28" y="194"/>
                  </a:lnTo>
                  <a:lnTo>
                    <a:pt x="28" y="1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80" name="그룹 79">
            <a:extLst>
              <a:ext uri="{FF2B5EF4-FFF2-40B4-BE49-F238E27FC236}">
                <a16:creationId xmlns:a16="http://schemas.microsoft.com/office/drawing/2014/main" id="{887F2ABC-CA47-4572-9973-67BC63E9B9BF}"/>
              </a:ext>
            </a:extLst>
          </p:cNvPr>
          <p:cNvGrpSpPr/>
          <p:nvPr/>
        </p:nvGrpSpPr>
        <p:grpSpPr>
          <a:xfrm>
            <a:off x="3180710" y="5042345"/>
            <a:ext cx="566662" cy="817133"/>
            <a:chOff x="3102011" y="4998765"/>
            <a:chExt cx="584428" cy="842752"/>
          </a:xfrm>
          <a:gradFill>
            <a:gsLst>
              <a:gs pos="75000">
                <a:srgbClr val="80ADCC"/>
              </a:gs>
              <a:gs pos="100000">
                <a:srgbClr val="80ADCC">
                  <a:alpha val="0"/>
                </a:srgbClr>
              </a:gs>
            </a:gsLst>
            <a:lin ang="5400000" scaled="1"/>
          </a:gradFill>
        </p:grpSpPr>
        <p:sp>
          <p:nvSpPr>
            <p:cNvPr id="81" name="사각형: 둥근 위쪽 모서리 80">
              <a:extLst>
                <a:ext uri="{FF2B5EF4-FFF2-40B4-BE49-F238E27FC236}">
                  <a16:creationId xmlns:a16="http://schemas.microsoft.com/office/drawing/2014/main" id="{78784CA9-7A6D-4E70-BC8A-407854B207E8}"/>
                </a:ext>
              </a:extLst>
            </p:cNvPr>
            <p:cNvSpPr/>
            <p:nvPr/>
          </p:nvSpPr>
          <p:spPr>
            <a:xfrm>
              <a:off x="3102011" y="5359948"/>
              <a:ext cx="584428" cy="481569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2" name="자유형: 도형 81">
              <a:extLst>
                <a:ext uri="{FF2B5EF4-FFF2-40B4-BE49-F238E27FC236}">
                  <a16:creationId xmlns:a16="http://schemas.microsoft.com/office/drawing/2014/main" id="{F807BBCE-0B29-42BD-BCE7-D2AA664BCE5E}"/>
                </a:ext>
              </a:extLst>
            </p:cNvPr>
            <p:cNvSpPr/>
            <p:nvPr/>
          </p:nvSpPr>
          <p:spPr>
            <a:xfrm>
              <a:off x="3239923" y="4998765"/>
              <a:ext cx="308591" cy="308577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id="{B074C7F4-5E66-4B14-AE0D-F08CA02A24F7}"/>
              </a:ext>
            </a:extLst>
          </p:cNvPr>
          <p:cNvSpPr/>
          <p:nvPr/>
        </p:nvSpPr>
        <p:spPr>
          <a:xfrm>
            <a:off x="2899697" y="5871487"/>
            <a:ext cx="1128689" cy="415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배우자가 </a:t>
            </a:r>
            <a:endParaRPr lang="en-US" altLang="ko-KR" sz="1050" b="1" kern="0" spc="-8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583AD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대표로 있는 법인</a:t>
            </a:r>
            <a:endParaRPr lang="ko-KR" altLang="ko-KR" sz="1050" b="1" kern="0" spc="-8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583AD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77" name="그룹 76">
            <a:extLst>
              <a:ext uri="{FF2B5EF4-FFF2-40B4-BE49-F238E27FC236}">
                <a16:creationId xmlns:a16="http://schemas.microsoft.com/office/drawing/2014/main" id="{AA52602B-18B8-4874-BDB4-C1333440899E}"/>
              </a:ext>
            </a:extLst>
          </p:cNvPr>
          <p:cNvGrpSpPr/>
          <p:nvPr/>
        </p:nvGrpSpPr>
        <p:grpSpPr>
          <a:xfrm>
            <a:off x="7620331" y="5016394"/>
            <a:ext cx="566662" cy="817133"/>
            <a:chOff x="3102011" y="4998765"/>
            <a:chExt cx="584428" cy="842752"/>
          </a:xfrm>
          <a:gradFill>
            <a:gsLst>
              <a:gs pos="75000">
                <a:srgbClr val="80ADCC"/>
              </a:gs>
              <a:gs pos="100000">
                <a:srgbClr val="80ADCC">
                  <a:alpha val="0"/>
                </a:srgbClr>
              </a:gs>
            </a:gsLst>
            <a:lin ang="5400000" scaled="1"/>
          </a:gradFill>
        </p:grpSpPr>
        <p:sp>
          <p:nvSpPr>
            <p:cNvPr id="78" name="사각형: 둥근 위쪽 모서리 77">
              <a:extLst>
                <a:ext uri="{FF2B5EF4-FFF2-40B4-BE49-F238E27FC236}">
                  <a16:creationId xmlns:a16="http://schemas.microsoft.com/office/drawing/2014/main" id="{C9A3E2C4-B969-40E2-AD64-5C9DC1FA8437}"/>
                </a:ext>
              </a:extLst>
            </p:cNvPr>
            <p:cNvSpPr/>
            <p:nvPr/>
          </p:nvSpPr>
          <p:spPr>
            <a:xfrm>
              <a:off x="3102011" y="5359948"/>
              <a:ext cx="584428" cy="481569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9" name="자유형: 도형 78">
              <a:extLst>
                <a:ext uri="{FF2B5EF4-FFF2-40B4-BE49-F238E27FC236}">
                  <a16:creationId xmlns:a16="http://schemas.microsoft.com/office/drawing/2014/main" id="{DEB06881-847F-4D7B-8E9A-5CE4104107BF}"/>
                </a:ext>
              </a:extLst>
            </p:cNvPr>
            <p:cNvSpPr/>
            <p:nvPr/>
          </p:nvSpPr>
          <p:spPr>
            <a:xfrm>
              <a:off x="3239923" y="4998765"/>
              <a:ext cx="308591" cy="308577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AD5DD994-DAA1-46D9-8604-65348218312E}"/>
              </a:ext>
            </a:extLst>
          </p:cNvPr>
          <p:cNvGrpSpPr/>
          <p:nvPr/>
        </p:nvGrpSpPr>
        <p:grpSpPr>
          <a:xfrm>
            <a:off x="5950003" y="5016394"/>
            <a:ext cx="566662" cy="817133"/>
            <a:chOff x="3102011" y="4998765"/>
            <a:chExt cx="584428" cy="842752"/>
          </a:xfrm>
          <a:gradFill>
            <a:gsLst>
              <a:gs pos="75000">
                <a:srgbClr val="999999"/>
              </a:gs>
              <a:gs pos="100000">
                <a:srgbClr val="999999">
                  <a:alpha val="0"/>
                </a:srgbClr>
              </a:gs>
            </a:gsLst>
            <a:lin ang="5400000" scaled="1"/>
          </a:gradFill>
        </p:grpSpPr>
        <p:sp>
          <p:nvSpPr>
            <p:cNvPr id="75" name="사각형: 둥근 위쪽 모서리 74">
              <a:extLst>
                <a:ext uri="{FF2B5EF4-FFF2-40B4-BE49-F238E27FC236}">
                  <a16:creationId xmlns:a16="http://schemas.microsoft.com/office/drawing/2014/main" id="{F21E7A54-1A4A-4FAF-87A8-4B4EDBA4C823}"/>
                </a:ext>
              </a:extLst>
            </p:cNvPr>
            <p:cNvSpPr/>
            <p:nvPr/>
          </p:nvSpPr>
          <p:spPr>
            <a:xfrm>
              <a:off x="3102011" y="5359948"/>
              <a:ext cx="584428" cy="481569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6" name="자유형: 도형 75">
              <a:extLst>
                <a:ext uri="{FF2B5EF4-FFF2-40B4-BE49-F238E27FC236}">
                  <a16:creationId xmlns:a16="http://schemas.microsoft.com/office/drawing/2014/main" id="{29F7C924-9EE3-4CE2-BD83-2476F5882222}"/>
                </a:ext>
              </a:extLst>
            </p:cNvPr>
            <p:cNvSpPr/>
            <p:nvPr/>
          </p:nvSpPr>
          <p:spPr>
            <a:xfrm>
              <a:off x="3239923" y="4998765"/>
              <a:ext cx="308591" cy="308577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253" name="그림 252">
            <a:extLst>
              <a:ext uri="{FF2B5EF4-FFF2-40B4-BE49-F238E27FC236}">
                <a16:creationId xmlns:a16="http://schemas.microsoft.com/office/drawing/2014/main" id="{D733A8CF-B89A-4F75-A038-13F7AD5294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4737"/>
          <a:stretch/>
        </p:blipFill>
        <p:spPr>
          <a:xfrm flipH="1">
            <a:off x="4982837" y="2639673"/>
            <a:ext cx="549925" cy="3851496"/>
          </a:xfrm>
          <a:prstGeom prst="rect">
            <a:avLst/>
          </a:prstGeom>
        </p:spPr>
      </p:pic>
      <p:grpSp>
        <p:nvGrpSpPr>
          <p:cNvPr id="116" name="그룹 115">
            <a:extLst>
              <a:ext uri="{FF2B5EF4-FFF2-40B4-BE49-F238E27FC236}">
                <a16:creationId xmlns:a16="http://schemas.microsoft.com/office/drawing/2014/main" id="{93E7B18A-2AE6-430C-BF74-EEC9DC82CFB5}"/>
              </a:ext>
            </a:extLst>
          </p:cNvPr>
          <p:cNvGrpSpPr/>
          <p:nvPr/>
        </p:nvGrpSpPr>
        <p:grpSpPr>
          <a:xfrm>
            <a:off x="-7324" y="1173481"/>
            <a:ext cx="9913324" cy="1550669"/>
            <a:chOff x="-7324" y="1173481"/>
            <a:chExt cx="9913324" cy="1550669"/>
          </a:xfrm>
        </p:grpSpPr>
        <p:sp>
          <p:nvSpPr>
            <p:cNvPr id="150" name="직사각형 149">
              <a:extLst>
                <a:ext uri="{FF2B5EF4-FFF2-40B4-BE49-F238E27FC236}">
                  <a16:creationId xmlns:a16="http://schemas.microsoft.com/office/drawing/2014/main" id="{C62A38FA-3798-432D-9D49-9BCBBDADB40E}"/>
                </a:ext>
              </a:extLst>
            </p:cNvPr>
            <p:cNvSpPr/>
            <p:nvPr/>
          </p:nvSpPr>
          <p:spPr>
            <a:xfrm>
              <a:off x="-7324" y="1173481"/>
              <a:ext cx="9913324" cy="1550669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  <a:shade val="67500"/>
                    <a:satMod val="115000"/>
                  </a:schemeClr>
                </a:gs>
                <a:gs pos="8000">
                  <a:schemeClr val="bg1">
                    <a:lumMod val="8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51" name="그룹 150">
              <a:extLst>
                <a:ext uri="{FF2B5EF4-FFF2-40B4-BE49-F238E27FC236}">
                  <a16:creationId xmlns:a16="http://schemas.microsoft.com/office/drawing/2014/main" id="{6043E143-91A0-451C-A514-604A84E7C2AB}"/>
                </a:ext>
              </a:extLst>
            </p:cNvPr>
            <p:cNvGrpSpPr/>
            <p:nvPr/>
          </p:nvGrpSpPr>
          <p:grpSpPr>
            <a:xfrm>
              <a:off x="413967" y="1490825"/>
              <a:ext cx="9076108" cy="338554"/>
              <a:chOff x="413967" y="1490825"/>
              <a:chExt cx="9076108" cy="338554"/>
            </a:xfrm>
          </p:grpSpPr>
          <p:grpSp>
            <p:nvGrpSpPr>
              <p:cNvPr id="152" name="그룹 151">
                <a:extLst>
                  <a:ext uri="{FF2B5EF4-FFF2-40B4-BE49-F238E27FC236}">
                    <a16:creationId xmlns:a16="http://schemas.microsoft.com/office/drawing/2014/main" id="{BD58E002-C2C7-4A55-96C1-70BD7E144426}"/>
                  </a:ext>
                </a:extLst>
              </p:cNvPr>
              <p:cNvGrpSpPr/>
              <p:nvPr/>
            </p:nvGrpSpPr>
            <p:grpSpPr>
              <a:xfrm>
                <a:off x="413967" y="1490825"/>
                <a:ext cx="4877675" cy="338554"/>
                <a:chOff x="353007" y="1405760"/>
                <a:chExt cx="4877675" cy="338554"/>
              </a:xfrm>
            </p:grpSpPr>
            <p:sp>
              <p:nvSpPr>
                <p:cNvPr id="154" name="TextBox 153">
                  <a:extLst>
                    <a:ext uri="{FF2B5EF4-FFF2-40B4-BE49-F238E27FC236}">
                      <a16:creationId xmlns:a16="http://schemas.microsoft.com/office/drawing/2014/main" id="{8D56BCA7-299E-49D0-8C27-E1F09EC77183}"/>
                    </a:ext>
                  </a:extLst>
                </p:cNvPr>
                <p:cNvSpPr txBox="1"/>
                <p:nvPr/>
              </p:nvSpPr>
              <p:spPr>
                <a:xfrm>
                  <a:off x="353007" y="1405760"/>
                  <a:ext cx="3360057" cy="33855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 wrap="square">
                  <a:spAutoFit/>
                </a:bodyPr>
                <a:lstStyle>
                  <a:defPPr>
                    <a:defRPr lang="ko-KR"/>
                  </a:defPPr>
                  <a:lvl1pPr algn="ctr">
                    <a:defRPr sz="16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defRPr>
                  </a:lvl1pPr>
                </a:lstStyle>
                <a:p>
                  <a:r>
                    <a:rPr lang="ko-KR" altLang="en-US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사적이해관계자 </a:t>
                  </a:r>
                  <a:r>
                    <a:rPr lang="en-US" altLang="ko-K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(</a:t>
                  </a:r>
                  <a:r>
                    <a:rPr lang="ko-KR" altLang="en-US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제</a:t>
                  </a:r>
                  <a:r>
                    <a:rPr lang="en-US" altLang="ko-K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2</a:t>
                  </a:r>
                  <a:r>
                    <a:rPr lang="ko-KR" altLang="en-US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조제</a:t>
                  </a:r>
                  <a:r>
                    <a:rPr lang="en-US" altLang="ko-K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6</a:t>
                  </a:r>
                  <a:r>
                    <a:rPr lang="ko-KR" altLang="en-US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호</a:t>
                  </a:r>
                  <a:r>
                    <a:rPr lang="en-US" altLang="ko-K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)</a:t>
                  </a:r>
                  <a:endParaRPr lang="ko-KR" altLang="en-US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155" name="TextBox 154">
                  <a:extLst>
                    <a:ext uri="{FF2B5EF4-FFF2-40B4-BE49-F238E27FC236}">
                      <a16:creationId xmlns:a16="http://schemas.microsoft.com/office/drawing/2014/main" id="{FCCBE336-AED7-46FC-A513-297F1A2A91E9}"/>
                    </a:ext>
                  </a:extLst>
                </p:cNvPr>
                <p:cNvSpPr txBox="1"/>
                <p:nvPr/>
              </p:nvSpPr>
              <p:spPr>
                <a:xfrm>
                  <a:off x="3736444" y="1405760"/>
                  <a:ext cx="732751" cy="338554"/>
                </a:xfrm>
                <a:prstGeom prst="rect">
                  <a:avLst/>
                </a:prstGeom>
                <a:solidFill>
                  <a:srgbClr val="2F5F96"/>
                </a:solidFill>
              </p:spPr>
              <p:txBody>
                <a:bodyPr wrap="square">
                  <a:spAutoFit/>
                </a:bodyPr>
                <a:lstStyle>
                  <a:defPPr>
                    <a:defRPr lang="ko-KR"/>
                  </a:defPPr>
                  <a:lvl1pPr algn="ctr">
                    <a:defRPr sz="16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defRPr>
                  </a:lvl1pPr>
                </a:lstStyle>
                <a:p>
                  <a:r>
                    <a:rPr lang="ko-KR" altLang="en-US"/>
                    <a:t>나목</a:t>
                  </a:r>
                </a:p>
              </p:txBody>
            </p:sp>
            <p:sp>
              <p:nvSpPr>
                <p:cNvPr id="156" name="TextBox 155">
                  <a:extLst>
                    <a:ext uri="{FF2B5EF4-FFF2-40B4-BE49-F238E27FC236}">
                      <a16:creationId xmlns:a16="http://schemas.microsoft.com/office/drawing/2014/main" id="{B14E10C8-9F7A-49C9-B82B-E80D162ED27C}"/>
                    </a:ext>
                  </a:extLst>
                </p:cNvPr>
                <p:cNvSpPr txBox="1"/>
                <p:nvPr/>
              </p:nvSpPr>
              <p:spPr>
                <a:xfrm>
                  <a:off x="4497931" y="1405760"/>
                  <a:ext cx="732751" cy="338554"/>
                </a:xfrm>
                <a:prstGeom prst="rect">
                  <a:avLst/>
                </a:prstGeom>
                <a:solidFill>
                  <a:srgbClr val="2F5F96"/>
                </a:solidFill>
              </p:spPr>
              <p:txBody>
                <a:bodyPr wrap="square">
                  <a:spAutoFit/>
                </a:bodyPr>
                <a:lstStyle>
                  <a:defPPr>
                    <a:defRPr lang="ko-KR"/>
                  </a:defPPr>
                  <a:lvl1pPr algn="ctr">
                    <a:defRPr sz="16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defRPr>
                  </a:lvl1pPr>
                </a:lstStyle>
                <a:p>
                  <a:r>
                    <a:rPr lang="ko-KR" altLang="en-US"/>
                    <a:t>다목</a:t>
                  </a:r>
                </a:p>
              </p:txBody>
            </p:sp>
          </p:grpSp>
          <p:cxnSp>
            <p:nvCxnSpPr>
              <p:cNvPr id="153" name="직선 연결선 152">
                <a:extLst>
                  <a:ext uri="{FF2B5EF4-FFF2-40B4-BE49-F238E27FC236}">
                    <a16:creationId xmlns:a16="http://schemas.microsoft.com/office/drawing/2014/main" id="{DBDC4F45-CDE9-4FC5-9F16-413DEE0C29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148" y="1829379"/>
                <a:ext cx="9061927" cy="0"/>
              </a:xfrm>
              <a:prstGeom prst="line">
                <a:avLst/>
              </a:prstGeom>
              <a:solidFill>
                <a:schemeClr val="bg1"/>
              </a:solidFill>
              <a:ln w="9525"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118" name="직사각형 117">
            <a:extLst>
              <a:ext uri="{FF2B5EF4-FFF2-40B4-BE49-F238E27FC236}">
                <a16:creationId xmlns:a16="http://schemas.microsoft.com/office/drawing/2014/main" id="{B61D6D17-FBBF-4FA3-BE24-7F350FDBCBF7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D005B221-BB62-4558-9660-7C8ACB42529F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015EEB85-4E89-4A8E-AEE9-D5B1FAD0D9F2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marR="0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 spc="-20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사적이해관계자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신고 및 회피</a:t>
            </a:r>
            <a:r>
              <a:rPr lang="en-US" altLang="ko-KR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·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기피 신청</a:t>
            </a:r>
          </a:p>
        </p:txBody>
      </p:sp>
      <p:sp>
        <p:nvSpPr>
          <p:cNvPr id="126" name="사각형: 둥근 모서리 125">
            <a:extLst>
              <a:ext uri="{FF2B5EF4-FFF2-40B4-BE49-F238E27FC236}">
                <a16:creationId xmlns:a16="http://schemas.microsoft.com/office/drawing/2014/main" id="{0A9031D7-1F9E-4799-8663-42EFF5A1ACE3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EF08530E-F624-4615-908B-C6EE96E5AA16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28" name="직사각형 127">
            <a:extLst>
              <a:ext uri="{FF2B5EF4-FFF2-40B4-BE49-F238E27FC236}">
                <a16:creationId xmlns:a16="http://schemas.microsoft.com/office/drawing/2014/main" id="{420DE430-4A91-42B7-8EF3-59722E24ED93}"/>
              </a:ext>
            </a:extLst>
          </p:cNvPr>
          <p:cNvSpPr/>
          <p:nvPr/>
        </p:nvSpPr>
        <p:spPr>
          <a:xfrm>
            <a:off x="1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FBDE8F5-E736-4E29-9F2C-0660E9AC0D16}"/>
              </a:ext>
            </a:extLst>
          </p:cNvPr>
          <p:cNvGrpSpPr/>
          <p:nvPr/>
        </p:nvGrpSpPr>
        <p:grpSpPr>
          <a:xfrm>
            <a:off x="428149" y="1949021"/>
            <a:ext cx="7898159" cy="655122"/>
            <a:chOff x="428149" y="1949021"/>
            <a:chExt cx="7898159" cy="655122"/>
          </a:xfrm>
        </p:grpSpPr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677FC68A-7BD9-42D8-84E9-627682A58642}"/>
                </a:ext>
              </a:extLst>
            </p:cNvPr>
            <p:cNvSpPr txBox="1"/>
            <p:nvPr/>
          </p:nvSpPr>
          <p:spPr>
            <a:xfrm>
              <a:off x="2932725" y="1968071"/>
              <a:ext cx="5393583" cy="63607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42875" indent="-142875" algn="just" fontAlgn="base">
                <a:spcAft>
                  <a:spcPts val="400"/>
                </a:spcAft>
                <a:buClr>
                  <a:srgbClr val="2F5597"/>
                </a:buClr>
                <a:buFont typeface="Arial" panose="020B0604020202020204" pitchFamily="34" charset="0"/>
                <a:buChar char="•"/>
              </a:pPr>
              <a:r>
                <a:rPr lang="ko-KR" altLang="en-US" sz="1600" b="1" spc="-70" dirty="0" err="1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임원ㆍ대표자ㆍ관리자ㆍ사외이사인</a:t>
              </a:r>
              <a:r>
                <a:rPr lang="ko-KR" altLang="en-US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spc="-70" dirty="0" err="1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법인ㆍ단체</a:t>
              </a:r>
              <a:endPara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142875" indent="-142875" algn="just" fontAlgn="base">
                <a:spcAft>
                  <a:spcPts val="400"/>
                </a:spcAft>
                <a:buClr>
                  <a:srgbClr val="2F5597"/>
                </a:buClr>
                <a:buFont typeface="Arial" panose="020B0604020202020204" pitchFamily="34" charset="0"/>
                <a:buChar char="•"/>
              </a:pPr>
              <a:r>
                <a:rPr lang="ko-KR" altLang="en-US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대리</a:t>
              </a:r>
              <a:r>
                <a:rPr lang="en-US" altLang="ko-KR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600" b="1" spc="-70" dirty="0" err="1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고문ㆍ자문을</a:t>
              </a:r>
              <a:r>
                <a:rPr lang="ko-KR" altLang="en-US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제공하는 </a:t>
              </a:r>
              <a:r>
                <a:rPr lang="ko-KR" altLang="en-US" sz="1600" b="1" spc="-70" dirty="0" err="1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개인ㆍ법인ㆍ단체</a:t>
              </a:r>
              <a:endParaRPr lang="en-US" altLang="ko-KR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6BD423FF-D49D-4C7D-9C68-2C3E4DA6EAF6}"/>
                </a:ext>
              </a:extLst>
            </p:cNvPr>
            <p:cNvSpPr txBox="1"/>
            <p:nvPr/>
          </p:nvSpPr>
          <p:spPr>
            <a:xfrm>
              <a:off x="428149" y="1949021"/>
              <a:ext cx="277672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spcBef>
                  <a:spcPts val="800"/>
                </a:spcBef>
                <a:buFont typeface="Wingdings" panose="05000000000000000000" pitchFamily="2" charset="2"/>
                <a:buChar char="ü"/>
              </a:pPr>
              <a:r>
                <a:rPr lang="ko-KR" altLang="en-US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 또는 그 가족이 </a:t>
              </a:r>
              <a:endParaRPr lang="en-US" altLang="ko-KR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74122D9F-CC9E-4AD3-A388-702C737A4359}"/>
                </a:ext>
              </a:extLst>
            </p:cNvPr>
            <p:cNvGrpSpPr/>
            <p:nvPr/>
          </p:nvGrpSpPr>
          <p:grpSpPr>
            <a:xfrm>
              <a:off x="2779871" y="2119312"/>
              <a:ext cx="289560" cy="295276"/>
              <a:chOff x="2779871" y="2107406"/>
              <a:chExt cx="289560" cy="319088"/>
            </a:xfrm>
          </p:grpSpPr>
          <p:sp>
            <p:nvSpPr>
              <p:cNvPr id="2" name="자유형: 도형 1">
                <a:extLst>
                  <a:ext uri="{FF2B5EF4-FFF2-40B4-BE49-F238E27FC236}">
                    <a16:creationId xmlns:a16="http://schemas.microsoft.com/office/drawing/2014/main" id="{0BF59117-4AA5-4ECC-9A28-C09ED7E76630}"/>
                  </a:ext>
                </a:extLst>
              </p:cNvPr>
              <p:cNvSpPr/>
              <p:nvPr/>
            </p:nvSpPr>
            <p:spPr>
              <a:xfrm>
                <a:off x="2779871" y="2110740"/>
                <a:ext cx="289560" cy="0"/>
              </a:xfrm>
              <a:custGeom>
                <a:avLst/>
                <a:gdLst>
                  <a:gd name="connsiteX0" fmla="*/ 0 w 289560"/>
                  <a:gd name="connsiteY0" fmla="*/ 0 h 0"/>
                  <a:gd name="connsiteX1" fmla="*/ 289560 w 28956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9560">
                    <a:moveTo>
                      <a:pt x="0" y="0"/>
                    </a:moveTo>
                    <a:lnTo>
                      <a:pt x="289560" y="0"/>
                    </a:ln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" name="자유형: 도형 3">
                <a:extLst>
                  <a:ext uri="{FF2B5EF4-FFF2-40B4-BE49-F238E27FC236}">
                    <a16:creationId xmlns:a16="http://schemas.microsoft.com/office/drawing/2014/main" id="{2BA0D7DA-A001-4931-8D30-42312A1A9D66}"/>
                  </a:ext>
                </a:extLst>
              </p:cNvPr>
              <p:cNvSpPr/>
              <p:nvPr/>
            </p:nvSpPr>
            <p:spPr>
              <a:xfrm>
                <a:off x="2900363" y="2107406"/>
                <a:ext cx="169068" cy="319088"/>
              </a:xfrm>
              <a:custGeom>
                <a:avLst/>
                <a:gdLst>
                  <a:gd name="connsiteX0" fmla="*/ 0 w 169068"/>
                  <a:gd name="connsiteY0" fmla="*/ 0 h 319088"/>
                  <a:gd name="connsiteX1" fmla="*/ 0 w 169068"/>
                  <a:gd name="connsiteY1" fmla="*/ 319088 h 319088"/>
                  <a:gd name="connsiteX2" fmla="*/ 169068 w 169068"/>
                  <a:gd name="connsiteY2" fmla="*/ 319088 h 31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9068" h="319088">
                    <a:moveTo>
                      <a:pt x="0" y="0"/>
                    </a:moveTo>
                    <a:lnTo>
                      <a:pt x="0" y="319088"/>
                    </a:lnTo>
                    <a:lnTo>
                      <a:pt x="169068" y="319088"/>
                    </a:ln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29" name="그룹 128">
            <a:extLst>
              <a:ext uri="{FF2B5EF4-FFF2-40B4-BE49-F238E27FC236}">
                <a16:creationId xmlns:a16="http://schemas.microsoft.com/office/drawing/2014/main" id="{CDE1E39B-904F-48FE-841E-85697CDC1D76}"/>
              </a:ext>
            </a:extLst>
          </p:cNvPr>
          <p:cNvGrpSpPr/>
          <p:nvPr/>
        </p:nvGrpSpPr>
        <p:grpSpPr>
          <a:xfrm>
            <a:off x="6764516" y="372291"/>
            <a:ext cx="2760876" cy="276999"/>
            <a:chOff x="6764516" y="372291"/>
            <a:chExt cx="2760876" cy="276999"/>
          </a:xfrm>
        </p:grpSpPr>
        <p:grpSp>
          <p:nvGrpSpPr>
            <p:cNvPr id="130" name="그룹 129">
              <a:extLst>
                <a:ext uri="{FF2B5EF4-FFF2-40B4-BE49-F238E27FC236}">
                  <a16:creationId xmlns:a16="http://schemas.microsoft.com/office/drawing/2014/main" id="{E4327AE0-1813-40C4-BEAC-F55CDB36686A}"/>
                </a:ext>
              </a:extLst>
            </p:cNvPr>
            <p:cNvGrpSpPr/>
            <p:nvPr/>
          </p:nvGrpSpPr>
          <p:grpSpPr>
            <a:xfrm>
              <a:off x="6764516" y="372291"/>
              <a:ext cx="1160207" cy="276999"/>
              <a:chOff x="4300628" y="-710341"/>
              <a:chExt cx="1160207" cy="276999"/>
            </a:xfrm>
          </p:grpSpPr>
          <p:sp>
            <p:nvSpPr>
              <p:cNvPr id="137" name="Freeform 458">
                <a:extLst>
                  <a:ext uri="{FF2B5EF4-FFF2-40B4-BE49-F238E27FC236}">
                    <a16:creationId xmlns:a16="http://schemas.microsoft.com/office/drawing/2014/main" id="{E927A06D-F1F6-4927-B853-BF03CFA4771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38" name="직사각형 137">
                <a:extLst>
                  <a:ext uri="{FF2B5EF4-FFF2-40B4-BE49-F238E27FC236}">
                    <a16:creationId xmlns:a16="http://schemas.microsoft.com/office/drawing/2014/main" id="{C71F9504-429D-452A-B9A0-4D112EE9601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  <p:grpSp>
          <p:nvGrpSpPr>
            <p:cNvPr id="131" name="그룹 130">
              <a:extLst>
                <a:ext uri="{FF2B5EF4-FFF2-40B4-BE49-F238E27FC236}">
                  <a16:creationId xmlns:a16="http://schemas.microsoft.com/office/drawing/2014/main" id="{C03D9B69-3051-4FD5-B2A7-CC9737B2C083}"/>
                </a:ext>
              </a:extLst>
            </p:cNvPr>
            <p:cNvGrpSpPr/>
            <p:nvPr/>
          </p:nvGrpSpPr>
          <p:grpSpPr>
            <a:xfrm>
              <a:off x="7564850" y="372291"/>
              <a:ext cx="1160207" cy="276999"/>
              <a:chOff x="4300628" y="-710341"/>
              <a:chExt cx="1160207" cy="276999"/>
            </a:xfrm>
          </p:grpSpPr>
          <p:sp>
            <p:nvSpPr>
              <p:cNvPr id="135" name="Freeform 458">
                <a:extLst>
                  <a:ext uri="{FF2B5EF4-FFF2-40B4-BE49-F238E27FC236}">
                    <a16:creationId xmlns:a16="http://schemas.microsoft.com/office/drawing/2014/main" id="{5B45489B-DB6F-4A95-B281-ACEB1D2D952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36" name="직사각형 135">
                <a:extLst>
                  <a:ext uri="{FF2B5EF4-FFF2-40B4-BE49-F238E27FC236}">
                    <a16:creationId xmlns:a16="http://schemas.microsoft.com/office/drawing/2014/main" id="{4F27A673-298C-4A33-AE26-2CDEBA8CF87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132" name="그룹 131">
              <a:extLst>
                <a:ext uri="{FF2B5EF4-FFF2-40B4-BE49-F238E27FC236}">
                  <a16:creationId xmlns:a16="http://schemas.microsoft.com/office/drawing/2014/main" id="{21285BD2-495C-4F47-9F55-2E42621303C6}"/>
                </a:ext>
              </a:extLst>
            </p:cNvPr>
            <p:cNvGrpSpPr/>
            <p:nvPr/>
          </p:nvGrpSpPr>
          <p:grpSpPr>
            <a:xfrm>
              <a:off x="8365185" y="372291"/>
              <a:ext cx="1160207" cy="276999"/>
              <a:chOff x="4300628" y="-710341"/>
              <a:chExt cx="1160207" cy="276999"/>
            </a:xfrm>
          </p:grpSpPr>
          <p:sp>
            <p:nvSpPr>
              <p:cNvPr id="133" name="Freeform 458">
                <a:extLst>
                  <a:ext uri="{FF2B5EF4-FFF2-40B4-BE49-F238E27FC236}">
                    <a16:creationId xmlns:a16="http://schemas.microsoft.com/office/drawing/2014/main" id="{395ACD1C-612A-42A0-9DDF-5291E437B46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2000">
                    <a:srgbClr val="0070C0"/>
                  </a:gs>
                  <a:gs pos="62000">
                    <a:srgbClr val="2A8966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34" name="직사각형 133">
                <a:extLst>
                  <a:ext uri="{FF2B5EF4-FFF2-40B4-BE49-F238E27FC236}">
                    <a16:creationId xmlns:a16="http://schemas.microsoft.com/office/drawing/2014/main" id="{B1554C34-39FC-4BBC-BA54-39FE107254B6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</p:grpSp>
      <p:sp>
        <p:nvSpPr>
          <p:cNvPr id="142" name="모서리가 둥근 직사각형 87">
            <a:extLst>
              <a:ext uri="{FF2B5EF4-FFF2-40B4-BE49-F238E27FC236}">
                <a16:creationId xmlns:a16="http://schemas.microsoft.com/office/drawing/2014/main" id="{8B3A42A2-911A-4535-9E89-39A93302FF3D}"/>
              </a:ext>
            </a:extLst>
          </p:cNvPr>
          <p:cNvSpPr/>
          <p:nvPr/>
        </p:nvSpPr>
        <p:spPr>
          <a:xfrm>
            <a:off x="479525" y="3083200"/>
            <a:ext cx="4237836" cy="756000"/>
          </a:xfrm>
          <a:prstGeom prst="rect">
            <a:avLst/>
          </a:prstGeom>
          <a:noFill/>
        </p:spPr>
        <p:txBody>
          <a:bodyPr wrap="none" lIns="72000" tIns="36000" rIns="72000" bIns="36000" anchor="ctr">
            <a:noAutofit/>
          </a:bodyPr>
          <a:lstStyle/>
          <a:p>
            <a:pPr algn="ctr"/>
            <a:r>
              <a:rPr lang="ko-KR" altLang="en-US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공직자 가족이 대표자인 법인</a:t>
            </a:r>
            <a:r>
              <a:rPr lang="ko-KR" altLang="en-US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이 </a:t>
            </a:r>
            <a:r>
              <a:rPr lang="en-US" altLang="ko-KR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/>
            </a:r>
            <a:br>
              <a:rPr lang="en-US" altLang="ko-KR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</a:br>
            <a:r>
              <a:rPr lang="ko-KR" altLang="en-US" sz="14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>
                    <a:lumMod val="6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직무관련자이면서 사적이해관계자</a:t>
            </a:r>
            <a:endParaRPr lang="ko-KR" altLang="en-US" sz="2000" spc="-150" dirty="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>
                  <a:lumMod val="6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4F569596-0C6E-447D-AAE7-597B16705390}"/>
              </a:ext>
            </a:extLst>
          </p:cNvPr>
          <p:cNvSpPr txBox="1"/>
          <p:nvPr/>
        </p:nvSpPr>
        <p:spPr>
          <a:xfrm>
            <a:off x="514975" y="3909537"/>
            <a:ext cx="4166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600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특허업무를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수행중인 공직자에게 </a:t>
            </a:r>
            <a: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배우자가 대표로 있는 법인에서 </a:t>
            </a:r>
            <a:r>
              <a:rPr lang="en-US" altLang="ko-KR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특허 신청을 한 경우</a:t>
            </a:r>
          </a:p>
        </p:txBody>
      </p:sp>
      <p:cxnSp>
        <p:nvCxnSpPr>
          <p:cNvPr id="144" name="직선 연결선 143">
            <a:extLst>
              <a:ext uri="{FF2B5EF4-FFF2-40B4-BE49-F238E27FC236}">
                <a16:creationId xmlns:a16="http://schemas.microsoft.com/office/drawing/2014/main" id="{9884FF95-658B-4127-AB73-4B60A6625489}"/>
              </a:ext>
            </a:extLst>
          </p:cNvPr>
          <p:cNvCxnSpPr>
            <a:cxnSpLocks/>
          </p:cNvCxnSpPr>
          <p:nvPr/>
        </p:nvCxnSpPr>
        <p:spPr>
          <a:xfrm>
            <a:off x="521200" y="3822044"/>
            <a:ext cx="4154487" cy="0"/>
          </a:xfrm>
          <a:prstGeom prst="line">
            <a:avLst/>
          </a:prstGeom>
          <a:ln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모서리가 둥근 직사각형 89">
            <a:extLst>
              <a:ext uri="{FF2B5EF4-FFF2-40B4-BE49-F238E27FC236}">
                <a16:creationId xmlns:a16="http://schemas.microsoft.com/office/drawing/2014/main" id="{28EE0C41-9C9E-44FE-A6BA-C2506A03D009}"/>
              </a:ext>
            </a:extLst>
          </p:cNvPr>
          <p:cNvSpPr/>
          <p:nvPr/>
        </p:nvSpPr>
        <p:spPr>
          <a:xfrm>
            <a:off x="5141952" y="3083200"/>
            <a:ext cx="4237836" cy="756000"/>
          </a:xfrm>
          <a:prstGeom prst="rect">
            <a:avLst/>
          </a:prstGeom>
          <a:noFill/>
        </p:spPr>
        <p:txBody>
          <a:bodyPr wrap="none" lIns="72000" tIns="36000" rIns="72000" bIns="36000" anchor="ctr">
            <a:noAutofit/>
          </a:bodyPr>
          <a:lstStyle/>
          <a:p>
            <a:pPr algn="ctr"/>
            <a:r>
              <a:rPr lang="ko-KR" altLang="en-US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공직자 가족이 고문인 법인</a:t>
            </a:r>
            <a:r>
              <a:rPr lang="ko-KR" altLang="en-US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이 </a:t>
            </a:r>
            <a:r>
              <a:rPr lang="en-US" altLang="ko-KR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D748E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/>
            </a:r>
            <a:br>
              <a:rPr lang="en-US" altLang="ko-KR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D748E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</a:br>
            <a:r>
              <a:rPr lang="ko-KR" altLang="en-US" sz="14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>
                    <a:lumMod val="6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직무관련자이면서 사적이해관계자</a:t>
            </a:r>
          </a:p>
        </p:txBody>
      </p:sp>
      <p:cxnSp>
        <p:nvCxnSpPr>
          <p:cNvPr id="146" name="직선 연결선 145">
            <a:extLst>
              <a:ext uri="{FF2B5EF4-FFF2-40B4-BE49-F238E27FC236}">
                <a16:creationId xmlns:a16="http://schemas.microsoft.com/office/drawing/2014/main" id="{1926CA25-7706-4978-A682-3BF4684A2276}"/>
              </a:ext>
            </a:extLst>
          </p:cNvPr>
          <p:cNvCxnSpPr>
            <a:cxnSpLocks/>
          </p:cNvCxnSpPr>
          <p:nvPr/>
        </p:nvCxnSpPr>
        <p:spPr>
          <a:xfrm>
            <a:off x="5183627" y="3822044"/>
            <a:ext cx="4154487" cy="0"/>
          </a:xfrm>
          <a:prstGeom prst="line">
            <a:avLst/>
          </a:prstGeom>
          <a:ln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TextBox 146">
            <a:extLst>
              <a:ext uri="{FF2B5EF4-FFF2-40B4-BE49-F238E27FC236}">
                <a16:creationId xmlns:a16="http://schemas.microsoft.com/office/drawing/2014/main" id="{697AB926-E9C5-4807-B435-61F123BE4B84}"/>
              </a:ext>
            </a:extLst>
          </p:cNvPr>
          <p:cNvSpPr txBox="1"/>
          <p:nvPr/>
        </p:nvSpPr>
        <p:spPr>
          <a:xfrm>
            <a:off x="5177402" y="3909537"/>
            <a:ext cx="4166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민원부서 과장과 </a:t>
            </a:r>
            <a: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생계를 같이하는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장인이 고문으로</a:t>
            </a:r>
            <a:endParaRPr lang="en-US" altLang="ko-KR" sz="1600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fontAlgn="base" latinLnBrk="0"/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재직중인 로펌이 민원 신청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한 경우</a:t>
            </a:r>
          </a:p>
        </p:txBody>
      </p:sp>
      <p:sp>
        <p:nvSpPr>
          <p:cNvPr id="174" name="직사각형 173">
            <a:extLst>
              <a:ext uri="{FF2B5EF4-FFF2-40B4-BE49-F238E27FC236}">
                <a16:creationId xmlns:a16="http://schemas.microsoft.com/office/drawing/2014/main" id="{FCAFE387-53EF-4A65-BDFA-EEE3A2B34380}"/>
              </a:ext>
            </a:extLst>
          </p:cNvPr>
          <p:cNvSpPr/>
          <p:nvPr/>
        </p:nvSpPr>
        <p:spPr>
          <a:xfrm>
            <a:off x="1168501" y="5871480"/>
            <a:ext cx="906121" cy="415499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특허 업무 수행</a:t>
            </a:r>
            <a:r>
              <a:rPr lang="en-US" altLang="ko-KR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</a:t>
            </a:r>
          </a:p>
        </p:txBody>
      </p:sp>
      <p:sp>
        <p:nvSpPr>
          <p:cNvPr id="177" name="화살표: 오른쪽 176">
            <a:extLst>
              <a:ext uri="{FF2B5EF4-FFF2-40B4-BE49-F238E27FC236}">
                <a16:creationId xmlns:a16="http://schemas.microsoft.com/office/drawing/2014/main" id="{A56E52CD-07C9-4875-B4E4-F865D74C54C3}"/>
              </a:ext>
            </a:extLst>
          </p:cNvPr>
          <p:cNvSpPr/>
          <p:nvPr/>
        </p:nvSpPr>
        <p:spPr>
          <a:xfrm rot="10800000">
            <a:off x="2096130" y="5267036"/>
            <a:ext cx="848655" cy="462115"/>
          </a:xfrm>
          <a:prstGeom prst="rightArrow">
            <a:avLst/>
          </a:prstGeom>
          <a:gradFill>
            <a:gsLst>
              <a:gs pos="25000">
                <a:srgbClr val="5E97BE"/>
              </a:gs>
              <a:gs pos="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9" name="직사각형 178">
            <a:extLst>
              <a:ext uri="{FF2B5EF4-FFF2-40B4-BE49-F238E27FC236}">
                <a16:creationId xmlns:a16="http://schemas.microsoft.com/office/drawing/2014/main" id="{19532CA3-8909-4025-8040-9850FA9ED8E3}"/>
              </a:ext>
            </a:extLst>
          </p:cNvPr>
          <p:cNvSpPr/>
          <p:nvPr/>
        </p:nvSpPr>
        <p:spPr>
          <a:xfrm>
            <a:off x="2263913" y="5421151"/>
            <a:ext cx="432811" cy="15388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ko-KR" altLang="en-US" sz="100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특허 신청</a:t>
            </a:r>
          </a:p>
        </p:txBody>
      </p:sp>
      <p:sp>
        <p:nvSpPr>
          <p:cNvPr id="149" name="직사각형 148">
            <a:extLst>
              <a:ext uri="{FF2B5EF4-FFF2-40B4-BE49-F238E27FC236}">
                <a16:creationId xmlns:a16="http://schemas.microsoft.com/office/drawing/2014/main" id="{744D5024-241E-4C6C-B664-24C104607FD6}"/>
              </a:ext>
            </a:extLst>
          </p:cNvPr>
          <p:cNvSpPr/>
          <p:nvPr/>
        </p:nvSpPr>
        <p:spPr>
          <a:xfrm>
            <a:off x="7305837" y="5822947"/>
            <a:ext cx="1195651" cy="415498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ko-KR" altLang="en-US" sz="105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D74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장인이 </a:t>
            </a:r>
            <a:endParaRPr lang="en-US" altLang="ko-KR" sz="1050" b="1" kern="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D748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sz="105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D74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고문으로 있는 로펌</a:t>
            </a:r>
            <a:endParaRPr lang="en-US" altLang="ko-KR" sz="1050" b="1" kern="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D748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06" name="직사각형 205">
            <a:extLst>
              <a:ext uri="{FF2B5EF4-FFF2-40B4-BE49-F238E27FC236}">
                <a16:creationId xmlns:a16="http://schemas.microsoft.com/office/drawing/2014/main" id="{208B4854-9B1C-45F2-98D7-B05E9638DED9}"/>
              </a:ext>
            </a:extLst>
          </p:cNvPr>
          <p:cNvSpPr/>
          <p:nvPr/>
        </p:nvSpPr>
        <p:spPr>
          <a:xfrm>
            <a:off x="5813593" y="5852938"/>
            <a:ext cx="864658" cy="253916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민원부서 과장</a:t>
            </a:r>
          </a:p>
        </p:txBody>
      </p:sp>
      <p:grpSp>
        <p:nvGrpSpPr>
          <p:cNvPr id="180" name="그룹 179">
            <a:extLst>
              <a:ext uri="{FF2B5EF4-FFF2-40B4-BE49-F238E27FC236}">
                <a16:creationId xmlns:a16="http://schemas.microsoft.com/office/drawing/2014/main" id="{8617919A-4667-473E-8853-0375D552B9D1}"/>
              </a:ext>
            </a:extLst>
          </p:cNvPr>
          <p:cNvGrpSpPr/>
          <p:nvPr/>
        </p:nvGrpSpPr>
        <p:grpSpPr>
          <a:xfrm>
            <a:off x="6440555" y="5087708"/>
            <a:ext cx="341210" cy="437780"/>
            <a:chOff x="2511041" y="5583269"/>
            <a:chExt cx="445348" cy="571391"/>
          </a:xfrm>
          <a:solidFill>
            <a:schemeClr val="bg1">
              <a:lumMod val="75000"/>
            </a:schemeClr>
          </a:solidFill>
        </p:grpSpPr>
        <p:sp>
          <p:nvSpPr>
            <p:cNvPr id="181" name="Freeform 227">
              <a:extLst>
                <a:ext uri="{FF2B5EF4-FFF2-40B4-BE49-F238E27FC236}">
                  <a16:creationId xmlns:a16="http://schemas.microsoft.com/office/drawing/2014/main" id="{F68AC6D8-6181-424B-B29A-8B46DC88C6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11041" y="5583269"/>
              <a:ext cx="445347" cy="571391"/>
            </a:xfrm>
            <a:custGeom>
              <a:avLst/>
              <a:gdLst>
                <a:gd name="T0" fmla="*/ 68 w 112"/>
                <a:gd name="T1" fmla="*/ 36 h 144"/>
                <a:gd name="T2" fmla="*/ 68 w 112"/>
                <a:gd name="T3" fmla="*/ 0 h 144"/>
                <a:gd name="T4" fmla="*/ 8 w 112"/>
                <a:gd name="T5" fmla="*/ 0 h 144"/>
                <a:gd name="T6" fmla="*/ 0 w 112"/>
                <a:gd name="T7" fmla="*/ 8 h 144"/>
                <a:gd name="T8" fmla="*/ 0 w 112"/>
                <a:gd name="T9" fmla="*/ 136 h 144"/>
                <a:gd name="T10" fmla="*/ 8 w 112"/>
                <a:gd name="T11" fmla="*/ 144 h 144"/>
                <a:gd name="T12" fmla="*/ 104 w 112"/>
                <a:gd name="T13" fmla="*/ 144 h 144"/>
                <a:gd name="T14" fmla="*/ 112 w 112"/>
                <a:gd name="T15" fmla="*/ 136 h 144"/>
                <a:gd name="T16" fmla="*/ 112 w 112"/>
                <a:gd name="T17" fmla="*/ 44 h 144"/>
                <a:gd name="T18" fmla="*/ 76 w 112"/>
                <a:gd name="T19" fmla="*/ 44 h 144"/>
                <a:gd name="T20" fmla="*/ 68 w 112"/>
                <a:gd name="T21" fmla="*/ 36 h 144"/>
                <a:gd name="T22" fmla="*/ 12 w 112"/>
                <a:gd name="T23" fmla="*/ 12 h 144"/>
                <a:gd name="T24" fmla="*/ 56 w 112"/>
                <a:gd name="T25" fmla="*/ 12 h 144"/>
                <a:gd name="T26" fmla="*/ 56 w 112"/>
                <a:gd name="T27" fmla="*/ 48 h 144"/>
                <a:gd name="T28" fmla="*/ 12 w 112"/>
                <a:gd name="T29" fmla="*/ 48 h 144"/>
                <a:gd name="T30" fmla="*/ 12 w 112"/>
                <a:gd name="T31" fmla="*/ 12 h 144"/>
                <a:gd name="T32" fmla="*/ 12 w 112"/>
                <a:gd name="T33" fmla="*/ 72 h 144"/>
                <a:gd name="T34" fmla="*/ 72 w 112"/>
                <a:gd name="T35" fmla="*/ 72 h 144"/>
                <a:gd name="T36" fmla="*/ 72 w 112"/>
                <a:gd name="T37" fmla="*/ 80 h 144"/>
                <a:gd name="T38" fmla="*/ 12 w 112"/>
                <a:gd name="T39" fmla="*/ 80 h 144"/>
                <a:gd name="T40" fmla="*/ 12 w 112"/>
                <a:gd name="T41" fmla="*/ 72 h 144"/>
                <a:gd name="T42" fmla="*/ 12 w 112"/>
                <a:gd name="T43" fmla="*/ 104 h 144"/>
                <a:gd name="T44" fmla="*/ 72 w 112"/>
                <a:gd name="T45" fmla="*/ 104 h 144"/>
                <a:gd name="T46" fmla="*/ 72 w 112"/>
                <a:gd name="T47" fmla="*/ 112 h 144"/>
                <a:gd name="T48" fmla="*/ 12 w 112"/>
                <a:gd name="T49" fmla="*/ 112 h 144"/>
                <a:gd name="T50" fmla="*/ 12 w 112"/>
                <a:gd name="T51" fmla="*/ 104 h 144"/>
                <a:gd name="T52" fmla="*/ 100 w 112"/>
                <a:gd name="T53" fmla="*/ 128 h 144"/>
                <a:gd name="T54" fmla="*/ 12 w 112"/>
                <a:gd name="T55" fmla="*/ 128 h 144"/>
                <a:gd name="T56" fmla="*/ 12 w 112"/>
                <a:gd name="T57" fmla="*/ 120 h 144"/>
                <a:gd name="T58" fmla="*/ 100 w 112"/>
                <a:gd name="T59" fmla="*/ 120 h 144"/>
                <a:gd name="T60" fmla="*/ 100 w 112"/>
                <a:gd name="T61" fmla="*/ 128 h 144"/>
                <a:gd name="T62" fmla="*/ 100 w 112"/>
                <a:gd name="T63" fmla="*/ 96 h 144"/>
                <a:gd name="T64" fmla="*/ 12 w 112"/>
                <a:gd name="T65" fmla="*/ 96 h 144"/>
                <a:gd name="T66" fmla="*/ 12 w 112"/>
                <a:gd name="T67" fmla="*/ 88 h 144"/>
                <a:gd name="T68" fmla="*/ 100 w 112"/>
                <a:gd name="T69" fmla="*/ 88 h 144"/>
                <a:gd name="T70" fmla="*/ 100 w 112"/>
                <a:gd name="T71" fmla="*/ 96 h 144"/>
                <a:gd name="T72" fmla="*/ 100 w 112"/>
                <a:gd name="T73" fmla="*/ 64 h 144"/>
                <a:gd name="T74" fmla="*/ 12 w 112"/>
                <a:gd name="T75" fmla="*/ 64 h 144"/>
                <a:gd name="T76" fmla="*/ 12 w 112"/>
                <a:gd name="T77" fmla="*/ 56 h 144"/>
                <a:gd name="T78" fmla="*/ 100 w 112"/>
                <a:gd name="T79" fmla="*/ 56 h 144"/>
                <a:gd name="T80" fmla="*/ 100 w 112"/>
                <a:gd name="T81" fmla="*/ 6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2" h="144">
                  <a:moveTo>
                    <a:pt x="68" y="36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0"/>
                    <a:pt x="4" y="144"/>
                    <a:pt x="8" y="144"/>
                  </a:cubicBezTo>
                  <a:cubicBezTo>
                    <a:pt x="104" y="144"/>
                    <a:pt x="104" y="144"/>
                    <a:pt x="104" y="144"/>
                  </a:cubicBezTo>
                  <a:cubicBezTo>
                    <a:pt x="108" y="144"/>
                    <a:pt x="112" y="140"/>
                    <a:pt x="112" y="136"/>
                  </a:cubicBezTo>
                  <a:cubicBezTo>
                    <a:pt x="112" y="44"/>
                    <a:pt x="112" y="44"/>
                    <a:pt x="112" y="44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2" y="44"/>
                    <a:pt x="68" y="40"/>
                    <a:pt x="68" y="36"/>
                  </a:cubicBezTo>
                  <a:close/>
                  <a:moveTo>
                    <a:pt x="12" y="12"/>
                  </a:moveTo>
                  <a:cubicBezTo>
                    <a:pt x="56" y="12"/>
                    <a:pt x="56" y="12"/>
                    <a:pt x="56" y="12"/>
                  </a:cubicBezTo>
                  <a:cubicBezTo>
                    <a:pt x="56" y="48"/>
                    <a:pt x="56" y="48"/>
                    <a:pt x="56" y="48"/>
                  </a:cubicBezTo>
                  <a:cubicBezTo>
                    <a:pt x="12" y="48"/>
                    <a:pt x="12" y="48"/>
                    <a:pt x="12" y="48"/>
                  </a:cubicBezTo>
                  <a:lnTo>
                    <a:pt x="12" y="12"/>
                  </a:lnTo>
                  <a:close/>
                  <a:moveTo>
                    <a:pt x="12" y="72"/>
                  </a:moveTo>
                  <a:cubicBezTo>
                    <a:pt x="72" y="72"/>
                    <a:pt x="72" y="72"/>
                    <a:pt x="72" y="72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12" y="80"/>
                    <a:pt x="12" y="80"/>
                    <a:pt x="12" y="80"/>
                  </a:cubicBezTo>
                  <a:lnTo>
                    <a:pt x="12" y="72"/>
                  </a:lnTo>
                  <a:close/>
                  <a:moveTo>
                    <a:pt x="12" y="104"/>
                  </a:moveTo>
                  <a:cubicBezTo>
                    <a:pt x="72" y="104"/>
                    <a:pt x="72" y="104"/>
                    <a:pt x="72" y="104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12" y="112"/>
                    <a:pt x="12" y="112"/>
                    <a:pt x="12" y="112"/>
                  </a:cubicBezTo>
                  <a:lnTo>
                    <a:pt x="12" y="104"/>
                  </a:lnTo>
                  <a:close/>
                  <a:moveTo>
                    <a:pt x="100" y="128"/>
                  </a:moveTo>
                  <a:cubicBezTo>
                    <a:pt x="12" y="128"/>
                    <a:pt x="12" y="128"/>
                    <a:pt x="12" y="128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100" y="120"/>
                    <a:pt x="100" y="120"/>
                    <a:pt x="100" y="120"/>
                  </a:cubicBezTo>
                  <a:lnTo>
                    <a:pt x="100" y="128"/>
                  </a:lnTo>
                  <a:close/>
                  <a:moveTo>
                    <a:pt x="100" y="96"/>
                  </a:moveTo>
                  <a:cubicBezTo>
                    <a:pt x="12" y="96"/>
                    <a:pt x="12" y="96"/>
                    <a:pt x="12" y="96"/>
                  </a:cubicBezTo>
                  <a:cubicBezTo>
                    <a:pt x="12" y="88"/>
                    <a:pt x="12" y="88"/>
                    <a:pt x="12" y="88"/>
                  </a:cubicBezTo>
                  <a:cubicBezTo>
                    <a:pt x="100" y="88"/>
                    <a:pt x="100" y="88"/>
                    <a:pt x="100" y="88"/>
                  </a:cubicBezTo>
                  <a:lnTo>
                    <a:pt x="100" y="96"/>
                  </a:lnTo>
                  <a:close/>
                  <a:moveTo>
                    <a:pt x="100" y="64"/>
                  </a:moveTo>
                  <a:cubicBezTo>
                    <a:pt x="12" y="64"/>
                    <a:pt x="12" y="64"/>
                    <a:pt x="12" y="6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00" y="56"/>
                    <a:pt x="100" y="56"/>
                    <a:pt x="100" y="56"/>
                  </a:cubicBezTo>
                  <a:lnTo>
                    <a:pt x="100" y="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82" name="Freeform 228">
              <a:extLst>
                <a:ext uri="{FF2B5EF4-FFF2-40B4-BE49-F238E27FC236}">
                  <a16:creationId xmlns:a16="http://schemas.microsoft.com/office/drawing/2014/main" id="{F256FF53-DC75-4396-9712-5524F0A69DB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3542" y="5583269"/>
              <a:ext cx="142847" cy="142848"/>
            </a:xfrm>
            <a:custGeom>
              <a:avLst/>
              <a:gdLst>
                <a:gd name="T0" fmla="*/ 8 w 36"/>
                <a:gd name="T1" fmla="*/ 36 h 36"/>
                <a:gd name="T2" fmla="*/ 36 w 36"/>
                <a:gd name="T3" fmla="*/ 36 h 36"/>
                <a:gd name="T4" fmla="*/ 0 w 36"/>
                <a:gd name="T5" fmla="*/ 0 h 36"/>
                <a:gd name="T6" fmla="*/ 0 w 36"/>
                <a:gd name="T7" fmla="*/ 28 h 36"/>
                <a:gd name="T8" fmla="*/ 8 w 36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6">
                  <a:moveTo>
                    <a:pt x="8" y="36"/>
                  </a:moveTo>
                  <a:cubicBezTo>
                    <a:pt x="36" y="36"/>
                    <a:pt x="36" y="36"/>
                    <a:pt x="36" y="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4" y="36"/>
                    <a:pt x="8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A5244C7E-068F-430C-84CD-22B8B8A532B9}"/>
              </a:ext>
            </a:extLst>
          </p:cNvPr>
          <p:cNvGrpSpPr/>
          <p:nvPr/>
        </p:nvGrpSpPr>
        <p:grpSpPr>
          <a:xfrm>
            <a:off x="6793748" y="5208113"/>
            <a:ext cx="807440" cy="439673"/>
            <a:chOff x="2430987" y="5693569"/>
            <a:chExt cx="688844" cy="375094"/>
          </a:xfrm>
        </p:grpSpPr>
        <p:sp>
          <p:nvSpPr>
            <p:cNvPr id="207" name="화살표: 오른쪽 206">
              <a:extLst>
                <a:ext uri="{FF2B5EF4-FFF2-40B4-BE49-F238E27FC236}">
                  <a16:creationId xmlns:a16="http://schemas.microsoft.com/office/drawing/2014/main" id="{9AA2B123-DF13-4E60-8BB3-C59CD7191512}"/>
                </a:ext>
              </a:extLst>
            </p:cNvPr>
            <p:cNvSpPr/>
            <p:nvPr/>
          </p:nvSpPr>
          <p:spPr>
            <a:xfrm rot="10800000">
              <a:off x="2430987" y="5693569"/>
              <a:ext cx="688844" cy="375094"/>
            </a:xfrm>
            <a:prstGeom prst="rightArrow">
              <a:avLst/>
            </a:prstGeom>
            <a:gradFill>
              <a:gsLst>
                <a:gs pos="25000">
                  <a:srgbClr val="5E97BE"/>
                </a:gs>
                <a:gs pos="0">
                  <a:schemeClr val="bg1"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8" name="직사각형 207">
              <a:extLst>
                <a:ext uri="{FF2B5EF4-FFF2-40B4-BE49-F238E27FC236}">
                  <a16:creationId xmlns:a16="http://schemas.microsoft.com/office/drawing/2014/main" id="{7CD26C64-EE2E-4284-B804-A2102769C62C}"/>
                </a:ext>
              </a:extLst>
            </p:cNvPr>
            <p:cNvSpPr/>
            <p:nvPr/>
          </p:nvSpPr>
          <p:spPr>
            <a:xfrm>
              <a:off x="2558209" y="5815474"/>
              <a:ext cx="369240" cy="13128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ko-KR" altLang="en-US" sz="1000" b="1" kern="0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민원 신청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FD019E7-B8AE-43D1-85AD-468C901977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28</a:t>
            </a:fld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-7324" y="2705840"/>
            <a:ext cx="1722913" cy="307777"/>
            <a:chOff x="-7324" y="2728065"/>
            <a:chExt cx="1722913" cy="307777"/>
          </a:xfrm>
        </p:grpSpPr>
        <p:sp>
          <p:nvSpPr>
            <p:cNvPr id="68" name="Freeform 458">
              <a:extLst>
                <a:ext uri="{FF2B5EF4-FFF2-40B4-BE49-F238E27FC236}">
                  <a16:creationId xmlns:a16="http://schemas.microsoft.com/office/drawing/2014/main" id="{D9327BC5-1D9A-4E8B-B5C4-2776AB2578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-7324" y="2747375"/>
              <a:ext cx="1722913" cy="25350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D9D9D9"/>
                </a:gs>
                <a:gs pos="100000">
                  <a:schemeClr val="bg2">
                    <a:lumMod val="7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69" name="직사각형 68">
              <a:extLst>
                <a:ext uri="{FF2B5EF4-FFF2-40B4-BE49-F238E27FC236}">
                  <a16:creationId xmlns:a16="http://schemas.microsoft.com/office/drawing/2014/main" id="{BE431CF9-91CD-453A-97DB-EF94BE8552B8}"/>
                </a:ext>
              </a:extLst>
            </p:cNvPr>
            <p:cNvSpPr/>
            <p:nvPr/>
          </p:nvSpPr>
          <p:spPr>
            <a:xfrm>
              <a:off x="456819" y="2728065"/>
              <a:ext cx="79462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    시</a:t>
              </a:r>
            </a:p>
          </p:txBody>
        </p:sp>
      </p:grp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C97873EF-9071-488F-8135-DB5516B26CA5}"/>
              </a:ext>
            </a:extLst>
          </p:cNvPr>
          <p:cNvGrpSpPr/>
          <p:nvPr/>
        </p:nvGrpSpPr>
        <p:grpSpPr>
          <a:xfrm>
            <a:off x="1338230" y="5042345"/>
            <a:ext cx="566662" cy="817133"/>
            <a:chOff x="3102011" y="4998765"/>
            <a:chExt cx="584428" cy="842752"/>
          </a:xfrm>
          <a:gradFill>
            <a:gsLst>
              <a:gs pos="75000">
                <a:srgbClr val="BFBFBF"/>
              </a:gs>
              <a:gs pos="100000">
                <a:srgbClr val="BFBFBF">
                  <a:alpha val="0"/>
                </a:srgbClr>
              </a:gs>
            </a:gsLst>
            <a:lin ang="5400000" scaled="1"/>
          </a:gradFill>
        </p:grpSpPr>
        <p:sp>
          <p:nvSpPr>
            <p:cNvPr id="72" name="사각형: 둥근 위쪽 모서리 71">
              <a:extLst>
                <a:ext uri="{FF2B5EF4-FFF2-40B4-BE49-F238E27FC236}">
                  <a16:creationId xmlns:a16="http://schemas.microsoft.com/office/drawing/2014/main" id="{F8D15F1F-CBB1-4F00-8A1F-5A33BDCF90C6}"/>
                </a:ext>
              </a:extLst>
            </p:cNvPr>
            <p:cNvSpPr/>
            <p:nvPr/>
          </p:nvSpPr>
          <p:spPr>
            <a:xfrm>
              <a:off x="3102011" y="5359948"/>
              <a:ext cx="584428" cy="481569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3" name="자유형: 도형 72">
              <a:extLst>
                <a:ext uri="{FF2B5EF4-FFF2-40B4-BE49-F238E27FC236}">
                  <a16:creationId xmlns:a16="http://schemas.microsoft.com/office/drawing/2014/main" id="{5054520F-7FF3-4541-BF95-D72911CB6E03}"/>
                </a:ext>
              </a:extLst>
            </p:cNvPr>
            <p:cNvSpPr/>
            <p:nvPr/>
          </p:nvSpPr>
          <p:spPr>
            <a:xfrm>
              <a:off x="3239923" y="4998765"/>
              <a:ext cx="308591" cy="308577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0587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그룹 95">
            <a:extLst>
              <a:ext uri="{FF2B5EF4-FFF2-40B4-BE49-F238E27FC236}">
                <a16:creationId xmlns:a16="http://schemas.microsoft.com/office/drawing/2014/main" id="{7D3060AE-0953-4B52-B559-505023E2D192}"/>
              </a:ext>
            </a:extLst>
          </p:cNvPr>
          <p:cNvGrpSpPr/>
          <p:nvPr/>
        </p:nvGrpSpPr>
        <p:grpSpPr>
          <a:xfrm>
            <a:off x="3649228" y="5004573"/>
            <a:ext cx="566662" cy="817133"/>
            <a:chOff x="3102011" y="4998765"/>
            <a:chExt cx="584428" cy="842752"/>
          </a:xfrm>
          <a:gradFill>
            <a:gsLst>
              <a:gs pos="75000">
                <a:srgbClr val="80ADCC"/>
              </a:gs>
              <a:gs pos="100000">
                <a:srgbClr val="80ADCC">
                  <a:alpha val="0"/>
                </a:srgbClr>
              </a:gs>
            </a:gsLst>
            <a:lin ang="5400000" scaled="1"/>
          </a:gradFill>
        </p:grpSpPr>
        <p:sp>
          <p:nvSpPr>
            <p:cNvPr id="97" name="사각형: 둥근 위쪽 모서리 96">
              <a:extLst>
                <a:ext uri="{FF2B5EF4-FFF2-40B4-BE49-F238E27FC236}">
                  <a16:creationId xmlns:a16="http://schemas.microsoft.com/office/drawing/2014/main" id="{FD4B2849-B416-4F07-911D-E96D62E0E654}"/>
                </a:ext>
              </a:extLst>
            </p:cNvPr>
            <p:cNvSpPr/>
            <p:nvPr/>
          </p:nvSpPr>
          <p:spPr>
            <a:xfrm>
              <a:off x="3102011" y="5359948"/>
              <a:ext cx="584428" cy="481569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8" name="자유형: 도형 97">
              <a:extLst>
                <a:ext uri="{FF2B5EF4-FFF2-40B4-BE49-F238E27FC236}">
                  <a16:creationId xmlns:a16="http://schemas.microsoft.com/office/drawing/2014/main" id="{78F0C24A-18BD-43C6-B5B5-1A397E940EC8}"/>
                </a:ext>
              </a:extLst>
            </p:cNvPr>
            <p:cNvSpPr/>
            <p:nvPr/>
          </p:nvSpPr>
          <p:spPr>
            <a:xfrm>
              <a:off x="3239923" y="4998765"/>
              <a:ext cx="308591" cy="308577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8FBC363E-59C8-4D16-ACB6-3315378AAB8A}"/>
              </a:ext>
            </a:extLst>
          </p:cNvPr>
          <p:cNvGrpSpPr/>
          <p:nvPr/>
        </p:nvGrpSpPr>
        <p:grpSpPr>
          <a:xfrm>
            <a:off x="8372884" y="5004573"/>
            <a:ext cx="566662" cy="817133"/>
            <a:chOff x="8336731" y="5004573"/>
            <a:chExt cx="566662" cy="817133"/>
          </a:xfrm>
        </p:grpSpPr>
        <p:sp>
          <p:nvSpPr>
            <p:cNvPr id="100" name="사각형: 둥근 위쪽 모서리 99">
              <a:extLst>
                <a:ext uri="{FF2B5EF4-FFF2-40B4-BE49-F238E27FC236}">
                  <a16:creationId xmlns:a16="http://schemas.microsoft.com/office/drawing/2014/main" id="{EC5907FF-307B-49AA-85B0-3513D3635926}"/>
                </a:ext>
              </a:extLst>
            </p:cNvPr>
            <p:cNvSpPr/>
            <p:nvPr/>
          </p:nvSpPr>
          <p:spPr>
            <a:xfrm>
              <a:off x="8336731" y="5354776"/>
              <a:ext cx="566662" cy="466930"/>
            </a:xfrm>
            <a:prstGeom prst="round2SameRect">
              <a:avLst>
                <a:gd name="adj1" fmla="val 28856"/>
                <a:gd name="adj2" fmla="val 0"/>
              </a:avLst>
            </a:prstGeom>
            <a:gradFill>
              <a:gsLst>
                <a:gs pos="75000">
                  <a:srgbClr val="80ADCC"/>
                </a:gs>
                <a:gs pos="100000">
                  <a:srgbClr val="80ADCC">
                    <a:alpha val="0"/>
                  </a:srgbClr>
                </a:gs>
              </a:gsLst>
              <a:lin ang="54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" name="자유형: 도형 100">
              <a:extLst>
                <a:ext uri="{FF2B5EF4-FFF2-40B4-BE49-F238E27FC236}">
                  <a16:creationId xmlns:a16="http://schemas.microsoft.com/office/drawing/2014/main" id="{BEAA571C-8DF3-42A2-8AA2-DE44B66EA8BB}"/>
                </a:ext>
              </a:extLst>
            </p:cNvPr>
            <p:cNvSpPr/>
            <p:nvPr/>
          </p:nvSpPr>
          <p:spPr>
            <a:xfrm>
              <a:off x="8470451" y="5004573"/>
              <a:ext cx="299210" cy="299197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solidFill>
              <a:srgbClr val="80AD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362" name="직사각형 361">
            <a:extLst>
              <a:ext uri="{FF2B5EF4-FFF2-40B4-BE49-F238E27FC236}">
                <a16:creationId xmlns:a16="http://schemas.microsoft.com/office/drawing/2014/main" id="{8CFBFED9-1615-4C81-B284-FA000703C762}"/>
              </a:ext>
            </a:extLst>
          </p:cNvPr>
          <p:cNvSpPr/>
          <p:nvPr/>
        </p:nvSpPr>
        <p:spPr>
          <a:xfrm>
            <a:off x="8056372" y="5825854"/>
            <a:ext cx="119968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B</a:t>
            </a: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 법률고문 출신 </a:t>
            </a:r>
          </a:p>
          <a:p>
            <a:pPr algn="ctr">
              <a:defRPr/>
            </a:pP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D74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경찰 수사관</a:t>
            </a:r>
          </a:p>
        </p:txBody>
      </p:sp>
      <p:sp>
        <p:nvSpPr>
          <p:cNvPr id="337" name="직사각형 336">
            <a:extLst>
              <a:ext uri="{FF2B5EF4-FFF2-40B4-BE49-F238E27FC236}">
                <a16:creationId xmlns:a16="http://schemas.microsoft.com/office/drawing/2014/main" id="{AAD6D8C5-D018-42B9-BA86-6C2D7448EB47}"/>
              </a:ext>
            </a:extLst>
          </p:cNvPr>
          <p:cNvSpPr/>
          <p:nvPr/>
        </p:nvSpPr>
        <p:spPr>
          <a:xfrm>
            <a:off x="5882539" y="5949336"/>
            <a:ext cx="479298" cy="253916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altLang="ko-KR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B</a:t>
            </a: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</a:t>
            </a:r>
          </a:p>
        </p:txBody>
      </p:sp>
      <p:grpSp>
        <p:nvGrpSpPr>
          <p:cNvPr id="399" name="Group 64">
            <a:extLst>
              <a:ext uri="{FF2B5EF4-FFF2-40B4-BE49-F238E27FC236}">
                <a16:creationId xmlns:a16="http://schemas.microsoft.com/office/drawing/2014/main" id="{5055835A-209B-4BBB-A39D-91DF3E2650C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572348" y="5010492"/>
            <a:ext cx="657594" cy="898449"/>
            <a:chOff x="3981" y="2452"/>
            <a:chExt cx="415" cy="567"/>
          </a:xfrm>
          <a:solidFill>
            <a:srgbClr val="BFBFBF"/>
          </a:solidFill>
        </p:grpSpPr>
        <p:sp>
          <p:nvSpPr>
            <p:cNvPr id="400" name="Freeform 65">
              <a:extLst>
                <a:ext uri="{FF2B5EF4-FFF2-40B4-BE49-F238E27FC236}">
                  <a16:creationId xmlns:a16="http://schemas.microsoft.com/office/drawing/2014/main" id="{D59CF765-BF9B-4E25-BF8E-E83183A7CB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1" y="2629"/>
              <a:ext cx="227" cy="39"/>
            </a:xfrm>
            <a:custGeom>
              <a:avLst/>
              <a:gdLst>
                <a:gd name="T0" fmla="*/ 227 w 227"/>
                <a:gd name="T1" fmla="*/ 17 h 39"/>
                <a:gd name="T2" fmla="*/ 184 w 227"/>
                <a:gd name="T3" fmla="*/ 17 h 39"/>
                <a:gd name="T4" fmla="*/ 184 w 227"/>
                <a:gd name="T5" fmla="*/ 0 h 39"/>
                <a:gd name="T6" fmla="*/ 45 w 227"/>
                <a:gd name="T7" fmla="*/ 0 h 39"/>
                <a:gd name="T8" fmla="*/ 45 w 227"/>
                <a:gd name="T9" fmla="*/ 17 h 39"/>
                <a:gd name="T10" fmla="*/ 0 w 227"/>
                <a:gd name="T11" fmla="*/ 17 h 39"/>
                <a:gd name="T12" fmla="*/ 0 w 227"/>
                <a:gd name="T13" fmla="*/ 39 h 39"/>
                <a:gd name="T14" fmla="*/ 227 w 227"/>
                <a:gd name="T15" fmla="*/ 39 h 39"/>
                <a:gd name="T16" fmla="*/ 227 w 227"/>
                <a:gd name="T17" fmla="*/ 1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39">
                  <a:moveTo>
                    <a:pt x="227" y="17"/>
                  </a:moveTo>
                  <a:lnTo>
                    <a:pt x="184" y="17"/>
                  </a:lnTo>
                  <a:lnTo>
                    <a:pt x="184" y="0"/>
                  </a:lnTo>
                  <a:lnTo>
                    <a:pt x="45" y="0"/>
                  </a:lnTo>
                  <a:lnTo>
                    <a:pt x="45" y="17"/>
                  </a:lnTo>
                  <a:lnTo>
                    <a:pt x="0" y="17"/>
                  </a:lnTo>
                  <a:lnTo>
                    <a:pt x="0" y="39"/>
                  </a:lnTo>
                  <a:lnTo>
                    <a:pt x="227" y="39"/>
                  </a:lnTo>
                  <a:lnTo>
                    <a:pt x="22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401" name="Freeform 66">
              <a:extLst>
                <a:ext uri="{FF2B5EF4-FFF2-40B4-BE49-F238E27FC236}">
                  <a16:creationId xmlns:a16="http://schemas.microsoft.com/office/drawing/2014/main" id="{21DCE544-627E-4E57-9159-F6E54D3D4A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88" y="2889"/>
              <a:ext cx="281" cy="130"/>
            </a:xfrm>
            <a:custGeom>
              <a:avLst/>
              <a:gdLst>
                <a:gd name="T0" fmla="*/ 220 w 281"/>
                <a:gd name="T1" fmla="*/ 0 h 130"/>
                <a:gd name="T2" fmla="*/ 220 w 281"/>
                <a:gd name="T3" fmla="*/ 0 h 130"/>
                <a:gd name="T4" fmla="*/ 212 w 281"/>
                <a:gd name="T5" fmla="*/ 3 h 130"/>
                <a:gd name="T6" fmla="*/ 201 w 281"/>
                <a:gd name="T7" fmla="*/ 4 h 130"/>
                <a:gd name="T8" fmla="*/ 201 w 281"/>
                <a:gd name="T9" fmla="*/ 4 h 130"/>
                <a:gd name="T10" fmla="*/ 191 w 281"/>
                <a:gd name="T11" fmla="*/ 3 h 130"/>
                <a:gd name="T12" fmla="*/ 181 w 281"/>
                <a:gd name="T13" fmla="*/ 0 h 130"/>
                <a:gd name="T14" fmla="*/ 181 w 281"/>
                <a:gd name="T15" fmla="*/ 0 h 130"/>
                <a:gd name="T16" fmla="*/ 171 w 281"/>
                <a:gd name="T17" fmla="*/ 3 h 130"/>
                <a:gd name="T18" fmla="*/ 161 w 281"/>
                <a:gd name="T19" fmla="*/ 4 h 130"/>
                <a:gd name="T20" fmla="*/ 161 w 281"/>
                <a:gd name="T21" fmla="*/ 4 h 130"/>
                <a:gd name="T22" fmla="*/ 150 w 281"/>
                <a:gd name="T23" fmla="*/ 3 h 130"/>
                <a:gd name="T24" fmla="*/ 141 w 281"/>
                <a:gd name="T25" fmla="*/ 0 h 130"/>
                <a:gd name="T26" fmla="*/ 141 w 281"/>
                <a:gd name="T27" fmla="*/ 0 h 130"/>
                <a:gd name="T28" fmla="*/ 132 w 281"/>
                <a:gd name="T29" fmla="*/ 3 h 130"/>
                <a:gd name="T30" fmla="*/ 120 w 281"/>
                <a:gd name="T31" fmla="*/ 4 h 130"/>
                <a:gd name="T32" fmla="*/ 120 w 281"/>
                <a:gd name="T33" fmla="*/ 4 h 130"/>
                <a:gd name="T34" fmla="*/ 110 w 281"/>
                <a:gd name="T35" fmla="*/ 3 h 130"/>
                <a:gd name="T36" fmla="*/ 101 w 281"/>
                <a:gd name="T37" fmla="*/ 0 h 130"/>
                <a:gd name="T38" fmla="*/ 101 w 281"/>
                <a:gd name="T39" fmla="*/ 0 h 130"/>
                <a:gd name="T40" fmla="*/ 91 w 281"/>
                <a:gd name="T41" fmla="*/ 3 h 130"/>
                <a:gd name="T42" fmla="*/ 81 w 281"/>
                <a:gd name="T43" fmla="*/ 4 h 130"/>
                <a:gd name="T44" fmla="*/ 81 w 281"/>
                <a:gd name="T45" fmla="*/ 4 h 130"/>
                <a:gd name="T46" fmla="*/ 71 w 281"/>
                <a:gd name="T47" fmla="*/ 3 h 130"/>
                <a:gd name="T48" fmla="*/ 61 w 281"/>
                <a:gd name="T49" fmla="*/ 0 h 130"/>
                <a:gd name="T50" fmla="*/ 61 w 281"/>
                <a:gd name="T51" fmla="*/ 0 h 130"/>
                <a:gd name="T52" fmla="*/ 51 w 281"/>
                <a:gd name="T53" fmla="*/ 3 h 130"/>
                <a:gd name="T54" fmla="*/ 41 w 281"/>
                <a:gd name="T55" fmla="*/ 4 h 130"/>
                <a:gd name="T56" fmla="*/ 41 w 281"/>
                <a:gd name="T57" fmla="*/ 4 h 130"/>
                <a:gd name="T58" fmla="*/ 30 w 281"/>
                <a:gd name="T59" fmla="*/ 3 h 130"/>
                <a:gd name="T60" fmla="*/ 20 w 281"/>
                <a:gd name="T61" fmla="*/ 0 h 130"/>
                <a:gd name="T62" fmla="*/ 20 w 281"/>
                <a:gd name="T63" fmla="*/ 0 h 130"/>
                <a:gd name="T64" fmla="*/ 10 w 281"/>
                <a:gd name="T65" fmla="*/ 3 h 130"/>
                <a:gd name="T66" fmla="*/ 0 w 281"/>
                <a:gd name="T67" fmla="*/ 4 h 130"/>
                <a:gd name="T68" fmla="*/ 0 w 281"/>
                <a:gd name="T69" fmla="*/ 34 h 130"/>
                <a:gd name="T70" fmla="*/ 0 w 281"/>
                <a:gd name="T71" fmla="*/ 61 h 130"/>
                <a:gd name="T72" fmla="*/ 0 w 281"/>
                <a:gd name="T73" fmla="*/ 64 h 130"/>
                <a:gd name="T74" fmla="*/ 0 w 281"/>
                <a:gd name="T75" fmla="*/ 106 h 130"/>
                <a:gd name="T76" fmla="*/ 0 w 281"/>
                <a:gd name="T77" fmla="*/ 130 h 130"/>
                <a:gd name="T78" fmla="*/ 30 w 281"/>
                <a:gd name="T79" fmla="*/ 130 h 130"/>
                <a:gd name="T80" fmla="*/ 30 w 281"/>
                <a:gd name="T81" fmla="*/ 30 h 130"/>
                <a:gd name="T82" fmla="*/ 91 w 281"/>
                <a:gd name="T83" fmla="*/ 30 h 130"/>
                <a:gd name="T84" fmla="*/ 91 w 281"/>
                <a:gd name="T85" fmla="*/ 130 h 130"/>
                <a:gd name="T86" fmla="*/ 281 w 281"/>
                <a:gd name="T87" fmla="*/ 130 h 130"/>
                <a:gd name="T88" fmla="*/ 281 w 281"/>
                <a:gd name="T89" fmla="*/ 4 h 130"/>
                <a:gd name="T90" fmla="*/ 281 w 281"/>
                <a:gd name="T91" fmla="*/ 4 h 130"/>
                <a:gd name="T92" fmla="*/ 271 w 281"/>
                <a:gd name="T93" fmla="*/ 3 h 130"/>
                <a:gd name="T94" fmla="*/ 261 w 281"/>
                <a:gd name="T95" fmla="*/ 0 h 130"/>
                <a:gd name="T96" fmla="*/ 261 w 281"/>
                <a:gd name="T97" fmla="*/ 0 h 130"/>
                <a:gd name="T98" fmla="*/ 252 w 281"/>
                <a:gd name="T99" fmla="*/ 3 h 130"/>
                <a:gd name="T100" fmla="*/ 242 w 281"/>
                <a:gd name="T101" fmla="*/ 4 h 130"/>
                <a:gd name="T102" fmla="*/ 242 w 281"/>
                <a:gd name="T103" fmla="*/ 4 h 130"/>
                <a:gd name="T104" fmla="*/ 230 w 281"/>
                <a:gd name="T105" fmla="*/ 3 h 130"/>
                <a:gd name="T106" fmla="*/ 220 w 281"/>
                <a:gd name="T107" fmla="*/ 0 h 130"/>
                <a:gd name="T108" fmla="*/ 220 w 281"/>
                <a:gd name="T109" fmla="*/ 0 h 130"/>
                <a:gd name="T110" fmla="*/ 252 w 281"/>
                <a:gd name="T111" fmla="*/ 93 h 130"/>
                <a:gd name="T112" fmla="*/ 120 w 281"/>
                <a:gd name="T113" fmla="*/ 93 h 130"/>
                <a:gd name="T114" fmla="*/ 120 w 281"/>
                <a:gd name="T115" fmla="*/ 30 h 130"/>
                <a:gd name="T116" fmla="*/ 252 w 281"/>
                <a:gd name="T117" fmla="*/ 30 h 130"/>
                <a:gd name="T118" fmla="*/ 252 w 281"/>
                <a:gd name="T119" fmla="*/ 93 h 130"/>
                <a:gd name="T120" fmla="*/ 252 w 281"/>
                <a:gd name="T121" fmla="*/ 93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1" h="130">
                  <a:moveTo>
                    <a:pt x="220" y="0"/>
                  </a:moveTo>
                  <a:lnTo>
                    <a:pt x="220" y="0"/>
                  </a:lnTo>
                  <a:lnTo>
                    <a:pt x="212" y="3"/>
                  </a:lnTo>
                  <a:lnTo>
                    <a:pt x="201" y="4"/>
                  </a:lnTo>
                  <a:lnTo>
                    <a:pt x="201" y="4"/>
                  </a:lnTo>
                  <a:lnTo>
                    <a:pt x="191" y="3"/>
                  </a:lnTo>
                  <a:lnTo>
                    <a:pt x="181" y="0"/>
                  </a:lnTo>
                  <a:lnTo>
                    <a:pt x="181" y="0"/>
                  </a:lnTo>
                  <a:lnTo>
                    <a:pt x="171" y="3"/>
                  </a:lnTo>
                  <a:lnTo>
                    <a:pt x="161" y="4"/>
                  </a:lnTo>
                  <a:lnTo>
                    <a:pt x="161" y="4"/>
                  </a:lnTo>
                  <a:lnTo>
                    <a:pt x="150" y="3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32" y="3"/>
                  </a:lnTo>
                  <a:lnTo>
                    <a:pt x="120" y="4"/>
                  </a:lnTo>
                  <a:lnTo>
                    <a:pt x="120" y="4"/>
                  </a:lnTo>
                  <a:lnTo>
                    <a:pt x="110" y="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1" y="3"/>
                  </a:lnTo>
                  <a:lnTo>
                    <a:pt x="81" y="4"/>
                  </a:lnTo>
                  <a:lnTo>
                    <a:pt x="81" y="4"/>
                  </a:lnTo>
                  <a:lnTo>
                    <a:pt x="71" y="3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51" y="3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0" y="3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0" y="3"/>
                  </a:lnTo>
                  <a:lnTo>
                    <a:pt x="0" y="4"/>
                  </a:lnTo>
                  <a:lnTo>
                    <a:pt x="0" y="34"/>
                  </a:lnTo>
                  <a:lnTo>
                    <a:pt x="0" y="61"/>
                  </a:lnTo>
                  <a:lnTo>
                    <a:pt x="0" y="64"/>
                  </a:lnTo>
                  <a:lnTo>
                    <a:pt x="0" y="106"/>
                  </a:lnTo>
                  <a:lnTo>
                    <a:pt x="0" y="130"/>
                  </a:lnTo>
                  <a:lnTo>
                    <a:pt x="30" y="130"/>
                  </a:lnTo>
                  <a:lnTo>
                    <a:pt x="30" y="30"/>
                  </a:lnTo>
                  <a:lnTo>
                    <a:pt x="91" y="30"/>
                  </a:lnTo>
                  <a:lnTo>
                    <a:pt x="91" y="130"/>
                  </a:lnTo>
                  <a:lnTo>
                    <a:pt x="281" y="130"/>
                  </a:lnTo>
                  <a:lnTo>
                    <a:pt x="281" y="4"/>
                  </a:lnTo>
                  <a:lnTo>
                    <a:pt x="281" y="4"/>
                  </a:lnTo>
                  <a:lnTo>
                    <a:pt x="271" y="3"/>
                  </a:lnTo>
                  <a:lnTo>
                    <a:pt x="261" y="0"/>
                  </a:lnTo>
                  <a:lnTo>
                    <a:pt x="261" y="0"/>
                  </a:lnTo>
                  <a:lnTo>
                    <a:pt x="252" y="3"/>
                  </a:lnTo>
                  <a:lnTo>
                    <a:pt x="242" y="4"/>
                  </a:lnTo>
                  <a:lnTo>
                    <a:pt x="242" y="4"/>
                  </a:lnTo>
                  <a:lnTo>
                    <a:pt x="230" y="3"/>
                  </a:lnTo>
                  <a:lnTo>
                    <a:pt x="220" y="0"/>
                  </a:lnTo>
                  <a:lnTo>
                    <a:pt x="220" y="0"/>
                  </a:lnTo>
                  <a:close/>
                  <a:moveTo>
                    <a:pt x="252" y="93"/>
                  </a:moveTo>
                  <a:lnTo>
                    <a:pt x="120" y="93"/>
                  </a:lnTo>
                  <a:lnTo>
                    <a:pt x="120" y="30"/>
                  </a:lnTo>
                  <a:lnTo>
                    <a:pt x="252" y="30"/>
                  </a:lnTo>
                  <a:lnTo>
                    <a:pt x="252" y="93"/>
                  </a:lnTo>
                  <a:lnTo>
                    <a:pt x="252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402" name="Freeform 67">
              <a:extLst>
                <a:ext uri="{FF2B5EF4-FFF2-40B4-BE49-F238E27FC236}">
                  <a16:creationId xmlns:a16="http://schemas.microsoft.com/office/drawing/2014/main" id="{47BE8CD3-221E-4931-A720-7992F331097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1" y="2824"/>
              <a:ext cx="335" cy="58"/>
            </a:xfrm>
            <a:custGeom>
              <a:avLst/>
              <a:gdLst>
                <a:gd name="T0" fmla="*/ 81 w 335"/>
                <a:gd name="T1" fmla="*/ 0 h 58"/>
                <a:gd name="T2" fmla="*/ 27 w 335"/>
                <a:gd name="T3" fmla="*/ 0 h 58"/>
                <a:gd name="T4" fmla="*/ 0 w 335"/>
                <a:gd name="T5" fmla="*/ 35 h 58"/>
                <a:gd name="T6" fmla="*/ 0 w 335"/>
                <a:gd name="T7" fmla="*/ 35 h 58"/>
                <a:gd name="T8" fmla="*/ 0 w 335"/>
                <a:gd name="T9" fmla="*/ 38 h 58"/>
                <a:gd name="T10" fmla="*/ 0 w 335"/>
                <a:gd name="T11" fmla="*/ 39 h 58"/>
                <a:gd name="T12" fmla="*/ 2 w 335"/>
                <a:gd name="T13" fmla="*/ 41 h 58"/>
                <a:gd name="T14" fmla="*/ 2 w 335"/>
                <a:gd name="T15" fmla="*/ 42 h 58"/>
                <a:gd name="T16" fmla="*/ 3 w 335"/>
                <a:gd name="T17" fmla="*/ 45 h 58"/>
                <a:gd name="T18" fmla="*/ 3 w 335"/>
                <a:gd name="T19" fmla="*/ 45 h 58"/>
                <a:gd name="T20" fmla="*/ 5 w 335"/>
                <a:gd name="T21" fmla="*/ 47 h 58"/>
                <a:gd name="T22" fmla="*/ 5 w 335"/>
                <a:gd name="T23" fmla="*/ 48 h 58"/>
                <a:gd name="T24" fmla="*/ 9 w 335"/>
                <a:gd name="T25" fmla="*/ 52 h 58"/>
                <a:gd name="T26" fmla="*/ 16 w 335"/>
                <a:gd name="T27" fmla="*/ 55 h 58"/>
                <a:gd name="T28" fmla="*/ 16 w 335"/>
                <a:gd name="T29" fmla="*/ 55 h 58"/>
                <a:gd name="T30" fmla="*/ 27 w 335"/>
                <a:gd name="T31" fmla="*/ 58 h 58"/>
                <a:gd name="T32" fmla="*/ 33 w 335"/>
                <a:gd name="T33" fmla="*/ 58 h 58"/>
                <a:gd name="T34" fmla="*/ 43 w 335"/>
                <a:gd name="T35" fmla="*/ 54 h 58"/>
                <a:gd name="T36" fmla="*/ 47 w 335"/>
                <a:gd name="T37" fmla="*/ 51 h 58"/>
                <a:gd name="T38" fmla="*/ 57 w 335"/>
                <a:gd name="T39" fmla="*/ 56 h 58"/>
                <a:gd name="T40" fmla="*/ 68 w 335"/>
                <a:gd name="T41" fmla="*/ 58 h 58"/>
                <a:gd name="T42" fmla="*/ 74 w 335"/>
                <a:gd name="T43" fmla="*/ 58 h 58"/>
                <a:gd name="T44" fmla="*/ 84 w 335"/>
                <a:gd name="T45" fmla="*/ 54 h 58"/>
                <a:gd name="T46" fmla="*/ 88 w 335"/>
                <a:gd name="T47" fmla="*/ 51 h 58"/>
                <a:gd name="T48" fmla="*/ 96 w 335"/>
                <a:gd name="T49" fmla="*/ 56 h 58"/>
                <a:gd name="T50" fmla="*/ 108 w 335"/>
                <a:gd name="T51" fmla="*/ 58 h 58"/>
                <a:gd name="T52" fmla="*/ 113 w 335"/>
                <a:gd name="T53" fmla="*/ 58 h 58"/>
                <a:gd name="T54" fmla="*/ 123 w 335"/>
                <a:gd name="T55" fmla="*/ 54 h 58"/>
                <a:gd name="T56" fmla="*/ 128 w 335"/>
                <a:gd name="T57" fmla="*/ 51 h 58"/>
                <a:gd name="T58" fmla="*/ 136 w 335"/>
                <a:gd name="T59" fmla="*/ 56 h 58"/>
                <a:gd name="T60" fmla="*/ 147 w 335"/>
                <a:gd name="T61" fmla="*/ 58 h 58"/>
                <a:gd name="T62" fmla="*/ 154 w 335"/>
                <a:gd name="T63" fmla="*/ 58 h 58"/>
                <a:gd name="T64" fmla="*/ 164 w 335"/>
                <a:gd name="T65" fmla="*/ 54 h 58"/>
                <a:gd name="T66" fmla="*/ 168 w 335"/>
                <a:gd name="T67" fmla="*/ 51 h 58"/>
                <a:gd name="T68" fmla="*/ 177 w 335"/>
                <a:gd name="T69" fmla="*/ 56 h 58"/>
                <a:gd name="T70" fmla="*/ 188 w 335"/>
                <a:gd name="T71" fmla="*/ 58 h 58"/>
                <a:gd name="T72" fmla="*/ 194 w 335"/>
                <a:gd name="T73" fmla="*/ 58 h 58"/>
                <a:gd name="T74" fmla="*/ 204 w 335"/>
                <a:gd name="T75" fmla="*/ 54 h 58"/>
                <a:gd name="T76" fmla="*/ 208 w 335"/>
                <a:gd name="T77" fmla="*/ 51 h 58"/>
                <a:gd name="T78" fmla="*/ 216 w 335"/>
                <a:gd name="T79" fmla="*/ 56 h 58"/>
                <a:gd name="T80" fmla="*/ 228 w 335"/>
                <a:gd name="T81" fmla="*/ 58 h 58"/>
                <a:gd name="T82" fmla="*/ 233 w 335"/>
                <a:gd name="T83" fmla="*/ 58 h 58"/>
                <a:gd name="T84" fmla="*/ 245 w 335"/>
                <a:gd name="T85" fmla="*/ 54 h 58"/>
                <a:gd name="T86" fmla="*/ 247 w 335"/>
                <a:gd name="T87" fmla="*/ 51 h 58"/>
                <a:gd name="T88" fmla="*/ 257 w 335"/>
                <a:gd name="T89" fmla="*/ 56 h 58"/>
                <a:gd name="T90" fmla="*/ 269 w 335"/>
                <a:gd name="T91" fmla="*/ 58 h 58"/>
                <a:gd name="T92" fmla="*/ 274 w 335"/>
                <a:gd name="T93" fmla="*/ 58 h 58"/>
                <a:gd name="T94" fmla="*/ 284 w 335"/>
                <a:gd name="T95" fmla="*/ 54 h 58"/>
                <a:gd name="T96" fmla="*/ 288 w 335"/>
                <a:gd name="T97" fmla="*/ 51 h 58"/>
                <a:gd name="T98" fmla="*/ 297 w 335"/>
                <a:gd name="T99" fmla="*/ 56 h 58"/>
                <a:gd name="T100" fmla="*/ 308 w 335"/>
                <a:gd name="T101" fmla="*/ 58 h 58"/>
                <a:gd name="T102" fmla="*/ 314 w 335"/>
                <a:gd name="T103" fmla="*/ 58 h 58"/>
                <a:gd name="T104" fmla="*/ 324 w 335"/>
                <a:gd name="T105" fmla="*/ 54 h 58"/>
                <a:gd name="T106" fmla="*/ 331 w 335"/>
                <a:gd name="T107" fmla="*/ 48 h 58"/>
                <a:gd name="T108" fmla="*/ 335 w 335"/>
                <a:gd name="T109" fmla="*/ 39 h 58"/>
                <a:gd name="T110" fmla="*/ 335 w 335"/>
                <a:gd name="T111" fmla="*/ 35 h 58"/>
                <a:gd name="T112" fmla="*/ 147 w 335"/>
                <a:gd name="T113" fmla="*/ 0 h 58"/>
                <a:gd name="T114" fmla="*/ 125 w 335"/>
                <a:gd name="T11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5" h="58">
                  <a:moveTo>
                    <a:pt x="125" y="0"/>
                  </a:moveTo>
                  <a:lnTo>
                    <a:pt x="81" y="0"/>
                  </a:lnTo>
                  <a:lnTo>
                    <a:pt x="56" y="0"/>
                  </a:lnTo>
                  <a:lnTo>
                    <a:pt x="27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9" y="52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2" y="58"/>
                  </a:lnTo>
                  <a:lnTo>
                    <a:pt x="27" y="58"/>
                  </a:lnTo>
                  <a:lnTo>
                    <a:pt x="27" y="58"/>
                  </a:lnTo>
                  <a:lnTo>
                    <a:pt x="33" y="58"/>
                  </a:lnTo>
                  <a:lnTo>
                    <a:pt x="39" y="56"/>
                  </a:lnTo>
                  <a:lnTo>
                    <a:pt x="43" y="54"/>
                  </a:lnTo>
                  <a:lnTo>
                    <a:pt x="47" y="51"/>
                  </a:lnTo>
                  <a:lnTo>
                    <a:pt x="47" y="51"/>
                  </a:lnTo>
                  <a:lnTo>
                    <a:pt x="51" y="54"/>
                  </a:lnTo>
                  <a:lnTo>
                    <a:pt x="57" y="56"/>
                  </a:lnTo>
                  <a:lnTo>
                    <a:pt x="61" y="58"/>
                  </a:lnTo>
                  <a:lnTo>
                    <a:pt x="68" y="58"/>
                  </a:lnTo>
                  <a:lnTo>
                    <a:pt x="68" y="58"/>
                  </a:lnTo>
                  <a:lnTo>
                    <a:pt x="74" y="58"/>
                  </a:lnTo>
                  <a:lnTo>
                    <a:pt x="78" y="56"/>
                  </a:lnTo>
                  <a:lnTo>
                    <a:pt x="84" y="54"/>
                  </a:lnTo>
                  <a:lnTo>
                    <a:pt x="88" y="51"/>
                  </a:lnTo>
                  <a:lnTo>
                    <a:pt x="88" y="51"/>
                  </a:lnTo>
                  <a:lnTo>
                    <a:pt x="92" y="54"/>
                  </a:lnTo>
                  <a:lnTo>
                    <a:pt x="96" y="56"/>
                  </a:lnTo>
                  <a:lnTo>
                    <a:pt x="102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13" y="58"/>
                  </a:lnTo>
                  <a:lnTo>
                    <a:pt x="119" y="56"/>
                  </a:lnTo>
                  <a:lnTo>
                    <a:pt x="123" y="54"/>
                  </a:lnTo>
                  <a:lnTo>
                    <a:pt x="128" y="51"/>
                  </a:lnTo>
                  <a:lnTo>
                    <a:pt x="128" y="51"/>
                  </a:lnTo>
                  <a:lnTo>
                    <a:pt x="132" y="54"/>
                  </a:lnTo>
                  <a:lnTo>
                    <a:pt x="136" y="56"/>
                  </a:lnTo>
                  <a:lnTo>
                    <a:pt x="142" y="58"/>
                  </a:lnTo>
                  <a:lnTo>
                    <a:pt x="147" y="58"/>
                  </a:lnTo>
                  <a:lnTo>
                    <a:pt x="147" y="58"/>
                  </a:lnTo>
                  <a:lnTo>
                    <a:pt x="154" y="58"/>
                  </a:lnTo>
                  <a:lnTo>
                    <a:pt x="159" y="56"/>
                  </a:lnTo>
                  <a:lnTo>
                    <a:pt x="164" y="54"/>
                  </a:lnTo>
                  <a:lnTo>
                    <a:pt x="168" y="51"/>
                  </a:lnTo>
                  <a:lnTo>
                    <a:pt x="168" y="51"/>
                  </a:lnTo>
                  <a:lnTo>
                    <a:pt x="173" y="54"/>
                  </a:lnTo>
                  <a:lnTo>
                    <a:pt x="177" y="56"/>
                  </a:lnTo>
                  <a:lnTo>
                    <a:pt x="183" y="58"/>
                  </a:lnTo>
                  <a:lnTo>
                    <a:pt x="188" y="58"/>
                  </a:lnTo>
                  <a:lnTo>
                    <a:pt x="188" y="58"/>
                  </a:lnTo>
                  <a:lnTo>
                    <a:pt x="194" y="58"/>
                  </a:lnTo>
                  <a:lnTo>
                    <a:pt x="199" y="56"/>
                  </a:lnTo>
                  <a:lnTo>
                    <a:pt x="204" y="54"/>
                  </a:lnTo>
                  <a:lnTo>
                    <a:pt x="208" y="51"/>
                  </a:lnTo>
                  <a:lnTo>
                    <a:pt x="208" y="51"/>
                  </a:lnTo>
                  <a:lnTo>
                    <a:pt x="212" y="54"/>
                  </a:lnTo>
                  <a:lnTo>
                    <a:pt x="216" y="56"/>
                  </a:lnTo>
                  <a:lnTo>
                    <a:pt x="222" y="58"/>
                  </a:lnTo>
                  <a:lnTo>
                    <a:pt x="228" y="58"/>
                  </a:lnTo>
                  <a:lnTo>
                    <a:pt x="228" y="58"/>
                  </a:lnTo>
                  <a:lnTo>
                    <a:pt x="233" y="58"/>
                  </a:lnTo>
                  <a:lnTo>
                    <a:pt x="239" y="56"/>
                  </a:lnTo>
                  <a:lnTo>
                    <a:pt x="245" y="54"/>
                  </a:lnTo>
                  <a:lnTo>
                    <a:pt x="247" y="51"/>
                  </a:lnTo>
                  <a:lnTo>
                    <a:pt x="247" y="51"/>
                  </a:lnTo>
                  <a:lnTo>
                    <a:pt x="252" y="54"/>
                  </a:lnTo>
                  <a:lnTo>
                    <a:pt x="257" y="56"/>
                  </a:lnTo>
                  <a:lnTo>
                    <a:pt x="263" y="58"/>
                  </a:lnTo>
                  <a:lnTo>
                    <a:pt x="269" y="58"/>
                  </a:lnTo>
                  <a:lnTo>
                    <a:pt x="269" y="58"/>
                  </a:lnTo>
                  <a:lnTo>
                    <a:pt x="274" y="58"/>
                  </a:lnTo>
                  <a:lnTo>
                    <a:pt x="280" y="56"/>
                  </a:lnTo>
                  <a:lnTo>
                    <a:pt x="284" y="54"/>
                  </a:lnTo>
                  <a:lnTo>
                    <a:pt x="288" y="51"/>
                  </a:lnTo>
                  <a:lnTo>
                    <a:pt x="288" y="51"/>
                  </a:lnTo>
                  <a:lnTo>
                    <a:pt x="293" y="54"/>
                  </a:lnTo>
                  <a:lnTo>
                    <a:pt x="297" y="56"/>
                  </a:lnTo>
                  <a:lnTo>
                    <a:pt x="303" y="58"/>
                  </a:lnTo>
                  <a:lnTo>
                    <a:pt x="308" y="58"/>
                  </a:lnTo>
                  <a:lnTo>
                    <a:pt x="308" y="58"/>
                  </a:lnTo>
                  <a:lnTo>
                    <a:pt x="314" y="58"/>
                  </a:lnTo>
                  <a:lnTo>
                    <a:pt x="319" y="56"/>
                  </a:lnTo>
                  <a:lnTo>
                    <a:pt x="324" y="54"/>
                  </a:lnTo>
                  <a:lnTo>
                    <a:pt x="328" y="51"/>
                  </a:lnTo>
                  <a:lnTo>
                    <a:pt x="331" y="48"/>
                  </a:lnTo>
                  <a:lnTo>
                    <a:pt x="334" y="44"/>
                  </a:lnTo>
                  <a:lnTo>
                    <a:pt x="335" y="39"/>
                  </a:lnTo>
                  <a:lnTo>
                    <a:pt x="335" y="35"/>
                  </a:lnTo>
                  <a:lnTo>
                    <a:pt x="335" y="35"/>
                  </a:lnTo>
                  <a:lnTo>
                    <a:pt x="308" y="0"/>
                  </a:lnTo>
                  <a:lnTo>
                    <a:pt x="147" y="0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403" name="Rectangle 68">
              <a:extLst>
                <a:ext uri="{FF2B5EF4-FFF2-40B4-BE49-F238E27FC236}">
                  <a16:creationId xmlns:a16="http://schemas.microsoft.com/office/drawing/2014/main" id="{28A4BD61-9731-46B7-B739-0710032133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1" y="2955"/>
              <a:ext cx="100" cy="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404" name="Freeform 69">
              <a:extLst>
                <a:ext uri="{FF2B5EF4-FFF2-40B4-BE49-F238E27FC236}">
                  <a16:creationId xmlns:a16="http://schemas.microsoft.com/office/drawing/2014/main" id="{4F9E85E6-40E0-448F-9DE2-3C11F1ECE5B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1" y="2677"/>
              <a:ext cx="227" cy="270"/>
            </a:xfrm>
            <a:custGeom>
              <a:avLst/>
              <a:gdLst>
                <a:gd name="T0" fmla="*/ 92 w 227"/>
                <a:gd name="T1" fmla="*/ 208 h 270"/>
                <a:gd name="T2" fmla="*/ 85 w 227"/>
                <a:gd name="T3" fmla="*/ 203 h 270"/>
                <a:gd name="T4" fmla="*/ 85 w 227"/>
                <a:gd name="T5" fmla="*/ 203 h 270"/>
                <a:gd name="T6" fmla="*/ 79 w 227"/>
                <a:gd name="T7" fmla="*/ 198 h 270"/>
                <a:gd name="T8" fmla="*/ 79 w 227"/>
                <a:gd name="T9" fmla="*/ 196 h 270"/>
                <a:gd name="T10" fmla="*/ 78 w 227"/>
                <a:gd name="T11" fmla="*/ 195 h 270"/>
                <a:gd name="T12" fmla="*/ 76 w 227"/>
                <a:gd name="T13" fmla="*/ 194 h 270"/>
                <a:gd name="T14" fmla="*/ 75 w 227"/>
                <a:gd name="T15" fmla="*/ 191 h 270"/>
                <a:gd name="T16" fmla="*/ 75 w 227"/>
                <a:gd name="T17" fmla="*/ 189 h 270"/>
                <a:gd name="T18" fmla="*/ 75 w 227"/>
                <a:gd name="T19" fmla="*/ 186 h 270"/>
                <a:gd name="T20" fmla="*/ 75 w 227"/>
                <a:gd name="T21" fmla="*/ 186 h 270"/>
                <a:gd name="T22" fmla="*/ 73 w 227"/>
                <a:gd name="T23" fmla="*/ 182 h 270"/>
                <a:gd name="T24" fmla="*/ 92 w 227"/>
                <a:gd name="T25" fmla="*/ 157 h 270"/>
                <a:gd name="T26" fmla="*/ 136 w 227"/>
                <a:gd name="T27" fmla="*/ 136 h 270"/>
                <a:gd name="T28" fmla="*/ 161 w 227"/>
                <a:gd name="T29" fmla="*/ 141 h 270"/>
                <a:gd name="T30" fmla="*/ 205 w 227"/>
                <a:gd name="T31" fmla="*/ 136 h 270"/>
                <a:gd name="T32" fmla="*/ 227 w 227"/>
                <a:gd name="T33" fmla="*/ 141 h 270"/>
                <a:gd name="T34" fmla="*/ 0 w 227"/>
                <a:gd name="T35" fmla="*/ 0 h 270"/>
                <a:gd name="T36" fmla="*/ 100 w 227"/>
                <a:gd name="T37" fmla="*/ 270 h 270"/>
                <a:gd name="T38" fmla="*/ 92 w 227"/>
                <a:gd name="T39" fmla="*/ 246 h 270"/>
                <a:gd name="T40" fmla="*/ 92 w 227"/>
                <a:gd name="T41" fmla="*/ 208 h 270"/>
                <a:gd name="T42" fmla="*/ 205 w 227"/>
                <a:gd name="T43" fmla="*/ 17 h 270"/>
                <a:gd name="T44" fmla="*/ 161 w 227"/>
                <a:gd name="T45" fmla="*/ 61 h 270"/>
                <a:gd name="T46" fmla="*/ 161 w 227"/>
                <a:gd name="T47" fmla="*/ 75 h 270"/>
                <a:gd name="T48" fmla="*/ 205 w 227"/>
                <a:gd name="T49" fmla="*/ 120 h 270"/>
                <a:gd name="T50" fmla="*/ 161 w 227"/>
                <a:gd name="T51" fmla="*/ 75 h 270"/>
                <a:gd name="T52" fmla="*/ 136 w 227"/>
                <a:gd name="T53" fmla="*/ 17 h 270"/>
                <a:gd name="T54" fmla="*/ 92 w 227"/>
                <a:gd name="T55" fmla="*/ 61 h 270"/>
                <a:gd name="T56" fmla="*/ 92 w 227"/>
                <a:gd name="T57" fmla="*/ 75 h 270"/>
                <a:gd name="T58" fmla="*/ 136 w 227"/>
                <a:gd name="T59" fmla="*/ 120 h 270"/>
                <a:gd name="T60" fmla="*/ 92 w 227"/>
                <a:gd name="T61" fmla="*/ 75 h 270"/>
                <a:gd name="T62" fmla="*/ 24 w 227"/>
                <a:gd name="T63" fmla="*/ 246 h 270"/>
                <a:gd name="T64" fmla="*/ 68 w 227"/>
                <a:gd name="T65" fmla="*/ 201 h 270"/>
                <a:gd name="T66" fmla="*/ 68 w 227"/>
                <a:gd name="T67" fmla="*/ 179 h 270"/>
                <a:gd name="T68" fmla="*/ 24 w 227"/>
                <a:gd name="T69" fmla="*/ 136 h 270"/>
                <a:gd name="T70" fmla="*/ 68 w 227"/>
                <a:gd name="T71" fmla="*/ 179 h 270"/>
                <a:gd name="T72" fmla="*/ 24 w 227"/>
                <a:gd name="T73" fmla="*/ 120 h 270"/>
                <a:gd name="T74" fmla="*/ 68 w 227"/>
                <a:gd name="T75" fmla="*/ 75 h 270"/>
                <a:gd name="T76" fmla="*/ 68 w 227"/>
                <a:gd name="T77" fmla="*/ 61 h 270"/>
                <a:gd name="T78" fmla="*/ 24 w 227"/>
                <a:gd name="T79" fmla="*/ 17 h 270"/>
                <a:gd name="T80" fmla="*/ 68 w 227"/>
                <a:gd name="T81" fmla="*/ 61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27" h="270">
                  <a:moveTo>
                    <a:pt x="92" y="208"/>
                  </a:moveTo>
                  <a:lnTo>
                    <a:pt x="92" y="208"/>
                  </a:lnTo>
                  <a:lnTo>
                    <a:pt x="85" y="203"/>
                  </a:lnTo>
                  <a:lnTo>
                    <a:pt x="85" y="203"/>
                  </a:lnTo>
                  <a:lnTo>
                    <a:pt x="85" y="203"/>
                  </a:lnTo>
                  <a:lnTo>
                    <a:pt x="85" y="203"/>
                  </a:lnTo>
                  <a:lnTo>
                    <a:pt x="79" y="198"/>
                  </a:lnTo>
                  <a:lnTo>
                    <a:pt x="79" y="198"/>
                  </a:lnTo>
                  <a:lnTo>
                    <a:pt x="79" y="196"/>
                  </a:lnTo>
                  <a:lnTo>
                    <a:pt x="79" y="196"/>
                  </a:lnTo>
                  <a:lnTo>
                    <a:pt x="78" y="195"/>
                  </a:lnTo>
                  <a:lnTo>
                    <a:pt x="78" y="195"/>
                  </a:lnTo>
                  <a:lnTo>
                    <a:pt x="76" y="194"/>
                  </a:lnTo>
                  <a:lnTo>
                    <a:pt x="76" y="194"/>
                  </a:lnTo>
                  <a:lnTo>
                    <a:pt x="75" y="191"/>
                  </a:lnTo>
                  <a:lnTo>
                    <a:pt x="75" y="191"/>
                  </a:lnTo>
                  <a:lnTo>
                    <a:pt x="75" y="189"/>
                  </a:lnTo>
                  <a:lnTo>
                    <a:pt x="75" y="189"/>
                  </a:lnTo>
                  <a:lnTo>
                    <a:pt x="75" y="186"/>
                  </a:lnTo>
                  <a:lnTo>
                    <a:pt x="75" y="186"/>
                  </a:lnTo>
                  <a:lnTo>
                    <a:pt x="75" y="186"/>
                  </a:lnTo>
                  <a:lnTo>
                    <a:pt x="75" y="186"/>
                  </a:lnTo>
                  <a:lnTo>
                    <a:pt x="73" y="182"/>
                  </a:lnTo>
                  <a:lnTo>
                    <a:pt x="73" y="182"/>
                  </a:lnTo>
                  <a:lnTo>
                    <a:pt x="75" y="179"/>
                  </a:lnTo>
                  <a:lnTo>
                    <a:pt x="92" y="157"/>
                  </a:lnTo>
                  <a:lnTo>
                    <a:pt x="92" y="136"/>
                  </a:lnTo>
                  <a:lnTo>
                    <a:pt x="136" y="136"/>
                  </a:lnTo>
                  <a:lnTo>
                    <a:pt x="136" y="141"/>
                  </a:lnTo>
                  <a:lnTo>
                    <a:pt x="161" y="141"/>
                  </a:lnTo>
                  <a:lnTo>
                    <a:pt x="161" y="136"/>
                  </a:lnTo>
                  <a:lnTo>
                    <a:pt x="205" y="136"/>
                  </a:lnTo>
                  <a:lnTo>
                    <a:pt x="205" y="141"/>
                  </a:lnTo>
                  <a:lnTo>
                    <a:pt x="227" y="141"/>
                  </a:lnTo>
                  <a:lnTo>
                    <a:pt x="227" y="0"/>
                  </a:lnTo>
                  <a:lnTo>
                    <a:pt x="0" y="0"/>
                  </a:lnTo>
                  <a:lnTo>
                    <a:pt x="0" y="270"/>
                  </a:lnTo>
                  <a:lnTo>
                    <a:pt x="100" y="270"/>
                  </a:lnTo>
                  <a:lnTo>
                    <a:pt x="100" y="246"/>
                  </a:lnTo>
                  <a:lnTo>
                    <a:pt x="92" y="246"/>
                  </a:lnTo>
                  <a:lnTo>
                    <a:pt x="92" y="208"/>
                  </a:lnTo>
                  <a:lnTo>
                    <a:pt x="92" y="208"/>
                  </a:lnTo>
                  <a:close/>
                  <a:moveTo>
                    <a:pt x="161" y="17"/>
                  </a:moveTo>
                  <a:lnTo>
                    <a:pt x="205" y="17"/>
                  </a:lnTo>
                  <a:lnTo>
                    <a:pt x="205" y="61"/>
                  </a:lnTo>
                  <a:lnTo>
                    <a:pt x="161" y="61"/>
                  </a:lnTo>
                  <a:lnTo>
                    <a:pt x="161" y="17"/>
                  </a:lnTo>
                  <a:close/>
                  <a:moveTo>
                    <a:pt x="161" y="75"/>
                  </a:moveTo>
                  <a:lnTo>
                    <a:pt x="205" y="75"/>
                  </a:lnTo>
                  <a:lnTo>
                    <a:pt x="205" y="120"/>
                  </a:lnTo>
                  <a:lnTo>
                    <a:pt x="161" y="120"/>
                  </a:lnTo>
                  <a:lnTo>
                    <a:pt x="161" y="75"/>
                  </a:lnTo>
                  <a:close/>
                  <a:moveTo>
                    <a:pt x="92" y="17"/>
                  </a:moveTo>
                  <a:lnTo>
                    <a:pt x="136" y="17"/>
                  </a:lnTo>
                  <a:lnTo>
                    <a:pt x="136" y="61"/>
                  </a:lnTo>
                  <a:lnTo>
                    <a:pt x="92" y="61"/>
                  </a:lnTo>
                  <a:lnTo>
                    <a:pt x="92" y="17"/>
                  </a:lnTo>
                  <a:close/>
                  <a:moveTo>
                    <a:pt x="92" y="75"/>
                  </a:moveTo>
                  <a:lnTo>
                    <a:pt x="136" y="75"/>
                  </a:lnTo>
                  <a:lnTo>
                    <a:pt x="136" y="120"/>
                  </a:lnTo>
                  <a:lnTo>
                    <a:pt x="92" y="120"/>
                  </a:lnTo>
                  <a:lnTo>
                    <a:pt x="92" y="75"/>
                  </a:lnTo>
                  <a:close/>
                  <a:moveTo>
                    <a:pt x="68" y="246"/>
                  </a:moveTo>
                  <a:lnTo>
                    <a:pt x="24" y="246"/>
                  </a:lnTo>
                  <a:lnTo>
                    <a:pt x="24" y="201"/>
                  </a:lnTo>
                  <a:lnTo>
                    <a:pt x="68" y="201"/>
                  </a:lnTo>
                  <a:lnTo>
                    <a:pt x="68" y="246"/>
                  </a:lnTo>
                  <a:close/>
                  <a:moveTo>
                    <a:pt x="68" y="179"/>
                  </a:moveTo>
                  <a:lnTo>
                    <a:pt x="24" y="179"/>
                  </a:lnTo>
                  <a:lnTo>
                    <a:pt x="24" y="136"/>
                  </a:lnTo>
                  <a:lnTo>
                    <a:pt x="68" y="136"/>
                  </a:lnTo>
                  <a:lnTo>
                    <a:pt x="68" y="179"/>
                  </a:lnTo>
                  <a:close/>
                  <a:moveTo>
                    <a:pt x="68" y="120"/>
                  </a:moveTo>
                  <a:lnTo>
                    <a:pt x="24" y="120"/>
                  </a:lnTo>
                  <a:lnTo>
                    <a:pt x="24" y="75"/>
                  </a:lnTo>
                  <a:lnTo>
                    <a:pt x="68" y="75"/>
                  </a:lnTo>
                  <a:lnTo>
                    <a:pt x="68" y="120"/>
                  </a:lnTo>
                  <a:close/>
                  <a:moveTo>
                    <a:pt x="68" y="61"/>
                  </a:moveTo>
                  <a:lnTo>
                    <a:pt x="24" y="61"/>
                  </a:lnTo>
                  <a:lnTo>
                    <a:pt x="24" y="17"/>
                  </a:lnTo>
                  <a:lnTo>
                    <a:pt x="68" y="17"/>
                  </a:lnTo>
                  <a:lnTo>
                    <a:pt x="68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405" name="Freeform 70">
              <a:extLst>
                <a:ext uri="{FF2B5EF4-FFF2-40B4-BE49-F238E27FC236}">
                  <a16:creationId xmlns:a16="http://schemas.microsoft.com/office/drawing/2014/main" id="{32E37726-AF5F-4801-A93E-7AD6D6D655F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7" y="2452"/>
              <a:ext cx="133" cy="366"/>
            </a:xfrm>
            <a:custGeom>
              <a:avLst/>
              <a:gdLst>
                <a:gd name="T0" fmla="*/ 28 w 133"/>
                <a:gd name="T1" fmla="*/ 194 h 366"/>
                <a:gd name="T2" fmla="*/ 28 w 133"/>
                <a:gd name="T3" fmla="*/ 219 h 366"/>
                <a:gd name="T4" fmla="*/ 28 w 133"/>
                <a:gd name="T5" fmla="*/ 219 h 366"/>
                <a:gd name="T6" fmla="*/ 28 w 133"/>
                <a:gd name="T7" fmla="*/ 221 h 366"/>
                <a:gd name="T8" fmla="*/ 28 w 133"/>
                <a:gd name="T9" fmla="*/ 221 h 366"/>
                <a:gd name="T10" fmla="*/ 28 w 133"/>
                <a:gd name="T11" fmla="*/ 222 h 366"/>
                <a:gd name="T12" fmla="*/ 28 w 133"/>
                <a:gd name="T13" fmla="*/ 366 h 366"/>
                <a:gd name="T14" fmla="*/ 133 w 133"/>
                <a:gd name="T15" fmla="*/ 366 h 366"/>
                <a:gd name="T16" fmla="*/ 133 w 133"/>
                <a:gd name="T17" fmla="*/ 168 h 366"/>
                <a:gd name="T18" fmla="*/ 127 w 133"/>
                <a:gd name="T19" fmla="*/ 168 h 366"/>
                <a:gd name="T20" fmla="*/ 127 w 133"/>
                <a:gd name="T21" fmla="*/ 116 h 366"/>
                <a:gd name="T22" fmla="*/ 117 w 133"/>
                <a:gd name="T23" fmla="*/ 116 h 366"/>
                <a:gd name="T24" fmla="*/ 117 w 133"/>
                <a:gd name="T25" fmla="*/ 89 h 366"/>
                <a:gd name="T26" fmla="*/ 113 w 133"/>
                <a:gd name="T27" fmla="*/ 89 h 366"/>
                <a:gd name="T28" fmla="*/ 113 w 133"/>
                <a:gd name="T29" fmla="*/ 76 h 366"/>
                <a:gd name="T30" fmla="*/ 103 w 133"/>
                <a:gd name="T31" fmla="*/ 76 h 366"/>
                <a:gd name="T32" fmla="*/ 103 w 133"/>
                <a:gd name="T33" fmla="*/ 66 h 366"/>
                <a:gd name="T34" fmla="*/ 90 w 133"/>
                <a:gd name="T35" fmla="*/ 66 h 366"/>
                <a:gd name="T36" fmla="*/ 90 w 133"/>
                <a:gd name="T37" fmla="*/ 61 h 366"/>
                <a:gd name="T38" fmla="*/ 86 w 133"/>
                <a:gd name="T39" fmla="*/ 61 h 366"/>
                <a:gd name="T40" fmla="*/ 83 w 133"/>
                <a:gd name="T41" fmla="*/ 48 h 366"/>
                <a:gd name="T42" fmla="*/ 82 w 133"/>
                <a:gd name="T43" fmla="*/ 47 h 366"/>
                <a:gd name="T44" fmla="*/ 79 w 133"/>
                <a:gd name="T45" fmla="*/ 37 h 366"/>
                <a:gd name="T46" fmla="*/ 78 w 133"/>
                <a:gd name="T47" fmla="*/ 37 h 366"/>
                <a:gd name="T48" fmla="*/ 69 w 133"/>
                <a:gd name="T49" fmla="*/ 0 h 366"/>
                <a:gd name="T50" fmla="*/ 64 w 133"/>
                <a:gd name="T51" fmla="*/ 0 h 366"/>
                <a:gd name="T52" fmla="*/ 55 w 133"/>
                <a:gd name="T53" fmla="*/ 37 h 366"/>
                <a:gd name="T54" fmla="*/ 54 w 133"/>
                <a:gd name="T55" fmla="*/ 37 h 366"/>
                <a:gd name="T56" fmla="*/ 52 w 133"/>
                <a:gd name="T57" fmla="*/ 47 h 366"/>
                <a:gd name="T58" fmla="*/ 49 w 133"/>
                <a:gd name="T59" fmla="*/ 48 h 366"/>
                <a:gd name="T60" fmla="*/ 48 w 133"/>
                <a:gd name="T61" fmla="*/ 61 h 366"/>
                <a:gd name="T62" fmla="*/ 42 w 133"/>
                <a:gd name="T63" fmla="*/ 61 h 366"/>
                <a:gd name="T64" fmla="*/ 42 w 133"/>
                <a:gd name="T65" fmla="*/ 66 h 366"/>
                <a:gd name="T66" fmla="*/ 31 w 133"/>
                <a:gd name="T67" fmla="*/ 66 h 366"/>
                <a:gd name="T68" fmla="*/ 31 w 133"/>
                <a:gd name="T69" fmla="*/ 76 h 366"/>
                <a:gd name="T70" fmla="*/ 20 w 133"/>
                <a:gd name="T71" fmla="*/ 76 h 366"/>
                <a:gd name="T72" fmla="*/ 20 w 133"/>
                <a:gd name="T73" fmla="*/ 89 h 366"/>
                <a:gd name="T74" fmla="*/ 16 w 133"/>
                <a:gd name="T75" fmla="*/ 89 h 366"/>
                <a:gd name="T76" fmla="*/ 16 w 133"/>
                <a:gd name="T77" fmla="*/ 116 h 366"/>
                <a:gd name="T78" fmla="*/ 6 w 133"/>
                <a:gd name="T79" fmla="*/ 116 h 366"/>
                <a:gd name="T80" fmla="*/ 6 w 133"/>
                <a:gd name="T81" fmla="*/ 168 h 366"/>
                <a:gd name="T82" fmla="*/ 0 w 133"/>
                <a:gd name="T83" fmla="*/ 168 h 366"/>
                <a:gd name="T84" fmla="*/ 0 w 133"/>
                <a:gd name="T85" fmla="*/ 188 h 366"/>
                <a:gd name="T86" fmla="*/ 21 w 133"/>
                <a:gd name="T87" fmla="*/ 188 h 366"/>
                <a:gd name="T88" fmla="*/ 21 w 133"/>
                <a:gd name="T89" fmla="*/ 188 h 366"/>
                <a:gd name="T90" fmla="*/ 24 w 133"/>
                <a:gd name="T91" fmla="*/ 189 h 366"/>
                <a:gd name="T92" fmla="*/ 27 w 133"/>
                <a:gd name="T93" fmla="*/ 189 h 366"/>
                <a:gd name="T94" fmla="*/ 28 w 133"/>
                <a:gd name="T95" fmla="*/ 192 h 366"/>
                <a:gd name="T96" fmla="*/ 28 w 133"/>
                <a:gd name="T97" fmla="*/ 194 h 366"/>
                <a:gd name="T98" fmla="*/ 28 w 133"/>
                <a:gd name="T99" fmla="*/ 194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3" h="366">
                  <a:moveTo>
                    <a:pt x="28" y="194"/>
                  </a:moveTo>
                  <a:lnTo>
                    <a:pt x="28" y="219"/>
                  </a:lnTo>
                  <a:lnTo>
                    <a:pt x="28" y="219"/>
                  </a:lnTo>
                  <a:lnTo>
                    <a:pt x="28" y="221"/>
                  </a:lnTo>
                  <a:lnTo>
                    <a:pt x="28" y="221"/>
                  </a:lnTo>
                  <a:lnTo>
                    <a:pt x="28" y="222"/>
                  </a:lnTo>
                  <a:lnTo>
                    <a:pt x="28" y="366"/>
                  </a:lnTo>
                  <a:lnTo>
                    <a:pt x="133" y="366"/>
                  </a:lnTo>
                  <a:lnTo>
                    <a:pt x="133" y="168"/>
                  </a:lnTo>
                  <a:lnTo>
                    <a:pt x="127" y="168"/>
                  </a:lnTo>
                  <a:lnTo>
                    <a:pt x="127" y="116"/>
                  </a:lnTo>
                  <a:lnTo>
                    <a:pt x="117" y="116"/>
                  </a:lnTo>
                  <a:lnTo>
                    <a:pt x="117" y="89"/>
                  </a:lnTo>
                  <a:lnTo>
                    <a:pt x="113" y="89"/>
                  </a:lnTo>
                  <a:lnTo>
                    <a:pt x="113" y="76"/>
                  </a:lnTo>
                  <a:lnTo>
                    <a:pt x="103" y="76"/>
                  </a:lnTo>
                  <a:lnTo>
                    <a:pt x="103" y="66"/>
                  </a:lnTo>
                  <a:lnTo>
                    <a:pt x="90" y="66"/>
                  </a:lnTo>
                  <a:lnTo>
                    <a:pt x="90" y="61"/>
                  </a:lnTo>
                  <a:lnTo>
                    <a:pt x="86" y="61"/>
                  </a:lnTo>
                  <a:lnTo>
                    <a:pt x="83" y="48"/>
                  </a:lnTo>
                  <a:lnTo>
                    <a:pt x="82" y="47"/>
                  </a:lnTo>
                  <a:lnTo>
                    <a:pt x="79" y="37"/>
                  </a:lnTo>
                  <a:lnTo>
                    <a:pt x="78" y="37"/>
                  </a:lnTo>
                  <a:lnTo>
                    <a:pt x="69" y="0"/>
                  </a:lnTo>
                  <a:lnTo>
                    <a:pt x="64" y="0"/>
                  </a:lnTo>
                  <a:lnTo>
                    <a:pt x="55" y="37"/>
                  </a:lnTo>
                  <a:lnTo>
                    <a:pt x="54" y="37"/>
                  </a:lnTo>
                  <a:lnTo>
                    <a:pt x="52" y="47"/>
                  </a:lnTo>
                  <a:lnTo>
                    <a:pt x="49" y="48"/>
                  </a:lnTo>
                  <a:lnTo>
                    <a:pt x="48" y="61"/>
                  </a:lnTo>
                  <a:lnTo>
                    <a:pt x="42" y="61"/>
                  </a:lnTo>
                  <a:lnTo>
                    <a:pt x="42" y="66"/>
                  </a:lnTo>
                  <a:lnTo>
                    <a:pt x="31" y="66"/>
                  </a:lnTo>
                  <a:lnTo>
                    <a:pt x="31" y="76"/>
                  </a:lnTo>
                  <a:lnTo>
                    <a:pt x="20" y="76"/>
                  </a:lnTo>
                  <a:lnTo>
                    <a:pt x="20" y="89"/>
                  </a:lnTo>
                  <a:lnTo>
                    <a:pt x="16" y="89"/>
                  </a:lnTo>
                  <a:lnTo>
                    <a:pt x="16" y="116"/>
                  </a:lnTo>
                  <a:lnTo>
                    <a:pt x="6" y="116"/>
                  </a:lnTo>
                  <a:lnTo>
                    <a:pt x="6" y="168"/>
                  </a:lnTo>
                  <a:lnTo>
                    <a:pt x="0" y="168"/>
                  </a:lnTo>
                  <a:lnTo>
                    <a:pt x="0" y="188"/>
                  </a:lnTo>
                  <a:lnTo>
                    <a:pt x="21" y="188"/>
                  </a:lnTo>
                  <a:lnTo>
                    <a:pt x="21" y="188"/>
                  </a:lnTo>
                  <a:lnTo>
                    <a:pt x="24" y="189"/>
                  </a:lnTo>
                  <a:lnTo>
                    <a:pt x="27" y="189"/>
                  </a:lnTo>
                  <a:lnTo>
                    <a:pt x="28" y="192"/>
                  </a:lnTo>
                  <a:lnTo>
                    <a:pt x="28" y="194"/>
                  </a:lnTo>
                  <a:lnTo>
                    <a:pt x="28" y="1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56269490-ED5F-445C-96AB-A6D165B6235F}"/>
              </a:ext>
            </a:extLst>
          </p:cNvPr>
          <p:cNvGrpSpPr/>
          <p:nvPr/>
        </p:nvGrpSpPr>
        <p:grpSpPr>
          <a:xfrm>
            <a:off x="6657661" y="5263776"/>
            <a:ext cx="1588154" cy="485571"/>
            <a:chOff x="6633119" y="5256873"/>
            <a:chExt cx="1296825" cy="396499"/>
          </a:xfrm>
        </p:grpSpPr>
        <p:grpSp>
          <p:nvGrpSpPr>
            <p:cNvPr id="357" name="그룹 356">
              <a:extLst>
                <a:ext uri="{FF2B5EF4-FFF2-40B4-BE49-F238E27FC236}">
                  <a16:creationId xmlns:a16="http://schemas.microsoft.com/office/drawing/2014/main" id="{A47E17E6-309E-4984-8E26-6A665665D956}"/>
                </a:ext>
              </a:extLst>
            </p:cNvPr>
            <p:cNvGrpSpPr/>
            <p:nvPr/>
          </p:nvGrpSpPr>
          <p:grpSpPr>
            <a:xfrm>
              <a:off x="6633119" y="5278278"/>
              <a:ext cx="1182628" cy="375094"/>
              <a:chOff x="2182361" y="5320506"/>
              <a:chExt cx="936000" cy="375094"/>
            </a:xfrm>
          </p:grpSpPr>
          <p:sp>
            <p:nvSpPr>
              <p:cNvPr id="358" name="화살표: 오른쪽 357">
                <a:extLst>
                  <a:ext uri="{FF2B5EF4-FFF2-40B4-BE49-F238E27FC236}">
                    <a16:creationId xmlns:a16="http://schemas.microsoft.com/office/drawing/2014/main" id="{8291603F-5CFA-4409-8B28-125C574E5DFF}"/>
                  </a:ext>
                </a:extLst>
              </p:cNvPr>
              <p:cNvSpPr/>
              <p:nvPr/>
            </p:nvSpPr>
            <p:spPr>
              <a:xfrm flipH="1">
                <a:off x="2182361" y="5320506"/>
                <a:ext cx="936000" cy="375094"/>
              </a:xfrm>
              <a:prstGeom prst="rightArrow">
                <a:avLst/>
              </a:prstGeom>
              <a:gradFill>
                <a:gsLst>
                  <a:gs pos="25000">
                    <a:srgbClr val="5E97BE"/>
                  </a:gs>
                  <a:gs pos="0">
                    <a:schemeClr val="bg1">
                      <a:alpha val="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359" name="직사각형 358">
                <a:extLst>
                  <a:ext uri="{FF2B5EF4-FFF2-40B4-BE49-F238E27FC236}">
                    <a16:creationId xmlns:a16="http://schemas.microsoft.com/office/drawing/2014/main" id="{C8EB608F-7F30-4B5F-B82D-8153310229FD}"/>
                  </a:ext>
                </a:extLst>
              </p:cNvPr>
              <p:cNvSpPr/>
              <p:nvPr/>
            </p:nvSpPr>
            <p:spPr>
              <a:xfrm>
                <a:off x="2361316" y="5442082"/>
                <a:ext cx="429724" cy="12565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00" b="1" kern="0"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B</a:t>
                </a:r>
                <a:r>
                  <a:rPr lang="ko-KR" altLang="en-US" sz="1000" b="1" kern="0"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사 대표 수사</a:t>
                </a: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95CCBC10-6B39-4585-A7D6-911EB3371058}"/>
                </a:ext>
              </a:extLst>
            </p:cNvPr>
            <p:cNvGrpSpPr/>
            <p:nvPr/>
          </p:nvGrpSpPr>
          <p:grpSpPr>
            <a:xfrm>
              <a:off x="7548489" y="5256873"/>
              <a:ext cx="381455" cy="313838"/>
              <a:chOff x="7548489" y="5256873"/>
              <a:chExt cx="381455" cy="313838"/>
            </a:xfrm>
          </p:grpSpPr>
          <p:grpSp>
            <p:nvGrpSpPr>
              <p:cNvPr id="36" name="그룹 35">
                <a:extLst>
                  <a:ext uri="{FF2B5EF4-FFF2-40B4-BE49-F238E27FC236}">
                    <a16:creationId xmlns:a16="http://schemas.microsoft.com/office/drawing/2014/main" id="{F33C09E1-C995-42A3-98B7-77E5118A2DEE}"/>
                  </a:ext>
                </a:extLst>
              </p:cNvPr>
              <p:cNvGrpSpPr/>
              <p:nvPr/>
            </p:nvGrpSpPr>
            <p:grpSpPr>
              <a:xfrm>
                <a:off x="7548489" y="5265098"/>
                <a:ext cx="238199" cy="305613"/>
                <a:chOff x="7548489" y="5148172"/>
                <a:chExt cx="238199" cy="305613"/>
              </a:xfrm>
              <a:solidFill>
                <a:srgbClr val="3D7195"/>
              </a:solidFill>
            </p:grpSpPr>
            <p:sp>
              <p:nvSpPr>
                <p:cNvPr id="380" name="Freeform 227">
                  <a:extLst>
                    <a:ext uri="{FF2B5EF4-FFF2-40B4-BE49-F238E27FC236}">
                      <a16:creationId xmlns:a16="http://schemas.microsoft.com/office/drawing/2014/main" id="{21F18ADE-6063-49F6-84AF-3CC21BF97A3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548489" y="5148172"/>
                  <a:ext cx="238198" cy="305613"/>
                </a:xfrm>
                <a:custGeom>
                  <a:avLst/>
                  <a:gdLst>
                    <a:gd name="T0" fmla="*/ 68 w 112"/>
                    <a:gd name="T1" fmla="*/ 36 h 144"/>
                    <a:gd name="T2" fmla="*/ 68 w 112"/>
                    <a:gd name="T3" fmla="*/ 0 h 144"/>
                    <a:gd name="T4" fmla="*/ 8 w 112"/>
                    <a:gd name="T5" fmla="*/ 0 h 144"/>
                    <a:gd name="T6" fmla="*/ 0 w 112"/>
                    <a:gd name="T7" fmla="*/ 8 h 144"/>
                    <a:gd name="T8" fmla="*/ 0 w 112"/>
                    <a:gd name="T9" fmla="*/ 136 h 144"/>
                    <a:gd name="T10" fmla="*/ 8 w 112"/>
                    <a:gd name="T11" fmla="*/ 144 h 144"/>
                    <a:gd name="T12" fmla="*/ 104 w 112"/>
                    <a:gd name="T13" fmla="*/ 144 h 144"/>
                    <a:gd name="T14" fmla="*/ 112 w 112"/>
                    <a:gd name="T15" fmla="*/ 136 h 144"/>
                    <a:gd name="T16" fmla="*/ 112 w 112"/>
                    <a:gd name="T17" fmla="*/ 44 h 144"/>
                    <a:gd name="T18" fmla="*/ 76 w 112"/>
                    <a:gd name="T19" fmla="*/ 44 h 144"/>
                    <a:gd name="T20" fmla="*/ 68 w 112"/>
                    <a:gd name="T21" fmla="*/ 36 h 144"/>
                    <a:gd name="T22" fmla="*/ 12 w 112"/>
                    <a:gd name="T23" fmla="*/ 12 h 144"/>
                    <a:gd name="T24" fmla="*/ 56 w 112"/>
                    <a:gd name="T25" fmla="*/ 12 h 144"/>
                    <a:gd name="T26" fmla="*/ 56 w 112"/>
                    <a:gd name="T27" fmla="*/ 48 h 144"/>
                    <a:gd name="T28" fmla="*/ 12 w 112"/>
                    <a:gd name="T29" fmla="*/ 48 h 144"/>
                    <a:gd name="T30" fmla="*/ 12 w 112"/>
                    <a:gd name="T31" fmla="*/ 12 h 144"/>
                    <a:gd name="T32" fmla="*/ 12 w 112"/>
                    <a:gd name="T33" fmla="*/ 72 h 144"/>
                    <a:gd name="T34" fmla="*/ 72 w 112"/>
                    <a:gd name="T35" fmla="*/ 72 h 144"/>
                    <a:gd name="T36" fmla="*/ 72 w 112"/>
                    <a:gd name="T37" fmla="*/ 80 h 144"/>
                    <a:gd name="T38" fmla="*/ 12 w 112"/>
                    <a:gd name="T39" fmla="*/ 80 h 144"/>
                    <a:gd name="T40" fmla="*/ 12 w 112"/>
                    <a:gd name="T41" fmla="*/ 72 h 144"/>
                    <a:gd name="T42" fmla="*/ 12 w 112"/>
                    <a:gd name="T43" fmla="*/ 104 h 144"/>
                    <a:gd name="T44" fmla="*/ 72 w 112"/>
                    <a:gd name="T45" fmla="*/ 104 h 144"/>
                    <a:gd name="T46" fmla="*/ 72 w 112"/>
                    <a:gd name="T47" fmla="*/ 112 h 144"/>
                    <a:gd name="T48" fmla="*/ 12 w 112"/>
                    <a:gd name="T49" fmla="*/ 112 h 144"/>
                    <a:gd name="T50" fmla="*/ 12 w 112"/>
                    <a:gd name="T51" fmla="*/ 104 h 144"/>
                    <a:gd name="T52" fmla="*/ 100 w 112"/>
                    <a:gd name="T53" fmla="*/ 128 h 144"/>
                    <a:gd name="T54" fmla="*/ 12 w 112"/>
                    <a:gd name="T55" fmla="*/ 128 h 144"/>
                    <a:gd name="T56" fmla="*/ 12 w 112"/>
                    <a:gd name="T57" fmla="*/ 120 h 144"/>
                    <a:gd name="T58" fmla="*/ 100 w 112"/>
                    <a:gd name="T59" fmla="*/ 120 h 144"/>
                    <a:gd name="T60" fmla="*/ 100 w 112"/>
                    <a:gd name="T61" fmla="*/ 128 h 144"/>
                    <a:gd name="T62" fmla="*/ 100 w 112"/>
                    <a:gd name="T63" fmla="*/ 96 h 144"/>
                    <a:gd name="T64" fmla="*/ 12 w 112"/>
                    <a:gd name="T65" fmla="*/ 96 h 144"/>
                    <a:gd name="T66" fmla="*/ 12 w 112"/>
                    <a:gd name="T67" fmla="*/ 88 h 144"/>
                    <a:gd name="T68" fmla="*/ 100 w 112"/>
                    <a:gd name="T69" fmla="*/ 88 h 144"/>
                    <a:gd name="T70" fmla="*/ 100 w 112"/>
                    <a:gd name="T71" fmla="*/ 96 h 144"/>
                    <a:gd name="T72" fmla="*/ 100 w 112"/>
                    <a:gd name="T73" fmla="*/ 64 h 144"/>
                    <a:gd name="T74" fmla="*/ 12 w 112"/>
                    <a:gd name="T75" fmla="*/ 64 h 144"/>
                    <a:gd name="T76" fmla="*/ 12 w 112"/>
                    <a:gd name="T77" fmla="*/ 56 h 144"/>
                    <a:gd name="T78" fmla="*/ 100 w 112"/>
                    <a:gd name="T79" fmla="*/ 56 h 144"/>
                    <a:gd name="T80" fmla="*/ 100 w 112"/>
                    <a:gd name="T81" fmla="*/ 6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12" h="144">
                      <a:moveTo>
                        <a:pt x="68" y="36"/>
                      </a:moveTo>
                      <a:cubicBezTo>
                        <a:pt x="68" y="0"/>
                        <a:pt x="68" y="0"/>
                        <a:pt x="6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4" y="0"/>
                        <a:pt x="0" y="4"/>
                        <a:pt x="0" y="8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0" y="140"/>
                        <a:pt x="4" y="144"/>
                        <a:pt x="8" y="144"/>
                      </a:cubicBezTo>
                      <a:cubicBezTo>
                        <a:pt x="104" y="144"/>
                        <a:pt x="104" y="144"/>
                        <a:pt x="104" y="144"/>
                      </a:cubicBezTo>
                      <a:cubicBezTo>
                        <a:pt x="108" y="144"/>
                        <a:pt x="112" y="140"/>
                        <a:pt x="112" y="136"/>
                      </a:cubicBezTo>
                      <a:cubicBezTo>
                        <a:pt x="112" y="44"/>
                        <a:pt x="112" y="44"/>
                        <a:pt x="112" y="44"/>
                      </a:cubicBezTo>
                      <a:cubicBezTo>
                        <a:pt x="76" y="44"/>
                        <a:pt x="76" y="44"/>
                        <a:pt x="76" y="44"/>
                      </a:cubicBezTo>
                      <a:cubicBezTo>
                        <a:pt x="72" y="44"/>
                        <a:pt x="68" y="40"/>
                        <a:pt x="68" y="36"/>
                      </a:cubicBezTo>
                      <a:close/>
                      <a:moveTo>
                        <a:pt x="12" y="12"/>
                      </a:moveTo>
                      <a:cubicBezTo>
                        <a:pt x="56" y="12"/>
                        <a:pt x="56" y="12"/>
                        <a:pt x="56" y="12"/>
                      </a:cubicBezTo>
                      <a:cubicBezTo>
                        <a:pt x="56" y="48"/>
                        <a:pt x="56" y="48"/>
                        <a:pt x="56" y="48"/>
                      </a:cubicBezTo>
                      <a:cubicBezTo>
                        <a:pt x="12" y="48"/>
                        <a:pt x="12" y="48"/>
                        <a:pt x="12" y="48"/>
                      </a:cubicBezTo>
                      <a:lnTo>
                        <a:pt x="12" y="12"/>
                      </a:lnTo>
                      <a:close/>
                      <a:moveTo>
                        <a:pt x="12" y="72"/>
                      </a:moveTo>
                      <a:cubicBezTo>
                        <a:pt x="72" y="72"/>
                        <a:pt x="72" y="72"/>
                        <a:pt x="72" y="72"/>
                      </a:cubicBezTo>
                      <a:cubicBezTo>
                        <a:pt x="72" y="80"/>
                        <a:pt x="72" y="80"/>
                        <a:pt x="72" y="80"/>
                      </a:cubicBezTo>
                      <a:cubicBezTo>
                        <a:pt x="12" y="80"/>
                        <a:pt x="12" y="80"/>
                        <a:pt x="12" y="80"/>
                      </a:cubicBezTo>
                      <a:lnTo>
                        <a:pt x="12" y="72"/>
                      </a:lnTo>
                      <a:close/>
                      <a:moveTo>
                        <a:pt x="12" y="104"/>
                      </a:moveTo>
                      <a:cubicBezTo>
                        <a:pt x="72" y="104"/>
                        <a:pt x="72" y="104"/>
                        <a:pt x="72" y="104"/>
                      </a:cubicBezTo>
                      <a:cubicBezTo>
                        <a:pt x="72" y="112"/>
                        <a:pt x="72" y="112"/>
                        <a:pt x="72" y="112"/>
                      </a:cubicBezTo>
                      <a:cubicBezTo>
                        <a:pt x="12" y="112"/>
                        <a:pt x="12" y="112"/>
                        <a:pt x="12" y="112"/>
                      </a:cubicBezTo>
                      <a:lnTo>
                        <a:pt x="12" y="104"/>
                      </a:lnTo>
                      <a:close/>
                      <a:moveTo>
                        <a:pt x="100" y="128"/>
                      </a:moveTo>
                      <a:cubicBezTo>
                        <a:pt x="12" y="128"/>
                        <a:pt x="12" y="128"/>
                        <a:pt x="12" y="128"/>
                      </a:cubicBezTo>
                      <a:cubicBezTo>
                        <a:pt x="12" y="120"/>
                        <a:pt x="12" y="120"/>
                        <a:pt x="12" y="120"/>
                      </a:cubicBezTo>
                      <a:cubicBezTo>
                        <a:pt x="100" y="120"/>
                        <a:pt x="100" y="120"/>
                        <a:pt x="100" y="120"/>
                      </a:cubicBezTo>
                      <a:lnTo>
                        <a:pt x="100" y="128"/>
                      </a:lnTo>
                      <a:close/>
                      <a:moveTo>
                        <a:pt x="100" y="96"/>
                      </a:moveTo>
                      <a:cubicBezTo>
                        <a:pt x="12" y="96"/>
                        <a:pt x="12" y="96"/>
                        <a:pt x="12" y="96"/>
                      </a:cubicBezTo>
                      <a:cubicBezTo>
                        <a:pt x="12" y="88"/>
                        <a:pt x="12" y="88"/>
                        <a:pt x="12" y="88"/>
                      </a:cubicBezTo>
                      <a:cubicBezTo>
                        <a:pt x="100" y="88"/>
                        <a:pt x="100" y="88"/>
                        <a:pt x="100" y="88"/>
                      </a:cubicBezTo>
                      <a:lnTo>
                        <a:pt x="100" y="96"/>
                      </a:lnTo>
                      <a:close/>
                      <a:moveTo>
                        <a:pt x="100" y="64"/>
                      </a:moveTo>
                      <a:cubicBezTo>
                        <a:pt x="12" y="64"/>
                        <a:pt x="12" y="64"/>
                        <a:pt x="12" y="64"/>
                      </a:cubicBezTo>
                      <a:cubicBezTo>
                        <a:pt x="12" y="56"/>
                        <a:pt x="12" y="56"/>
                        <a:pt x="12" y="56"/>
                      </a:cubicBezTo>
                      <a:cubicBezTo>
                        <a:pt x="100" y="56"/>
                        <a:pt x="100" y="56"/>
                        <a:pt x="100" y="56"/>
                      </a:cubicBezTo>
                      <a:lnTo>
                        <a:pt x="100" y="6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latin typeface="나눔바른고딕" panose="020B0603020101020101" pitchFamily="50" charset="-127"/>
                    <a:ea typeface="나눔바른고딕" panose="020B0603020101020101" pitchFamily="50" charset="-127"/>
                  </a:endParaRPr>
                </a:p>
              </p:txBody>
            </p:sp>
            <p:sp>
              <p:nvSpPr>
                <p:cNvPr id="381" name="Freeform 228">
                  <a:extLst>
                    <a:ext uri="{FF2B5EF4-FFF2-40B4-BE49-F238E27FC236}">
                      <a16:creationId xmlns:a16="http://schemas.microsoft.com/office/drawing/2014/main" id="{A70E7573-36AB-4EF8-AED2-23E999BE0E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10285" y="5148172"/>
                  <a:ext cx="76403" cy="76403"/>
                </a:xfrm>
                <a:custGeom>
                  <a:avLst/>
                  <a:gdLst>
                    <a:gd name="T0" fmla="*/ 8 w 36"/>
                    <a:gd name="T1" fmla="*/ 36 h 36"/>
                    <a:gd name="T2" fmla="*/ 36 w 36"/>
                    <a:gd name="T3" fmla="*/ 36 h 36"/>
                    <a:gd name="T4" fmla="*/ 0 w 36"/>
                    <a:gd name="T5" fmla="*/ 0 h 36"/>
                    <a:gd name="T6" fmla="*/ 0 w 36"/>
                    <a:gd name="T7" fmla="*/ 28 h 36"/>
                    <a:gd name="T8" fmla="*/ 8 w 36"/>
                    <a:gd name="T9" fmla="*/ 3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36">
                      <a:moveTo>
                        <a:pt x="8" y="36"/>
                      </a:move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32"/>
                        <a:pt x="4" y="36"/>
                        <a:pt x="8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latin typeface="나눔바른고딕" panose="020B0603020101020101" pitchFamily="50" charset="-127"/>
                    <a:ea typeface="나눔바른고딕" panose="020B0603020101020101" pitchFamily="50" charset="-127"/>
                  </a:endParaRPr>
                </a:p>
              </p:txBody>
            </p:sp>
          </p:grpSp>
          <p:sp>
            <p:nvSpPr>
              <p:cNvPr id="342" name="Freeform 446">
                <a:extLst>
                  <a:ext uri="{FF2B5EF4-FFF2-40B4-BE49-F238E27FC236}">
                    <a16:creationId xmlns:a16="http://schemas.microsoft.com/office/drawing/2014/main" id="{15238F95-672E-4799-BE29-F74514E84D0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616104" y="5256873"/>
                <a:ext cx="313840" cy="313838"/>
              </a:xfrm>
              <a:custGeom>
                <a:avLst/>
                <a:gdLst>
                  <a:gd name="T0" fmla="*/ 984 w 1012"/>
                  <a:gd name="T1" fmla="*/ 957 h 1012"/>
                  <a:gd name="T2" fmla="*/ 984 w 1012"/>
                  <a:gd name="T3" fmla="*/ 856 h 1012"/>
                  <a:gd name="T4" fmla="*/ 741 w 1012"/>
                  <a:gd name="T5" fmla="*/ 613 h 1012"/>
                  <a:gd name="T6" fmla="*/ 716 w 1012"/>
                  <a:gd name="T7" fmla="*/ 496 h 1012"/>
                  <a:gd name="T8" fmla="*/ 635 w 1012"/>
                  <a:gd name="T9" fmla="*/ 137 h 1012"/>
                  <a:gd name="T10" fmla="*/ 137 w 1012"/>
                  <a:gd name="T11" fmla="*/ 137 h 1012"/>
                  <a:gd name="T12" fmla="*/ 137 w 1012"/>
                  <a:gd name="T13" fmla="*/ 635 h 1012"/>
                  <a:gd name="T14" fmla="*/ 497 w 1012"/>
                  <a:gd name="T15" fmla="*/ 718 h 1012"/>
                  <a:gd name="T16" fmla="*/ 613 w 1012"/>
                  <a:gd name="T17" fmla="*/ 741 h 1012"/>
                  <a:gd name="T18" fmla="*/ 856 w 1012"/>
                  <a:gd name="T19" fmla="*/ 984 h 1012"/>
                  <a:gd name="T20" fmla="*/ 957 w 1012"/>
                  <a:gd name="T21" fmla="*/ 984 h 1012"/>
                  <a:gd name="T22" fmla="*/ 984 w 1012"/>
                  <a:gd name="T23" fmla="*/ 957 h 1012"/>
                  <a:gd name="T24" fmla="*/ 225 w 1012"/>
                  <a:gd name="T25" fmla="*/ 547 h 1012"/>
                  <a:gd name="T26" fmla="*/ 225 w 1012"/>
                  <a:gd name="T27" fmla="*/ 225 h 1012"/>
                  <a:gd name="T28" fmla="*/ 547 w 1012"/>
                  <a:gd name="T29" fmla="*/ 225 h 1012"/>
                  <a:gd name="T30" fmla="*/ 547 w 1012"/>
                  <a:gd name="T31" fmla="*/ 547 h 1012"/>
                  <a:gd name="T32" fmla="*/ 225 w 1012"/>
                  <a:gd name="T33" fmla="*/ 547 h 10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12" h="1012">
                    <a:moveTo>
                      <a:pt x="984" y="957"/>
                    </a:moveTo>
                    <a:cubicBezTo>
                      <a:pt x="1012" y="929"/>
                      <a:pt x="1012" y="884"/>
                      <a:pt x="984" y="856"/>
                    </a:cubicBezTo>
                    <a:cubicBezTo>
                      <a:pt x="741" y="613"/>
                      <a:pt x="741" y="613"/>
                      <a:pt x="741" y="613"/>
                    </a:cubicBezTo>
                    <a:cubicBezTo>
                      <a:pt x="713" y="585"/>
                      <a:pt x="702" y="532"/>
                      <a:pt x="716" y="496"/>
                    </a:cubicBezTo>
                    <a:cubicBezTo>
                      <a:pt x="716" y="496"/>
                      <a:pt x="795" y="288"/>
                      <a:pt x="635" y="137"/>
                    </a:cubicBezTo>
                    <a:cubicBezTo>
                      <a:pt x="493" y="4"/>
                      <a:pt x="275" y="0"/>
                      <a:pt x="137" y="137"/>
                    </a:cubicBezTo>
                    <a:cubicBezTo>
                      <a:pt x="0" y="275"/>
                      <a:pt x="0" y="498"/>
                      <a:pt x="137" y="635"/>
                    </a:cubicBezTo>
                    <a:cubicBezTo>
                      <a:pt x="305" y="801"/>
                      <a:pt x="497" y="718"/>
                      <a:pt x="497" y="718"/>
                    </a:cubicBezTo>
                    <a:cubicBezTo>
                      <a:pt x="533" y="703"/>
                      <a:pt x="585" y="713"/>
                      <a:pt x="613" y="741"/>
                    </a:cubicBezTo>
                    <a:cubicBezTo>
                      <a:pt x="856" y="984"/>
                      <a:pt x="856" y="984"/>
                      <a:pt x="856" y="984"/>
                    </a:cubicBezTo>
                    <a:cubicBezTo>
                      <a:pt x="884" y="1012"/>
                      <a:pt x="930" y="1012"/>
                      <a:pt x="957" y="984"/>
                    </a:cubicBezTo>
                    <a:lnTo>
                      <a:pt x="984" y="957"/>
                    </a:lnTo>
                    <a:close/>
                    <a:moveTo>
                      <a:pt x="225" y="547"/>
                    </a:moveTo>
                    <a:cubicBezTo>
                      <a:pt x="137" y="458"/>
                      <a:pt x="137" y="314"/>
                      <a:pt x="225" y="225"/>
                    </a:cubicBezTo>
                    <a:cubicBezTo>
                      <a:pt x="314" y="137"/>
                      <a:pt x="458" y="137"/>
                      <a:pt x="547" y="225"/>
                    </a:cubicBezTo>
                    <a:cubicBezTo>
                      <a:pt x="636" y="314"/>
                      <a:pt x="636" y="458"/>
                      <a:pt x="547" y="547"/>
                    </a:cubicBezTo>
                    <a:cubicBezTo>
                      <a:pt x="458" y="635"/>
                      <a:pt x="314" y="635"/>
                      <a:pt x="225" y="547"/>
                    </a:cubicBezTo>
                    <a:close/>
                  </a:path>
                </a:pathLst>
              </a:custGeom>
              <a:solidFill>
                <a:srgbClr val="94BAD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000"/>
              </a:p>
            </p:txBody>
          </p:sp>
        </p:grpSp>
      </p:grpSp>
      <p:grpSp>
        <p:nvGrpSpPr>
          <p:cNvPr id="171" name="그룹 170">
            <a:extLst>
              <a:ext uri="{FF2B5EF4-FFF2-40B4-BE49-F238E27FC236}">
                <a16:creationId xmlns:a16="http://schemas.microsoft.com/office/drawing/2014/main" id="{C1F2A1E6-4100-4762-84ED-4CFA085542FC}"/>
              </a:ext>
            </a:extLst>
          </p:cNvPr>
          <p:cNvGrpSpPr/>
          <p:nvPr/>
        </p:nvGrpSpPr>
        <p:grpSpPr>
          <a:xfrm>
            <a:off x="-7324" y="1173481"/>
            <a:ext cx="9913324" cy="1550669"/>
            <a:chOff x="-7324" y="1173481"/>
            <a:chExt cx="9913324" cy="1550669"/>
          </a:xfrm>
        </p:grpSpPr>
        <p:sp>
          <p:nvSpPr>
            <p:cNvPr id="195" name="직사각형 194">
              <a:extLst>
                <a:ext uri="{FF2B5EF4-FFF2-40B4-BE49-F238E27FC236}">
                  <a16:creationId xmlns:a16="http://schemas.microsoft.com/office/drawing/2014/main" id="{DD42720F-F4B4-4B9C-AE2F-C56D16222A1E}"/>
                </a:ext>
              </a:extLst>
            </p:cNvPr>
            <p:cNvSpPr/>
            <p:nvPr/>
          </p:nvSpPr>
          <p:spPr>
            <a:xfrm>
              <a:off x="-7324" y="1173481"/>
              <a:ext cx="9913324" cy="1550669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  <a:shade val="67500"/>
                    <a:satMod val="115000"/>
                  </a:schemeClr>
                </a:gs>
                <a:gs pos="8000">
                  <a:schemeClr val="bg1">
                    <a:lumMod val="8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96" name="그룹 195">
              <a:extLst>
                <a:ext uri="{FF2B5EF4-FFF2-40B4-BE49-F238E27FC236}">
                  <a16:creationId xmlns:a16="http://schemas.microsoft.com/office/drawing/2014/main" id="{4305D7B6-696E-452F-B0D7-972661504FC8}"/>
                </a:ext>
              </a:extLst>
            </p:cNvPr>
            <p:cNvGrpSpPr/>
            <p:nvPr/>
          </p:nvGrpSpPr>
          <p:grpSpPr>
            <a:xfrm>
              <a:off x="413967" y="1490825"/>
              <a:ext cx="9076108" cy="338554"/>
              <a:chOff x="413967" y="1490825"/>
              <a:chExt cx="9076108" cy="338554"/>
            </a:xfrm>
          </p:grpSpPr>
          <p:grpSp>
            <p:nvGrpSpPr>
              <p:cNvPr id="197" name="그룹 196">
                <a:extLst>
                  <a:ext uri="{FF2B5EF4-FFF2-40B4-BE49-F238E27FC236}">
                    <a16:creationId xmlns:a16="http://schemas.microsoft.com/office/drawing/2014/main" id="{8EA7C781-357A-450E-A1C7-E115854DB2AB}"/>
                  </a:ext>
                </a:extLst>
              </p:cNvPr>
              <p:cNvGrpSpPr/>
              <p:nvPr/>
            </p:nvGrpSpPr>
            <p:grpSpPr>
              <a:xfrm>
                <a:off x="413967" y="1490825"/>
                <a:ext cx="4877675" cy="338554"/>
                <a:chOff x="353007" y="1405760"/>
                <a:chExt cx="4877675" cy="338554"/>
              </a:xfrm>
            </p:grpSpPr>
            <p:sp>
              <p:nvSpPr>
                <p:cNvPr id="199" name="TextBox 198">
                  <a:extLst>
                    <a:ext uri="{FF2B5EF4-FFF2-40B4-BE49-F238E27FC236}">
                      <a16:creationId xmlns:a16="http://schemas.microsoft.com/office/drawing/2014/main" id="{B5FCAAC8-22A1-422A-9BD4-F325526F30E8}"/>
                    </a:ext>
                  </a:extLst>
                </p:cNvPr>
                <p:cNvSpPr txBox="1"/>
                <p:nvPr/>
              </p:nvSpPr>
              <p:spPr>
                <a:xfrm>
                  <a:off x="353007" y="1405760"/>
                  <a:ext cx="3360057" cy="33855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 wrap="square">
                  <a:spAutoFit/>
                </a:bodyPr>
                <a:lstStyle>
                  <a:defPPr>
                    <a:defRPr lang="ko-KR"/>
                  </a:defPPr>
                  <a:lvl1pPr algn="ctr">
                    <a:defRPr sz="16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defRPr>
                  </a:lvl1pPr>
                </a:lstStyle>
                <a:p>
                  <a:r>
                    <a:rPr lang="ko-KR" altLang="en-US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사적이해관계자 </a:t>
                  </a:r>
                  <a:r>
                    <a:rPr lang="en-US" altLang="ko-K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(</a:t>
                  </a:r>
                  <a:r>
                    <a:rPr lang="ko-KR" altLang="en-US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제</a:t>
                  </a:r>
                  <a:r>
                    <a:rPr lang="en-US" altLang="ko-K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2</a:t>
                  </a:r>
                  <a:r>
                    <a:rPr lang="ko-KR" altLang="en-US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조제</a:t>
                  </a:r>
                  <a:r>
                    <a:rPr lang="en-US" altLang="ko-K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6</a:t>
                  </a:r>
                  <a:r>
                    <a:rPr lang="ko-KR" altLang="en-US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호</a:t>
                  </a:r>
                  <a:r>
                    <a:rPr lang="en-US" altLang="ko-K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)</a:t>
                  </a:r>
                  <a:endParaRPr lang="ko-KR" altLang="en-US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200" name="TextBox 199">
                  <a:extLst>
                    <a:ext uri="{FF2B5EF4-FFF2-40B4-BE49-F238E27FC236}">
                      <a16:creationId xmlns:a16="http://schemas.microsoft.com/office/drawing/2014/main" id="{1DC09BF2-F478-43BE-9F51-61028A202C5B}"/>
                    </a:ext>
                  </a:extLst>
                </p:cNvPr>
                <p:cNvSpPr txBox="1"/>
                <p:nvPr/>
              </p:nvSpPr>
              <p:spPr>
                <a:xfrm>
                  <a:off x="3736444" y="1405760"/>
                  <a:ext cx="732751" cy="338554"/>
                </a:xfrm>
                <a:prstGeom prst="rect">
                  <a:avLst/>
                </a:prstGeom>
                <a:solidFill>
                  <a:srgbClr val="2F5F96"/>
                </a:solidFill>
              </p:spPr>
              <p:txBody>
                <a:bodyPr wrap="square">
                  <a:spAutoFit/>
                </a:bodyPr>
                <a:lstStyle>
                  <a:defPPr>
                    <a:defRPr lang="ko-KR"/>
                  </a:defPPr>
                  <a:lvl1pPr algn="ctr">
                    <a:defRPr sz="16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defRPr>
                  </a:lvl1pPr>
                </a:lstStyle>
                <a:p>
                  <a:r>
                    <a:rPr lang="ko-KR" altLang="en-US"/>
                    <a:t>라목</a:t>
                  </a:r>
                </a:p>
              </p:txBody>
            </p:sp>
            <p:sp>
              <p:nvSpPr>
                <p:cNvPr id="201" name="TextBox 200">
                  <a:extLst>
                    <a:ext uri="{FF2B5EF4-FFF2-40B4-BE49-F238E27FC236}">
                      <a16:creationId xmlns:a16="http://schemas.microsoft.com/office/drawing/2014/main" id="{E03712F6-0C14-4701-AB34-3668E0AC6963}"/>
                    </a:ext>
                  </a:extLst>
                </p:cNvPr>
                <p:cNvSpPr txBox="1"/>
                <p:nvPr/>
              </p:nvSpPr>
              <p:spPr>
                <a:xfrm>
                  <a:off x="4497931" y="1405760"/>
                  <a:ext cx="732751" cy="338554"/>
                </a:xfrm>
                <a:prstGeom prst="rect">
                  <a:avLst/>
                </a:prstGeom>
                <a:solidFill>
                  <a:srgbClr val="2F5F96"/>
                </a:solidFill>
              </p:spPr>
              <p:txBody>
                <a:bodyPr wrap="square">
                  <a:spAutoFit/>
                </a:bodyPr>
                <a:lstStyle>
                  <a:defPPr>
                    <a:defRPr lang="ko-KR"/>
                  </a:defPPr>
                  <a:lvl1pPr algn="ctr">
                    <a:defRPr sz="16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defRPr>
                  </a:lvl1pPr>
                </a:lstStyle>
                <a:p>
                  <a:r>
                    <a:rPr lang="ko-KR" altLang="en-US"/>
                    <a:t>마목</a:t>
                  </a:r>
                </a:p>
              </p:txBody>
            </p:sp>
          </p:grpSp>
          <p:cxnSp>
            <p:nvCxnSpPr>
              <p:cNvPr id="198" name="직선 연결선 197">
                <a:extLst>
                  <a:ext uri="{FF2B5EF4-FFF2-40B4-BE49-F238E27FC236}">
                    <a16:creationId xmlns:a16="http://schemas.microsoft.com/office/drawing/2014/main" id="{25CA1A38-F295-46C1-B6A0-A38961E4FA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148" y="1829379"/>
                <a:ext cx="9061927" cy="0"/>
              </a:xfrm>
              <a:prstGeom prst="line">
                <a:avLst/>
              </a:prstGeom>
              <a:solidFill>
                <a:schemeClr val="bg1"/>
              </a:solidFill>
              <a:ln w="9525"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173" name="직사각형 172">
            <a:extLst>
              <a:ext uri="{FF2B5EF4-FFF2-40B4-BE49-F238E27FC236}">
                <a16:creationId xmlns:a16="http://schemas.microsoft.com/office/drawing/2014/main" id="{6855B05E-596D-412D-AF9C-B59EAFE1A808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223E58A9-76B8-4BF5-BC6A-BCD43857516E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4199A789-1016-497F-BAF8-236B0C56492E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marR="0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 spc="-20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사적이해관계자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신고 및 회피</a:t>
            </a:r>
            <a:r>
              <a:rPr lang="en-US" altLang="ko-KR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·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기피 신청</a:t>
            </a:r>
          </a:p>
        </p:txBody>
      </p:sp>
      <p:sp>
        <p:nvSpPr>
          <p:cNvPr id="178" name="사각형: 둥근 모서리 177">
            <a:extLst>
              <a:ext uri="{FF2B5EF4-FFF2-40B4-BE49-F238E27FC236}">
                <a16:creationId xmlns:a16="http://schemas.microsoft.com/office/drawing/2014/main" id="{04B761C3-55D1-45A5-849D-856A8A2F1A4C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A3C72CFA-BE57-46EA-A3D0-01924576A783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80" name="직사각형 179">
            <a:extLst>
              <a:ext uri="{FF2B5EF4-FFF2-40B4-BE49-F238E27FC236}">
                <a16:creationId xmlns:a16="http://schemas.microsoft.com/office/drawing/2014/main" id="{7A4F259B-9384-434C-A931-485DAE8C6AE6}"/>
              </a:ext>
            </a:extLst>
          </p:cNvPr>
          <p:cNvSpPr/>
          <p:nvPr/>
        </p:nvSpPr>
        <p:spPr>
          <a:xfrm>
            <a:off x="1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E47D9F2F-6AC4-4717-B806-507A6B994BEC}"/>
              </a:ext>
            </a:extLst>
          </p:cNvPr>
          <p:cNvSpPr txBox="1"/>
          <p:nvPr/>
        </p:nvSpPr>
        <p:spPr>
          <a:xfrm>
            <a:off x="3469754" y="1968071"/>
            <a:ext cx="5393583" cy="636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42875" indent="-142875" algn="just" fontAlgn="base">
              <a:spcAft>
                <a:spcPts val="400"/>
              </a:spcAft>
              <a:buClr>
                <a:srgbClr val="2F5597"/>
              </a:buClr>
              <a:buFont typeface="Arial" panose="020B0604020202020204" pitchFamily="34" charset="0"/>
              <a:buChar char="•"/>
            </a:pPr>
            <a:r>
              <a:rPr lang="ko-KR" altLang="en-US" sz="16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재직하였던 </a:t>
            </a:r>
            <a:r>
              <a:rPr lang="ko-KR" altLang="en-US" sz="1600" b="1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법인ㆍ단체</a:t>
            </a:r>
            <a:r>
              <a:rPr lang="ko-KR" altLang="en-US" sz="16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en-US" altLang="ko-KR" sz="1600" b="1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3B3838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42875" indent="-142875" algn="just" fontAlgn="base">
              <a:spcAft>
                <a:spcPts val="400"/>
              </a:spcAft>
              <a:buClr>
                <a:srgbClr val="2F5597"/>
              </a:buClr>
              <a:buFont typeface="Arial" panose="020B0604020202020204" pitchFamily="34" charset="0"/>
              <a:buChar char="•"/>
            </a:pPr>
            <a:r>
              <a:rPr lang="ko-KR" altLang="en-US" sz="16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대리하거나 </a:t>
            </a:r>
            <a:r>
              <a:rPr lang="ko-KR" altLang="en-US" sz="1600" b="1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고문ㆍ자문</a:t>
            </a:r>
            <a:r>
              <a:rPr lang="ko-KR" altLang="en-US" sz="16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등을 제공하였던 </a:t>
            </a:r>
            <a:r>
              <a:rPr lang="ko-KR" altLang="en-US" sz="1600" b="1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개인ㆍ법인ㆍ단체</a:t>
            </a:r>
            <a:endParaRPr lang="en-US" altLang="ko-KR" sz="1600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05" name="TextBox 204">
            <a:extLst>
              <a:ext uri="{FF2B5EF4-FFF2-40B4-BE49-F238E27FC236}">
                <a16:creationId xmlns:a16="http://schemas.microsoft.com/office/drawing/2014/main" id="{479BF052-3896-4194-B6DE-3CE4D9DAC8D0}"/>
              </a:ext>
            </a:extLst>
          </p:cNvPr>
          <p:cNvSpPr txBox="1"/>
          <p:nvPr/>
        </p:nvSpPr>
        <p:spPr>
          <a:xfrm>
            <a:off x="428148" y="1949021"/>
            <a:ext cx="32149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800"/>
              </a:spcBef>
              <a:buFont typeface="Wingdings" panose="05000000000000000000" pitchFamily="2" charset="2"/>
              <a:buChar char="ü"/>
            </a:pPr>
            <a:r>
              <a:rPr lang="ko-KR" altLang="en-US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공직자가 임용전 </a:t>
            </a:r>
            <a:r>
              <a:rPr lang="en-US" altLang="ko-KR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이내에</a:t>
            </a:r>
            <a:endParaRPr lang="en-US" altLang="ko-KR" b="1" kern="0" spc="-7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06" name="그룹 205">
            <a:extLst>
              <a:ext uri="{FF2B5EF4-FFF2-40B4-BE49-F238E27FC236}">
                <a16:creationId xmlns:a16="http://schemas.microsoft.com/office/drawing/2014/main" id="{BBAFF3BC-5C0C-4B09-8FF3-7769CBEF0440}"/>
              </a:ext>
            </a:extLst>
          </p:cNvPr>
          <p:cNvGrpSpPr/>
          <p:nvPr/>
        </p:nvGrpSpPr>
        <p:grpSpPr>
          <a:xfrm>
            <a:off x="3316900" y="2119312"/>
            <a:ext cx="289560" cy="295276"/>
            <a:chOff x="2779871" y="2107406"/>
            <a:chExt cx="289560" cy="319088"/>
          </a:xfrm>
        </p:grpSpPr>
        <p:sp>
          <p:nvSpPr>
            <p:cNvPr id="207" name="자유형: 도형 206">
              <a:extLst>
                <a:ext uri="{FF2B5EF4-FFF2-40B4-BE49-F238E27FC236}">
                  <a16:creationId xmlns:a16="http://schemas.microsoft.com/office/drawing/2014/main" id="{D0BA0074-DF73-4941-BBC6-799E96199E01}"/>
                </a:ext>
              </a:extLst>
            </p:cNvPr>
            <p:cNvSpPr/>
            <p:nvPr/>
          </p:nvSpPr>
          <p:spPr>
            <a:xfrm>
              <a:off x="2779871" y="2110740"/>
              <a:ext cx="289560" cy="0"/>
            </a:xfrm>
            <a:custGeom>
              <a:avLst/>
              <a:gdLst>
                <a:gd name="connsiteX0" fmla="*/ 0 w 289560"/>
                <a:gd name="connsiteY0" fmla="*/ 0 h 0"/>
                <a:gd name="connsiteX1" fmla="*/ 289560 w 28956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9560">
                  <a:moveTo>
                    <a:pt x="0" y="0"/>
                  </a:moveTo>
                  <a:lnTo>
                    <a:pt x="289560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8" name="자유형: 도형 207">
              <a:extLst>
                <a:ext uri="{FF2B5EF4-FFF2-40B4-BE49-F238E27FC236}">
                  <a16:creationId xmlns:a16="http://schemas.microsoft.com/office/drawing/2014/main" id="{6710FE9F-CE6C-41E8-9794-E6DB483C024F}"/>
                </a:ext>
              </a:extLst>
            </p:cNvPr>
            <p:cNvSpPr/>
            <p:nvPr/>
          </p:nvSpPr>
          <p:spPr>
            <a:xfrm>
              <a:off x="2900363" y="2107406"/>
              <a:ext cx="169068" cy="319088"/>
            </a:xfrm>
            <a:custGeom>
              <a:avLst/>
              <a:gdLst>
                <a:gd name="connsiteX0" fmla="*/ 0 w 169068"/>
                <a:gd name="connsiteY0" fmla="*/ 0 h 319088"/>
                <a:gd name="connsiteX1" fmla="*/ 0 w 169068"/>
                <a:gd name="connsiteY1" fmla="*/ 319088 h 319088"/>
                <a:gd name="connsiteX2" fmla="*/ 169068 w 169068"/>
                <a:gd name="connsiteY2" fmla="*/ 319088 h 31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9068" h="319088">
                  <a:moveTo>
                    <a:pt x="0" y="0"/>
                  </a:moveTo>
                  <a:lnTo>
                    <a:pt x="0" y="319088"/>
                  </a:lnTo>
                  <a:lnTo>
                    <a:pt x="169068" y="319088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2" name="그룹 201">
            <a:extLst>
              <a:ext uri="{FF2B5EF4-FFF2-40B4-BE49-F238E27FC236}">
                <a16:creationId xmlns:a16="http://schemas.microsoft.com/office/drawing/2014/main" id="{2EFF6A4E-5F1D-44C1-A6F3-10D65BEB1202}"/>
              </a:ext>
            </a:extLst>
          </p:cNvPr>
          <p:cNvGrpSpPr/>
          <p:nvPr/>
        </p:nvGrpSpPr>
        <p:grpSpPr>
          <a:xfrm>
            <a:off x="6764516" y="372291"/>
            <a:ext cx="2760876" cy="276999"/>
            <a:chOff x="6764516" y="372291"/>
            <a:chExt cx="2760876" cy="276999"/>
          </a:xfrm>
        </p:grpSpPr>
        <p:grpSp>
          <p:nvGrpSpPr>
            <p:cNvPr id="209" name="그룹 208">
              <a:extLst>
                <a:ext uri="{FF2B5EF4-FFF2-40B4-BE49-F238E27FC236}">
                  <a16:creationId xmlns:a16="http://schemas.microsoft.com/office/drawing/2014/main" id="{D64142E5-1EFD-4DC3-B693-A2154C0EDCFF}"/>
                </a:ext>
              </a:extLst>
            </p:cNvPr>
            <p:cNvGrpSpPr/>
            <p:nvPr/>
          </p:nvGrpSpPr>
          <p:grpSpPr>
            <a:xfrm>
              <a:off x="6764516" y="372291"/>
              <a:ext cx="1160207" cy="276999"/>
              <a:chOff x="4300628" y="-710341"/>
              <a:chExt cx="1160207" cy="276999"/>
            </a:xfrm>
          </p:grpSpPr>
          <p:sp>
            <p:nvSpPr>
              <p:cNvPr id="216" name="Freeform 458">
                <a:extLst>
                  <a:ext uri="{FF2B5EF4-FFF2-40B4-BE49-F238E27FC236}">
                    <a16:creationId xmlns:a16="http://schemas.microsoft.com/office/drawing/2014/main" id="{3186ACFA-E3F4-451F-8DE4-651E9978888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217" name="직사각형 216">
                <a:extLst>
                  <a:ext uri="{FF2B5EF4-FFF2-40B4-BE49-F238E27FC236}">
                    <a16:creationId xmlns:a16="http://schemas.microsoft.com/office/drawing/2014/main" id="{B5AA2A6A-641B-4512-B27A-FCA07F19F83B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  <p:grpSp>
          <p:nvGrpSpPr>
            <p:cNvPr id="210" name="그룹 209">
              <a:extLst>
                <a:ext uri="{FF2B5EF4-FFF2-40B4-BE49-F238E27FC236}">
                  <a16:creationId xmlns:a16="http://schemas.microsoft.com/office/drawing/2014/main" id="{5D500558-4F82-4A0B-A852-7AF57AF3C2B3}"/>
                </a:ext>
              </a:extLst>
            </p:cNvPr>
            <p:cNvGrpSpPr/>
            <p:nvPr/>
          </p:nvGrpSpPr>
          <p:grpSpPr>
            <a:xfrm>
              <a:off x="7564850" y="372291"/>
              <a:ext cx="1160207" cy="276999"/>
              <a:chOff x="4300628" y="-710341"/>
              <a:chExt cx="1160207" cy="276999"/>
            </a:xfrm>
          </p:grpSpPr>
          <p:sp>
            <p:nvSpPr>
              <p:cNvPr id="214" name="Freeform 458">
                <a:extLst>
                  <a:ext uri="{FF2B5EF4-FFF2-40B4-BE49-F238E27FC236}">
                    <a16:creationId xmlns:a16="http://schemas.microsoft.com/office/drawing/2014/main" id="{D19ABDF7-A084-4666-8291-5A287A24D9A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215" name="직사각형 214">
                <a:extLst>
                  <a:ext uri="{FF2B5EF4-FFF2-40B4-BE49-F238E27FC236}">
                    <a16:creationId xmlns:a16="http://schemas.microsoft.com/office/drawing/2014/main" id="{0B9A5D3A-B5A1-4187-84A5-851EB8999DB7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211" name="그룹 210">
              <a:extLst>
                <a:ext uri="{FF2B5EF4-FFF2-40B4-BE49-F238E27FC236}">
                  <a16:creationId xmlns:a16="http://schemas.microsoft.com/office/drawing/2014/main" id="{D8B13DC0-9EB5-41B2-BD91-A638A65AE7D4}"/>
                </a:ext>
              </a:extLst>
            </p:cNvPr>
            <p:cNvGrpSpPr/>
            <p:nvPr/>
          </p:nvGrpSpPr>
          <p:grpSpPr>
            <a:xfrm>
              <a:off x="8365185" y="372291"/>
              <a:ext cx="1160207" cy="276999"/>
              <a:chOff x="4300628" y="-710341"/>
              <a:chExt cx="1160207" cy="276999"/>
            </a:xfrm>
          </p:grpSpPr>
          <p:sp>
            <p:nvSpPr>
              <p:cNvPr id="212" name="Freeform 458">
                <a:extLst>
                  <a:ext uri="{FF2B5EF4-FFF2-40B4-BE49-F238E27FC236}">
                    <a16:creationId xmlns:a16="http://schemas.microsoft.com/office/drawing/2014/main" id="{DB3A04E7-720E-48FE-8B62-B1C668A945F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2000">
                    <a:srgbClr val="0070C0"/>
                  </a:gs>
                  <a:gs pos="62000">
                    <a:srgbClr val="2A8966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213" name="직사각형 212">
                <a:extLst>
                  <a:ext uri="{FF2B5EF4-FFF2-40B4-BE49-F238E27FC236}">
                    <a16:creationId xmlns:a16="http://schemas.microsoft.com/office/drawing/2014/main" id="{4CBF00B7-F61F-4D24-A2CE-654483699BA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</p:grpSp>
      <p:pic>
        <p:nvPicPr>
          <p:cNvPr id="182" name="그림 181">
            <a:extLst>
              <a:ext uri="{FF2B5EF4-FFF2-40B4-BE49-F238E27FC236}">
                <a16:creationId xmlns:a16="http://schemas.microsoft.com/office/drawing/2014/main" id="{6C1962E1-A60D-47F8-B1EE-FE9D624494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4737"/>
          <a:stretch/>
        </p:blipFill>
        <p:spPr>
          <a:xfrm flipH="1">
            <a:off x="4982837" y="2639673"/>
            <a:ext cx="549925" cy="3851496"/>
          </a:xfrm>
          <a:prstGeom prst="rect">
            <a:avLst/>
          </a:prstGeom>
        </p:spPr>
      </p:pic>
      <p:sp>
        <p:nvSpPr>
          <p:cNvPr id="184" name="모서리가 둥근 직사각형 87">
            <a:extLst>
              <a:ext uri="{FF2B5EF4-FFF2-40B4-BE49-F238E27FC236}">
                <a16:creationId xmlns:a16="http://schemas.microsoft.com/office/drawing/2014/main" id="{31D65B95-F370-4C97-8842-A99B115ECE51}"/>
              </a:ext>
            </a:extLst>
          </p:cNvPr>
          <p:cNvSpPr/>
          <p:nvPr/>
        </p:nvSpPr>
        <p:spPr>
          <a:xfrm>
            <a:off x="479525" y="3075199"/>
            <a:ext cx="4237836" cy="756000"/>
          </a:xfrm>
          <a:prstGeom prst="rect">
            <a:avLst/>
          </a:prstGeom>
          <a:noFill/>
        </p:spPr>
        <p:txBody>
          <a:bodyPr wrap="none" lIns="72000" tIns="36000" rIns="72000" bIns="36000" anchor="ctr">
            <a:noAutofit/>
          </a:bodyPr>
          <a:lstStyle/>
          <a:p>
            <a:pPr algn="ctr"/>
            <a:r>
              <a:rPr lang="en-US" altLang="ko-KR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A</a:t>
            </a:r>
            <a:r>
              <a:rPr lang="ko-KR" altLang="en-US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로펌</a:t>
            </a:r>
            <a:r>
              <a:rPr lang="ko-KR" altLang="en-US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이</a:t>
            </a:r>
            <a:r>
              <a:rPr lang="en-US" altLang="ko-KR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/>
            </a:r>
            <a:br>
              <a:rPr lang="en-US" altLang="ko-KR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</a:br>
            <a:r>
              <a:rPr lang="ko-KR" altLang="en-US" sz="14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>
                    <a:lumMod val="6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직무관련자이면서 사적이해관계자</a:t>
            </a:r>
            <a:endParaRPr lang="ko-KR" altLang="en-US" sz="2000" spc="-150" dirty="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>
                  <a:lumMod val="6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50145A54-C1E3-4AF8-B97D-447C2A0016DE}"/>
              </a:ext>
            </a:extLst>
          </p:cNvPr>
          <p:cNvSpPr txBox="1"/>
          <p:nvPr/>
        </p:nvSpPr>
        <p:spPr>
          <a:xfrm>
            <a:off x="514975" y="3901536"/>
            <a:ext cx="4166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전까지 </a:t>
            </a:r>
            <a: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로펌에서 근무하던 변호사가 공직에 채용되어 세무조사를 수행하던 중 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본인이 재직했던</a:t>
            </a:r>
            <a:b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로펌에 대한 세무조사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수행하게 된 경우</a:t>
            </a:r>
          </a:p>
        </p:txBody>
      </p:sp>
      <p:cxnSp>
        <p:nvCxnSpPr>
          <p:cNvPr id="187" name="직선 연결선 186">
            <a:extLst>
              <a:ext uri="{FF2B5EF4-FFF2-40B4-BE49-F238E27FC236}">
                <a16:creationId xmlns:a16="http://schemas.microsoft.com/office/drawing/2014/main" id="{94BB296D-4891-4120-A717-6765FDE074C0}"/>
              </a:ext>
            </a:extLst>
          </p:cNvPr>
          <p:cNvCxnSpPr>
            <a:cxnSpLocks/>
          </p:cNvCxnSpPr>
          <p:nvPr/>
        </p:nvCxnSpPr>
        <p:spPr>
          <a:xfrm>
            <a:off x="521200" y="3814043"/>
            <a:ext cx="4154487" cy="0"/>
          </a:xfrm>
          <a:prstGeom prst="line">
            <a:avLst/>
          </a:prstGeom>
          <a:ln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모서리가 둥근 직사각형 89">
            <a:extLst>
              <a:ext uri="{FF2B5EF4-FFF2-40B4-BE49-F238E27FC236}">
                <a16:creationId xmlns:a16="http://schemas.microsoft.com/office/drawing/2014/main" id="{86476069-541A-488A-9CB4-A46533F933EC}"/>
              </a:ext>
            </a:extLst>
          </p:cNvPr>
          <p:cNvSpPr/>
          <p:nvPr/>
        </p:nvSpPr>
        <p:spPr>
          <a:xfrm>
            <a:off x="5141952" y="3075199"/>
            <a:ext cx="4237836" cy="756000"/>
          </a:xfrm>
          <a:prstGeom prst="rect">
            <a:avLst/>
          </a:prstGeom>
          <a:noFill/>
        </p:spPr>
        <p:txBody>
          <a:bodyPr wrap="none" lIns="72000" tIns="36000" rIns="72000" bIns="36000" anchor="ctr">
            <a:noAutofit/>
          </a:bodyPr>
          <a:lstStyle/>
          <a:p>
            <a:pPr algn="ctr"/>
            <a:r>
              <a:rPr lang="en-US" altLang="ko-KR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B</a:t>
            </a:r>
            <a:r>
              <a:rPr lang="ko-KR" altLang="en-US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회사</a:t>
            </a:r>
            <a:r>
              <a:rPr lang="ko-KR" altLang="en-US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</a:t>
            </a:r>
            <a:r>
              <a:rPr lang="en-US" altLang="ko-KR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D748E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/>
            </a:r>
            <a:br>
              <a:rPr lang="en-US" altLang="ko-KR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D748E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</a:br>
            <a:r>
              <a:rPr lang="ko-KR" altLang="en-US" sz="14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>
                    <a:lumMod val="6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직무관련자이면서 사적이해관계자</a:t>
            </a:r>
          </a:p>
        </p:txBody>
      </p:sp>
      <p:cxnSp>
        <p:nvCxnSpPr>
          <p:cNvPr id="218" name="직선 연결선 217">
            <a:extLst>
              <a:ext uri="{FF2B5EF4-FFF2-40B4-BE49-F238E27FC236}">
                <a16:creationId xmlns:a16="http://schemas.microsoft.com/office/drawing/2014/main" id="{C330C96F-4AC7-48DF-BA6E-B1B9D323B5BB}"/>
              </a:ext>
            </a:extLst>
          </p:cNvPr>
          <p:cNvCxnSpPr>
            <a:cxnSpLocks/>
          </p:cNvCxnSpPr>
          <p:nvPr/>
        </p:nvCxnSpPr>
        <p:spPr>
          <a:xfrm>
            <a:off x="5183627" y="3814043"/>
            <a:ext cx="4154487" cy="0"/>
          </a:xfrm>
          <a:prstGeom prst="line">
            <a:avLst/>
          </a:prstGeom>
          <a:ln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" name="TextBox 218">
            <a:extLst>
              <a:ext uri="{FF2B5EF4-FFF2-40B4-BE49-F238E27FC236}">
                <a16:creationId xmlns:a16="http://schemas.microsoft.com/office/drawing/2014/main" id="{A5CD1731-5CFA-4000-B2ED-AAE38CB83480}"/>
              </a:ext>
            </a:extLst>
          </p:cNvPr>
          <p:cNvSpPr txBox="1"/>
          <p:nvPr/>
        </p:nvSpPr>
        <p:spPr>
          <a:xfrm>
            <a:off x="5177402" y="3901536"/>
            <a:ext cx="4166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en-US" altLang="ko-KR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B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회사의 법률 관련 고문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하던 변호사가 </a:t>
            </a:r>
            <a: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경찰수사관으로 채용되어 업무를 </a:t>
            </a:r>
            <a:r>
              <a:rPr lang="ko-KR" altLang="en-US" sz="1600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수행하던중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B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회사의 대표를 수사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하게 된 경우</a:t>
            </a:r>
          </a:p>
        </p:txBody>
      </p:sp>
      <p:grpSp>
        <p:nvGrpSpPr>
          <p:cNvPr id="133" name="Group 18">
            <a:extLst>
              <a:ext uri="{FF2B5EF4-FFF2-40B4-BE49-F238E27FC236}">
                <a16:creationId xmlns:a16="http://schemas.microsoft.com/office/drawing/2014/main" id="{8C08DCD3-7EE9-42E6-9907-CA758E62663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046005" y="4933948"/>
            <a:ext cx="714082" cy="982725"/>
            <a:chOff x="5138" y="705"/>
            <a:chExt cx="412" cy="567"/>
          </a:xfrm>
          <a:solidFill>
            <a:srgbClr val="AFABAB"/>
          </a:solidFill>
        </p:grpSpPr>
        <p:sp>
          <p:nvSpPr>
            <p:cNvPr id="134" name="Freeform 19">
              <a:extLst>
                <a:ext uri="{FF2B5EF4-FFF2-40B4-BE49-F238E27FC236}">
                  <a16:creationId xmlns:a16="http://schemas.microsoft.com/office/drawing/2014/main" id="{62033EC3-D93B-4B0B-B61F-E65E56F17E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8" y="1220"/>
              <a:ext cx="412" cy="52"/>
            </a:xfrm>
            <a:custGeom>
              <a:avLst/>
              <a:gdLst>
                <a:gd name="T0" fmla="*/ 408 w 412"/>
                <a:gd name="T1" fmla="*/ 30 h 52"/>
                <a:gd name="T2" fmla="*/ 408 w 412"/>
                <a:gd name="T3" fmla="*/ 0 h 52"/>
                <a:gd name="T4" fmla="*/ 4 w 412"/>
                <a:gd name="T5" fmla="*/ 0 h 52"/>
                <a:gd name="T6" fmla="*/ 4 w 412"/>
                <a:gd name="T7" fmla="*/ 30 h 52"/>
                <a:gd name="T8" fmla="*/ 0 w 412"/>
                <a:gd name="T9" fmla="*/ 30 h 52"/>
                <a:gd name="T10" fmla="*/ 0 w 412"/>
                <a:gd name="T11" fmla="*/ 52 h 52"/>
                <a:gd name="T12" fmla="*/ 412 w 412"/>
                <a:gd name="T13" fmla="*/ 52 h 52"/>
                <a:gd name="T14" fmla="*/ 412 w 412"/>
                <a:gd name="T15" fmla="*/ 30 h 52"/>
                <a:gd name="T16" fmla="*/ 408 w 412"/>
                <a:gd name="T17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2" h="52">
                  <a:moveTo>
                    <a:pt x="408" y="30"/>
                  </a:moveTo>
                  <a:lnTo>
                    <a:pt x="408" y="0"/>
                  </a:lnTo>
                  <a:lnTo>
                    <a:pt x="4" y="0"/>
                  </a:lnTo>
                  <a:lnTo>
                    <a:pt x="4" y="30"/>
                  </a:lnTo>
                  <a:lnTo>
                    <a:pt x="0" y="30"/>
                  </a:lnTo>
                  <a:lnTo>
                    <a:pt x="0" y="52"/>
                  </a:lnTo>
                  <a:lnTo>
                    <a:pt x="412" y="52"/>
                  </a:lnTo>
                  <a:lnTo>
                    <a:pt x="412" y="30"/>
                  </a:lnTo>
                  <a:lnTo>
                    <a:pt x="408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35" name="Freeform 20">
              <a:extLst>
                <a:ext uri="{FF2B5EF4-FFF2-40B4-BE49-F238E27FC236}">
                  <a16:creationId xmlns:a16="http://schemas.microsoft.com/office/drawing/2014/main" id="{9107DA14-C4CA-4807-AE08-11EC70815B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40" y="1055"/>
              <a:ext cx="211" cy="159"/>
            </a:xfrm>
            <a:custGeom>
              <a:avLst/>
              <a:gdLst>
                <a:gd name="T0" fmla="*/ 0 w 211"/>
                <a:gd name="T1" fmla="*/ 0 h 159"/>
                <a:gd name="T2" fmla="*/ 36 w 211"/>
                <a:gd name="T3" fmla="*/ 114 h 159"/>
                <a:gd name="T4" fmla="*/ 36 w 211"/>
                <a:gd name="T5" fmla="*/ 91 h 159"/>
                <a:gd name="T6" fmla="*/ 36 w 211"/>
                <a:gd name="T7" fmla="*/ 67 h 159"/>
                <a:gd name="T8" fmla="*/ 36 w 211"/>
                <a:gd name="T9" fmla="*/ 45 h 159"/>
                <a:gd name="T10" fmla="*/ 36 w 211"/>
                <a:gd name="T11" fmla="*/ 21 h 159"/>
                <a:gd name="T12" fmla="*/ 49 w 211"/>
                <a:gd name="T13" fmla="*/ 114 h 159"/>
                <a:gd name="T14" fmla="*/ 49 w 211"/>
                <a:gd name="T15" fmla="*/ 91 h 159"/>
                <a:gd name="T16" fmla="*/ 49 w 211"/>
                <a:gd name="T17" fmla="*/ 67 h 159"/>
                <a:gd name="T18" fmla="*/ 49 w 211"/>
                <a:gd name="T19" fmla="*/ 45 h 159"/>
                <a:gd name="T20" fmla="*/ 49 w 211"/>
                <a:gd name="T21" fmla="*/ 21 h 159"/>
                <a:gd name="T22" fmla="*/ 63 w 211"/>
                <a:gd name="T23" fmla="*/ 114 h 159"/>
                <a:gd name="T24" fmla="*/ 63 w 211"/>
                <a:gd name="T25" fmla="*/ 91 h 159"/>
                <a:gd name="T26" fmla="*/ 63 w 211"/>
                <a:gd name="T27" fmla="*/ 67 h 159"/>
                <a:gd name="T28" fmla="*/ 63 w 211"/>
                <a:gd name="T29" fmla="*/ 45 h 159"/>
                <a:gd name="T30" fmla="*/ 63 w 211"/>
                <a:gd name="T31" fmla="*/ 21 h 159"/>
                <a:gd name="T32" fmla="*/ 76 w 211"/>
                <a:gd name="T33" fmla="*/ 114 h 159"/>
                <a:gd name="T34" fmla="*/ 76 w 211"/>
                <a:gd name="T35" fmla="*/ 91 h 159"/>
                <a:gd name="T36" fmla="*/ 76 w 211"/>
                <a:gd name="T37" fmla="*/ 67 h 159"/>
                <a:gd name="T38" fmla="*/ 76 w 211"/>
                <a:gd name="T39" fmla="*/ 45 h 159"/>
                <a:gd name="T40" fmla="*/ 76 w 211"/>
                <a:gd name="T41" fmla="*/ 21 h 159"/>
                <a:gd name="T42" fmla="*/ 90 w 211"/>
                <a:gd name="T43" fmla="*/ 114 h 159"/>
                <a:gd name="T44" fmla="*/ 90 w 211"/>
                <a:gd name="T45" fmla="*/ 91 h 159"/>
                <a:gd name="T46" fmla="*/ 90 w 211"/>
                <a:gd name="T47" fmla="*/ 67 h 159"/>
                <a:gd name="T48" fmla="*/ 90 w 211"/>
                <a:gd name="T49" fmla="*/ 45 h 159"/>
                <a:gd name="T50" fmla="*/ 90 w 211"/>
                <a:gd name="T51" fmla="*/ 21 h 159"/>
                <a:gd name="T52" fmla="*/ 103 w 211"/>
                <a:gd name="T53" fmla="*/ 114 h 159"/>
                <a:gd name="T54" fmla="*/ 103 w 211"/>
                <a:gd name="T55" fmla="*/ 91 h 159"/>
                <a:gd name="T56" fmla="*/ 103 w 211"/>
                <a:gd name="T57" fmla="*/ 67 h 159"/>
                <a:gd name="T58" fmla="*/ 103 w 211"/>
                <a:gd name="T59" fmla="*/ 45 h 159"/>
                <a:gd name="T60" fmla="*/ 103 w 211"/>
                <a:gd name="T61" fmla="*/ 21 h 159"/>
                <a:gd name="T62" fmla="*/ 118 w 211"/>
                <a:gd name="T63" fmla="*/ 114 h 159"/>
                <a:gd name="T64" fmla="*/ 118 w 211"/>
                <a:gd name="T65" fmla="*/ 91 h 159"/>
                <a:gd name="T66" fmla="*/ 118 w 211"/>
                <a:gd name="T67" fmla="*/ 67 h 159"/>
                <a:gd name="T68" fmla="*/ 118 w 211"/>
                <a:gd name="T69" fmla="*/ 45 h 159"/>
                <a:gd name="T70" fmla="*/ 118 w 211"/>
                <a:gd name="T71" fmla="*/ 21 h 159"/>
                <a:gd name="T72" fmla="*/ 132 w 211"/>
                <a:gd name="T73" fmla="*/ 114 h 159"/>
                <a:gd name="T74" fmla="*/ 132 w 211"/>
                <a:gd name="T75" fmla="*/ 91 h 159"/>
                <a:gd name="T76" fmla="*/ 132 w 211"/>
                <a:gd name="T77" fmla="*/ 67 h 159"/>
                <a:gd name="T78" fmla="*/ 132 w 211"/>
                <a:gd name="T79" fmla="*/ 45 h 159"/>
                <a:gd name="T80" fmla="*/ 132 w 211"/>
                <a:gd name="T81" fmla="*/ 21 h 159"/>
                <a:gd name="T82" fmla="*/ 145 w 211"/>
                <a:gd name="T83" fmla="*/ 114 h 159"/>
                <a:gd name="T84" fmla="*/ 145 w 211"/>
                <a:gd name="T85" fmla="*/ 91 h 159"/>
                <a:gd name="T86" fmla="*/ 145 w 211"/>
                <a:gd name="T87" fmla="*/ 67 h 159"/>
                <a:gd name="T88" fmla="*/ 145 w 211"/>
                <a:gd name="T89" fmla="*/ 45 h 159"/>
                <a:gd name="T90" fmla="*/ 145 w 211"/>
                <a:gd name="T91" fmla="*/ 21 h 159"/>
                <a:gd name="T92" fmla="*/ 159 w 211"/>
                <a:gd name="T93" fmla="*/ 114 h 159"/>
                <a:gd name="T94" fmla="*/ 159 w 211"/>
                <a:gd name="T95" fmla="*/ 91 h 159"/>
                <a:gd name="T96" fmla="*/ 159 w 211"/>
                <a:gd name="T97" fmla="*/ 67 h 159"/>
                <a:gd name="T98" fmla="*/ 159 w 211"/>
                <a:gd name="T99" fmla="*/ 45 h 159"/>
                <a:gd name="T100" fmla="*/ 159 w 211"/>
                <a:gd name="T101" fmla="*/ 21 h 159"/>
                <a:gd name="T102" fmla="*/ 172 w 211"/>
                <a:gd name="T103" fmla="*/ 114 h 159"/>
                <a:gd name="T104" fmla="*/ 172 w 211"/>
                <a:gd name="T105" fmla="*/ 91 h 159"/>
                <a:gd name="T106" fmla="*/ 172 w 211"/>
                <a:gd name="T107" fmla="*/ 67 h 159"/>
                <a:gd name="T108" fmla="*/ 172 w 211"/>
                <a:gd name="T109" fmla="*/ 45 h 159"/>
                <a:gd name="T110" fmla="*/ 172 w 211"/>
                <a:gd name="T111" fmla="*/ 21 h 159"/>
                <a:gd name="T112" fmla="*/ 186 w 211"/>
                <a:gd name="T113" fmla="*/ 114 h 159"/>
                <a:gd name="T114" fmla="*/ 186 w 211"/>
                <a:gd name="T115" fmla="*/ 91 h 159"/>
                <a:gd name="T116" fmla="*/ 186 w 211"/>
                <a:gd name="T117" fmla="*/ 67 h 159"/>
                <a:gd name="T118" fmla="*/ 186 w 211"/>
                <a:gd name="T119" fmla="*/ 45 h 159"/>
                <a:gd name="T120" fmla="*/ 186 w 211"/>
                <a:gd name="T121" fmla="*/ 2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1" h="159">
                  <a:moveTo>
                    <a:pt x="0" y="0"/>
                  </a:moveTo>
                  <a:lnTo>
                    <a:pt x="0" y="159"/>
                  </a:lnTo>
                  <a:lnTo>
                    <a:pt x="211" y="159"/>
                  </a:lnTo>
                  <a:lnTo>
                    <a:pt x="211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36" y="130"/>
                  </a:moveTo>
                  <a:lnTo>
                    <a:pt x="27" y="130"/>
                  </a:lnTo>
                  <a:lnTo>
                    <a:pt x="27" y="114"/>
                  </a:lnTo>
                  <a:lnTo>
                    <a:pt x="36" y="114"/>
                  </a:lnTo>
                  <a:lnTo>
                    <a:pt x="36" y="130"/>
                  </a:lnTo>
                  <a:close/>
                  <a:moveTo>
                    <a:pt x="36" y="106"/>
                  </a:moveTo>
                  <a:lnTo>
                    <a:pt x="27" y="106"/>
                  </a:lnTo>
                  <a:lnTo>
                    <a:pt x="27" y="91"/>
                  </a:lnTo>
                  <a:lnTo>
                    <a:pt x="36" y="91"/>
                  </a:lnTo>
                  <a:lnTo>
                    <a:pt x="36" y="106"/>
                  </a:lnTo>
                  <a:close/>
                  <a:moveTo>
                    <a:pt x="36" y="84"/>
                  </a:moveTo>
                  <a:lnTo>
                    <a:pt x="27" y="84"/>
                  </a:lnTo>
                  <a:lnTo>
                    <a:pt x="27" y="67"/>
                  </a:lnTo>
                  <a:lnTo>
                    <a:pt x="36" y="67"/>
                  </a:lnTo>
                  <a:lnTo>
                    <a:pt x="36" y="84"/>
                  </a:lnTo>
                  <a:close/>
                  <a:moveTo>
                    <a:pt x="36" y="61"/>
                  </a:moveTo>
                  <a:lnTo>
                    <a:pt x="27" y="61"/>
                  </a:lnTo>
                  <a:lnTo>
                    <a:pt x="27" y="45"/>
                  </a:lnTo>
                  <a:lnTo>
                    <a:pt x="36" y="45"/>
                  </a:lnTo>
                  <a:lnTo>
                    <a:pt x="36" y="61"/>
                  </a:lnTo>
                  <a:close/>
                  <a:moveTo>
                    <a:pt x="36" y="37"/>
                  </a:moveTo>
                  <a:lnTo>
                    <a:pt x="27" y="37"/>
                  </a:lnTo>
                  <a:lnTo>
                    <a:pt x="27" y="21"/>
                  </a:lnTo>
                  <a:lnTo>
                    <a:pt x="36" y="21"/>
                  </a:lnTo>
                  <a:lnTo>
                    <a:pt x="36" y="37"/>
                  </a:lnTo>
                  <a:close/>
                  <a:moveTo>
                    <a:pt x="49" y="130"/>
                  </a:moveTo>
                  <a:lnTo>
                    <a:pt x="40" y="130"/>
                  </a:lnTo>
                  <a:lnTo>
                    <a:pt x="40" y="114"/>
                  </a:lnTo>
                  <a:lnTo>
                    <a:pt x="49" y="114"/>
                  </a:lnTo>
                  <a:lnTo>
                    <a:pt x="49" y="130"/>
                  </a:lnTo>
                  <a:close/>
                  <a:moveTo>
                    <a:pt x="49" y="106"/>
                  </a:moveTo>
                  <a:lnTo>
                    <a:pt x="40" y="106"/>
                  </a:lnTo>
                  <a:lnTo>
                    <a:pt x="40" y="91"/>
                  </a:lnTo>
                  <a:lnTo>
                    <a:pt x="49" y="91"/>
                  </a:lnTo>
                  <a:lnTo>
                    <a:pt x="49" y="106"/>
                  </a:lnTo>
                  <a:close/>
                  <a:moveTo>
                    <a:pt x="49" y="84"/>
                  </a:moveTo>
                  <a:lnTo>
                    <a:pt x="40" y="84"/>
                  </a:lnTo>
                  <a:lnTo>
                    <a:pt x="40" y="67"/>
                  </a:lnTo>
                  <a:lnTo>
                    <a:pt x="49" y="67"/>
                  </a:lnTo>
                  <a:lnTo>
                    <a:pt x="49" y="84"/>
                  </a:lnTo>
                  <a:close/>
                  <a:moveTo>
                    <a:pt x="49" y="61"/>
                  </a:moveTo>
                  <a:lnTo>
                    <a:pt x="40" y="61"/>
                  </a:lnTo>
                  <a:lnTo>
                    <a:pt x="40" y="45"/>
                  </a:lnTo>
                  <a:lnTo>
                    <a:pt x="49" y="45"/>
                  </a:lnTo>
                  <a:lnTo>
                    <a:pt x="49" y="61"/>
                  </a:lnTo>
                  <a:close/>
                  <a:moveTo>
                    <a:pt x="49" y="37"/>
                  </a:moveTo>
                  <a:lnTo>
                    <a:pt x="40" y="37"/>
                  </a:lnTo>
                  <a:lnTo>
                    <a:pt x="40" y="21"/>
                  </a:lnTo>
                  <a:lnTo>
                    <a:pt x="49" y="21"/>
                  </a:lnTo>
                  <a:lnTo>
                    <a:pt x="49" y="37"/>
                  </a:lnTo>
                  <a:close/>
                  <a:moveTo>
                    <a:pt x="63" y="130"/>
                  </a:moveTo>
                  <a:lnTo>
                    <a:pt x="54" y="130"/>
                  </a:lnTo>
                  <a:lnTo>
                    <a:pt x="54" y="114"/>
                  </a:lnTo>
                  <a:lnTo>
                    <a:pt x="63" y="114"/>
                  </a:lnTo>
                  <a:lnTo>
                    <a:pt x="63" y="130"/>
                  </a:lnTo>
                  <a:close/>
                  <a:moveTo>
                    <a:pt x="63" y="106"/>
                  </a:moveTo>
                  <a:lnTo>
                    <a:pt x="54" y="106"/>
                  </a:lnTo>
                  <a:lnTo>
                    <a:pt x="54" y="91"/>
                  </a:lnTo>
                  <a:lnTo>
                    <a:pt x="63" y="91"/>
                  </a:lnTo>
                  <a:lnTo>
                    <a:pt x="63" y="106"/>
                  </a:lnTo>
                  <a:close/>
                  <a:moveTo>
                    <a:pt x="63" y="84"/>
                  </a:moveTo>
                  <a:lnTo>
                    <a:pt x="54" y="84"/>
                  </a:lnTo>
                  <a:lnTo>
                    <a:pt x="54" y="67"/>
                  </a:lnTo>
                  <a:lnTo>
                    <a:pt x="63" y="67"/>
                  </a:lnTo>
                  <a:lnTo>
                    <a:pt x="63" y="84"/>
                  </a:lnTo>
                  <a:close/>
                  <a:moveTo>
                    <a:pt x="63" y="61"/>
                  </a:moveTo>
                  <a:lnTo>
                    <a:pt x="54" y="61"/>
                  </a:lnTo>
                  <a:lnTo>
                    <a:pt x="54" y="45"/>
                  </a:lnTo>
                  <a:lnTo>
                    <a:pt x="63" y="45"/>
                  </a:lnTo>
                  <a:lnTo>
                    <a:pt x="63" y="61"/>
                  </a:lnTo>
                  <a:close/>
                  <a:moveTo>
                    <a:pt x="63" y="37"/>
                  </a:moveTo>
                  <a:lnTo>
                    <a:pt x="54" y="37"/>
                  </a:lnTo>
                  <a:lnTo>
                    <a:pt x="54" y="21"/>
                  </a:lnTo>
                  <a:lnTo>
                    <a:pt x="63" y="21"/>
                  </a:lnTo>
                  <a:lnTo>
                    <a:pt x="63" y="37"/>
                  </a:lnTo>
                  <a:close/>
                  <a:moveTo>
                    <a:pt x="76" y="130"/>
                  </a:moveTo>
                  <a:lnTo>
                    <a:pt x="66" y="130"/>
                  </a:lnTo>
                  <a:lnTo>
                    <a:pt x="66" y="114"/>
                  </a:lnTo>
                  <a:lnTo>
                    <a:pt x="76" y="114"/>
                  </a:lnTo>
                  <a:lnTo>
                    <a:pt x="76" y="130"/>
                  </a:lnTo>
                  <a:close/>
                  <a:moveTo>
                    <a:pt x="76" y="106"/>
                  </a:moveTo>
                  <a:lnTo>
                    <a:pt x="66" y="106"/>
                  </a:lnTo>
                  <a:lnTo>
                    <a:pt x="66" y="91"/>
                  </a:lnTo>
                  <a:lnTo>
                    <a:pt x="76" y="91"/>
                  </a:lnTo>
                  <a:lnTo>
                    <a:pt x="76" y="106"/>
                  </a:lnTo>
                  <a:close/>
                  <a:moveTo>
                    <a:pt x="76" y="84"/>
                  </a:moveTo>
                  <a:lnTo>
                    <a:pt x="66" y="84"/>
                  </a:lnTo>
                  <a:lnTo>
                    <a:pt x="66" y="67"/>
                  </a:lnTo>
                  <a:lnTo>
                    <a:pt x="76" y="67"/>
                  </a:lnTo>
                  <a:lnTo>
                    <a:pt x="76" y="84"/>
                  </a:lnTo>
                  <a:close/>
                  <a:moveTo>
                    <a:pt x="76" y="61"/>
                  </a:moveTo>
                  <a:lnTo>
                    <a:pt x="66" y="61"/>
                  </a:lnTo>
                  <a:lnTo>
                    <a:pt x="66" y="45"/>
                  </a:lnTo>
                  <a:lnTo>
                    <a:pt x="76" y="45"/>
                  </a:lnTo>
                  <a:lnTo>
                    <a:pt x="76" y="61"/>
                  </a:lnTo>
                  <a:close/>
                  <a:moveTo>
                    <a:pt x="76" y="37"/>
                  </a:moveTo>
                  <a:lnTo>
                    <a:pt x="66" y="37"/>
                  </a:lnTo>
                  <a:lnTo>
                    <a:pt x="66" y="21"/>
                  </a:lnTo>
                  <a:lnTo>
                    <a:pt x="76" y="21"/>
                  </a:lnTo>
                  <a:lnTo>
                    <a:pt x="76" y="37"/>
                  </a:lnTo>
                  <a:close/>
                  <a:moveTo>
                    <a:pt x="90" y="130"/>
                  </a:moveTo>
                  <a:lnTo>
                    <a:pt x="79" y="130"/>
                  </a:lnTo>
                  <a:lnTo>
                    <a:pt x="79" y="114"/>
                  </a:lnTo>
                  <a:lnTo>
                    <a:pt x="90" y="114"/>
                  </a:lnTo>
                  <a:lnTo>
                    <a:pt x="90" y="130"/>
                  </a:lnTo>
                  <a:close/>
                  <a:moveTo>
                    <a:pt x="90" y="106"/>
                  </a:moveTo>
                  <a:lnTo>
                    <a:pt x="79" y="106"/>
                  </a:lnTo>
                  <a:lnTo>
                    <a:pt x="79" y="91"/>
                  </a:lnTo>
                  <a:lnTo>
                    <a:pt x="90" y="91"/>
                  </a:lnTo>
                  <a:lnTo>
                    <a:pt x="90" y="106"/>
                  </a:lnTo>
                  <a:close/>
                  <a:moveTo>
                    <a:pt x="90" y="84"/>
                  </a:moveTo>
                  <a:lnTo>
                    <a:pt x="79" y="84"/>
                  </a:lnTo>
                  <a:lnTo>
                    <a:pt x="79" y="67"/>
                  </a:lnTo>
                  <a:lnTo>
                    <a:pt x="90" y="67"/>
                  </a:lnTo>
                  <a:lnTo>
                    <a:pt x="90" y="84"/>
                  </a:lnTo>
                  <a:close/>
                  <a:moveTo>
                    <a:pt x="90" y="61"/>
                  </a:moveTo>
                  <a:lnTo>
                    <a:pt x="79" y="61"/>
                  </a:lnTo>
                  <a:lnTo>
                    <a:pt x="79" y="45"/>
                  </a:lnTo>
                  <a:lnTo>
                    <a:pt x="90" y="45"/>
                  </a:lnTo>
                  <a:lnTo>
                    <a:pt x="90" y="61"/>
                  </a:lnTo>
                  <a:close/>
                  <a:moveTo>
                    <a:pt x="90" y="37"/>
                  </a:moveTo>
                  <a:lnTo>
                    <a:pt x="79" y="37"/>
                  </a:lnTo>
                  <a:lnTo>
                    <a:pt x="79" y="21"/>
                  </a:lnTo>
                  <a:lnTo>
                    <a:pt x="90" y="21"/>
                  </a:lnTo>
                  <a:lnTo>
                    <a:pt x="90" y="37"/>
                  </a:lnTo>
                  <a:close/>
                  <a:moveTo>
                    <a:pt x="103" y="130"/>
                  </a:moveTo>
                  <a:lnTo>
                    <a:pt x="93" y="130"/>
                  </a:lnTo>
                  <a:lnTo>
                    <a:pt x="93" y="114"/>
                  </a:lnTo>
                  <a:lnTo>
                    <a:pt x="103" y="114"/>
                  </a:lnTo>
                  <a:lnTo>
                    <a:pt x="103" y="130"/>
                  </a:lnTo>
                  <a:close/>
                  <a:moveTo>
                    <a:pt x="103" y="106"/>
                  </a:moveTo>
                  <a:lnTo>
                    <a:pt x="93" y="106"/>
                  </a:lnTo>
                  <a:lnTo>
                    <a:pt x="93" y="91"/>
                  </a:lnTo>
                  <a:lnTo>
                    <a:pt x="103" y="91"/>
                  </a:lnTo>
                  <a:lnTo>
                    <a:pt x="103" y="106"/>
                  </a:lnTo>
                  <a:close/>
                  <a:moveTo>
                    <a:pt x="103" y="84"/>
                  </a:moveTo>
                  <a:lnTo>
                    <a:pt x="93" y="84"/>
                  </a:lnTo>
                  <a:lnTo>
                    <a:pt x="93" y="67"/>
                  </a:lnTo>
                  <a:lnTo>
                    <a:pt x="103" y="67"/>
                  </a:lnTo>
                  <a:lnTo>
                    <a:pt x="103" y="84"/>
                  </a:lnTo>
                  <a:close/>
                  <a:moveTo>
                    <a:pt x="103" y="61"/>
                  </a:moveTo>
                  <a:lnTo>
                    <a:pt x="93" y="61"/>
                  </a:lnTo>
                  <a:lnTo>
                    <a:pt x="93" y="45"/>
                  </a:lnTo>
                  <a:lnTo>
                    <a:pt x="103" y="45"/>
                  </a:lnTo>
                  <a:lnTo>
                    <a:pt x="103" y="61"/>
                  </a:lnTo>
                  <a:close/>
                  <a:moveTo>
                    <a:pt x="103" y="37"/>
                  </a:moveTo>
                  <a:lnTo>
                    <a:pt x="93" y="37"/>
                  </a:lnTo>
                  <a:lnTo>
                    <a:pt x="93" y="21"/>
                  </a:lnTo>
                  <a:lnTo>
                    <a:pt x="103" y="21"/>
                  </a:lnTo>
                  <a:lnTo>
                    <a:pt x="103" y="37"/>
                  </a:lnTo>
                  <a:close/>
                  <a:moveTo>
                    <a:pt x="118" y="130"/>
                  </a:moveTo>
                  <a:lnTo>
                    <a:pt x="108" y="130"/>
                  </a:lnTo>
                  <a:lnTo>
                    <a:pt x="108" y="114"/>
                  </a:lnTo>
                  <a:lnTo>
                    <a:pt x="118" y="114"/>
                  </a:lnTo>
                  <a:lnTo>
                    <a:pt x="118" y="130"/>
                  </a:lnTo>
                  <a:close/>
                  <a:moveTo>
                    <a:pt x="118" y="106"/>
                  </a:moveTo>
                  <a:lnTo>
                    <a:pt x="108" y="106"/>
                  </a:lnTo>
                  <a:lnTo>
                    <a:pt x="108" y="91"/>
                  </a:lnTo>
                  <a:lnTo>
                    <a:pt x="118" y="91"/>
                  </a:lnTo>
                  <a:lnTo>
                    <a:pt x="118" y="106"/>
                  </a:lnTo>
                  <a:close/>
                  <a:moveTo>
                    <a:pt x="118" y="84"/>
                  </a:moveTo>
                  <a:lnTo>
                    <a:pt x="108" y="84"/>
                  </a:lnTo>
                  <a:lnTo>
                    <a:pt x="108" y="67"/>
                  </a:lnTo>
                  <a:lnTo>
                    <a:pt x="118" y="67"/>
                  </a:lnTo>
                  <a:lnTo>
                    <a:pt x="118" y="84"/>
                  </a:lnTo>
                  <a:close/>
                  <a:moveTo>
                    <a:pt x="118" y="61"/>
                  </a:moveTo>
                  <a:lnTo>
                    <a:pt x="108" y="61"/>
                  </a:lnTo>
                  <a:lnTo>
                    <a:pt x="108" y="45"/>
                  </a:lnTo>
                  <a:lnTo>
                    <a:pt x="118" y="45"/>
                  </a:lnTo>
                  <a:lnTo>
                    <a:pt x="118" y="61"/>
                  </a:lnTo>
                  <a:close/>
                  <a:moveTo>
                    <a:pt x="118" y="37"/>
                  </a:moveTo>
                  <a:lnTo>
                    <a:pt x="108" y="37"/>
                  </a:lnTo>
                  <a:lnTo>
                    <a:pt x="108" y="21"/>
                  </a:lnTo>
                  <a:lnTo>
                    <a:pt x="118" y="21"/>
                  </a:lnTo>
                  <a:lnTo>
                    <a:pt x="118" y="37"/>
                  </a:lnTo>
                  <a:close/>
                  <a:moveTo>
                    <a:pt x="132" y="130"/>
                  </a:moveTo>
                  <a:lnTo>
                    <a:pt x="121" y="130"/>
                  </a:lnTo>
                  <a:lnTo>
                    <a:pt x="121" y="114"/>
                  </a:lnTo>
                  <a:lnTo>
                    <a:pt x="132" y="114"/>
                  </a:lnTo>
                  <a:lnTo>
                    <a:pt x="132" y="130"/>
                  </a:lnTo>
                  <a:close/>
                  <a:moveTo>
                    <a:pt x="132" y="106"/>
                  </a:moveTo>
                  <a:lnTo>
                    <a:pt x="121" y="106"/>
                  </a:lnTo>
                  <a:lnTo>
                    <a:pt x="121" y="91"/>
                  </a:lnTo>
                  <a:lnTo>
                    <a:pt x="132" y="91"/>
                  </a:lnTo>
                  <a:lnTo>
                    <a:pt x="132" y="106"/>
                  </a:lnTo>
                  <a:close/>
                  <a:moveTo>
                    <a:pt x="132" y="84"/>
                  </a:moveTo>
                  <a:lnTo>
                    <a:pt x="121" y="84"/>
                  </a:lnTo>
                  <a:lnTo>
                    <a:pt x="121" y="67"/>
                  </a:lnTo>
                  <a:lnTo>
                    <a:pt x="132" y="67"/>
                  </a:lnTo>
                  <a:lnTo>
                    <a:pt x="132" y="84"/>
                  </a:lnTo>
                  <a:close/>
                  <a:moveTo>
                    <a:pt x="132" y="61"/>
                  </a:moveTo>
                  <a:lnTo>
                    <a:pt x="121" y="61"/>
                  </a:lnTo>
                  <a:lnTo>
                    <a:pt x="121" y="45"/>
                  </a:lnTo>
                  <a:lnTo>
                    <a:pt x="132" y="45"/>
                  </a:lnTo>
                  <a:lnTo>
                    <a:pt x="132" y="61"/>
                  </a:lnTo>
                  <a:close/>
                  <a:moveTo>
                    <a:pt x="132" y="37"/>
                  </a:moveTo>
                  <a:lnTo>
                    <a:pt x="121" y="37"/>
                  </a:lnTo>
                  <a:lnTo>
                    <a:pt x="121" y="21"/>
                  </a:lnTo>
                  <a:lnTo>
                    <a:pt x="132" y="21"/>
                  </a:lnTo>
                  <a:lnTo>
                    <a:pt x="132" y="37"/>
                  </a:lnTo>
                  <a:close/>
                  <a:moveTo>
                    <a:pt x="145" y="130"/>
                  </a:moveTo>
                  <a:lnTo>
                    <a:pt x="135" y="130"/>
                  </a:lnTo>
                  <a:lnTo>
                    <a:pt x="135" y="114"/>
                  </a:lnTo>
                  <a:lnTo>
                    <a:pt x="145" y="114"/>
                  </a:lnTo>
                  <a:lnTo>
                    <a:pt x="145" y="130"/>
                  </a:lnTo>
                  <a:close/>
                  <a:moveTo>
                    <a:pt x="145" y="106"/>
                  </a:moveTo>
                  <a:lnTo>
                    <a:pt x="135" y="106"/>
                  </a:lnTo>
                  <a:lnTo>
                    <a:pt x="135" y="91"/>
                  </a:lnTo>
                  <a:lnTo>
                    <a:pt x="145" y="91"/>
                  </a:lnTo>
                  <a:lnTo>
                    <a:pt x="145" y="106"/>
                  </a:lnTo>
                  <a:close/>
                  <a:moveTo>
                    <a:pt x="145" y="84"/>
                  </a:moveTo>
                  <a:lnTo>
                    <a:pt x="135" y="84"/>
                  </a:lnTo>
                  <a:lnTo>
                    <a:pt x="135" y="67"/>
                  </a:lnTo>
                  <a:lnTo>
                    <a:pt x="145" y="67"/>
                  </a:lnTo>
                  <a:lnTo>
                    <a:pt x="145" y="84"/>
                  </a:lnTo>
                  <a:close/>
                  <a:moveTo>
                    <a:pt x="145" y="61"/>
                  </a:moveTo>
                  <a:lnTo>
                    <a:pt x="135" y="61"/>
                  </a:lnTo>
                  <a:lnTo>
                    <a:pt x="135" y="45"/>
                  </a:lnTo>
                  <a:lnTo>
                    <a:pt x="145" y="45"/>
                  </a:lnTo>
                  <a:lnTo>
                    <a:pt x="145" y="61"/>
                  </a:lnTo>
                  <a:close/>
                  <a:moveTo>
                    <a:pt x="145" y="37"/>
                  </a:moveTo>
                  <a:lnTo>
                    <a:pt x="135" y="37"/>
                  </a:lnTo>
                  <a:lnTo>
                    <a:pt x="135" y="21"/>
                  </a:lnTo>
                  <a:lnTo>
                    <a:pt x="145" y="21"/>
                  </a:lnTo>
                  <a:lnTo>
                    <a:pt x="145" y="37"/>
                  </a:lnTo>
                  <a:close/>
                  <a:moveTo>
                    <a:pt x="159" y="130"/>
                  </a:moveTo>
                  <a:lnTo>
                    <a:pt x="148" y="130"/>
                  </a:lnTo>
                  <a:lnTo>
                    <a:pt x="148" y="114"/>
                  </a:lnTo>
                  <a:lnTo>
                    <a:pt x="159" y="114"/>
                  </a:lnTo>
                  <a:lnTo>
                    <a:pt x="159" y="130"/>
                  </a:lnTo>
                  <a:close/>
                  <a:moveTo>
                    <a:pt x="159" y="106"/>
                  </a:moveTo>
                  <a:lnTo>
                    <a:pt x="148" y="106"/>
                  </a:lnTo>
                  <a:lnTo>
                    <a:pt x="148" y="91"/>
                  </a:lnTo>
                  <a:lnTo>
                    <a:pt x="159" y="91"/>
                  </a:lnTo>
                  <a:lnTo>
                    <a:pt x="159" y="106"/>
                  </a:lnTo>
                  <a:close/>
                  <a:moveTo>
                    <a:pt x="159" y="84"/>
                  </a:moveTo>
                  <a:lnTo>
                    <a:pt x="148" y="84"/>
                  </a:lnTo>
                  <a:lnTo>
                    <a:pt x="148" y="67"/>
                  </a:lnTo>
                  <a:lnTo>
                    <a:pt x="159" y="67"/>
                  </a:lnTo>
                  <a:lnTo>
                    <a:pt x="159" y="84"/>
                  </a:lnTo>
                  <a:close/>
                  <a:moveTo>
                    <a:pt x="159" y="61"/>
                  </a:moveTo>
                  <a:lnTo>
                    <a:pt x="148" y="61"/>
                  </a:lnTo>
                  <a:lnTo>
                    <a:pt x="148" y="45"/>
                  </a:lnTo>
                  <a:lnTo>
                    <a:pt x="159" y="45"/>
                  </a:lnTo>
                  <a:lnTo>
                    <a:pt x="159" y="61"/>
                  </a:lnTo>
                  <a:close/>
                  <a:moveTo>
                    <a:pt x="159" y="37"/>
                  </a:moveTo>
                  <a:lnTo>
                    <a:pt x="148" y="37"/>
                  </a:lnTo>
                  <a:lnTo>
                    <a:pt x="148" y="21"/>
                  </a:lnTo>
                  <a:lnTo>
                    <a:pt x="159" y="21"/>
                  </a:lnTo>
                  <a:lnTo>
                    <a:pt x="159" y="37"/>
                  </a:lnTo>
                  <a:close/>
                  <a:moveTo>
                    <a:pt x="172" y="130"/>
                  </a:moveTo>
                  <a:lnTo>
                    <a:pt x="162" y="130"/>
                  </a:lnTo>
                  <a:lnTo>
                    <a:pt x="162" y="114"/>
                  </a:lnTo>
                  <a:lnTo>
                    <a:pt x="172" y="114"/>
                  </a:lnTo>
                  <a:lnTo>
                    <a:pt x="172" y="130"/>
                  </a:lnTo>
                  <a:close/>
                  <a:moveTo>
                    <a:pt x="172" y="106"/>
                  </a:moveTo>
                  <a:lnTo>
                    <a:pt x="162" y="106"/>
                  </a:lnTo>
                  <a:lnTo>
                    <a:pt x="162" y="91"/>
                  </a:lnTo>
                  <a:lnTo>
                    <a:pt x="172" y="91"/>
                  </a:lnTo>
                  <a:lnTo>
                    <a:pt x="172" y="106"/>
                  </a:lnTo>
                  <a:close/>
                  <a:moveTo>
                    <a:pt x="172" y="84"/>
                  </a:moveTo>
                  <a:lnTo>
                    <a:pt x="162" y="84"/>
                  </a:lnTo>
                  <a:lnTo>
                    <a:pt x="162" y="67"/>
                  </a:lnTo>
                  <a:lnTo>
                    <a:pt x="172" y="67"/>
                  </a:lnTo>
                  <a:lnTo>
                    <a:pt x="172" y="84"/>
                  </a:lnTo>
                  <a:close/>
                  <a:moveTo>
                    <a:pt x="172" y="61"/>
                  </a:moveTo>
                  <a:lnTo>
                    <a:pt x="162" y="61"/>
                  </a:lnTo>
                  <a:lnTo>
                    <a:pt x="162" y="45"/>
                  </a:lnTo>
                  <a:lnTo>
                    <a:pt x="172" y="45"/>
                  </a:lnTo>
                  <a:lnTo>
                    <a:pt x="172" y="61"/>
                  </a:lnTo>
                  <a:close/>
                  <a:moveTo>
                    <a:pt x="172" y="37"/>
                  </a:moveTo>
                  <a:lnTo>
                    <a:pt x="162" y="37"/>
                  </a:lnTo>
                  <a:lnTo>
                    <a:pt x="162" y="21"/>
                  </a:lnTo>
                  <a:lnTo>
                    <a:pt x="172" y="21"/>
                  </a:lnTo>
                  <a:lnTo>
                    <a:pt x="172" y="37"/>
                  </a:lnTo>
                  <a:close/>
                  <a:moveTo>
                    <a:pt x="186" y="130"/>
                  </a:moveTo>
                  <a:lnTo>
                    <a:pt x="175" y="130"/>
                  </a:lnTo>
                  <a:lnTo>
                    <a:pt x="175" y="114"/>
                  </a:lnTo>
                  <a:lnTo>
                    <a:pt x="186" y="114"/>
                  </a:lnTo>
                  <a:lnTo>
                    <a:pt x="186" y="130"/>
                  </a:lnTo>
                  <a:close/>
                  <a:moveTo>
                    <a:pt x="186" y="106"/>
                  </a:moveTo>
                  <a:lnTo>
                    <a:pt x="175" y="106"/>
                  </a:lnTo>
                  <a:lnTo>
                    <a:pt x="175" y="91"/>
                  </a:lnTo>
                  <a:lnTo>
                    <a:pt x="186" y="91"/>
                  </a:lnTo>
                  <a:lnTo>
                    <a:pt x="186" y="106"/>
                  </a:lnTo>
                  <a:close/>
                  <a:moveTo>
                    <a:pt x="186" y="84"/>
                  </a:moveTo>
                  <a:lnTo>
                    <a:pt x="175" y="84"/>
                  </a:lnTo>
                  <a:lnTo>
                    <a:pt x="175" y="67"/>
                  </a:lnTo>
                  <a:lnTo>
                    <a:pt x="186" y="67"/>
                  </a:lnTo>
                  <a:lnTo>
                    <a:pt x="186" y="84"/>
                  </a:lnTo>
                  <a:close/>
                  <a:moveTo>
                    <a:pt x="186" y="61"/>
                  </a:moveTo>
                  <a:lnTo>
                    <a:pt x="175" y="61"/>
                  </a:lnTo>
                  <a:lnTo>
                    <a:pt x="175" y="45"/>
                  </a:lnTo>
                  <a:lnTo>
                    <a:pt x="186" y="45"/>
                  </a:lnTo>
                  <a:lnTo>
                    <a:pt x="186" y="61"/>
                  </a:lnTo>
                  <a:close/>
                  <a:moveTo>
                    <a:pt x="186" y="37"/>
                  </a:moveTo>
                  <a:lnTo>
                    <a:pt x="175" y="37"/>
                  </a:lnTo>
                  <a:lnTo>
                    <a:pt x="175" y="21"/>
                  </a:lnTo>
                  <a:lnTo>
                    <a:pt x="186" y="21"/>
                  </a:lnTo>
                  <a:lnTo>
                    <a:pt x="186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36" name="Freeform 21">
              <a:extLst>
                <a:ext uri="{FF2B5EF4-FFF2-40B4-BE49-F238E27FC236}">
                  <a16:creationId xmlns:a16="http://schemas.microsoft.com/office/drawing/2014/main" id="{ABADC1D3-28DB-4946-9EAE-D29B08A528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88" y="836"/>
              <a:ext cx="140" cy="378"/>
            </a:xfrm>
            <a:custGeom>
              <a:avLst/>
              <a:gdLst>
                <a:gd name="T0" fmla="*/ 140 w 140"/>
                <a:gd name="T1" fmla="*/ 0 h 378"/>
                <a:gd name="T2" fmla="*/ 60 w 140"/>
                <a:gd name="T3" fmla="*/ 186 h 378"/>
                <a:gd name="T4" fmla="*/ 50 w 140"/>
                <a:gd name="T5" fmla="*/ 147 h 378"/>
                <a:gd name="T6" fmla="*/ 60 w 140"/>
                <a:gd name="T7" fmla="*/ 139 h 378"/>
                <a:gd name="T8" fmla="*/ 50 w 140"/>
                <a:gd name="T9" fmla="*/ 94 h 378"/>
                <a:gd name="T10" fmla="*/ 60 w 140"/>
                <a:gd name="T11" fmla="*/ 54 h 378"/>
                <a:gd name="T12" fmla="*/ 60 w 140"/>
                <a:gd name="T13" fmla="*/ 25 h 378"/>
                <a:gd name="T14" fmla="*/ 63 w 140"/>
                <a:gd name="T15" fmla="*/ 193 h 378"/>
                <a:gd name="T16" fmla="*/ 74 w 140"/>
                <a:gd name="T17" fmla="*/ 186 h 378"/>
                <a:gd name="T18" fmla="*/ 63 w 140"/>
                <a:gd name="T19" fmla="*/ 139 h 378"/>
                <a:gd name="T20" fmla="*/ 74 w 140"/>
                <a:gd name="T21" fmla="*/ 100 h 378"/>
                <a:gd name="T22" fmla="*/ 74 w 140"/>
                <a:gd name="T23" fmla="*/ 70 h 378"/>
                <a:gd name="T24" fmla="*/ 63 w 140"/>
                <a:gd name="T25" fmla="*/ 31 h 378"/>
                <a:gd name="T26" fmla="*/ 74 w 140"/>
                <a:gd name="T27" fmla="*/ 25 h 378"/>
                <a:gd name="T28" fmla="*/ 77 w 140"/>
                <a:gd name="T29" fmla="*/ 346 h 378"/>
                <a:gd name="T30" fmla="*/ 87 w 140"/>
                <a:gd name="T31" fmla="*/ 307 h 378"/>
                <a:gd name="T32" fmla="*/ 87 w 140"/>
                <a:gd name="T33" fmla="*/ 277 h 378"/>
                <a:gd name="T34" fmla="*/ 77 w 140"/>
                <a:gd name="T35" fmla="*/ 238 h 378"/>
                <a:gd name="T36" fmla="*/ 87 w 140"/>
                <a:gd name="T37" fmla="*/ 232 h 378"/>
                <a:gd name="T38" fmla="*/ 77 w 140"/>
                <a:gd name="T39" fmla="*/ 186 h 378"/>
                <a:gd name="T40" fmla="*/ 87 w 140"/>
                <a:gd name="T41" fmla="*/ 147 h 378"/>
                <a:gd name="T42" fmla="*/ 87 w 140"/>
                <a:gd name="T43" fmla="*/ 117 h 378"/>
                <a:gd name="T44" fmla="*/ 77 w 140"/>
                <a:gd name="T45" fmla="*/ 78 h 378"/>
                <a:gd name="T46" fmla="*/ 87 w 140"/>
                <a:gd name="T47" fmla="*/ 70 h 378"/>
                <a:gd name="T48" fmla="*/ 77 w 140"/>
                <a:gd name="T49" fmla="*/ 25 h 378"/>
                <a:gd name="T50" fmla="*/ 101 w 140"/>
                <a:gd name="T51" fmla="*/ 354 h 378"/>
                <a:gd name="T52" fmla="*/ 101 w 140"/>
                <a:gd name="T53" fmla="*/ 324 h 378"/>
                <a:gd name="T54" fmla="*/ 90 w 140"/>
                <a:gd name="T55" fmla="*/ 285 h 378"/>
                <a:gd name="T56" fmla="*/ 101 w 140"/>
                <a:gd name="T57" fmla="*/ 277 h 378"/>
                <a:gd name="T58" fmla="*/ 90 w 140"/>
                <a:gd name="T59" fmla="*/ 232 h 378"/>
                <a:gd name="T60" fmla="*/ 101 w 140"/>
                <a:gd name="T61" fmla="*/ 193 h 378"/>
                <a:gd name="T62" fmla="*/ 101 w 140"/>
                <a:gd name="T63" fmla="*/ 163 h 378"/>
                <a:gd name="T64" fmla="*/ 90 w 140"/>
                <a:gd name="T65" fmla="*/ 124 h 378"/>
                <a:gd name="T66" fmla="*/ 101 w 140"/>
                <a:gd name="T67" fmla="*/ 117 h 378"/>
                <a:gd name="T68" fmla="*/ 90 w 140"/>
                <a:gd name="T69" fmla="*/ 70 h 378"/>
                <a:gd name="T70" fmla="*/ 101 w 140"/>
                <a:gd name="T71" fmla="*/ 31 h 378"/>
                <a:gd name="T72" fmla="*/ 114 w 140"/>
                <a:gd name="T73" fmla="*/ 370 h 378"/>
                <a:gd name="T74" fmla="*/ 104 w 140"/>
                <a:gd name="T75" fmla="*/ 331 h 378"/>
                <a:gd name="T76" fmla="*/ 114 w 140"/>
                <a:gd name="T77" fmla="*/ 324 h 378"/>
                <a:gd name="T78" fmla="*/ 104 w 140"/>
                <a:gd name="T79" fmla="*/ 277 h 378"/>
                <a:gd name="T80" fmla="*/ 114 w 140"/>
                <a:gd name="T81" fmla="*/ 238 h 378"/>
                <a:gd name="T82" fmla="*/ 114 w 140"/>
                <a:gd name="T83" fmla="*/ 208 h 378"/>
                <a:gd name="T84" fmla="*/ 104 w 140"/>
                <a:gd name="T85" fmla="*/ 169 h 378"/>
                <a:gd name="T86" fmla="*/ 114 w 140"/>
                <a:gd name="T87" fmla="*/ 163 h 378"/>
                <a:gd name="T88" fmla="*/ 104 w 140"/>
                <a:gd name="T89" fmla="*/ 117 h 378"/>
                <a:gd name="T90" fmla="*/ 114 w 140"/>
                <a:gd name="T91" fmla="*/ 78 h 378"/>
                <a:gd name="T92" fmla="*/ 114 w 140"/>
                <a:gd name="T93" fmla="*/ 48 h 378"/>
                <a:gd name="T94" fmla="*/ 104 w 140"/>
                <a:gd name="T95" fmla="*/ 9 h 378"/>
                <a:gd name="T96" fmla="*/ 128 w 140"/>
                <a:gd name="T97" fmla="*/ 370 h 378"/>
                <a:gd name="T98" fmla="*/ 117 w 140"/>
                <a:gd name="T99" fmla="*/ 324 h 378"/>
                <a:gd name="T100" fmla="*/ 128 w 140"/>
                <a:gd name="T101" fmla="*/ 285 h 378"/>
                <a:gd name="T102" fmla="*/ 128 w 140"/>
                <a:gd name="T103" fmla="*/ 255 h 378"/>
                <a:gd name="T104" fmla="*/ 117 w 140"/>
                <a:gd name="T105" fmla="*/ 216 h 378"/>
                <a:gd name="T106" fmla="*/ 128 w 140"/>
                <a:gd name="T107" fmla="*/ 208 h 378"/>
                <a:gd name="T108" fmla="*/ 117 w 140"/>
                <a:gd name="T109" fmla="*/ 163 h 378"/>
                <a:gd name="T110" fmla="*/ 128 w 140"/>
                <a:gd name="T111" fmla="*/ 124 h 378"/>
                <a:gd name="T112" fmla="*/ 128 w 140"/>
                <a:gd name="T113" fmla="*/ 94 h 378"/>
                <a:gd name="T114" fmla="*/ 117 w 140"/>
                <a:gd name="T115" fmla="*/ 54 h 378"/>
                <a:gd name="T116" fmla="*/ 128 w 140"/>
                <a:gd name="T117" fmla="*/ 4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0" h="378">
                  <a:moveTo>
                    <a:pt x="71" y="0"/>
                  </a:moveTo>
                  <a:lnTo>
                    <a:pt x="0" y="0"/>
                  </a:lnTo>
                  <a:lnTo>
                    <a:pt x="0" y="214"/>
                  </a:lnTo>
                  <a:lnTo>
                    <a:pt x="71" y="214"/>
                  </a:lnTo>
                  <a:lnTo>
                    <a:pt x="71" y="378"/>
                  </a:lnTo>
                  <a:lnTo>
                    <a:pt x="140" y="378"/>
                  </a:lnTo>
                  <a:lnTo>
                    <a:pt x="140" y="0"/>
                  </a:lnTo>
                  <a:lnTo>
                    <a:pt x="71" y="0"/>
                  </a:lnTo>
                  <a:close/>
                  <a:moveTo>
                    <a:pt x="60" y="208"/>
                  </a:moveTo>
                  <a:lnTo>
                    <a:pt x="50" y="208"/>
                  </a:lnTo>
                  <a:lnTo>
                    <a:pt x="50" y="193"/>
                  </a:lnTo>
                  <a:lnTo>
                    <a:pt x="60" y="193"/>
                  </a:lnTo>
                  <a:lnTo>
                    <a:pt x="60" y="208"/>
                  </a:lnTo>
                  <a:close/>
                  <a:moveTo>
                    <a:pt x="60" y="186"/>
                  </a:moveTo>
                  <a:lnTo>
                    <a:pt x="50" y="186"/>
                  </a:lnTo>
                  <a:lnTo>
                    <a:pt x="50" y="169"/>
                  </a:lnTo>
                  <a:lnTo>
                    <a:pt x="60" y="169"/>
                  </a:lnTo>
                  <a:lnTo>
                    <a:pt x="60" y="186"/>
                  </a:lnTo>
                  <a:close/>
                  <a:moveTo>
                    <a:pt x="60" y="163"/>
                  </a:moveTo>
                  <a:lnTo>
                    <a:pt x="50" y="163"/>
                  </a:lnTo>
                  <a:lnTo>
                    <a:pt x="50" y="147"/>
                  </a:lnTo>
                  <a:lnTo>
                    <a:pt x="60" y="147"/>
                  </a:lnTo>
                  <a:lnTo>
                    <a:pt x="60" y="163"/>
                  </a:lnTo>
                  <a:close/>
                  <a:moveTo>
                    <a:pt x="60" y="139"/>
                  </a:moveTo>
                  <a:lnTo>
                    <a:pt x="50" y="139"/>
                  </a:lnTo>
                  <a:lnTo>
                    <a:pt x="50" y="124"/>
                  </a:lnTo>
                  <a:lnTo>
                    <a:pt x="60" y="124"/>
                  </a:lnTo>
                  <a:lnTo>
                    <a:pt x="60" y="139"/>
                  </a:lnTo>
                  <a:close/>
                  <a:moveTo>
                    <a:pt x="60" y="117"/>
                  </a:moveTo>
                  <a:lnTo>
                    <a:pt x="50" y="117"/>
                  </a:lnTo>
                  <a:lnTo>
                    <a:pt x="50" y="100"/>
                  </a:lnTo>
                  <a:lnTo>
                    <a:pt x="60" y="100"/>
                  </a:lnTo>
                  <a:lnTo>
                    <a:pt x="60" y="117"/>
                  </a:lnTo>
                  <a:close/>
                  <a:moveTo>
                    <a:pt x="60" y="94"/>
                  </a:moveTo>
                  <a:lnTo>
                    <a:pt x="50" y="94"/>
                  </a:lnTo>
                  <a:lnTo>
                    <a:pt x="50" y="78"/>
                  </a:lnTo>
                  <a:lnTo>
                    <a:pt x="60" y="78"/>
                  </a:lnTo>
                  <a:lnTo>
                    <a:pt x="60" y="94"/>
                  </a:lnTo>
                  <a:close/>
                  <a:moveTo>
                    <a:pt x="60" y="70"/>
                  </a:moveTo>
                  <a:lnTo>
                    <a:pt x="50" y="70"/>
                  </a:lnTo>
                  <a:lnTo>
                    <a:pt x="50" y="54"/>
                  </a:lnTo>
                  <a:lnTo>
                    <a:pt x="60" y="54"/>
                  </a:lnTo>
                  <a:lnTo>
                    <a:pt x="60" y="70"/>
                  </a:lnTo>
                  <a:close/>
                  <a:moveTo>
                    <a:pt x="60" y="48"/>
                  </a:moveTo>
                  <a:lnTo>
                    <a:pt x="50" y="48"/>
                  </a:lnTo>
                  <a:lnTo>
                    <a:pt x="50" y="31"/>
                  </a:lnTo>
                  <a:lnTo>
                    <a:pt x="60" y="31"/>
                  </a:lnTo>
                  <a:lnTo>
                    <a:pt x="60" y="48"/>
                  </a:lnTo>
                  <a:close/>
                  <a:moveTo>
                    <a:pt x="60" y="25"/>
                  </a:moveTo>
                  <a:lnTo>
                    <a:pt x="50" y="25"/>
                  </a:lnTo>
                  <a:lnTo>
                    <a:pt x="50" y="9"/>
                  </a:lnTo>
                  <a:lnTo>
                    <a:pt x="60" y="9"/>
                  </a:lnTo>
                  <a:lnTo>
                    <a:pt x="60" y="25"/>
                  </a:lnTo>
                  <a:close/>
                  <a:moveTo>
                    <a:pt x="74" y="208"/>
                  </a:moveTo>
                  <a:lnTo>
                    <a:pt x="63" y="208"/>
                  </a:lnTo>
                  <a:lnTo>
                    <a:pt x="63" y="193"/>
                  </a:lnTo>
                  <a:lnTo>
                    <a:pt x="74" y="193"/>
                  </a:lnTo>
                  <a:lnTo>
                    <a:pt x="74" y="208"/>
                  </a:lnTo>
                  <a:close/>
                  <a:moveTo>
                    <a:pt x="74" y="186"/>
                  </a:moveTo>
                  <a:lnTo>
                    <a:pt x="63" y="186"/>
                  </a:lnTo>
                  <a:lnTo>
                    <a:pt x="63" y="169"/>
                  </a:lnTo>
                  <a:lnTo>
                    <a:pt x="74" y="169"/>
                  </a:lnTo>
                  <a:lnTo>
                    <a:pt x="74" y="186"/>
                  </a:lnTo>
                  <a:close/>
                  <a:moveTo>
                    <a:pt x="74" y="163"/>
                  </a:moveTo>
                  <a:lnTo>
                    <a:pt x="63" y="163"/>
                  </a:lnTo>
                  <a:lnTo>
                    <a:pt x="63" y="147"/>
                  </a:lnTo>
                  <a:lnTo>
                    <a:pt x="74" y="147"/>
                  </a:lnTo>
                  <a:lnTo>
                    <a:pt x="74" y="163"/>
                  </a:lnTo>
                  <a:close/>
                  <a:moveTo>
                    <a:pt x="74" y="139"/>
                  </a:moveTo>
                  <a:lnTo>
                    <a:pt x="63" y="139"/>
                  </a:lnTo>
                  <a:lnTo>
                    <a:pt x="63" y="124"/>
                  </a:lnTo>
                  <a:lnTo>
                    <a:pt x="74" y="124"/>
                  </a:lnTo>
                  <a:lnTo>
                    <a:pt x="74" y="139"/>
                  </a:lnTo>
                  <a:close/>
                  <a:moveTo>
                    <a:pt x="74" y="117"/>
                  </a:moveTo>
                  <a:lnTo>
                    <a:pt x="63" y="117"/>
                  </a:lnTo>
                  <a:lnTo>
                    <a:pt x="63" y="100"/>
                  </a:lnTo>
                  <a:lnTo>
                    <a:pt x="74" y="100"/>
                  </a:lnTo>
                  <a:lnTo>
                    <a:pt x="74" y="117"/>
                  </a:lnTo>
                  <a:close/>
                  <a:moveTo>
                    <a:pt x="74" y="94"/>
                  </a:moveTo>
                  <a:lnTo>
                    <a:pt x="63" y="94"/>
                  </a:lnTo>
                  <a:lnTo>
                    <a:pt x="63" y="78"/>
                  </a:lnTo>
                  <a:lnTo>
                    <a:pt x="74" y="78"/>
                  </a:lnTo>
                  <a:lnTo>
                    <a:pt x="74" y="94"/>
                  </a:lnTo>
                  <a:close/>
                  <a:moveTo>
                    <a:pt x="74" y="70"/>
                  </a:moveTo>
                  <a:lnTo>
                    <a:pt x="63" y="70"/>
                  </a:lnTo>
                  <a:lnTo>
                    <a:pt x="63" y="54"/>
                  </a:lnTo>
                  <a:lnTo>
                    <a:pt x="74" y="54"/>
                  </a:lnTo>
                  <a:lnTo>
                    <a:pt x="74" y="70"/>
                  </a:lnTo>
                  <a:close/>
                  <a:moveTo>
                    <a:pt x="74" y="48"/>
                  </a:moveTo>
                  <a:lnTo>
                    <a:pt x="63" y="48"/>
                  </a:lnTo>
                  <a:lnTo>
                    <a:pt x="63" y="31"/>
                  </a:lnTo>
                  <a:lnTo>
                    <a:pt x="74" y="31"/>
                  </a:lnTo>
                  <a:lnTo>
                    <a:pt x="74" y="48"/>
                  </a:lnTo>
                  <a:close/>
                  <a:moveTo>
                    <a:pt x="74" y="25"/>
                  </a:moveTo>
                  <a:lnTo>
                    <a:pt x="63" y="25"/>
                  </a:lnTo>
                  <a:lnTo>
                    <a:pt x="63" y="9"/>
                  </a:lnTo>
                  <a:lnTo>
                    <a:pt x="74" y="9"/>
                  </a:lnTo>
                  <a:lnTo>
                    <a:pt x="74" y="25"/>
                  </a:lnTo>
                  <a:close/>
                  <a:moveTo>
                    <a:pt x="87" y="370"/>
                  </a:moveTo>
                  <a:lnTo>
                    <a:pt x="77" y="370"/>
                  </a:lnTo>
                  <a:lnTo>
                    <a:pt x="77" y="354"/>
                  </a:lnTo>
                  <a:lnTo>
                    <a:pt x="87" y="354"/>
                  </a:lnTo>
                  <a:lnTo>
                    <a:pt x="87" y="370"/>
                  </a:lnTo>
                  <a:close/>
                  <a:moveTo>
                    <a:pt x="87" y="346"/>
                  </a:moveTo>
                  <a:lnTo>
                    <a:pt x="77" y="346"/>
                  </a:lnTo>
                  <a:lnTo>
                    <a:pt x="77" y="331"/>
                  </a:lnTo>
                  <a:lnTo>
                    <a:pt x="87" y="331"/>
                  </a:lnTo>
                  <a:lnTo>
                    <a:pt x="87" y="346"/>
                  </a:lnTo>
                  <a:close/>
                  <a:moveTo>
                    <a:pt x="87" y="324"/>
                  </a:moveTo>
                  <a:lnTo>
                    <a:pt x="77" y="324"/>
                  </a:lnTo>
                  <a:lnTo>
                    <a:pt x="77" y="307"/>
                  </a:lnTo>
                  <a:lnTo>
                    <a:pt x="87" y="307"/>
                  </a:lnTo>
                  <a:lnTo>
                    <a:pt x="87" y="324"/>
                  </a:lnTo>
                  <a:close/>
                  <a:moveTo>
                    <a:pt x="87" y="301"/>
                  </a:moveTo>
                  <a:lnTo>
                    <a:pt x="77" y="301"/>
                  </a:lnTo>
                  <a:lnTo>
                    <a:pt x="77" y="285"/>
                  </a:lnTo>
                  <a:lnTo>
                    <a:pt x="87" y="285"/>
                  </a:lnTo>
                  <a:lnTo>
                    <a:pt x="87" y="301"/>
                  </a:lnTo>
                  <a:close/>
                  <a:moveTo>
                    <a:pt x="87" y="277"/>
                  </a:moveTo>
                  <a:lnTo>
                    <a:pt x="77" y="277"/>
                  </a:lnTo>
                  <a:lnTo>
                    <a:pt x="77" y="262"/>
                  </a:lnTo>
                  <a:lnTo>
                    <a:pt x="87" y="262"/>
                  </a:lnTo>
                  <a:lnTo>
                    <a:pt x="87" y="277"/>
                  </a:lnTo>
                  <a:close/>
                  <a:moveTo>
                    <a:pt x="87" y="255"/>
                  </a:moveTo>
                  <a:lnTo>
                    <a:pt x="77" y="255"/>
                  </a:lnTo>
                  <a:lnTo>
                    <a:pt x="77" y="238"/>
                  </a:lnTo>
                  <a:lnTo>
                    <a:pt x="87" y="238"/>
                  </a:lnTo>
                  <a:lnTo>
                    <a:pt x="87" y="255"/>
                  </a:lnTo>
                  <a:close/>
                  <a:moveTo>
                    <a:pt x="87" y="232"/>
                  </a:moveTo>
                  <a:lnTo>
                    <a:pt x="77" y="232"/>
                  </a:lnTo>
                  <a:lnTo>
                    <a:pt x="77" y="216"/>
                  </a:lnTo>
                  <a:lnTo>
                    <a:pt x="87" y="216"/>
                  </a:lnTo>
                  <a:lnTo>
                    <a:pt x="87" y="232"/>
                  </a:lnTo>
                  <a:close/>
                  <a:moveTo>
                    <a:pt x="87" y="208"/>
                  </a:moveTo>
                  <a:lnTo>
                    <a:pt x="77" y="208"/>
                  </a:lnTo>
                  <a:lnTo>
                    <a:pt x="77" y="193"/>
                  </a:lnTo>
                  <a:lnTo>
                    <a:pt x="87" y="193"/>
                  </a:lnTo>
                  <a:lnTo>
                    <a:pt x="87" y="208"/>
                  </a:lnTo>
                  <a:close/>
                  <a:moveTo>
                    <a:pt x="87" y="186"/>
                  </a:moveTo>
                  <a:lnTo>
                    <a:pt x="77" y="186"/>
                  </a:lnTo>
                  <a:lnTo>
                    <a:pt x="77" y="169"/>
                  </a:lnTo>
                  <a:lnTo>
                    <a:pt x="87" y="169"/>
                  </a:lnTo>
                  <a:lnTo>
                    <a:pt x="87" y="186"/>
                  </a:lnTo>
                  <a:close/>
                  <a:moveTo>
                    <a:pt x="87" y="163"/>
                  </a:moveTo>
                  <a:lnTo>
                    <a:pt x="77" y="163"/>
                  </a:lnTo>
                  <a:lnTo>
                    <a:pt x="77" y="147"/>
                  </a:lnTo>
                  <a:lnTo>
                    <a:pt x="87" y="147"/>
                  </a:lnTo>
                  <a:lnTo>
                    <a:pt x="87" y="163"/>
                  </a:lnTo>
                  <a:close/>
                  <a:moveTo>
                    <a:pt x="87" y="139"/>
                  </a:moveTo>
                  <a:lnTo>
                    <a:pt x="77" y="139"/>
                  </a:lnTo>
                  <a:lnTo>
                    <a:pt x="77" y="124"/>
                  </a:lnTo>
                  <a:lnTo>
                    <a:pt x="87" y="124"/>
                  </a:lnTo>
                  <a:lnTo>
                    <a:pt x="87" y="139"/>
                  </a:lnTo>
                  <a:close/>
                  <a:moveTo>
                    <a:pt x="87" y="117"/>
                  </a:moveTo>
                  <a:lnTo>
                    <a:pt x="77" y="117"/>
                  </a:lnTo>
                  <a:lnTo>
                    <a:pt x="77" y="100"/>
                  </a:lnTo>
                  <a:lnTo>
                    <a:pt x="87" y="100"/>
                  </a:lnTo>
                  <a:lnTo>
                    <a:pt x="87" y="117"/>
                  </a:lnTo>
                  <a:close/>
                  <a:moveTo>
                    <a:pt x="87" y="94"/>
                  </a:moveTo>
                  <a:lnTo>
                    <a:pt x="77" y="94"/>
                  </a:lnTo>
                  <a:lnTo>
                    <a:pt x="77" y="78"/>
                  </a:lnTo>
                  <a:lnTo>
                    <a:pt x="87" y="78"/>
                  </a:lnTo>
                  <a:lnTo>
                    <a:pt x="87" y="94"/>
                  </a:lnTo>
                  <a:close/>
                  <a:moveTo>
                    <a:pt x="87" y="70"/>
                  </a:moveTo>
                  <a:lnTo>
                    <a:pt x="77" y="70"/>
                  </a:lnTo>
                  <a:lnTo>
                    <a:pt x="77" y="54"/>
                  </a:lnTo>
                  <a:lnTo>
                    <a:pt x="87" y="54"/>
                  </a:lnTo>
                  <a:lnTo>
                    <a:pt x="87" y="70"/>
                  </a:lnTo>
                  <a:close/>
                  <a:moveTo>
                    <a:pt x="87" y="48"/>
                  </a:moveTo>
                  <a:lnTo>
                    <a:pt x="77" y="48"/>
                  </a:lnTo>
                  <a:lnTo>
                    <a:pt x="77" y="31"/>
                  </a:lnTo>
                  <a:lnTo>
                    <a:pt x="87" y="31"/>
                  </a:lnTo>
                  <a:lnTo>
                    <a:pt x="87" y="48"/>
                  </a:lnTo>
                  <a:close/>
                  <a:moveTo>
                    <a:pt x="87" y="25"/>
                  </a:moveTo>
                  <a:lnTo>
                    <a:pt x="77" y="25"/>
                  </a:lnTo>
                  <a:lnTo>
                    <a:pt x="77" y="9"/>
                  </a:lnTo>
                  <a:lnTo>
                    <a:pt x="87" y="9"/>
                  </a:lnTo>
                  <a:lnTo>
                    <a:pt x="87" y="25"/>
                  </a:lnTo>
                  <a:close/>
                  <a:moveTo>
                    <a:pt x="101" y="370"/>
                  </a:moveTo>
                  <a:lnTo>
                    <a:pt x="90" y="370"/>
                  </a:lnTo>
                  <a:lnTo>
                    <a:pt x="90" y="354"/>
                  </a:lnTo>
                  <a:lnTo>
                    <a:pt x="101" y="354"/>
                  </a:lnTo>
                  <a:lnTo>
                    <a:pt x="101" y="370"/>
                  </a:lnTo>
                  <a:close/>
                  <a:moveTo>
                    <a:pt x="101" y="346"/>
                  </a:moveTo>
                  <a:lnTo>
                    <a:pt x="90" y="346"/>
                  </a:lnTo>
                  <a:lnTo>
                    <a:pt x="90" y="331"/>
                  </a:lnTo>
                  <a:lnTo>
                    <a:pt x="101" y="331"/>
                  </a:lnTo>
                  <a:lnTo>
                    <a:pt x="101" y="346"/>
                  </a:lnTo>
                  <a:close/>
                  <a:moveTo>
                    <a:pt x="101" y="324"/>
                  </a:moveTo>
                  <a:lnTo>
                    <a:pt x="90" y="324"/>
                  </a:lnTo>
                  <a:lnTo>
                    <a:pt x="90" y="307"/>
                  </a:lnTo>
                  <a:lnTo>
                    <a:pt x="101" y="307"/>
                  </a:lnTo>
                  <a:lnTo>
                    <a:pt x="101" y="324"/>
                  </a:lnTo>
                  <a:close/>
                  <a:moveTo>
                    <a:pt x="101" y="301"/>
                  </a:moveTo>
                  <a:lnTo>
                    <a:pt x="90" y="301"/>
                  </a:lnTo>
                  <a:lnTo>
                    <a:pt x="90" y="285"/>
                  </a:lnTo>
                  <a:lnTo>
                    <a:pt x="101" y="285"/>
                  </a:lnTo>
                  <a:lnTo>
                    <a:pt x="101" y="301"/>
                  </a:lnTo>
                  <a:close/>
                  <a:moveTo>
                    <a:pt x="101" y="277"/>
                  </a:moveTo>
                  <a:lnTo>
                    <a:pt x="90" y="277"/>
                  </a:lnTo>
                  <a:lnTo>
                    <a:pt x="90" y="262"/>
                  </a:lnTo>
                  <a:lnTo>
                    <a:pt x="101" y="262"/>
                  </a:lnTo>
                  <a:lnTo>
                    <a:pt x="101" y="277"/>
                  </a:lnTo>
                  <a:close/>
                  <a:moveTo>
                    <a:pt x="101" y="255"/>
                  </a:moveTo>
                  <a:lnTo>
                    <a:pt x="90" y="255"/>
                  </a:lnTo>
                  <a:lnTo>
                    <a:pt x="90" y="238"/>
                  </a:lnTo>
                  <a:lnTo>
                    <a:pt x="101" y="238"/>
                  </a:lnTo>
                  <a:lnTo>
                    <a:pt x="101" y="255"/>
                  </a:lnTo>
                  <a:close/>
                  <a:moveTo>
                    <a:pt x="101" y="232"/>
                  </a:moveTo>
                  <a:lnTo>
                    <a:pt x="90" y="232"/>
                  </a:lnTo>
                  <a:lnTo>
                    <a:pt x="90" y="216"/>
                  </a:lnTo>
                  <a:lnTo>
                    <a:pt x="101" y="216"/>
                  </a:lnTo>
                  <a:lnTo>
                    <a:pt x="101" y="232"/>
                  </a:lnTo>
                  <a:close/>
                  <a:moveTo>
                    <a:pt x="101" y="208"/>
                  </a:moveTo>
                  <a:lnTo>
                    <a:pt x="90" y="208"/>
                  </a:lnTo>
                  <a:lnTo>
                    <a:pt x="90" y="193"/>
                  </a:lnTo>
                  <a:lnTo>
                    <a:pt x="101" y="193"/>
                  </a:lnTo>
                  <a:lnTo>
                    <a:pt x="101" y="208"/>
                  </a:lnTo>
                  <a:close/>
                  <a:moveTo>
                    <a:pt x="101" y="186"/>
                  </a:moveTo>
                  <a:lnTo>
                    <a:pt x="90" y="186"/>
                  </a:lnTo>
                  <a:lnTo>
                    <a:pt x="90" y="169"/>
                  </a:lnTo>
                  <a:lnTo>
                    <a:pt x="101" y="169"/>
                  </a:lnTo>
                  <a:lnTo>
                    <a:pt x="101" y="186"/>
                  </a:lnTo>
                  <a:close/>
                  <a:moveTo>
                    <a:pt x="101" y="163"/>
                  </a:moveTo>
                  <a:lnTo>
                    <a:pt x="90" y="163"/>
                  </a:lnTo>
                  <a:lnTo>
                    <a:pt x="90" y="147"/>
                  </a:lnTo>
                  <a:lnTo>
                    <a:pt x="101" y="147"/>
                  </a:lnTo>
                  <a:lnTo>
                    <a:pt x="101" y="163"/>
                  </a:lnTo>
                  <a:close/>
                  <a:moveTo>
                    <a:pt x="101" y="139"/>
                  </a:moveTo>
                  <a:lnTo>
                    <a:pt x="90" y="139"/>
                  </a:lnTo>
                  <a:lnTo>
                    <a:pt x="90" y="124"/>
                  </a:lnTo>
                  <a:lnTo>
                    <a:pt x="101" y="124"/>
                  </a:lnTo>
                  <a:lnTo>
                    <a:pt x="101" y="139"/>
                  </a:lnTo>
                  <a:close/>
                  <a:moveTo>
                    <a:pt x="101" y="117"/>
                  </a:moveTo>
                  <a:lnTo>
                    <a:pt x="90" y="117"/>
                  </a:lnTo>
                  <a:lnTo>
                    <a:pt x="90" y="100"/>
                  </a:lnTo>
                  <a:lnTo>
                    <a:pt x="101" y="100"/>
                  </a:lnTo>
                  <a:lnTo>
                    <a:pt x="101" y="117"/>
                  </a:lnTo>
                  <a:close/>
                  <a:moveTo>
                    <a:pt x="101" y="94"/>
                  </a:moveTo>
                  <a:lnTo>
                    <a:pt x="90" y="94"/>
                  </a:lnTo>
                  <a:lnTo>
                    <a:pt x="90" y="78"/>
                  </a:lnTo>
                  <a:lnTo>
                    <a:pt x="101" y="78"/>
                  </a:lnTo>
                  <a:lnTo>
                    <a:pt x="101" y="94"/>
                  </a:lnTo>
                  <a:close/>
                  <a:moveTo>
                    <a:pt x="101" y="70"/>
                  </a:moveTo>
                  <a:lnTo>
                    <a:pt x="90" y="70"/>
                  </a:lnTo>
                  <a:lnTo>
                    <a:pt x="90" y="54"/>
                  </a:lnTo>
                  <a:lnTo>
                    <a:pt x="101" y="54"/>
                  </a:lnTo>
                  <a:lnTo>
                    <a:pt x="101" y="70"/>
                  </a:lnTo>
                  <a:close/>
                  <a:moveTo>
                    <a:pt x="101" y="48"/>
                  </a:moveTo>
                  <a:lnTo>
                    <a:pt x="90" y="48"/>
                  </a:lnTo>
                  <a:lnTo>
                    <a:pt x="90" y="31"/>
                  </a:lnTo>
                  <a:lnTo>
                    <a:pt x="101" y="31"/>
                  </a:lnTo>
                  <a:lnTo>
                    <a:pt x="101" y="48"/>
                  </a:lnTo>
                  <a:close/>
                  <a:moveTo>
                    <a:pt x="101" y="25"/>
                  </a:moveTo>
                  <a:lnTo>
                    <a:pt x="90" y="25"/>
                  </a:lnTo>
                  <a:lnTo>
                    <a:pt x="90" y="9"/>
                  </a:lnTo>
                  <a:lnTo>
                    <a:pt x="101" y="9"/>
                  </a:lnTo>
                  <a:lnTo>
                    <a:pt x="101" y="25"/>
                  </a:lnTo>
                  <a:close/>
                  <a:moveTo>
                    <a:pt x="114" y="370"/>
                  </a:moveTo>
                  <a:lnTo>
                    <a:pt x="104" y="370"/>
                  </a:lnTo>
                  <a:lnTo>
                    <a:pt x="104" y="354"/>
                  </a:lnTo>
                  <a:lnTo>
                    <a:pt x="114" y="354"/>
                  </a:lnTo>
                  <a:lnTo>
                    <a:pt x="114" y="370"/>
                  </a:lnTo>
                  <a:close/>
                  <a:moveTo>
                    <a:pt x="114" y="346"/>
                  </a:moveTo>
                  <a:lnTo>
                    <a:pt x="104" y="346"/>
                  </a:lnTo>
                  <a:lnTo>
                    <a:pt x="104" y="331"/>
                  </a:lnTo>
                  <a:lnTo>
                    <a:pt x="114" y="331"/>
                  </a:lnTo>
                  <a:lnTo>
                    <a:pt x="114" y="346"/>
                  </a:lnTo>
                  <a:close/>
                  <a:moveTo>
                    <a:pt x="114" y="324"/>
                  </a:moveTo>
                  <a:lnTo>
                    <a:pt x="104" y="324"/>
                  </a:lnTo>
                  <a:lnTo>
                    <a:pt x="104" y="307"/>
                  </a:lnTo>
                  <a:lnTo>
                    <a:pt x="114" y="307"/>
                  </a:lnTo>
                  <a:lnTo>
                    <a:pt x="114" y="324"/>
                  </a:lnTo>
                  <a:close/>
                  <a:moveTo>
                    <a:pt x="114" y="301"/>
                  </a:moveTo>
                  <a:lnTo>
                    <a:pt x="104" y="301"/>
                  </a:lnTo>
                  <a:lnTo>
                    <a:pt x="104" y="285"/>
                  </a:lnTo>
                  <a:lnTo>
                    <a:pt x="114" y="285"/>
                  </a:lnTo>
                  <a:lnTo>
                    <a:pt x="114" y="301"/>
                  </a:lnTo>
                  <a:close/>
                  <a:moveTo>
                    <a:pt x="114" y="277"/>
                  </a:moveTo>
                  <a:lnTo>
                    <a:pt x="104" y="277"/>
                  </a:lnTo>
                  <a:lnTo>
                    <a:pt x="104" y="262"/>
                  </a:lnTo>
                  <a:lnTo>
                    <a:pt x="114" y="262"/>
                  </a:lnTo>
                  <a:lnTo>
                    <a:pt x="114" y="277"/>
                  </a:lnTo>
                  <a:close/>
                  <a:moveTo>
                    <a:pt x="114" y="255"/>
                  </a:moveTo>
                  <a:lnTo>
                    <a:pt x="104" y="255"/>
                  </a:lnTo>
                  <a:lnTo>
                    <a:pt x="104" y="238"/>
                  </a:lnTo>
                  <a:lnTo>
                    <a:pt x="114" y="238"/>
                  </a:lnTo>
                  <a:lnTo>
                    <a:pt x="114" y="255"/>
                  </a:lnTo>
                  <a:close/>
                  <a:moveTo>
                    <a:pt x="114" y="232"/>
                  </a:moveTo>
                  <a:lnTo>
                    <a:pt x="104" y="232"/>
                  </a:lnTo>
                  <a:lnTo>
                    <a:pt x="104" y="216"/>
                  </a:lnTo>
                  <a:lnTo>
                    <a:pt x="114" y="216"/>
                  </a:lnTo>
                  <a:lnTo>
                    <a:pt x="114" y="232"/>
                  </a:lnTo>
                  <a:close/>
                  <a:moveTo>
                    <a:pt x="114" y="208"/>
                  </a:moveTo>
                  <a:lnTo>
                    <a:pt x="104" y="208"/>
                  </a:lnTo>
                  <a:lnTo>
                    <a:pt x="104" y="193"/>
                  </a:lnTo>
                  <a:lnTo>
                    <a:pt x="114" y="193"/>
                  </a:lnTo>
                  <a:lnTo>
                    <a:pt x="114" y="208"/>
                  </a:lnTo>
                  <a:close/>
                  <a:moveTo>
                    <a:pt x="114" y="186"/>
                  </a:moveTo>
                  <a:lnTo>
                    <a:pt x="104" y="186"/>
                  </a:lnTo>
                  <a:lnTo>
                    <a:pt x="104" y="169"/>
                  </a:lnTo>
                  <a:lnTo>
                    <a:pt x="114" y="169"/>
                  </a:lnTo>
                  <a:lnTo>
                    <a:pt x="114" y="186"/>
                  </a:lnTo>
                  <a:close/>
                  <a:moveTo>
                    <a:pt x="114" y="163"/>
                  </a:moveTo>
                  <a:lnTo>
                    <a:pt x="104" y="163"/>
                  </a:lnTo>
                  <a:lnTo>
                    <a:pt x="104" y="147"/>
                  </a:lnTo>
                  <a:lnTo>
                    <a:pt x="114" y="147"/>
                  </a:lnTo>
                  <a:lnTo>
                    <a:pt x="114" y="163"/>
                  </a:lnTo>
                  <a:close/>
                  <a:moveTo>
                    <a:pt x="114" y="139"/>
                  </a:moveTo>
                  <a:lnTo>
                    <a:pt x="104" y="139"/>
                  </a:lnTo>
                  <a:lnTo>
                    <a:pt x="104" y="124"/>
                  </a:lnTo>
                  <a:lnTo>
                    <a:pt x="114" y="124"/>
                  </a:lnTo>
                  <a:lnTo>
                    <a:pt x="114" y="139"/>
                  </a:lnTo>
                  <a:close/>
                  <a:moveTo>
                    <a:pt x="114" y="117"/>
                  </a:moveTo>
                  <a:lnTo>
                    <a:pt x="104" y="117"/>
                  </a:lnTo>
                  <a:lnTo>
                    <a:pt x="104" y="100"/>
                  </a:lnTo>
                  <a:lnTo>
                    <a:pt x="114" y="100"/>
                  </a:lnTo>
                  <a:lnTo>
                    <a:pt x="114" y="117"/>
                  </a:lnTo>
                  <a:close/>
                  <a:moveTo>
                    <a:pt x="114" y="94"/>
                  </a:moveTo>
                  <a:lnTo>
                    <a:pt x="104" y="94"/>
                  </a:lnTo>
                  <a:lnTo>
                    <a:pt x="104" y="78"/>
                  </a:lnTo>
                  <a:lnTo>
                    <a:pt x="114" y="78"/>
                  </a:lnTo>
                  <a:lnTo>
                    <a:pt x="114" y="94"/>
                  </a:lnTo>
                  <a:close/>
                  <a:moveTo>
                    <a:pt x="114" y="70"/>
                  </a:moveTo>
                  <a:lnTo>
                    <a:pt x="104" y="70"/>
                  </a:lnTo>
                  <a:lnTo>
                    <a:pt x="104" y="54"/>
                  </a:lnTo>
                  <a:lnTo>
                    <a:pt x="114" y="54"/>
                  </a:lnTo>
                  <a:lnTo>
                    <a:pt x="114" y="70"/>
                  </a:lnTo>
                  <a:close/>
                  <a:moveTo>
                    <a:pt x="114" y="48"/>
                  </a:moveTo>
                  <a:lnTo>
                    <a:pt x="104" y="48"/>
                  </a:lnTo>
                  <a:lnTo>
                    <a:pt x="104" y="31"/>
                  </a:lnTo>
                  <a:lnTo>
                    <a:pt x="114" y="31"/>
                  </a:lnTo>
                  <a:lnTo>
                    <a:pt x="114" y="48"/>
                  </a:lnTo>
                  <a:close/>
                  <a:moveTo>
                    <a:pt x="114" y="25"/>
                  </a:moveTo>
                  <a:lnTo>
                    <a:pt x="104" y="25"/>
                  </a:lnTo>
                  <a:lnTo>
                    <a:pt x="104" y="9"/>
                  </a:lnTo>
                  <a:lnTo>
                    <a:pt x="114" y="9"/>
                  </a:lnTo>
                  <a:lnTo>
                    <a:pt x="114" y="25"/>
                  </a:lnTo>
                  <a:close/>
                  <a:moveTo>
                    <a:pt x="128" y="370"/>
                  </a:moveTo>
                  <a:lnTo>
                    <a:pt x="117" y="370"/>
                  </a:lnTo>
                  <a:lnTo>
                    <a:pt x="117" y="354"/>
                  </a:lnTo>
                  <a:lnTo>
                    <a:pt x="128" y="354"/>
                  </a:lnTo>
                  <a:lnTo>
                    <a:pt x="128" y="370"/>
                  </a:lnTo>
                  <a:close/>
                  <a:moveTo>
                    <a:pt x="128" y="346"/>
                  </a:moveTo>
                  <a:lnTo>
                    <a:pt x="117" y="346"/>
                  </a:lnTo>
                  <a:lnTo>
                    <a:pt x="117" y="331"/>
                  </a:lnTo>
                  <a:lnTo>
                    <a:pt x="128" y="331"/>
                  </a:lnTo>
                  <a:lnTo>
                    <a:pt x="128" y="346"/>
                  </a:lnTo>
                  <a:close/>
                  <a:moveTo>
                    <a:pt x="128" y="324"/>
                  </a:moveTo>
                  <a:lnTo>
                    <a:pt x="117" y="324"/>
                  </a:lnTo>
                  <a:lnTo>
                    <a:pt x="117" y="307"/>
                  </a:lnTo>
                  <a:lnTo>
                    <a:pt x="128" y="307"/>
                  </a:lnTo>
                  <a:lnTo>
                    <a:pt x="128" y="324"/>
                  </a:lnTo>
                  <a:close/>
                  <a:moveTo>
                    <a:pt x="128" y="301"/>
                  </a:moveTo>
                  <a:lnTo>
                    <a:pt x="117" y="301"/>
                  </a:lnTo>
                  <a:lnTo>
                    <a:pt x="117" y="285"/>
                  </a:lnTo>
                  <a:lnTo>
                    <a:pt x="128" y="285"/>
                  </a:lnTo>
                  <a:lnTo>
                    <a:pt x="128" y="301"/>
                  </a:lnTo>
                  <a:close/>
                  <a:moveTo>
                    <a:pt x="128" y="277"/>
                  </a:moveTo>
                  <a:lnTo>
                    <a:pt x="117" y="277"/>
                  </a:lnTo>
                  <a:lnTo>
                    <a:pt x="117" y="262"/>
                  </a:lnTo>
                  <a:lnTo>
                    <a:pt x="128" y="262"/>
                  </a:lnTo>
                  <a:lnTo>
                    <a:pt x="128" y="277"/>
                  </a:lnTo>
                  <a:close/>
                  <a:moveTo>
                    <a:pt x="128" y="255"/>
                  </a:moveTo>
                  <a:lnTo>
                    <a:pt x="117" y="255"/>
                  </a:lnTo>
                  <a:lnTo>
                    <a:pt x="117" y="238"/>
                  </a:lnTo>
                  <a:lnTo>
                    <a:pt x="128" y="238"/>
                  </a:lnTo>
                  <a:lnTo>
                    <a:pt x="128" y="255"/>
                  </a:lnTo>
                  <a:close/>
                  <a:moveTo>
                    <a:pt x="128" y="232"/>
                  </a:moveTo>
                  <a:lnTo>
                    <a:pt x="117" y="232"/>
                  </a:lnTo>
                  <a:lnTo>
                    <a:pt x="117" y="216"/>
                  </a:lnTo>
                  <a:lnTo>
                    <a:pt x="128" y="216"/>
                  </a:lnTo>
                  <a:lnTo>
                    <a:pt x="128" y="232"/>
                  </a:lnTo>
                  <a:close/>
                  <a:moveTo>
                    <a:pt x="128" y="208"/>
                  </a:moveTo>
                  <a:lnTo>
                    <a:pt x="117" y="208"/>
                  </a:lnTo>
                  <a:lnTo>
                    <a:pt x="117" y="193"/>
                  </a:lnTo>
                  <a:lnTo>
                    <a:pt x="128" y="193"/>
                  </a:lnTo>
                  <a:lnTo>
                    <a:pt x="128" y="208"/>
                  </a:lnTo>
                  <a:close/>
                  <a:moveTo>
                    <a:pt x="128" y="186"/>
                  </a:moveTo>
                  <a:lnTo>
                    <a:pt x="117" y="186"/>
                  </a:lnTo>
                  <a:lnTo>
                    <a:pt x="117" y="169"/>
                  </a:lnTo>
                  <a:lnTo>
                    <a:pt x="128" y="169"/>
                  </a:lnTo>
                  <a:lnTo>
                    <a:pt x="128" y="186"/>
                  </a:lnTo>
                  <a:close/>
                  <a:moveTo>
                    <a:pt x="128" y="163"/>
                  </a:moveTo>
                  <a:lnTo>
                    <a:pt x="117" y="163"/>
                  </a:lnTo>
                  <a:lnTo>
                    <a:pt x="117" y="147"/>
                  </a:lnTo>
                  <a:lnTo>
                    <a:pt x="128" y="147"/>
                  </a:lnTo>
                  <a:lnTo>
                    <a:pt x="128" y="163"/>
                  </a:lnTo>
                  <a:close/>
                  <a:moveTo>
                    <a:pt x="128" y="139"/>
                  </a:moveTo>
                  <a:lnTo>
                    <a:pt x="117" y="139"/>
                  </a:lnTo>
                  <a:lnTo>
                    <a:pt x="117" y="124"/>
                  </a:lnTo>
                  <a:lnTo>
                    <a:pt x="128" y="124"/>
                  </a:lnTo>
                  <a:lnTo>
                    <a:pt x="128" y="139"/>
                  </a:lnTo>
                  <a:close/>
                  <a:moveTo>
                    <a:pt x="128" y="117"/>
                  </a:moveTo>
                  <a:lnTo>
                    <a:pt x="117" y="117"/>
                  </a:lnTo>
                  <a:lnTo>
                    <a:pt x="117" y="100"/>
                  </a:lnTo>
                  <a:lnTo>
                    <a:pt x="128" y="100"/>
                  </a:lnTo>
                  <a:lnTo>
                    <a:pt x="128" y="117"/>
                  </a:lnTo>
                  <a:close/>
                  <a:moveTo>
                    <a:pt x="128" y="94"/>
                  </a:moveTo>
                  <a:lnTo>
                    <a:pt x="117" y="94"/>
                  </a:lnTo>
                  <a:lnTo>
                    <a:pt x="117" y="78"/>
                  </a:lnTo>
                  <a:lnTo>
                    <a:pt x="128" y="78"/>
                  </a:lnTo>
                  <a:lnTo>
                    <a:pt x="128" y="94"/>
                  </a:lnTo>
                  <a:close/>
                  <a:moveTo>
                    <a:pt x="128" y="70"/>
                  </a:moveTo>
                  <a:lnTo>
                    <a:pt x="117" y="70"/>
                  </a:lnTo>
                  <a:lnTo>
                    <a:pt x="117" y="54"/>
                  </a:lnTo>
                  <a:lnTo>
                    <a:pt x="128" y="54"/>
                  </a:lnTo>
                  <a:lnTo>
                    <a:pt x="128" y="70"/>
                  </a:lnTo>
                  <a:close/>
                  <a:moveTo>
                    <a:pt x="128" y="48"/>
                  </a:moveTo>
                  <a:lnTo>
                    <a:pt x="117" y="48"/>
                  </a:lnTo>
                  <a:lnTo>
                    <a:pt x="117" y="31"/>
                  </a:lnTo>
                  <a:lnTo>
                    <a:pt x="128" y="31"/>
                  </a:lnTo>
                  <a:lnTo>
                    <a:pt x="128" y="48"/>
                  </a:lnTo>
                  <a:close/>
                  <a:moveTo>
                    <a:pt x="128" y="25"/>
                  </a:moveTo>
                  <a:lnTo>
                    <a:pt x="117" y="25"/>
                  </a:lnTo>
                  <a:lnTo>
                    <a:pt x="117" y="9"/>
                  </a:lnTo>
                  <a:lnTo>
                    <a:pt x="128" y="9"/>
                  </a:lnTo>
                  <a:lnTo>
                    <a:pt x="128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37" name="Freeform 22">
              <a:extLst>
                <a:ext uri="{FF2B5EF4-FFF2-40B4-BE49-F238E27FC236}">
                  <a16:creationId xmlns:a16="http://schemas.microsoft.com/office/drawing/2014/main" id="{3EDDF124-4693-42DC-AEA6-06DC45E3BB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60" y="927"/>
              <a:ext cx="147" cy="287"/>
            </a:xfrm>
            <a:custGeom>
              <a:avLst/>
              <a:gdLst>
                <a:gd name="T0" fmla="*/ 147 w 147"/>
                <a:gd name="T1" fmla="*/ 123 h 287"/>
                <a:gd name="T2" fmla="*/ 17 w 147"/>
                <a:gd name="T3" fmla="*/ 263 h 287"/>
                <a:gd name="T4" fmla="*/ 17 w 147"/>
                <a:gd name="T5" fmla="*/ 240 h 287"/>
                <a:gd name="T6" fmla="*/ 17 w 147"/>
                <a:gd name="T7" fmla="*/ 216 h 287"/>
                <a:gd name="T8" fmla="*/ 17 w 147"/>
                <a:gd name="T9" fmla="*/ 194 h 287"/>
                <a:gd name="T10" fmla="*/ 17 w 147"/>
                <a:gd name="T11" fmla="*/ 171 h 287"/>
                <a:gd name="T12" fmla="*/ 17 w 147"/>
                <a:gd name="T13" fmla="*/ 147 h 287"/>
                <a:gd name="T14" fmla="*/ 17 w 147"/>
                <a:gd name="T15" fmla="*/ 125 h 287"/>
                <a:gd name="T16" fmla="*/ 17 w 147"/>
                <a:gd name="T17" fmla="*/ 102 h 287"/>
                <a:gd name="T18" fmla="*/ 17 w 147"/>
                <a:gd name="T19" fmla="*/ 78 h 287"/>
                <a:gd name="T20" fmla="*/ 17 w 147"/>
                <a:gd name="T21" fmla="*/ 56 h 287"/>
                <a:gd name="T22" fmla="*/ 17 w 147"/>
                <a:gd name="T23" fmla="*/ 33 h 287"/>
                <a:gd name="T24" fmla="*/ 17 w 147"/>
                <a:gd name="T25" fmla="*/ 9 h 287"/>
                <a:gd name="T26" fmla="*/ 30 w 147"/>
                <a:gd name="T27" fmla="*/ 263 h 287"/>
                <a:gd name="T28" fmla="*/ 30 w 147"/>
                <a:gd name="T29" fmla="*/ 240 h 287"/>
                <a:gd name="T30" fmla="*/ 30 w 147"/>
                <a:gd name="T31" fmla="*/ 216 h 287"/>
                <a:gd name="T32" fmla="*/ 30 w 147"/>
                <a:gd name="T33" fmla="*/ 194 h 287"/>
                <a:gd name="T34" fmla="*/ 30 w 147"/>
                <a:gd name="T35" fmla="*/ 171 h 287"/>
                <a:gd name="T36" fmla="*/ 30 w 147"/>
                <a:gd name="T37" fmla="*/ 147 h 287"/>
                <a:gd name="T38" fmla="*/ 30 w 147"/>
                <a:gd name="T39" fmla="*/ 125 h 287"/>
                <a:gd name="T40" fmla="*/ 30 w 147"/>
                <a:gd name="T41" fmla="*/ 102 h 287"/>
                <a:gd name="T42" fmla="*/ 30 w 147"/>
                <a:gd name="T43" fmla="*/ 78 h 287"/>
                <a:gd name="T44" fmla="*/ 30 w 147"/>
                <a:gd name="T45" fmla="*/ 56 h 287"/>
                <a:gd name="T46" fmla="*/ 30 w 147"/>
                <a:gd name="T47" fmla="*/ 33 h 287"/>
                <a:gd name="T48" fmla="*/ 30 w 147"/>
                <a:gd name="T49" fmla="*/ 9 h 287"/>
                <a:gd name="T50" fmla="*/ 42 w 147"/>
                <a:gd name="T51" fmla="*/ 263 h 287"/>
                <a:gd name="T52" fmla="*/ 42 w 147"/>
                <a:gd name="T53" fmla="*/ 240 h 287"/>
                <a:gd name="T54" fmla="*/ 42 w 147"/>
                <a:gd name="T55" fmla="*/ 216 h 287"/>
                <a:gd name="T56" fmla="*/ 42 w 147"/>
                <a:gd name="T57" fmla="*/ 194 h 287"/>
                <a:gd name="T58" fmla="*/ 42 w 147"/>
                <a:gd name="T59" fmla="*/ 171 h 287"/>
                <a:gd name="T60" fmla="*/ 42 w 147"/>
                <a:gd name="T61" fmla="*/ 147 h 287"/>
                <a:gd name="T62" fmla="*/ 42 w 147"/>
                <a:gd name="T63" fmla="*/ 125 h 287"/>
                <a:gd name="T64" fmla="*/ 42 w 147"/>
                <a:gd name="T65" fmla="*/ 102 h 287"/>
                <a:gd name="T66" fmla="*/ 42 w 147"/>
                <a:gd name="T67" fmla="*/ 78 h 287"/>
                <a:gd name="T68" fmla="*/ 42 w 147"/>
                <a:gd name="T69" fmla="*/ 56 h 287"/>
                <a:gd name="T70" fmla="*/ 42 w 147"/>
                <a:gd name="T71" fmla="*/ 33 h 287"/>
                <a:gd name="T72" fmla="*/ 42 w 147"/>
                <a:gd name="T73" fmla="*/ 9 h 287"/>
                <a:gd name="T74" fmla="*/ 56 w 147"/>
                <a:gd name="T75" fmla="*/ 263 h 287"/>
                <a:gd name="T76" fmla="*/ 56 w 147"/>
                <a:gd name="T77" fmla="*/ 240 h 287"/>
                <a:gd name="T78" fmla="*/ 56 w 147"/>
                <a:gd name="T79" fmla="*/ 216 h 287"/>
                <a:gd name="T80" fmla="*/ 56 w 147"/>
                <a:gd name="T81" fmla="*/ 194 h 287"/>
                <a:gd name="T82" fmla="*/ 56 w 147"/>
                <a:gd name="T83" fmla="*/ 171 h 287"/>
                <a:gd name="T84" fmla="*/ 56 w 147"/>
                <a:gd name="T85" fmla="*/ 147 h 287"/>
                <a:gd name="T86" fmla="*/ 56 w 147"/>
                <a:gd name="T87" fmla="*/ 125 h 287"/>
                <a:gd name="T88" fmla="*/ 56 w 147"/>
                <a:gd name="T89" fmla="*/ 102 h 287"/>
                <a:gd name="T90" fmla="*/ 56 w 147"/>
                <a:gd name="T91" fmla="*/ 78 h 287"/>
                <a:gd name="T92" fmla="*/ 56 w 147"/>
                <a:gd name="T93" fmla="*/ 56 h 287"/>
                <a:gd name="T94" fmla="*/ 56 w 147"/>
                <a:gd name="T95" fmla="*/ 33 h 287"/>
                <a:gd name="T96" fmla="*/ 56 w 147"/>
                <a:gd name="T97" fmla="*/ 9 h 287"/>
                <a:gd name="T98" fmla="*/ 69 w 147"/>
                <a:gd name="T99" fmla="*/ 102 h 287"/>
                <a:gd name="T100" fmla="*/ 69 w 147"/>
                <a:gd name="T101" fmla="*/ 78 h 287"/>
                <a:gd name="T102" fmla="*/ 69 w 147"/>
                <a:gd name="T103" fmla="*/ 56 h 287"/>
                <a:gd name="T104" fmla="*/ 69 w 147"/>
                <a:gd name="T105" fmla="*/ 33 h 287"/>
                <a:gd name="T106" fmla="*/ 69 w 147"/>
                <a:gd name="T107" fmla="*/ 9 h 287"/>
                <a:gd name="T108" fmla="*/ 83 w 147"/>
                <a:gd name="T109" fmla="*/ 102 h 287"/>
                <a:gd name="T110" fmla="*/ 83 w 147"/>
                <a:gd name="T111" fmla="*/ 78 h 287"/>
                <a:gd name="T112" fmla="*/ 83 w 147"/>
                <a:gd name="T113" fmla="*/ 56 h 287"/>
                <a:gd name="T114" fmla="*/ 83 w 147"/>
                <a:gd name="T115" fmla="*/ 33 h 287"/>
                <a:gd name="T116" fmla="*/ 83 w 147"/>
                <a:gd name="T117" fmla="*/ 9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7" h="287">
                  <a:moveTo>
                    <a:pt x="0" y="0"/>
                  </a:moveTo>
                  <a:lnTo>
                    <a:pt x="0" y="287"/>
                  </a:lnTo>
                  <a:lnTo>
                    <a:pt x="72" y="287"/>
                  </a:lnTo>
                  <a:lnTo>
                    <a:pt x="72" y="123"/>
                  </a:lnTo>
                  <a:lnTo>
                    <a:pt x="147" y="123"/>
                  </a:lnTo>
                  <a:lnTo>
                    <a:pt x="147" y="0"/>
                  </a:lnTo>
                  <a:lnTo>
                    <a:pt x="0" y="0"/>
                  </a:lnTo>
                  <a:close/>
                  <a:moveTo>
                    <a:pt x="26" y="279"/>
                  </a:moveTo>
                  <a:lnTo>
                    <a:pt x="17" y="279"/>
                  </a:lnTo>
                  <a:lnTo>
                    <a:pt x="17" y="263"/>
                  </a:lnTo>
                  <a:lnTo>
                    <a:pt x="26" y="263"/>
                  </a:lnTo>
                  <a:lnTo>
                    <a:pt x="26" y="279"/>
                  </a:lnTo>
                  <a:close/>
                  <a:moveTo>
                    <a:pt x="26" y="255"/>
                  </a:moveTo>
                  <a:lnTo>
                    <a:pt x="17" y="255"/>
                  </a:lnTo>
                  <a:lnTo>
                    <a:pt x="17" y="240"/>
                  </a:lnTo>
                  <a:lnTo>
                    <a:pt x="26" y="240"/>
                  </a:lnTo>
                  <a:lnTo>
                    <a:pt x="26" y="255"/>
                  </a:lnTo>
                  <a:close/>
                  <a:moveTo>
                    <a:pt x="26" y="233"/>
                  </a:moveTo>
                  <a:lnTo>
                    <a:pt x="17" y="233"/>
                  </a:lnTo>
                  <a:lnTo>
                    <a:pt x="17" y="216"/>
                  </a:lnTo>
                  <a:lnTo>
                    <a:pt x="26" y="216"/>
                  </a:lnTo>
                  <a:lnTo>
                    <a:pt x="26" y="233"/>
                  </a:lnTo>
                  <a:close/>
                  <a:moveTo>
                    <a:pt x="26" y="210"/>
                  </a:moveTo>
                  <a:lnTo>
                    <a:pt x="17" y="210"/>
                  </a:lnTo>
                  <a:lnTo>
                    <a:pt x="17" y="194"/>
                  </a:lnTo>
                  <a:lnTo>
                    <a:pt x="26" y="194"/>
                  </a:lnTo>
                  <a:lnTo>
                    <a:pt x="26" y="210"/>
                  </a:lnTo>
                  <a:close/>
                  <a:moveTo>
                    <a:pt x="26" y="186"/>
                  </a:moveTo>
                  <a:lnTo>
                    <a:pt x="17" y="186"/>
                  </a:lnTo>
                  <a:lnTo>
                    <a:pt x="17" y="171"/>
                  </a:lnTo>
                  <a:lnTo>
                    <a:pt x="26" y="171"/>
                  </a:lnTo>
                  <a:lnTo>
                    <a:pt x="26" y="186"/>
                  </a:lnTo>
                  <a:close/>
                  <a:moveTo>
                    <a:pt x="26" y="164"/>
                  </a:moveTo>
                  <a:lnTo>
                    <a:pt x="17" y="164"/>
                  </a:lnTo>
                  <a:lnTo>
                    <a:pt x="17" y="147"/>
                  </a:lnTo>
                  <a:lnTo>
                    <a:pt x="26" y="147"/>
                  </a:lnTo>
                  <a:lnTo>
                    <a:pt x="26" y="164"/>
                  </a:lnTo>
                  <a:close/>
                  <a:moveTo>
                    <a:pt x="26" y="141"/>
                  </a:moveTo>
                  <a:lnTo>
                    <a:pt x="17" y="141"/>
                  </a:lnTo>
                  <a:lnTo>
                    <a:pt x="17" y="125"/>
                  </a:lnTo>
                  <a:lnTo>
                    <a:pt x="26" y="125"/>
                  </a:lnTo>
                  <a:lnTo>
                    <a:pt x="26" y="141"/>
                  </a:lnTo>
                  <a:close/>
                  <a:moveTo>
                    <a:pt x="26" y="117"/>
                  </a:moveTo>
                  <a:lnTo>
                    <a:pt x="17" y="117"/>
                  </a:lnTo>
                  <a:lnTo>
                    <a:pt x="17" y="102"/>
                  </a:lnTo>
                  <a:lnTo>
                    <a:pt x="26" y="102"/>
                  </a:lnTo>
                  <a:lnTo>
                    <a:pt x="26" y="117"/>
                  </a:lnTo>
                  <a:close/>
                  <a:moveTo>
                    <a:pt x="26" y="95"/>
                  </a:moveTo>
                  <a:lnTo>
                    <a:pt x="17" y="95"/>
                  </a:lnTo>
                  <a:lnTo>
                    <a:pt x="17" y="78"/>
                  </a:lnTo>
                  <a:lnTo>
                    <a:pt x="26" y="78"/>
                  </a:lnTo>
                  <a:lnTo>
                    <a:pt x="26" y="95"/>
                  </a:lnTo>
                  <a:close/>
                  <a:moveTo>
                    <a:pt x="26" y="72"/>
                  </a:moveTo>
                  <a:lnTo>
                    <a:pt x="17" y="72"/>
                  </a:lnTo>
                  <a:lnTo>
                    <a:pt x="17" y="56"/>
                  </a:lnTo>
                  <a:lnTo>
                    <a:pt x="26" y="56"/>
                  </a:lnTo>
                  <a:lnTo>
                    <a:pt x="26" y="72"/>
                  </a:lnTo>
                  <a:close/>
                  <a:moveTo>
                    <a:pt x="26" y="48"/>
                  </a:moveTo>
                  <a:lnTo>
                    <a:pt x="17" y="48"/>
                  </a:lnTo>
                  <a:lnTo>
                    <a:pt x="17" y="33"/>
                  </a:lnTo>
                  <a:lnTo>
                    <a:pt x="26" y="33"/>
                  </a:lnTo>
                  <a:lnTo>
                    <a:pt x="26" y="48"/>
                  </a:lnTo>
                  <a:close/>
                  <a:moveTo>
                    <a:pt x="26" y="26"/>
                  </a:moveTo>
                  <a:lnTo>
                    <a:pt x="17" y="26"/>
                  </a:lnTo>
                  <a:lnTo>
                    <a:pt x="17" y="9"/>
                  </a:lnTo>
                  <a:lnTo>
                    <a:pt x="26" y="9"/>
                  </a:lnTo>
                  <a:lnTo>
                    <a:pt x="26" y="26"/>
                  </a:lnTo>
                  <a:close/>
                  <a:moveTo>
                    <a:pt x="39" y="279"/>
                  </a:moveTo>
                  <a:lnTo>
                    <a:pt x="30" y="279"/>
                  </a:lnTo>
                  <a:lnTo>
                    <a:pt x="30" y="263"/>
                  </a:lnTo>
                  <a:lnTo>
                    <a:pt x="39" y="263"/>
                  </a:lnTo>
                  <a:lnTo>
                    <a:pt x="39" y="279"/>
                  </a:lnTo>
                  <a:close/>
                  <a:moveTo>
                    <a:pt x="39" y="255"/>
                  </a:moveTo>
                  <a:lnTo>
                    <a:pt x="30" y="255"/>
                  </a:lnTo>
                  <a:lnTo>
                    <a:pt x="30" y="240"/>
                  </a:lnTo>
                  <a:lnTo>
                    <a:pt x="39" y="240"/>
                  </a:lnTo>
                  <a:lnTo>
                    <a:pt x="39" y="255"/>
                  </a:lnTo>
                  <a:close/>
                  <a:moveTo>
                    <a:pt x="39" y="233"/>
                  </a:moveTo>
                  <a:lnTo>
                    <a:pt x="30" y="233"/>
                  </a:lnTo>
                  <a:lnTo>
                    <a:pt x="30" y="216"/>
                  </a:lnTo>
                  <a:lnTo>
                    <a:pt x="39" y="216"/>
                  </a:lnTo>
                  <a:lnTo>
                    <a:pt x="39" y="233"/>
                  </a:lnTo>
                  <a:close/>
                  <a:moveTo>
                    <a:pt x="39" y="210"/>
                  </a:moveTo>
                  <a:lnTo>
                    <a:pt x="30" y="210"/>
                  </a:lnTo>
                  <a:lnTo>
                    <a:pt x="30" y="194"/>
                  </a:lnTo>
                  <a:lnTo>
                    <a:pt x="39" y="194"/>
                  </a:lnTo>
                  <a:lnTo>
                    <a:pt x="39" y="210"/>
                  </a:lnTo>
                  <a:close/>
                  <a:moveTo>
                    <a:pt x="39" y="186"/>
                  </a:moveTo>
                  <a:lnTo>
                    <a:pt x="30" y="186"/>
                  </a:lnTo>
                  <a:lnTo>
                    <a:pt x="30" y="171"/>
                  </a:lnTo>
                  <a:lnTo>
                    <a:pt x="39" y="171"/>
                  </a:lnTo>
                  <a:lnTo>
                    <a:pt x="39" y="186"/>
                  </a:lnTo>
                  <a:close/>
                  <a:moveTo>
                    <a:pt x="39" y="164"/>
                  </a:moveTo>
                  <a:lnTo>
                    <a:pt x="30" y="164"/>
                  </a:lnTo>
                  <a:lnTo>
                    <a:pt x="30" y="147"/>
                  </a:lnTo>
                  <a:lnTo>
                    <a:pt x="39" y="147"/>
                  </a:lnTo>
                  <a:lnTo>
                    <a:pt x="39" y="164"/>
                  </a:lnTo>
                  <a:close/>
                  <a:moveTo>
                    <a:pt x="39" y="141"/>
                  </a:moveTo>
                  <a:lnTo>
                    <a:pt x="30" y="141"/>
                  </a:lnTo>
                  <a:lnTo>
                    <a:pt x="30" y="125"/>
                  </a:lnTo>
                  <a:lnTo>
                    <a:pt x="39" y="125"/>
                  </a:lnTo>
                  <a:lnTo>
                    <a:pt x="39" y="141"/>
                  </a:lnTo>
                  <a:close/>
                  <a:moveTo>
                    <a:pt x="39" y="117"/>
                  </a:moveTo>
                  <a:lnTo>
                    <a:pt x="30" y="117"/>
                  </a:lnTo>
                  <a:lnTo>
                    <a:pt x="30" y="102"/>
                  </a:lnTo>
                  <a:lnTo>
                    <a:pt x="39" y="102"/>
                  </a:lnTo>
                  <a:lnTo>
                    <a:pt x="39" y="117"/>
                  </a:lnTo>
                  <a:close/>
                  <a:moveTo>
                    <a:pt x="39" y="95"/>
                  </a:moveTo>
                  <a:lnTo>
                    <a:pt x="30" y="95"/>
                  </a:lnTo>
                  <a:lnTo>
                    <a:pt x="30" y="78"/>
                  </a:lnTo>
                  <a:lnTo>
                    <a:pt x="39" y="78"/>
                  </a:lnTo>
                  <a:lnTo>
                    <a:pt x="39" y="95"/>
                  </a:lnTo>
                  <a:close/>
                  <a:moveTo>
                    <a:pt x="39" y="72"/>
                  </a:moveTo>
                  <a:lnTo>
                    <a:pt x="30" y="72"/>
                  </a:lnTo>
                  <a:lnTo>
                    <a:pt x="30" y="56"/>
                  </a:lnTo>
                  <a:lnTo>
                    <a:pt x="39" y="56"/>
                  </a:lnTo>
                  <a:lnTo>
                    <a:pt x="39" y="72"/>
                  </a:lnTo>
                  <a:close/>
                  <a:moveTo>
                    <a:pt x="39" y="48"/>
                  </a:moveTo>
                  <a:lnTo>
                    <a:pt x="30" y="48"/>
                  </a:lnTo>
                  <a:lnTo>
                    <a:pt x="30" y="33"/>
                  </a:lnTo>
                  <a:lnTo>
                    <a:pt x="39" y="33"/>
                  </a:lnTo>
                  <a:lnTo>
                    <a:pt x="39" y="48"/>
                  </a:lnTo>
                  <a:close/>
                  <a:moveTo>
                    <a:pt x="39" y="26"/>
                  </a:moveTo>
                  <a:lnTo>
                    <a:pt x="30" y="26"/>
                  </a:lnTo>
                  <a:lnTo>
                    <a:pt x="30" y="9"/>
                  </a:lnTo>
                  <a:lnTo>
                    <a:pt x="39" y="9"/>
                  </a:lnTo>
                  <a:lnTo>
                    <a:pt x="39" y="26"/>
                  </a:lnTo>
                  <a:close/>
                  <a:moveTo>
                    <a:pt x="53" y="279"/>
                  </a:moveTo>
                  <a:lnTo>
                    <a:pt x="42" y="279"/>
                  </a:lnTo>
                  <a:lnTo>
                    <a:pt x="42" y="263"/>
                  </a:lnTo>
                  <a:lnTo>
                    <a:pt x="53" y="263"/>
                  </a:lnTo>
                  <a:lnTo>
                    <a:pt x="53" y="279"/>
                  </a:lnTo>
                  <a:close/>
                  <a:moveTo>
                    <a:pt x="53" y="255"/>
                  </a:moveTo>
                  <a:lnTo>
                    <a:pt x="42" y="255"/>
                  </a:lnTo>
                  <a:lnTo>
                    <a:pt x="42" y="240"/>
                  </a:lnTo>
                  <a:lnTo>
                    <a:pt x="53" y="240"/>
                  </a:lnTo>
                  <a:lnTo>
                    <a:pt x="53" y="255"/>
                  </a:lnTo>
                  <a:close/>
                  <a:moveTo>
                    <a:pt x="53" y="233"/>
                  </a:moveTo>
                  <a:lnTo>
                    <a:pt x="42" y="233"/>
                  </a:lnTo>
                  <a:lnTo>
                    <a:pt x="42" y="216"/>
                  </a:lnTo>
                  <a:lnTo>
                    <a:pt x="53" y="216"/>
                  </a:lnTo>
                  <a:lnTo>
                    <a:pt x="53" y="233"/>
                  </a:lnTo>
                  <a:close/>
                  <a:moveTo>
                    <a:pt x="53" y="210"/>
                  </a:moveTo>
                  <a:lnTo>
                    <a:pt x="42" y="210"/>
                  </a:lnTo>
                  <a:lnTo>
                    <a:pt x="42" y="194"/>
                  </a:lnTo>
                  <a:lnTo>
                    <a:pt x="53" y="194"/>
                  </a:lnTo>
                  <a:lnTo>
                    <a:pt x="53" y="210"/>
                  </a:lnTo>
                  <a:close/>
                  <a:moveTo>
                    <a:pt x="53" y="186"/>
                  </a:moveTo>
                  <a:lnTo>
                    <a:pt x="42" y="186"/>
                  </a:lnTo>
                  <a:lnTo>
                    <a:pt x="42" y="171"/>
                  </a:lnTo>
                  <a:lnTo>
                    <a:pt x="53" y="171"/>
                  </a:lnTo>
                  <a:lnTo>
                    <a:pt x="53" y="186"/>
                  </a:lnTo>
                  <a:close/>
                  <a:moveTo>
                    <a:pt x="53" y="164"/>
                  </a:moveTo>
                  <a:lnTo>
                    <a:pt x="42" y="164"/>
                  </a:lnTo>
                  <a:lnTo>
                    <a:pt x="42" y="147"/>
                  </a:lnTo>
                  <a:lnTo>
                    <a:pt x="53" y="147"/>
                  </a:lnTo>
                  <a:lnTo>
                    <a:pt x="53" y="164"/>
                  </a:lnTo>
                  <a:close/>
                  <a:moveTo>
                    <a:pt x="53" y="141"/>
                  </a:moveTo>
                  <a:lnTo>
                    <a:pt x="42" y="141"/>
                  </a:lnTo>
                  <a:lnTo>
                    <a:pt x="42" y="125"/>
                  </a:lnTo>
                  <a:lnTo>
                    <a:pt x="53" y="125"/>
                  </a:lnTo>
                  <a:lnTo>
                    <a:pt x="53" y="141"/>
                  </a:lnTo>
                  <a:close/>
                  <a:moveTo>
                    <a:pt x="53" y="117"/>
                  </a:moveTo>
                  <a:lnTo>
                    <a:pt x="42" y="117"/>
                  </a:lnTo>
                  <a:lnTo>
                    <a:pt x="42" y="102"/>
                  </a:lnTo>
                  <a:lnTo>
                    <a:pt x="53" y="102"/>
                  </a:lnTo>
                  <a:lnTo>
                    <a:pt x="53" y="117"/>
                  </a:lnTo>
                  <a:close/>
                  <a:moveTo>
                    <a:pt x="53" y="95"/>
                  </a:moveTo>
                  <a:lnTo>
                    <a:pt x="42" y="95"/>
                  </a:lnTo>
                  <a:lnTo>
                    <a:pt x="42" y="78"/>
                  </a:lnTo>
                  <a:lnTo>
                    <a:pt x="53" y="78"/>
                  </a:lnTo>
                  <a:lnTo>
                    <a:pt x="53" y="95"/>
                  </a:lnTo>
                  <a:close/>
                  <a:moveTo>
                    <a:pt x="53" y="72"/>
                  </a:moveTo>
                  <a:lnTo>
                    <a:pt x="42" y="72"/>
                  </a:lnTo>
                  <a:lnTo>
                    <a:pt x="42" y="56"/>
                  </a:lnTo>
                  <a:lnTo>
                    <a:pt x="53" y="56"/>
                  </a:lnTo>
                  <a:lnTo>
                    <a:pt x="53" y="72"/>
                  </a:lnTo>
                  <a:close/>
                  <a:moveTo>
                    <a:pt x="53" y="48"/>
                  </a:moveTo>
                  <a:lnTo>
                    <a:pt x="42" y="48"/>
                  </a:lnTo>
                  <a:lnTo>
                    <a:pt x="42" y="33"/>
                  </a:lnTo>
                  <a:lnTo>
                    <a:pt x="53" y="33"/>
                  </a:lnTo>
                  <a:lnTo>
                    <a:pt x="53" y="48"/>
                  </a:lnTo>
                  <a:close/>
                  <a:moveTo>
                    <a:pt x="53" y="26"/>
                  </a:moveTo>
                  <a:lnTo>
                    <a:pt x="42" y="26"/>
                  </a:lnTo>
                  <a:lnTo>
                    <a:pt x="42" y="9"/>
                  </a:lnTo>
                  <a:lnTo>
                    <a:pt x="53" y="9"/>
                  </a:lnTo>
                  <a:lnTo>
                    <a:pt x="53" y="26"/>
                  </a:lnTo>
                  <a:close/>
                  <a:moveTo>
                    <a:pt x="66" y="279"/>
                  </a:moveTo>
                  <a:lnTo>
                    <a:pt x="56" y="279"/>
                  </a:lnTo>
                  <a:lnTo>
                    <a:pt x="56" y="263"/>
                  </a:lnTo>
                  <a:lnTo>
                    <a:pt x="66" y="263"/>
                  </a:lnTo>
                  <a:lnTo>
                    <a:pt x="66" y="279"/>
                  </a:lnTo>
                  <a:close/>
                  <a:moveTo>
                    <a:pt x="66" y="255"/>
                  </a:moveTo>
                  <a:lnTo>
                    <a:pt x="56" y="255"/>
                  </a:lnTo>
                  <a:lnTo>
                    <a:pt x="56" y="240"/>
                  </a:lnTo>
                  <a:lnTo>
                    <a:pt x="66" y="240"/>
                  </a:lnTo>
                  <a:lnTo>
                    <a:pt x="66" y="255"/>
                  </a:lnTo>
                  <a:close/>
                  <a:moveTo>
                    <a:pt x="66" y="233"/>
                  </a:moveTo>
                  <a:lnTo>
                    <a:pt x="56" y="233"/>
                  </a:lnTo>
                  <a:lnTo>
                    <a:pt x="56" y="216"/>
                  </a:lnTo>
                  <a:lnTo>
                    <a:pt x="66" y="216"/>
                  </a:lnTo>
                  <a:lnTo>
                    <a:pt x="66" y="233"/>
                  </a:lnTo>
                  <a:close/>
                  <a:moveTo>
                    <a:pt x="66" y="210"/>
                  </a:moveTo>
                  <a:lnTo>
                    <a:pt x="56" y="210"/>
                  </a:lnTo>
                  <a:lnTo>
                    <a:pt x="56" y="194"/>
                  </a:lnTo>
                  <a:lnTo>
                    <a:pt x="66" y="194"/>
                  </a:lnTo>
                  <a:lnTo>
                    <a:pt x="66" y="210"/>
                  </a:lnTo>
                  <a:close/>
                  <a:moveTo>
                    <a:pt x="66" y="186"/>
                  </a:moveTo>
                  <a:lnTo>
                    <a:pt x="56" y="186"/>
                  </a:lnTo>
                  <a:lnTo>
                    <a:pt x="56" y="171"/>
                  </a:lnTo>
                  <a:lnTo>
                    <a:pt x="66" y="171"/>
                  </a:lnTo>
                  <a:lnTo>
                    <a:pt x="66" y="186"/>
                  </a:lnTo>
                  <a:close/>
                  <a:moveTo>
                    <a:pt x="66" y="164"/>
                  </a:moveTo>
                  <a:lnTo>
                    <a:pt x="56" y="164"/>
                  </a:lnTo>
                  <a:lnTo>
                    <a:pt x="56" y="147"/>
                  </a:lnTo>
                  <a:lnTo>
                    <a:pt x="66" y="147"/>
                  </a:lnTo>
                  <a:lnTo>
                    <a:pt x="66" y="164"/>
                  </a:lnTo>
                  <a:close/>
                  <a:moveTo>
                    <a:pt x="66" y="141"/>
                  </a:moveTo>
                  <a:lnTo>
                    <a:pt x="56" y="141"/>
                  </a:lnTo>
                  <a:lnTo>
                    <a:pt x="56" y="125"/>
                  </a:lnTo>
                  <a:lnTo>
                    <a:pt x="66" y="125"/>
                  </a:lnTo>
                  <a:lnTo>
                    <a:pt x="66" y="141"/>
                  </a:lnTo>
                  <a:close/>
                  <a:moveTo>
                    <a:pt x="66" y="117"/>
                  </a:moveTo>
                  <a:lnTo>
                    <a:pt x="56" y="117"/>
                  </a:lnTo>
                  <a:lnTo>
                    <a:pt x="56" y="102"/>
                  </a:lnTo>
                  <a:lnTo>
                    <a:pt x="66" y="102"/>
                  </a:lnTo>
                  <a:lnTo>
                    <a:pt x="66" y="117"/>
                  </a:lnTo>
                  <a:close/>
                  <a:moveTo>
                    <a:pt x="66" y="95"/>
                  </a:moveTo>
                  <a:lnTo>
                    <a:pt x="56" y="95"/>
                  </a:lnTo>
                  <a:lnTo>
                    <a:pt x="56" y="78"/>
                  </a:lnTo>
                  <a:lnTo>
                    <a:pt x="66" y="78"/>
                  </a:lnTo>
                  <a:lnTo>
                    <a:pt x="66" y="95"/>
                  </a:lnTo>
                  <a:close/>
                  <a:moveTo>
                    <a:pt x="66" y="72"/>
                  </a:moveTo>
                  <a:lnTo>
                    <a:pt x="56" y="72"/>
                  </a:lnTo>
                  <a:lnTo>
                    <a:pt x="56" y="56"/>
                  </a:lnTo>
                  <a:lnTo>
                    <a:pt x="66" y="56"/>
                  </a:lnTo>
                  <a:lnTo>
                    <a:pt x="66" y="72"/>
                  </a:lnTo>
                  <a:close/>
                  <a:moveTo>
                    <a:pt x="66" y="48"/>
                  </a:moveTo>
                  <a:lnTo>
                    <a:pt x="56" y="48"/>
                  </a:lnTo>
                  <a:lnTo>
                    <a:pt x="56" y="33"/>
                  </a:lnTo>
                  <a:lnTo>
                    <a:pt x="66" y="33"/>
                  </a:lnTo>
                  <a:lnTo>
                    <a:pt x="66" y="48"/>
                  </a:lnTo>
                  <a:close/>
                  <a:moveTo>
                    <a:pt x="66" y="26"/>
                  </a:moveTo>
                  <a:lnTo>
                    <a:pt x="56" y="26"/>
                  </a:lnTo>
                  <a:lnTo>
                    <a:pt x="56" y="9"/>
                  </a:lnTo>
                  <a:lnTo>
                    <a:pt x="66" y="9"/>
                  </a:lnTo>
                  <a:lnTo>
                    <a:pt x="66" y="26"/>
                  </a:lnTo>
                  <a:close/>
                  <a:moveTo>
                    <a:pt x="80" y="117"/>
                  </a:moveTo>
                  <a:lnTo>
                    <a:pt x="69" y="117"/>
                  </a:lnTo>
                  <a:lnTo>
                    <a:pt x="69" y="102"/>
                  </a:lnTo>
                  <a:lnTo>
                    <a:pt x="80" y="102"/>
                  </a:lnTo>
                  <a:lnTo>
                    <a:pt x="80" y="117"/>
                  </a:lnTo>
                  <a:close/>
                  <a:moveTo>
                    <a:pt x="80" y="95"/>
                  </a:moveTo>
                  <a:lnTo>
                    <a:pt x="69" y="95"/>
                  </a:lnTo>
                  <a:lnTo>
                    <a:pt x="69" y="78"/>
                  </a:lnTo>
                  <a:lnTo>
                    <a:pt x="80" y="78"/>
                  </a:lnTo>
                  <a:lnTo>
                    <a:pt x="80" y="95"/>
                  </a:lnTo>
                  <a:close/>
                  <a:moveTo>
                    <a:pt x="80" y="72"/>
                  </a:moveTo>
                  <a:lnTo>
                    <a:pt x="69" y="72"/>
                  </a:lnTo>
                  <a:lnTo>
                    <a:pt x="69" y="56"/>
                  </a:lnTo>
                  <a:lnTo>
                    <a:pt x="80" y="56"/>
                  </a:lnTo>
                  <a:lnTo>
                    <a:pt x="80" y="72"/>
                  </a:lnTo>
                  <a:close/>
                  <a:moveTo>
                    <a:pt x="80" y="48"/>
                  </a:moveTo>
                  <a:lnTo>
                    <a:pt x="69" y="48"/>
                  </a:lnTo>
                  <a:lnTo>
                    <a:pt x="69" y="33"/>
                  </a:lnTo>
                  <a:lnTo>
                    <a:pt x="80" y="33"/>
                  </a:lnTo>
                  <a:lnTo>
                    <a:pt x="80" y="48"/>
                  </a:lnTo>
                  <a:close/>
                  <a:moveTo>
                    <a:pt x="80" y="26"/>
                  </a:moveTo>
                  <a:lnTo>
                    <a:pt x="69" y="26"/>
                  </a:lnTo>
                  <a:lnTo>
                    <a:pt x="69" y="9"/>
                  </a:lnTo>
                  <a:lnTo>
                    <a:pt x="80" y="9"/>
                  </a:lnTo>
                  <a:lnTo>
                    <a:pt x="80" y="26"/>
                  </a:lnTo>
                  <a:close/>
                  <a:moveTo>
                    <a:pt x="93" y="117"/>
                  </a:moveTo>
                  <a:lnTo>
                    <a:pt x="83" y="117"/>
                  </a:lnTo>
                  <a:lnTo>
                    <a:pt x="83" y="102"/>
                  </a:lnTo>
                  <a:lnTo>
                    <a:pt x="93" y="102"/>
                  </a:lnTo>
                  <a:lnTo>
                    <a:pt x="93" y="117"/>
                  </a:lnTo>
                  <a:close/>
                  <a:moveTo>
                    <a:pt x="93" y="95"/>
                  </a:moveTo>
                  <a:lnTo>
                    <a:pt x="83" y="95"/>
                  </a:lnTo>
                  <a:lnTo>
                    <a:pt x="83" y="78"/>
                  </a:lnTo>
                  <a:lnTo>
                    <a:pt x="93" y="78"/>
                  </a:lnTo>
                  <a:lnTo>
                    <a:pt x="93" y="95"/>
                  </a:lnTo>
                  <a:close/>
                  <a:moveTo>
                    <a:pt x="93" y="72"/>
                  </a:moveTo>
                  <a:lnTo>
                    <a:pt x="83" y="72"/>
                  </a:lnTo>
                  <a:lnTo>
                    <a:pt x="83" y="56"/>
                  </a:lnTo>
                  <a:lnTo>
                    <a:pt x="93" y="56"/>
                  </a:lnTo>
                  <a:lnTo>
                    <a:pt x="93" y="72"/>
                  </a:lnTo>
                  <a:close/>
                  <a:moveTo>
                    <a:pt x="93" y="48"/>
                  </a:moveTo>
                  <a:lnTo>
                    <a:pt x="83" y="48"/>
                  </a:lnTo>
                  <a:lnTo>
                    <a:pt x="83" y="33"/>
                  </a:lnTo>
                  <a:lnTo>
                    <a:pt x="93" y="33"/>
                  </a:lnTo>
                  <a:lnTo>
                    <a:pt x="93" y="48"/>
                  </a:lnTo>
                  <a:close/>
                  <a:moveTo>
                    <a:pt x="93" y="26"/>
                  </a:moveTo>
                  <a:lnTo>
                    <a:pt x="83" y="26"/>
                  </a:lnTo>
                  <a:lnTo>
                    <a:pt x="83" y="9"/>
                  </a:lnTo>
                  <a:lnTo>
                    <a:pt x="93" y="9"/>
                  </a:lnTo>
                  <a:lnTo>
                    <a:pt x="93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38" name="Freeform 23">
              <a:extLst>
                <a:ext uri="{FF2B5EF4-FFF2-40B4-BE49-F238E27FC236}">
                  <a16:creationId xmlns:a16="http://schemas.microsoft.com/office/drawing/2014/main" id="{A06255DA-C104-4EEF-98BA-40B89DF209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0" y="893"/>
              <a:ext cx="147" cy="28"/>
            </a:xfrm>
            <a:custGeom>
              <a:avLst/>
              <a:gdLst>
                <a:gd name="T0" fmla="*/ 147 w 147"/>
                <a:gd name="T1" fmla="*/ 9 h 28"/>
                <a:gd name="T2" fmla="*/ 0 w 147"/>
                <a:gd name="T3" fmla="*/ 0 h 28"/>
                <a:gd name="T4" fmla="*/ 0 w 147"/>
                <a:gd name="T5" fmla="*/ 28 h 28"/>
                <a:gd name="T6" fmla="*/ 147 w 147"/>
                <a:gd name="T7" fmla="*/ 28 h 28"/>
                <a:gd name="T8" fmla="*/ 147 w 147"/>
                <a:gd name="T9" fmla="*/ 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28">
                  <a:moveTo>
                    <a:pt x="147" y="9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47" y="28"/>
                  </a:lnTo>
                  <a:lnTo>
                    <a:pt x="147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39" name="Freeform 24">
              <a:extLst>
                <a:ext uri="{FF2B5EF4-FFF2-40B4-BE49-F238E27FC236}">
                  <a16:creationId xmlns:a16="http://schemas.microsoft.com/office/drawing/2014/main" id="{21ADC9B6-1460-42E0-9212-1142072E3D7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8" y="801"/>
              <a:ext cx="140" cy="29"/>
            </a:xfrm>
            <a:custGeom>
              <a:avLst/>
              <a:gdLst>
                <a:gd name="T0" fmla="*/ 0 w 140"/>
                <a:gd name="T1" fmla="*/ 9 h 29"/>
                <a:gd name="T2" fmla="*/ 140 w 140"/>
                <a:gd name="T3" fmla="*/ 0 h 29"/>
                <a:gd name="T4" fmla="*/ 140 w 140"/>
                <a:gd name="T5" fmla="*/ 29 h 29"/>
                <a:gd name="T6" fmla="*/ 0 w 140"/>
                <a:gd name="T7" fmla="*/ 29 h 29"/>
                <a:gd name="T8" fmla="*/ 0 w 140"/>
                <a:gd name="T9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29">
                  <a:moveTo>
                    <a:pt x="0" y="9"/>
                  </a:moveTo>
                  <a:lnTo>
                    <a:pt x="140" y="0"/>
                  </a:lnTo>
                  <a:lnTo>
                    <a:pt x="140" y="29"/>
                  </a:lnTo>
                  <a:lnTo>
                    <a:pt x="0" y="29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40" name="Rectangle 25">
              <a:extLst>
                <a:ext uri="{FF2B5EF4-FFF2-40B4-BE49-F238E27FC236}">
                  <a16:creationId xmlns:a16="http://schemas.microsoft.com/office/drawing/2014/main" id="{C629EA81-6248-484B-AA13-5054518DD5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97" y="705"/>
              <a:ext cx="3" cy="9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41" name="Freeform 26">
              <a:extLst>
                <a:ext uri="{FF2B5EF4-FFF2-40B4-BE49-F238E27FC236}">
                  <a16:creationId xmlns:a16="http://schemas.microsoft.com/office/drawing/2014/main" id="{CB7D4188-F87F-484E-B40D-5A17DB2AD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1" y="795"/>
              <a:ext cx="15" cy="11"/>
            </a:xfrm>
            <a:custGeom>
              <a:avLst/>
              <a:gdLst>
                <a:gd name="T0" fmla="*/ 15 w 15"/>
                <a:gd name="T1" fmla="*/ 2 h 11"/>
                <a:gd name="T2" fmla="*/ 15 w 15"/>
                <a:gd name="T3" fmla="*/ 2 h 11"/>
                <a:gd name="T4" fmla="*/ 12 w 15"/>
                <a:gd name="T5" fmla="*/ 0 h 11"/>
                <a:gd name="T6" fmla="*/ 8 w 15"/>
                <a:gd name="T7" fmla="*/ 0 h 11"/>
                <a:gd name="T8" fmla="*/ 8 w 15"/>
                <a:gd name="T9" fmla="*/ 0 h 11"/>
                <a:gd name="T10" fmla="*/ 3 w 15"/>
                <a:gd name="T11" fmla="*/ 0 h 11"/>
                <a:gd name="T12" fmla="*/ 0 w 15"/>
                <a:gd name="T13" fmla="*/ 2 h 11"/>
                <a:gd name="T14" fmla="*/ 0 w 15"/>
                <a:gd name="T15" fmla="*/ 11 h 11"/>
                <a:gd name="T16" fmla="*/ 15 w 15"/>
                <a:gd name="T17" fmla="*/ 9 h 11"/>
                <a:gd name="T18" fmla="*/ 15 w 15"/>
                <a:gd name="T19" fmla="*/ 2 h 11"/>
                <a:gd name="T20" fmla="*/ 15 w 15"/>
                <a:gd name="T2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11">
                  <a:moveTo>
                    <a:pt x="15" y="2"/>
                  </a:moveTo>
                  <a:lnTo>
                    <a:pt x="15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0" y="11"/>
                  </a:lnTo>
                  <a:lnTo>
                    <a:pt x="15" y="9"/>
                  </a:lnTo>
                  <a:lnTo>
                    <a:pt x="15" y="2"/>
                  </a:lnTo>
                  <a:lnTo>
                    <a:pt x="15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42" name="Rectangle 27">
              <a:extLst>
                <a:ext uri="{FF2B5EF4-FFF2-40B4-BE49-F238E27FC236}">
                  <a16:creationId xmlns:a16="http://schemas.microsoft.com/office/drawing/2014/main" id="{D6038ABD-1DF0-4273-B02E-E8B40CD0B1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5" y="792"/>
              <a:ext cx="3" cy="9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43" name="Freeform 28">
              <a:extLst>
                <a:ext uri="{FF2B5EF4-FFF2-40B4-BE49-F238E27FC236}">
                  <a16:creationId xmlns:a16="http://schemas.microsoft.com/office/drawing/2014/main" id="{32185475-1544-4502-90DF-4DA19F0E6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9" y="882"/>
              <a:ext cx="14" cy="15"/>
            </a:xfrm>
            <a:custGeom>
              <a:avLst/>
              <a:gdLst>
                <a:gd name="T0" fmla="*/ 14 w 14"/>
                <a:gd name="T1" fmla="*/ 2 h 15"/>
                <a:gd name="T2" fmla="*/ 14 w 14"/>
                <a:gd name="T3" fmla="*/ 2 h 15"/>
                <a:gd name="T4" fmla="*/ 12 w 14"/>
                <a:gd name="T5" fmla="*/ 0 h 15"/>
                <a:gd name="T6" fmla="*/ 8 w 14"/>
                <a:gd name="T7" fmla="*/ 0 h 15"/>
                <a:gd name="T8" fmla="*/ 8 w 14"/>
                <a:gd name="T9" fmla="*/ 0 h 15"/>
                <a:gd name="T10" fmla="*/ 3 w 14"/>
                <a:gd name="T11" fmla="*/ 0 h 15"/>
                <a:gd name="T12" fmla="*/ 0 w 14"/>
                <a:gd name="T13" fmla="*/ 2 h 15"/>
                <a:gd name="T14" fmla="*/ 0 w 14"/>
                <a:gd name="T15" fmla="*/ 14 h 15"/>
                <a:gd name="T16" fmla="*/ 14 w 14"/>
                <a:gd name="T17" fmla="*/ 15 h 15"/>
                <a:gd name="T18" fmla="*/ 14 w 14"/>
                <a:gd name="T19" fmla="*/ 2 h 15"/>
                <a:gd name="T20" fmla="*/ 14 w 14"/>
                <a:gd name="T21" fmla="*/ 2 h 15"/>
                <a:gd name="T22" fmla="*/ 14 w 14"/>
                <a:gd name="T23" fmla="*/ 2 h 15"/>
                <a:gd name="T24" fmla="*/ 14 w 14"/>
                <a:gd name="T25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5">
                  <a:moveTo>
                    <a:pt x="14" y="2"/>
                  </a:move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0" y="14"/>
                  </a:lnTo>
                  <a:lnTo>
                    <a:pt x="14" y="15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</p:grpSp>
      <p:sp>
        <p:nvSpPr>
          <p:cNvPr id="144" name="직사각형 143">
            <a:extLst>
              <a:ext uri="{FF2B5EF4-FFF2-40B4-BE49-F238E27FC236}">
                <a16:creationId xmlns:a16="http://schemas.microsoft.com/office/drawing/2014/main" id="{D4D5C536-492D-411E-B90D-C61FEC6782F5}"/>
              </a:ext>
            </a:extLst>
          </p:cNvPr>
          <p:cNvSpPr/>
          <p:nvPr/>
        </p:nvSpPr>
        <p:spPr>
          <a:xfrm>
            <a:off x="1162595" y="5954795"/>
            <a:ext cx="480901" cy="253916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altLang="ko-KR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</a:t>
            </a: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로펌</a:t>
            </a:r>
          </a:p>
        </p:txBody>
      </p:sp>
      <p:sp>
        <p:nvSpPr>
          <p:cNvPr id="145" name="직사각형 144">
            <a:extLst>
              <a:ext uri="{FF2B5EF4-FFF2-40B4-BE49-F238E27FC236}">
                <a16:creationId xmlns:a16="http://schemas.microsoft.com/office/drawing/2014/main" id="{ED33A1EC-EE42-4630-9B8F-1B6B7033CD5D}"/>
              </a:ext>
            </a:extLst>
          </p:cNvPr>
          <p:cNvSpPr/>
          <p:nvPr/>
        </p:nvSpPr>
        <p:spPr>
          <a:xfrm>
            <a:off x="3396996" y="5825854"/>
            <a:ext cx="107112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</a:t>
            </a: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로펌 출신 변호사</a:t>
            </a:r>
            <a:r>
              <a:rPr lang="en-US" altLang="ko-KR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0ADC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0ADC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D74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D74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현재 공직자</a:t>
            </a:r>
            <a:r>
              <a:rPr lang="en-US" altLang="ko-KR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D74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  <p:grpSp>
        <p:nvGrpSpPr>
          <p:cNvPr id="147" name="그룹 146">
            <a:extLst>
              <a:ext uri="{FF2B5EF4-FFF2-40B4-BE49-F238E27FC236}">
                <a16:creationId xmlns:a16="http://schemas.microsoft.com/office/drawing/2014/main" id="{ED215A53-8730-4BD7-9501-4DF67808109F}"/>
              </a:ext>
            </a:extLst>
          </p:cNvPr>
          <p:cNvGrpSpPr/>
          <p:nvPr/>
        </p:nvGrpSpPr>
        <p:grpSpPr>
          <a:xfrm>
            <a:off x="1854475" y="5313609"/>
            <a:ext cx="1588155" cy="485572"/>
            <a:chOff x="2006660" y="5325201"/>
            <a:chExt cx="1296825" cy="396499"/>
          </a:xfrm>
        </p:grpSpPr>
        <p:grpSp>
          <p:nvGrpSpPr>
            <p:cNvPr id="165" name="그룹 164">
              <a:extLst>
                <a:ext uri="{FF2B5EF4-FFF2-40B4-BE49-F238E27FC236}">
                  <a16:creationId xmlns:a16="http://schemas.microsoft.com/office/drawing/2014/main" id="{12CBD352-43BC-46DB-8BAE-C8212B989879}"/>
                </a:ext>
              </a:extLst>
            </p:cNvPr>
            <p:cNvGrpSpPr/>
            <p:nvPr/>
          </p:nvGrpSpPr>
          <p:grpSpPr>
            <a:xfrm>
              <a:off x="2006660" y="5346606"/>
              <a:ext cx="1182628" cy="375094"/>
              <a:chOff x="2182361" y="5320506"/>
              <a:chExt cx="936000" cy="375094"/>
            </a:xfrm>
          </p:grpSpPr>
          <p:sp>
            <p:nvSpPr>
              <p:cNvPr id="166" name="화살표: 오른쪽 281">
                <a:extLst>
                  <a:ext uri="{FF2B5EF4-FFF2-40B4-BE49-F238E27FC236}">
                    <a16:creationId xmlns:a16="http://schemas.microsoft.com/office/drawing/2014/main" id="{9EEC3AA0-D0FB-4237-A909-66B2ACD83B37}"/>
                  </a:ext>
                </a:extLst>
              </p:cNvPr>
              <p:cNvSpPr/>
              <p:nvPr/>
            </p:nvSpPr>
            <p:spPr>
              <a:xfrm flipH="1">
                <a:off x="2182361" y="5320506"/>
                <a:ext cx="936000" cy="375094"/>
              </a:xfrm>
              <a:prstGeom prst="rightArrow">
                <a:avLst/>
              </a:prstGeom>
              <a:gradFill>
                <a:gsLst>
                  <a:gs pos="25000">
                    <a:srgbClr val="5E97BE"/>
                  </a:gs>
                  <a:gs pos="0">
                    <a:schemeClr val="bg1">
                      <a:alpha val="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67" name="직사각형 166">
                <a:extLst>
                  <a:ext uri="{FF2B5EF4-FFF2-40B4-BE49-F238E27FC236}">
                    <a16:creationId xmlns:a16="http://schemas.microsoft.com/office/drawing/2014/main" id="{0F6979C4-0967-4299-A774-C51B104480ED}"/>
                  </a:ext>
                </a:extLst>
              </p:cNvPr>
              <p:cNvSpPr/>
              <p:nvPr/>
            </p:nvSpPr>
            <p:spPr>
              <a:xfrm>
                <a:off x="2369396" y="5445224"/>
                <a:ext cx="413562" cy="12565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>
                  <a:defRPr/>
                </a:pPr>
                <a:r>
                  <a:rPr lang="ko-KR" altLang="en-US" sz="1000" b="1" kern="0" spc="-8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세무조사 수행</a:t>
                </a:r>
              </a:p>
            </p:txBody>
          </p:sp>
        </p:grpSp>
        <p:grpSp>
          <p:nvGrpSpPr>
            <p:cNvPr id="149" name="Group 8">
              <a:extLst>
                <a:ext uri="{FF2B5EF4-FFF2-40B4-BE49-F238E27FC236}">
                  <a16:creationId xmlns:a16="http://schemas.microsoft.com/office/drawing/2014/main" id="{71335453-5EB3-4FC5-83DB-268A5ED7A92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883375" y="5327424"/>
              <a:ext cx="367821" cy="311615"/>
              <a:chOff x="3657" y="1725"/>
              <a:chExt cx="589" cy="499"/>
            </a:xfrm>
            <a:solidFill>
              <a:srgbClr val="3D7195"/>
            </a:solidFill>
          </p:grpSpPr>
          <p:sp>
            <p:nvSpPr>
              <p:cNvPr id="151" name="Freeform 9">
                <a:extLst>
                  <a:ext uri="{FF2B5EF4-FFF2-40B4-BE49-F238E27FC236}">
                    <a16:creationId xmlns:a16="http://schemas.microsoft.com/office/drawing/2014/main" id="{E724C977-AA8D-4EEE-9204-8C24432BED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1978"/>
                <a:ext cx="90" cy="50"/>
              </a:xfrm>
              <a:custGeom>
                <a:avLst/>
                <a:gdLst>
                  <a:gd name="T0" fmla="*/ 44 w 90"/>
                  <a:gd name="T1" fmla="*/ 0 h 50"/>
                  <a:gd name="T2" fmla="*/ 44 w 90"/>
                  <a:gd name="T3" fmla="*/ 0 h 50"/>
                  <a:gd name="T4" fmla="*/ 28 w 90"/>
                  <a:gd name="T5" fmla="*/ 2 h 50"/>
                  <a:gd name="T6" fmla="*/ 13 w 90"/>
                  <a:gd name="T7" fmla="*/ 6 h 50"/>
                  <a:gd name="T8" fmla="*/ 8 w 90"/>
                  <a:gd name="T9" fmla="*/ 8 h 50"/>
                  <a:gd name="T10" fmla="*/ 3 w 90"/>
                  <a:gd name="T11" fmla="*/ 10 h 50"/>
                  <a:gd name="T12" fmla="*/ 0 w 90"/>
                  <a:gd name="T13" fmla="*/ 13 h 50"/>
                  <a:gd name="T14" fmla="*/ 0 w 90"/>
                  <a:gd name="T15" fmla="*/ 18 h 50"/>
                  <a:gd name="T16" fmla="*/ 0 w 90"/>
                  <a:gd name="T17" fmla="*/ 34 h 50"/>
                  <a:gd name="T18" fmla="*/ 0 w 90"/>
                  <a:gd name="T19" fmla="*/ 34 h 50"/>
                  <a:gd name="T20" fmla="*/ 0 w 90"/>
                  <a:gd name="T21" fmla="*/ 34 h 50"/>
                  <a:gd name="T22" fmla="*/ 0 w 90"/>
                  <a:gd name="T23" fmla="*/ 37 h 50"/>
                  <a:gd name="T24" fmla="*/ 3 w 90"/>
                  <a:gd name="T25" fmla="*/ 40 h 50"/>
                  <a:gd name="T26" fmla="*/ 8 w 90"/>
                  <a:gd name="T27" fmla="*/ 43 h 50"/>
                  <a:gd name="T28" fmla="*/ 13 w 90"/>
                  <a:gd name="T29" fmla="*/ 46 h 50"/>
                  <a:gd name="T30" fmla="*/ 28 w 90"/>
                  <a:gd name="T31" fmla="*/ 49 h 50"/>
                  <a:gd name="T32" fmla="*/ 44 w 90"/>
                  <a:gd name="T33" fmla="*/ 50 h 50"/>
                  <a:gd name="T34" fmla="*/ 44 w 90"/>
                  <a:gd name="T35" fmla="*/ 50 h 50"/>
                  <a:gd name="T36" fmla="*/ 62 w 90"/>
                  <a:gd name="T37" fmla="*/ 49 h 50"/>
                  <a:gd name="T38" fmla="*/ 77 w 90"/>
                  <a:gd name="T39" fmla="*/ 46 h 50"/>
                  <a:gd name="T40" fmla="*/ 83 w 90"/>
                  <a:gd name="T41" fmla="*/ 43 h 50"/>
                  <a:gd name="T42" fmla="*/ 87 w 90"/>
                  <a:gd name="T43" fmla="*/ 40 h 50"/>
                  <a:gd name="T44" fmla="*/ 89 w 90"/>
                  <a:gd name="T45" fmla="*/ 37 h 50"/>
                  <a:gd name="T46" fmla="*/ 90 w 90"/>
                  <a:gd name="T47" fmla="*/ 34 h 50"/>
                  <a:gd name="T48" fmla="*/ 90 w 90"/>
                  <a:gd name="T49" fmla="*/ 34 h 50"/>
                  <a:gd name="T50" fmla="*/ 90 w 90"/>
                  <a:gd name="T51" fmla="*/ 18 h 50"/>
                  <a:gd name="T52" fmla="*/ 90 w 90"/>
                  <a:gd name="T53" fmla="*/ 18 h 50"/>
                  <a:gd name="T54" fmla="*/ 89 w 90"/>
                  <a:gd name="T55" fmla="*/ 13 h 50"/>
                  <a:gd name="T56" fmla="*/ 87 w 90"/>
                  <a:gd name="T57" fmla="*/ 10 h 50"/>
                  <a:gd name="T58" fmla="*/ 83 w 90"/>
                  <a:gd name="T59" fmla="*/ 8 h 50"/>
                  <a:gd name="T60" fmla="*/ 77 w 90"/>
                  <a:gd name="T61" fmla="*/ 6 h 50"/>
                  <a:gd name="T62" fmla="*/ 62 w 90"/>
                  <a:gd name="T63" fmla="*/ 2 h 50"/>
                  <a:gd name="T64" fmla="*/ 44 w 90"/>
                  <a:gd name="T65" fmla="*/ 0 h 50"/>
                  <a:gd name="T66" fmla="*/ 44 w 90"/>
                  <a:gd name="T6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0" h="50">
                    <a:moveTo>
                      <a:pt x="44" y="0"/>
                    </a:moveTo>
                    <a:lnTo>
                      <a:pt x="44" y="0"/>
                    </a:lnTo>
                    <a:lnTo>
                      <a:pt x="28" y="2"/>
                    </a:lnTo>
                    <a:lnTo>
                      <a:pt x="13" y="6"/>
                    </a:lnTo>
                    <a:lnTo>
                      <a:pt x="8" y="8"/>
                    </a:lnTo>
                    <a:lnTo>
                      <a:pt x="3" y="10"/>
                    </a:lnTo>
                    <a:lnTo>
                      <a:pt x="0" y="13"/>
                    </a:lnTo>
                    <a:lnTo>
                      <a:pt x="0" y="18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37"/>
                    </a:lnTo>
                    <a:lnTo>
                      <a:pt x="3" y="40"/>
                    </a:lnTo>
                    <a:lnTo>
                      <a:pt x="8" y="43"/>
                    </a:lnTo>
                    <a:lnTo>
                      <a:pt x="13" y="46"/>
                    </a:lnTo>
                    <a:lnTo>
                      <a:pt x="28" y="49"/>
                    </a:lnTo>
                    <a:lnTo>
                      <a:pt x="44" y="50"/>
                    </a:lnTo>
                    <a:lnTo>
                      <a:pt x="44" y="50"/>
                    </a:lnTo>
                    <a:lnTo>
                      <a:pt x="62" y="49"/>
                    </a:lnTo>
                    <a:lnTo>
                      <a:pt x="77" y="46"/>
                    </a:lnTo>
                    <a:lnTo>
                      <a:pt x="83" y="43"/>
                    </a:lnTo>
                    <a:lnTo>
                      <a:pt x="87" y="40"/>
                    </a:lnTo>
                    <a:lnTo>
                      <a:pt x="89" y="37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90" y="18"/>
                    </a:lnTo>
                    <a:lnTo>
                      <a:pt x="90" y="18"/>
                    </a:lnTo>
                    <a:lnTo>
                      <a:pt x="89" y="13"/>
                    </a:lnTo>
                    <a:lnTo>
                      <a:pt x="87" y="10"/>
                    </a:lnTo>
                    <a:lnTo>
                      <a:pt x="83" y="8"/>
                    </a:lnTo>
                    <a:lnTo>
                      <a:pt x="77" y="6"/>
                    </a:lnTo>
                    <a:lnTo>
                      <a:pt x="62" y="2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52" name="Freeform 10">
                <a:extLst>
                  <a:ext uri="{FF2B5EF4-FFF2-40B4-BE49-F238E27FC236}">
                    <a16:creationId xmlns:a16="http://schemas.microsoft.com/office/drawing/2014/main" id="{1C1177D5-6E46-4FFC-8BD6-3E66AF0CC3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2125"/>
                <a:ext cx="90" cy="34"/>
              </a:xfrm>
              <a:custGeom>
                <a:avLst/>
                <a:gdLst>
                  <a:gd name="T0" fmla="*/ 44 w 90"/>
                  <a:gd name="T1" fmla="*/ 18 h 34"/>
                  <a:gd name="T2" fmla="*/ 44 w 90"/>
                  <a:gd name="T3" fmla="*/ 18 h 34"/>
                  <a:gd name="T4" fmla="*/ 28 w 90"/>
                  <a:gd name="T5" fmla="*/ 17 h 34"/>
                  <a:gd name="T6" fmla="*/ 13 w 90"/>
                  <a:gd name="T7" fmla="*/ 12 h 34"/>
                  <a:gd name="T8" fmla="*/ 8 w 90"/>
                  <a:gd name="T9" fmla="*/ 11 h 34"/>
                  <a:gd name="T10" fmla="*/ 3 w 90"/>
                  <a:gd name="T11" fmla="*/ 8 h 34"/>
                  <a:gd name="T12" fmla="*/ 0 w 90"/>
                  <a:gd name="T13" fmla="*/ 5 h 34"/>
                  <a:gd name="T14" fmla="*/ 0 w 90"/>
                  <a:gd name="T15" fmla="*/ 0 h 34"/>
                  <a:gd name="T16" fmla="*/ 0 w 90"/>
                  <a:gd name="T17" fmla="*/ 18 h 34"/>
                  <a:gd name="T18" fmla="*/ 0 w 90"/>
                  <a:gd name="T19" fmla="*/ 18 h 34"/>
                  <a:gd name="T20" fmla="*/ 0 w 90"/>
                  <a:gd name="T21" fmla="*/ 21 h 34"/>
                  <a:gd name="T22" fmla="*/ 3 w 90"/>
                  <a:gd name="T23" fmla="*/ 24 h 34"/>
                  <a:gd name="T24" fmla="*/ 8 w 90"/>
                  <a:gd name="T25" fmla="*/ 27 h 34"/>
                  <a:gd name="T26" fmla="*/ 13 w 90"/>
                  <a:gd name="T27" fmla="*/ 28 h 34"/>
                  <a:gd name="T28" fmla="*/ 28 w 90"/>
                  <a:gd name="T29" fmla="*/ 33 h 34"/>
                  <a:gd name="T30" fmla="*/ 44 w 90"/>
                  <a:gd name="T31" fmla="*/ 34 h 34"/>
                  <a:gd name="T32" fmla="*/ 44 w 90"/>
                  <a:gd name="T33" fmla="*/ 34 h 34"/>
                  <a:gd name="T34" fmla="*/ 62 w 90"/>
                  <a:gd name="T35" fmla="*/ 33 h 34"/>
                  <a:gd name="T36" fmla="*/ 77 w 90"/>
                  <a:gd name="T37" fmla="*/ 28 h 34"/>
                  <a:gd name="T38" fmla="*/ 83 w 90"/>
                  <a:gd name="T39" fmla="*/ 27 h 34"/>
                  <a:gd name="T40" fmla="*/ 87 w 90"/>
                  <a:gd name="T41" fmla="*/ 24 h 34"/>
                  <a:gd name="T42" fmla="*/ 89 w 90"/>
                  <a:gd name="T43" fmla="*/ 21 h 34"/>
                  <a:gd name="T44" fmla="*/ 90 w 90"/>
                  <a:gd name="T45" fmla="*/ 18 h 34"/>
                  <a:gd name="T46" fmla="*/ 90 w 90"/>
                  <a:gd name="T47" fmla="*/ 0 h 34"/>
                  <a:gd name="T48" fmla="*/ 90 w 90"/>
                  <a:gd name="T49" fmla="*/ 0 h 34"/>
                  <a:gd name="T50" fmla="*/ 89 w 90"/>
                  <a:gd name="T51" fmla="*/ 5 h 34"/>
                  <a:gd name="T52" fmla="*/ 87 w 90"/>
                  <a:gd name="T53" fmla="*/ 8 h 34"/>
                  <a:gd name="T54" fmla="*/ 83 w 90"/>
                  <a:gd name="T55" fmla="*/ 11 h 34"/>
                  <a:gd name="T56" fmla="*/ 77 w 90"/>
                  <a:gd name="T57" fmla="*/ 12 h 34"/>
                  <a:gd name="T58" fmla="*/ 62 w 90"/>
                  <a:gd name="T59" fmla="*/ 17 h 34"/>
                  <a:gd name="T60" fmla="*/ 44 w 90"/>
                  <a:gd name="T61" fmla="*/ 18 h 34"/>
                  <a:gd name="T62" fmla="*/ 44 w 90"/>
                  <a:gd name="T63" fmla="*/ 1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4">
                    <a:moveTo>
                      <a:pt x="44" y="18"/>
                    </a:moveTo>
                    <a:lnTo>
                      <a:pt x="44" y="18"/>
                    </a:lnTo>
                    <a:lnTo>
                      <a:pt x="28" y="17"/>
                    </a:lnTo>
                    <a:lnTo>
                      <a:pt x="13" y="12"/>
                    </a:lnTo>
                    <a:lnTo>
                      <a:pt x="8" y="11"/>
                    </a:lnTo>
                    <a:lnTo>
                      <a:pt x="3" y="8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21"/>
                    </a:lnTo>
                    <a:lnTo>
                      <a:pt x="3" y="24"/>
                    </a:lnTo>
                    <a:lnTo>
                      <a:pt x="8" y="27"/>
                    </a:lnTo>
                    <a:lnTo>
                      <a:pt x="13" y="28"/>
                    </a:lnTo>
                    <a:lnTo>
                      <a:pt x="28" y="33"/>
                    </a:lnTo>
                    <a:lnTo>
                      <a:pt x="44" y="34"/>
                    </a:lnTo>
                    <a:lnTo>
                      <a:pt x="44" y="34"/>
                    </a:lnTo>
                    <a:lnTo>
                      <a:pt x="62" y="33"/>
                    </a:lnTo>
                    <a:lnTo>
                      <a:pt x="77" y="28"/>
                    </a:lnTo>
                    <a:lnTo>
                      <a:pt x="83" y="27"/>
                    </a:lnTo>
                    <a:lnTo>
                      <a:pt x="87" y="24"/>
                    </a:lnTo>
                    <a:lnTo>
                      <a:pt x="89" y="21"/>
                    </a:lnTo>
                    <a:lnTo>
                      <a:pt x="90" y="18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5"/>
                    </a:lnTo>
                    <a:lnTo>
                      <a:pt x="87" y="8"/>
                    </a:lnTo>
                    <a:lnTo>
                      <a:pt x="83" y="11"/>
                    </a:lnTo>
                    <a:lnTo>
                      <a:pt x="77" y="12"/>
                    </a:lnTo>
                    <a:lnTo>
                      <a:pt x="62" y="17"/>
                    </a:lnTo>
                    <a:lnTo>
                      <a:pt x="44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53" name="Freeform 11">
                <a:extLst>
                  <a:ext uri="{FF2B5EF4-FFF2-40B4-BE49-F238E27FC236}">
                    <a16:creationId xmlns:a16="http://schemas.microsoft.com/office/drawing/2014/main" id="{07132909-4CF0-473A-9117-0AED33998F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2093"/>
                <a:ext cx="90" cy="32"/>
              </a:xfrm>
              <a:custGeom>
                <a:avLst/>
                <a:gdLst>
                  <a:gd name="T0" fmla="*/ 44 w 90"/>
                  <a:gd name="T1" fmla="*/ 16 h 32"/>
                  <a:gd name="T2" fmla="*/ 44 w 90"/>
                  <a:gd name="T3" fmla="*/ 16 h 32"/>
                  <a:gd name="T4" fmla="*/ 28 w 90"/>
                  <a:gd name="T5" fmla="*/ 15 h 32"/>
                  <a:gd name="T6" fmla="*/ 13 w 90"/>
                  <a:gd name="T7" fmla="*/ 12 h 32"/>
                  <a:gd name="T8" fmla="*/ 8 w 90"/>
                  <a:gd name="T9" fmla="*/ 9 h 32"/>
                  <a:gd name="T10" fmla="*/ 3 w 90"/>
                  <a:gd name="T11" fmla="*/ 7 h 32"/>
                  <a:gd name="T12" fmla="*/ 0 w 90"/>
                  <a:gd name="T13" fmla="*/ 3 h 32"/>
                  <a:gd name="T14" fmla="*/ 0 w 90"/>
                  <a:gd name="T15" fmla="*/ 0 h 32"/>
                  <a:gd name="T16" fmla="*/ 0 w 90"/>
                  <a:gd name="T17" fmla="*/ 16 h 32"/>
                  <a:gd name="T18" fmla="*/ 0 w 90"/>
                  <a:gd name="T19" fmla="*/ 16 h 32"/>
                  <a:gd name="T20" fmla="*/ 0 w 90"/>
                  <a:gd name="T21" fmla="*/ 21 h 32"/>
                  <a:gd name="T22" fmla="*/ 3 w 90"/>
                  <a:gd name="T23" fmla="*/ 24 h 32"/>
                  <a:gd name="T24" fmla="*/ 8 w 90"/>
                  <a:gd name="T25" fmla="*/ 26 h 32"/>
                  <a:gd name="T26" fmla="*/ 13 w 90"/>
                  <a:gd name="T27" fmla="*/ 28 h 32"/>
                  <a:gd name="T28" fmla="*/ 28 w 90"/>
                  <a:gd name="T29" fmla="*/ 32 h 32"/>
                  <a:gd name="T30" fmla="*/ 44 w 90"/>
                  <a:gd name="T31" fmla="*/ 32 h 32"/>
                  <a:gd name="T32" fmla="*/ 44 w 90"/>
                  <a:gd name="T33" fmla="*/ 32 h 32"/>
                  <a:gd name="T34" fmla="*/ 62 w 90"/>
                  <a:gd name="T35" fmla="*/ 32 h 32"/>
                  <a:gd name="T36" fmla="*/ 77 w 90"/>
                  <a:gd name="T37" fmla="*/ 28 h 32"/>
                  <a:gd name="T38" fmla="*/ 83 w 90"/>
                  <a:gd name="T39" fmla="*/ 26 h 32"/>
                  <a:gd name="T40" fmla="*/ 87 w 90"/>
                  <a:gd name="T41" fmla="*/ 24 h 32"/>
                  <a:gd name="T42" fmla="*/ 89 w 90"/>
                  <a:gd name="T43" fmla="*/ 21 h 32"/>
                  <a:gd name="T44" fmla="*/ 90 w 90"/>
                  <a:gd name="T45" fmla="*/ 16 h 32"/>
                  <a:gd name="T46" fmla="*/ 90 w 90"/>
                  <a:gd name="T47" fmla="*/ 0 h 32"/>
                  <a:gd name="T48" fmla="*/ 90 w 90"/>
                  <a:gd name="T49" fmla="*/ 0 h 32"/>
                  <a:gd name="T50" fmla="*/ 89 w 90"/>
                  <a:gd name="T51" fmla="*/ 3 h 32"/>
                  <a:gd name="T52" fmla="*/ 87 w 90"/>
                  <a:gd name="T53" fmla="*/ 7 h 32"/>
                  <a:gd name="T54" fmla="*/ 83 w 90"/>
                  <a:gd name="T55" fmla="*/ 9 h 32"/>
                  <a:gd name="T56" fmla="*/ 77 w 90"/>
                  <a:gd name="T57" fmla="*/ 12 h 32"/>
                  <a:gd name="T58" fmla="*/ 62 w 90"/>
                  <a:gd name="T59" fmla="*/ 15 h 32"/>
                  <a:gd name="T60" fmla="*/ 44 w 90"/>
                  <a:gd name="T61" fmla="*/ 16 h 32"/>
                  <a:gd name="T62" fmla="*/ 44 w 90"/>
                  <a:gd name="T63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2">
                    <a:moveTo>
                      <a:pt x="44" y="16"/>
                    </a:moveTo>
                    <a:lnTo>
                      <a:pt x="44" y="16"/>
                    </a:lnTo>
                    <a:lnTo>
                      <a:pt x="28" y="15"/>
                    </a:lnTo>
                    <a:lnTo>
                      <a:pt x="13" y="12"/>
                    </a:lnTo>
                    <a:lnTo>
                      <a:pt x="8" y="9"/>
                    </a:lnTo>
                    <a:lnTo>
                      <a:pt x="3" y="7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1"/>
                    </a:lnTo>
                    <a:lnTo>
                      <a:pt x="3" y="24"/>
                    </a:lnTo>
                    <a:lnTo>
                      <a:pt x="8" y="26"/>
                    </a:lnTo>
                    <a:lnTo>
                      <a:pt x="13" y="28"/>
                    </a:lnTo>
                    <a:lnTo>
                      <a:pt x="28" y="32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62" y="32"/>
                    </a:lnTo>
                    <a:lnTo>
                      <a:pt x="77" y="28"/>
                    </a:lnTo>
                    <a:lnTo>
                      <a:pt x="83" y="26"/>
                    </a:lnTo>
                    <a:lnTo>
                      <a:pt x="87" y="24"/>
                    </a:lnTo>
                    <a:lnTo>
                      <a:pt x="89" y="21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7" y="7"/>
                    </a:lnTo>
                    <a:lnTo>
                      <a:pt x="83" y="9"/>
                    </a:lnTo>
                    <a:lnTo>
                      <a:pt x="77" y="12"/>
                    </a:lnTo>
                    <a:lnTo>
                      <a:pt x="62" y="15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54" name="Freeform 12">
                <a:extLst>
                  <a:ext uri="{FF2B5EF4-FFF2-40B4-BE49-F238E27FC236}">
                    <a16:creationId xmlns:a16="http://schemas.microsoft.com/office/drawing/2014/main" id="{AE564006-80A6-479E-A562-46F1722FBC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2061"/>
                <a:ext cx="90" cy="32"/>
              </a:xfrm>
              <a:custGeom>
                <a:avLst/>
                <a:gdLst>
                  <a:gd name="T0" fmla="*/ 44 w 90"/>
                  <a:gd name="T1" fmla="*/ 16 h 32"/>
                  <a:gd name="T2" fmla="*/ 44 w 90"/>
                  <a:gd name="T3" fmla="*/ 16 h 32"/>
                  <a:gd name="T4" fmla="*/ 28 w 90"/>
                  <a:gd name="T5" fmla="*/ 14 h 32"/>
                  <a:gd name="T6" fmla="*/ 13 w 90"/>
                  <a:gd name="T7" fmla="*/ 11 h 32"/>
                  <a:gd name="T8" fmla="*/ 8 w 90"/>
                  <a:gd name="T9" fmla="*/ 8 h 32"/>
                  <a:gd name="T10" fmla="*/ 3 w 90"/>
                  <a:gd name="T11" fmla="*/ 5 h 32"/>
                  <a:gd name="T12" fmla="*/ 0 w 90"/>
                  <a:gd name="T13" fmla="*/ 3 h 32"/>
                  <a:gd name="T14" fmla="*/ 0 w 90"/>
                  <a:gd name="T15" fmla="*/ 0 h 32"/>
                  <a:gd name="T16" fmla="*/ 0 w 90"/>
                  <a:gd name="T17" fmla="*/ 16 h 32"/>
                  <a:gd name="T18" fmla="*/ 0 w 90"/>
                  <a:gd name="T19" fmla="*/ 16 h 32"/>
                  <a:gd name="T20" fmla="*/ 0 w 90"/>
                  <a:gd name="T21" fmla="*/ 19 h 32"/>
                  <a:gd name="T22" fmla="*/ 3 w 90"/>
                  <a:gd name="T23" fmla="*/ 22 h 32"/>
                  <a:gd name="T24" fmla="*/ 8 w 90"/>
                  <a:gd name="T25" fmla="*/ 25 h 32"/>
                  <a:gd name="T26" fmla="*/ 13 w 90"/>
                  <a:gd name="T27" fmla="*/ 28 h 32"/>
                  <a:gd name="T28" fmla="*/ 28 w 90"/>
                  <a:gd name="T29" fmla="*/ 31 h 32"/>
                  <a:gd name="T30" fmla="*/ 44 w 90"/>
                  <a:gd name="T31" fmla="*/ 32 h 32"/>
                  <a:gd name="T32" fmla="*/ 44 w 90"/>
                  <a:gd name="T33" fmla="*/ 32 h 32"/>
                  <a:gd name="T34" fmla="*/ 62 w 90"/>
                  <a:gd name="T35" fmla="*/ 31 h 32"/>
                  <a:gd name="T36" fmla="*/ 77 w 90"/>
                  <a:gd name="T37" fmla="*/ 28 h 32"/>
                  <a:gd name="T38" fmla="*/ 83 w 90"/>
                  <a:gd name="T39" fmla="*/ 25 h 32"/>
                  <a:gd name="T40" fmla="*/ 87 w 90"/>
                  <a:gd name="T41" fmla="*/ 22 h 32"/>
                  <a:gd name="T42" fmla="*/ 89 w 90"/>
                  <a:gd name="T43" fmla="*/ 19 h 32"/>
                  <a:gd name="T44" fmla="*/ 90 w 90"/>
                  <a:gd name="T45" fmla="*/ 16 h 32"/>
                  <a:gd name="T46" fmla="*/ 90 w 90"/>
                  <a:gd name="T47" fmla="*/ 0 h 32"/>
                  <a:gd name="T48" fmla="*/ 90 w 90"/>
                  <a:gd name="T49" fmla="*/ 0 h 32"/>
                  <a:gd name="T50" fmla="*/ 89 w 90"/>
                  <a:gd name="T51" fmla="*/ 3 h 32"/>
                  <a:gd name="T52" fmla="*/ 87 w 90"/>
                  <a:gd name="T53" fmla="*/ 5 h 32"/>
                  <a:gd name="T54" fmla="*/ 83 w 90"/>
                  <a:gd name="T55" fmla="*/ 8 h 32"/>
                  <a:gd name="T56" fmla="*/ 77 w 90"/>
                  <a:gd name="T57" fmla="*/ 11 h 32"/>
                  <a:gd name="T58" fmla="*/ 62 w 90"/>
                  <a:gd name="T59" fmla="*/ 14 h 32"/>
                  <a:gd name="T60" fmla="*/ 44 w 90"/>
                  <a:gd name="T61" fmla="*/ 16 h 32"/>
                  <a:gd name="T62" fmla="*/ 44 w 90"/>
                  <a:gd name="T63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2">
                    <a:moveTo>
                      <a:pt x="44" y="16"/>
                    </a:moveTo>
                    <a:lnTo>
                      <a:pt x="44" y="16"/>
                    </a:lnTo>
                    <a:lnTo>
                      <a:pt x="28" y="14"/>
                    </a:lnTo>
                    <a:lnTo>
                      <a:pt x="13" y="11"/>
                    </a:lnTo>
                    <a:lnTo>
                      <a:pt x="8" y="8"/>
                    </a:lnTo>
                    <a:lnTo>
                      <a:pt x="3" y="5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3" y="28"/>
                    </a:lnTo>
                    <a:lnTo>
                      <a:pt x="28" y="31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62" y="31"/>
                    </a:lnTo>
                    <a:lnTo>
                      <a:pt x="77" y="28"/>
                    </a:lnTo>
                    <a:lnTo>
                      <a:pt x="83" y="25"/>
                    </a:lnTo>
                    <a:lnTo>
                      <a:pt x="87" y="22"/>
                    </a:lnTo>
                    <a:lnTo>
                      <a:pt x="89" y="19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7" y="5"/>
                    </a:lnTo>
                    <a:lnTo>
                      <a:pt x="83" y="8"/>
                    </a:lnTo>
                    <a:lnTo>
                      <a:pt x="77" y="11"/>
                    </a:lnTo>
                    <a:lnTo>
                      <a:pt x="62" y="14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55" name="Freeform 13">
                <a:extLst>
                  <a:ext uri="{FF2B5EF4-FFF2-40B4-BE49-F238E27FC236}">
                    <a16:creationId xmlns:a16="http://schemas.microsoft.com/office/drawing/2014/main" id="{0F95F822-8776-4068-94B9-FBD096AC4A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2028"/>
                <a:ext cx="90" cy="33"/>
              </a:xfrm>
              <a:custGeom>
                <a:avLst/>
                <a:gdLst>
                  <a:gd name="T0" fmla="*/ 44 w 90"/>
                  <a:gd name="T1" fmla="*/ 16 h 33"/>
                  <a:gd name="T2" fmla="*/ 44 w 90"/>
                  <a:gd name="T3" fmla="*/ 16 h 33"/>
                  <a:gd name="T4" fmla="*/ 28 w 90"/>
                  <a:gd name="T5" fmla="*/ 15 h 33"/>
                  <a:gd name="T6" fmla="*/ 13 w 90"/>
                  <a:gd name="T7" fmla="*/ 12 h 33"/>
                  <a:gd name="T8" fmla="*/ 8 w 90"/>
                  <a:gd name="T9" fmla="*/ 9 h 33"/>
                  <a:gd name="T10" fmla="*/ 3 w 90"/>
                  <a:gd name="T11" fmla="*/ 6 h 33"/>
                  <a:gd name="T12" fmla="*/ 0 w 90"/>
                  <a:gd name="T13" fmla="*/ 3 h 33"/>
                  <a:gd name="T14" fmla="*/ 0 w 90"/>
                  <a:gd name="T15" fmla="*/ 0 h 33"/>
                  <a:gd name="T16" fmla="*/ 0 w 90"/>
                  <a:gd name="T17" fmla="*/ 16 h 33"/>
                  <a:gd name="T18" fmla="*/ 0 w 90"/>
                  <a:gd name="T19" fmla="*/ 16 h 33"/>
                  <a:gd name="T20" fmla="*/ 0 w 90"/>
                  <a:gd name="T21" fmla="*/ 19 h 33"/>
                  <a:gd name="T22" fmla="*/ 3 w 90"/>
                  <a:gd name="T23" fmla="*/ 22 h 33"/>
                  <a:gd name="T24" fmla="*/ 8 w 90"/>
                  <a:gd name="T25" fmla="*/ 25 h 33"/>
                  <a:gd name="T26" fmla="*/ 13 w 90"/>
                  <a:gd name="T27" fmla="*/ 28 h 33"/>
                  <a:gd name="T28" fmla="*/ 28 w 90"/>
                  <a:gd name="T29" fmla="*/ 31 h 33"/>
                  <a:gd name="T30" fmla="*/ 44 w 90"/>
                  <a:gd name="T31" fmla="*/ 33 h 33"/>
                  <a:gd name="T32" fmla="*/ 44 w 90"/>
                  <a:gd name="T33" fmla="*/ 33 h 33"/>
                  <a:gd name="T34" fmla="*/ 62 w 90"/>
                  <a:gd name="T35" fmla="*/ 31 h 33"/>
                  <a:gd name="T36" fmla="*/ 77 w 90"/>
                  <a:gd name="T37" fmla="*/ 28 h 33"/>
                  <a:gd name="T38" fmla="*/ 83 w 90"/>
                  <a:gd name="T39" fmla="*/ 25 h 33"/>
                  <a:gd name="T40" fmla="*/ 87 w 90"/>
                  <a:gd name="T41" fmla="*/ 22 h 33"/>
                  <a:gd name="T42" fmla="*/ 89 w 90"/>
                  <a:gd name="T43" fmla="*/ 19 h 33"/>
                  <a:gd name="T44" fmla="*/ 90 w 90"/>
                  <a:gd name="T45" fmla="*/ 16 h 33"/>
                  <a:gd name="T46" fmla="*/ 90 w 90"/>
                  <a:gd name="T47" fmla="*/ 0 h 33"/>
                  <a:gd name="T48" fmla="*/ 90 w 90"/>
                  <a:gd name="T49" fmla="*/ 0 h 33"/>
                  <a:gd name="T50" fmla="*/ 89 w 90"/>
                  <a:gd name="T51" fmla="*/ 3 h 33"/>
                  <a:gd name="T52" fmla="*/ 87 w 90"/>
                  <a:gd name="T53" fmla="*/ 6 h 33"/>
                  <a:gd name="T54" fmla="*/ 83 w 90"/>
                  <a:gd name="T55" fmla="*/ 9 h 33"/>
                  <a:gd name="T56" fmla="*/ 77 w 90"/>
                  <a:gd name="T57" fmla="*/ 12 h 33"/>
                  <a:gd name="T58" fmla="*/ 62 w 90"/>
                  <a:gd name="T59" fmla="*/ 15 h 33"/>
                  <a:gd name="T60" fmla="*/ 44 w 90"/>
                  <a:gd name="T61" fmla="*/ 16 h 33"/>
                  <a:gd name="T62" fmla="*/ 44 w 90"/>
                  <a:gd name="T6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3">
                    <a:moveTo>
                      <a:pt x="44" y="16"/>
                    </a:moveTo>
                    <a:lnTo>
                      <a:pt x="44" y="16"/>
                    </a:lnTo>
                    <a:lnTo>
                      <a:pt x="28" y="15"/>
                    </a:lnTo>
                    <a:lnTo>
                      <a:pt x="13" y="12"/>
                    </a:lnTo>
                    <a:lnTo>
                      <a:pt x="8" y="9"/>
                    </a:lnTo>
                    <a:lnTo>
                      <a:pt x="3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3" y="28"/>
                    </a:lnTo>
                    <a:lnTo>
                      <a:pt x="28" y="31"/>
                    </a:lnTo>
                    <a:lnTo>
                      <a:pt x="44" y="33"/>
                    </a:lnTo>
                    <a:lnTo>
                      <a:pt x="44" y="33"/>
                    </a:lnTo>
                    <a:lnTo>
                      <a:pt x="62" y="31"/>
                    </a:lnTo>
                    <a:lnTo>
                      <a:pt x="77" y="28"/>
                    </a:lnTo>
                    <a:lnTo>
                      <a:pt x="83" y="25"/>
                    </a:lnTo>
                    <a:lnTo>
                      <a:pt x="87" y="22"/>
                    </a:lnTo>
                    <a:lnTo>
                      <a:pt x="89" y="19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7" y="6"/>
                    </a:lnTo>
                    <a:lnTo>
                      <a:pt x="83" y="9"/>
                    </a:lnTo>
                    <a:lnTo>
                      <a:pt x="77" y="12"/>
                    </a:lnTo>
                    <a:lnTo>
                      <a:pt x="62" y="15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56" name="Freeform 14">
                <a:extLst>
                  <a:ext uri="{FF2B5EF4-FFF2-40B4-BE49-F238E27FC236}">
                    <a16:creationId xmlns:a16="http://schemas.microsoft.com/office/drawing/2014/main" id="{A87F666E-97BC-47BB-B73E-E00D4BC15D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2159"/>
                <a:ext cx="90" cy="33"/>
              </a:xfrm>
              <a:custGeom>
                <a:avLst/>
                <a:gdLst>
                  <a:gd name="T0" fmla="*/ 44 w 90"/>
                  <a:gd name="T1" fmla="*/ 16 h 33"/>
                  <a:gd name="T2" fmla="*/ 44 w 90"/>
                  <a:gd name="T3" fmla="*/ 16 h 33"/>
                  <a:gd name="T4" fmla="*/ 28 w 90"/>
                  <a:gd name="T5" fmla="*/ 15 h 33"/>
                  <a:gd name="T6" fmla="*/ 13 w 90"/>
                  <a:gd name="T7" fmla="*/ 12 h 33"/>
                  <a:gd name="T8" fmla="*/ 8 w 90"/>
                  <a:gd name="T9" fmla="*/ 9 h 33"/>
                  <a:gd name="T10" fmla="*/ 3 w 90"/>
                  <a:gd name="T11" fmla="*/ 6 h 33"/>
                  <a:gd name="T12" fmla="*/ 0 w 90"/>
                  <a:gd name="T13" fmla="*/ 3 h 33"/>
                  <a:gd name="T14" fmla="*/ 0 w 90"/>
                  <a:gd name="T15" fmla="*/ 0 h 33"/>
                  <a:gd name="T16" fmla="*/ 0 w 90"/>
                  <a:gd name="T17" fmla="*/ 16 h 33"/>
                  <a:gd name="T18" fmla="*/ 0 w 90"/>
                  <a:gd name="T19" fmla="*/ 16 h 33"/>
                  <a:gd name="T20" fmla="*/ 0 w 90"/>
                  <a:gd name="T21" fmla="*/ 19 h 33"/>
                  <a:gd name="T22" fmla="*/ 3 w 90"/>
                  <a:gd name="T23" fmla="*/ 22 h 33"/>
                  <a:gd name="T24" fmla="*/ 8 w 90"/>
                  <a:gd name="T25" fmla="*/ 25 h 33"/>
                  <a:gd name="T26" fmla="*/ 13 w 90"/>
                  <a:gd name="T27" fmla="*/ 28 h 33"/>
                  <a:gd name="T28" fmla="*/ 28 w 90"/>
                  <a:gd name="T29" fmla="*/ 31 h 33"/>
                  <a:gd name="T30" fmla="*/ 44 w 90"/>
                  <a:gd name="T31" fmla="*/ 33 h 33"/>
                  <a:gd name="T32" fmla="*/ 44 w 90"/>
                  <a:gd name="T33" fmla="*/ 33 h 33"/>
                  <a:gd name="T34" fmla="*/ 62 w 90"/>
                  <a:gd name="T35" fmla="*/ 31 h 33"/>
                  <a:gd name="T36" fmla="*/ 77 w 90"/>
                  <a:gd name="T37" fmla="*/ 28 h 33"/>
                  <a:gd name="T38" fmla="*/ 83 w 90"/>
                  <a:gd name="T39" fmla="*/ 25 h 33"/>
                  <a:gd name="T40" fmla="*/ 87 w 90"/>
                  <a:gd name="T41" fmla="*/ 22 h 33"/>
                  <a:gd name="T42" fmla="*/ 89 w 90"/>
                  <a:gd name="T43" fmla="*/ 19 h 33"/>
                  <a:gd name="T44" fmla="*/ 90 w 90"/>
                  <a:gd name="T45" fmla="*/ 16 h 33"/>
                  <a:gd name="T46" fmla="*/ 90 w 90"/>
                  <a:gd name="T47" fmla="*/ 0 h 33"/>
                  <a:gd name="T48" fmla="*/ 90 w 90"/>
                  <a:gd name="T49" fmla="*/ 0 h 33"/>
                  <a:gd name="T50" fmla="*/ 89 w 90"/>
                  <a:gd name="T51" fmla="*/ 3 h 33"/>
                  <a:gd name="T52" fmla="*/ 87 w 90"/>
                  <a:gd name="T53" fmla="*/ 6 h 33"/>
                  <a:gd name="T54" fmla="*/ 83 w 90"/>
                  <a:gd name="T55" fmla="*/ 9 h 33"/>
                  <a:gd name="T56" fmla="*/ 77 w 90"/>
                  <a:gd name="T57" fmla="*/ 12 h 33"/>
                  <a:gd name="T58" fmla="*/ 62 w 90"/>
                  <a:gd name="T59" fmla="*/ 15 h 33"/>
                  <a:gd name="T60" fmla="*/ 44 w 90"/>
                  <a:gd name="T61" fmla="*/ 16 h 33"/>
                  <a:gd name="T62" fmla="*/ 44 w 90"/>
                  <a:gd name="T6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3">
                    <a:moveTo>
                      <a:pt x="44" y="16"/>
                    </a:moveTo>
                    <a:lnTo>
                      <a:pt x="44" y="16"/>
                    </a:lnTo>
                    <a:lnTo>
                      <a:pt x="28" y="15"/>
                    </a:lnTo>
                    <a:lnTo>
                      <a:pt x="13" y="12"/>
                    </a:lnTo>
                    <a:lnTo>
                      <a:pt x="8" y="9"/>
                    </a:lnTo>
                    <a:lnTo>
                      <a:pt x="3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3" y="28"/>
                    </a:lnTo>
                    <a:lnTo>
                      <a:pt x="28" y="31"/>
                    </a:lnTo>
                    <a:lnTo>
                      <a:pt x="44" y="33"/>
                    </a:lnTo>
                    <a:lnTo>
                      <a:pt x="44" y="33"/>
                    </a:lnTo>
                    <a:lnTo>
                      <a:pt x="62" y="31"/>
                    </a:lnTo>
                    <a:lnTo>
                      <a:pt x="77" y="28"/>
                    </a:lnTo>
                    <a:lnTo>
                      <a:pt x="83" y="25"/>
                    </a:lnTo>
                    <a:lnTo>
                      <a:pt x="87" y="22"/>
                    </a:lnTo>
                    <a:lnTo>
                      <a:pt x="89" y="19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7" y="6"/>
                    </a:lnTo>
                    <a:lnTo>
                      <a:pt x="83" y="9"/>
                    </a:lnTo>
                    <a:lnTo>
                      <a:pt x="77" y="12"/>
                    </a:lnTo>
                    <a:lnTo>
                      <a:pt x="62" y="15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57" name="Freeform 15">
                <a:extLst>
                  <a:ext uri="{FF2B5EF4-FFF2-40B4-BE49-F238E27FC236}">
                    <a16:creationId xmlns:a16="http://schemas.microsoft.com/office/drawing/2014/main" id="{01D9C0B6-0012-4FDC-9DE9-9F27D8824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2192"/>
                <a:ext cx="90" cy="32"/>
              </a:xfrm>
              <a:custGeom>
                <a:avLst/>
                <a:gdLst>
                  <a:gd name="T0" fmla="*/ 44 w 90"/>
                  <a:gd name="T1" fmla="*/ 16 h 32"/>
                  <a:gd name="T2" fmla="*/ 44 w 90"/>
                  <a:gd name="T3" fmla="*/ 16 h 32"/>
                  <a:gd name="T4" fmla="*/ 28 w 90"/>
                  <a:gd name="T5" fmla="*/ 14 h 32"/>
                  <a:gd name="T6" fmla="*/ 13 w 90"/>
                  <a:gd name="T7" fmla="*/ 11 h 32"/>
                  <a:gd name="T8" fmla="*/ 8 w 90"/>
                  <a:gd name="T9" fmla="*/ 8 h 32"/>
                  <a:gd name="T10" fmla="*/ 3 w 90"/>
                  <a:gd name="T11" fmla="*/ 6 h 32"/>
                  <a:gd name="T12" fmla="*/ 0 w 90"/>
                  <a:gd name="T13" fmla="*/ 3 h 32"/>
                  <a:gd name="T14" fmla="*/ 0 w 90"/>
                  <a:gd name="T15" fmla="*/ 0 h 32"/>
                  <a:gd name="T16" fmla="*/ 0 w 90"/>
                  <a:gd name="T17" fmla="*/ 16 h 32"/>
                  <a:gd name="T18" fmla="*/ 0 w 90"/>
                  <a:gd name="T19" fmla="*/ 16 h 32"/>
                  <a:gd name="T20" fmla="*/ 0 w 90"/>
                  <a:gd name="T21" fmla="*/ 19 h 32"/>
                  <a:gd name="T22" fmla="*/ 3 w 90"/>
                  <a:gd name="T23" fmla="*/ 22 h 32"/>
                  <a:gd name="T24" fmla="*/ 8 w 90"/>
                  <a:gd name="T25" fmla="*/ 25 h 32"/>
                  <a:gd name="T26" fmla="*/ 13 w 90"/>
                  <a:gd name="T27" fmla="*/ 28 h 32"/>
                  <a:gd name="T28" fmla="*/ 28 w 90"/>
                  <a:gd name="T29" fmla="*/ 31 h 32"/>
                  <a:gd name="T30" fmla="*/ 44 w 90"/>
                  <a:gd name="T31" fmla="*/ 32 h 32"/>
                  <a:gd name="T32" fmla="*/ 44 w 90"/>
                  <a:gd name="T33" fmla="*/ 32 h 32"/>
                  <a:gd name="T34" fmla="*/ 62 w 90"/>
                  <a:gd name="T35" fmla="*/ 31 h 32"/>
                  <a:gd name="T36" fmla="*/ 77 w 90"/>
                  <a:gd name="T37" fmla="*/ 28 h 32"/>
                  <a:gd name="T38" fmla="*/ 83 w 90"/>
                  <a:gd name="T39" fmla="*/ 25 h 32"/>
                  <a:gd name="T40" fmla="*/ 87 w 90"/>
                  <a:gd name="T41" fmla="*/ 22 h 32"/>
                  <a:gd name="T42" fmla="*/ 89 w 90"/>
                  <a:gd name="T43" fmla="*/ 19 h 32"/>
                  <a:gd name="T44" fmla="*/ 90 w 90"/>
                  <a:gd name="T45" fmla="*/ 16 h 32"/>
                  <a:gd name="T46" fmla="*/ 90 w 90"/>
                  <a:gd name="T47" fmla="*/ 0 h 32"/>
                  <a:gd name="T48" fmla="*/ 90 w 90"/>
                  <a:gd name="T49" fmla="*/ 0 h 32"/>
                  <a:gd name="T50" fmla="*/ 89 w 90"/>
                  <a:gd name="T51" fmla="*/ 3 h 32"/>
                  <a:gd name="T52" fmla="*/ 87 w 90"/>
                  <a:gd name="T53" fmla="*/ 6 h 32"/>
                  <a:gd name="T54" fmla="*/ 83 w 90"/>
                  <a:gd name="T55" fmla="*/ 8 h 32"/>
                  <a:gd name="T56" fmla="*/ 77 w 90"/>
                  <a:gd name="T57" fmla="*/ 11 h 32"/>
                  <a:gd name="T58" fmla="*/ 62 w 90"/>
                  <a:gd name="T59" fmla="*/ 14 h 32"/>
                  <a:gd name="T60" fmla="*/ 44 w 90"/>
                  <a:gd name="T61" fmla="*/ 16 h 32"/>
                  <a:gd name="T62" fmla="*/ 44 w 90"/>
                  <a:gd name="T63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2">
                    <a:moveTo>
                      <a:pt x="44" y="16"/>
                    </a:moveTo>
                    <a:lnTo>
                      <a:pt x="44" y="16"/>
                    </a:lnTo>
                    <a:lnTo>
                      <a:pt x="28" y="14"/>
                    </a:lnTo>
                    <a:lnTo>
                      <a:pt x="13" y="11"/>
                    </a:lnTo>
                    <a:lnTo>
                      <a:pt x="8" y="8"/>
                    </a:lnTo>
                    <a:lnTo>
                      <a:pt x="3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3" y="28"/>
                    </a:lnTo>
                    <a:lnTo>
                      <a:pt x="28" y="31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62" y="31"/>
                    </a:lnTo>
                    <a:lnTo>
                      <a:pt x="77" y="28"/>
                    </a:lnTo>
                    <a:lnTo>
                      <a:pt x="83" y="25"/>
                    </a:lnTo>
                    <a:lnTo>
                      <a:pt x="87" y="22"/>
                    </a:lnTo>
                    <a:lnTo>
                      <a:pt x="89" y="19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7" y="6"/>
                    </a:lnTo>
                    <a:lnTo>
                      <a:pt x="83" y="8"/>
                    </a:lnTo>
                    <a:lnTo>
                      <a:pt x="77" y="11"/>
                    </a:lnTo>
                    <a:lnTo>
                      <a:pt x="62" y="14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58" name="Freeform 16">
                <a:extLst>
                  <a:ext uri="{FF2B5EF4-FFF2-40B4-BE49-F238E27FC236}">
                    <a16:creationId xmlns:a16="http://schemas.microsoft.com/office/drawing/2014/main" id="{8DE8E8CB-1340-4A13-ABA0-5AD297E07B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2077"/>
                <a:ext cx="90" cy="48"/>
              </a:xfrm>
              <a:custGeom>
                <a:avLst/>
                <a:gdLst>
                  <a:gd name="T0" fmla="*/ 44 w 90"/>
                  <a:gd name="T1" fmla="*/ 0 h 48"/>
                  <a:gd name="T2" fmla="*/ 44 w 90"/>
                  <a:gd name="T3" fmla="*/ 0 h 48"/>
                  <a:gd name="T4" fmla="*/ 27 w 90"/>
                  <a:gd name="T5" fmla="*/ 1 h 48"/>
                  <a:gd name="T6" fmla="*/ 13 w 90"/>
                  <a:gd name="T7" fmla="*/ 4 h 48"/>
                  <a:gd name="T8" fmla="*/ 8 w 90"/>
                  <a:gd name="T9" fmla="*/ 7 h 48"/>
                  <a:gd name="T10" fmla="*/ 3 w 90"/>
                  <a:gd name="T11" fmla="*/ 10 h 48"/>
                  <a:gd name="T12" fmla="*/ 0 w 90"/>
                  <a:gd name="T13" fmla="*/ 13 h 48"/>
                  <a:gd name="T14" fmla="*/ 0 w 90"/>
                  <a:gd name="T15" fmla="*/ 16 h 48"/>
                  <a:gd name="T16" fmla="*/ 0 w 90"/>
                  <a:gd name="T17" fmla="*/ 32 h 48"/>
                  <a:gd name="T18" fmla="*/ 0 w 90"/>
                  <a:gd name="T19" fmla="*/ 32 h 48"/>
                  <a:gd name="T20" fmla="*/ 0 w 90"/>
                  <a:gd name="T21" fmla="*/ 37 h 48"/>
                  <a:gd name="T22" fmla="*/ 3 w 90"/>
                  <a:gd name="T23" fmla="*/ 40 h 48"/>
                  <a:gd name="T24" fmla="*/ 8 w 90"/>
                  <a:gd name="T25" fmla="*/ 42 h 48"/>
                  <a:gd name="T26" fmla="*/ 13 w 90"/>
                  <a:gd name="T27" fmla="*/ 44 h 48"/>
                  <a:gd name="T28" fmla="*/ 27 w 90"/>
                  <a:gd name="T29" fmla="*/ 48 h 48"/>
                  <a:gd name="T30" fmla="*/ 44 w 90"/>
                  <a:gd name="T31" fmla="*/ 48 h 48"/>
                  <a:gd name="T32" fmla="*/ 44 w 90"/>
                  <a:gd name="T33" fmla="*/ 48 h 48"/>
                  <a:gd name="T34" fmla="*/ 62 w 90"/>
                  <a:gd name="T35" fmla="*/ 48 h 48"/>
                  <a:gd name="T36" fmla="*/ 77 w 90"/>
                  <a:gd name="T37" fmla="*/ 44 h 48"/>
                  <a:gd name="T38" fmla="*/ 83 w 90"/>
                  <a:gd name="T39" fmla="*/ 42 h 48"/>
                  <a:gd name="T40" fmla="*/ 86 w 90"/>
                  <a:gd name="T41" fmla="*/ 40 h 48"/>
                  <a:gd name="T42" fmla="*/ 89 w 90"/>
                  <a:gd name="T43" fmla="*/ 37 h 48"/>
                  <a:gd name="T44" fmla="*/ 90 w 90"/>
                  <a:gd name="T45" fmla="*/ 32 h 48"/>
                  <a:gd name="T46" fmla="*/ 90 w 90"/>
                  <a:gd name="T47" fmla="*/ 16 h 48"/>
                  <a:gd name="T48" fmla="*/ 90 w 90"/>
                  <a:gd name="T49" fmla="*/ 16 h 48"/>
                  <a:gd name="T50" fmla="*/ 89 w 90"/>
                  <a:gd name="T51" fmla="*/ 13 h 48"/>
                  <a:gd name="T52" fmla="*/ 86 w 90"/>
                  <a:gd name="T53" fmla="*/ 10 h 48"/>
                  <a:gd name="T54" fmla="*/ 83 w 90"/>
                  <a:gd name="T55" fmla="*/ 7 h 48"/>
                  <a:gd name="T56" fmla="*/ 77 w 90"/>
                  <a:gd name="T57" fmla="*/ 4 h 48"/>
                  <a:gd name="T58" fmla="*/ 62 w 90"/>
                  <a:gd name="T59" fmla="*/ 1 h 48"/>
                  <a:gd name="T60" fmla="*/ 44 w 90"/>
                  <a:gd name="T61" fmla="*/ 0 h 48"/>
                  <a:gd name="T62" fmla="*/ 44 w 90"/>
                  <a:gd name="T63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48">
                    <a:moveTo>
                      <a:pt x="44" y="0"/>
                    </a:moveTo>
                    <a:lnTo>
                      <a:pt x="44" y="0"/>
                    </a:lnTo>
                    <a:lnTo>
                      <a:pt x="27" y="1"/>
                    </a:lnTo>
                    <a:lnTo>
                      <a:pt x="13" y="4"/>
                    </a:lnTo>
                    <a:lnTo>
                      <a:pt x="8" y="7"/>
                    </a:lnTo>
                    <a:lnTo>
                      <a:pt x="3" y="10"/>
                    </a:lnTo>
                    <a:lnTo>
                      <a:pt x="0" y="13"/>
                    </a:lnTo>
                    <a:lnTo>
                      <a:pt x="0" y="16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7"/>
                    </a:lnTo>
                    <a:lnTo>
                      <a:pt x="3" y="40"/>
                    </a:lnTo>
                    <a:lnTo>
                      <a:pt x="8" y="42"/>
                    </a:lnTo>
                    <a:lnTo>
                      <a:pt x="13" y="44"/>
                    </a:lnTo>
                    <a:lnTo>
                      <a:pt x="27" y="48"/>
                    </a:lnTo>
                    <a:lnTo>
                      <a:pt x="44" y="48"/>
                    </a:lnTo>
                    <a:lnTo>
                      <a:pt x="44" y="48"/>
                    </a:lnTo>
                    <a:lnTo>
                      <a:pt x="62" y="48"/>
                    </a:lnTo>
                    <a:lnTo>
                      <a:pt x="77" y="44"/>
                    </a:lnTo>
                    <a:lnTo>
                      <a:pt x="83" y="42"/>
                    </a:lnTo>
                    <a:lnTo>
                      <a:pt x="86" y="40"/>
                    </a:lnTo>
                    <a:lnTo>
                      <a:pt x="89" y="37"/>
                    </a:lnTo>
                    <a:lnTo>
                      <a:pt x="90" y="32"/>
                    </a:lnTo>
                    <a:lnTo>
                      <a:pt x="90" y="16"/>
                    </a:lnTo>
                    <a:lnTo>
                      <a:pt x="90" y="16"/>
                    </a:lnTo>
                    <a:lnTo>
                      <a:pt x="89" y="13"/>
                    </a:lnTo>
                    <a:lnTo>
                      <a:pt x="86" y="10"/>
                    </a:lnTo>
                    <a:lnTo>
                      <a:pt x="83" y="7"/>
                    </a:lnTo>
                    <a:lnTo>
                      <a:pt x="77" y="4"/>
                    </a:lnTo>
                    <a:lnTo>
                      <a:pt x="62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59" name="Freeform 17">
                <a:extLst>
                  <a:ext uri="{FF2B5EF4-FFF2-40B4-BE49-F238E27FC236}">
                    <a16:creationId xmlns:a16="http://schemas.microsoft.com/office/drawing/2014/main" id="{62A9129C-A455-449B-9261-0306A259A9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2125"/>
                <a:ext cx="90" cy="34"/>
              </a:xfrm>
              <a:custGeom>
                <a:avLst/>
                <a:gdLst>
                  <a:gd name="T0" fmla="*/ 44 w 90"/>
                  <a:gd name="T1" fmla="*/ 18 h 34"/>
                  <a:gd name="T2" fmla="*/ 44 w 90"/>
                  <a:gd name="T3" fmla="*/ 18 h 34"/>
                  <a:gd name="T4" fmla="*/ 27 w 90"/>
                  <a:gd name="T5" fmla="*/ 17 h 34"/>
                  <a:gd name="T6" fmla="*/ 13 w 90"/>
                  <a:gd name="T7" fmla="*/ 12 h 34"/>
                  <a:gd name="T8" fmla="*/ 8 w 90"/>
                  <a:gd name="T9" fmla="*/ 11 h 34"/>
                  <a:gd name="T10" fmla="*/ 3 w 90"/>
                  <a:gd name="T11" fmla="*/ 8 h 34"/>
                  <a:gd name="T12" fmla="*/ 0 w 90"/>
                  <a:gd name="T13" fmla="*/ 5 h 34"/>
                  <a:gd name="T14" fmla="*/ 0 w 90"/>
                  <a:gd name="T15" fmla="*/ 0 h 34"/>
                  <a:gd name="T16" fmla="*/ 0 w 90"/>
                  <a:gd name="T17" fmla="*/ 18 h 34"/>
                  <a:gd name="T18" fmla="*/ 0 w 90"/>
                  <a:gd name="T19" fmla="*/ 18 h 34"/>
                  <a:gd name="T20" fmla="*/ 0 w 90"/>
                  <a:gd name="T21" fmla="*/ 21 h 34"/>
                  <a:gd name="T22" fmla="*/ 3 w 90"/>
                  <a:gd name="T23" fmla="*/ 24 h 34"/>
                  <a:gd name="T24" fmla="*/ 8 w 90"/>
                  <a:gd name="T25" fmla="*/ 27 h 34"/>
                  <a:gd name="T26" fmla="*/ 13 w 90"/>
                  <a:gd name="T27" fmla="*/ 28 h 34"/>
                  <a:gd name="T28" fmla="*/ 27 w 90"/>
                  <a:gd name="T29" fmla="*/ 33 h 34"/>
                  <a:gd name="T30" fmla="*/ 44 w 90"/>
                  <a:gd name="T31" fmla="*/ 34 h 34"/>
                  <a:gd name="T32" fmla="*/ 44 w 90"/>
                  <a:gd name="T33" fmla="*/ 34 h 34"/>
                  <a:gd name="T34" fmla="*/ 62 w 90"/>
                  <a:gd name="T35" fmla="*/ 33 h 34"/>
                  <a:gd name="T36" fmla="*/ 77 w 90"/>
                  <a:gd name="T37" fmla="*/ 28 h 34"/>
                  <a:gd name="T38" fmla="*/ 83 w 90"/>
                  <a:gd name="T39" fmla="*/ 27 h 34"/>
                  <a:gd name="T40" fmla="*/ 86 w 90"/>
                  <a:gd name="T41" fmla="*/ 24 h 34"/>
                  <a:gd name="T42" fmla="*/ 89 w 90"/>
                  <a:gd name="T43" fmla="*/ 21 h 34"/>
                  <a:gd name="T44" fmla="*/ 90 w 90"/>
                  <a:gd name="T45" fmla="*/ 18 h 34"/>
                  <a:gd name="T46" fmla="*/ 90 w 90"/>
                  <a:gd name="T47" fmla="*/ 0 h 34"/>
                  <a:gd name="T48" fmla="*/ 90 w 90"/>
                  <a:gd name="T49" fmla="*/ 0 h 34"/>
                  <a:gd name="T50" fmla="*/ 89 w 90"/>
                  <a:gd name="T51" fmla="*/ 5 h 34"/>
                  <a:gd name="T52" fmla="*/ 86 w 90"/>
                  <a:gd name="T53" fmla="*/ 8 h 34"/>
                  <a:gd name="T54" fmla="*/ 83 w 90"/>
                  <a:gd name="T55" fmla="*/ 11 h 34"/>
                  <a:gd name="T56" fmla="*/ 77 w 90"/>
                  <a:gd name="T57" fmla="*/ 12 h 34"/>
                  <a:gd name="T58" fmla="*/ 62 w 90"/>
                  <a:gd name="T59" fmla="*/ 17 h 34"/>
                  <a:gd name="T60" fmla="*/ 44 w 90"/>
                  <a:gd name="T61" fmla="*/ 18 h 34"/>
                  <a:gd name="T62" fmla="*/ 44 w 90"/>
                  <a:gd name="T63" fmla="*/ 1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4">
                    <a:moveTo>
                      <a:pt x="44" y="18"/>
                    </a:moveTo>
                    <a:lnTo>
                      <a:pt x="44" y="18"/>
                    </a:lnTo>
                    <a:lnTo>
                      <a:pt x="27" y="17"/>
                    </a:lnTo>
                    <a:lnTo>
                      <a:pt x="13" y="12"/>
                    </a:lnTo>
                    <a:lnTo>
                      <a:pt x="8" y="11"/>
                    </a:lnTo>
                    <a:lnTo>
                      <a:pt x="3" y="8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21"/>
                    </a:lnTo>
                    <a:lnTo>
                      <a:pt x="3" y="24"/>
                    </a:lnTo>
                    <a:lnTo>
                      <a:pt x="8" y="27"/>
                    </a:lnTo>
                    <a:lnTo>
                      <a:pt x="13" y="28"/>
                    </a:lnTo>
                    <a:lnTo>
                      <a:pt x="27" y="33"/>
                    </a:lnTo>
                    <a:lnTo>
                      <a:pt x="44" y="34"/>
                    </a:lnTo>
                    <a:lnTo>
                      <a:pt x="44" y="34"/>
                    </a:lnTo>
                    <a:lnTo>
                      <a:pt x="62" y="33"/>
                    </a:lnTo>
                    <a:lnTo>
                      <a:pt x="77" y="28"/>
                    </a:lnTo>
                    <a:lnTo>
                      <a:pt x="83" y="27"/>
                    </a:lnTo>
                    <a:lnTo>
                      <a:pt x="86" y="24"/>
                    </a:lnTo>
                    <a:lnTo>
                      <a:pt x="89" y="21"/>
                    </a:lnTo>
                    <a:lnTo>
                      <a:pt x="90" y="18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5"/>
                    </a:lnTo>
                    <a:lnTo>
                      <a:pt x="86" y="8"/>
                    </a:lnTo>
                    <a:lnTo>
                      <a:pt x="83" y="11"/>
                    </a:lnTo>
                    <a:lnTo>
                      <a:pt x="77" y="12"/>
                    </a:lnTo>
                    <a:lnTo>
                      <a:pt x="62" y="17"/>
                    </a:lnTo>
                    <a:lnTo>
                      <a:pt x="44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60" name="Freeform 18">
                <a:extLst>
                  <a:ext uri="{FF2B5EF4-FFF2-40B4-BE49-F238E27FC236}">
                    <a16:creationId xmlns:a16="http://schemas.microsoft.com/office/drawing/2014/main" id="{77A46299-E773-4A5A-8E13-739C0B201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2159"/>
                <a:ext cx="90" cy="33"/>
              </a:xfrm>
              <a:custGeom>
                <a:avLst/>
                <a:gdLst>
                  <a:gd name="T0" fmla="*/ 44 w 90"/>
                  <a:gd name="T1" fmla="*/ 16 h 33"/>
                  <a:gd name="T2" fmla="*/ 44 w 90"/>
                  <a:gd name="T3" fmla="*/ 16 h 33"/>
                  <a:gd name="T4" fmla="*/ 27 w 90"/>
                  <a:gd name="T5" fmla="*/ 15 h 33"/>
                  <a:gd name="T6" fmla="*/ 13 w 90"/>
                  <a:gd name="T7" fmla="*/ 12 h 33"/>
                  <a:gd name="T8" fmla="*/ 8 w 90"/>
                  <a:gd name="T9" fmla="*/ 9 h 33"/>
                  <a:gd name="T10" fmla="*/ 3 w 90"/>
                  <a:gd name="T11" fmla="*/ 6 h 33"/>
                  <a:gd name="T12" fmla="*/ 0 w 90"/>
                  <a:gd name="T13" fmla="*/ 3 h 33"/>
                  <a:gd name="T14" fmla="*/ 0 w 90"/>
                  <a:gd name="T15" fmla="*/ 0 h 33"/>
                  <a:gd name="T16" fmla="*/ 0 w 90"/>
                  <a:gd name="T17" fmla="*/ 16 h 33"/>
                  <a:gd name="T18" fmla="*/ 0 w 90"/>
                  <a:gd name="T19" fmla="*/ 16 h 33"/>
                  <a:gd name="T20" fmla="*/ 0 w 90"/>
                  <a:gd name="T21" fmla="*/ 19 h 33"/>
                  <a:gd name="T22" fmla="*/ 3 w 90"/>
                  <a:gd name="T23" fmla="*/ 22 h 33"/>
                  <a:gd name="T24" fmla="*/ 8 w 90"/>
                  <a:gd name="T25" fmla="*/ 25 h 33"/>
                  <a:gd name="T26" fmla="*/ 13 w 90"/>
                  <a:gd name="T27" fmla="*/ 28 h 33"/>
                  <a:gd name="T28" fmla="*/ 27 w 90"/>
                  <a:gd name="T29" fmla="*/ 31 h 33"/>
                  <a:gd name="T30" fmla="*/ 44 w 90"/>
                  <a:gd name="T31" fmla="*/ 33 h 33"/>
                  <a:gd name="T32" fmla="*/ 44 w 90"/>
                  <a:gd name="T33" fmla="*/ 33 h 33"/>
                  <a:gd name="T34" fmla="*/ 62 w 90"/>
                  <a:gd name="T35" fmla="*/ 31 h 33"/>
                  <a:gd name="T36" fmla="*/ 77 w 90"/>
                  <a:gd name="T37" fmla="*/ 28 h 33"/>
                  <a:gd name="T38" fmla="*/ 83 w 90"/>
                  <a:gd name="T39" fmla="*/ 25 h 33"/>
                  <a:gd name="T40" fmla="*/ 86 w 90"/>
                  <a:gd name="T41" fmla="*/ 22 h 33"/>
                  <a:gd name="T42" fmla="*/ 89 w 90"/>
                  <a:gd name="T43" fmla="*/ 19 h 33"/>
                  <a:gd name="T44" fmla="*/ 90 w 90"/>
                  <a:gd name="T45" fmla="*/ 16 h 33"/>
                  <a:gd name="T46" fmla="*/ 90 w 90"/>
                  <a:gd name="T47" fmla="*/ 0 h 33"/>
                  <a:gd name="T48" fmla="*/ 90 w 90"/>
                  <a:gd name="T49" fmla="*/ 0 h 33"/>
                  <a:gd name="T50" fmla="*/ 89 w 90"/>
                  <a:gd name="T51" fmla="*/ 3 h 33"/>
                  <a:gd name="T52" fmla="*/ 86 w 90"/>
                  <a:gd name="T53" fmla="*/ 6 h 33"/>
                  <a:gd name="T54" fmla="*/ 83 w 90"/>
                  <a:gd name="T55" fmla="*/ 9 h 33"/>
                  <a:gd name="T56" fmla="*/ 77 w 90"/>
                  <a:gd name="T57" fmla="*/ 12 h 33"/>
                  <a:gd name="T58" fmla="*/ 62 w 90"/>
                  <a:gd name="T59" fmla="*/ 15 h 33"/>
                  <a:gd name="T60" fmla="*/ 44 w 90"/>
                  <a:gd name="T61" fmla="*/ 16 h 33"/>
                  <a:gd name="T62" fmla="*/ 44 w 90"/>
                  <a:gd name="T6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3">
                    <a:moveTo>
                      <a:pt x="44" y="16"/>
                    </a:moveTo>
                    <a:lnTo>
                      <a:pt x="44" y="16"/>
                    </a:lnTo>
                    <a:lnTo>
                      <a:pt x="27" y="15"/>
                    </a:lnTo>
                    <a:lnTo>
                      <a:pt x="13" y="12"/>
                    </a:lnTo>
                    <a:lnTo>
                      <a:pt x="8" y="9"/>
                    </a:lnTo>
                    <a:lnTo>
                      <a:pt x="3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3" y="28"/>
                    </a:lnTo>
                    <a:lnTo>
                      <a:pt x="27" y="31"/>
                    </a:lnTo>
                    <a:lnTo>
                      <a:pt x="44" y="33"/>
                    </a:lnTo>
                    <a:lnTo>
                      <a:pt x="44" y="33"/>
                    </a:lnTo>
                    <a:lnTo>
                      <a:pt x="62" y="31"/>
                    </a:lnTo>
                    <a:lnTo>
                      <a:pt x="77" y="28"/>
                    </a:lnTo>
                    <a:lnTo>
                      <a:pt x="83" y="25"/>
                    </a:lnTo>
                    <a:lnTo>
                      <a:pt x="86" y="22"/>
                    </a:lnTo>
                    <a:lnTo>
                      <a:pt x="89" y="19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6" y="6"/>
                    </a:lnTo>
                    <a:lnTo>
                      <a:pt x="83" y="9"/>
                    </a:lnTo>
                    <a:lnTo>
                      <a:pt x="77" y="12"/>
                    </a:lnTo>
                    <a:lnTo>
                      <a:pt x="62" y="15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61" name="Freeform 19">
                <a:extLst>
                  <a:ext uri="{FF2B5EF4-FFF2-40B4-BE49-F238E27FC236}">
                    <a16:creationId xmlns:a16="http://schemas.microsoft.com/office/drawing/2014/main" id="{E5C645C5-CF31-4463-8405-D96AB7EA3D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2192"/>
                <a:ext cx="90" cy="32"/>
              </a:xfrm>
              <a:custGeom>
                <a:avLst/>
                <a:gdLst>
                  <a:gd name="T0" fmla="*/ 44 w 90"/>
                  <a:gd name="T1" fmla="*/ 16 h 32"/>
                  <a:gd name="T2" fmla="*/ 44 w 90"/>
                  <a:gd name="T3" fmla="*/ 16 h 32"/>
                  <a:gd name="T4" fmla="*/ 27 w 90"/>
                  <a:gd name="T5" fmla="*/ 14 h 32"/>
                  <a:gd name="T6" fmla="*/ 13 w 90"/>
                  <a:gd name="T7" fmla="*/ 11 h 32"/>
                  <a:gd name="T8" fmla="*/ 8 w 90"/>
                  <a:gd name="T9" fmla="*/ 8 h 32"/>
                  <a:gd name="T10" fmla="*/ 3 w 90"/>
                  <a:gd name="T11" fmla="*/ 6 h 32"/>
                  <a:gd name="T12" fmla="*/ 0 w 90"/>
                  <a:gd name="T13" fmla="*/ 3 h 32"/>
                  <a:gd name="T14" fmla="*/ 0 w 90"/>
                  <a:gd name="T15" fmla="*/ 0 h 32"/>
                  <a:gd name="T16" fmla="*/ 0 w 90"/>
                  <a:gd name="T17" fmla="*/ 16 h 32"/>
                  <a:gd name="T18" fmla="*/ 0 w 90"/>
                  <a:gd name="T19" fmla="*/ 16 h 32"/>
                  <a:gd name="T20" fmla="*/ 0 w 90"/>
                  <a:gd name="T21" fmla="*/ 19 h 32"/>
                  <a:gd name="T22" fmla="*/ 3 w 90"/>
                  <a:gd name="T23" fmla="*/ 22 h 32"/>
                  <a:gd name="T24" fmla="*/ 8 w 90"/>
                  <a:gd name="T25" fmla="*/ 25 h 32"/>
                  <a:gd name="T26" fmla="*/ 13 w 90"/>
                  <a:gd name="T27" fmla="*/ 28 h 32"/>
                  <a:gd name="T28" fmla="*/ 27 w 90"/>
                  <a:gd name="T29" fmla="*/ 31 h 32"/>
                  <a:gd name="T30" fmla="*/ 44 w 90"/>
                  <a:gd name="T31" fmla="*/ 32 h 32"/>
                  <a:gd name="T32" fmla="*/ 44 w 90"/>
                  <a:gd name="T33" fmla="*/ 32 h 32"/>
                  <a:gd name="T34" fmla="*/ 62 w 90"/>
                  <a:gd name="T35" fmla="*/ 31 h 32"/>
                  <a:gd name="T36" fmla="*/ 77 w 90"/>
                  <a:gd name="T37" fmla="*/ 28 h 32"/>
                  <a:gd name="T38" fmla="*/ 83 w 90"/>
                  <a:gd name="T39" fmla="*/ 25 h 32"/>
                  <a:gd name="T40" fmla="*/ 86 w 90"/>
                  <a:gd name="T41" fmla="*/ 22 h 32"/>
                  <a:gd name="T42" fmla="*/ 89 w 90"/>
                  <a:gd name="T43" fmla="*/ 19 h 32"/>
                  <a:gd name="T44" fmla="*/ 90 w 90"/>
                  <a:gd name="T45" fmla="*/ 16 h 32"/>
                  <a:gd name="T46" fmla="*/ 90 w 90"/>
                  <a:gd name="T47" fmla="*/ 0 h 32"/>
                  <a:gd name="T48" fmla="*/ 90 w 90"/>
                  <a:gd name="T49" fmla="*/ 0 h 32"/>
                  <a:gd name="T50" fmla="*/ 89 w 90"/>
                  <a:gd name="T51" fmla="*/ 3 h 32"/>
                  <a:gd name="T52" fmla="*/ 86 w 90"/>
                  <a:gd name="T53" fmla="*/ 6 h 32"/>
                  <a:gd name="T54" fmla="*/ 83 w 90"/>
                  <a:gd name="T55" fmla="*/ 8 h 32"/>
                  <a:gd name="T56" fmla="*/ 77 w 90"/>
                  <a:gd name="T57" fmla="*/ 11 h 32"/>
                  <a:gd name="T58" fmla="*/ 62 w 90"/>
                  <a:gd name="T59" fmla="*/ 14 h 32"/>
                  <a:gd name="T60" fmla="*/ 44 w 90"/>
                  <a:gd name="T61" fmla="*/ 16 h 32"/>
                  <a:gd name="T62" fmla="*/ 44 w 90"/>
                  <a:gd name="T63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2">
                    <a:moveTo>
                      <a:pt x="44" y="16"/>
                    </a:moveTo>
                    <a:lnTo>
                      <a:pt x="44" y="16"/>
                    </a:lnTo>
                    <a:lnTo>
                      <a:pt x="27" y="14"/>
                    </a:lnTo>
                    <a:lnTo>
                      <a:pt x="13" y="11"/>
                    </a:lnTo>
                    <a:lnTo>
                      <a:pt x="8" y="8"/>
                    </a:lnTo>
                    <a:lnTo>
                      <a:pt x="3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3" y="28"/>
                    </a:lnTo>
                    <a:lnTo>
                      <a:pt x="27" y="31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62" y="31"/>
                    </a:lnTo>
                    <a:lnTo>
                      <a:pt x="77" y="28"/>
                    </a:lnTo>
                    <a:lnTo>
                      <a:pt x="83" y="25"/>
                    </a:lnTo>
                    <a:lnTo>
                      <a:pt x="86" y="22"/>
                    </a:lnTo>
                    <a:lnTo>
                      <a:pt x="89" y="19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6" y="6"/>
                    </a:lnTo>
                    <a:lnTo>
                      <a:pt x="83" y="8"/>
                    </a:lnTo>
                    <a:lnTo>
                      <a:pt x="77" y="11"/>
                    </a:lnTo>
                    <a:lnTo>
                      <a:pt x="62" y="14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62" name="Freeform 20">
                <a:extLst>
                  <a:ext uri="{FF2B5EF4-FFF2-40B4-BE49-F238E27FC236}">
                    <a16:creationId xmlns:a16="http://schemas.microsoft.com/office/drawing/2014/main" id="{7B9F76E4-8AC2-4BB6-B6B2-C473D8D9CB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856"/>
                <a:ext cx="448" cy="352"/>
              </a:xfrm>
              <a:custGeom>
                <a:avLst/>
                <a:gdLst>
                  <a:gd name="T0" fmla="*/ 448 w 448"/>
                  <a:gd name="T1" fmla="*/ 205 h 352"/>
                  <a:gd name="T2" fmla="*/ 448 w 448"/>
                  <a:gd name="T3" fmla="*/ 205 h 352"/>
                  <a:gd name="T4" fmla="*/ 440 w 448"/>
                  <a:gd name="T5" fmla="*/ 187 h 352"/>
                  <a:gd name="T6" fmla="*/ 431 w 448"/>
                  <a:gd name="T7" fmla="*/ 166 h 352"/>
                  <a:gd name="T8" fmla="*/ 418 w 448"/>
                  <a:gd name="T9" fmla="*/ 144 h 352"/>
                  <a:gd name="T10" fmla="*/ 402 w 448"/>
                  <a:gd name="T11" fmla="*/ 119 h 352"/>
                  <a:gd name="T12" fmla="*/ 381 w 448"/>
                  <a:gd name="T13" fmla="*/ 93 h 352"/>
                  <a:gd name="T14" fmla="*/ 358 w 448"/>
                  <a:gd name="T15" fmla="*/ 63 h 352"/>
                  <a:gd name="T16" fmla="*/ 328 w 448"/>
                  <a:gd name="T17" fmla="*/ 32 h 352"/>
                  <a:gd name="T18" fmla="*/ 295 w 448"/>
                  <a:gd name="T19" fmla="*/ 1 h 352"/>
                  <a:gd name="T20" fmla="*/ 295 w 448"/>
                  <a:gd name="T21" fmla="*/ 0 h 352"/>
                  <a:gd name="T22" fmla="*/ 295 w 448"/>
                  <a:gd name="T23" fmla="*/ 0 h 352"/>
                  <a:gd name="T24" fmla="*/ 163 w 448"/>
                  <a:gd name="T25" fmla="*/ 0 h 352"/>
                  <a:gd name="T26" fmla="*/ 163 w 448"/>
                  <a:gd name="T27" fmla="*/ 0 h 352"/>
                  <a:gd name="T28" fmla="*/ 163 w 448"/>
                  <a:gd name="T29" fmla="*/ 1 h 352"/>
                  <a:gd name="T30" fmla="*/ 163 w 448"/>
                  <a:gd name="T31" fmla="*/ 1 h 352"/>
                  <a:gd name="T32" fmla="*/ 133 w 448"/>
                  <a:gd name="T33" fmla="*/ 29 h 352"/>
                  <a:gd name="T34" fmla="*/ 106 w 448"/>
                  <a:gd name="T35" fmla="*/ 57 h 352"/>
                  <a:gd name="T36" fmla="*/ 82 w 448"/>
                  <a:gd name="T37" fmla="*/ 84 h 352"/>
                  <a:gd name="T38" fmla="*/ 63 w 448"/>
                  <a:gd name="T39" fmla="*/ 109 h 352"/>
                  <a:gd name="T40" fmla="*/ 47 w 448"/>
                  <a:gd name="T41" fmla="*/ 132 h 352"/>
                  <a:gd name="T42" fmla="*/ 34 w 448"/>
                  <a:gd name="T43" fmla="*/ 153 h 352"/>
                  <a:gd name="T44" fmla="*/ 24 w 448"/>
                  <a:gd name="T45" fmla="*/ 174 h 352"/>
                  <a:gd name="T46" fmla="*/ 16 w 448"/>
                  <a:gd name="T47" fmla="*/ 191 h 352"/>
                  <a:gd name="T48" fmla="*/ 9 w 448"/>
                  <a:gd name="T49" fmla="*/ 208 h 352"/>
                  <a:gd name="T50" fmla="*/ 6 w 448"/>
                  <a:gd name="T51" fmla="*/ 222 h 352"/>
                  <a:gd name="T52" fmla="*/ 1 w 448"/>
                  <a:gd name="T53" fmla="*/ 244 h 352"/>
                  <a:gd name="T54" fmla="*/ 0 w 448"/>
                  <a:gd name="T55" fmla="*/ 258 h 352"/>
                  <a:gd name="T56" fmla="*/ 0 w 448"/>
                  <a:gd name="T57" fmla="*/ 262 h 352"/>
                  <a:gd name="T58" fmla="*/ 0 w 448"/>
                  <a:gd name="T59" fmla="*/ 262 h 352"/>
                  <a:gd name="T60" fmla="*/ 0 w 448"/>
                  <a:gd name="T61" fmla="*/ 271 h 352"/>
                  <a:gd name="T62" fmla="*/ 1 w 448"/>
                  <a:gd name="T63" fmla="*/ 281 h 352"/>
                  <a:gd name="T64" fmla="*/ 4 w 448"/>
                  <a:gd name="T65" fmla="*/ 289 h 352"/>
                  <a:gd name="T66" fmla="*/ 7 w 448"/>
                  <a:gd name="T67" fmla="*/ 297 h 352"/>
                  <a:gd name="T68" fmla="*/ 16 w 448"/>
                  <a:gd name="T69" fmla="*/ 312 h 352"/>
                  <a:gd name="T70" fmla="*/ 27 w 448"/>
                  <a:gd name="T71" fmla="*/ 325 h 352"/>
                  <a:gd name="T72" fmla="*/ 40 w 448"/>
                  <a:gd name="T73" fmla="*/ 337 h 352"/>
                  <a:gd name="T74" fmla="*/ 54 w 448"/>
                  <a:gd name="T75" fmla="*/ 344 h 352"/>
                  <a:gd name="T76" fmla="*/ 63 w 448"/>
                  <a:gd name="T77" fmla="*/ 349 h 352"/>
                  <a:gd name="T78" fmla="*/ 72 w 448"/>
                  <a:gd name="T79" fmla="*/ 350 h 352"/>
                  <a:gd name="T80" fmla="*/ 81 w 448"/>
                  <a:gd name="T81" fmla="*/ 352 h 352"/>
                  <a:gd name="T82" fmla="*/ 90 w 448"/>
                  <a:gd name="T83" fmla="*/ 352 h 352"/>
                  <a:gd name="T84" fmla="*/ 368 w 448"/>
                  <a:gd name="T85" fmla="*/ 352 h 352"/>
                  <a:gd name="T86" fmla="*/ 368 w 448"/>
                  <a:gd name="T87" fmla="*/ 352 h 352"/>
                  <a:gd name="T88" fmla="*/ 377 w 448"/>
                  <a:gd name="T89" fmla="*/ 352 h 352"/>
                  <a:gd name="T90" fmla="*/ 377 w 448"/>
                  <a:gd name="T91" fmla="*/ 253 h 352"/>
                  <a:gd name="T92" fmla="*/ 377 w 448"/>
                  <a:gd name="T93" fmla="*/ 237 h 352"/>
                  <a:gd name="T94" fmla="*/ 377 w 448"/>
                  <a:gd name="T95" fmla="*/ 237 h 352"/>
                  <a:gd name="T96" fmla="*/ 378 w 448"/>
                  <a:gd name="T97" fmla="*/ 230 h 352"/>
                  <a:gd name="T98" fmla="*/ 381 w 448"/>
                  <a:gd name="T99" fmla="*/ 222 h 352"/>
                  <a:gd name="T100" fmla="*/ 389 w 448"/>
                  <a:gd name="T101" fmla="*/ 216 h 352"/>
                  <a:gd name="T102" fmla="*/ 396 w 448"/>
                  <a:gd name="T103" fmla="*/ 212 h 352"/>
                  <a:gd name="T104" fmla="*/ 406 w 448"/>
                  <a:gd name="T105" fmla="*/ 209 h 352"/>
                  <a:gd name="T106" fmla="*/ 417 w 448"/>
                  <a:gd name="T107" fmla="*/ 206 h 352"/>
                  <a:gd name="T108" fmla="*/ 427 w 448"/>
                  <a:gd name="T109" fmla="*/ 205 h 352"/>
                  <a:gd name="T110" fmla="*/ 437 w 448"/>
                  <a:gd name="T111" fmla="*/ 205 h 352"/>
                  <a:gd name="T112" fmla="*/ 437 w 448"/>
                  <a:gd name="T113" fmla="*/ 205 h 352"/>
                  <a:gd name="T114" fmla="*/ 448 w 448"/>
                  <a:gd name="T115" fmla="*/ 205 h 352"/>
                  <a:gd name="T116" fmla="*/ 448 w 448"/>
                  <a:gd name="T117" fmla="*/ 205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48" h="352">
                    <a:moveTo>
                      <a:pt x="448" y="205"/>
                    </a:moveTo>
                    <a:lnTo>
                      <a:pt x="448" y="205"/>
                    </a:lnTo>
                    <a:lnTo>
                      <a:pt x="440" y="187"/>
                    </a:lnTo>
                    <a:lnTo>
                      <a:pt x="431" y="166"/>
                    </a:lnTo>
                    <a:lnTo>
                      <a:pt x="418" y="144"/>
                    </a:lnTo>
                    <a:lnTo>
                      <a:pt x="402" y="119"/>
                    </a:lnTo>
                    <a:lnTo>
                      <a:pt x="381" y="93"/>
                    </a:lnTo>
                    <a:lnTo>
                      <a:pt x="358" y="63"/>
                    </a:lnTo>
                    <a:lnTo>
                      <a:pt x="328" y="32"/>
                    </a:lnTo>
                    <a:lnTo>
                      <a:pt x="295" y="1"/>
                    </a:lnTo>
                    <a:lnTo>
                      <a:pt x="295" y="0"/>
                    </a:lnTo>
                    <a:lnTo>
                      <a:pt x="295" y="0"/>
                    </a:lnTo>
                    <a:lnTo>
                      <a:pt x="163" y="0"/>
                    </a:lnTo>
                    <a:lnTo>
                      <a:pt x="163" y="0"/>
                    </a:lnTo>
                    <a:lnTo>
                      <a:pt x="163" y="1"/>
                    </a:lnTo>
                    <a:lnTo>
                      <a:pt x="163" y="1"/>
                    </a:lnTo>
                    <a:lnTo>
                      <a:pt x="133" y="29"/>
                    </a:lnTo>
                    <a:lnTo>
                      <a:pt x="106" y="57"/>
                    </a:lnTo>
                    <a:lnTo>
                      <a:pt x="82" y="84"/>
                    </a:lnTo>
                    <a:lnTo>
                      <a:pt x="63" y="109"/>
                    </a:lnTo>
                    <a:lnTo>
                      <a:pt x="47" y="132"/>
                    </a:lnTo>
                    <a:lnTo>
                      <a:pt x="34" y="153"/>
                    </a:lnTo>
                    <a:lnTo>
                      <a:pt x="24" y="174"/>
                    </a:lnTo>
                    <a:lnTo>
                      <a:pt x="16" y="191"/>
                    </a:lnTo>
                    <a:lnTo>
                      <a:pt x="9" y="208"/>
                    </a:lnTo>
                    <a:lnTo>
                      <a:pt x="6" y="222"/>
                    </a:lnTo>
                    <a:lnTo>
                      <a:pt x="1" y="244"/>
                    </a:lnTo>
                    <a:lnTo>
                      <a:pt x="0" y="258"/>
                    </a:lnTo>
                    <a:lnTo>
                      <a:pt x="0" y="262"/>
                    </a:lnTo>
                    <a:lnTo>
                      <a:pt x="0" y="262"/>
                    </a:lnTo>
                    <a:lnTo>
                      <a:pt x="0" y="271"/>
                    </a:lnTo>
                    <a:lnTo>
                      <a:pt x="1" y="281"/>
                    </a:lnTo>
                    <a:lnTo>
                      <a:pt x="4" y="289"/>
                    </a:lnTo>
                    <a:lnTo>
                      <a:pt x="7" y="297"/>
                    </a:lnTo>
                    <a:lnTo>
                      <a:pt x="16" y="312"/>
                    </a:lnTo>
                    <a:lnTo>
                      <a:pt x="27" y="325"/>
                    </a:lnTo>
                    <a:lnTo>
                      <a:pt x="40" y="337"/>
                    </a:lnTo>
                    <a:lnTo>
                      <a:pt x="54" y="344"/>
                    </a:lnTo>
                    <a:lnTo>
                      <a:pt x="63" y="349"/>
                    </a:lnTo>
                    <a:lnTo>
                      <a:pt x="72" y="350"/>
                    </a:lnTo>
                    <a:lnTo>
                      <a:pt x="81" y="352"/>
                    </a:lnTo>
                    <a:lnTo>
                      <a:pt x="90" y="352"/>
                    </a:lnTo>
                    <a:lnTo>
                      <a:pt x="368" y="352"/>
                    </a:lnTo>
                    <a:lnTo>
                      <a:pt x="368" y="352"/>
                    </a:lnTo>
                    <a:lnTo>
                      <a:pt x="377" y="352"/>
                    </a:lnTo>
                    <a:lnTo>
                      <a:pt x="377" y="253"/>
                    </a:lnTo>
                    <a:lnTo>
                      <a:pt x="377" y="237"/>
                    </a:lnTo>
                    <a:lnTo>
                      <a:pt x="377" y="237"/>
                    </a:lnTo>
                    <a:lnTo>
                      <a:pt x="378" y="230"/>
                    </a:lnTo>
                    <a:lnTo>
                      <a:pt x="381" y="222"/>
                    </a:lnTo>
                    <a:lnTo>
                      <a:pt x="389" y="216"/>
                    </a:lnTo>
                    <a:lnTo>
                      <a:pt x="396" y="212"/>
                    </a:lnTo>
                    <a:lnTo>
                      <a:pt x="406" y="209"/>
                    </a:lnTo>
                    <a:lnTo>
                      <a:pt x="417" y="206"/>
                    </a:lnTo>
                    <a:lnTo>
                      <a:pt x="427" y="205"/>
                    </a:lnTo>
                    <a:lnTo>
                      <a:pt x="437" y="205"/>
                    </a:lnTo>
                    <a:lnTo>
                      <a:pt x="437" y="205"/>
                    </a:lnTo>
                    <a:lnTo>
                      <a:pt x="448" y="205"/>
                    </a:lnTo>
                    <a:lnTo>
                      <a:pt x="448" y="2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63" name="Freeform 21">
                <a:extLst>
                  <a:ext uri="{FF2B5EF4-FFF2-40B4-BE49-F238E27FC236}">
                    <a16:creationId xmlns:a16="http://schemas.microsoft.com/office/drawing/2014/main" id="{46CAA556-C27D-4D4A-B899-33ADCF455F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1725"/>
                <a:ext cx="226" cy="99"/>
              </a:xfrm>
              <a:custGeom>
                <a:avLst/>
                <a:gdLst>
                  <a:gd name="T0" fmla="*/ 112 w 226"/>
                  <a:gd name="T1" fmla="*/ 99 h 99"/>
                  <a:gd name="T2" fmla="*/ 112 w 226"/>
                  <a:gd name="T3" fmla="*/ 99 h 99"/>
                  <a:gd name="T4" fmla="*/ 114 w 226"/>
                  <a:gd name="T5" fmla="*/ 99 h 99"/>
                  <a:gd name="T6" fmla="*/ 114 w 226"/>
                  <a:gd name="T7" fmla="*/ 99 h 99"/>
                  <a:gd name="T8" fmla="*/ 114 w 226"/>
                  <a:gd name="T9" fmla="*/ 99 h 99"/>
                  <a:gd name="T10" fmla="*/ 179 w 226"/>
                  <a:gd name="T11" fmla="*/ 99 h 99"/>
                  <a:gd name="T12" fmla="*/ 179 w 226"/>
                  <a:gd name="T13" fmla="*/ 99 h 99"/>
                  <a:gd name="T14" fmla="*/ 189 w 226"/>
                  <a:gd name="T15" fmla="*/ 88 h 99"/>
                  <a:gd name="T16" fmla="*/ 199 w 226"/>
                  <a:gd name="T17" fmla="*/ 77 h 99"/>
                  <a:gd name="T18" fmla="*/ 209 w 226"/>
                  <a:gd name="T19" fmla="*/ 63 h 99"/>
                  <a:gd name="T20" fmla="*/ 218 w 226"/>
                  <a:gd name="T21" fmla="*/ 49 h 99"/>
                  <a:gd name="T22" fmla="*/ 224 w 226"/>
                  <a:gd name="T23" fmla="*/ 35 h 99"/>
                  <a:gd name="T24" fmla="*/ 226 w 226"/>
                  <a:gd name="T25" fmla="*/ 29 h 99"/>
                  <a:gd name="T26" fmla="*/ 226 w 226"/>
                  <a:gd name="T27" fmla="*/ 24 h 99"/>
                  <a:gd name="T28" fmla="*/ 223 w 226"/>
                  <a:gd name="T29" fmla="*/ 19 h 99"/>
                  <a:gd name="T30" fmla="*/ 220 w 226"/>
                  <a:gd name="T31" fmla="*/ 16 h 99"/>
                  <a:gd name="T32" fmla="*/ 220 w 226"/>
                  <a:gd name="T33" fmla="*/ 16 h 99"/>
                  <a:gd name="T34" fmla="*/ 206 w 226"/>
                  <a:gd name="T35" fmla="*/ 10 h 99"/>
                  <a:gd name="T36" fmla="*/ 193 w 226"/>
                  <a:gd name="T37" fmla="*/ 6 h 99"/>
                  <a:gd name="T38" fmla="*/ 181 w 226"/>
                  <a:gd name="T39" fmla="*/ 1 h 99"/>
                  <a:gd name="T40" fmla="*/ 171 w 226"/>
                  <a:gd name="T41" fmla="*/ 0 h 99"/>
                  <a:gd name="T42" fmla="*/ 171 w 226"/>
                  <a:gd name="T43" fmla="*/ 0 h 99"/>
                  <a:gd name="T44" fmla="*/ 164 w 226"/>
                  <a:gd name="T45" fmla="*/ 1 h 99"/>
                  <a:gd name="T46" fmla="*/ 158 w 226"/>
                  <a:gd name="T47" fmla="*/ 3 h 99"/>
                  <a:gd name="T48" fmla="*/ 145 w 226"/>
                  <a:gd name="T49" fmla="*/ 9 h 99"/>
                  <a:gd name="T50" fmla="*/ 130 w 226"/>
                  <a:gd name="T51" fmla="*/ 15 h 99"/>
                  <a:gd name="T52" fmla="*/ 123 w 226"/>
                  <a:gd name="T53" fmla="*/ 16 h 99"/>
                  <a:gd name="T54" fmla="*/ 114 w 226"/>
                  <a:gd name="T55" fmla="*/ 16 h 99"/>
                  <a:gd name="T56" fmla="*/ 114 w 226"/>
                  <a:gd name="T57" fmla="*/ 16 h 99"/>
                  <a:gd name="T58" fmla="*/ 105 w 226"/>
                  <a:gd name="T59" fmla="*/ 16 h 99"/>
                  <a:gd name="T60" fmla="*/ 96 w 226"/>
                  <a:gd name="T61" fmla="*/ 15 h 99"/>
                  <a:gd name="T62" fmla="*/ 81 w 226"/>
                  <a:gd name="T63" fmla="*/ 9 h 99"/>
                  <a:gd name="T64" fmla="*/ 68 w 226"/>
                  <a:gd name="T65" fmla="*/ 3 h 99"/>
                  <a:gd name="T66" fmla="*/ 62 w 226"/>
                  <a:gd name="T67" fmla="*/ 1 h 99"/>
                  <a:gd name="T68" fmla="*/ 55 w 226"/>
                  <a:gd name="T69" fmla="*/ 0 h 99"/>
                  <a:gd name="T70" fmla="*/ 55 w 226"/>
                  <a:gd name="T71" fmla="*/ 0 h 99"/>
                  <a:gd name="T72" fmla="*/ 45 w 226"/>
                  <a:gd name="T73" fmla="*/ 1 h 99"/>
                  <a:gd name="T74" fmla="*/ 33 w 226"/>
                  <a:gd name="T75" fmla="*/ 6 h 99"/>
                  <a:gd name="T76" fmla="*/ 19 w 226"/>
                  <a:gd name="T77" fmla="*/ 10 h 99"/>
                  <a:gd name="T78" fmla="*/ 6 w 226"/>
                  <a:gd name="T79" fmla="*/ 16 h 99"/>
                  <a:gd name="T80" fmla="*/ 6 w 226"/>
                  <a:gd name="T81" fmla="*/ 16 h 99"/>
                  <a:gd name="T82" fmla="*/ 3 w 226"/>
                  <a:gd name="T83" fmla="*/ 19 h 99"/>
                  <a:gd name="T84" fmla="*/ 0 w 226"/>
                  <a:gd name="T85" fmla="*/ 24 h 99"/>
                  <a:gd name="T86" fmla="*/ 0 w 226"/>
                  <a:gd name="T87" fmla="*/ 29 h 99"/>
                  <a:gd name="T88" fmla="*/ 2 w 226"/>
                  <a:gd name="T89" fmla="*/ 35 h 99"/>
                  <a:gd name="T90" fmla="*/ 8 w 226"/>
                  <a:gd name="T91" fmla="*/ 49 h 99"/>
                  <a:gd name="T92" fmla="*/ 17 w 226"/>
                  <a:gd name="T93" fmla="*/ 63 h 99"/>
                  <a:gd name="T94" fmla="*/ 27 w 226"/>
                  <a:gd name="T95" fmla="*/ 77 h 99"/>
                  <a:gd name="T96" fmla="*/ 37 w 226"/>
                  <a:gd name="T97" fmla="*/ 88 h 99"/>
                  <a:gd name="T98" fmla="*/ 47 w 226"/>
                  <a:gd name="T99" fmla="*/ 99 h 99"/>
                  <a:gd name="T100" fmla="*/ 112 w 226"/>
                  <a:gd name="T101" fmla="*/ 99 h 99"/>
                  <a:gd name="T102" fmla="*/ 112 w 226"/>
                  <a:gd name="T103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6" h="99">
                    <a:moveTo>
                      <a:pt x="112" y="99"/>
                    </a:moveTo>
                    <a:lnTo>
                      <a:pt x="112" y="99"/>
                    </a:lnTo>
                    <a:lnTo>
                      <a:pt x="114" y="99"/>
                    </a:lnTo>
                    <a:lnTo>
                      <a:pt x="114" y="99"/>
                    </a:lnTo>
                    <a:lnTo>
                      <a:pt x="114" y="99"/>
                    </a:lnTo>
                    <a:lnTo>
                      <a:pt x="179" y="99"/>
                    </a:lnTo>
                    <a:lnTo>
                      <a:pt x="179" y="99"/>
                    </a:lnTo>
                    <a:lnTo>
                      <a:pt x="189" y="88"/>
                    </a:lnTo>
                    <a:lnTo>
                      <a:pt x="199" y="77"/>
                    </a:lnTo>
                    <a:lnTo>
                      <a:pt x="209" y="63"/>
                    </a:lnTo>
                    <a:lnTo>
                      <a:pt x="218" y="49"/>
                    </a:lnTo>
                    <a:lnTo>
                      <a:pt x="224" y="35"/>
                    </a:lnTo>
                    <a:lnTo>
                      <a:pt x="226" y="29"/>
                    </a:lnTo>
                    <a:lnTo>
                      <a:pt x="226" y="24"/>
                    </a:lnTo>
                    <a:lnTo>
                      <a:pt x="223" y="19"/>
                    </a:lnTo>
                    <a:lnTo>
                      <a:pt x="220" y="16"/>
                    </a:lnTo>
                    <a:lnTo>
                      <a:pt x="220" y="16"/>
                    </a:lnTo>
                    <a:lnTo>
                      <a:pt x="206" y="10"/>
                    </a:lnTo>
                    <a:lnTo>
                      <a:pt x="193" y="6"/>
                    </a:lnTo>
                    <a:lnTo>
                      <a:pt x="181" y="1"/>
                    </a:lnTo>
                    <a:lnTo>
                      <a:pt x="171" y="0"/>
                    </a:lnTo>
                    <a:lnTo>
                      <a:pt x="171" y="0"/>
                    </a:lnTo>
                    <a:lnTo>
                      <a:pt x="164" y="1"/>
                    </a:lnTo>
                    <a:lnTo>
                      <a:pt x="158" y="3"/>
                    </a:lnTo>
                    <a:lnTo>
                      <a:pt x="145" y="9"/>
                    </a:lnTo>
                    <a:lnTo>
                      <a:pt x="130" y="15"/>
                    </a:lnTo>
                    <a:lnTo>
                      <a:pt x="123" y="16"/>
                    </a:lnTo>
                    <a:lnTo>
                      <a:pt x="114" y="16"/>
                    </a:lnTo>
                    <a:lnTo>
                      <a:pt x="114" y="16"/>
                    </a:lnTo>
                    <a:lnTo>
                      <a:pt x="105" y="16"/>
                    </a:lnTo>
                    <a:lnTo>
                      <a:pt x="96" y="15"/>
                    </a:lnTo>
                    <a:lnTo>
                      <a:pt x="81" y="9"/>
                    </a:lnTo>
                    <a:lnTo>
                      <a:pt x="68" y="3"/>
                    </a:lnTo>
                    <a:lnTo>
                      <a:pt x="62" y="1"/>
                    </a:lnTo>
                    <a:lnTo>
                      <a:pt x="55" y="0"/>
                    </a:lnTo>
                    <a:lnTo>
                      <a:pt x="55" y="0"/>
                    </a:lnTo>
                    <a:lnTo>
                      <a:pt x="45" y="1"/>
                    </a:lnTo>
                    <a:lnTo>
                      <a:pt x="33" y="6"/>
                    </a:lnTo>
                    <a:lnTo>
                      <a:pt x="19" y="10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3" y="19"/>
                    </a:lnTo>
                    <a:lnTo>
                      <a:pt x="0" y="24"/>
                    </a:lnTo>
                    <a:lnTo>
                      <a:pt x="0" y="29"/>
                    </a:lnTo>
                    <a:lnTo>
                      <a:pt x="2" y="35"/>
                    </a:lnTo>
                    <a:lnTo>
                      <a:pt x="8" y="49"/>
                    </a:lnTo>
                    <a:lnTo>
                      <a:pt x="17" y="63"/>
                    </a:lnTo>
                    <a:lnTo>
                      <a:pt x="27" y="77"/>
                    </a:lnTo>
                    <a:lnTo>
                      <a:pt x="37" y="88"/>
                    </a:lnTo>
                    <a:lnTo>
                      <a:pt x="47" y="99"/>
                    </a:lnTo>
                    <a:lnTo>
                      <a:pt x="112" y="99"/>
                    </a:lnTo>
                    <a:lnTo>
                      <a:pt x="112" y="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200" b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150" name="Freeform 446">
              <a:extLst>
                <a:ext uri="{FF2B5EF4-FFF2-40B4-BE49-F238E27FC236}">
                  <a16:creationId xmlns:a16="http://schemas.microsoft.com/office/drawing/2014/main" id="{C90B63C1-E657-45A1-832F-C1F7148508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89645" y="5325201"/>
              <a:ext cx="313840" cy="313838"/>
            </a:xfrm>
            <a:custGeom>
              <a:avLst/>
              <a:gdLst>
                <a:gd name="T0" fmla="*/ 984 w 1012"/>
                <a:gd name="T1" fmla="*/ 957 h 1012"/>
                <a:gd name="T2" fmla="*/ 984 w 1012"/>
                <a:gd name="T3" fmla="*/ 856 h 1012"/>
                <a:gd name="T4" fmla="*/ 741 w 1012"/>
                <a:gd name="T5" fmla="*/ 613 h 1012"/>
                <a:gd name="T6" fmla="*/ 716 w 1012"/>
                <a:gd name="T7" fmla="*/ 496 h 1012"/>
                <a:gd name="T8" fmla="*/ 635 w 1012"/>
                <a:gd name="T9" fmla="*/ 137 h 1012"/>
                <a:gd name="T10" fmla="*/ 137 w 1012"/>
                <a:gd name="T11" fmla="*/ 137 h 1012"/>
                <a:gd name="T12" fmla="*/ 137 w 1012"/>
                <a:gd name="T13" fmla="*/ 635 h 1012"/>
                <a:gd name="T14" fmla="*/ 497 w 1012"/>
                <a:gd name="T15" fmla="*/ 718 h 1012"/>
                <a:gd name="T16" fmla="*/ 613 w 1012"/>
                <a:gd name="T17" fmla="*/ 741 h 1012"/>
                <a:gd name="T18" fmla="*/ 856 w 1012"/>
                <a:gd name="T19" fmla="*/ 984 h 1012"/>
                <a:gd name="T20" fmla="*/ 957 w 1012"/>
                <a:gd name="T21" fmla="*/ 984 h 1012"/>
                <a:gd name="T22" fmla="*/ 984 w 1012"/>
                <a:gd name="T23" fmla="*/ 957 h 1012"/>
                <a:gd name="T24" fmla="*/ 225 w 1012"/>
                <a:gd name="T25" fmla="*/ 547 h 1012"/>
                <a:gd name="T26" fmla="*/ 225 w 1012"/>
                <a:gd name="T27" fmla="*/ 225 h 1012"/>
                <a:gd name="T28" fmla="*/ 547 w 1012"/>
                <a:gd name="T29" fmla="*/ 225 h 1012"/>
                <a:gd name="T30" fmla="*/ 547 w 1012"/>
                <a:gd name="T31" fmla="*/ 547 h 1012"/>
                <a:gd name="T32" fmla="*/ 225 w 1012"/>
                <a:gd name="T33" fmla="*/ 547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12" h="1012">
                  <a:moveTo>
                    <a:pt x="984" y="957"/>
                  </a:moveTo>
                  <a:cubicBezTo>
                    <a:pt x="1012" y="929"/>
                    <a:pt x="1012" y="884"/>
                    <a:pt x="984" y="856"/>
                  </a:cubicBezTo>
                  <a:cubicBezTo>
                    <a:pt x="741" y="613"/>
                    <a:pt x="741" y="613"/>
                    <a:pt x="741" y="613"/>
                  </a:cubicBezTo>
                  <a:cubicBezTo>
                    <a:pt x="713" y="585"/>
                    <a:pt x="702" y="532"/>
                    <a:pt x="716" y="496"/>
                  </a:cubicBezTo>
                  <a:cubicBezTo>
                    <a:pt x="716" y="496"/>
                    <a:pt x="795" y="288"/>
                    <a:pt x="635" y="137"/>
                  </a:cubicBezTo>
                  <a:cubicBezTo>
                    <a:pt x="493" y="4"/>
                    <a:pt x="275" y="0"/>
                    <a:pt x="137" y="137"/>
                  </a:cubicBezTo>
                  <a:cubicBezTo>
                    <a:pt x="0" y="275"/>
                    <a:pt x="0" y="498"/>
                    <a:pt x="137" y="635"/>
                  </a:cubicBezTo>
                  <a:cubicBezTo>
                    <a:pt x="305" y="801"/>
                    <a:pt x="497" y="718"/>
                    <a:pt x="497" y="718"/>
                  </a:cubicBezTo>
                  <a:cubicBezTo>
                    <a:pt x="533" y="703"/>
                    <a:pt x="585" y="713"/>
                    <a:pt x="613" y="741"/>
                  </a:cubicBezTo>
                  <a:cubicBezTo>
                    <a:pt x="856" y="984"/>
                    <a:pt x="856" y="984"/>
                    <a:pt x="856" y="984"/>
                  </a:cubicBezTo>
                  <a:cubicBezTo>
                    <a:pt x="884" y="1012"/>
                    <a:pt x="930" y="1012"/>
                    <a:pt x="957" y="984"/>
                  </a:cubicBezTo>
                  <a:lnTo>
                    <a:pt x="984" y="957"/>
                  </a:lnTo>
                  <a:close/>
                  <a:moveTo>
                    <a:pt x="225" y="547"/>
                  </a:moveTo>
                  <a:cubicBezTo>
                    <a:pt x="137" y="458"/>
                    <a:pt x="137" y="314"/>
                    <a:pt x="225" y="225"/>
                  </a:cubicBezTo>
                  <a:cubicBezTo>
                    <a:pt x="314" y="137"/>
                    <a:pt x="458" y="137"/>
                    <a:pt x="547" y="225"/>
                  </a:cubicBezTo>
                  <a:cubicBezTo>
                    <a:pt x="636" y="314"/>
                    <a:pt x="636" y="458"/>
                    <a:pt x="547" y="547"/>
                  </a:cubicBezTo>
                  <a:cubicBezTo>
                    <a:pt x="458" y="635"/>
                    <a:pt x="314" y="635"/>
                    <a:pt x="225" y="547"/>
                  </a:cubicBezTo>
                  <a:close/>
                </a:path>
              </a:pathLst>
            </a:custGeom>
            <a:solidFill>
              <a:srgbClr val="94BAD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4C52C53A-19E0-4264-B589-4DDF59E865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29</a:t>
            </a:fld>
            <a:endParaRPr lang="ko-KR" altLang="en-US"/>
          </a:p>
        </p:txBody>
      </p:sp>
      <p:grpSp>
        <p:nvGrpSpPr>
          <p:cNvPr id="93" name="그룹 92"/>
          <p:cNvGrpSpPr/>
          <p:nvPr/>
        </p:nvGrpSpPr>
        <p:grpSpPr>
          <a:xfrm>
            <a:off x="-7324" y="2705840"/>
            <a:ext cx="1722913" cy="307777"/>
            <a:chOff x="-7324" y="2728065"/>
            <a:chExt cx="1722913" cy="307777"/>
          </a:xfrm>
        </p:grpSpPr>
        <p:sp>
          <p:nvSpPr>
            <p:cNvPr id="94" name="Freeform 458">
              <a:extLst>
                <a:ext uri="{FF2B5EF4-FFF2-40B4-BE49-F238E27FC236}">
                  <a16:creationId xmlns:a16="http://schemas.microsoft.com/office/drawing/2014/main" id="{D9327BC5-1D9A-4E8B-B5C4-2776AB2578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-7324" y="2747375"/>
              <a:ext cx="1722913" cy="25350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D9D9D9"/>
                </a:gs>
                <a:gs pos="100000">
                  <a:schemeClr val="bg2">
                    <a:lumMod val="7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95" name="직사각형 94">
              <a:extLst>
                <a:ext uri="{FF2B5EF4-FFF2-40B4-BE49-F238E27FC236}">
                  <a16:creationId xmlns:a16="http://schemas.microsoft.com/office/drawing/2014/main" id="{BE431CF9-91CD-453A-97DB-EF94BE8552B8}"/>
                </a:ext>
              </a:extLst>
            </p:cNvPr>
            <p:cNvSpPr/>
            <p:nvPr/>
          </p:nvSpPr>
          <p:spPr>
            <a:xfrm>
              <a:off x="456819" y="2728065"/>
              <a:ext cx="79462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    시</a:t>
              </a:r>
            </a:p>
          </p:txBody>
        </p:sp>
      </p:grpSp>
      <p:grpSp>
        <p:nvGrpSpPr>
          <p:cNvPr id="103" name="그룹 102">
            <a:extLst>
              <a:ext uri="{FF2B5EF4-FFF2-40B4-BE49-F238E27FC236}">
                <a16:creationId xmlns:a16="http://schemas.microsoft.com/office/drawing/2014/main" id="{1D8B1B8B-EC45-4A5C-A961-77FD519F52B0}"/>
              </a:ext>
            </a:extLst>
          </p:cNvPr>
          <p:cNvGrpSpPr/>
          <p:nvPr/>
        </p:nvGrpSpPr>
        <p:grpSpPr>
          <a:xfrm>
            <a:off x="6038062" y="5091808"/>
            <a:ext cx="566662" cy="817133"/>
            <a:chOff x="3102011" y="4998765"/>
            <a:chExt cx="584428" cy="842752"/>
          </a:xfrm>
          <a:gradFill>
            <a:gsLst>
              <a:gs pos="75000">
                <a:srgbClr val="999999"/>
              </a:gs>
              <a:gs pos="100000">
                <a:srgbClr val="999999">
                  <a:alpha val="0"/>
                </a:srgbClr>
              </a:gs>
            </a:gsLst>
            <a:lin ang="5400000" scaled="1"/>
          </a:gradFill>
        </p:grpSpPr>
        <p:sp>
          <p:nvSpPr>
            <p:cNvPr id="104" name="사각형: 둥근 위쪽 모서리 103">
              <a:extLst>
                <a:ext uri="{FF2B5EF4-FFF2-40B4-BE49-F238E27FC236}">
                  <a16:creationId xmlns:a16="http://schemas.microsoft.com/office/drawing/2014/main" id="{F47BCF10-6DA3-4ACA-A05B-E8829B468BB7}"/>
                </a:ext>
              </a:extLst>
            </p:cNvPr>
            <p:cNvSpPr/>
            <p:nvPr/>
          </p:nvSpPr>
          <p:spPr>
            <a:xfrm>
              <a:off x="3102011" y="5359948"/>
              <a:ext cx="584428" cy="481569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" name="자유형: 도형 104">
              <a:extLst>
                <a:ext uri="{FF2B5EF4-FFF2-40B4-BE49-F238E27FC236}">
                  <a16:creationId xmlns:a16="http://schemas.microsoft.com/office/drawing/2014/main" id="{E8C6EDDA-DEB2-4E07-9838-9635A0C68B9B}"/>
                </a:ext>
              </a:extLst>
            </p:cNvPr>
            <p:cNvSpPr/>
            <p:nvPr/>
          </p:nvSpPr>
          <p:spPr>
            <a:xfrm>
              <a:off x="3239923" y="4998765"/>
              <a:ext cx="308591" cy="308577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2233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Freeform 5">
            <a:extLst>
              <a:ext uri="{FF2B5EF4-FFF2-40B4-BE49-F238E27FC236}">
                <a16:creationId xmlns:a16="http://schemas.microsoft.com/office/drawing/2014/main" id="{3220D88F-7F13-48A7-B463-37B9E61A3F6A}"/>
              </a:ext>
            </a:extLst>
          </p:cNvPr>
          <p:cNvSpPr>
            <a:spLocks noEditPoints="1"/>
          </p:cNvSpPr>
          <p:nvPr/>
        </p:nvSpPr>
        <p:spPr bwMode="auto">
          <a:xfrm>
            <a:off x="6694442" y="4629152"/>
            <a:ext cx="613303" cy="1217429"/>
          </a:xfrm>
          <a:custGeom>
            <a:avLst/>
            <a:gdLst>
              <a:gd name="T0" fmla="*/ 62 w 406"/>
              <a:gd name="T1" fmla="*/ 62 h 937"/>
              <a:gd name="T2" fmla="*/ 0 w 406"/>
              <a:gd name="T3" fmla="*/ 312 h 937"/>
              <a:gd name="T4" fmla="*/ 0 w 406"/>
              <a:gd name="T5" fmla="*/ 625 h 937"/>
              <a:gd name="T6" fmla="*/ 0 w 406"/>
              <a:gd name="T7" fmla="*/ 937 h 937"/>
              <a:gd name="T8" fmla="*/ 62 w 406"/>
              <a:gd name="T9" fmla="*/ 906 h 937"/>
              <a:gd name="T10" fmla="*/ 62 w 406"/>
              <a:gd name="T11" fmla="*/ 906 h 937"/>
              <a:gd name="T12" fmla="*/ 62 w 406"/>
              <a:gd name="T13" fmla="*/ 656 h 937"/>
              <a:gd name="T14" fmla="*/ 31 w 406"/>
              <a:gd name="T15" fmla="*/ 500 h 937"/>
              <a:gd name="T16" fmla="*/ 31 w 406"/>
              <a:gd name="T17" fmla="*/ 469 h 937"/>
              <a:gd name="T18" fmla="*/ 62 w 406"/>
              <a:gd name="T19" fmla="*/ 312 h 937"/>
              <a:gd name="T20" fmla="*/ 62 w 406"/>
              <a:gd name="T21" fmla="*/ 312 h 937"/>
              <a:gd name="T22" fmla="*/ 62 w 406"/>
              <a:gd name="T23" fmla="*/ 94 h 937"/>
              <a:gd name="T24" fmla="*/ 94 w 406"/>
              <a:gd name="T25" fmla="*/ 781 h 937"/>
              <a:gd name="T26" fmla="*/ 94 w 406"/>
              <a:gd name="T27" fmla="*/ 750 h 937"/>
              <a:gd name="T28" fmla="*/ 125 w 406"/>
              <a:gd name="T29" fmla="*/ 625 h 937"/>
              <a:gd name="T30" fmla="*/ 125 w 406"/>
              <a:gd name="T31" fmla="*/ 625 h 937"/>
              <a:gd name="T32" fmla="*/ 125 w 406"/>
              <a:gd name="T33" fmla="*/ 344 h 937"/>
              <a:gd name="T34" fmla="*/ 94 w 406"/>
              <a:gd name="T35" fmla="*/ 219 h 937"/>
              <a:gd name="T36" fmla="*/ 94 w 406"/>
              <a:gd name="T37" fmla="*/ 187 h 937"/>
              <a:gd name="T38" fmla="*/ 187 w 406"/>
              <a:gd name="T39" fmla="*/ 906 h 937"/>
              <a:gd name="T40" fmla="*/ 187 w 406"/>
              <a:gd name="T41" fmla="*/ 906 h 937"/>
              <a:gd name="T42" fmla="*/ 187 w 406"/>
              <a:gd name="T43" fmla="*/ 656 h 937"/>
              <a:gd name="T44" fmla="*/ 156 w 406"/>
              <a:gd name="T45" fmla="*/ 500 h 937"/>
              <a:gd name="T46" fmla="*/ 156 w 406"/>
              <a:gd name="T47" fmla="*/ 469 h 937"/>
              <a:gd name="T48" fmla="*/ 187 w 406"/>
              <a:gd name="T49" fmla="*/ 312 h 937"/>
              <a:gd name="T50" fmla="*/ 187 w 406"/>
              <a:gd name="T51" fmla="*/ 312 h 937"/>
              <a:gd name="T52" fmla="*/ 187 w 406"/>
              <a:gd name="T53" fmla="*/ 94 h 937"/>
              <a:gd name="T54" fmla="*/ 219 w 406"/>
              <a:gd name="T55" fmla="*/ 781 h 937"/>
              <a:gd name="T56" fmla="*/ 219 w 406"/>
              <a:gd name="T57" fmla="*/ 750 h 937"/>
              <a:gd name="T58" fmla="*/ 250 w 406"/>
              <a:gd name="T59" fmla="*/ 625 h 937"/>
              <a:gd name="T60" fmla="*/ 250 w 406"/>
              <a:gd name="T61" fmla="*/ 625 h 937"/>
              <a:gd name="T62" fmla="*/ 250 w 406"/>
              <a:gd name="T63" fmla="*/ 344 h 937"/>
              <a:gd name="T64" fmla="*/ 219 w 406"/>
              <a:gd name="T65" fmla="*/ 219 h 937"/>
              <a:gd name="T66" fmla="*/ 219 w 406"/>
              <a:gd name="T67" fmla="*/ 187 h 937"/>
              <a:gd name="T68" fmla="*/ 312 w 406"/>
              <a:gd name="T69" fmla="*/ 906 h 937"/>
              <a:gd name="T70" fmla="*/ 312 w 406"/>
              <a:gd name="T71" fmla="*/ 906 h 937"/>
              <a:gd name="T72" fmla="*/ 312 w 406"/>
              <a:gd name="T73" fmla="*/ 656 h 937"/>
              <a:gd name="T74" fmla="*/ 281 w 406"/>
              <a:gd name="T75" fmla="*/ 500 h 937"/>
              <a:gd name="T76" fmla="*/ 281 w 406"/>
              <a:gd name="T77" fmla="*/ 469 h 937"/>
              <a:gd name="T78" fmla="*/ 312 w 406"/>
              <a:gd name="T79" fmla="*/ 312 h 937"/>
              <a:gd name="T80" fmla="*/ 312 w 406"/>
              <a:gd name="T81" fmla="*/ 312 h 937"/>
              <a:gd name="T82" fmla="*/ 312 w 406"/>
              <a:gd name="T83" fmla="*/ 94 h 937"/>
              <a:gd name="T84" fmla="*/ 343 w 406"/>
              <a:gd name="T85" fmla="*/ 781 h 937"/>
              <a:gd name="T86" fmla="*/ 343 w 406"/>
              <a:gd name="T87" fmla="*/ 750 h 937"/>
              <a:gd name="T88" fmla="*/ 375 w 406"/>
              <a:gd name="T89" fmla="*/ 625 h 937"/>
              <a:gd name="T90" fmla="*/ 375 w 406"/>
              <a:gd name="T91" fmla="*/ 625 h 937"/>
              <a:gd name="T92" fmla="*/ 375 w 406"/>
              <a:gd name="T93" fmla="*/ 344 h 937"/>
              <a:gd name="T94" fmla="*/ 343 w 406"/>
              <a:gd name="T95" fmla="*/ 219 h 937"/>
              <a:gd name="T96" fmla="*/ 343 w 406"/>
              <a:gd name="T97" fmla="*/ 187 h 9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6" h="937">
                <a:moveTo>
                  <a:pt x="343" y="62"/>
                </a:moveTo>
                <a:lnTo>
                  <a:pt x="343" y="0"/>
                </a:lnTo>
                <a:lnTo>
                  <a:pt x="62" y="0"/>
                </a:lnTo>
                <a:lnTo>
                  <a:pt x="62" y="62"/>
                </a:lnTo>
                <a:lnTo>
                  <a:pt x="0" y="62"/>
                </a:lnTo>
                <a:lnTo>
                  <a:pt x="0" y="187"/>
                </a:lnTo>
                <a:lnTo>
                  <a:pt x="0" y="219"/>
                </a:lnTo>
                <a:lnTo>
                  <a:pt x="0" y="312"/>
                </a:lnTo>
                <a:lnTo>
                  <a:pt x="0" y="344"/>
                </a:lnTo>
                <a:lnTo>
                  <a:pt x="0" y="469"/>
                </a:lnTo>
                <a:lnTo>
                  <a:pt x="0" y="500"/>
                </a:lnTo>
                <a:lnTo>
                  <a:pt x="0" y="625"/>
                </a:lnTo>
                <a:lnTo>
                  <a:pt x="0" y="656"/>
                </a:lnTo>
                <a:lnTo>
                  <a:pt x="0" y="750"/>
                </a:lnTo>
                <a:lnTo>
                  <a:pt x="0" y="781"/>
                </a:lnTo>
                <a:lnTo>
                  <a:pt x="0" y="937"/>
                </a:lnTo>
                <a:lnTo>
                  <a:pt x="406" y="937"/>
                </a:lnTo>
                <a:lnTo>
                  <a:pt x="406" y="62"/>
                </a:lnTo>
                <a:lnTo>
                  <a:pt x="343" y="62"/>
                </a:lnTo>
                <a:close/>
                <a:moveTo>
                  <a:pt x="62" y="906"/>
                </a:moveTo>
                <a:lnTo>
                  <a:pt x="31" y="906"/>
                </a:lnTo>
                <a:lnTo>
                  <a:pt x="31" y="781"/>
                </a:lnTo>
                <a:lnTo>
                  <a:pt x="62" y="781"/>
                </a:lnTo>
                <a:lnTo>
                  <a:pt x="62" y="906"/>
                </a:lnTo>
                <a:close/>
                <a:moveTo>
                  <a:pt x="62" y="750"/>
                </a:moveTo>
                <a:lnTo>
                  <a:pt x="31" y="750"/>
                </a:lnTo>
                <a:lnTo>
                  <a:pt x="31" y="656"/>
                </a:lnTo>
                <a:lnTo>
                  <a:pt x="62" y="656"/>
                </a:lnTo>
                <a:lnTo>
                  <a:pt x="62" y="750"/>
                </a:lnTo>
                <a:close/>
                <a:moveTo>
                  <a:pt x="62" y="625"/>
                </a:moveTo>
                <a:lnTo>
                  <a:pt x="31" y="625"/>
                </a:lnTo>
                <a:lnTo>
                  <a:pt x="31" y="500"/>
                </a:lnTo>
                <a:lnTo>
                  <a:pt x="62" y="500"/>
                </a:lnTo>
                <a:lnTo>
                  <a:pt x="62" y="625"/>
                </a:lnTo>
                <a:close/>
                <a:moveTo>
                  <a:pt x="62" y="469"/>
                </a:moveTo>
                <a:lnTo>
                  <a:pt x="31" y="469"/>
                </a:lnTo>
                <a:lnTo>
                  <a:pt x="31" y="344"/>
                </a:lnTo>
                <a:lnTo>
                  <a:pt x="62" y="344"/>
                </a:lnTo>
                <a:lnTo>
                  <a:pt x="62" y="469"/>
                </a:lnTo>
                <a:close/>
                <a:moveTo>
                  <a:pt x="62" y="312"/>
                </a:moveTo>
                <a:lnTo>
                  <a:pt x="31" y="312"/>
                </a:lnTo>
                <a:lnTo>
                  <a:pt x="31" y="219"/>
                </a:lnTo>
                <a:lnTo>
                  <a:pt x="62" y="219"/>
                </a:lnTo>
                <a:lnTo>
                  <a:pt x="62" y="312"/>
                </a:lnTo>
                <a:close/>
                <a:moveTo>
                  <a:pt x="62" y="187"/>
                </a:moveTo>
                <a:lnTo>
                  <a:pt x="31" y="187"/>
                </a:lnTo>
                <a:lnTo>
                  <a:pt x="31" y="94"/>
                </a:lnTo>
                <a:lnTo>
                  <a:pt x="62" y="94"/>
                </a:lnTo>
                <a:lnTo>
                  <a:pt x="62" y="187"/>
                </a:lnTo>
                <a:close/>
                <a:moveTo>
                  <a:pt x="125" y="906"/>
                </a:moveTo>
                <a:lnTo>
                  <a:pt x="94" y="906"/>
                </a:lnTo>
                <a:lnTo>
                  <a:pt x="94" y="781"/>
                </a:lnTo>
                <a:lnTo>
                  <a:pt x="125" y="781"/>
                </a:lnTo>
                <a:lnTo>
                  <a:pt x="125" y="906"/>
                </a:lnTo>
                <a:close/>
                <a:moveTo>
                  <a:pt x="125" y="750"/>
                </a:moveTo>
                <a:lnTo>
                  <a:pt x="94" y="750"/>
                </a:lnTo>
                <a:lnTo>
                  <a:pt x="94" y="656"/>
                </a:lnTo>
                <a:lnTo>
                  <a:pt x="125" y="656"/>
                </a:lnTo>
                <a:lnTo>
                  <a:pt x="125" y="750"/>
                </a:lnTo>
                <a:close/>
                <a:moveTo>
                  <a:pt x="125" y="625"/>
                </a:moveTo>
                <a:lnTo>
                  <a:pt x="94" y="625"/>
                </a:lnTo>
                <a:lnTo>
                  <a:pt x="94" y="500"/>
                </a:lnTo>
                <a:lnTo>
                  <a:pt x="125" y="500"/>
                </a:lnTo>
                <a:lnTo>
                  <a:pt x="125" y="625"/>
                </a:lnTo>
                <a:close/>
                <a:moveTo>
                  <a:pt x="125" y="469"/>
                </a:moveTo>
                <a:lnTo>
                  <a:pt x="94" y="469"/>
                </a:lnTo>
                <a:lnTo>
                  <a:pt x="94" y="344"/>
                </a:lnTo>
                <a:lnTo>
                  <a:pt x="125" y="344"/>
                </a:lnTo>
                <a:lnTo>
                  <a:pt x="125" y="469"/>
                </a:lnTo>
                <a:close/>
                <a:moveTo>
                  <a:pt x="125" y="312"/>
                </a:moveTo>
                <a:lnTo>
                  <a:pt x="94" y="312"/>
                </a:lnTo>
                <a:lnTo>
                  <a:pt x="94" y="219"/>
                </a:lnTo>
                <a:lnTo>
                  <a:pt x="125" y="219"/>
                </a:lnTo>
                <a:lnTo>
                  <a:pt x="125" y="312"/>
                </a:lnTo>
                <a:close/>
                <a:moveTo>
                  <a:pt x="125" y="187"/>
                </a:moveTo>
                <a:lnTo>
                  <a:pt x="94" y="187"/>
                </a:lnTo>
                <a:lnTo>
                  <a:pt x="94" y="94"/>
                </a:lnTo>
                <a:lnTo>
                  <a:pt x="125" y="94"/>
                </a:lnTo>
                <a:lnTo>
                  <a:pt x="125" y="187"/>
                </a:lnTo>
                <a:close/>
                <a:moveTo>
                  <a:pt x="187" y="906"/>
                </a:moveTo>
                <a:lnTo>
                  <a:pt x="156" y="906"/>
                </a:lnTo>
                <a:lnTo>
                  <a:pt x="156" y="781"/>
                </a:lnTo>
                <a:lnTo>
                  <a:pt x="187" y="781"/>
                </a:lnTo>
                <a:lnTo>
                  <a:pt x="187" y="906"/>
                </a:lnTo>
                <a:close/>
                <a:moveTo>
                  <a:pt x="187" y="750"/>
                </a:moveTo>
                <a:lnTo>
                  <a:pt x="156" y="750"/>
                </a:lnTo>
                <a:lnTo>
                  <a:pt x="156" y="656"/>
                </a:lnTo>
                <a:lnTo>
                  <a:pt x="187" y="656"/>
                </a:lnTo>
                <a:lnTo>
                  <a:pt x="187" y="750"/>
                </a:lnTo>
                <a:close/>
                <a:moveTo>
                  <a:pt x="187" y="625"/>
                </a:moveTo>
                <a:lnTo>
                  <a:pt x="156" y="625"/>
                </a:lnTo>
                <a:lnTo>
                  <a:pt x="156" y="500"/>
                </a:lnTo>
                <a:lnTo>
                  <a:pt x="187" y="500"/>
                </a:lnTo>
                <a:lnTo>
                  <a:pt x="187" y="625"/>
                </a:lnTo>
                <a:close/>
                <a:moveTo>
                  <a:pt x="187" y="469"/>
                </a:moveTo>
                <a:lnTo>
                  <a:pt x="156" y="469"/>
                </a:lnTo>
                <a:lnTo>
                  <a:pt x="156" y="344"/>
                </a:lnTo>
                <a:lnTo>
                  <a:pt x="187" y="344"/>
                </a:lnTo>
                <a:lnTo>
                  <a:pt x="187" y="469"/>
                </a:lnTo>
                <a:close/>
                <a:moveTo>
                  <a:pt x="187" y="312"/>
                </a:moveTo>
                <a:lnTo>
                  <a:pt x="156" y="312"/>
                </a:lnTo>
                <a:lnTo>
                  <a:pt x="156" y="219"/>
                </a:lnTo>
                <a:lnTo>
                  <a:pt x="187" y="219"/>
                </a:lnTo>
                <a:lnTo>
                  <a:pt x="187" y="312"/>
                </a:lnTo>
                <a:close/>
                <a:moveTo>
                  <a:pt x="187" y="187"/>
                </a:moveTo>
                <a:lnTo>
                  <a:pt x="156" y="187"/>
                </a:lnTo>
                <a:lnTo>
                  <a:pt x="156" y="94"/>
                </a:lnTo>
                <a:lnTo>
                  <a:pt x="187" y="94"/>
                </a:lnTo>
                <a:lnTo>
                  <a:pt x="187" y="187"/>
                </a:lnTo>
                <a:close/>
                <a:moveTo>
                  <a:pt x="250" y="906"/>
                </a:moveTo>
                <a:lnTo>
                  <a:pt x="219" y="906"/>
                </a:lnTo>
                <a:lnTo>
                  <a:pt x="219" y="781"/>
                </a:lnTo>
                <a:lnTo>
                  <a:pt x="250" y="781"/>
                </a:lnTo>
                <a:lnTo>
                  <a:pt x="250" y="906"/>
                </a:lnTo>
                <a:close/>
                <a:moveTo>
                  <a:pt x="250" y="750"/>
                </a:moveTo>
                <a:lnTo>
                  <a:pt x="219" y="750"/>
                </a:lnTo>
                <a:lnTo>
                  <a:pt x="219" y="656"/>
                </a:lnTo>
                <a:lnTo>
                  <a:pt x="250" y="656"/>
                </a:lnTo>
                <a:lnTo>
                  <a:pt x="250" y="750"/>
                </a:lnTo>
                <a:close/>
                <a:moveTo>
                  <a:pt x="250" y="625"/>
                </a:moveTo>
                <a:lnTo>
                  <a:pt x="219" y="625"/>
                </a:lnTo>
                <a:lnTo>
                  <a:pt x="219" y="500"/>
                </a:lnTo>
                <a:lnTo>
                  <a:pt x="250" y="500"/>
                </a:lnTo>
                <a:lnTo>
                  <a:pt x="250" y="625"/>
                </a:lnTo>
                <a:close/>
                <a:moveTo>
                  <a:pt x="250" y="469"/>
                </a:moveTo>
                <a:lnTo>
                  <a:pt x="219" y="469"/>
                </a:lnTo>
                <a:lnTo>
                  <a:pt x="219" y="344"/>
                </a:lnTo>
                <a:lnTo>
                  <a:pt x="250" y="344"/>
                </a:lnTo>
                <a:lnTo>
                  <a:pt x="250" y="469"/>
                </a:lnTo>
                <a:close/>
                <a:moveTo>
                  <a:pt x="250" y="312"/>
                </a:moveTo>
                <a:lnTo>
                  <a:pt x="219" y="312"/>
                </a:lnTo>
                <a:lnTo>
                  <a:pt x="219" y="219"/>
                </a:lnTo>
                <a:lnTo>
                  <a:pt x="250" y="219"/>
                </a:lnTo>
                <a:lnTo>
                  <a:pt x="250" y="312"/>
                </a:lnTo>
                <a:close/>
                <a:moveTo>
                  <a:pt x="250" y="187"/>
                </a:moveTo>
                <a:lnTo>
                  <a:pt x="219" y="187"/>
                </a:lnTo>
                <a:lnTo>
                  <a:pt x="219" y="94"/>
                </a:lnTo>
                <a:lnTo>
                  <a:pt x="250" y="94"/>
                </a:lnTo>
                <a:lnTo>
                  <a:pt x="250" y="187"/>
                </a:lnTo>
                <a:close/>
                <a:moveTo>
                  <a:pt x="312" y="906"/>
                </a:moveTo>
                <a:lnTo>
                  <a:pt x="281" y="906"/>
                </a:lnTo>
                <a:lnTo>
                  <a:pt x="281" y="781"/>
                </a:lnTo>
                <a:lnTo>
                  <a:pt x="312" y="781"/>
                </a:lnTo>
                <a:lnTo>
                  <a:pt x="312" y="906"/>
                </a:lnTo>
                <a:close/>
                <a:moveTo>
                  <a:pt x="312" y="750"/>
                </a:moveTo>
                <a:lnTo>
                  <a:pt x="281" y="750"/>
                </a:lnTo>
                <a:lnTo>
                  <a:pt x="281" y="656"/>
                </a:lnTo>
                <a:lnTo>
                  <a:pt x="312" y="656"/>
                </a:lnTo>
                <a:lnTo>
                  <a:pt x="312" y="750"/>
                </a:lnTo>
                <a:close/>
                <a:moveTo>
                  <a:pt x="312" y="625"/>
                </a:moveTo>
                <a:lnTo>
                  <a:pt x="281" y="625"/>
                </a:lnTo>
                <a:lnTo>
                  <a:pt x="281" y="500"/>
                </a:lnTo>
                <a:lnTo>
                  <a:pt x="312" y="500"/>
                </a:lnTo>
                <a:lnTo>
                  <a:pt x="312" y="625"/>
                </a:lnTo>
                <a:close/>
                <a:moveTo>
                  <a:pt x="312" y="469"/>
                </a:moveTo>
                <a:lnTo>
                  <a:pt x="281" y="469"/>
                </a:lnTo>
                <a:lnTo>
                  <a:pt x="281" y="344"/>
                </a:lnTo>
                <a:lnTo>
                  <a:pt x="312" y="344"/>
                </a:lnTo>
                <a:lnTo>
                  <a:pt x="312" y="469"/>
                </a:lnTo>
                <a:close/>
                <a:moveTo>
                  <a:pt x="312" y="312"/>
                </a:moveTo>
                <a:lnTo>
                  <a:pt x="281" y="312"/>
                </a:lnTo>
                <a:lnTo>
                  <a:pt x="281" y="219"/>
                </a:lnTo>
                <a:lnTo>
                  <a:pt x="312" y="219"/>
                </a:lnTo>
                <a:lnTo>
                  <a:pt x="312" y="312"/>
                </a:lnTo>
                <a:close/>
                <a:moveTo>
                  <a:pt x="312" y="187"/>
                </a:moveTo>
                <a:lnTo>
                  <a:pt x="281" y="187"/>
                </a:lnTo>
                <a:lnTo>
                  <a:pt x="281" y="94"/>
                </a:lnTo>
                <a:lnTo>
                  <a:pt x="312" y="94"/>
                </a:lnTo>
                <a:lnTo>
                  <a:pt x="312" y="187"/>
                </a:lnTo>
                <a:close/>
                <a:moveTo>
                  <a:pt x="375" y="906"/>
                </a:moveTo>
                <a:lnTo>
                  <a:pt x="343" y="906"/>
                </a:lnTo>
                <a:lnTo>
                  <a:pt x="343" y="781"/>
                </a:lnTo>
                <a:lnTo>
                  <a:pt x="375" y="781"/>
                </a:lnTo>
                <a:lnTo>
                  <a:pt x="375" y="906"/>
                </a:lnTo>
                <a:close/>
                <a:moveTo>
                  <a:pt x="375" y="750"/>
                </a:moveTo>
                <a:lnTo>
                  <a:pt x="343" y="750"/>
                </a:lnTo>
                <a:lnTo>
                  <a:pt x="343" y="656"/>
                </a:lnTo>
                <a:lnTo>
                  <a:pt x="375" y="656"/>
                </a:lnTo>
                <a:lnTo>
                  <a:pt x="375" y="750"/>
                </a:lnTo>
                <a:close/>
                <a:moveTo>
                  <a:pt x="375" y="625"/>
                </a:moveTo>
                <a:lnTo>
                  <a:pt x="343" y="625"/>
                </a:lnTo>
                <a:lnTo>
                  <a:pt x="343" y="500"/>
                </a:lnTo>
                <a:lnTo>
                  <a:pt x="375" y="500"/>
                </a:lnTo>
                <a:lnTo>
                  <a:pt x="375" y="625"/>
                </a:lnTo>
                <a:close/>
                <a:moveTo>
                  <a:pt x="375" y="469"/>
                </a:moveTo>
                <a:lnTo>
                  <a:pt x="343" y="469"/>
                </a:lnTo>
                <a:lnTo>
                  <a:pt x="343" y="344"/>
                </a:lnTo>
                <a:lnTo>
                  <a:pt x="375" y="344"/>
                </a:lnTo>
                <a:lnTo>
                  <a:pt x="375" y="469"/>
                </a:lnTo>
                <a:close/>
                <a:moveTo>
                  <a:pt x="375" y="312"/>
                </a:moveTo>
                <a:lnTo>
                  <a:pt x="343" y="312"/>
                </a:lnTo>
                <a:lnTo>
                  <a:pt x="343" y="219"/>
                </a:lnTo>
                <a:lnTo>
                  <a:pt x="375" y="219"/>
                </a:lnTo>
                <a:lnTo>
                  <a:pt x="375" y="312"/>
                </a:lnTo>
                <a:close/>
                <a:moveTo>
                  <a:pt x="375" y="187"/>
                </a:moveTo>
                <a:lnTo>
                  <a:pt x="343" y="187"/>
                </a:lnTo>
                <a:lnTo>
                  <a:pt x="343" y="94"/>
                </a:lnTo>
                <a:lnTo>
                  <a:pt x="375" y="94"/>
                </a:lnTo>
                <a:lnTo>
                  <a:pt x="375" y="187"/>
                </a:lnTo>
                <a:close/>
              </a:path>
            </a:pathLst>
          </a:custGeom>
          <a:solidFill>
            <a:srgbClr val="B5CFE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200">
              <a:ln>
                <a:solidFill>
                  <a:srgbClr val="F5F5F5">
                    <a:alpha val="0"/>
                  </a:srgbClr>
                </a:solidFill>
              </a:ln>
              <a:solidFill>
                <a:prstClr val="black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14D1E10D-EDE8-4BC6-96B0-258B295FDCF3}"/>
              </a:ext>
            </a:extLst>
          </p:cNvPr>
          <p:cNvGrpSpPr/>
          <p:nvPr/>
        </p:nvGrpSpPr>
        <p:grpSpPr>
          <a:xfrm>
            <a:off x="6191357" y="4884722"/>
            <a:ext cx="667027" cy="961860"/>
            <a:chOff x="3102011" y="4998765"/>
            <a:chExt cx="584428" cy="842752"/>
          </a:xfrm>
          <a:gradFill>
            <a:gsLst>
              <a:gs pos="75000">
                <a:srgbClr val="80ADCC"/>
              </a:gs>
              <a:gs pos="100000">
                <a:srgbClr val="80ADCC">
                  <a:alpha val="0"/>
                </a:srgbClr>
              </a:gs>
            </a:gsLst>
            <a:lin ang="5400000" scaled="1"/>
          </a:gradFill>
        </p:grpSpPr>
        <p:sp>
          <p:nvSpPr>
            <p:cNvPr id="56" name="사각형: 둥근 위쪽 모서리 55">
              <a:extLst>
                <a:ext uri="{FF2B5EF4-FFF2-40B4-BE49-F238E27FC236}">
                  <a16:creationId xmlns:a16="http://schemas.microsoft.com/office/drawing/2014/main" id="{66126E0B-5F19-4CAF-8973-2F7003EB30C8}"/>
                </a:ext>
              </a:extLst>
            </p:cNvPr>
            <p:cNvSpPr/>
            <p:nvPr/>
          </p:nvSpPr>
          <p:spPr>
            <a:xfrm>
              <a:off x="3102011" y="5359948"/>
              <a:ext cx="584428" cy="481569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7" name="자유형: 도형 56">
              <a:extLst>
                <a:ext uri="{FF2B5EF4-FFF2-40B4-BE49-F238E27FC236}">
                  <a16:creationId xmlns:a16="http://schemas.microsoft.com/office/drawing/2014/main" id="{FC3A5578-C009-404C-AC9F-F7DA826DDB3B}"/>
                </a:ext>
              </a:extLst>
            </p:cNvPr>
            <p:cNvSpPr/>
            <p:nvPr/>
          </p:nvSpPr>
          <p:spPr>
            <a:xfrm>
              <a:off x="3239923" y="4998765"/>
              <a:ext cx="308591" cy="308577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51" name="직사각형 150">
            <a:extLst>
              <a:ext uri="{FF2B5EF4-FFF2-40B4-BE49-F238E27FC236}">
                <a16:creationId xmlns:a16="http://schemas.microsoft.com/office/drawing/2014/main" id="{B6FF8B87-D809-4207-9158-A914802A2820}"/>
              </a:ext>
            </a:extLst>
          </p:cNvPr>
          <p:cNvSpPr/>
          <p:nvPr/>
        </p:nvSpPr>
        <p:spPr>
          <a:xfrm>
            <a:off x="2457186" y="5888559"/>
            <a:ext cx="1454885" cy="415498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보조금 지원</a:t>
            </a:r>
          </a:p>
          <a:p>
            <a:pPr algn="ctr">
              <a:defRPr/>
            </a:pP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민간 공모사업 업무 담당자</a:t>
            </a:r>
          </a:p>
        </p:txBody>
      </p:sp>
      <p:grpSp>
        <p:nvGrpSpPr>
          <p:cNvPr id="171" name="그룹 170">
            <a:extLst>
              <a:ext uri="{FF2B5EF4-FFF2-40B4-BE49-F238E27FC236}">
                <a16:creationId xmlns:a16="http://schemas.microsoft.com/office/drawing/2014/main" id="{EEE31B55-97B2-48E8-94AC-C1FD0F617E43}"/>
              </a:ext>
            </a:extLst>
          </p:cNvPr>
          <p:cNvGrpSpPr/>
          <p:nvPr/>
        </p:nvGrpSpPr>
        <p:grpSpPr>
          <a:xfrm>
            <a:off x="4216250" y="5141745"/>
            <a:ext cx="1716992" cy="629917"/>
            <a:chOff x="2182361" y="5320506"/>
            <a:chExt cx="809194" cy="375094"/>
          </a:xfrm>
        </p:grpSpPr>
        <p:sp>
          <p:nvSpPr>
            <p:cNvPr id="172" name="화살표: 오른쪽 171">
              <a:extLst>
                <a:ext uri="{FF2B5EF4-FFF2-40B4-BE49-F238E27FC236}">
                  <a16:creationId xmlns:a16="http://schemas.microsoft.com/office/drawing/2014/main" id="{397A8B6D-A474-46E9-9423-EA0E73FE74CD}"/>
                </a:ext>
              </a:extLst>
            </p:cNvPr>
            <p:cNvSpPr/>
            <p:nvPr/>
          </p:nvSpPr>
          <p:spPr>
            <a:xfrm flipH="1">
              <a:off x="2182361" y="5320506"/>
              <a:ext cx="809194" cy="375094"/>
            </a:xfrm>
            <a:prstGeom prst="rightArrow">
              <a:avLst/>
            </a:prstGeom>
            <a:gradFill>
              <a:gsLst>
                <a:gs pos="25000">
                  <a:srgbClr val="5E97BE"/>
                </a:gs>
                <a:gs pos="0">
                  <a:schemeClr val="bg1"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/>
            </a:p>
          </p:txBody>
        </p:sp>
        <p:sp>
          <p:nvSpPr>
            <p:cNvPr id="173" name="직사각형 172">
              <a:extLst>
                <a:ext uri="{FF2B5EF4-FFF2-40B4-BE49-F238E27FC236}">
                  <a16:creationId xmlns:a16="http://schemas.microsoft.com/office/drawing/2014/main" id="{A803E00B-0054-415D-9E4F-6C73AD1C8F6A}"/>
                </a:ext>
              </a:extLst>
            </p:cNvPr>
            <p:cNvSpPr/>
            <p:nvPr/>
          </p:nvSpPr>
          <p:spPr>
            <a:xfrm>
              <a:off x="2321702" y="5459944"/>
              <a:ext cx="433641" cy="9621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r>
                <a:rPr lang="ko-KR" altLang="en-US" sz="1050" b="1" kern="0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민간 공모사업 지원</a:t>
              </a:r>
            </a:p>
          </p:txBody>
        </p:sp>
      </p:grpSp>
      <p:sp>
        <p:nvSpPr>
          <p:cNvPr id="176" name="직사각형 175">
            <a:extLst>
              <a:ext uri="{FF2B5EF4-FFF2-40B4-BE49-F238E27FC236}">
                <a16:creationId xmlns:a16="http://schemas.microsoft.com/office/drawing/2014/main" id="{14CD720A-D454-4C60-9362-463B2EB5DE0F}"/>
              </a:ext>
            </a:extLst>
          </p:cNvPr>
          <p:cNvSpPr/>
          <p:nvPr/>
        </p:nvSpPr>
        <p:spPr>
          <a:xfrm>
            <a:off x="5690227" y="5888559"/>
            <a:ext cx="197482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05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누나가 </a:t>
            </a:r>
            <a:r>
              <a:rPr lang="ko-KR" altLang="en-US" sz="105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D74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일정비율 이상 </a:t>
            </a:r>
            <a:endParaRPr lang="en-US" altLang="ko-KR" sz="1050" b="1" kern="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D748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sz="105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D748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지분을 보유한 </a:t>
            </a:r>
            <a:r>
              <a:rPr lang="en-US" altLang="ko-KR" sz="105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C</a:t>
            </a:r>
            <a:r>
              <a:rPr lang="ko-KR" altLang="en-US" sz="105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단체</a:t>
            </a:r>
          </a:p>
        </p:txBody>
      </p:sp>
      <p:grpSp>
        <p:nvGrpSpPr>
          <p:cNvPr id="230" name="그룹 100">
            <a:extLst>
              <a:ext uri="{FF2B5EF4-FFF2-40B4-BE49-F238E27FC236}">
                <a16:creationId xmlns:a16="http://schemas.microsoft.com/office/drawing/2014/main" id="{C88EF7E3-5531-4CDF-9347-2831F01D95A1}"/>
              </a:ext>
            </a:extLst>
          </p:cNvPr>
          <p:cNvGrpSpPr/>
          <p:nvPr/>
        </p:nvGrpSpPr>
        <p:grpSpPr>
          <a:xfrm>
            <a:off x="2240949" y="5033208"/>
            <a:ext cx="1273332" cy="813372"/>
            <a:chOff x="9318626" y="3482975"/>
            <a:chExt cx="2184400" cy="935038"/>
          </a:xfrm>
          <a:solidFill>
            <a:schemeClr val="bg1">
              <a:lumMod val="85000"/>
            </a:schemeClr>
          </a:solidFill>
        </p:grpSpPr>
        <p:sp>
          <p:nvSpPr>
            <p:cNvPr id="231" name="Freeform 5">
              <a:extLst>
                <a:ext uri="{FF2B5EF4-FFF2-40B4-BE49-F238E27FC236}">
                  <a16:creationId xmlns:a16="http://schemas.microsoft.com/office/drawing/2014/main" id="{3D3D8D13-EF5C-40D3-9FB9-2E213920C0B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90113" y="3482975"/>
              <a:ext cx="1238250" cy="935038"/>
            </a:xfrm>
            <a:custGeom>
              <a:avLst/>
              <a:gdLst>
                <a:gd name="T0" fmla="*/ 22 w 1050"/>
                <a:gd name="T1" fmla="*/ 52 h 792"/>
                <a:gd name="T2" fmla="*/ 78 w 1050"/>
                <a:gd name="T3" fmla="*/ 0 h 792"/>
                <a:gd name="T4" fmla="*/ 1015 w 1050"/>
                <a:gd name="T5" fmla="*/ 27 h 792"/>
                <a:gd name="T6" fmla="*/ 1050 w 1050"/>
                <a:gd name="T7" fmla="*/ 54 h 792"/>
                <a:gd name="T8" fmla="*/ 970 w 1050"/>
                <a:gd name="T9" fmla="*/ 789 h 792"/>
                <a:gd name="T10" fmla="*/ 882 w 1050"/>
                <a:gd name="T11" fmla="*/ 657 h 792"/>
                <a:gd name="T12" fmla="*/ 881 w 1050"/>
                <a:gd name="T13" fmla="*/ 790 h 792"/>
                <a:gd name="T14" fmla="*/ 871 w 1050"/>
                <a:gd name="T15" fmla="*/ 656 h 792"/>
                <a:gd name="T16" fmla="*/ 783 w 1050"/>
                <a:gd name="T17" fmla="*/ 788 h 792"/>
                <a:gd name="T18" fmla="*/ 755 w 1050"/>
                <a:gd name="T19" fmla="*/ 657 h 792"/>
                <a:gd name="T20" fmla="*/ 665 w 1050"/>
                <a:gd name="T21" fmla="*/ 789 h 792"/>
                <a:gd name="T22" fmla="*/ 657 w 1050"/>
                <a:gd name="T23" fmla="*/ 657 h 792"/>
                <a:gd name="T24" fmla="*/ 567 w 1050"/>
                <a:gd name="T25" fmla="*/ 788 h 792"/>
                <a:gd name="T26" fmla="*/ 484 w 1050"/>
                <a:gd name="T27" fmla="*/ 657 h 792"/>
                <a:gd name="T28" fmla="*/ 396 w 1050"/>
                <a:gd name="T29" fmla="*/ 789 h 792"/>
                <a:gd name="T30" fmla="*/ 384 w 1050"/>
                <a:gd name="T31" fmla="*/ 773 h 792"/>
                <a:gd name="T32" fmla="*/ 383 w 1050"/>
                <a:gd name="T33" fmla="*/ 656 h 792"/>
                <a:gd name="T34" fmla="*/ 296 w 1050"/>
                <a:gd name="T35" fmla="*/ 789 h 792"/>
                <a:gd name="T36" fmla="*/ 268 w 1050"/>
                <a:gd name="T37" fmla="*/ 657 h 792"/>
                <a:gd name="T38" fmla="*/ 180 w 1050"/>
                <a:gd name="T39" fmla="*/ 792 h 792"/>
                <a:gd name="T40" fmla="*/ 169 w 1050"/>
                <a:gd name="T41" fmla="*/ 655 h 792"/>
                <a:gd name="T42" fmla="*/ 81 w 1050"/>
                <a:gd name="T43" fmla="*/ 672 h 792"/>
                <a:gd name="T44" fmla="*/ 81 w 1050"/>
                <a:gd name="T45" fmla="*/ 789 h 792"/>
                <a:gd name="T46" fmla="*/ 0 w 1050"/>
                <a:gd name="T47" fmla="*/ 54 h 792"/>
                <a:gd name="T48" fmla="*/ 168 w 1050"/>
                <a:gd name="T49" fmla="*/ 489 h 792"/>
                <a:gd name="T50" fmla="*/ 82 w 1050"/>
                <a:gd name="T51" fmla="*/ 628 h 792"/>
                <a:gd name="T52" fmla="*/ 267 w 1050"/>
                <a:gd name="T53" fmla="*/ 628 h 792"/>
                <a:gd name="T54" fmla="*/ 181 w 1050"/>
                <a:gd name="T55" fmla="*/ 490 h 792"/>
                <a:gd name="T56" fmla="*/ 267 w 1050"/>
                <a:gd name="T57" fmla="*/ 628 h 792"/>
                <a:gd name="T58" fmla="*/ 383 w 1050"/>
                <a:gd name="T59" fmla="*/ 490 h 792"/>
                <a:gd name="T60" fmla="*/ 297 w 1050"/>
                <a:gd name="T61" fmla="*/ 628 h 792"/>
                <a:gd name="T62" fmla="*/ 482 w 1050"/>
                <a:gd name="T63" fmla="*/ 628 h 792"/>
                <a:gd name="T64" fmla="*/ 397 w 1050"/>
                <a:gd name="T65" fmla="*/ 490 h 792"/>
                <a:gd name="T66" fmla="*/ 482 w 1050"/>
                <a:gd name="T67" fmla="*/ 628 h 792"/>
                <a:gd name="T68" fmla="*/ 654 w 1050"/>
                <a:gd name="T69" fmla="*/ 490 h 792"/>
                <a:gd name="T70" fmla="*/ 568 w 1050"/>
                <a:gd name="T71" fmla="*/ 628 h 792"/>
                <a:gd name="T72" fmla="*/ 668 w 1050"/>
                <a:gd name="T73" fmla="*/ 490 h 792"/>
                <a:gd name="T74" fmla="*/ 754 w 1050"/>
                <a:gd name="T75" fmla="*/ 628 h 792"/>
                <a:gd name="T76" fmla="*/ 668 w 1050"/>
                <a:gd name="T77" fmla="*/ 490 h 792"/>
                <a:gd name="T78" fmla="*/ 869 w 1050"/>
                <a:gd name="T79" fmla="*/ 490 h 792"/>
                <a:gd name="T80" fmla="*/ 784 w 1050"/>
                <a:gd name="T81" fmla="*/ 629 h 792"/>
                <a:gd name="T82" fmla="*/ 969 w 1050"/>
                <a:gd name="T83" fmla="*/ 628 h 792"/>
                <a:gd name="T84" fmla="*/ 883 w 1050"/>
                <a:gd name="T85" fmla="*/ 490 h 792"/>
                <a:gd name="T86" fmla="*/ 969 w 1050"/>
                <a:gd name="T87" fmla="*/ 628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50" h="792">
                  <a:moveTo>
                    <a:pt x="0" y="54"/>
                  </a:moveTo>
                  <a:cubicBezTo>
                    <a:pt x="8" y="53"/>
                    <a:pt x="15" y="53"/>
                    <a:pt x="22" y="52"/>
                  </a:cubicBezTo>
                  <a:cubicBezTo>
                    <a:pt x="24" y="48"/>
                    <a:pt x="25" y="43"/>
                    <a:pt x="27" y="39"/>
                  </a:cubicBezTo>
                  <a:cubicBezTo>
                    <a:pt x="38" y="0"/>
                    <a:pt x="38" y="0"/>
                    <a:pt x="78" y="0"/>
                  </a:cubicBezTo>
                  <a:cubicBezTo>
                    <a:pt x="378" y="0"/>
                    <a:pt x="679" y="0"/>
                    <a:pt x="979" y="0"/>
                  </a:cubicBezTo>
                  <a:cubicBezTo>
                    <a:pt x="1002" y="0"/>
                    <a:pt x="1012" y="6"/>
                    <a:pt x="1015" y="27"/>
                  </a:cubicBezTo>
                  <a:cubicBezTo>
                    <a:pt x="1016" y="36"/>
                    <a:pt x="1020" y="44"/>
                    <a:pt x="1023" y="52"/>
                  </a:cubicBezTo>
                  <a:cubicBezTo>
                    <a:pt x="1032" y="53"/>
                    <a:pt x="1041" y="53"/>
                    <a:pt x="1050" y="54"/>
                  </a:cubicBezTo>
                  <a:cubicBezTo>
                    <a:pt x="1050" y="299"/>
                    <a:pt x="1050" y="543"/>
                    <a:pt x="1050" y="789"/>
                  </a:cubicBezTo>
                  <a:cubicBezTo>
                    <a:pt x="1024" y="789"/>
                    <a:pt x="998" y="789"/>
                    <a:pt x="970" y="789"/>
                  </a:cubicBezTo>
                  <a:cubicBezTo>
                    <a:pt x="970" y="745"/>
                    <a:pt x="970" y="702"/>
                    <a:pt x="970" y="657"/>
                  </a:cubicBezTo>
                  <a:cubicBezTo>
                    <a:pt x="941" y="657"/>
                    <a:pt x="913" y="657"/>
                    <a:pt x="882" y="657"/>
                  </a:cubicBezTo>
                  <a:cubicBezTo>
                    <a:pt x="882" y="679"/>
                    <a:pt x="882" y="703"/>
                    <a:pt x="882" y="726"/>
                  </a:cubicBezTo>
                  <a:cubicBezTo>
                    <a:pt x="882" y="747"/>
                    <a:pt x="884" y="768"/>
                    <a:pt x="881" y="790"/>
                  </a:cubicBezTo>
                  <a:cubicBezTo>
                    <a:pt x="878" y="789"/>
                    <a:pt x="874" y="789"/>
                    <a:pt x="871" y="789"/>
                  </a:cubicBezTo>
                  <a:cubicBezTo>
                    <a:pt x="871" y="745"/>
                    <a:pt x="871" y="701"/>
                    <a:pt x="871" y="656"/>
                  </a:cubicBezTo>
                  <a:cubicBezTo>
                    <a:pt x="840" y="656"/>
                    <a:pt x="813" y="656"/>
                    <a:pt x="783" y="656"/>
                  </a:cubicBezTo>
                  <a:cubicBezTo>
                    <a:pt x="783" y="700"/>
                    <a:pt x="783" y="743"/>
                    <a:pt x="783" y="788"/>
                  </a:cubicBezTo>
                  <a:cubicBezTo>
                    <a:pt x="773" y="788"/>
                    <a:pt x="765" y="788"/>
                    <a:pt x="755" y="788"/>
                  </a:cubicBezTo>
                  <a:cubicBezTo>
                    <a:pt x="755" y="745"/>
                    <a:pt x="755" y="702"/>
                    <a:pt x="755" y="657"/>
                  </a:cubicBezTo>
                  <a:cubicBezTo>
                    <a:pt x="725" y="657"/>
                    <a:pt x="697" y="657"/>
                    <a:pt x="668" y="657"/>
                  </a:cubicBezTo>
                  <a:cubicBezTo>
                    <a:pt x="664" y="701"/>
                    <a:pt x="670" y="746"/>
                    <a:pt x="665" y="789"/>
                  </a:cubicBezTo>
                  <a:cubicBezTo>
                    <a:pt x="662" y="789"/>
                    <a:pt x="660" y="789"/>
                    <a:pt x="657" y="789"/>
                  </a:cubicBezTo>
                  <a:cubicBezTo>
                    <a:pt x="657" y="746"/>
                    <a:pt x="657" y="702"/>
                    <a:pt x="657" y="657"/>
                  </a:cubicBezTo>
                  <a:cubicBezTo>
                    <a:pt x="625" y="657"/>
                    <a:pt x="597" y="657"/>
                    <a:pt x="567" y="657"/>
                  </a:cubicBezTo>
                  <a:cubicBezTo>
                    <a:pt x="567" y="700"/>
                    <a:pt x="567" y="744"/>
                    <a:pt x="567" y="788"/>
                  </a:cubicBezTo>
                  <a:cubicBezTo>
                    <a:pt x="540" y="788"/>
                    <a:pt x="513" y="788"/>
                    <a:pt x="484" y="788"/>
                  </a:cubicBezTo>
                  <a:cubicBezTo>
                    <a:pt x="484" y="745"/>
                    <a:pt x="484" y="702"/>
                    <a:pt x="484" y="657"/>
                  </a:cubicBezTo>
                  <a:cubicBezTo>
                    <a:pt x="454" y="657"/>
                    <a:pt x="426" y="657"/>
                    <a:pt x="396" y="657"/>
                  </a:cubicBezTo>
                  <a:cubicBezTo>
                    <a:pt x="396" y="701"/>
                    <a:pt x="396" y="745"/>
                    <a:pt x="396" y="789"/>
                  </a:cubicBezTo>
                  <a:cubicBezTo>
                    <a:pt x="393" y="789"/>
                    <a:pt x="391" y="789"/>
                    <a:pt x="389" y="790"/>
                  </a:cubicBezTo>
                  <a:cubicBezTo>
                    <a:pt x="387" y="784"/>
                    <a:pt x="384" y="779"/>
                    <a:pt x="384" y="773"/>
                  </a:cubicBezTo>
                  <a:cubicBezTo>
                    <a:pt x="384" y="741"/>
                    <a:pt x="384" y="709"/>
                    <a:pt x="384" y="677"/>
                  </a:cubicBezTo>
                  <a:cubicBezTo>
                    <a:pt x="384" y="670"/>
                    <a:pt x="383" y="664"/>
                    <a:pt x="383" y="656"/>
                  </a:cubicBezTo>
                  <a:cubicBezTo>
                    <a:pt x="354" y="656"/>
                    <a:pt x="326" y="656"/>
                    <a:pt x="296" y="656"/>
                  </a:cubicBezTo>
                  <a:cubicBezTo>
                    <a:pt x="296" y="701"/>
                    <a:pt x="296" y="745"/>
                    <a:pt x="296" y="789"/>
                  </a:cubicBezTo>
                  <a:cubicBezTo>
                    <a:pt x="286" y="789"/>
                    <a:pt x="278" y="789"/>
                    <a:pt x="268" y="789"/>
                  </a:cubicBezTo>
                  <a:cubicBezTo>
                    <a:pt x="268" y="744"/>
                    <a:pt x="268" y="701"/>
                    <a:pt x="268" y="657"/>
                  </a:cubicBezTo>
                  <a:cubicBezTo>
                    <a:pt x="239" y="657"/>
                    <a:pt x="211" y="657"/>
                    <a:pt x="180" y="657"/>
                  </a:cubicBezTo>
                  <a:cubicBezTo>
                    <a:pt x="180" y="701"/>
                    <a:pt x="180" y="745"/>
                    <a:pt x="180" y="792"/>
                  </a:cubicBezTo>
                  <a:cubicBezTo>
                    <a:pt x="169" y="781"/>
                    <a:pt x="169" y="781"/>
                    <a:pt x="169" y="726"/>
                  </a:cubicBezTo>
                  <a:cubicBezTo>
                    <a:pt x="169" y="703"/>
                    <a:pt x="169" y="680"/>
                    <a:pt x="169" y="655"/>
                  </a:cubicBezTo>
                  <a:cubicBezTo>
                    <a:pt x="141" y="655"/>
                    <a:pt x="115" y="655"/>
                    <a:pt x="90" y="656"/>
                  </a:cubicBezTo>
                  <a:cubicBezTo>
                    <a:pt x="86" y="656"/>
                    <a:pt x="81" y="667"/>
                    <a:pt x="81" y="672"/>
                  </a:cubicBezTo>
                  <a:cubicBezTo>
                    <a:pt x="80" y="704"/>
                    <a:pt x="81" y="735"/>
                    <a:pt x="81" y="766"/>
                  </a:cubicBezTo>
                  <a:cubicBezTo>
                    <a:pt x="81" y="773"/>
                    <a:pt x="81" y="780"/>
                    <a:pt x="81" y="789"/>
                  </a:cubicBezTo>
                  <a:cubicBezTo>
                    <a:pt x="53" y="789"/>
                    <a:pt x="27" y="789"/>
                    <a:pt x="0" y="789"/>
                  </a:cubicBezTo>
                  <a:cubicBezTo>
                    <a:pt x="0" y="544"/>
                    <a:pt x="0" y="300"/>
                    <a:pt x="0" y="54"/>
                  </a:cubicBezTo>
                  <a:close/>
                  <a:moveTo>
                    <a:pt x="168" y="628"/>
                  </a:moveTo>
                  <a:cubicBezTo>
                    <a:pt x="168" y="581"/>
                    <a:pt x="168" y="535"/>
                    <a:pt x="168" y="489"/>
                  </a:cubicBezTo>
                  <a:cubicBezTo>
                    <a:pt x="139" y="489"/>
                    <a:pt x="111" y="489"/>
                    <a:pt x="82" y="489"/>
                  </a:cubicBezTo>
                  <a:cubicBezTo>
                    <a:pt x="82" y="536"/>
                    <a:pt x="82" y="582"/>
                    <a:pt x="82" y="628"/>
                  </a:cubicBezTo>
                  <a:cubicBezTo>
                    <a:pt x="111" y="628"/>
                    <a:pt x="138" y="628"/>
                    <a:pt x="168" y="628"/>
                  </a:cubicBezTo>
                  <a:close/>
                  <a:moveTo>
                    <a:pt x="267" y="628"/>
                  </a:moveTo>
                  <a:cubicBezTo>
                    <a:pt x="267" y="581"/>
                    <a:pt x="267" y="536"/>
                    <a:pt x="267" y="490"/>
                  </a:cubicBezTo>
                  <a:cubicBezTo>
                    <a:pt x="238" y="490"/>
                    <a:pt x="210" y="490"/>
                    <a:pt x="181" y="490"/>
                  </a:cubicBezTo>
                  <a:cubicBezTo>
                    <a:pt x="181" y="536"/>
                    <a:pt x="181" y="582"/>
                    <a:pt x="181" y="628"/>
                  </a:cubicBezTo>
                  <a:cubicBezTo>
                    <a:pt x="210" y="628"/>
                    <a:pt x="238" y="628"/>
                    <a:pt x="267" y="628"/>
                  </a:cubicBezTo>
                  <a:close/>
                  <a:moveTo>
                    <a:pt x="383" y="628"/>
                  </a:moveTo>
                  <a:cubicBezTo>
                    <a:pt x="383" y="581"/>
                    <a:pt x="383" y="535"/>
                    <a:pt x="383" y="490"/>
                  </a:cubicBezTo>
                  <a:cubicBezTo>
                    <a:pt x="353" y="490"/>
                    <a:pt x="326" y="490"/>
                    <a:pt x="297" y="490"/>
                  </a:cubicBezTo>
                  <a:cubicBezTo>
                    <a:pt x="297" y="536"/>
                    <a:pt x="297" y="582"/>
                    <a:pt x="297" y="628"/>
                  </a:cubicBezTo>
                  <a:cubicBezTo>
                    <a:pt x="326" y="628"/>
                    <a:pt x="353" y="628"/>
                    <a:pt x="383" y="628"/>
                  </a:cubicBezTo>
                  <a:close/>
                  <a:moveTo>
                    <a:pt x="482" y="628"/>
                  </a:moveTo>
                  <a:cubicBezTo>
                    <a:pt x="482" y="580"/>
                    <a:pt x="482" y="535"/>
                    <a:pt x="482" y="490"/>
                  </a:cubicBezTo>
                  <a:cubicBezTo>
                    <a:pt x="452" y="490"/>
                    <a:pt x="425" y="490"/>
                    <a:pt x="397" y="490"/>
                  </a:cubicBezTo>
                  <a:cubicBezTo>
                    <a:pt x="397" y="537"/>
                    <a:pt x="397" y="582"/>
                    <a:pt x="397" y="628"/>
                  </a:cubicBezTo>
                  <a:cubicBezTo>
                    <a:pt x="426" y="628"/>
                    <a:pt x="454" y="628"/>
                    <a:pt x="482" y="628"/>
                  </a:cubicBezTo>
                  <a:close/>
                  <a:moveTo>
                    <a:pt x="654" y="628"/>
                  </a:moveTo>
                  <a:cubicBezTo>
                    <a:pt x="654" y="581"/>
                    <a:pt x="654" y="535"/>
                    <a:pt x="654" y="490"/>
                  </a:cubicBezTo>
                  <a:cubicBezTo>
                    <a:pt x="624" y="490"/>
                    <a:pt x="596" y="490"/>
                    <a:pt x="568" y="490"/>
                  </a:cubicBezTo>
                  <a:cubicBezTo>
                    <a:pt x="568" y="537"/>
                    <a:pt x="568" y="582"/>
                    <a:pt x="568" y="628"/>
                  </a:cubicBezTo>
                  <a:cubicBezTo>
                    <a:pt x="597" y="628"/>
                    <a:pt x="624" y="628"/>
                    <a:pt x="654" y="628"/>
                  </a:cubicBezTo>
                  <a:close/>
                  <a:moveTo>
                    <a:pt x="668" y="490"/>
                  </a:moveTo>
                  <a:cubicBezTo>
                    <a:pt x="668" y="537"/>
                    <a:pt x="668" y="582"/>
                    <a:pt x="668" y="628"/>
                  </a:cubicBezTo>
                  <a:cubicBezTo>
                    <a:pt x="697" y="628"/>
                    <a:pt x="725" y="628"/>
                    <a:pt x="754" y="628"/>
                  </a:cubicBezTo>
                  <a:cubicBezTo>
                    <a:pt x="754" y="582"/>
                    <a:pt x="754" y="536"/>
                    <a:pt x="754" y="490"/>
                  </a:cubicBezTo>
                  <a:cubicBezTo>
                    <a:pt x="725" y="490"/>
                    <a:pt x="697" y="490"/>
                    <a:pt x="668" y="490"/>
                  </a:cubicBezTo>
                  <a:close/>
                  <a:moveTo>
                    <a:pt x="869" y="629"/>
                  </a:moveTo>
                  <a:cubicBezTo>
                    <a:pt x="869" y="581"/>
                    <a:pt x="869" y="536"/>
                    <a:pt x="869" y="490"/>
                  </a:cubicBezTo>
                  <a:cubicBezTo>
                    <a:pt x="840" y="490"/>
                    <a:pt x="811" y="490"/>
                    <a:pt x="784" y="490"/>
                  </a:cubicBezTo>
                  <a:cubicBezTo>
                    <a:pt x="784" y="537"/>
                    <a:pt x="784" y="583"/>
                    <a:pt x="784" y="629"/>
                  </a:cubicBezTo>
                  <a:cubicBezTo>
                    <a:pt x="813" y="629"/>
                    <a:pt x="840" y="629"/>
                    <a:pt x="869" y="629"/>
                  </a:cubicBezTo>
                  <a:close/>
                  <a:moveTo>
                    <a:pt x="969" y="628"/>
                  </a:moveTo>
                  <a:cubicBezTo>
                    <a:pt x="969" y="581"/>
                    <a:pt x="969" y="535"/>
                    <a:pt x="969" y="490"/>
                  </a:cubicBezTo>
                  <a:cubicBezTo>
                    <a:pt x="939" y="490"/>
                    <a:pt x="912" y="490"/>
                    <a:pt x="883" y="490"/>
                  </a:cubicBezTo>
                  <a:cubicBezTo>
                    <a:pt x="883" y="536"/>
                    <a:pt x="883" y="581"/>
                    <a:pt x="883" y="628"/>
                  </a:cubicBezTo>
                  <a:cubicBezTo>
                    <a:pt x="912" y="628"/>
                    <a:pt x="939" y="628"/>
                    <a:pt x="969" y="6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200">
                <a:ln>
                  <a:solidFill>
                    <a:srgbClr val="F5F5F5">
                      <a:alpha val="0"/>
                    </a:srgbClr>
                  </a:solidFill>
                </a:ln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32" name="Freeform 6">
              <a:extLst>
                <a:ext uri="{FF2B5EF4-FFF2-40B4-BE49-F238E27FC236}">
                  <a16:creationId xmlns:a16="http://schemas.microsoft.com/office/drawing/2014/main" id="{B5039D65-52E1-462F-8C2C-A53AA0D3CE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90076" y="3546475"/>
              <a:ext cx="274638" cy="871538"/>
            </a:xfrm>
            <a:custGeom>
              <a:avLst/>
              <a:gdLst>
                <a:gd name="T0" fmla="*/ 0 w 233"/>
                <a:gd name="T1" fmla="*/ 0 h 737"/>
                <a:gd name="T2" fmla="*/ 233 w 233"/>
                <a:gd name="T3" fmla="*/ 0 h 737"/>
                <a:gd name="T4" fmla="*/ 233 w 233"/>
                <a:gd name="T5" fmla="*/ 737 h 737"/>
                <a:gd name="T6" fmla="*/ 0 w 233"/>
                <a:gd name="T7" fmla="*/ 737 h 737"/>
                <a:gd name="T8" fmla="*/ 0 w 233"/>
                <a:gd name="T9" fmla="*/ 0 h 737"/>
                <a:gd name="T10" fmla="*/ 150 w 233"/>
                <a:gd name="T11" fmla="*/ 168 h 737"/>
                <a:gd name="T12" fmla="*/ 79 w 233"/>
                <a:gd name="T13" fmla="*/ 168 h 737"/>
                <a:gd name="T14" fmla="*/ 79 w 233"/>
                <a:gd name="T15" fmla="*/ 237 h 737"/>
                <a:gd name="T16" fmla="*/ 150 w 233"/>
                <a:gd name="T17" fmla="*/ 237 h 737"/>
                <a:gd name="T18" fmla="*/ 150 w 233"/>
                <a:gd name="T19" fmla="*/ 168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3" h="737">
                  <a:moveTo>
                    <a:pt x="0" y="0"/>
                  </a:moveTo>
                  <a:cubicBezTo>
                    <a:pt x="78" y="0"/>
                    <a:pt x="155" y="0"/>
                    <a:pt x="233" y="0"/>
                  </a:cubicBezTo>
                  <a:cubicBezTo>
                    <a:pt x="233" y="246"/>
                    <a:pt x="233" y="491"/>
                    <a:pt x="233" y="737"/>
                  </a:cubicBezTo>
                  <a:cubicBezTo>
                    <a:pt x="155" y="737"/>
                    <a:pt x="78" y="737"/>
                    <a:pt x="0" y="737"/>
                  </a:cubicBezTo>
                  <a:cubicBezTo>
                    <a:pt x="0" y="491"/>
                    <a:pt x="0" y="246"/>
                    <a:pt x="0" y="0"/>
                  </a:cubicBezTo>
                  <a:close/>
                  <a:moveTo>
                    <a:pt x="150" y="168"/>
                  </a:moveTo>
                  <a:cubicBezTo>
                    <a:pt x="124" y="168"/>
                    <a:pt x="101" y="168"/>
                    <a:pt x="79" y="168"/>
                  </a:cubicBezTo>
                  <a:cubicBezTo>
                    <a:pt x="79" y="192"/>
                    <a:pt x="79" y="215"/>
                    <a:pt x="79" y="237"/>
                  </a:cubicBezTo>
                  <a:cubicBezTo>
                    <a:pt x="104" y="237"/>
                    <a:pt x="127" y="237"/>
                    <a:pt x="150" y="237"/>
                  </a:cubicBezTo>
                  <a:cubicBezTo>
                    <a:pt x="150" y="213"/>
                    <a:pt x="150" y="191"/>
                    <a:pt x="150" y="16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200">
                <a:ln>
                  <a:solidFill>
                    <a:srgbClr val="F5F5F5">
                      <a:alpha val="0"/>
                    </a:srgbClr>
                  </a:solidFill>
                </a:ln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33" name="Freeform 7">
              <a:extLst>
                <a:ext uri="{FF2B5EF4-FFF2-40B4-BE49-F238E27FC236}">
                  <a16:creationId xmlns:a16="http://schemas.microsoft.com/office/drawing/2014/main" id="{40EEB729-47EB-4CDF-945B-1CABD9F0C1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53763" y="3546475"/>
              <a:ext cx="274638" cy="871538"/>
            </a:xfrm>
            <a:custGeom>
              <a:avLst/>
              <a:gdLst>
                <a:gd name="T0" fmla="*/ 0 w 234"/>
                <a:gd name="T1" fmla="*/ 0 h 737"/>
                <a:gd name="T2" fmla="*/ 234 w 234"/>
                <a:gd name="T3" fmla="*/ 0 h 737"/>
                <a:gd name="T4" fmla="*/ 234 w 234"/>
                <a:gd name="T5" fmla="*/ 737 h 737"/>
                <a:gd name="T6" fmla="*/ 0 w 234"/>
                <a:gd name="T7" fmla="*/ 737 h 737"/>
                <a:gd name="T8" fmla="*/ 0 w 234"/>
                <a:gd name="T9" fmla="*/ 0 h 737"/>
                <a:gd name="T10" fmla="*/ 80 w 234"/>
                <a:gd name="T11" fmla="*/ 167 h 737"/>
                <a:gd name="T12" fmla="*/ 80 w 234"/>
                <a:gd name="T13" fmla="*/ 237 h 737"/>
                <a:gd name="T14" fmla="*/ 150 w 234"/>
                <a:gd name="T15" fmla="*/ 237 h 737"/>
                <a:gd name="T16" fmla="*/ 150 w 234"/>
                <a:gd name="T17" fmla="*/ 167 h 737"/>
                <a:gd name="T18" fmla="*/ 80 w 234"/>
                <a:gd name="T19" fmla="*/ 167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4" h="737">
                  <a:moveTo>
                    <a:pt x="0" y="0"/>
                  </a:moveTo>
                  <a:cubicBezTo>
                    <a:pt x="79" y="0"/>
                    <a:pt x="156" y="0"/>
                    <a:pt x="234" y="0"/>
                  </a:cubicBezTo>
                  <a:cubicBezTo>
                    <a:pt x="234" y="246"/>
                    <a:pt x="234" y="491"/>
                    <a:pt x="234" y="737"/>
                  </a:cubicBezTo>
                  <a:cubicBezTo>
                    <a:pt x="156" y="737"/>
                    <a:pt x="78" y="737"/>
                    <a:pt x="0" y="737"/>
                  </a:cubicBezTo>
                  <a:cubicBezTo>
                    <a:pt x="0" y="491"/>
                    <a:pt x="0" y="246"/>
                    <a:pt x="0" y="0"/>
                  </a:cubicBezTo>
                  <a:close/>
                  <a:moveTo>
                    <a:pt x="80" y="167"/>
                  </a:moveTo>
                  <a:cubicBezTo>
                    <a:pt x="80" y="192"/>
                    <a:pt x="80" y="215"/>
                    <a:pt x="80" y="237"/>
                  </a:cubicBezTo>
                  <a:cubicBezTo>
                    <a:pt x="105" y="237"/>
                    <a:pt x="127" y="237"/>
                    <a:pt x="150" y="237"/>
                  </a:cubicBezTo>
                  <a:cubicBezTo>
                    <a:pt x="150" y="213"/>
                    <a:pt x="150" y="190"/>
                    <a:pt x="150" y="167"/>
                  </a:cubicBezTo>
                  <a:cubicBezTo>
                    <a:pt x="126" y="167"/>
                    <a:pt x="103" y="167"/>
                    <a:pt x="80" y="1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200">
                <a:ln>
                  <a:solidFill>
                    <a:srgbClr val="F5F5F5">
                      <a:alpha val="0"/>
                    </a:srgbClr>
                  </a:solidFill>
                </a:ln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34" name="Freeform 8">
              <a:extLst>
                <a:ext uri="{FF2B5EF4-FFF2-40B4-BE49-F238E27FC236}">
                  <a16:creationId xmlns:a16="http://schemas.microsoft.com/office/drawing/2014/main" id="{A441633A-A080-40CC-8874-D083CB5AB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52213" y="3643313"/>
              <a:ext cx="150813" cy="774700"/>
            </a:xfrm>
            <a:custGeom>
              <a:avLst/>
              <a:gdLst>
                <a:gd name="T0" fmla="*/ 0 w 129"/>
                <a:gd name="T1" fmla="*/ 0 h 655"/>
                <a:gd name="T2" fmla="*/ 129 w 129"/>
                <a:gd name="T3" fmla="*/ 0 h 655"/>
                <a:gd name="T4" fmla="*/ 129 w 129"/>
                <a:gd name="T5" fmla="*/ 655 h 655"/>
                <a:gd name="T6" fmla="*/ 0 w 129"/>
                <a:gd name="T7" fmla="*/ 655 h 655"/>
                <a:gd name="T8" fmla="*/ 0 w 129"/>
                <a:gd name="T9" fmla="*/ 0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55">
                  <a:moveTo>
                    <a:pt x="0" y="0"/>
                  </a:moveTo>
                  <a:cubicBezTo>
                    <a:pt x="44" y="0"/>
                    <a:pt x="86" y="0"/>
                    <a:pt x="129" y="0"/>
                  </a:cubicBezTo>
                  <a:cubicBezTo>
                    <a:pt x="129" y="219"/>
                    <a:pt x="129" y="436"/>
                    <a:pt x="129" y="655"/>
                  </a:cubicBezTo>
                  <a:cubicBezTo>
                    <a:pt x="86" y="655"/>
                    <a:pt x="44" y="655"/>
                    <a:pt x="0" y="655"/>
                  </a:cubicBezTo>
                  <a:cubicBezTo>
                    <a:pt x="0" y="437"/>
                    <a:pt x="0" y="219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200">
                <a:ln>
                  <a:solidFill>
                    <a:srgbClr val="F5F5F5">
                      <a:alpha val="0"/>
                    </a:srgbClr>
                  </a:solidFill>
                </a:ln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35" name="Freeform 9">
              <a:extLst>
                <a:ext uri="{FF2B5EF4-FFF2-40B4-BE49-F238E27FC236}">
                  <a16:creationId xmlns:a16="http://schemas.microsoft.com/office/drawing/2014/main" id="{E19DEA1F-584D-4D36-81FE-DE20822D1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8626" y="3643313"/>
              <a:ext cx="150813" cy="774700"/>
            </a:xfrm>
            <a:custGeom>
              <a:avLst/>
              <a:gdLst>
                <a:gd name="T0" fmla="*/ 128 w 128"/>
                <a:gd name="T1" fmla="*/ 656 h 656"/>
                <a:gd name="T2" fmla="*/ 0 w 128"/>
                <a:gd name="T3" fmla="*/ 656 h 656"/>
                <a:gd name="T4" fmla="*/ 0 w 128"/>
                <a:gd name="T5" fmla="*/ 0 h 656"/>
                <a:gd name="T6" fmla="*/ 128 w 128"/>
                <a:gd name="T7" fmla="*/ 0 h 656"/>
                <a:gd name="T8" fmla="*/ 128 w 128"/>
                <a:gd name="T9" fmla="*/ 656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56">
                  <a:moveTo>
                    <a:pt x="128" y="656"/>
                  </a:moveTo>
                  <a:cubicBezTo>
                    <a:pt x="84" y="656"/>
                    <a:pt x="43" y="656"/>
                    <a:pt x="0" y="656"/>
                  </a:cubicBezTo>
                  <a:cubicBezTo>
                    <a:pt x="0" y="437"/>
                    <a:pt x="0" y="219"/>
                    <a:pt x="0" y="0"/>
                  </a:cubicBezTo>
                  <a:cubicBezTo>
                    <a:pt x="43" y="0"/>
                    <a:pt x="85" y="0"/>
                    <a:pt x="128" y="0"/>
                  </a:cubicBezTo>
                  <a:cubicBezTo>
                    <a:pt x="128" y="219"/>
                    <a:pt x="128" y="436"/>
                    <a:pt x="128" y="6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200">
                <a:ln>
                  <a:solidFill>
                    <a:srgbClr val="F5F5F5">
                      <a:alpha val="0"/>
                    </a:srgbClr>
                  </a:solidFill>
                </a:ln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36" name="Freeform 12">
              <a:extLst>
                <a:ext uri="{FF2B5EF4-FFF2-40B4-BE49-F238E27FC236}">
                  <a16:creationId xmlns:a16="http://schemas.microsoft.com/office/drawing/2014/main" id="{28E85028-7837-4854-90EF-8F3840A2CD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02963" y="3484563"/>
              <a:ext cx="381000" cy="47625"/>
            </a:xfrm>
            <a:custGeom>
              <a:avLst/>
              <a:gdLst>
                <a:gd name="T0" fmla="*/ 323 w 323"/>
                <a:gd name="T1" fmla="*/ 0 h 41"/>
                <a:gd name="T2" fmla="*/ 313 w 323"/>
                <a:gd name="T3" fmla="*/ 30 h 41"/>
                <a:gd name="T4" fmla="*/ 297 w 323"/>
                <a:gd name="T5" fmla="*/ 40 h 41"/>
                <a:gd name="T6" fmla="*/ 25 w 323"/>
                <a:gd name="T7" fmla="*/ 40 h 41"/>
                <a:gd name="T8" fmla="*/ 9 w 323"/>
                <a:gd name="T9" fmla="*/ 28 h 41"/>
                <a:gd name="T10" fmla="*/ 0 w 323"/>
                <a:gd name="T11" fmla="*/ 0 h 41"/>
                <a:gd name="T12" fmla="*/ 323 w 323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1">
                  <a:moveTo>
                    <a:pt x="323" y="0"/>
                  </a:moveTo>
                  <a:cubicBezTo>
                    <a:pt x="319" y="12"/>
                    <a:pt x="317" y="22"/>
                    <a:pt x="313" y="30"/>
                  </a:cubicBezTo>
                  <a:cubicBezTo>
                    <a:pt x="310" y="35"/>
                    <a:pt x="302" y="40"/>
                    <a:pt x="297" y="40"/>
                  </a:cubicBezTo>
                  <a:cubicBezTo>
                    <a:pt x="206" y="41"/>
                    <a:pt x="116" y="41"/>
                    <a:pt x="25" y="40"/>
                  </a:cubicBezTo>
                  <a:cubicBezTo>
                    <a:pt x="20" y="40"/>
                    <a:pt x="12" y="33"/>
                    <a:pt x="9" y="28"/>
                  </a:cubicBezTo>
                  <a:cubicBezTo>
                    <a:pt x="5" y="20"/>
                    <a:pt x="3" y="11"/>
                    <a:pt x="0" y="0"/>
                  </a:cubicBezTo>
                  <a:cubicBezTo>
                    <a:pt x="108" y="0"/>
                    <a:pt x="214" y="0"/>
                    <a:pt x="3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200">
                <a:ln>
                  <a:solidFill>
                    <a:srgbClr val="F5F5F5">
                      <a:alpha val="0"/>
                    </a:srgbClr>
                  </a:solidFill>
                </a:ln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37" name="Freeform 13">
              <a:extLst>
                <a:ext uri="{FF2B5EF4-FFF2-40B4-BE49-F238E27FC236}">
                  <a16:creationId xmlns:a16="http://schemas.microsoft.com/office/drawing/2014/main" id="{0C9F4323-408B-46C7-A862-334C1EE6C0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7688" y="3484563"/>
              <a:ext cx="377825" cy="47625"/>
            </a:xfrm>
            <a:custGeom>
              <a:avLst/>
              <a:gdLst>
                <a:gd name="T0" fmla="*/ 0 w 321"/>
                <a:gd name="T1" fmla="*/ 0 h 41"/>
                <a:gd name="T2" fmla="*/ 321 w 321"/>
                <a:gd name="T3" fmla="*/ 0 h 41"/>
                <a:gd name="T4" fmla="*/ 312 w 321"/>
                <a:gd name="T5" fmla="*/ 33 h 41"/>
                <a:gd name="T6" fmla="*/ 299 w 321"/>
                <a:gd name="T7" fmla="*/ 40 h 41"/>
                <a:gd name="T8" fmla="*/ 25 w 321"/>
                <a:gd name="T9" fmla="*/ 40 h 41"/>
                <a:gd name="T10" fmla="*/ 11 w 321"/>
                <a:gd name="T11" fmla="*/ 31 h 41"/>
                <a:gd name="T12" fmla="*/ 0 w 321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1" h="41">
                  <a:moveTo>
                    <a:pt x="0" y="0"/>
                  </a:moveTo>
                  <a:cubicBezTo>
                    <a:pt x="108" y="0"/>
                    <a:pt x="213" y="0"/>
                    <a:pt x="321" y="0"/>
                  </a:cubicBezTo>
                  <a:cubicBezTo>
                    <a:pt x="318" y="12"/>
                    <a:pt x="316" y="23"/>
                    <a:pt x="312" y="33"/>
                  </a:cubicBezTo>
                  <a:cubicBezTo>
                    <a:pt x="311" y="36"/>
                    <a:pt x="303" y="40"/>
                    <a:pt x="299" y="40"/>
                  </a:cubicBezTo>
                  <a:cubicBezTo>
                    <a:pt x="208" y="41"/>
                    <a:pt x="116" y="41"/>
                    <a:pt x="25" y="40"/>
                  </a:cubicBezTo>
                  <a:cubicBezTo>
                    <a:pt x="20" y="40"/>
                    <a:pt x="13" y="35"/>
                    <a:pt x="11" y="31"/>
                  </a:cubicBezTo>
                  <a:cubicBezTo>
                    <a:pt x="6" y="22"/>
                    <a:pt x="4" y="1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200">
                <a:ln>
                  <a:solidFill>
                    <a:srgbClr val="F5F5F5">
                      <a:alpha val="0"/>
                    </a:srgbClr>
                  </a:solidFill>
                </a:ln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4BF0A8A2-91E8-4747-9280-0691125D6CB4}"/>
              </a:ext>
            </a:extLst>
          </p:cNvPr>
          <p:cNvGrpSpPr/>
          <p:nvPr/>
        </p:nvGrpSpPr>
        <p:grpSpPr>
          <a:xfrm>
            <a:off x="-7324" y="1173481"/>
            <a:ext cx="9913324" cy="1550669"/>
            <a:chOff x="-7324" y="1173481"/>
            <a:chExt cx="9913324" cy="1550669"/>
          </a:xfrm>
        </p:grpSpPr>
        <p:sp>
          <p:nvSpPr>
            <p:cNvPr id="65" name="직사각형 64">
              <a:extLst>
                <a:ext uri="{FF2B5EF4-FFF2-40B4-BE49-F238E27FC236}">
                  <a16:creationId xmlns:a16="http://schemas.microsoft.com/office/drawing/2014/main" id="{81292FA5-53D6-47ED-BFE0-755AF259667C}"/>
                </a:ext>
              </a:extLst>
            </p:cNvPr>
            <p:cNvSpPr/>
            <p:nvPr/>
          </p:nvSpPr>
          <p:spPr>
            <a:xfrm>
              <a:off x="-7324" y="1173481"/>
              <a:ext cx="9913324" cy="1550669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  <a:shade val="67500"/>
                    <a:satMod val="115000"/>
                  </a:schemeClr>
                </a:gs>
                <a:gs pos="8000">
                  <a:schemeClr val="bg1">
                    <a:lumMod val="8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7CC72CD7-BB09-42AA-A45F-178F5459AA7B}"/>
                </a:ext>
              </a:extLst>
            </p:cNvPr>
            <p:cNvGrpSpPr/>
            <p:nvPr/>
          </p:nvGrpSpPr>
          <p:grpSpPr>
            <a:xfrm>
              <a:off x="413967" y="1490825"/>
              <a:ext cx="9076108" cy="338554"/>
              <a:chOff x="413967" y="1490825"/>
              <a:chExt cx="9076108" cy="338554"/>
            </a:xfrm>
          </p:grpSpPr>
          <p:grpSp>
            <p:nvGrpSpPr>
              <p:cNvPr id="78" name="그룹 77">
                <a:extLst>
                  <a:ext uri="{FF2B5EF4-FFF2-40B4-BE49-F238E27FC236}">
                    <a16:creationId xmlns:a16="http://schemas.microsoft.com/office/drawing/2014/main" id="{DF0D1D2B-B37E-4A02-B994-FCDCC8070646}"/>
                  </a:ext>
                </a:extLst>
              </p:cNvPr>
              <p:cNvGrpSpPr/>
              <p:nvPr/>
            </p:nvGrpSpPr>
            <p:grpSpPr>
              <a:xfrm>
                <a:off x="413967" y="1490825"/>
                <a:ext cx="4116188" cy="338554"/>
                <a:chOff x="353007" y="1405760"/>
                <a:chExt cx="4116188" cy="338554"/>
              </a:xfrm>
            </p:grpSpPr>
            <p:sp>
              <p:nvSpPr>
                <p:cNvPr id="80" name="TextBox 79">
                  <a:extLst>
                    <a:ext uri="{FF2B5EF4-FFF2-40B4-BE49-F238E27FC236}">
                      <a16:creationId xmlns:a16="http://schemas.microsoft.com/office/drawing/2014/main" id="{F559054E-75F5-4231-B59A-B808B6059986}"/>
                    </a:ext>
                  </a:extLst>
                </p:cNvPr>
                <p:cNvSpPr txBox="1"/>
                <p:nvPr/>
              </p:nvSpPr>
              <p:spPr>
                <a:xfrm>
                  <a:off x="353007" y="1405760"/>
                  <a:ext cx="3360057" cy="338554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 wrap="square">
                  <a:spAutoFit/>
                </a:bodyPr>
                <a:lstStyle>
                  <a:defPPr>
                    <a:defRPr lang="ko-KR"/>
                  </a:defPPr>
                  <a:lvl1pPr algn="ctr">
                    <a:defRPr sz="16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defRPr>
                  </a:lvl1pPr>
                </a:lstStyle>
                <a:p>
                  <a:r>
                    <a:rPr lang="ko-KR" altLang="en-US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사적이해관계자 </a:t>
                  </a:r>
                  <a:r>
                    <a:rPr lang="en-US" altLang="ko-K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(</a:t>
                  </a:r>
                  <a:r>
                    <a:rPr lang="ko-KR" altLang="en-US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제</a:t>
                  </a:r>
                  <a:r>
                    <a:rPr lang="en-US" altLang="ko-K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2</a:t>
                  </a:r>
                  <a:r>
                    <a:rPr lang="ko-KR" altLang="en-US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조제</a:t>
                  </a:r>
                  <a:r>
                    <a:rPr lang="en-US" altLang="ko-K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6</a:t>
                  </a:r>
                  <a:r>
                    <a:rPr lang="ko-KR" altLang="en-US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호</a:t>
                  </a:r>
                  <a:r>
                    <a:rPr lang="en-US" altLang="ko-K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)</a:t>
                  </a:r>
                  <a:endParaRPr lang="ko-KR" altLang="en-US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81" name="TextBox 80">
                  <a:extLst>
                    <a:ext uri="{FF2B5EF4-FFF2-40B4-BE49-F238E27FC236}">
                      <a16:creationId xmlns:a16="http://schemas.microsoft.com/office/drawing/2014/main" id="{EA209AC4-48AA-4246-9B61-0C2794F3E832}"/>
                    </a:ext>
                  </a:extLst>
                </p:cNvPr>
                <p:cNvSpPr txBox="1"/>
                <p:nvPr/>
              </p:nvSpPr>
              <p:spPr>
                <a:xfrm>
                  <a:off x="3736444" y="1405760"/>
                  <a:ext cx="732751" cy="338554"/>
                </a:xfrm>
                <a:prstGeom prst="rect">
                  <a:avLst/>
                </a:prstGeom>
                <a:solidFill>
                  <a:srgbClr val="2F5F96"/>
                </a:solidFill>
              </p:spPr>
              <p:txBody>
                <a:bodyPr wrap="square">
                  <a:spAutoFit/>
                </a:bodyPr>
                <a:lstStyle>
                  <a:defPPr>
                    <a:defRPr lang="ko-KR"/>
                  </a:defPPr>
                  <a:lvl1pPr algn="ctr">
                    <a:defRPr sz="1600" spc="-70">
                      <a:ln>
                        <a:solidFill>
                          <a:srgbClr val="41A77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defRPr>
                  </a:lvl1pPr>
                </a:lstStyle>
                <a:p>
                  <a:r>
                    <a:rPr lang="ko-KR" altLang="en-US"/>
                    <a:t>바목</a:t>
                  </a:r>
                </a:p>
              </p:txBody>
            </p:sp>
          </p:grpSp>
          <p:cxnSp>
            <p:nvCxnSpPr>
              <p:cNvPr id="79" name="직선 연결선 78">
                <a:extLst>
                  <a:ext uri="{FF2B5EF4-FFF2-40B4-BE49-F238E27FC236}">
                    <a16:creationId xmlns:a16="http://schemas.microsoft.com/office/drawing/2014/main" id="{5E09A3A5-4285-40AA-96C6-665B5D297E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148" y="1829379"/>
                <a:ext cx="9061927" cy="0"/>
              </a:xfrm>
              <a:prstGeom prst="line">
                <a:avLst/>
              </a:prstGeom>
              <a:solidFill>
                <a:schemeClr val="bg1"/>
              </a:solidFill>
              <a:ln w="9525"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792BE5A4-574F-45DB-89A6-13F2EFBBFB3B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B483359F-8E44-4D3B-9C5F-A63EBFDA9E66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2862D01C-6008-488E-875B-20870DF4A932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marR="0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 spc="-20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사적이해관계자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신고 및 회피</a:t>
            </a:r>
            <a:r>
              <a:rPr lang="en-US" altLang="ko-KR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·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기피 신청</a:t>
            </a:r>
          </a:p>
        </p:txBody>
      </p:sp>
      <p:sp>
        <p:nvSpPr>
          <p:cNvPr id="86" name="사각형: 둥근 모서리 85">
            <a:extLst>
              <a:ext uri="{FF2B5EF4-FFF2-40B4-BE49-F238E27FC236}">
                <a16:creationId xmlns:a16="http://schemas.microsoft.com/office/drawing/2014/main" id="{1714DAAD-A6B5-484B-A59F-048E69238DC9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8D612248-7F86-42E7-9D0F-64FE4D8938F3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5E06205F-B4C9-49B5-9FFA-0142FFFC8841}"/>
              </a:ext>
            </a:extLst>
          </p:cNvPr>
          <p:cNvSpPr/>
          <p:nvPr/>
        </p:nvSpPr>
        <p:spPr>
          <a:xfrm>
            <a:off x="-7324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BADFB1CF-23EC-40BA-9FED-67CE2152B0EA}"/>
              </a:ext>
            </a:extLst>
          </p:cNvPr>
          <p:cNvSpPr txBox="1"/>
          <p:nvPr/>
        </p:nvSpPr>
        <p:spPr>
          <a:xfrm>
            <a:off x="428148" y="1949021"/>
            <a:ext cx="86904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800"/>
              </a:spcBef>
              <a:buFont typeface="Wingdings" panose="05000000000000000000" pitchFamily="2" charset="2"/>
              <a:buChar char="ü"/>
            </a:pPr>
            <a:r>
              <a:rPr lang="ko-KR" altLang="en-US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자신 또는 그 가족이 대통령령으로 정하는 일정비율 이상의 주식ㆍ지분 또는 </a:t>
            </a:r>
            <a:r>
              <a:rPr lang="en-US" altLang="ko-KR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자본금 등을 소유하고 있는 법인 또는 단체</a:t>
            </a:r>
            <a:endParaRPr lang="en-US" altLang="ko-KR" b="1" kern="0" spc="-7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04" name="그룹 103">
            <a:extLst>
              <a:ext uri="{FF2B5EF4-FFF2-40B4-BE49-F238E27FC236}">
                <a16:creationId xmlns:a16="http://schemas.microsoft.com/office/drawing/2014/main" id="{1A30BCA2-EA9F-433F-B4C0-74FD8021EB00}"/>
              </a:ext>
            </a:extLst>
          </p:cNvPr>
          <p:cNvGrpSpPr/>
          <p:nvPr/>
        </p:nvGrpSpPr>
        <p:grpSpPr>
          <a:xfrm>
            <a:off x="6764516" y="372291"/>
            <a:ext cx="2760876" cy="276999"/>
            <a:chOff x="6764516" y="372291"/>
            <a:chExt cx="2760876" cy="276999"/>
          </a:xfrm>
        </p:grpSpPr>
        <p:grpSp>
          <p:nvGrpSpPr>
            <p:cNvPr id="105" name="그룹 104">
              <a:extLst>
                <a:ext uri="{FF2B5EF4-FFF2-40B4-BE49-F238E27FC236}">
                  <a16:creationId xmlns:a16="http://schemas.microsoft.com/office/drawing/2014/main" id="{00D0CB5C-CA83-4521-B5FE-8DAF40E29406}"/>
                </a:ext>
              </a:extLst>
            </p:cNvPr>
            <p:cNvGrpSpPr/>
            <p:nvPr/>
          </p:nvGrpSpPr>
          <p:grpSpPr>
            <a:xfrm>
              <a:off x="6764516" y="372291"/>
              <a:ext cx="1160207" cy="276999"/>
              <a:chOff x="4300628" y="-710341"/>
              <a:chExt cx="1160207" cy="276999"/>
            </a:xfrm>
          </p:grpSpPr>
          <p:sp>
            <p:nvSpPr>
              <p:cNvPr id="112" name="Freeform 458">
                <a:extLst>
                  <a:ext uri="{FF2B5EF4-FFF2-40B4-BE49-F238E27FC236}">
                    <a16:creationId xmlns:a16="http://schemas.microsoft.com/office/drawing/2014/main" id="{053AE5F8-14AB-4EB9-AAAF-AEE2709F85B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13" name="직사각형 112">
                <a:extLst>
                  <a:ext uri="{FF2B5EF4-FFF2-40B4-BE49-F238E27FC236}">
                    <a16:creationId xmlns:a16="http://schemas.microsoft.com/office/drawing/2014/main" id="{A188F698-CD5F-4B6F-ABAA-C2C7D02D8927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4F439B61-B361-4D79-AFA7-86A905ED6D8C}"/>
                </a:ext>
              </a:extLst>
            </p:cNvPr>
            <p:cNvGrpSpPr/>
            <p:nvPr/>
          </p:nvGrpSpPr>
          <p:grpSpPr>
            <a:xfrm>
              <a:off x="7564850" y="372291"/>
              <a:ext cx="1160207" cy="276999"/>
              <a:chOff x="4300628" y="-710341"/>
              <a:chExt cx="1160207" cy="276999"/>
            </a:xfrm>
          </p:grpSpPr>
          <p:sp>
            <p:nvSpPr>
              <p:cNvPr id="110" name="Freeform 458">
                <a:extLst>
                  <a:ext uri="{FF2B5EF4-FFF2-40B4-BE49-F238E27FC236}">
                    <a16:creationId xmlns:a16="http://schemas.microsoft.com/office/drawing/2014/main" id="{0CC7C01D-F4B8-45AA-BA6B-B5F0DDFAE63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11" name="직사각형 110">
                <a:extLst>
                  <a:ext uri="{FF2B5EF4-FFF2-40B4-BE49-F238E27FC236}">
                    <a16:creationId xmlns:a16="http://schemas.microsoft.com/office/drawing/2014/main" id="{E48ACBBD-47CB-45A1-982B-4DA52BE34C13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80FE14A9-D845-4D06-8CFB-40E7395FE90E}"/>
                </a:ext>
              </a:extLst>
            </p:cNvPr>
            <p:cNvGrpSpPr/>
            <p:nvPr/>
          </p:nvGrpSpPr>
          <p:grpSpPr>
            <a:xfrm>
              <a:off x="8365185" y="372291"/>
              <a:ext cx="1160207" cy="276999"/>
              <a:chOff x="4300628" y="-710341"/>
              <a:chExt cx="1160207" cy="276999"/>
            </a:xfrm>
          </p:grpSpPr>
          <p:sp>
            <p:nvSpPr>
              <p:cNvPr id="108" name="Freeform 458">
                <a:extLst>
                  <a:ext uri="{FF2B5EF4-FFF2-40B4-BE49-F238E27FC236}">
                    <a16:creationId xmlns:a16="http://schemas.microsoft.com/office/drawing/2014/main" id="{73B5A3A0-AFE6-4BF0-B86B-CEB466F99FA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2000">
                    <a:srgbClr val="0070C0"/>
                  </a:gs>
                  <a:gs pos="62000">
                    <a:srgbClr val="2A8966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09" name="직사각형 108">
                <a:extLst>
                  <a:ext uri="{FF2B5EF4-FFF2-40B4-BE49-F238E27FC236}">
                    <a16:creationId xmlns:a16="http://schemas.microsoft.com/office/drawing/2014/main" id="{4649E3E9-80F3-4AD9-97C5-CCF16703473F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4177EA2B-FF57-40F2-AB6D-0568A26418CE}"/>
              </a:ext>
            </a:extLst>
          </p:cNvPr>
          <p:cNvGrpSpPr/>
          <p:nvPr/>
        </p:nvGrpSpPr>
        <p:grpSpPr>
          <a:xfrm>
            <a:off x="1212562" y="3153499"/>
            <a:ext cx="7480877" cy="1379009"/>
            <a:chOff x="1212562" y="3153499"/>
            <a:chExt cx="7480877" cy="1379009"/>
          </a:xfrm>
        </p:grpSpPr>
        <p:sp>
          <p:nvSpPr>
            <p:cNvPr id="185" name="모서리가 둥근 직사각형 87">
              <a:extLst>
                <a:ext uri="{FF2B5EF4-FFF2-40B4-BE49-F238E27FC236}">
                  <a16:creationId xmlns:a16="http://schemas.microsoft.com/office/drawing/2014/main" id="{5173E3CE-830D-4A4B-8284-5B89479298BE}"/>
                </a:ext>
              </a:extLst>
            </p:cNvPr>
            <p:cNvSpPr/>
            <p:nvPr/>
          </p:nvSpPr>
          <p:spPr>
            <a:xfrm>
              <a:off x="2834082" y="3153499"/>
              <a:ext cx="4237836" cy="380480"/>
            </a:xfrm>
            <a:prstGeom prst="rect">
              <a:avLst/>
            </a:prstGeom>
            <a:noFill/>
          </p:spPr>
          <p:txBody>
            <a:bodyPr wrap="square" lIns="72000" tIns="36000" rIns="72000" bIns="36000" anchor="ctr">
              <a:spAutoFit/>
            </a:bodyPr>
            <a:lstStyle/>
            <a:p>
              <a:pPr algn="ctr"/>
              <a:r>
                <a:rPr lang="en-US" altLang="ko-KR" sz="2000" spc="-15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C</a:t>
              </a:r>
              <a:r>
                <a:rPr lang="ko-KR" altLang="en-US" sz="2000" spc="-15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단체</a:t>
              </a:r>
              <a:r>
                <a:rPr lang="ko-KR" altLang="en-US" sz="2000" b="1" spc="-15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6A6A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가</a:t>
              </a:r>
              <a:r>
                <a:rPr lang="en-US" altLang="ko-KR" sz="2000" spc="-15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6A6A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직무관</a:t>
              </a:r>
              <a:r>
                <a:rPr lang="ko-KR" altLang="en-US" sz="1400" spc="-15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6A6A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련자이면서 </a:t>
              </a:r>
              <a:r>
                <a:rPr lang="ko-KR" altLang="en-US" sz="1400" spc="-150" dirty="0" err="1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6A6A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사</a:t>
              </a:r>
              <a:r>
                <a:rPr lang="ko-KR" altLang="en-US" sz="1400" spc="-150" dirty="0" err="1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적이해관계자</a:t>
              </a:r>
              <a:endParaRPr lang="ko-KR" altLang="en-US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>
                    <a:lumMod val="6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9A2CFD72-28BE-4276-B770-916C412FADBC}"/>
                </a:ext>
              </a:extLst>
            </p:cNvPr>
            <p:cNvSpPr txBox="1"/>
            <p:nvPr/>
          </p:nvSpPr>
          <p:spPr>
            <a:xfrm>
              <a:off x="2341150" y="3701511"/>
              <a:ext cx="52237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 latinLnBrk="0"/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민간협력과에서 보조금을 지원하는 민간 공모사업에 </a:t>
              </a:r>
              <a:b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해당</a:t>
              </a:r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업무 담당자의 누나가 일정비율</a:t>
              </a:r>
              <a: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대통령령으로 구체화 예정</a:t>
              </a:r>
              <a: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이상의 지분을 가지고 있는 </a:t>
              </a:r>
              <a:r>
                <a:rPr lang="en-US" altLang="ko-KR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C</a:t>
              </a:r>
              <a:r>
                <a:rPr lang="ko-KR" altLang="en-US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단체가 지원하는 경우</a:t>
              </a:r>
            </a:p>
          </p:txBody>
        </p:sp>
        <p:cxnSp>
          <p:nvCxnSpPr>
            <p:cNvPr id="187" name="직선 연결선 186">
              <a:extLst>
                <a:ext uri="{FF2B5EF4-FFF2-40B4-BE49-F238E27FC236}">
                  <a16:creationId xmlns:a16="http://schemas.microsoft.com/office/drawing/2014/main" id="{B16191FB-967E-4A2F-9F4F-9F4908A7E11D}"/>
                </a:ext>
              </a:extLst>
            </p:cNvPr>
            <p:cNvCxnSpPr>
              <a:cxnSpLocks/>
            </p:cNvCxnSpPr>
            <p:nvPr/>
          </p:nvCxnSpPr>
          <p:spPr>
            <a:xfrm>
              <a:off x="1212562" y="3614018"/>
              <a:ext cx="7480877" cy="0"/>
            </a:xfrm>
            <a:prstGeom prst="line">
              <a:avLst/>
            </a:prstGeom>
            <a:ln>
              <a:solidFill>
                <a:srgbClr val="BFBF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1C33B157-C5F4-4F24-B12D-FACC8B9097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30</a:t>
            </a:fld>
            <a:endParaRPr lang="ko-KR" altLang="en-US"/>
          </a:p>
        </p:txBody>
      </p:sp>
      <p:grpSp>
        <p:nvGrpSpPr>
          <p:cNvPr id="50" name="그룹 49"/>
          <p:cNvGrpSpPr/>
          <p:nvPr/>
        </p:nvGrpSpPr>
        <p:grpSpPr>
          <a:xfrm>
            <a:off x="-7324" y="2705840"/>
            <a:ext cx="1722913" cy="307777"/>
            <a:chOff x="-7324" y="2728065"/>
            <a:chExt cx="1722913" cy="307777"/>
          </a:xfrm>
        </p:grpSpPr>
        <p:sp>
          <p:nvSpPr>
            <p:cNvPr id="51" name="Freeform 458">
              <a:extLst>
                <a:ext uri="{FF2B5EF4-FFF2-40B4-BE49-F238E27FC236}">
                  <a16:creationId xmlns:a16="http://schemas.microsoft.com/office/drawing/2014/main" id="{D9327BC5-1D9A-4E8B-B5C4-2776AB2578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-7324" y="2747375"/>
              <a:ext cx="1722913" cy="25350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D9D9D9"/>
                </a:gs>
                <a:gs pos="100000">
                  <a:schemeClr val="bg2">
                    <a:lumMod val="7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BE431CF9-91CD-453A-97DB-EF94BE8552B8}"/>
                </a:ext>
              </a:extLst>
            </p:cNvPr>
            <p:cNvSpPr/>
            <p:nvPr/>
          </p:nvSpPr>
          <p:spPr>
            <a:xfrm>
              <a:off x="456819" y="2728065"/>
              <a:ext cx="79462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    시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BDB628DB-05C6-4516-B89E-2852298935B0}"/>
              </a:ext>
            </a:extLst>
          </p:cNvPr>
          <p:cNvGrpSpPr/>
          <p:nvPr/>
        </p:nvGrpSpPr>
        <p:grpSpPr>
          <a:xfrm>
            <a:off x="3315019" y="4887752"/>
            <a:ext cx="664925" cy="958829"/>
            <a:chOff x="2218537" y="4682233"/>
            <a:chExt cx="566662" cy="817133"/>
          </a:xfrm>
        </p:grpSpPr>
        <p:sp>
          <p:nvSpPr>
            <p:cNvPr id="54" name="사각형: 둥근 위쪽 모서리 53">
              <a:extLst>
                <a:ext uri="{FF2B5EF4-FFF2-40B4-BE49-F238E27FC236}">
                  <a16:creationId xmlns:a16="http://schemas.microsoft.com/office/drawing/2014/main" id="{A3985889-8037-47E0-81F4-DA4711C6EFFB}"/>
                </a:ext>
              </a:extLst>
            </p:cNvPr>
            <p:cNvSpPr/>
            <p:nvPr/>
          </p:nvSpPr>
          <p:spPr>
            <a:xfrm>
              <a:off x="2218537" y="5032436"/>
              <a:ext cx="566662" cy="466930"/>
            </a:xfrm>
            <a:prstGeom prst="round2SameRect">
              <a:avLst>
                <a:gd name="adj1" fmla="val 28856"/>
                <a:gd name="adj2" fmla="val 0"/>
              </a:avLst>
            </a:prstGeom>
            <a:gradFill>
              <a:gsLst>
                <a:gs pos="75000">
                  <a:srgbClr val="999999"/>
                </a:gs>
                <a:gs pos="100000">
                  <a:srgbClr val="999999">
                    <a:alpha val="0"/>
                  </a:srgbClr>
                </a:gs>
              </a:gsLst>
              <a:lin ang="54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" name="자유형: 도형 54">
              <a:extLst>
                <a:ext uri="{FF2B5EF4-FFF2-40B4-BE49-F238E27FC236}">
                  <a16:creationId xmlns:a16="http://schemas.microsoft.com/office/drawing/2014/main" id="{1568F069-0699-4B9A-8302-52E8406FC4E1}"/>
                </a:ext>
              </a:extLst>
            </p:cNvPr>
            <p:cNvSpPr/>
            <p:nvPr/>
          </p:nvSpPr>
          <p:spPr>
            <a:xfrm>
              <a:off x="2352257" y="4682233"/>
              <a:ext cx="299210" cy="299197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0712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직사각형 102">
            <a:extLst>
              <a:ext uri="{FF2B5EF4-FFF2-40B4-BE49-F238E27FC236}">
                <a16:creationId xmlns:a16="http://schemas.microsoft.com/office/drawing/2014/main" id="{5B2252ED-CE99-4892-902E-F16EA0E34430}"/>
              </a:ext>
            </a:extLst>
          </p:cNvPr>
          <p:cNvSpPr/>
          <p:nvPr/>
        </p:nvSpPr>
        <p:spPr>
          <a:xfrm>
            <a:off x="1960859" y="6249336"/>
            <a:ext cx="2133597" cy="161583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 anchor="ctr">
            <a:spAutoFit/>
          </a:bodyPr>
          <a:lstStyle/>
          <a:p>
            <a:pPr algn="ctr">
              <a:defRPr/>
            </a:pPr>
            <a:r>
              <a:rPr lang="en-US" altLang="ko-KR" sz="105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05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전 퇴직 후 </a:t>
            </a:r>
            <a:r>
              <a:rPr lang="ko-KR" altLang="en-US" sz="1050" b="1" kern="0" spc="-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식당운영하는</a:t>
            </a:r>
            <a:r>
              <a:rPr lang="ko-KR" altLang="en-US" sz="105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선배 공직자</a:t>
            </a:r>
            <a:endParaRPr lang="en-US" altLang="ko-KR" sz="1050" b="1" kern="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07" name="직사각형 106">
            <a:extLst>
              <a:ext uri="{FF2B5EF4-FFF2-40B4-BE49-F238E27FC236}">
                <a16:creationId xmlns:a16="http://schemas.microsoft.com/office/drawing/2014/main" id="{78B555BD-C1EA-46D9-9338-D2FD2C42F88B}"/>
              </a:ext>
            </a:extLst>
          </p:cNvPr>
          <p:cNvSpPr/>
          <p:nvPr/>
        </p:nvSpPr>
        <p:spPr>
          <a:xfrm>
            <a:off x="6450729" y="6249333"/>
            <a:ext cx="754694" cy="16158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>
              <a:defRPr/>
            </a:pPr>
            <a:r>
              <a:rPr lang="ko-KR" altLang="en-US" sz="105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후배 공직자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C606AA79-C5B2-40A2-ABA7-5CB452B9DFA4}"/>
              </a:ext>
            </a:extLst>
          </p:cNvPr>
          <p:cNvGrpSpPr/>
          <p:nvPr/>
        </p:nvGrpSpPr>
        <p:grpSpPr>
          <a:xfrm>
            <a:off x="2270788" y="5094929"/>
            <a:ext cx="1493421" cy="1074367"/>
            <a:chOff x="2693798" y="4788024"/>
            <a:chExt cx="1244457" cy="895265"/>
          </a:xfrm>
        </p:grpSpPr>
        <p:grpSp>
          <p:nvGrpSpPr>
            <p:cNvPr id="52" name="그룹 51"/>
            <p:cNvGrpSpPr/>
            <p:nvPr/>
          </p:nvGrpSpPr>
          <p:grpSpPr>
            <a:xfrm>
              <a:off x="2693798" y="5038725"/>
              <a:ext cx="880589" cy="609639"/>
              <a:chOff x="-3277829" y="7042632"/>
              <a:chExt cx="1243987" cy="724113"/>
            </a:xfrm>
            <a:solidFill>
              <a:srgbClr val="D9D9D9"/>
            </a:solidFill>
          </p:grpSpPr>
          <p:sp>
            <p:nvSpPr>
              <p:cNvPr id="53" name="Freeform 66">
                <a:extLst>
                  <a:ext uri="{FF2B5EF4-FFF2-40B4-BE49-F238E27FC236}">
                    <a16:creationId xmlns:a16="http://schemas.microsoft.com/office/drawing/2014/main" id="{DE6FCB8A-0958-4659-825A-13EB13751CC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-3177568" y="7284003"/>
                <a:ext cx="1043464" cy="482742"/>
              </a:xfrm>
              <a:custGeom>
                <a:avLst/>
                <a:gdLst>
                  <a:gd name="T0" fmla="*/ 220 w 281"/>
                  <a:gd name="T1" fmla="*/ 0 h 130"/>
                  <a:gd name="T2" fmla="*/ 220 w 281"/>
                  <a:gd name="T3" fmla="*/ 0 h 130"/>
                  <a:gd name="T4" fmla="*/ 212 w 281"/>
                  <a:gd name="T5" fmla="*/ 3 h 130"/>
                  <a:gd name="T6" fmla="*/ 201 w 281"/>
                  <a:gd name="T7" fmla="*/ 4 h 130"/>
                  <a:gd name="T8" fmla="*/ 201 w 281"/>
                  <a:gd name="T9" fmla="*/ 4 h 130"/>
                  <a:gd name="T10" fmla="*/ 191 w 281"/>
                  <a:gd name="T11" fmla="*/ 3 h 130"/>
                  <a:gd name="T12" fmla="*/ 181 w 281"/>
                  <a:gd name="T13" fmla="*/ 0 h 130"/>
                  <a:gd name="T14" fmla="*/ 181 w 281"/>
                  <a:gd name="T15" fmla="*/ 0 h 130"/>
                  <a:gd name="T16" fmla="*/ 171 w 281"/>
                  <a:gd name="T17" fmla="*/ 3 h 130"/>
                  <a:gd name="T18" fmla="*/ 161 w 281"/>
                  <a:gd name="T19" fmla="*/ 4 h 130"/>
                  <a:gd name="T20" fmla="*/ 161 w 281"/>
                  <a:gd name="T21" fmla="*/ 4 h 130"/>
                  <a:gd name="T22" fmla="*/ 150 w 281"/>
                  <a:gd name="T23" fmla="*/ 3 h 130"/>
                  <a:gd name="T24" fmla="*/ 141 w 281"/>
                  <a:gd name="T25" fmla="*/ 0 h 130"/>
                  <a:gd name="T26" fmla="*/ 141 w 281"/>
                  <a:gd name="T27" fmla="*/ 0 h 130"/>
                  <a:gd name="T28" fmla="*/ 132 w 281"/>
                  <a:gd name="T29" fmla="*/ 3 h 130"/>
                  <a:gd name="T30" fmla="*/ 120 w 281"/>
                  <a:gd name="T31" fmla="*/ 4 h 130"/>
                  <a:gd name="T32" fmla="*/ 120 w 281"/>
                  <a:gd name="T33" fmla="*/ 4 h 130"/>
                  <a:gd name="T34" fmla="*/ 110 w 281"/>
                  <a:gd name="T35" fmla="*/ 3 h 130"/>
                  <a:gd name="T36" fmla="*/ 101 w 281"/>
                  <a:gd name="T37" fmla="*/ 0 h 130"/>
                  <a:gd name="T38" fmla="*/ 101 w 281"/>
                  <a:gd name="T39" fmla="*/ 0 h 130"/>
                  <a:gd name="T40" fmla="*/ 91 w 281"/>
                  <a:gd name="T41" fmla="*/ 3 h 130"/>
                  <a:gd name="T42" fmla="*/ 81 w 281"/>
                  <a:gd name="T43" fmla="*/ 4 h 130"/>
                  <a:gd name="T44" fmla="*/ 81 w 281"/>
                  <a:gd name="T45" fmla="*/ 4 h 130"/>
                  <a:gd name="T46" fmla="*/ 71 w 281"/>
                  <a:gd name="T47" fmla="*/ 3 h 130"/>
                  <a:gd name="T48" fmla="*/ 61 w 281"/>
                  <a:gd name="T49" fmla="*/ 0 h 130"/>
                  <a:gd name="T50" fmla="*/ 61 w 281"/>
                  <a:gd name="T51" fmla="*/ 0 h 130"/>
                  <a:gd name="T52" fmla="*/ 51 w 281"/>
                  <a:gd name="T53" fmla="*/ 3 h 130"/>
                  <a:gd name="T54" fmla="*/ 41 w 281"/>
                  <a:gd name="T55" fmla="*/ 4 h 130"/>
                  <a:gd name="T56" fmla="*/ 41 w 281"/>
                  <a:gd name="T57" fmla="*/ 4 h 130"/>
                  <a:gd name="T58" fmla="*/ 30 w 281"/>
                  <a:gd name="T59" fmla="*/ 3 h 130"/>
                  <a:gd name="T60" fmla="*/ 20 w 281"/>
                  <a:gd name="T61" fmla="*/ 0 h 130"/>
                  <a:gd name="T62" fmla="*/ 20 w 281"/>
                  <a:gd name="T63" fmla="*/ 0 h 130"/>
                  <a:gd name="T64" fmla="*/ 10 w 281"/>
                  <a:gd name="T65" fmla="*/ 3 h 130"/>
                  <a:gd name="T66" fmla="*/ 0 w 281"/>
                  <a:gd name="T67" fmla="*/ 4 h 130"/>
                  <a:gd name="T68" fmla="*/ 0 w 281"/>
                  <a:gd name="T69" fmla="*/ 34 h 130"/>
                  <a:gd name="T70" fmla="*/ 0 w 281"/>
                  <a:gd name="T71" fmla="*/ 61 h 130"/>
                  <a:gd name="T72" fmla="*/ 0 w 281"/>
                  <a:gd name="T73" fmla="*/ 64 h 130"/>
                  <a:gd name="T74" fmla="*/ 0 w 281"/>
                  <a:gd name="T75" fmla="*/ 106 h 130"/>
                  <a:gd name="T76" fmla="*/ 0 w 281"/>
                  <a:gd name="T77" fmla="*/ 130 h 130"/>
                  <a:gd name="T78" fmla="*/ 30 w 281"/>
                  <a:gd name="T79" fmla="*/ 130 h 130"/>
                  <a:gd name="T80" fmla="*/ 30 w 281"/>
                  <a:gd name="T81" fmla="*/ 30 h 130"/>
                  <a:gd name="T82" fmla="*/ 91 w 281"/>
                  <a:gd name="T83" fmla="*/ 30 h 130"/>
                  <a:gd name="T84" fmla="*/ 91 w 281"/>
                  <a:gd name="T85" fmla="*/ 130 h 130"/>
                  <a:gd name="T86" fmla="*/ 281 w 281"/>
                  <a:gd name="T87" fmla="*/ 130 h 130"/>
                  <a:gd name="T88" fmla="*/ 281 w 281"/>
                  <a:gd name="T89" fmla="*/ 4 h 130"/>
                  <a:gd name="T90" fmla="*/ 281 w 281"/>
                  <a:gd name="T91" fmla="*/ 4 h 130"/>
                  <a:gd name="T92" fmla="*/ 271 w 281"/>
                  <a:gd name="T93" fmla="*/ 3 h 130"/>
                  <a:gd name="T94" fmla="*/ 261 w 281"/>
                  <a:gd name="T95" fmla="*/ 0 h 130"/>
                  <a:gd name="T96" fmla="*/ 261 w 281"/>
                  <a:gd name="T97" fmla="*/ 0 h 130"/>
                  <a:gd name="T98" fmla="*/ 252 w 281"/>
                  <a:gd name="T99" fmla="*/ 3 h 130"/>
                  <a:gd name="T100" fmla="*/ 242 w 281"/>
                  <a:gd name="T101" fmla="*/ 4 h 130"/>
                  <a:gd name="T102" fmla="*/ 242 w 281"/>
                  <a:gd name="T103" fmla="*/ 4 h 130"/>
                  <a:gd name="T104" fmla="*/ 230 w 281"/>
                  <a:gd name="T105" fmla="*/ 3 h 130"/>
                  <a:gd name="T106" fmla="*/ 220 w 281"/>
                  <a:gd name="T107" fmla="*/ 0 h 130"/>
                  <a:gd name="T108" fmla="*/ 220 w 281"/>
                  <a:gd name="T109" fmla="*/ 0 h 130"/>
                  <a:gd name="T110" fmla="*/ 252 w 281"/>
                  <a:gd name="T111" fmla="*/ 93 h 130"/>
                  <a:gd name="T112" fmla="*/ 120 w 281"/>
                  <a:gd name="T113" fmla="*/ 93 h 130"/>
                  <a:gd name="T114" fmla="*/ 120 w 281"/>
                  <a:gd name="T115" fmla="*/ 30 h 130"/>
                  <a:gd name="T116" fmla="*/ 252 w 281"/>
                  <a:gd name="T117" fmla="*/ 30 h 130"/>
                  <a:gd name="T118" fmla="*/ 252 w 281"/>
                  <a:gd name="T119" fmla="*/ 93 h 130"/>
                  <a:gd name="T120" fmla="*/ 252 w 281"/>
                  <a:gd name="T121" fmla="*/ 9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81" h="130">
                    <a:moveTo>
                      <a:pt x="220" y="0"/>
                    </a:moveTo>
                    <a:lnTo>
                      <a:pt x="220" y="0"/>
                    </a:lnTo>
                    <a:lnTo>
                      <a:pt x="212" y="3"/>
                    </a:lnTo>
                    <a:lnTo>
                      <a:pt x="201" y="4"/>
                    </a:lnTo>
                    <a:lnTo>
                      <a:pt x="201" y="4"/>
                    </a:lnTo>
                    <a:lnTo>
                      <a:pt x="191" y="3"/>
                    </a:lnTo>
                    <a:lnTo>
                      <a:pt x="181" y="0"/>
                    </a:lnTo>
                    <a:lnTo>
                      <a:pt x="181" y="0"/>
                    </a:lnTo>
                    <a:lnTo>
                      <a:pt x="171" y="3"/>
                    </a:lnTo>
                    <a:lnTo>
                      <a:pt x="161" y="4"/>
                    </a:lnTo>
                    <a:lnTo>
                      <a:pt x="161" y="4"/>
                    </a:lnTo>
                    <a:lnTo>
                      <a:pt x="150" y="3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32" y="3"/>
                    </a:lnTo>
                    <a:lnTo>
                      <a:pt x="120" y="4"/>
                    </a:lnTo>
                    <a:lnTo>
                      <a:pt x="120" y="4"/>
                    </a:lnTo>
                    <a:lnTo>
                      <a:pt x="110" y="3"/>
                    </a:lnTo>
                    <a:lnTo>
                      <a:pt x="101" y="0"/>
                    </a:lnTo>
                    <a:lnTo>
                      <a:pt x="101" y="0"/>
                    </a:lnTo>
                    <a:lnTo>
                      <a:pt x="91" y="3"/>
                    </a:lnTo>
                    <a:lnTo>
                      <a:pt x="81" y="4"/>
                    </a:lnTo>
                    <a:lnTo>
                      <a:pt x="81" y="4"/>
                    </a:lnTo>
                    <a:lnTo>
                      <a:pt x="71" y="3"/>
                    </a:lnTo>
                    <a:lnTo>
                      <a:pt x="61" y="0"/>
                    </a:lnTo>
                    <a:lnTo>
                      <a:pt x="61" y="0"/>
                    </a:lnTo>
                    <a:lnTo>
                      <a:pt x="51" y="3"/>
                    </a:lnTo>
                    <a:lnTo>
                      <a:pt x="41" y="4"/>
                    </a:lnTo>
                    <a:lnTo>
                      <a:pt x="41" y="4"/>
                    </a:lnTo>
                    <a:lnTo>
                      <a:pt x="30" y="3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0" y="3"/>
                    </a:lnTo>
                    <a:lnTo>
                      <a:pt x="0" y="4"/>
                    </a:lnTo>
                    <a:lnTo>
                      <a:pt x="0" y="34"/>
                    </a:lnTo>
                    <a:lnTo>
                      <a:pt x="0" y="61"/>
                    </a:lnTo>
                    <a:lnTo>
                      <a:pt x="0" y="64"/>
                    </a:lnTo>
                    <a:lnTo>
                      <a:pt x="0" y="106"/>
                    </a:lnTo>
                    <a:lnTo>
                      <a:pt x="0" y="130"/>
                    </a:lnTo>
                    <a:lnTo>
                      <a:pt x="30" y="130"/>
                    </a:lnTo>
                    <a:lnTo>
                      <a:pt x="30" y="30"/>
                    </a:lnTo>
                    <a:lnTo>
                      <a:pt x="91" y="30"/>
                    </a:lnTo>
                    <a:lnTo>
                      <a:pt x="91" y="130"/>
                    </a:lnTo>
                    <a:lnTo>
                      <a:pt x="281" y="130"/>
                    </a:lnTo>
                    <a:lnTo>
                      <a:pt x="281" y="4"/>
                    </a:lnTo>
                    <a:lnTo>
                      <a:pt x="281" y="4"/>
                    </a:lnTo>
                    <a:lnTo>
                      <a:pt x="271" y="3"/>
                    </a:lnTo>
                    <a:lnTo>
                      <a:pt x="261" y="0"/>
                    </a:lnTo>
                    <a:lnTo>
                      <a:pt x="261" y="0"/>
                    </a:lnTo>
                    <a:lnTo>
                      <a:pt x="252" y="3"/>
                    </a:lnTo>
                    <a:lnTo>
                      <a:pt x="242" y="4"/>
                    </a:lnTo>
                    <a:lnTo>
                      <a:pt x="242" y="4"/>
                    </a:lnTo>
                    <a:lnTo>
                      <a:pt x="230" y="3"/>
                    </a:lnTo>
                    <a:lnTo>
                      <a:pt x="220" y="0"/>
                    </a:lnTo>
                    <a:lnTo>
                      <a:pt x="220" y="0"/>
                    </a:lnTo>
                    <a:close/>
                    <a:moveTo>
                      <a:pt x="252" y="93"/>
                    </a:moveTo>
                    <a:lnTo>
                      <a:pt x="120" y="93"/>
                    </a:lnTo>
                    <a:lnTo>
                      <a:pt x="120" y="30"/>
                    </a:lnTo>
                    <a:lnTo>
                      <a:pt x="252" y="30"/>
                    </a:lnTo>
                    <a:lnTo>
                      <a:pt x="252" y="93"/>
                    </a:lnTo>
                    <a:lnTo>
                      <a:pt x="252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050">
                  <a:ln>
                    <a:solidFill>
                      <a:srgbClr val="F5F5F5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4" name="Freeform 67">
                <a:extLst>
                  <a:ext uri="{FF2B5EF4-FFF2-40B4-BE49-F238E27FC236}">
                    <a16:creationId xmlns:a16="http://schemas.microsoft.com/office/drawing/2014/main" id="{7C855BD2-943F-4BA2-A31C-E001BA2DF9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3277829" y="7042632"/>
                <a:ext cx="1243987" cy="215377"/>
              </a:xfrm>
              <a:custGeom>
                <a:avLst/>
                <a:gdLst>
                  <a:gd name="T0" fmla="*/ 81 w 335"/>
                  <a:gd name="T1" fmla="*/ 0 h 58"/>
                  <a:gd name="T2" fmla="*/ 27 w 335"/>
                  <a:gd name="T3" fmla="*/ 0 h 58"/>
                  <a:gd name="T4" fmla="*/ 0 w 335"/>
                  <a:gd name="T5" fmla="*/ 35 h 58"/>
                  <a:gd name="T6" fmla="*/ 0 w 335"/>
                  <a:gd name="T7" fmla="*/ 35 h 58"/>
                  <a:gd name="T8" fmla="*/ 0 w 335"/>
                  <a:gd name="T9" fmla="*/ 38 h 58"/>
                  <a:gd name="T10" fmla="*/ 0 w 335"/>
                  <a:gd name="T11" fmla="*/ 39 h 58"/>
                  <a:gd name="T12" fmla="*/ 2 w 335"/>
                  <a:gd name="T13" fmla="*/ 41 h 58"/>
                  <a:gd name="T14" fmla="*/ 2 w 335"/>
                  <a:gd name="T15" fmla="*/ 42 h 58"/>
                  <a:gd name="T16" fmla="*/ 3 w 335"/>
                  <a:gd name="T17" fmla="*/ 45 h 58"/>
                  <a:gd name="T18" fmla="*/ 3 w 335"/>
                  <a:gd name="T19" fmla="*/ 45 h 58"/>
                  <a:gd name="T20" fmla="*/ 5 w 335"/>
                  <a:gd name="T21" fmla="*/ 47 h 58"/>
                  <a:gd name="T22" fmla="*/ 5 w 335"/>
                  <a:gd name="T23" fmla="*/ 48 h 58"/>
                  <a:gd name="T24" fmla="*/ 9 w 335"/>
                  <a:gd name="T25" fmla="*/ 52 h 58"/>
                  <a:gd name="T26" fmla="*/ 16 w 335"/>
                  <a:gd name="T27" fmla="*/ 55 h 58"/>
                  <a:gd name="T28" fmla="*/ 16 w 335"/>
                  <a:gd name="T29" fmla="*/ 55 h 58"/>
                  <a:gd name="T30" fmla="*/ 27 w 335"/>
                  <a:gd name="T31" fmla="*/ 58 h 58"/>
                  <a:gd name="T32" fmla="*/ 33 w 335"/>
                  <a:gd name="T33" fmla="*/ 58 h 58"/>
                  <a:gd name="T34" fmla="*/ 43 w 335"/>
                  <a:gd name="T35" fmla="*/ 54 h 58"/>
                  <a:gd name="T36" fmla="*/ 47 w 335"/>
                  <a:gd name="T37" fmla="*/ 51 h 58"/>
                  <a:gd name="T38" fmla="*/ 57 w 335"/>
                  <a:gd name="T39" fmla="*/ 56 h 58"/>
                  <a:gd name="T40" fmla="*/ 68 w 335"/>
                  <a:gd name="T41" fmla="*/ 58 h 58"/>
                  <a:gd name="T42" fmla="*/ 74 w 335"/>
                  <a:gd name="T43" fmla="*/ 58 h 58"/>
                  <a:gd name="T44" fmla="*/ 84 w 335"/>
                  <a:gd name="T45" fmla="*/ 54 h 58"/>
                  <a:gd name="T46" fmla="*/ 88 w 335"/>
                  <a:gd name="T47" fmla="*/ 51 h 58"/>
                  <a:gd name="T48" fmla="*/ 96 w 335"/>
                  <a:gd name="T49" fmla="*/ 56 h 58"/>
                  <a:gd name="T50" fmla="*/ 108 w 335"/>
                  <a:gd name="T51" fmla="*/ 58 h 58"/>
                  <a:gd name="T52" fmla="*/ 113 w 335"/>
                  <a:gd name="T53" fmla="*/ 58 h 58"/>
                  <a:gd name="T54" fmla="*/ 123 w 335"/>
                  <a:gd name="T55" fmla="*/ 54 h 58"/>
                  <a:gd name="T56" fmla="*/ 128 w 335"/>
                  <a:gd name="T57" fmla="*/ 51 h 58"/>
                  <a:gd name="T58" fmla="*/ 136 w 335"/>
                  <a:gd name="T59" fmla="*/ 56 h 58"/>
                  <a:gd name="T60" fmla="*/ 147 w 335"/>
                  <a:gd name="T61" fmla="*/ 58 h 58"/>
                  <a:gd name="T62" fmla="*/ 154 w 335"/>
                  <a:gd name="T63" fmla="*/ 58 h 58"/>
                  <a:gd name="T64" fmla="*/ 164 w 335"/>
                  <a:gd name="T65" fmla="*/ 54 h 58"/>
                  <a:gd name="T66" fmla="*/ 168 w 335"/>
                  <a:gd name="T67" fmla="*/ 51 h 58"/>
                  <a:gd name="T68" fmla="*/ 177 w 335"/>
                  <a:gd name="T69" fmla="*/ 56 h 58"/>
                  <a:gd name="T70" fmla="*/ 188 w 335"/>
                  <a:gd name="T71" fmla="*/ 58 h 58"/>
                  <a:gd name="T72" fmla="*/ 194 w 335"/>
                  <a:gd name="T73" fmla="*/ 58 h 58"/>
                  <a:gd name="T74" fmla="*/ 204 w 335"/>
                  <a:gd name="T75" fmla="*/ 54 h 58"/>
                  <a:gd name="T76" fmla="*/ 208 w 335"/>
                  <a:gd name="T77" fmla="*/ 51 h 58"/>
                  <a:gd name="T78" fmla="*/ 216 w 335"/>
                  <a:gd name="T79" fmla="*/ 56 h 58"/>
                  <a:gd name="T80" fmla="*/ 228 w 335"/>
                  <a:gd name="T81" fmla="*/ 58 h 58"/>
                  <a:gd name="T82" fmla="*/ 233 w 335"/>
                  <a:gd name="T83" fmla="*/ 58 h 58"/>
                  <a:gd name="T84" fmla="*/ 245 w 335"/>
                  <a:gd name="T85" fmla="*/ 54 h 58"/>
                  <a:gd name="T86" fmla="*/ 247 w 335"/>
                  <a:gd name="T87" fmla="*/ 51 h 58"/>
                  <a:gd name="T88" fmla="*/ 257 w 335"/>
                  <a:gd name="T89" fmla="*/ 56 h 58"/>
                  <a:gd name="T90" fmla="*/ 269 w 335"/>
                  <a:gd name="T91" fmla="*/ 58 h 58"/>
                  <a:gd name="T92" fmla="*/ 274 w 335"/>
                  <a:gd name="T93" fmla="*/ 58 h 58"/>
                  <a:gd name="T94" fmla="*/ 284 w 335"/>
                  <a:gd name="T95" fmla="*/ 54 h 58"/>
                  <a:gd name="T96" fmla="*/ 288 w 335"/>
                  <a:gd name="T97" fmla="*/ 51 h 58"/>
                  <a:gd name="T98" fmla="*/ 297 w 335"/>
                  <a:gd name="T99" fmla="*/ 56 h 58"/>
                  <a:gd name="T100" fmla="*/ 308 w 335"/>
                  <a:gd name="T101" fmla="*/ 58 h 58"/>
                  <a:gd name="T102" fmla="*/ 314 w 335"/>
                  <a:gd name="T103" fmla="*/ 58 h 58"/>
                  <a:gd name="T104" fmla="*/ 324 w 335"/>
                  <a:gd name="T105" fmla="*/ 54 h 58"/>
                  <a:gd name="T106" fmla="*/ 331 w 335"/>
                  <a:gd name="T107" fmla="*/ 48 h 58"/>
                  <a:gd name="T108" fmla="*/ 335 w 335"/>
                  <a:gd name="T109" fmla="*/ 39 h 58"/>
                  <a:gd name="T110" fmla="*/ 335 w 335"/>
                  <a:gd name="T111" fmla="*/ 35 h 58"/>
                  <a:gd name="T112" fmla="*/ 147 w 335"/>
                  <a:gd name="T113" fmla="*/ 0 h 58"/>
                  <a:gd name="T114" fmla="*/ 125 w 335"/>
                  <a:gd name="T115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35" h="58">
                    <a:moveTo>
                      <a:pt x="125" y="0"/>
                    </a:moveTo>
                    <a:lnTo>
                      <a:pt x="81" y="0"/>
                    </a:lnTo>
                    <a:lnTo>
                      <a:pt x="56" y="0"/>
                    </a:lnTo>
                    <a:lnTo>
                      <a:pt x="27" y="0"/>
                    </a:lnTo>
                    <a:lnTo>
                      <a:pt x="0" y="35"/>
                    </a:lnTo>
                    <a:lnTo>
                      <a:pt x="0" y="35"/>
                    </a:lnTo>
                    <a:lnTo>
                      <a:pt x="0" y="35"/>
                    </a:lnTo>
                    <a:lnTo>
                      <a:pt x="0" y="35"/>
                    </a:lnTo>
                    <a:lnTo>
                      <a:pt x="0" y="35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2" y="41"/>
                    </a:lnTo>
                    <a:lnTo>
                      <a:pt x="2" y="41"/>
                    </a:lnTo>
                    <a:lnTo>
                      <a:pt x="2" y="42"/>
                    </a:lnTo>
                    <a:lnTo>
                      <a:pt x="2" y="42"/>
                    </a:lnTo>
                    <a:lnTo>
                      <a:pt x="3" y="45"/>
                    </a:lnTo>
                    <a:lnTo>
                      <a:pt x="3" y="45"/>
                    </a:lnTo>
                    <a:lnTo>
                      <a:pt x="3" y="45"/>
                    </a:lnTo>
                    <a:lnTo>
                      <a:pt x="3" y="45"/>
                    </a:lnTo>
                    <a:lnTo>
                      <a:pt x="5" y="47"/>
                    </a:lnTo>
                    <a:lnTo>
                      <a:pt x="5" y="47"/>
                    </a:lnTo>
                    <a:lnTo>
                      <a:pt x="5" y="48"/>
                    </a:lnTo>
                    <a:lnTo>
                      <a:pt x="5" y="48"/>
                    </a:lnTo>
                    <a:lnTo>
                      <a:pt x="9" y="52"/>
                    </a:lnTo>
                    <a:lnTo>
                      <a:pt x="16" y="55"/>
                    </a:lnTo>
                    <a:lnTo>
                      <a:pt x="16" y="55"/>
                    </a:lnTo>
                    <a:lnTo>
                      <a:pt x="16" y="55"/>
                    </a:lnTo>
                    <a:lnTo>
                      <a:pt x="16" y="55"/>
                    </a:lnTo>
                    <a:lnTo>
                      <a:pt x="22" y="58"/>
                    </a:lnTo>
                    <a:lnTo>
                      <a:pt x="27" y="58"/>
                    </a:lnTo>
                    <a:lnTo>
                      <a:pt x="27" y="58"/>
                    </a:lnTo>
                    <a:lnTo>
                      <a:pt x="33" y="58"/>
                    </a:lnTo>
                    <a:lnTo>
                      <a:pt x="39" y="56"/>
                    </a:lnTo>
                    <a:lnTo>
                      <a:pt x="43" y="54"/>
                    </a:lnTo>
                    <a:lnTo>
                      <a:pt x="47" y="51"/>
                    </a:lnTo>
                    <a:lnTo>
                      <a:pt x="47" y="51"/>
                    </a:lnTo>
                    <a:lnTo>
                      <a:pt x="51" y="54"/>
                    </a:lnTo>
                    <a:lnTo>
                      <a:pt x="57" y="56"/>
                    </a:lnTo>
                    <a:lnTo>
                      <a:pt x="61" y="58"/>
                    </a:lnTo>
                    <a:lnTo>
                      <a:pt x="68" y="58"/>
                    </a:lnTo>
                    <a:lnTo>
                      <a:pt x="68" y="58"/>
                    </a:lnTo>
                    <a:lnTo>
                      <a:pt x="74" y="58"/>
                    </a:lnTo>
                    <a:lnTo>
                      <a:pt x="78" y="56"/>
                    </a:lnTo>
                    <a:lnTo>
                      <a:pt x="84" y="54"/>
                    </a:lnTo>
                    <a:lnTo>
                      <a:pt x="88" y="51"/>
                    </a:lnTo>
                    <a:lnTo>
                      <a:pt x="88" y="51"/>
                    </a:lnTo>
                    <a:lnTo>
                      <a:pt x="92" y="54"/>
                    </a:lnTo>
                    <a:lnTo>
                      <a:pt x="96" y="56"/>
                    </a:lnTo>
                    <a:lnTo>
                      <a:pt x="102" y="58"/>
                    </a:lnTo>
                    <a:lnTo>
                      <a:pt x="108" y="58"/>
                    </a:lnTo>
                    <a:lnTo>
                      <a:pt x="108" y="58"/>
                    </a:lnTo>
                    <a:lnTo>
                      <a:pt x="113" y="58"/>
                    </a:lnTo>
                    <a:lnTo>
                      <a:pt x="119" y="56"/>
                    </a:lnTo>
                    <a:lnTo>
                      <a:pt x="123" y="54"/>
                    </a:lnTo>
                    <a:lnTo>
                      <a:pt x="128" y="51"/>
                    </a:lnTo>
                    <a:lnTo>
                      <a:pt x="128" y="51"/>
                    </a:lnTo>
                    <a:lnTo>
                      <a:pt x="132" y="54"/>
                    </a:lnTo>
                    <a:lnTo>
                      <a:pt x="136" y="56"/>
                    </a:lnTo>
                    <a:lnTo>
                      <a:pt x="142" y="58"/>
                    </a:lnTo>
                    <a:lnTo>
                      <a:pt x="147" y="58"/>
                    </a:lnTo>
                    <a:lnTo>
                      <a:pt x="147" y="58"/>
                    </a:lnTo>
                    <a:lnTo>
                      <a:pt x="154" y="58"/>
                    </a:lnTo>
                    <a:lnTo>
                      <a:pt x="159" y="56"/>
                    </a:lnTo>
                    <a:lnTo>
                      <a:pt x="164" y="54"/>
                    </a:lnTo>
                    <a:lnTo>
                      <a:pt x="168" y="51"/>
                    </a:lnTo>
                    <a:lnTo>
                      <a:pt x="168" y="51"/>
                    </a:lnTo>
                    <a:lnTo>
                      <a:pt x="173" y="54"/>
                    </a:lnTo>
                    <a:lnTo>
                      <a:pt x="177" y="56"/>
                    </a:lnTo>
                    <a:lnTo>
                      <a:pt x="183" y="58"/>
                    </a:lnTo>
                    <a:lnTo>
                      <a:pt x="188" y="58"/>
                    </a:lnTo>
                    <a:lnTo>
                      <a:pt x="188" y="58"/>
                    </a:lnTo>
                    <a:lnTo>
                      <a:pt x="194" y="58"/>
                    </a:lnTo>
                    <a:lnTo>
                      <a:pt x="199" y="56"/>
                    </a:lnTo>
                    <a:lnTo>
                      <a:pt x="204" y="54"/>
                    </a:lnTo>
                    <a:lnTo>
                      <a:pt x="208" y="51"/>
                    </a:lnTo>
                    <a:lnTo>
                      <a:pt x="208" y="51"/>
                    </a:lnTo>
                    <a:lnTo>
                      <a:pt x="212" y="54"/>
                    </a:lnTo>
                    <a:lnTo>
                      <a:pt x="216" y="56"/>
                    </a:lnTo>
                    <a:lnTo>
                      <a:pt x="222" y="58"/>
                    </a:lnTo>
                    <a:lnTo>
                      <a:pt x="228" y="58"/>
                    </a:lnTo>
                    <a:lnTo>
                      <a:pt x="228" y="58"/>
                    </a:lnTo>
                    <a:lnTo>
                      <a:pt x="233" y="58"/>
                    </a:lnTo>
                    <a:lnTo>
                      <a:pt x="239" y="56"/>
                    </a:lnTo>
                    <a:lnTo>
                      <a:pt x="245" y="54"/>
                    </a:lnTo>
                    <a:lnTo>
                      <a:pt x="247" y="51"/>
                    </a:lnTo>
                    <a:lnTo>
                      <a:pt x="247" y="51"/>
                    </a:lnTo>
                    <a:lnTo>
                      <a:pt x="252" y="54"/>
                    </a:lnTo>
                    <a:lnTo>
                      <a:pt x="257" y="56"/>
                    </a:lnTo>
                    <a:lnTo>
                      <a:pt x="263" y="58"/>
                    </a:lnTo>
                    <a:lnTo>
                      <a:pt x="269" y="58"/>
                    </a:lnTo>
                    <a:lnTo>
                      <a:pt x="269" y="58"/>
                    </a:lnTo>
                    <a:lnTo>
                      <a:pt x="274" y="58"/>
                    </a:lnTo>
                    <a:lnTo>
                      <a:pt x="280" y="56"/>
                    </a:lnTo>
                    <a:lnTo>
                      <a:pt x="284" y="54"/>
                    </a:lnTo>
                    <a:lnTo>
                      <a:pt x="288" y="51"/>
                    </a:lnTo>
                    <a:lnTo>
                      <a:pt x="288" y="51"/>
                    </a:lnTo>
                    <a:lnTo>
                      <a:pt x="293" y="54"/>
                    </a:lnTo>
                    <a:lnTo>
                      <a:pt x="297" y="56"/>
                    </a:lnTo>
                    <a:lnTo>
                      <a:pt x="303" y="58"/>
                    </a:lnTo>
                    <a:lnTo>
                      <a:pt x="308" y="58"/>
                    </a:lnTo>
                    <a:lnTo>
                      <a:pt x="308" y="58"/>
                    </a:lnTo>
                    <a:lnTo>
                      <a:pt x="314" y="58"/>
                    </a:lnTo>
                    <a:lnTo>
                      <a:pt x="319" y="56"/>
                    </a:lnTo>
                    <a:lnTo>
                      <a:pt x="324" y="54"/>
                    </a:lnTo>
                    <a:lnTo>
                      <a:pt x="328" y="51"/>
                    </a:lnTo>
                    <a:lnTo>
                      <a:pt x="331" y="48"/>
                    </a:lnTo>
                    <a:lnTo>
                      <a:pt x="334" y="44"/>
                    </a:lnTo>
                    <a:lnTo>
                      <a:pt x="335" y="39"/>
                    </a:lnTo>
                    <a:lnTo>
                      <a:pt x="335" y="35"/>
                    </a:lnTo>
                    <a:lnTo>
                      <a:pt x="335" y="35"/>
                    </a:lnTo>
                    <a:lnTo>
                      <a:pt x="308" y="0"/>
                    </a:lnTo>
                    <a:lnTo>
                      <a:pt x="147" y="0"/>
                    </a:lnTo>
                    <a:lnTo>
                      <a:pt x="125" y="0"/>
                    </a:lnTo>
                    <a:lnTo>
                      <a:pt x="12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 sz="1050">
                  <a:ln>
                    <a:solidFill>
                      <a:srgbClr val="F5F5F5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88" name="Group 57">
              <a:extLst>
                <a:ext uri="{FF2B5EF4-FFF2-40B4-BE49-F238E27FC236}">
                  <a16:creationId xmlns:a16="http://schemas.microsoft.com/office/drawing/2014/main" id="{56C57CA6-3C98-43DF-82D8-026A0EE5231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291369" y="4788024"/>
              <a:ext cx="646886" cy="895265"/>
              <a:chOff x="2316" y="3574"/>
              <a:chExt cx="332" cy="440"/>
            </a:xfrm>
            <a:solidFill>
              <a:srgbClr val="A4A3A4"/>
            </a:solidFill>
          </p:grpSpPr>
          <p:sp>
            <p:nvSpPr>
              <p:cNvPr id="89" name="Freeform 58">
                <a:extLst>
                  <a:ext uri="{FF2B5EF4-FFF2-40B4-BE49-F238E27FC236}">
                    <a16:creationId xmlns:a16="http://schemas.microsoft.com/office/drawing/2014/main" id="{AE43AE0D-8B72-4746-A85C-1502B5F6DA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4" y="3772"/>
                <a:ext cx="20" cy="29"/>
              </a:xfrm>
              <a:custGeom>
                <a:avLst/>
                <a:gdLst>
                  <a:gd name="T0" fmla="*/ 0 w 45"/>
                  <a:gd name="T1" fmla="*/ 71 h 71"/>
                  <a:gd name="T2" fmla="*/ 19 w 45"/>
                  <a:gd name="T3" fmla="*/ 67 h 71"/>
                  <a:gd name="T4" fmla="*/ 40 w 45"/>
                  <a:gd name="T5" fmla="*/ 27 h 71"/>
                  <a:gd name="T6" fmla="*/ 1 w 45"/>
                  <a:gd name="T7" fmla="*/ 5 h 71"/>
                  <a:gd name="T8" fmla="*/ 0 w 45"/>
                  <a:gd name="T9" fmla="*/ 5 h 71"/>
                  <a:gd name="T10" fmla="*/ 0 w 45"/>
                  <a:gd name="T11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71">
                    <a:moveTo>
                      <a:pt x="0" y="71"/>
                    </a:moveTo>
                    <a:cubicBezTo>
                      <a:pt x="6" y="70"/>
                      <a:pt x="12" y="69"/>
                      <a:pt x="19" y="67"/>
                    </a:cubicBezTo>
                    <a:cubicBezTo>
                      <a:pt x="36" y="62"/>
                      <a:pt x="45" y="44"/>
                      <a:pt x="40" y="27"/>
                    </a:cubicBezTo>
                    <a:cubicBezTo>
                      <a:pt x="35" y="10"/>
                      <a:pt x="18" y="0"/>
                      <a:pt x="1" y="5"/>
                    </a:cubicBezTo>
                    <a:cubicBezTo>
                      <a:pt x="1" y="5"/>
                      <a:pt x="0" y="5"/>
                      <a:pt x="0" y="5"/>
                    </a:cubicBezTo>
                    <a:cubicBezTo>
                      <a:pt x="0" y="29"/>
                      <a:pt x="0" y="52"/>
                      <a:pt x="0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rgbClr val="F5F5F5">
                        <a:alpha val="0"/>
                      </a:srgbClr>
                    </a:solidFill>
                  </a:ln>
                </a:endParaRPr>
              </a:p>
            </p:txBody>
          </p:sp>
          <p:sp>
            <p:nvSpPr>
              <p:cNvPr id="90" name="Freeform 59">
                <a:extLst>
                  <a:ext uri="{FF2B5EF4-FFF2-40B4-BE49-F238E27FC236}">
                    <a16:creationId xmlns:a16="http://schemas.microsoft.com/office/drawing/2014/main" id="{86CF960B-AE71-4AD2-9C4E-FE6319AF17E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316" y="3679"/>
                <a:ext cx="278" cy="330"/>
              </a:xfrm>
              <a:custGeom>
                <a:avLst/>
                <a:gdLst>
                  <a:gd name="T0" fmla="*/ 122 w 623"/>
                  <a:gd name="T1" fmla="*/ 200 h 813"/>
                  <a:gd name="T2" fmla="*/ 190 w 623"/>
                  <a:gd name="T3" fmla="*/ 224 h 813"/>
                  <a:gd name="T4" fmla="*/ 261 w 623"/>
                  <a:gd name="T5" fmla="*/ 332 h 813"/>
                  <a:gd name="T6" fmla="*/ 261 w 623"/>
                  <a:gd name="T7" fmla="*/ 764 h 813"/>
                  <a:gd name="T8" fmla="*/ 360 w 623"/>
                  <a:gd name="T9" fmla="*/ 764 h 813"/>
                  <a:gd name="T10" fmla="*/ 379 w 623"/>
                  <a:gd name="T11" fmla="*/ 466 h 813"/>
                  <a:gd name="T12" fmla="*/ 428 w 623"/>
                  <a:gd name="T13" fmla="*/ 813 h 813"/>
                  <a:gd name="T14" fmla="*/ 478 w 623"/>
                  <a:gd name="T15" fmla="*/ 332 h 813"/>
                  <a:gd name="T16" fmla="*/ 477 w 623"/>
                  <a:gd name="T17" fmla="*/ 249 h 813"/>
                  <a:gd name="T18" fmla="*/ 623 w 623"/>
                  <a:gd name="T19" fmla="*/ 288 h 813"/>
                  <a:gd name="T20" fmla="*/ 514 w 623"/>
                  <a:gd name="T21" fmla="*/ 197 h 813"/>
                  <a:gd name="T22" fmla="*/ 478 w 623"/>
                  <a:gd name="T23" fmla="*/ 153 h 813"/>
                  <a:gd name="T24" fmla="*/ 476 w 623"/>
                  <a:gd name="T25" fmla="*/ 150 h 813"/>
                  <a:gd name="T26" fmla="*/ 470 w 623"/>
                  <a:gd name="T27" fmla="*/ 142 h 813"/>
                  <a:gd name="T28" fmla="*/ 292 w 623"/>
                  <a:gd name="T29" fmla="*/ 130 h 813"/>
                  <a:gd name="T30" fmla="*/ 269 w 623"/>
                  <a:gd name="T31" fmla="*/ 135 h 813"/>
                  <a:gd name="T32" fmla="*/ 240 w 623"/>
                  <a:gd name="T33" fmla="*/ 149 h 813"/>
                  <a:gd name="T34" fmla="*/ 165 w 623"/>
                  <a:gd name="T35" fmla="*/ 152 h 813"/>
                  <a:gd name="T36" fmla="*/ 228 w 623"/>
                  <a:gd name="T37" fmla="*/ 116 h 813"/>
                  <a:gd name="T38" fmla="*/ 228 w 623"/>
                  <a:gd name="T39" fmla="*/ 92 h 813"/>
                  <a:gd name="T40" fmla="*/ 131 w 623"/>
                  <a:gd name="T41" fmla="*/ 17 h 813"/>
                  <a:gd name="T42" fmla="*/ 109 w 623"/>
                  <a:gd name="T43" fmla="*/ 0 h 813"/>
                  <a:gd name="T44" fmla="*/ 15 w 623"/>
                  <a:gd name="T45" fmla="*/ 92 h 813"/>
                  <a:gd name="T46" fmla="*/ 0 w 623"/>
                  <a:gd name="T47" fmla="*/ 104 h 813"/>
                  <a:gd name="T48" fmla="*/ 88 w 623"/>
                  <a:gd name="T49" fmla="*/ 116 h 813"/>
                  <a:gd name="T50" fmla="*/ 393 w 623"/>
                  <a:gd name="T51" fmla="*/ 297 h 813"/>
                  <a:gd name="T52" fmla="*/ 411 w 623"/>
                  <a:gd name="T53" fmla="*/ 286 h 813"/>
                  <a:gd name="T54" fmla="*/ 408 w 623"/>
                  <a:gd name="T55" fmla="*/ 316 h 813"/>
                  <a:gd name="T56" fmla="*/ 393 w 623"/>
                  <a:gd name="T57" fmla="*/ 297 h 813"/>
                  <a:gd name="T58" fmla="*/ 424 w 623"/>
                  <a:gd name="T59" fmla="*/ 197 h 813"/>
                  <a:gd name="T60" fmla="*/ 393 w 623"/>
                  <a:gd name="T61" fmla="*/ 197 h 813"/>
                  <a:gd name="T62" fmla="*/ 408 w 623"/>
                  <a:gd name="T63" fmla="*/ 233 h 813"/>
                  <a:gd name="T64" fmla="*/ 408 w 623"/>
                  <a:gd name="T65" fmla="*/ 264 h 813"/>
                  <a:gd name="T66" fmla="*/ 408 w 623"/>
                  <a:gd name="T67" fmla="*/ 233 h 813"/>
                  <a:gd name="T68" fmla="*/ 330 w 623"/>
                  <a:gd name="T69" fmla="*/ 316 h 813"/>
                  <a:gd name="T70" fmla="*/ 327 w 623"/>
                  <a:gd name="T71" fmla="*/ 285 h 813"/>
                  <a:gd name="T72" fmla="*/ 344 w 623"/>
                  <a:gd name="T73" fmla="*/ 296 h 813"/>
                  <a:gd name="T74" fmla="*/ 330 w 623"/>
                  <a:gd name="T75" fmla="*/ 264 h 813"/>
                  <a:gd name="T76" fmla="*/ 330 w 623"/>
                  <a:gd name="T77" fmla="*/ 233 h 813"/>
                  <a:gd name="T78" fmla="*/ 330 w 623"/>
                  <a:gd name="T79" fmla="*/ 264 h 813"/>
                  <a:gd name="T80" fmla="*/ 345 w 623"/>
                  <a:gd name="T81" fmla="*/ 197 h 813"/>
                  <a:gd name="T82" fmla="*/ 314 w 623"/>
                  <a:gd name="T83" fmla="*/ 197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23" h="813">
                    <a:moveTo>
                      <a:pt x="88" y="118"/>
                    </a:moveTo>
                    <a:cubicBezTo>
                      <a:pt x="90" y="153"/>
                      <a:pt x="102" y="181"/>
                      <a:pt x="122" y="200"/>
                    </a:cubicBezTo>
                    <a:cubicBezTo>
                      <a:pt x="142" y="218"/>
                      <a:pt x="168" y="224"/>
                      <a:pt x="190" y="224"/>
                    </a:cubicBezTo>
                    <a:cubicBezTo>
                      <a:pt x="190" y="224"/>
                      <a:pt x="190" y="224"/>
                      <a:pt x="190" y="224"/>
                    </a:cubicBezTo>
                    <a:cubicBezTo>
                      <a:pt x="217" y="224"/>
                      <a:pt x="241" y="216"/>
                      <a:pt x="261" y="209"/>
                    </a:cubicBezTo>
                    <a:cubicBezTo>
                      <a:pt x="261" y="332"/>
                      <a:pt x="261" y="332"/>
                      <a:pt x="261" y="332"/>
                    </a:cubicBezTo>
                    <a:cubicBezTo>
                      <a:pt x="261" y="435"/>
                      <a:pt x="261" y="435"/>
                      <a:pt x="261" y="435"/>
                    </a:cubicBezTo>
                    <a:cubicBezTo>
                      <a:pt x="261" y="764"/>
                      <a:pt x="261" y="764"/>
                      <a:pt x="261" y="764"/>
                    </a:cubicBezTo>
                    <a:cubicBezTo>
                      <a:pt x="261" y="791"/>
                      <a:pt x="283" y="813"/>
                      <a:pt x="310" y="813"/>
                    </a:cubicBezTo>
                    <a:cubicBezTo>
                      <a:pt x="337" y="813"/>
                      <a:pt x="360" y="791"/>
                      <a:pt x="360" y="764"/>
                    </a:cubicBezTo>
                    <a:cubicBezTo>
                      <a:pt x="360" y="466"/>
                      <a:pt x="360" y="466"/>
                      <a:pt x="360" y="466"/>
                    </a:cubicBezTo>
                    <a:cubicBezTo>
                      <a:pt x="379" y="466"/>
                      <a:pt x="379" y="466"/>
                      <a:pt x="379" y="466"/>
                    </a:cubicBezTo>
                    <a:cubicBezTo>
                      <a:pt x="379" y="764"/>
                      <a:pt x="379" y="764"/>
                      <a:pt x="379" y="764"/>
                    </a:cubicBezTo>
                    <a:cubicBezTo>
                      <a:pt x="379" y="791"/>
                      <a:pt x="401" y="813"/>
                      <a:pt x="428" y="813"/>
                    </a:cubicBezTo>
                    <a:cubicBezTo>
                      <a:pt x="455" y="813"/>
                      <a:pt x="478" y="791"/>
                      <a:pt x="478" y="764"/>
                    </a:cubicBezTo>
                    <a:cubicBezTo>
                      <a:pt x="478" y="332"/>
                      <a:pt x="478" y="332"/>
                      <a:pt x="478" y="332"/>
                    </a:cubicBezTo>
                    <a:cubicBezTo>
                      <a:pt x="478" y="329"/>
                      <a:pt x="477" y="327"/>
                      <a:pt x="477" y="325"/>
                    </a:cubicBezTo>
                    <a:cubicBezTo>
                      <a:pt x="477" y="249"/>
                      <a:pt x="477" y="249"/>
                      <a:pt x="477" y="249"/>
                    </a:cubicBezTo>
                    <a:cubicBezTo>
                      <a:pt x="510" y="278"/>
                      <a:pt x="559" y="306"/>
                      <a:pt x="623" y="308"/>
                    </a:cubicBezTo>
                    <a:cubicBezTo>
                      <a:pt x="623" y="302"/>
                      <a:pt x="623" y="295"/>
                      <a:pt x="623" y="288"/>
                    </a:cubicBezTo>
                    <a:cubicBezTo>
                      <a:pt x="623" y="277"/>
                      <a:pt x="623" y="262"/>
                      <a:pt x="622" y="244"/>
                    </a:cubicBezTo>
                    <a:cubicBezTo>
                      <a:pt x="574" y="241"/>
                      <a:pt x="539" y="220"/>
                      <a:pt x="514" y="197"/>
                    </a:cubicBezTo>
                    <a:cubicBezTo>
                      <a:pt x="501" y="185"/>
                      <a:pt x="491" y="173"/>
                      <a:pt x="485" y="164"/>
                    </a:cubicBezTo>
                    <a:cubicBezTo>
                      <a:pt x="482" y="159"/>
                      <a:pt x="480" y="156"/>
                      <a:pt x="478" y="153"/>
                    </a:cubicBezTo>
                    <a:cubicBezTo>
                      <a:pt x="477" y="152"/>
                      <a:pt x="477" y="151"/>
                      <a:pt x="477" y="150"/>
                    </a:cubicBezTo>
                    <a:cubicBezTo>
                      <a:pt x="476" y="150"/>
                      <a:pt x="476" y="150"/>
                      <a:pt x="476" y="150"/>
                    </a:cubicBezTo>
                    <a:cubicBezTo>
                      <a:pt x="476" y="150"/>
                      <a:pt x="476" y="150"/>
                      <a:pt x="476" y="150"/>
                    </a:cubicBezTo>
                    <a:cubicBezTo>
                      <a:pt x="475" y="147"/>
                      <a:pt x="473" y="144"/>
                      <a:pt x="470" y="142"/>
                    </a:cubicBezTo>
                    <a:cubicBezTo>
                      <a:pt x="465" y="135"/>
                      <a:pt x="456" y="130"/>
                      <a:pt x="446" y="130"/>
                    </a:cubicBezTo>
                    <a:cubicBezTo>
                      <a:pt x="292" y="130"/>
                      <a:pt x="292" y="130"/>
                      <a:pt x="292" y="130"/>
                    </a:cubicBezTo>
                    <a:cubicBezTo>
                      <a:pt x="289" y="130"/>
                      <a:pt x="287" y="131"/>
                      <a:pt x="284" y="131"/>
                    </a:cubicBezTo>
                    <a:cubicBezTo>
                      <a:pt x="279" y="131"/>
                      <a:pt x="274" y="133"/>
                      <a:pt x="269" y="135"/>
                    </a:cubicBezTo>
                    <a:cubicBezTo>
                      <a:pt x="269" y="135"/>
                      <a:pt x="269" y="135"/>
                      <a:pt x="269" y="136"/>
                    </a:cubicBezTo>
                    <a:cubicBezTo>
                      <a:pt x="267" y="137"/>
                      <a:pt x="255" y="143"/>
                      <a:pt x="240" y="149"/>
                    </a:cubicBezTo>
                    <a:cubicBezTo>
                      <a:pt x="224" y="155"/>
                      <a:pt x="205" y="160"/>
                      <a:pt x="190" y="160"/>
                    </a:cubicBezTo>
                    <a:cubicBezTo>
                      <a:pt x="178" y="160"/>
                      <a:pt x="170" y="157"/>
                      <a:pt x="165" y="152"/>
                    </a:cubicBezTo>
                    <a:cubicBezTo>
                      <a:pt x="160" y="148"/>
                      <a:pt x="154" y="139"/>
                      <a:pt x="152" y="116"/>
                    </a:cubicBezTo>
                    <a:cubicBezTo>
                      <a:pt x="228" y="116"/>
                      <a:pt x="228" y="116"/>
                      <a:pt x="228" y="116"/>
                    </a:cubicBezTo>
                    <a:cubicBezTo>
                      <a:pt x="235" y="116"/>
                      <a:pt x="240" y="111"/>
                      <a:pt x="240" y="104"/>
                    </a:cubicBezTo>
                    <a:cubicBezTo>
                      <a:pt x="240" y="98"/>
                      <a:pt x="235" y="92"/>
                      <a:pt x="228" y="92"/>
                    </a:cubicBezTo>
                    <a:cubicBezTo>
                      <a:pt x="225" y="92"/>
                      <a:pt x="225" y="92"/>
                      <a:pt x="225" y="92"/>
                    </a:cubicBezTo>
                    <a:cubicBezTo>
                      <a:pt x="225" y="53"/>
                      <a:pt x="184" y="21"/>
                      <a:pt x="131" y="17"/>
                    </a:cubicBezTo>
                    <a:cubicBezTo>
                      <a:pt x="131" y="0"/>
                      <a:pt x="131" y="0"/>
                      <a:pt x="131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7"/>
                      <a:pt x="109" y="17"/>
                      <a:pt x="109" y="17"/>
                    </a:cubicBezTo>
                    <a:cubicBezTo>
                      <a:pt x="56" y="21"/>
                      <a:pt x="15" y="53"/>
                      <a:pt x="15" y="92"/>
                    </a:cubicBezTo>
                    <a:cubicBezTo>
                      <a:pt x="12" y="92"/>
                      <a:pt x="12" y="92"/>
                      <a:pt x="12" y="92"/>
                    </a:cubicBezTo>
                    <a:cubicBezTo>
                      <a:pt x="5" y="92"/>
                      <a:pt x="0" y="98"/>
                      <a:pt x="0" y="104"/>
                    </a:cubicBezTo>
                    <a:cubicBezTo>
                      <a:pt x="0" y="111"/>
                      <a:pt x="5" y="116"/>
                      <a:pt x="12" y="116"/>
                    </a:cubicBezTo>
                    <a:cubicBezTo>
                      <a:pt x="88" y="116"/>
                      <a:pt x="88" y="116"/>
                      <a:pt x="88" y="116"/>
                    </a:cubicBezTo>
                    <a:cubicBezTo>
                      <a:pt x="88" y="117"/>
                      <a:pt x="88" y="118"/>
                      <a:pt x="88" y="118"/>
                    </a:cubicBezTo>
                    <a:close/>
                    <a:moveTo>
                      <a:pt x="393" y="297"/>
                    </a:moveTo>
                    <a:cubicBezTo>
                      <a:pt x="395" y="290"/>
                      <a:pt x="401" y="285"/>
                      <a:pt x="408" y="285"/>
                    </a:cubicBezTo>
                    <a:cubicBezTo>
                      <a:pt x="409" y="285"/>
                      <a:pt x="410" y="285"/>
                      <a:pt x="411" y="286"/>
                    </a:cubicBezTo>
                    <a:cubicBezTo>
                      <a:pt x="418" y="287"/>
                      <a:pt x="424" y="293"/>
                      <a:pt x="424" y="301"/>
                    </a:cubicBezTo>
                    <a:cubicBezTo>
                      <a:pt x="424" y="309"/>
                      <a:pt x="417" y="316"/>
                      <a:pt x="408" y="316"/>
                    </a:cubicBezTo>
                    <a:cubicBezTo>
                      <a:pt x="400" y="316"/>
                      <a:pt x="393" y="309"/>
                      <a:pt x="393" y="301"/>
                    </a:cubicBezTo>
                    <a:cubicBezTo>
                      <a:pt x="393" y="299"/>
                      <a:pt x="393" y="298"/>
                      <a:pt x="393" y="297"/>
                    </a:cubicBezTo>
                    <a:close/>
                    <a:moveTo>
                      <a:pt x="408" y="181"/>
                    </a:moveTo>
                    <a:cubicBezTo>
                      <a:pt x="417" y="181"/>
                      <a:pt x="424" y="188"/>
                      <a:pt x="424" y="197"/>
                    </a:cubicBezTo>
                    <a:cubicBezTo>
                      <a:pt x="424" y="205"/>
                      <a:pt x="417" y="212"/>
                      <a:pt x="408" y="212"/>
                    </a:cubicBezTo>
                    <a:cubicBezTo>
                      <a:pt x="400" y="212"/>
                      <a:pt x="393" y="205"/>
                      <a:pt x="393" y="197"/>
                    </a:cubicBezTo>
                    <a:cubicBezTo>
                      <a:pt x="393" y="188"/>
                      <a:pt x="400" y="181"/>
                      <a:pt x="408" y="181"/>
                    </a:cubicBezTo>
                    <a:close/>
                    <a:moveTo>
                      <a:pt x="408" y="233"/>
                    </a:moveTo>
                    <a:cubicBezTo>
                      <a:pt x="417" y="233"/>
                      <a:pt x="424" y="240"/>
                      <a:pt x="424" y="249"/>
                    </a:cubicBezTo>
                    <a:cubicBezTo>
                      <a:pt x="424" y="257"/>
                      <a:pt x="417" y="264"/>
                      <a:pt x="408" y="264"/>
                    </a:cubicBezTo>
                    <a:cubicBezTo>
                      <a:pt x="400" y="264"/>
                      <a:pt x="393" y="257"/>
                      <a:pt x="393" y="249"/>
                    </a:cubicBezTo>
                    <a:cubicBezTo>
                      <a:pt x="393" y="240"/>
                      <a:pt x="400" y="233"/>
                      <a:pt x="408" y="233"/>
                    </a:cubicBezTo>
                    <a:close/>
                    <a:moveTo>
                      <a:pt x="345" y="301"/>
                    </a:moveTo>
                    <a:cubicBezTo>
                      <a:pt x="345" y="309"/>
                      <a:pt x="338" y="316"/>
                      <a:pt x="330" y="316"/>
                    </a:cubicBezTo>
                    <a:cubicBezTo>
                      <a:pt x="321" y="316"/>
                      <a:pt x="314" y="309"/>
                      <a:pt x="314" y="301"/>
                    </a:cubicBezTo>
                    <a:cubicBezTo>
                      <a:pt x="314" y="293"/>
                      <a:pt x="320" y="287"/>
                      <a:pt x="327" y="285"/>
                    </a:cubicBezTo>
                    <a:cubicBezTo>
                      <a:pt x="328" y="285"/>
                      <a:pt x="329" y="285"/>
                      <a:pt x="330" y="285"/>
                    </a:cubicBezTo>
                    <a:cubicBezTo>
                      <a:pt x="336" y="285"/>
                      <a:pt x="342" y="290"/>
                      <a:pt x="344" y="296"/>
                    </a:cubicBezTo>
                    <a:cubicBezTo>
                      <a:pt x="345" y="297"/>
                      <a:pt x="345" y="299"/>
                      <a:pt x="345" y="301"/>
                    </a:cubicBezTo>
                    <a:close/>
                    <a:moveTo>
                      <a:pt x="330" y="264"/>
                    </a:moveTo>
                    <a:cubicBezTo>
                      <a:pt x="321" y="264"/>
                      <a:pt x="314" y="257"/>
                      <a:pt x="314" y="249"/>
                    </a:cubicBezTo>
                    <a:cubicBezTo>
                      <a:pt x="314" y="240"/>
                      <a:pt x="321" y="233"/>
                      <a:pt x="330" y="233"/>
                    </a:cubicBezTo>
                    <a:cubicBezTo>
                      <a:pt x="338" y="233"/>
                      <a:pt x="345" y="240"/>
                      <a:pt x="345" y="249"/>
                    </a:cubicBezTo>
                    <a:cubicBezTo>
                      <a:pt x="345" y="257"/>
                      <a:pt x="338" y="264"/>
                      <a:pt x="330" y="264"/>
                    </a:cubicBezTo>
                    <a:close/>
                    <a:moveTo>
                      <a:pt x="330" y="181"/>
                    </a:moveTo>
                    <a:cubicBezTo>
                      <a:pt x="338" y="181"/>
                      <a:pt x="345" y="188"/>
                      <a:pt x="345" y="197"/>
                    </a:cubicBezTo>
                    <a:cubicBezTo>
                      <a:pt x="345" y="205"/>
                      <a:pt x="338" y="212"/>
                      <a:pt x="330" y="212"/>
                    </a:cubicBezTo>
                    <a:cubicBezTo>
                      <a:pt x="321" y="212"/>
                      <a:pt x="314" y="205"/>
                      <a:pt x="314" y="197"/>
                    </a:cubicBezTo>
                    <a:cubicBezTo>
                      <a:pt x="314" y="188"/>
                      <a:pt x="321" y="181"/>
                      <a:pt x="330" y="1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rgbClr val="F5F5F5">
                        <a:alpha val="0"/>
                      </a:srgbClr>
                    </a:solidFill>
                  </a:ln>
                </a:endParaRPr>
              </a:p>
            </p:txBody>
          </p:sp>
          <p:sp>
            <p:nvSpPr>
              <p:cNvPr id="91" name="Freeform 60">
                <a:extLst>
                  <a:ext uri="{FF2B5EF4-FFF2-40B4-BE49-F238E27FC236}">
                    <a16:creationId xmlns:a16="http://schemas.microsoft.com/office/drawing/2014/main" id="{E93F7C27-C5C2-4D93-83E6-DFF44AFBB6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5" y="3574"/>
                <a:ext cx="88" cy="84"/>
              </a:xfrm>
              <a:custGeom>
                <a:avLst/>
                <a:gdLst>
                  <a:gd name="T0" fmla="*/ 17 w 197"/>
                  <a:gd name="T1" fmla="*/ 60 h 205"/>
                  <a:gd name="T2" fmla="*/ 26 w 197"/>
                  <a:gd name="T3" fmla="*/ 205 h 205"/>
                  <a:gd name="T4" fmla="*/ 60 w 197"/>
                  <a:gd name="T5" fmla="*/ 178 h 205"/>
                  <a:gd name="T6" fmla="*/ 136 w 197"/>
                  <a:gd name="T7" fmla="*/ 174 h 205"/>
                  <a:gd name="T8" fmla="*/ 139 w 197"/>
                  <a:gd name="T9" fmla="*/ 175 h 205"/>
                  <a:gd name="T10" fmla="*/ 173 w 197"/>
                  <a:gd name="T11" fmla="*/ 196 h 205"/>
                  <a:gd name="T12" fmla="*/ 180 w 197"/>
                  <a:gd name="T13" fmla="*/ 59 h 205"/>
                  <a:gd name="T14" fmla="*/ 197 w 197"/>
                  <a:gd name="T15" fmla="*/ 35 h 205"/>
                  <a:gd name="T16" fmla="*/ 137 w 197"/>
                  <a:gd name="T17" fmla="*/ 0 h 205"/>
                  <a:gd name="T18" fmla="*/ 99 w 197"/>
                  <a:gd name="T19" fmla="*/ 9 h 205"/>
                  <a:gd name="T20" fmla="*/ 60 w 197"/>
                  <a:gd name="T21" fmla="*/ 1 h 205"/>
                  <a:gd name="T22" fmla="*/ 1 w 197"/>
                  <a:gd name="T23" fmla="*/ 36 h 205"/>
                  <a:gd name="T24" fmla="*/ 17 w 197"/>
                  <a:gd name="T25" fmla="*/ 60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7" h="205">
                    <a:moveTo>
                      <a:pt x="17" y="60"/>
                    </a:moveTo>
                    <a:cubicBezTo>
                      <a:pt x="26" y="205"/>
                      <a:pt x="26" y="205"/>
                      <a:pt x="26" y="205"/>
                    </a:cubicBezTo>
                    <a:cubicBezTo>
                      <a:pt x="35" y="194"/>
                      <a:pt x="46" y="184"/>
                      <a:pt x="60" y="178"/>
                    </a:cubicBezTo>
                    <a:cubicBezTo>
                      <a:pt x="84" y="166"/>
                      <a:pt x="111" y="165"/>
                      <a:pt x="136" y="174"/>
                    </a:cubicBezTo>
                    <a:cubicBezTo>
                      <a:pt x="137" y="174"/>
                      <a:pt x="138" y="174"/>
                      <a:pt x="139" y="175"/>
                    </a:cubicBezTo>
                    <a:cubicBezTo>
                      <a:pt x="152" y="180"/>
                      <a:pt x="164" y="187"/>
                      <a:pt x="173" y="196"/>
                    </a:cubicBezTo>
                    <a:cubicBezTo>
                      <a:pt x="180" y="59"/>
                      <a:pt x="180" y="59"/>
                      <a:pt x="180" y="59"/>
                    </a:cubicBezTo>
                    <a:cubicBezTo>
                      <a:pt x="191" y="53"/>
                      <a:pt x="197" y="44"/>
                      <a:pt x="197" y="35"/>
                    </a:cubicBezTo>
                    <a:cubicBezTo>
                      <a:pt x="197" y="16"/>
                      <a:pt x="170" y="0"/>
                      <a:pt x="137" y="0"/>
                    </a:cubicBezTo>
                    <a:cubicBezTo>
                      <a:pt x="122" y="0"/>
                      <a:pt x="109" y="3"/>
                      <a:pt x="99" y="9"/>
                    </a:cubicBezTo>
                    <a:cubicBezTo>
                      <a:pt x="88" y="4"/>
                      <a:pt x="75" y="1"/>
                      <a:pt x="60" y="1"/>
                    </a:cubicBezTo>
                    <a:cubicBezTo>
                      <a:pt x="27" y="1"/>
                      <a:pt x="0" y="16"/>
                      <a:pt x="1" y="36"/>
                    </a:cubicBezTo>
                    <a:cubicBezTo>
                      <a:pt x="1" y="45"/>
                      <a:pt x="7" y="53"/>
                      <a:pt x="1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rgbClr val="F5F5F5">
                        <a:alpha val="0"/>
                      </a:srgbClr>
                    </a:solidFill>
                  </a:ln>
                </a:endParaRPr>
              </a:p>
            </p:txBody>
          </p:sp>
          <p:sp>
            <p:nvSpPr>
              <p:cNvPr id="92" name="Freeform 61">
                <a:extLst>
                  <a:ext uri="{FF2B5EF4-FFF2-40B4-BE49-F238E27FC236}">
                    <a16:creationId xmlns:a16="http://schemas.microsoft.com/office/drawing/2014/main" id="{9347FBF2-83CA-492D-9FB0-8A150C702B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6" y="3643"/>
                <a:ext cx="88" cy="81"/>
              </a:xfrm>
              <a:custGeom>
                <a:avLst/>
                <a:gdLst>
                  <a:gd name="T0" fmla="*/ 25 w 197"/>
                  <a:gd name="T1" fmla="*/ 51 h 200"/>
                  <a:gd name="T2" fmla="*/ 16 w 197"/>
                  <a:gd name="T3" fmla="*/ 69 h 200"/>
                  <a:gd name="T4" fmla="*/ 72 w 197"/>
                  <a:gd name="T5" fmla="*/ 184 h 200"/>
                  <a:gd name="T6" fmla="*/ 186 w 197"/>
                  <a:gd name="T7" fmla="*/ 129 h 200"/>
                  <a:gd name="T8" fmla="*/ 170 w 197"/>
                  <a:gd name="T9" fmla="*/ 41 h 200"/>
                  <a:gd name="T10" fmla="*/ 131 w 197"/>
                  <a:gd name="T11" fmla="*/ 14 h 200"/>
                  <a:gd name="T12" fmla="*/ 25 w 197"/>
                  <a:gd name="T13" fmla="*/ 51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7" h="200">
                    <a:moveTo>
                      <a:pt x="25" y="51"/>
                    </a:moveTo>
                    <a:cubicBezTo>
                      <a:pt x="21" y="57"/>
                      <a:pt x="18" y="63"/>
                      <a:pt x="16" y="69"/>
                    </a:cubicBezTo>
                    <a:cubicBezTo>
                      <a:pt x="0" y="116"/>
                      <a:pt x="25" y="168"/>
                      <a:pt x="72" y="184"/>
                    </a:cubicBezTo>
                    <a:cubicBezTo>
                      <a:pt x="119" y="200"/>
                      <a:pt x="170" y="175"/>
                      <a:pt x="186" y="129"/>
                    </a:cubicBezTo>
                    <a:cubicBezTo>
                      <a:pt x="197" y="98"/>
                      <a:pt x="190" y="65"/>
                      <a:pt x="170" y="41"/>
                    </a:cubicBezTo>
                    <a:cubicBezTo>
                      <a:pt x="160" y="29"/>
                      <a:pt x="147" y="20"/>
                      <a:pt x="131" y="14"/>
                    </a:cubicBezTo>
                    <a:cubicBezTo>
                      <a:pt x="90" y="0"/>
                      <a:pt x="47" y="16"/>
                      <a:pt x="25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rgbClr val="F5F5F5">
                        <a:alpha val="0"/>
                      </a:srgbClr>
                    </a:solidFill>
                  </a:ln>
                </a:endParaRPr>
              </a:p>
            </p:txBody>
          </p:sp>
          <p:sp>
            <p:nvSpPr>
              <p:cNvPr id="93" name="Freeform 62">
                <a:extLst>
                  <a:ext uri="{FF2B5EF4-FFF2-40B4-BE49-F238E27FC236}">
                    <a16:creationId xmlns:a16="http://schemas.microsoft.com/office/drawing/2014/main" id="{16C11B08-020E-4A5B-B0DD-0EFD7A6726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3" y="3623"/>
                <a:ext cx="62" cy="53"/>
              </a:xfrm>
              <a:custGeom>
                <a:avLst/>
                <a:gdLst>
                  <a:gd name="T0" fmla="*/ 12 w 139"/>
                  <a:gd name="T1" fmla="*/ 50 h 130"/>
                  <a:gd name="T2" fmla="*/ 54 w 139"/>
                  <a:gd name="T3" fmla="*/ 57 h 130"/>
                  <a:gd name="T4" fmla="*/ 100 w 139"/>
                  <a:gd name="T5" fmla="*/ 67 h 130"/>
                  <a:gd name="T6" fmla="*/ 85 w 139"/>
                  <a:gd name="T7" fmla="*/ 86 h 130"/>
                  <a:gd name="T8" fmla="*/ 57 w 139"/>
                  <a:gd name="T9" fmla="*/ 102 h 130"/>
                  <a:gd name="T10" fmla="*/ 82 w 139"/>
                  <a:gd name="T11" fmla="*/ 128 h 130"/>
                  <a:gd name="T12" fmla="*/ 94 w 139"/>
                  <a:gd name="T13" fmla="*/ 125 h 130"/>
                  <a:gd name="T14" fmla="*/ 66 w 139"/>
                  <a:gd name="T15" fmla="*/ 104 h 130"/>
                  <a:gd name="T16" fmla="*/ 90 w 139"/>
                  <a:gd name="T17" fmla="*/ 86 h 130"/>
                  <a:gd name="T18" fmla="*/ 105 w 139"/>
                  <a:gd name="T19" fmla="*/ 60 h 130"/>
                  <a:gd name="T20" fmla="*/ 30 w 139"/>
                  <a:gd name="T21" fmla="*/ 49 h 130"/>
                  <a:gd name="T22" fmla="*/ 34 w 139"/>
                  <a:gd name="T23" fmla="*/ 24 h 130"/>
                  <a:gd name="T24" fmla="*/ 127 w 139"/>
                  <a:gd name="T25" fmla="*/ 25 h 130"/>
                  <a:gd name="T26" fmla="*/ 139 w 139"/>
                  <a:gd name="T27" fmla="*/ 22 h 130"/>
                  <a:gd name="T28" fmla="*/ 31 w 139"/>
                  <a:gd name="T29" fmla="*/ 21 h 130"/>
                  <a:gd name="T30" fmla="*/ 12 w 139"/>
                  <a:gd name="T31" fmla="*/ 5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39" h="130">
                    <a:moveTo>
                      <a:pt x="12" y="50"/>
                    </a:moveTo>
                    <a:cubicBezTo>
                      <a:pt x="23" y="57"/>
                      <a:pt x="42" y="56"/>
                      <a:pt x="54" y="57"/>
                    </a:cubicBezTo>
                    <a:cubicBezTo>
                      <a:pt x="69" y="58"/>
                      <a:pt x="87" y="58"/>
                      <a:pt x="100" y="67"/>
                    </a:cubicBezTo>
                    <a:cubicBezTo>
                      <a:pt x="113" y="75"/>
                      <a:pt x="91" y="83"/>
                      <a:pt x="85" y="86"/>
                    </a:cubicBezTo>
                    <a:cubicBezTo>
                      <a:pt x="76" y="90"/>
                      <a:pt x="63" y="94"/>
                      <a:pt x="57" y="102"/>
                    </a:cubicBezTo>
                    <a:cubicBezTo>
                      <a:pt x="47" y="116"/>
                      <a:pt x="74" y="125"/>
                      <a:pt x="82" y="128"/>
                    </a:cubicBezTo>
                    <a:cubicBezTo>
                      <a:pt x="86" y="130"/>
                      <a:pt x="92" y="124"/>
                      <a:pt x="94" y="125"/>
                    </a:cubicBezTo>
                    <a:cubicBezTo>
                      <a:pt x="86" y="122"/>
                      <a:pt x="65" y="116"/>
                      <a:pt x="66" y="104"/>
                    </a:cubicBezTo>
                    <a:cubicBezTo>
                      <a:pt x="67" y="95"/>
                      <a:pt x="84" y="89"/>
                      <a:pt x="90" y="86"/>
                    </a:cubicBezTo>
                    <a:cubicBezTo>
                      <a:pt x="102" y="81"/>
                      <a:pt x="130" y="71"/>
                      <a:pt x="105" y="60"/>
                    </a:cubicBezTo>
                    <a:cubicBezTo>
                      <a:pt x="82" y="50"/>
                      <a:pt x="54" y="56"/>
                      <a:pt x="30" y="49"/>
                    </a:cubicBezTo>
                    <a:cubicBezTo>
                      <a:pt x="12" y="44"/>
                      <a:pt x="25" y="31"/>
                      <a:pt x="34" y="24"/>
                    </a:cubicBezTo>
                    <a:cubicBezTo>
                      <a:pt x="62" y="0"/>
                      <a:pt x="97" y="11"/>
                      <a:pt x="127" y="25"/>
                    </a:cubicBezTo>
                    <a:cubicBezTo>
                      <a:pt x="130" y="27"/>
                      <a:pt x="136" y="21"/>
                      <a:pt x="139" y="22"/>
                    </a:cubicBezTo>
                    <a:cubicBezTo>
                      <a:pt x="103" y="5"/>
                      <a:pt x="66" y="1"/>
                      <a:pt x="31" y="21"/>
                    </a:cubicBezTo>
                    <a:cubicBezTo>
                      <a:pt x="24" y="25"/>
                      <a:pt x="0" y="41"/>
                      <a:pt x="1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rgbClr val="F5F5F5">
                        <a:alpha val="0"/>
                      </a:srgbClr>
                    </a:solidFill>
                  </a:ln>
                </a:endParaRPr>
              </a:p>
            </p:txBody>
          </p:sp>
          <p:sp>
            <p:nvSpPr>
              <p:cNvPr id="94" name="Freeform 63">
                <a:extLst>
                  <a:ext uri="{FF2B5EF4-FFF2-40B4-BE49-F238E27FC236}">
                    <a16:creationId xmlns:a16="http://schemas.microsoft.com/office/drawing/2014/main" id="{B765387B-85E4-4CB2-9E4C-76DCA4634D2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65" y="3644"/>
                <a:ext cx="83" cy="370"/>
              </a:xfrm>
              <a:custGeom>
                <a:avLst/>
                <a:gdLst>
                  <a:gd name="T0" fmla="*/ 178 w 186"/>
                  <a:gd name="T1" fmla="*/ 626 h 911"/>
                  <a:gd name="T2" fmla="*/ 130 w 186"/>
                  <a:gd name="T3" fmla="*/ 464 h 911"/>
                  <a:gd name="T4" fmla="*/ 133 w 186"/>
                  <a:gd name="T5" fmla="*/ 22 h 911"/>
                  <a:gd name="T6" fmla="*/ 72 w 186"/>
                  <a:gd name="T7" fmla="*/ 22 h 911"/>
                  <a:gd name="T8" fmla="*/ 72 w 186"/>
                  <a:gd name="T9" fmla="*/ 373 h 911"/>
                  <a:gd name="T10" fmla="*/ 51 w 186"/>
                  <a:gd name="T11" fmla="*/ 507 h 911"/>
                  <a:gd name="T12" fmla="*/ 19 w 186"/>
                  <a:gd name="T13" fmla="*/ 608 h 911"/>
                  <a:gd name="T14" fmla="*/ 0 w 186"/>
                  <a:gd name="T15" fmla="*/ 887 h 911"/>
                  <a:gd name="T16" fmla="*/ 162 w 186"/>
                  <a:gd name="T17" fmla="*/ 840 h 911"/>
                  <a:gd name="T18" fmla="*/ 186 w 186"/>
                  <a:gd name="T19" fmla="*/ 816 h 911"/>
                  <a:gd name="T20" fmla="*/ 178 w 186"/>
                  <a:gd name="T21" fmla="*/ 626 h 911"/>
                  <a:gd name="T22" fmla="*/ 98 w 186"/>
                  <a:gd name="T23" fmla="*/ 73 h 911"/>
                  <a:gd name="T24" fmla="*/ 82 w 186"/>
                  <a:gd name="T25" fmla="*/ 57 h 911"/>
                  <a:gd name="T26" fmla="*/ 98 w 186"/>
                  <a:gd name="T27" fmla="*/ 41 h 911"/>
                  <a:gd name="T28" fmla="*/ 114 w 186"/>
                  <a:gd name="T29" fmla="*/ 57 h 911"/>
                  <a:gd name="T30" fmla="*/ 98 w 186"/>
                  <a:gd name="T31" fmla="*/ 73 h 9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911">
                    <a:moveTo>
                      <a:pt x="178" y="626"/>
                    </a:moveTo>
                    <a:cubicBezTo>
                      <a:pt x="176" y="584"/>
                      <a:pt x="146" y="507"/>
                      <a:pt x="130" y="464"/>
                    </a:cubicBezTo>
                    <a:cubicBezTo>
                      <a:pt x="114" y="421"/>
                      <a:pt x="133" y="43"/>
                      <a:pt x="133" y="22"/>
                    </a:cubicBezTo>
                    <a:cubicBezTo>
                      <a:pt x="133" y="0"/>
                      <a:pt x="82" y="16"/>
                      <a:pt x="72" y="22"/>
                    </a:cubicBezTo>
                    <a:cubicBezTo>
                      <a:pt x="61" y="27"/>
                      <a:pt x="72" y="299"/>
                      <a:pt x="72" y="373"/>
                    </a:cubicBezTo>
                    <a:cubicBezTo>
                      <a:pt x="72" y="448"/>
                      <a:pt x="61" y="485"/>
                      <a:pt x="51" y="507"/>
                    </a:cubicBezTo>
                    <a:cubicBezTo>
                      <a:pt x="40" y="528"/>
                      <a:pt x="27" y="565"/>
                      <a:pt x="19" y="608"/>
                    </a:cubicBezTo>
                    <a:cubicBezTo>
                      <a:pt x="11" y="650"/>
                      <a:pt x="0" y="887"/>
                      <a:pt x="0" y="887"/>
                    </a:cubicBezTo>
                    <a:cubicBezTo>
                      <a:pt x="0" y="911"/>
                      <a:pt x="138" y="850"/>
                      <a:pt x="162" y="840"/>
                    </a:cubicBezTo>
                    <a:cubicBezTo>
                      <a:pt x="186" y="829"/>
                      <a:pt x="186" y="816"/>
                      <a:pt x="186" y="816"/>
                    </a:cubicBezTo>
                    <a:cubicBezTo>
                      <a:pt x="186" y="816"/>
                      <a:pt x="181" y="669"/>
                      <a:pt x="178" y="626"/>
                    </a:cubicBezTo>
                    <a:close/>
                    <a:moveTo>
                      <a:pt x="98" y="73"/>
                    </a:moveTo>
                    <a:cubicBezTo>
                      <a:pt x="90" y="73"/>
                      <a:pt x="82" y="65"/>
                      <a:pt x="82" y="57"/>
                    </a:cubicBezTo>
                    <a:cubicBezTo>
                      <a:pt x="82" y="48"/>
                      <a:pt x="90" y="41"/>
                      <a:pt x="98" y="41"/>
                    </a:cubicBezTo>
                    <a:cubicBezTo>
                      <a:pt x="107" y="41"/>
                      <a:pt x="114" y="48"/>
                      <a:pt x="114" y="57"/>
                    </a:cubicBezTo>
                    <a:cubicBezTo>
                      <a:pt x="114" y="65"/>
                      <a:pt x="107" y="73"/>
                      <a:pt x="98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rgbClr val="F5F5F5">
                        <a:alpha val="0"/>
                      </a:srgbClr>
                    </a:solidFill>
                  </a:ln>
                </a:endParaRPr>
              </a:p>
            </p:txBody>
          </p:sp>
        </p:grpSp>
      </p:grpSp>
      <p:grpSp>
        <p:nvGrpSpPr>
          <p:cNvPr id="141" name="Group 18">
            <a:extLst>
              <a:ext uri="{FF2B5EF4-FFF2-40B4-BE49-F238E27FC236}">
                <a16:creationId xmlns:a16="http://schemas.microsoft.com/office/drawing/2014/main" id="{80840FD2-5D70-452B-837F-297562D594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681567" y="4866170"/>
            <a:ext cx="946897" cy="1303126"/>
            <a:chOff x="5138" y="705"/>
            <a:chExt cx="412" cy="567"/>
          </a:xfrm>
          <a:solidFill>
            <a:srgbClr val="B5CFE1"/>
          </a:solidFill>
        </p:grpSpPr>
        <p:sp>
          <p:nvSpPr>
            <p:cNvPr id="142" name="Freeform 19">
              <a:extLst>
                <a:ext uri="{FF2B5EF4-FFF2-40B4-BE49-F238E27FC236}">
                  <a16:creationId xmlns:a16="http://schemas.microsoft.com/office/drawing/2014/main" id="{6A2666A1-EB46-4B36-9785-F0402611CA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8" y="1220"/>
              <a:ext cx="412" cy="52"/>
            </a:xfrm>
            <a:custGeom>
              <a:avLst/>
              <a:gdLst>
                <a:gd name="T0" fmla="*/ 408 w 412"/>
                <a:gd name="T1" fmla="*/ 30 h 52"/>
                <a:gd name="T2" fmla="*/ 408 w 412"/>
                <a:gd name="T3" fmla="*/ 0 h 52"/>
                <a:gd name="T4" fmla="*/ 4 w 412"/>
                <a:gd name="T5" fmla="*/ 0 h 52"/>
                <a:gd name="T6" fmla="*/ 4 w 412"/>
                <a:gd name="T7" fmla="*/ 30 h 52"/>
                <a:gd name="T8" fmla="*/ 0 w 412"/>
                <a:gd name="T9" fmla="*/ 30 h 52"/>
                <a:gd name="T10" fmla="*/ 0 w 412"/>
                <a:gd name="T11" fmla="*/ 52 h 52"/>
                <a:gd name="T12" fmla="*/ 412 w 412"/>
                <a:gd name="T13" fmla="*/ 52 h 52"/>
                <a:gd name="T14" fmla="*/ 412 w 412"/>
                <a:gd name="T15" fmla="*/ 30 h 52"/>
                <a:gd name="T16" fmla="*/ 408 w 412"/>
                <a:gd name="T17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2" h="52">
                  <a:moveTo>
                    <a:pt x="408" y="30"/>
                  </a:moveTo>
                  <a:lnTo>
                    <a:pt x="408" y="0"/>
                  </a:lnTo>
                  <a:lnTo>
                    <a:pt x="4" y="0"/>
                  </a:lnTo>
                  <a:lnTo>
                    <a:pt x="4" y="30"/>
                  </a:lnTo>
                  <a:lnTo>
                    <a:pt x="0" y="30"/>
                  </a:lnTo>
                  <a:lnTo>
                    <a:pt x="0" y="52"/>
                  </a:lnTo>
                  <a:lnTo>
                    <a:pt x="412" y="52"/>
                  </a:lnTo>
                  <a:lnTo>
                    <a:pt x="412" y="30"/>
                  </a:lnTo>
                  <a:lnTo>
                    <a:pt x="408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rgbClr val="F5F5F5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43" name="Freeform 20">
              <a:extLst>
                <a:ext uri="{FF2B5EF4-FFF2-40B4-BE49-F238E27FC236}">
                  <a16:creationId xmlns:a16="http://schemas.microsoft.com/office/drawing/2014/main" id="{9E56C49D-3B74-4CD7-BCC6-A04253A512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40" y="1055"/>
              <a:ext cx="211" cy="159"/>
            </a:xfrm>
            <a:custGeom>
              <a:avLst/>
              <a:gdLst>
                <a:gd name="T0" fmla="*/ 0 w 211"/>
                <a:gd name="T1" fmla="*/ 0 h 159"/>
                <a:gd name="T2" fmla="*/ 36 w 211"/>
                <a:gd name="T3" fmla="*/ 114 h 159"/>
                <a:gd name="T4" fmla="*/ 36 w 211"/>
                <a:gd name="T5" fmla="*/ 91 h 159"/>
                <a:gd name="T6" fmla="*/ 36 w 211"/>
                <a:gd name="T7" fmla="*/ 67 h 159"/>
                <a:gd name="T8" fmla="*/ 36 w 211"/>
                <a:gd name="T9" fmla="*/ 45 h 159"/>
                <a:gd name="T10" fmla="*/ 36 w 211"/>
                <a:gd name="T11" fmla="*/ 21 h 159"/>
                <a:gd name="T12" fmla="*/ 49 w 211"/>
                <a:gd name="T13" fmla="*/ 114 h 159"/>
                <a:gd name="T14" fmla="*/ 49 w 211"/>
                <a:gd name="T15" fmla="*/ 91 h 159"/>
                <a:gd name="T16" fmla="*/ 49 w 211"/>
                <a:gd name="T17" fmla="*/ 67 h 159"/>
                <a:gd name="T18" fmla="*/ 49 w 211"/>
                <a:gd name="T19" fmla="*/ 45 h 159"/>
                <a:gd name="T20" fmla="*/ 49 w 211"/>
                <a:gd name="T21" fmla="*/ 21 h 159"/>
                <a:gd name="T22" fmla="*/ 63 w 211"/>
                <a:gd name="T23" fmla="*/ 114 h 159"/>
                <a:gd name="T24" fmla="*/ 63 w 211"/>
                <a:gd name="T25" fmla="*/ 91 h 159"/>
                <a:gd name="T26" fmla="*/ 63 w 211"/>
                <a:gd name="T27" fmla="*/ 67 h 159"/>
                <a:gd name="T28" fmla="*/ 63 w 211"/>
                <a:gd name="T29" fmla="*/ 45 h 159"/>
                <a:gd name="T30" fmla="*/ 63 w 211"/>
                <a:gd name="T31" fmla="*/ 21 h 159"/>
                <a:gd name="T32" fmla="*/ 76 w 211"/>
                <a:gd name="T33" fmla="*/ 114 h 159"/>
                <a:gd name="T34" fmla="*/ 76 w 211"/>
                <a:gd name="T35" fmla="*/ 91 h 159"/>
                <a:gd name="T36" fmla="*/ 76 w 211"/>
                <a:gd name="T37" fmla="*/ 67 h 159"/>
                <a:gd name="T38" fmla="*/ 76 w 211"/>
                <a:gd name="T39" fmla="*/ 45 h 159"/>
                <a:gd name="T40" fmla="*/ 76 w 211"/>
                <a:gd name="T41" fmla="*/ 21 h 159"/>
                <a:gd name="T42" fmla="*/ 90 w 211"/>
                <a:gd name="T43" fmla="*/ 114 h 159"/>
                <a:gd name="T44" fmla="*/ 90 w 211"/>
                <a:gd name="T45" fmla="*/ 91 h 159"/>
                <a:gd name="T46" fmla="*/ 90 w 211"/>
                <a:gd name="T47" fmla="*/ 67 h 159"/>
                <a:gd name="T48" fmla="*/ 90 w 211"/>
                <a:gd name="T49" fmla="*/ 45 h 159"/>
                <a:gd name="T50" fmla="*/ 90 w 211"/>
                <a:gd name="T51" fmla="*/ 21 h 159"/>
                <a:gd name="T52" fmla="*/ 103 w 211"/>
                <a:gd name="T53" fmla="*/ 114 h 159"/>
                <a:gd name="T54" fmla="*/ 103 w 211"/>
                <a:gd name="T55" fmla="*/ 91 h 159"/>
                <a:gd name="T56" fmla="*/ 103 w 211"/>
                <a:gd name="T57" fmla="*/ 67 h 159"/>
                <a:gd name="T58" fmla="*/ 103 w 211"/>
                <a:gd name="T59" fmla="*/ 45 h 159"/>
                <a:gd name="T60" fmla="*/ 103 w 211"/>
                <a:gd name="T61" fmla="*/ 21 h 159"/>
                <a:gd name="T62" fmla="*/ 118 w 211"/>
                <a:gd name="T63" fmla="*/ 114 h 159"/>
                <a:gd name="T64" fmla="*/ 118 w 211"/>
                <a:gd name="T65" fmla="*/ 91 h 159"/>
                <a:gd name="T66" fmla="*/ 118 w 211"/>
                <a:gd name="T67" fmla="*/ 67 h 159"/>
                <a:gd name="T68" fmla="*/ 118 w 211"/>
                <a:gd name="T69" fmla="*/ 45 h 159"/>
                <a:gd name="T70" fmla="*/ 118 w 211"/>
                <a:gd name="T71" fmla="*/ 21 h 159"/>
                <a:gd name="T72" fmla="*/ 132 w 211"/>
                <a:gd name="T73" fmla="*/ 114 h 159"/>
                <a:gd name="T74" fmla="*/ 132 w 211"/>
                <a:gd name="T75" fmla="*/ 91 h 159"/>
                <a:gd name="T76" fmla="*/ 132 w 211"/>
                <a:gd name="T77" fmla="*/ 67 h 159"/>
                <a:gd name="T78" fmla="*/ 132 w 211"/>
                <a:gd name="T79" fmla="*/ 45 h 159"/>
                <a:gd name="T80" fmla="*/ 132 w 211"/>
                <a:gd name="T81" fmla="*/ 21 h 159"/>
                <a:gd name="T82" fmla="*/ 145 w 211"/>
                <a:gd name="T83" fmla="*/ 114 h 159"/>
                <a:gd name="T84" fmla="*/ 145 w 211"/>
                <a:gd name="T85" fmla="*/ 91 h 159"/>
                <a:gd name="T86" fmla="*/ 145 w 211"/>
                <a:gd name="T87" fmla="*/ 67 h 159"/>
                <a:gd name="T88" fmla="*/ 145 w 211"/>
                <a:gd name="T89" fmla="*/ 45 h 159"/>
                <a:gd name="T90" fmla="*/ 145 w 211"/>
                <a:gd name="T91" fmla="*/ 21 h 159"/>
                <a:gd name="T92" fmla="*/ 159 w 211"/>
                <a:gd name="T93" fmla="*/ 114 h 159"/>
                <a:gd name="T94" fmla="*/ 159 w 211"/>
                <a:gd name="T95" fmla="*/ 91 h 159"/>
                <a:gd name="T96" fmla="*/ 159 w 211"/>
                <a:gd name="T97" fmla="*/ 67 h 159"/>
                <a:gd name="T98" fmla="*/ 159 w 211"/>
                <a:gd name="T99" fmla="*/ 45 h 159"/>
                <a:gd name="T100" fmla="*/ 159 w 211"/>
                <a:gd name="T101" fmla="*/ 21 h 159"/>
                <a:gd name="T102" fmla="*/ 172 w 211"/>
                <a:gd name="T103" fmla="*/ 114 h 159"/>
                <a:gd name="T104" fmla="*/ 172 w 211"/>
                <a:gd name="T105" fmla="*/ 91 h 159"/>
                <a:gd name="T106" fmla="*/ 172 w 211"/>
                <a:gd name="T107" fmla="*/ 67 h 159"/>
                <a:gd name="T108" fmla="*/ 172 w 211"/>
                <a:gd name="T109" fmla="*/ 45 h 159"/>
                <a:gd name="T110" fmla="*/ 172 w 211"/>
                <a:gd name="T111" fmla="*/ 21 h 159"/>
                <a:gd name="T112" fmla="*/ 186 w 211"/>
                <a:gd name="T113" fmla="*/ 114 h 159"/>
                <a:gd name="T114" fmla="*/ 186 w 211"/>
                <a:gd name="T115" fmla="*/ 91 h 159"/>
                <a:gd name="T116" fmla="*/ 186 w 211"/>
                <a:gd name="T117" fmla="*/ 67 h 159"/>
                <a:gd name="T118" fmla="*/ 186 w 211"/>
                <a:gd name="T119" fmla="*/ 45 h 159"/>
                <a:gd name="T120" fmla="*/ 186 w 211"/>
                <a:gd name="T121" fmla="*/ 2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1" h="159">
                  <a:moveTo>
                    <a:pt x="0" y="0"/>
                  </a:moveTo>
                  <a:lnTo>
                    <a:pt x="0" y="159"/>
                  </a:lnTo>
                  <a:lnTo>
                    <a:pt x="211" y="159"/>
                  </a:lnTo>
                  <a:lnTo>
                    <a:pt x="211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36" y="130"/>
                  </a:moveTo>
                  <a:lnTo>
                    <a:pt x="27" y="130"/>
                  </a:lnTo>
                  <a:lnTo>
                    <a:pt x="27" y="114"/>
                  </a:lnTo>
                  <a:lnTo>
                    <a:pt x="36" y="114"/>
                  </a:lnTo>
                  <a:lnTo>
                    <a:pt x="36" y="130"/>
                  </a:lnTo>
                  <a:close/>
                  <a:moveTo>
                    <a:pt x="36" y="106"/>
                  </a:moveTo>
                  <a:lnTo>
                    <a:pt x="27" y="106"/>
                  </a:lnTo>
                  <a:lnTo>
                    <a:pt x="27" y="91"/>
                  </a:lnTo>
                  <a:lnTo>
                    <a:pt x="36" y="91"/>
                  </a:lnTo>
                  <a:lnTo>
                    <a:pt x="36" y="106"/>
                  </a:lnTo>
                  <a:close/>
                  <a:moveTo>
                    <a:pt x="36" y="84"/>
                  </a:moveTo>
                  <a:lnTo>
                    <a:pt x="27" y="84"/>
                  </a:lnTo>
                  <a:lnTo>
                    <a:pt x="27" y="67"/>
                  </a:lnTo>
                  <a:lnTo>
                    <a:pt x="36" y="67"/>
                  </a:lnTo>
                  <a:lnTo>
                    <a:pt x="36" y="84"/>
                  </a:lnTo>
                  <a:close/>
                  <a:moveTo>
                    <a:pt x="36" y="61"/>
                  </a:moveTo>
                  <a:lnTo>
                    <a:pt x="27" y="61"/>
                  </a:lnTo>
                  <a:lnTo>
                    <a:pt x="27" y="45"/>
                  </a:lnTo>
                  <a:lnTo>
                    <a:pt x="36" y="45"/>
                  </a:lnTo>
                  <a:lnTo>
                    <a:pt x="36" y="61"/>
                  </a:lnTo>
                  <a:close/>
                  <a:moveTo>
                    <a:pt x="36" y="37"/>
                  </a:moveTo>
                  <a:lnTo>
                    <a:pt x="27" y="37"/>
                  </a:lnTo>
                  <a:lnTo>
                    <a:pt x="27" y="21"/>
                  </a:lnTo>
                  <a:lnTo>
                    <a:pt x="36" y="21"/>
                  </a:lnTo>
                  <a:lnTo>
                    <a:pt x="36" y="37"/>
                  </a:lnTo>
                  <a:close/>
                  <a:moveTo>
                    <a:pt x="49" y="130"/>
                  </a:moveTo>
                  <a:lnTo>
                    <a:pt x="40" y="130"/>
                  </a:lnTo>
                  <a:lnTo>
                    <a:pt x="40" y="114"/>
                  </a:lnTo>
                  <a:lnTo>
                    <a:pt x="49" y="114"/>
                  </a:lnTo>
                  <a:lnTo>
                    <a:pt x="49" y="130"/>
                  </a:lnTo>
                  <a:close/>
                  <a:moveTo>
                    <a:pt x="49" y="106"/>
                  </a:moveTo>
                  <a:lnTo>
                    <a:pt x="40" y="106"/>
                  </a:lnTo>
                  <a:lnTo>
                    <a:pt x="40" y="91"/>
                  </a:lnTo>
                  <a:lnTo>
                    <a:pt x="49" y="91"/>
                  </a:lnTo>
                  <a:lnTo>
                    <a:pt x="49" y="106"/>
                  </a:lnTo>
                  <a:close/>
                  <a:moveTo>
                    <a:pt x="49" y="84"/>
                  </a:moveTo>
                  <a:lnTo>
                    <a:pt x="40" y="84"/>
                  </a:lnTo>
                  <a:lnTo>
                    <a:pt x="40" y="67"/>
                  </a:lnTo>
                  <a:lnTo>
                    <a:pt x="49" y="67"/>
                  </a:lnTo>
                  <a:lnTo>
                    <a:pt x="49" y="84"/>
                  </a:lnTo>
                  <a:close/>
                  <a:moveTo>
                    <a:pt x="49" y="61"/>
                  </a:moveTo>
                  <a:lnTo>
                    <a:pt x="40" y="61"/>
                  </a:lnTo>
                  <a:lnTo>
                    <a:pt x="40" y="45"/>
                  </a:lnTo>
                  <a:lnTo>
                    <a:pt x="49" y="45"/>
                  </a:lnTo>
                  <a:lnTo>
                    <a:pt x="49" y="61"/>
                  </a:lnTo>
                  <a:close/>
                  <a:moveTo>
                    <a:pt x="49" y="37"/>
                  </a:moveTo>
                  <a:lnTo>
                    <a:pt x="40" y="37"/>
                  </a:lnTo>
                  <a:lnTo>
                    <a:pt x="40" y="21"/>
                  </a:lnTo>
                  <a:lnTo>
                    <a:pt x="49" y="21"/>
                  </a:lnTo>
                  <a:lnTo>
                    <a:pt x="49" y="37"/>
                  </a:lnTo>
                  <a:close/>
                  <a:moveTo>
                    <a:pt x="63" y="130"/>
                  </a:moveTo>
                  <a:lnTo>
                    <a:pt x="54" y="130"/>
                  </a:lnTo>
                  <a:lnTo>
                    <a:pt x="54" y="114"/>
                  </a:lnTo>
                  <a:lnTo>
                    <a:pt x="63" y="114"/>
                  </a:lnTo>
                  <a:lnTo>
                    <a:pt x="63" y="130"/>
                  </a:lnTo>
                  <a:close/>
                  <a:moveTo>
                    <a:pt x="63" y="106"/>
                  </a:moveTo>
                  <a:lnTo>
                    <a:pt x="54" y="106"/>
                  </a:lnTo>
                  <a:lnTo>
                    <a:pt x="54" y="91"/>
                  </a:lnTo>
                  <a:lnTo>
                    <a:pt x="63" y="91"/>
                  </a:lnTo>
                  <a:lnTo>
                    <a:pt x="63" y="106"/>
                  </a:lnTo>
                  <a:close/>
                  <a:moveTo>
                    <a:pt x="63" y="84"/>
                  </a:moveTo>
                  <a:lnTo>
                    <a:pt x="54" y="84"/>
                  </a:lnTo>
                  <a:lnTo>
                    <a:pt x="54" y="67"/>
                  </a:lnTo>
                  <a:lnTo>
                    <a:pt x="63" y="67"/>
                  </a:lnTo>
                  <a:lnTo>
                    <a:pt x="63" y="84"/>
                  </a:lnTo>
                  <a:close/>
                  <a:moveTo>
                    <a:pt x="63" y="61"/>
                  </a:moveTo>
                  <a:lnTo>
                    <a:pt x="54" y="61"/>
                  </a:lnTo>
                  <a:lnTo>
                    <a:pt x="54" y="45"/>
                  </a:lnTo>
                  <a:lnTo>
                    <a:pt x="63" y="45"/>
                  </a:lnTo>
                  <a:lnTo>
                    <a:pt x="63" y="61"/>
                  </a:lnTo>
                  <a:close/>
                  <a:moveTo>
                    <a:pt x="63" y="37"/>
                  </a:moveTo>
                  <a:lnTo>
                    <a:pt x="54" y="37"/>
                  </a:lnTo>
                  <a:lnTo>
                    <a:pt x="54" y="21"/>
                  </a:lnTo>
                  <a:lnTo>
                    <a:pt x="63" y="21"/>
                  </a:lnTo>
                  <a:lnTo>
                    <a:pt x="63" y="37"/>
                  </a:lnTo>
                  <a:close/>
                  <a:moveTo>
                    <a:pt x="76" y="130"/>
                  </a:moveTo>
                  <a:lnTo>
                    <a:pt x="66" y="130"/>
                  </a:lnTo>
                  <a:lnTo>
                    <a:pt x="66" y="114"/>
                  </a:lnTo>
                  <a:lnTo>
                    <a:pt x="76" y="114"/>
                  </a:lnTo>
                  <a:lnTo>
                    <a:pt x="76" y="130"/>
                  </a:lnTo>
                  <a:close/>
                  <a:moveTo>
                    <a:pt x="76" y="106"/>
                  </a:moveTo>
                  <a:lnTo>
                    <a:pt x="66" y="106"/>
                  </a:lnTo>
                  <a:lnTo>
                    <a:pt x="66" y="91"/>
                  </a:lnTo>
                  <a:lnTo>
                    <a:pt x="76" y="91"/>
                  </a:lnTo>
                  <a:lnTo>
                    <a:pt x="76" y="106"/>
                  </a:lnTo>
                  <a:close/>
                  <a:moveTo>
                    <a:pt x="76" y="84"/>
                  </a:moveTo>
                  <a:lnTo>
                    <a:pt x="66" y="84"/>
                  </a:lnTo>
                  <a:lnTo>
                    <a:pt x="66" y="67"/>
                  </a:lnTo>
                  <a:lnTo>
                    <a:pt x="76" y="67"/>
                  </a:lnTo>
                  <a:lnTo>
                    <a:pt x="76" y="84"/>
                  </a:lnTo>
                  <a:close/>
                  <a:moveTo>
                    <a:pt x="76" y="61"/>
                  </a:moveTo>
                  <a:lnTo>
                    <a:pt x="66" y="61"/>
                  </a:lnTo>
                  <a:lnTo>
                    <a:pt x="66" y="45"/>
                  </a:lnTo>
                  <a:lnTo>
                    <a:pt x="76" y="45"/>
                  </a:lnTo>
                  <a:lnTo>
                    <a:pt x="76" y="61"/>
                  </a:lnTo>
                  <a:close/>
                  <a:moveTo>
                    <a:pt x="76" y="37"/>
                  </a:moveTo>
                  <a:lnTo>
                    <a:pt x="66" y="37"/>
                  </a:lnTo>
                  <a:lnTo>
                    <a:pt x="66" y="21"/>
                  </a:lnTo>
                  <a:lnTo>
                    <a:pt x="76" y="21"/>
                  </a:lnTo>
                  <a:lnTo>
                    <a:pt x="76" y="37"/>
                  </a:lnTo>
                  <a:close/>
                  <a:moveTo>
                    <a:pt x="90" y="130"/>
                  </a:moveTo>
                  <a:lnTo>
                    <a:pt x="79" y="130"/>
                  </a:lnTo>
                  <a:lnTo>
                    <a:pt x="79" y="114"/>
                  </a:lnTo>
                  <a:lnTo>
                    <a:pt x="90" y="114"/>
                  </a:lnTo>
                  <a:lnTo>
                    <a:pt x="90" y="130"/>
                  </a:lnTo>
                  <a:close/>
                  <a:moveTo>
                    <a:pt x="90" y="106"/>
                  </a:moveTo>
                  <a:lnTo>
                    <a:pt x="79" y="106"/>
                  </a:lnTo>
                  <a:lnTo>
                    <a:pt x="79" y="91"/>
                  </a:lnTo>
                  <a:lnTo>
                    <a:pt x="90" y="91"/>
                  </a:lnTo>
                  <a:lnTo>
                    <a:pt x="90" y="106"/>
                  </a:lnTo>
                  <a:close/>
                  <a:moveTo>
                    <a:pt x="90" y="84"/>
                  </a:moveTo>
                  <a:lnTo>
                    <a:pt x="79" y="84"/>
                  </a:lnTo>
                  <a:lnTo>
                    <a:pt x="79" y="67"/>
                  </a:lnTo>
                  <a:lnTo>
                    <a:pt x="90" y="67"/>
                  </a:lnTo>
                  <a:lnTo>
                    <a:pt x="90" y="84"/>
                  </a:lnTo>
                  <a:close/>
                  <a:moveTo>
                    <a:pt x="90" y="61"/>
                  </a:moveTo>
                  <a:lnTo>
                    <a:pt x="79" y="61"/>
                  </a:lnTo>
                  <a:lnTo>
                    <a:pt x="79" y="45"/>
                  </a:lnTo>
                  <a:lnTo>
                    <a:pt x="90" y="45"/>
                  </a:lnTo>
                  <a:lnTo>
                    <a:pt x="90" y="61"/>
                  </a:lnTo>
                  <a:close/>
                  <a:moveTo>
                    <a:pt x="90" y="37"/>
                  </a:moveTo>
                  <a:lnTo>
                    <a:pt x="79" y="37"/>
                  </a:lnTo>
                  <a:lnTo>
                    <a:pt x="79" y="21"/>
                  </a:lnTo>
                  <a:lnTo>
                    <a:pt x="90" y="21"/>
                  </a:lnTo>
                  <a:lnTo>
                    <a:pt x="90" y="37"/>
                  </a:lnTo>
                  <a:close/>
                  <a:moveTo>
                    <a:pt x="103" y="130"/>
                  </a:moveTo>
                  <a:lnTo>
                    <a:pt x="93" y="130"/>
                  </a:lnTo>
                  <a:lnTo>
                    <a:pt x="93" y="114"/>
                  </a:lnTo>
                  <a:lnTo>
                    <a:pt x="103" y="114"/>
                  </a:lnTo>
                  <a:lnTo>
                    <a:pt x="103" y="130"/>
                  </a:lnTo>
                  <a:close/>
                  <a:moveTo>
                    <a:pt x="103" y="106"/>
                  </a:moveTo>
                  <a:lnTo>
                    <a:pt x="93" y="106"/>
                  </a:lnTo>
                  <a:lnTo>
                    <a:pt x="93" y="91"/>
                  </a:lnTo>
                  <a:lnTo>
                    <a:pt x="103" y="91"/>
                  </a:lnTo>
                  <a:lnTo>
                    <a:pt x="103" y="106"/>
                  </a:lnTo>
                  <a:close/>
                  <a:moveTo>
                    <a:pt x="103" y="84"/>
                  </a:moveTo>
                  <a:lnTo>
                    <a:pt x="93" y="84"/>
                  </a:lnTo>
                  <a:lnTo>
                    <a:pt x="93" y="67"/>
                  </a:lnTo>
                  <a:lnTo>
                    <a:pt x="103" y="67"/>
                  </a:lnTo>
                  <a:lnTo>
                    <a:pt x="103" y="84"/>
                  </a:lnTo>
                  <a:close/>
                  <a:moveTo>
                    <a:pt x="103" y="61"/>
                  </a:moveTo>
                  <a:lnTo>
                    <a:pt x="93" y="61"/>
                  </a:lnTo>
                  <a:lnTo>
                    <a:pt x="93" y="45"/>
                  </a:lnTo>
                  <a:lnTo>
                    <a:pt x="103" y="45"/>
                  </a:lnTo>
                  <a:lnTo>
                    <a:pt x="103" y="61"/>
                  </a:lnTo>
                  <a:close/>
                  <a:moveTo>
                    <a:pt x="103" y="37"/>
                  </a:moveTo>
                  <a:lnTo>
                    <a:pt x="93" y="37"/>
                  </a:lnTo>
                  <a:lnTo>
                    <a:pt x="93" y="21"/>
                  </a:lnTo>
                  <a:lnTo>
                    <a:pt x="103" y="21"/>
                  </a:lnTo>
                  <a:lnTo>
                    <a:pt x="103" y="37"/>
                  </a:lnTo>
                  <a:close/>
                  <a:moveTo>
                    <a:pt x="118" y="130"/>
                  </a:moveTo>
                  <a:lnTo>
                    <a:pt x="108" y="130"/>
                  </a:lnTo>
                  <a:lnTo>
                    <a:pt x="108" y="114"/>
                  </a:lnTo>
                  <a:lnTo>
                    <a:pt x="118" y="114"/>
                  </a:lnTo>
                  <a:lnTo>
                    <a:pt x="118" y="130"/>
                  </a:lnTo>
                  <a:close/>
                  <a:moveTo>
                    <a:pt x="118" y="106"/>
                  </a:moveTo>
                  <a:lnTo>
                    <a:pt x="108" y="106"/>
                  </a:lnTo>
                  <a:lnTo>
                    <a:pt x="108" y="91"/>
                  </a:lnTo>
                  <a:lnTo>
                    <a:pt x="118" y="91"/>
                  </a:lnTo>
                  <a:lnTo>
                    <a:pt x="118" y="106"/>
                  </a:lnTo>
                  <a:close/>
                  <a:moveTo>
                    <a:pt x="118" y="84"/>
                  </a:moveTo>
                  <a:lnTo>
                    <a:pt x="108" y="84"/>
                  </a:lnTo>
                  <a:lnTo>
                    <a:pt x="108" y="67"/>
                  </a:lnTo>
                  <a:lnTo>
                    <a:pt x="118" y="67"/>
                  </a:lnTo>
                  <a:lnTo>
                    <a:pt x="118" y="84"/>
                  </a:lnTo>
                  <a:close/>
                  <a:moveTo>
                    <a:pt x="118" y="61"/>
                  </a:moveTo>
                  <a:lnTo>
                    <a:pt x="108" y="61"/>
                  </a:lnTo>
                  <a:lnTo>
                    <a:pt x="108" y="45"/>
                  </a:lnTo>
                  <a:lnTo>
                    <a:pt x="118" y="45"/>
                  </a:lnTo>
                  <a:lnTo>
                    <a:pt x="118" y="61"/>
                  </a:lnTo>
                  <a:close/>
                  <a:moveTo>
                    <a:pt x="118" y="37"/>
                  </a:moveTo>
                  <a:lnTo>
                    <a:pt x="108" y="37"/>
                  </a:lnTo>
                  <a:lnTo>
                    <a:pt x="108" y="21"/>
                  </a:lnTo>
                  <a:lnTo>
                    <a:pt x="118" y="21"/>
                  </a:lnTo>
                  <a:lnTo>
                    <a:pt x="118" y="37"/>
                  </a:lnTo>
                  <a:close/>
                  <a:moveTo>
                    <a:pt x="132" y="130"/>
                  </a:moveTo>
                  <a:lnTo>
                    <a:pt x="121" y="130"/>
                  </a:lnTo>
                  <a:lnTo>
                    <a:pt x="121" y="114"/>
                  </a:lnTo>
                  <a:lnTo>
                    <a:pt x="132" y="114"/>
                  </a:lnTo>
                  <a:lnTo>
                    <a:pt x="132" y="130"/>
                  </a:lnTo>
                  <a:close/>
                  <a:moveTo>
                    <a:pt x="132" y="106"/>
                  </a:moveTo>
                  <a:lnTo>
                    <a:pt x="121" y="106"/>
                  </a:lnTo>
                  <a:lnTo>
                    <a:pt x="121" y="91"/>
                  </a:lnTo>
                  <a:lnTo>
                    <a:pt x="132" y="91"/>
                  </a:lnTo>
                  <a:lnTo>
                    <a:pt x="132" y="106"/>
                  </a:lnTo>
                  <a:close/>
                  <a:moveTo>
                    <a:pt x="132" y="84"/>
                  </a:moveTo>
                  <a:lnTo>
                    <a:pt x="121" y="84"/>
                  </a:lnTo>
                  <a:lnTo>
                    <a:pt x="121" y="67"/>
                  </a:lnTo>
                  <a:lnTo>
                    <a:pt x="132" y="67"/>
                  </a:lnTo>
                  <a:lnTo>
                    <a:pt x="132" y="84"/>
                  </a:lnTo>
                  <a:close/>
                  <a:moveTo>
                    <a:pt x="132" y="61"/>
                  </a:moveTo>
                  <a:lnTo>
                    <a:pt x="121" y="61"/>
                  </a:lnTo>
                  <a:lnTo>
                    <a:pt x="121" y="45"/>
                  </a:lnTo>
                  <a:lnTo>
                    <a:pt x="132" y="45"/>
                  </a:lnTo>
                  <a:lnTo>
                    <a:pt x="132" y="61"/>
                  </a:lnTo>
                  <a:close/>
                  <a:moveTo>
                    <a:pt x="132" y="37"/>
                  </a:moveTo>
                  <a:lnTo>
                    <a:pt x="121" y="37"/>
                  </a:lnTo>
                  <a:lnTo>
                    <a:pt x="121" y="21"/>
                  </a:lnTo>
                  <a:lnTo>
                    <a:pt x="132" y="21"/>
                  </a:lnTo>
                  <a:lnTo>
                    <a:pt x="132" y="37"/>
                  </a:lnTo>
                  <a:close/>
                  <a:moveTo>
                    <a:pt x="145" y="130"/>
                  </a:moveTo>
                  <a:lnTo>
                    <a:pt x="135" y="130"/>
                  </a:lnTo>
                  <a:lnTo>
                    <a:pt x="135" y="114"/>
                  </a:lnTo>
                  <a:lnTo>
                    <a:pt x="145" y="114"/>
                  </a:lnTo>
                  <a:lnTo>
                    <a:pt x="145" y="130"/>
                  </a:lnTo>
                  <a:close/>
                  <a:moveTo>
                    <a:pt x="145" y="106"/>
                  </a:moveTo>
                  <a:lnTo>
                    <a:pt x="135" y="106"/>
                  </a:lnTo>
                  <a:lnTo>
                    <a:pt x="135" y="91"/>
                  </a:lnTo>
                  <a:lnTo>
                    <a:pt x="145" y="91"/>
                  </a:lnTo>
                  <a:lnTo>
                    <a:pt x="145" y="106"/>
                  </a:lnTo>
                  <a:close/>
                  <a:moveTo>
                    <a:pt x="145" y="84"/>
                  </a:moveTo>
                  <a:lnTo>
                    <a:pt x="135" y="84"/>
                  </a:lnTo>
                  <a:lnTo>
                    <a:pt x="135" y="67"/>
                  </a:lnTo>
                  <a:lnTo>
                    <a:pt x="145" y="67"/>
                  </a:lnTo>
                  <a:lnTo>
                    <a:pt x="145" y="84"/>
                  </a:lnTo>
                  <a:close/>
                  <a:moveTo>
                    <a:pt x="145" y="61"/>
                  </a:moveTo>
                  <a:lnTo>
                    <a:pt x="135" y="61"/>
                  </a:lnTo>
                  <a:lnTo>
                    <a:pt x="135" y="45"/>
                  </a:lnTo>
                  <a:lnTo>
                    <a:pt x="145" y="45"/>
                  </a:lnTo>
                  <a:lnTo>
                    <a:pt x="145" y="61"/>
                  </a:lnTo>
                  <a:close/>
                  <a:moveTo>
                    <a:pt x="145" y="37"/>
                  </a:moveTo>
                  <a:lnTo>
                    <a:pt x="135" y="37"/>
                  </a:lnTo>
                  <a:lnTo>
                    <a:pt x="135" y="21"/>
                  </a:lnTo>
                  <a:lnTo>
                    <a:pt x="145" y="21"/>
                  </a:lnTo>
                  <a:lnTo>
                    <a:pt x="145" y="37"/>
                  </a:lnTo>
                  <a:close/>
                  <a:moveTo>
                    <a:pt x="159" y="130"/>
                  </a:moveTo>
                  <a:lnTo>
                    <a:pt x="148" y="130"/>
                  </a:lnTo>
                  <a:lnTo>
                    <a:pt x="148" y="114"/>
                  </a:lnTo>
                  <a:lnTo>
                    <a:pt x="159" y="114"/>
                  </a:lnTo>
                  <a:lnTo>
                    <a:pt x="159" y="130"/>
                  </a:lnTo>
                  <a:close/>
                  <a:moveTo>
                    <a:pt x="159" y="106"/>
                  </a:moveTo>
                  <a:lnTo>
                    <a:pt x="148" y="106"/>
                  </a:lnTo>
                  <a:lnTo>
                    <a:pt x="148" y="91"/>
                  </a:lnTo>
                  <a:lnTo>
                    <a:pt x="159" y="91"/>
                  </a:lnTo>
                  <a:lnTo>
                    <a:pt x="159" y="106"/>
                  </a:lnTo>
                  <a:close/>
                  <a:moveTo>
                    <a:pt x="159" y="84"/>
                  </a:moveTo>
                  <a:lnTo>
                    <a:pt x="148" y="84"/>
                  </a:lnTo>
                  <a:lnTo>
                    <a:pt x="148" y="67"/>
                  </a:lnTo>
                  <a:lnTo>
                    <a:pt x="159" y="67"/>
                  </a:lnTo>
                  <a:lnTo>
                    <a:pt x="159" y="84"/>
                  </a:lnTo>
                  <a:close/>
                  <a:moveTo>
                    <a:pt x="159" y="61"/>
                  </a:moveTo>
                  <a:lnTo>
                    <a:pt x="148" y="61"/>
                  </a:lnTo>
                  <a:lnTo>
                    <a:pt x="148" y="45"/>
                  </a:lnTo>
                  <a:lnTo>
                    <a:pt x="159" y="45"/>
                  </a:lnTo>
                  <a:lnTo>
                    <a:pt x="159" y="61"/>
                  </a:lnTo>
                  <a:close/>
                  <a:moveTo>
                    <a:pt x="159" y="37"/>
                  </a:moveTo>
                  <a:lnTo>
                    <a:pt x="148" y="37"/>
                  </a:lnTo>
                  <a:lnTo>
                    <a:pt x="148" y="21"/>
                  </a:lnTo>
                  <a:lnTo>
                    <a:pt x="159" y="21"/>
                  </a:lnTo>
                  <a:lnTo>
                    <a:pt x="159" y="37"/>
                  </a:lnTo>
                  <a:close/>
                  <a:moveTo>
                    <a:pt x="172" y="130"/>
                  </a:moveTo>
                  <a:lnTo>
                    <a:pt x="162" y="130"/>
                  </a:lnTo>
                  <a:lnTo>
                    <a:pt x="162" y="114"/>
                  </a:lnTo>
                  <a:lnTo>
                    <a:pt x="172" y="114"/>
                  </a:lnTo>
                  <a:lnTo>
                    <a:pt x="172" y="130"/>
                  </a:lnTo>
                  <a:close/>
                  <a:moveTo>
                    <a:pt x="172" y="106"/>
                  </a:moveTo>
                  <a:lnTo>
                    <a:pt x="162" y="106"/>
                  </a:lnTo>
                  <a:lnTo>
                    <a:pt x="162" y="91"/>
                  </a:lnTo>
                  <a:lnTo>
                    <a:pt x="172" y="91"/>
                  </a:lnTo>
                  <a:lnTo>
                    <a:pt x="172" y="106"/>
                  </a:lnTo>
                  <a:close/>
                  <a:moveTo>
                    <a:pt x="172" y="84"/>
                  </a:moveTo>
                  <a:lnTo>
                    <a:pt x="162" y="84"/>
                  </a:lnTo>
                  <a:lnTo>
                    <a:pt x="162" y="67"/>
                  </a:lnTo>
                  <a:lnTo>
                    <a:pt x="172" y="67"/>
                  </a:lnTo>
                  <a:lnTo>
                    <a:pt x="172" y="84"/>
                  </a:lnTo>
                  <a:close/>
                  <a:moveTo>
                    <a:pt x="172" y="61"/>
                  </a:moveTo>
                  <a:lnTo>
                    <a:pt x="162" y="61"/>
                  </a:lnTo>
                  <a:lnTo>
                    <a:pt x="162" y="45"/>
                  </a:lnTo>
                  <a:lnTo>
                    <a:pt x="172" y="45"/>
                  </a:lnTo>
                  <a:lnTo>
                    <a:pt x="172" y="61"/>
                  </a:lnTo>
                  <a:close/>
                  <a:moveTo>
                    <a:pt x="172" y="37"/>
                  </a:moveTo>
                  <a:lnTo>
                    <a:pt x="162" y="37"/>
                  </a:lnTo>
                  <a:lnTo>
                    <a:pt x="162" y="21"/>
                  </a:lnTo>
                  <a:lnTo>
                    <a:pt x="172" y="21"/>
                  </a:lnTo>
                  <a:lnTo>
                    <a:pt x="172" y="37"/>
                  </a:lnTo>
                  <a:close/>
                  <a:moveTo>
                    <a:pt x="186" y="130"/>
                  </a:moveTo>
                  <a:lnTo>
                    <a:pt x="175" y="130"/>
                  </a:lnTo>
                  <a:lnTo>
                    <a:pt x="175" y="114"/>
                  </a:lnTo>
                  <a:lnTo>
                    <a:pt x="186" y="114"/>
                  </a:lnTo>
                  <a:lnTo>
                    <a:pt x="186" y="130"/>
                  </a:lnTo>
                  <a:close/>
                  <a:moveTo>
                    <a:pt x="186" y="106"/>
                  </a:moveTo>
                  <a:lnTo>
                    <a:pt x="175" y="106"/>
                  </a:lnTo>
                  <a:lnTo>
                    <a:pt x="175" y="91"/>
                  </a:lnTo>
                  <a:lnTo>
                    <a:pt x="186" y="91"/>
                  </a:lnTo>
                  <a:lnTo>
                    <a:pt x="186" y="106"/>
                  </a:lnTo>
                  <a:close/>
                  <a:moveTo>
                    <a:pt x="186" y="84"/>
                  </a:moveTo>
                  <a:lnTo>
                    <a:pt x="175" y="84"/>
                  </a:lnTo>
                  <a:lnTo>
                    <a:pt x="175" y="67"/>
                  </a:lnTo>
                  <a:lnTo>
                    <a:pt x="186" y="67"/>
                  </a:lnTo>
                  <a:lnTo>
                    <a:pt x="186" y="84"/>
                  </a:lnTo>
                  <a:close/>
                  <a:moveTo>
                    <a:pt x="186" y="61"/>
                  </a:moveTo>
                  <a:lnTo>
                    <a:pt x="175" y="61"/>
                  </a:lnTo>
                  <a:lnTo>
                    <a:pt x="175" y="45"/>
                  </a:lnTo>
                  <a:lnTo>
                    <a:pt x="186" y="45"/>
                  </a:lnTo>
                  <a:lnTo>
                    <a:pt x="186" y="61"/>
                  </a:lnTo>
                  <a:close/>
                  <a:moveTo>
                    <a:pt x="186" y="37"/>
                  </a:moveTo>
                  <a:lnTo>
                    <a:pt x="175" y="37"/>
                  </a:lnTo>
                  <a:lnTo>
                    <a:pt x="175" y="21"/>
                  </a:lnTo>
                  <a:lnTo>
                    <a:pt x="186" y="21"/>
                  </a:lnTo>
                  <a:lnTo>
                    <a:pt x="186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rgbClr val="F5F5F5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44" name="Freeform 21">
              <a:extLst>
                <a:ext uri="{FF2B5EF4-FFF2-40B4-BE49-F238E27FC236}">
                  <a16:creationId xmlns:a16="http://schemas.microsoft.com/office/drawing/2014/main" id="{3C041A91-B99A-4F87-A9AF-1A4BF2BD2FE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88" y="836"/>
              <a:ext cx="140" cy="378"/>
            </a:xfrm>
            <a:custGeom>
              <a:avLst/>
              <a:gdLst>
                <a:gd name="T0" fmla="*/ 140 w 140"/>
                <a:gd name="T1" fmla="*/ 0 h 378"/>
                <a:gd name="T2" fmla="*/ 60 w 140"/>
                <a:gd name="T3" fmla="*/ 186 h 378"/>
                <a:gd name="T4" fmla="*/ 50 w 140"/>
                <a:gd name="T5" fmla="*/ 147 h 378"/>
                <a:gd name="T6" fmla="*/ 60 w 140"/>
                <a:gd name="T7" fmla="*/ 139 h 378"/>
                <a:gd name="T8" fmla="*/ 50 w 140"/>
                <a:gd name="T9" fmla="*/ 94 h 378"/>
                <a:gd name="T10" fmla="*/ 60 w 140"/>
                <a:gd name="T11" fmla="*/ 54 h 378"/>
                <a:gd name="T12" fmla="*/ 60 w 140"/>
                <a:gd name="T13" fmla="*/ 25 h 378"/>
                <a:gd name="T14" fmla="*/ 63 w 140"/>
                <a:gd name="T15" fmla="*/ 193 h 378"/>
                <a:gd name="T16" fmla="*/ 74 w 140"/>
                <a:gd name="T17" fmla="*/ 186 h 378"/>
                <a:gd name="T18" fmla="*/ 63 w 140"/>
                <a:gd name="T19" fmla="*/ 139 h 378"/>
                <a:gd name="T20" fmla="*/ 74 w 140"/>
                <a:gd name="T21" fmla="*/ 100 h 378"/>
                <a:gd name="T22" fmla="*/ 74 w 140"/>
                <a:gd name="T23" fmla="*/ 70 h 378"/>
                <a:gd name="T24" fmla="*/ 63 w 140"/>
                <a:gd name="T25" fmla="*/ 31 h 378"/>
                <a:gd name="T26" fmla="*/ 74 w 140"/>
                <a:gd name="T27" fmla="*/ 25 h 378"/>
                <a:gd name="T28" fmla="*/ 77 w 140"/>
                <a:gd name="T29" fmla="*/ 346 h 378"/>
                <a:gd name="T30" fmla="*/ 87 w 140"/>
                <a:gd name="T31" fmla="*/ 307 h 378"/>
                <a:gd name="T32" fmla="*/ 87 w 140"/>
                <a:gd name="T33" fmla="*/ 277 h 378"/>
                <a:gd name="T34" fmla="*/ 77 w 140"/>
                <a:gd name="T35" fmla="*/ 238 h 378"/>
                <a:gd name="T36" fmla="*/ 87 w 140"/>
                <a:gd name="T37" fmla="*/ 232 h 378"/>
                <a:gd name="T38" fmla="*/ 77 w 140"/>
                <a:gd name="T39" fmla="*/ 186 h 378"/>
                <a:gd name="T40" fmla="*/ 87 w 140"/>
                <a:gd name="T41" fmla="*/ 147 h 378"/>
                <a:gd name="T42" fmla="*/ 87 w 140"/>
                <a:gd name="T43" fmla="*/ 117 h 378"/>
                <a:gd name="T44" fmla="*/ 77 w 140"/>
                <a:gd name="T45" fmla="*/ 78 h 378"/>
                <a:gd name="T46" fmla="*/ 87 w 140"/>
                <a:gd name="T47" fmla="*/ 70 h 378"/>
                <a:gd name="T48" fmla="*/ 77 w 140"/>
                <a:gd name="T49" fmla="*/ 25 h 378"/>
                <a:gd name="T50" fmla="*/ 101 w 140"/>
                <a:gd name="T51" fmla="*/ 354 h 378"/>
                <a:gd name="T52" fmla="*/ 101 w 140"/>
                <a:gd name="T53" fmla="*/ 324 h 378"/>
                <a:gd name="T54" fmla="*/ 90 w 140"/>
                <a:gd name="T55" fmla="*/ 285 h 378"/>
                <a:gd name="T56" fmla="*/ 101 w 140"/>
                <a:gd name="T57" fmla="*/ 277 h 378"/>
                <a:gd name="T58" fmla="*/ 90 w 140"/>
                <a:gd name="T59" fmla="*/ 232 h 378"/>
                <a:gd name="T60" fmla="*/ 101 w 140"/>
                <a:gd name="T61" fmla="*/ 193 h 378"/>
                <a:gd name="T62" fmla="*/ 101 w 140"/>
                <a:gd name="T63" fmla="*/ 163 h 378"/>
                <a:gd name="T64" fmla="*/ 90 w 140"/>
                <a:gd name="T65" fmla="*/ 124 h 378"/>
                <a:gd name="T66" fmla="*/ 101 w 140"/>
                <a:gd name="T67" fmla="*/ 117 h 378"/>
                <a:gd name="T68" fmla="*/ 90 w 140"/>
                <a:gd name="T69" fmla="*/ 70 h 378"/>
                <a:gd name="T70" fmla="*/ 101 w 140"/>
                <a:gd name="T71" fmla="*/ 31 h 378"/>
                <a:gd name="T72" fmla="*/ 114 w 140"/>
                <a:gd name="T73" fmla="*/ 370 h 378"/>
                <a:gd name="T74" fmla="*/ 104 w 140"/>
                <a:gd name="T75" fmla="*/ 331 h 378"/>
                <a:gd name="T76" fmla="*/ 114 w 140"/>
                <a:gd name="T77" fmla="*/ 324 h 378"/>
                <a:gd name="T78" fmla="*/ 104 w 140"/>
                <a:gd name="T79" fmla="*/ 277 h 378"/>
                <a:gd name="T80" fmla="*/ 114 w 140"/>
                <a:gd name="T81" fmla="*/ 238 h 378"/>
                <a:gd name="T82" fmla="*/ 114 w 140"/>
                <a:gd name="T83" fmla="*/ 208 h 378"/>
                <a:gd name="T84" fmla="*/ 104 w 140"/>
                <a:gd name="T85" fmla="*/ 169 h 378"/>
                <a:gd name="T86" fmla="*/ 114 w 140"/>
                <a:gd name="T87" fmla="*/ 163 h 378"/>
                <a:gd name="T88" fmla="*/ 104 w 140"/>
                <a:gd name="T89" fmla="*/ 117 h 378"/>
                <a:gd name="T90" fmla="*/ 114 w 140"/>
                <a:gd name="T91" fmla="*/ 78 h 378"/>
                <a:gd name="T92" fmla="*/ 114 w 140"/>
                <a:gd name="T93" fmla="*/ 48 h 378"/>
                <a:gd name="T94" fmla="*/ 104 w 140"/>
                <a:gd name="T95" fmla="*/ 9 h 378"/>
                <a:gd name="T96" fmla="*/ 128 w 140"/>
                <a:gd name="T97" fmla="*/ 370 h 378"/>
                <a:gd name="T98" fmla="*/ 117 w 140"/>
                <a:gd name="T99" fmla="*/ 324 h 378"/>
                <a:gd name="T100" fmla="*/ 128 w 140"/>
                <a:gd name="T101" fmla="*/ 285 h 378"/>
                <a:gd name="T102" fmla="*/ 128 w 140"/>
                <a:gd name="T103" fmla="*/ 255 h 378"/>
                <a:gd name="T104" fmla="*/ 117 w 140"/>
                <a:gd name="T105" fmla="*/ 216 h 378"/>
                <a:gd name="T106" fmla="*/ 128 w 140"/>
                <a:gd name="T107" fmla="*/ 208 h 378"/>
                <a:gd name="T108" fmla="*/ 117 w 140"/>
                <a:gd name="T109" fmla="*/ 163 h 378"/>
                <a:gd name="T110" fmla="*/ 128 w 140"/>
                <a:gd name="T111" fmla="*/ 124 h 378"/>
                <a:gd name="T112" fmla="*/ 128 w 140"/>
                <a:gd name="T113" fmla="*/ 94 h 378"/>
                <a:gd name="T114" fmla="*/ 117 w 140"/>
                <a:gd name="T115" fmla="*/ 54 h 378"/>
                <a:gd name="T116" fmla="*/ 128 w 140"/>
                <a:gd name="T117" fmla="*/ 4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0" h="378">
                  <a:moveTo>
                    <a:pt x="71" y="0"/>
                  </a:moveTo>
                  <a:lnTo>
                    <a:pt x="0" y="0"/>
                  </a:lnTo>
                  <a:lnTo>
                    <a:pt x="0" y="214"/>
                  </a:lnTo>
                  <a:lnTo>
                    <a:pt x="71" y="214"/>
                  </a:lnTo>
                  <a:lnTo>
                    <a:pt x="71" y="378"/>
                  </a:lnTo>
                  <a:lnTo>
                    <a:pt x="140" y="378"/>
                  </a:lnTo>
                  <a:lnTo>
                    <a:pt x="140" y="0"/>
                  </a:lnTo>
                  <a:lnTo>
                    <a:pt x="71" y="0"/>
                  </a:lnTo>
                  <a:close/>
                  <a:moveTo>
                    <a:pt x="60" y="208"/>
                  </a:moveTo>
                  <a:lnTo>
                    <a:pt x="50" y="208"/>
                  </a:lnTo>
                  <a:lnTo>
                    <a:pt x="50" y="193"/>
                  </a:lnTo>
                  <a:lnTo>
                    <a:pt x="60" y="193"/>
                  </a:lnTo>
                  <a:lnTo>
                    <a:pt x="60" y="208"/>
                  </a:lnTo>
                  <a:close/>
                  <a:moveTo>
                    <a:pt x="60" y="186"/>
                  </a:moveTo>
                  <a:lnTo>
                    <a:pt x="50" y="186"/>
                  </a:lnTo>
                  <a:lnTo>
                    <a:pt x="50" y="169"/>
                  </a:lnTo>
                  <a:lnTo>
                    <a:pt x="60" y="169"/>
                  </a:lnTo>
                  <a:lnTo>
                    <a:pt x="60" y="186"/>
                  </a:lnTo>
                  <a:close/>
                  <a:moveTo>
                    <a:pt x="60" y="163"/>
                  </a:moveTo>
                  <a:lnTo>
                    <a:pt x="50" y="163"/>
                  </a:lnTo>
                  <a:lnTo>
                    <a:pt x="50" y="147"/>
                  </a:lnTo>
                  <a:lnTo>
                    <a:pt x="60" y="147"/>
                  </a:lnTo>
                  <a:lnTo>
                    <a:pt x="60" y="163"/>
                  </a:lnTo>
                  <a:close/>
                  <a:moveTo>
                    <a:pt x="60" y="139"/>
                  </a:moveTo>
                  <a:lnTo>
                    <a:pt x="50" y="139"/>
                  </a:lnTo>
                  <a:lnTo>
                    <a:pt x="50" y="124"/>
                  </a:lnTo>
                  <a:lnTo>
                    <a:pt x="60" y="124"/>
                  </a:lnTo>
                  <a:lnTo>
                    <a:pt x="60" y="139"/>
                  </a:lnTo>
                  <a:close/>
                  <a:moveTo>
                    <a:pt x="60" y="117"/>
                  </a:moveTo>
                  <a:lnTo>
                    <a:pt x="50" y="117"/>
                  </a:lnTo>
                  <a:lnTo>
                    <a:pt x="50" y="100"/>
                  </a:lnTo>
                  <a:lnTo>
                    <a:pt x="60" y="100"/>
                  </a:lnTo>
                  <a:lnTo>
                    <a:pt x="60" y="117"/>
                  </a:lnTo>
                  <a:close/>
                  <a:moveTo>
                    <a:pt x="60" y="94"/>
                  </a:moveTo>
                  <a:lnTo>
                    <a:pt x="50" y="94"/>
                  </a:lnTo>
                  <a:lnTo>
                    <a:pt x="50" y="78"/>
                  </a:lnTo>
                  <a:lnTo>
                    <a:pt x="60" y="78"/>
                  </a:lnTo>
                  <a:lnTo>
                    <a:pt x="60" y="94"/>
                  </a:lnTo>
                  <a:close/>
                  <a:moveTo>
                    <a:pt x="60" y="70"/>
                  </a:moveTo>
                  <a:lnTo>
                    <a:pt x="50" y="70"/>
                  </a:lnTo>
                  <a:lnTo>
                    <a:pt x="50" y="54"/>
                  </a:lnTo>
                  <a:lnTo>
                    <a:pt x="60" y="54"/>
                  </a:lnTo>
                  <a:lnTo>
                    <a:pt x="60" y="70"/>
                  </a:lnTo>
                  <a:close/>
                  <a:moveTo>
                    <a:pt x="60" y="48"/>
                  </a:moveTo>
                  <a:lnTo>
                    <a:pt x="50" y="48"/>
                  </a:lnTo>
                  <a:lnTo>
                    <a:pt x="50" y="31"/>
                  </a:lnTo>
                  <a:lnTo>
                    <a:pt x="60" y="31"/>
                  </a:lnTo>
                  <a:lnTo>
                    <a:pt x="60" y="48"/>
                  </a:lnTo>
                  <a:close/>
                  <a:moveTo>
                    <a:pt x="60" y="25"/>
                  </a:moveTo>
                  <a:lnTo>
                    <a:pt x="50" y="25"/>
                  </a:lnTo>
                  <a:lnTo>
                    <a:pt x="50" y="9"/>
                  </a:lnTo>
                  <a:lnTo>
                    <a:pt x="60" y="9"/>
                  </a:lnTo>
                  <a:lnTo>
                    <a:pt x="60" y="25"/>
                  </a:lnTo>
                  <a:close/>
                  <a:moveTo>
                    <a:pt x="74" y="208"/>
                  </a:moveTo>
                  <a:lnTo>
                    <a:pt x="63" y="208"/>
                  </a:lnTo>
                  <a:lnTo>
                    <a:pt x="63" y="193"/>
                  </a:lnTo>
                  <a:lnTo>
                    <a:pt x="74" y="193"/>
                  </a:lnTo>
                  <a:lnTo>
                    <a:pt x="74" y="208"/>
                  </a:lnTo>
                  <a:close/>
                  <a:moveTo>
                    <a:pt x="74" y="186"/>
                  </a:moveTo>
                  <a:lnTo>
                    <a:pt x="63" y="186"/>
                  </a:lnTo>
                  <a:lnTo>
                    <a:pt x="63" y="169"/>
                  </a:lnTo>
                  <a:lnTo>
                    <a:pt x="74" y="169"/>
                  </a:lnTo>
                  <a:lnTo>
                    <a:pt x="74" y="186"/>
                  </a:lnTo>
                  <a:close/>
                  <a:moveTo>
                    <a:pt x="74" y="163"/>
                  </a:moveTo>
                  <a:lnTo>
                    <a:pt x="63" y="163"/>
                  </a:lnTo>
                  <a:lnTo>
                    <a:pt x="63" y="147"/>
                  </a:lnTo>
                  <a:lnTo>
                    <a:pt x="74" y="147"/>
                  </a:lnTo>
                  <a:lnTo>
                    <a:pt x="74" y="163"/>
                  </a:lnTo>
                  <a:close/>
                  <a:moveTo>
                    <a:pt x="74" y="139"/>
                  </a:moveTo>
                  <a:lnTo>
                    <a:pt x="63" y="139"/>
                  </a:lnTo>
                  <a:lnTo>
                    <a:pt x="63" y="124"/>
                  </a:lnTo>
                  <a:lnTo>
                    <a:pt x="74" y="124"/>
                  </a:lnTo>
                  <a:lnTo>
                    <a:pt x="74" y="139"/>
                  </a:lnTo>
                  <a:close/>
                  <a:moveTo>
                    <a:pt x="74" y="117"/>
                  </a:moveTo>
                  <a:lnTo>
                    <a:pt x="63" y="117"/>
                  </a:lnTo>
                  <a:lnTo>
                    <a:pt x="63" y="100"/>
                  </a:lnTo>
                  <a:lnTo>
                    <a:pt x="74" y="100"/>
                  </a:lnTo>
                  <a:lnTo>
                    <a:pt x="74" y="117"/>
                  </a:lnTo>
                  <a:close/>
                  <a:moveTo>
                    <a:pt x="74" y="94"/>
                  </a:moveTo>
                  <a:lnTo>
                    <a:pt x="63" y="94"/>
                  </a:lnTo>
                  <a:lnTo>
                    <a:pt x="63" y="78"/>
                  </a:lnTo>
                  <a:lnTo>
                    <a:pt x="74" y="78"/>
                  </a:lnTo>
                  <a:lnTo>
                    <a:pt x="74" y="94"/>
                  </a:lnTo>
                  <a:close/>
                  <a:moveTo>
                    <a:pt x="74" y="70"/>
                  </a:moveTo>
                  <a:lnTo>
                    <a:pt x="63" y="70"/>
                  </a:lnTo>
                  <a:lnTo>
                    <a:pt x="63" y="54"/>
                  </a:lnTo>
                  <a:lnTo>
                    <a:pt x="74" y="54"/>
                  </a:lnTo>
                  <a:lnTo>
                    <a:pt x="74" y="70"/>
                  </a:lnTo>
                  <a:close/>
                  <a:moveTo>
                    <a:pt x="74" y="48"/>
                  </a:moveTo>
                  <a:lnTo>
                    <a:pt x="63" y="48"/>
                  </a:lnTo>
                  <a:lnTo>
                    <a:pt x="63" y="31"/>
                  </a:lnTo>
                  <a:lnTo>
                    <a:pt x="74" y="31"/>
                  </a:lnTo>
                  <a:lnTo>
                    <a:pt x="74" y="48"/>
                  </a:lnTo>
                  <a:close/>
                  <a:moveTo>
                    <a:pt x="74" y="25"/>
                  </a:moveTo>
                  <a:lnTo>
                    <a:pt x="63" y="25"/>
                  </a:lnTo>
                  <a:lnTo>
                    <a:pt x="63" y="9"/>
                  </a:lnTo>
                  <a:lnTo>
                    <a:pt x="74" y="9"/>
                  </a:lnTo>
                  <a:lnTo>
                    <a:pt x="74" y="25"/>
                  </a:lnTo>
                  <a:close/>
                  <a:moveTo>
                    <a:pt x="87" y="370"/>
                  </a:moveTo>
                  <a:lnTo>
                    <a:pt x="77" y="370"/>
                  </a:lnTo>
                  <a:lnTo>
                    <a:pt x="77" y="354"/>
                  </a:lnTo>
                  <a:lnTo>
                    <a:pt x="87" y="354"/>
                  </a:lnTo>
                  <a:lnTo>
                    <a:pt x="87" y="370"/>
                  </a:lnTo>
                  <a:close/>
                  <a:moveTo>
                    <a:pt x="87" y="346"/>
                  </a:moveTo>
                  <a:lnTo>
                    <a:pt x="77" y="346"/>
                  </a:lnTo>
                  <a:lnTo>
                    <a:pt x="77" y="331"/>
                  </a:lnTo>
                  <a:lnTo>
                    <a:pt x="87" y="331"/>
                  </a:lnTo>
                  <a:lnTo>
                    <a:pt x="87" y="346"/>
                  </a:lnTo>
                  <a:close/>
                  <a:moveTo>
                    <a:pt x="87" y="324"/>
                  </a:moveTo>
                  <a:lnTo>
                    <a:pt x="77" y="324"/>
                  </a:lnTo>
                  <a:lnTo>
                    <a:pt x="77" y="307"/>
                  </a:lnTo>
                  <a:lnTo>
                    <a:pt x="87" y="307"/>
                  </a:lnTo>
                  <a:lnTo>
                    <a:pt x="87" y="324"/>
                  </a:lnTo>
                  <a:close/>
                  <a:moveTo>
                    <a:pt x="87" y="301"/>
                  </a:moveTo>
                  <a:lnTo>
                    <a:pt x="77" y="301"/>
                  </a:lnTo>
                  <a:lnTo>
                    <a:pt x="77" y="285"/>
                  </a:lnTo>
                  <a:lnTo>
                    <a:pt x="87" y="285"/>
                  </a:lnTo>
                  <a:lnTo>
                    <a:pt x="87" y="301"/>
                  </a:lnTo>
                  <a:close/>
                  <a:moveTo>
                    <a:pt x="87" y="277"/>
                  </a:moveTo>
                  <a:lnTo>
                    <a:pt x="77" y="277"/>
                  </a:lnTo>
                  <a:lnTo>
                    <a:pt x="77" y="262"/>
                  </a:lnTo>
                  <a:lnTo>
                    <a:pt x="87" y="262"/>
                  </a:lnTo>
                  <a:lnTo>
                    <a:pt x="87" y="277"/>
                  </a:lnTo>
                  <a:close/>
                  <a:moveTo>
                    <a:pt x="87" y="255"/>
                  </a:moveTo>
                  <a:lnTo>
                    <a:pt x="77" y="255"/>
                  </a:lnTo>
                  <a:lnTo>
                    <a:pt x="77" y="238"/>
                  </a:lnTo>
                  <a:lnTo>
                    <a:pt x="87" y="238"/>
                  </a:lnTo>
                  <a:lnTo>
                    <a:pt x="87" y="255"/>
                  </a:lnTo>
                  <a:close/>
                  <a:moveTo>
                    <a:pt x="87" y="232"/>
                  </a:moveTo>
                  <a:lnTo>
                    <a:pt x="77" y="232"/>
                  </a:lnTo>
                  <a:lnTo>
                    <a:pt x="77" y="216"/>
                  </a:lnTo>
                  <a:lnTo>
                    <a:pt x="87" y="216"/>
                  </a:lnTo>
                  <a:lnTo>
                    <a:pt x="87" y="232"/>
                  </a:lnTo>
                  <a:close/>
                  <a:moveTo>
                    <a:pt x="87" y="208"/>
                  </a:moveTo>
                  <a:lnTo>
                    <a:pt x="77" y="208"/>
                  </a:lnTo>
                  <a:lnTo>
                    <a:pt x="77" y="193"/>
                  </a:lnTo>
                  <a:lnTo>
                    <a:pt x="87" y="193"/>
                  </a:lnTo>
                  <a:lnTo>
                    <a:pt x="87" y="208"/>
                  </a:lnTo>
                  <a:close/>
                  <a:moveTo>
                    <a:pt x="87" y="186"/>
                  </a:moveTo>
                  <a:lnTo>
                    <a:pt x="77" y="186"/>
                  </a:lnTo>
                  <a:lnTo>
                    <a:pt x="77" y="169"/>
                  </a:lnTo>
                  <a:lnTo>
                    <a:pt x="87" y="169"/>
                  </a:lnTo>
                  <a:lnTo>
                    <a:pt x="87" y="186"/>
                  </a:lnTo>
                  <a:close/>
                  <a:moveTo>
                    <a:pt x="87" y="163"/>
                  </a:moveTo>
                  <a:lnTo>
                    <a:pt x="77" y="163"/>
                  </a:lnTo>
                  <a:lnTo>
                    <a:pt x="77" y="147"/>
                  </a:lnTo>
                  <a:lnTo>
                    <a:pt x="87" y="147"/>
                  </a:lnTo>
                  <a:lnTo>
                    <a:pt x="87" y="163"/>
                  </a:lnTo>
                  <a:close/>
                  <a:moveTo>
                    <a:pt x="87" y="139"/>
                  </a:moveTo>
                  <a:lnTo>
                    <a:pt x="77" y="139"/>
                  </a:lnTo>
                  <a:lnTo>
                    <a:pt x="77" y="124"/>
                  </a:lnTo>
                  <a:lnTo>
                    <a:pt x="87" y="124"/>
                  </a:lnTo>
                  <a:lnTo>
                    <a:pt x="87" y="139"/>
                  </a:lnTo>
                  <a:close/>
                  <a:moveTo>
                    <a:pt x="87" y="117"/>
                  </a:moveTo>
                  <a:lnTo>
                    <a:pt x="77" y="117"/>
                  </a:lnTo>
                  <a:lnTo>
                    <a:pt x="77" y="100"/>
                  </a:lnTo>
                  <a:lnTo>
                    <a:pt x="87" y="100"/>
                  </a:lnTo>
                  <a:lnTo>
                    <a:pt x="87" y="117"/>
                  </a:lnTo>
                  <a:close/>
                  <a:moveTo>
                    <a:pt x="87" y="94"/>
                  </a:moveTo>
                  <a:lnTo>
                    <a:pt x="77" y="94"/>
                  </a:lnTo>
                  <a:lnTo>
                    <a:pt x="77" y="78"/>
                  </a:lnTo>
                  <a:lnTo>
                    <a:pt x="87" y="78"/>
                  </a:lnTo>
                  <a:lnTo>
                    <a:pt x="87" y="94"/>
                  </a:lnTo>
                  <a:close/>
                  <a:moveTo>
                    <a:pt x="87" y="70"/>
                  </a:moveTo>
                  <a:lnTo>
                    <a:pt x="77" y="70"/>
                  </a:lnTo>
                  <a:lnTo>
                    <a:pt x="77" y="54"/>
                  </a:lnTo>
                  <a:lnTo>
                    <a:pt x="87" y="54"/>
                  </a:lnTo>
                  <a:lnTo>
                    <a:pt x="87" y="70"/>
                  </a:lnTo>
                  <a:close/>
                  <a:moveTo>
                    <a:pt x="87" y="48"/>
                  </a:moveTo>
                  <a:lnTo>
                    <a:pt x="77" y="48"/>
                  </a:lnTo>
                  <a:lnTo>
                    <a:pt x="77" y="31"/>
                  </a:lnTo>
                  <a:lnTo>
                    <a:pt x="87" y="31"/>
                  </a:lnTo>
                  <a:lnTo>
                    <a:pt x="87" y="48"/>
                  </a:lnTo>
                  <a:close/>
                  <a:moveTo>
                    <a:pt x="87" y="25"/>
                  </a:moveTo>
                  <a:lnTo>
                    <a:pt x="77" y="25"/>
                  </a:lnTo>
                  <a:lnTo>
                    <a:pt x="77" y="9"/>
                  </a:lnTo>
                  <a:lnTo>
                    <a:pt x="87" y="9"/>
                  </a:lnTo>
                  <a:lnTo>
                    <a:pt x="87" y="25"/>
                  </a:lnTo>
                  <a:close/>
                  <a:moveTo>
                    <a:pt x="101" y="370"/>
                  </a:moveTo>
                  <a:lnTo>
                    <a:pt x="90" y="370"/>
                  </a:lnTo>
                  <a:lnTo>
                    <a:pt x="90" y="354"/>
                  </a:lnTo>
                  <a:lnTo>
                    <a:pt x="101" y="354"/>
                  </a:lnTo>
                  <a:lnTo>
                    <a:pt x="101" y="370"/>
                  </a:lnTo>
                  <a:close/>
                  <a:moveTo>
                    <a:pt x="101" y="346"/>
                  </a:moveTo>
                  <a:lnTo>
                    <a:pt x="90" y="346"/>
                  </a:lnTo>
                  <a:lnTo>
                    <a:pt x="90" y="331"/>
                  </a:lnTo>
                  <a:lnTo>
                    <a:pt x="101" y="331"/>
                  </a:lnTo>
                  <a:lnTo>
                    <a:pt x="101" y="346"/>
                  </a:lnTo>
                  <a:close/>
                  <a:moveTo>
                    <a:pt x="101" y="324"/>
                  </a:moveTo>
                  <a:lnTo>
                    <a:pt x="90" y="324"/>
                  </a:lnTo>
                  <a:lnTo>
                    <a:pt x="90" y="307"/>
                  </a:lnTo>
                  <a:lnTo>
                    <a:pt x="101" y="307"/>
                  </a:lnTo>
                  <a:lnTo>
                    <a:pt x="101" y="324"/>
                  </a:lnTo>
                  <a:close/>
                  <a:moveTo>
                    <a:pt x="101" y="301"/>
                  </a:moveTo>
                  <a:lnTo>
                    <a:pt x="90" y="301"/>
                  </a:lnTo>
                  <a:lnTo>
                    <a:pt x="90" y="285"/>
                  </a:lnTo>
                  <a:lnTo>
                    <a:pt x="101" y="285"/>
                  </a:lnTo>
                  <a:lnTo>
                    <a:pt x="101" y="301"/>
                  </a:lnTo>
                  <a:close/>
                  <a:moveTo>
                    <a:pt x="101" y="277"/>
                  </a:moveTo>
                  <a:lnTo>
                    <a:pt x="90" y="277"/>
                  </a:lnTo>
                  <a:lnTo>
                    <a:pt x="90" y="262"/>
                  </a:lnTo>
                  <a:lnTo>
                    <a:pt x="101" y="262"/>
                  </a:lnTo>
                  <a:lnTo>
                    <a:pt x="101" y="277"/>
                  </a:lnTo>
                  <a:close/>
                  <a:moveTo>
                    <a:pt x="101" y="255"/>
                  </a:moveTo>
                  <a:lnTo>
                    <a:pt x="90" y="255"/>
                  </a:lnTo>
                  <a:lnTo>
                    <a:pt x="90" y="238"/>
                  </a:lnTo>
                  <a:lnTo>
                    <a:pt x="101" y="238"/>
                  </a:lnTo>
                  <a:lnTo>
                    <a:pt x="101" y="255"/>
                  </a:lnTo>
                  <a:close/>
                  <a:moveTo>
                    <a:pt x="101" y="232"/>
                  </a:moveTo>
                  <a:lnTo>
                    <a:pt x="90" y="232"/>
                  </a:lnTo>
                  <a:lnTo>
                    <a:pt x="90" y="216"/>
                  </a:lnTo>
                  <a:lnTo>
                    <a:pt x="101" y="216"/>
                  </a:lnTo>
                  <a:lnTo>
                    <a:pt x="101" y="232"/>
                  </a:lnTo>
                  <a:close/>
                  <a:moveTo>
                    <a:pt x="101" y="208"/>
                  </a:moveTo>
                  <a:lnTo>
                    <a:pt x="90" y="208"/>
                  </a:lnTo>
                  <a:lnTo>
                    <a:pt x="90" y="193"/>
                  </a:lnTo>
                  <a:lnTo>
                    <a:pt x="101" y="193"/>
                  </a:lnTo>
                  <a:lnTo>
                    <a:pt x="101" y="208"/>
                  </a:lnTo>
                  <a:close/>
                  <a:moveTo>
                    <a:pt x="101" y="186"/>
                  </a:moveTo>
                  <a:lnTo>
                    <a:pt x="90" y="186"/>
                  </a:lnTo>
                  <a:lnTo>
                    <a:pt x="90" y="169"/>
                  </a:lnTo>
                  <a:lnTo>
                    <a:pt x="101" y="169"/>
                  </a:lnTo>
                  <a:lnTo>
                    <a:pt x="101" y="186"/>
                  </a:lnTo>
                  <a:close/>
                  <a:moveTo>
                    <a:pt x="101" y="163"/>
                  </a:moveTo>
                  <a:lnTo>
                    <a:pt x="90" y="163"/>
                  </a:lnTo>
                  <a:lnTo>
                    <a:pt x="90" y="147"/>
                  </a:lnTo>
                  <a:lnTo>
                    <a:pt x="101" y="147"/>
                  </a:lnTo>
                  <a:lnTo>
                    <a:pt x="101" y="163"/>
                  </a:lnTo>
                  <a:close/>
                  <a:moveTo>
                    <a:pt x="101" y="139"/>
                  </a:moveTo>
                  <a:lnTo>
                    <a:pt x="90" y="139"/>
                  </a:lnTo>
                  <a:lnTo>
                    <a:pt x="90" y="124"/>
                  </a:lnTo>
                  <a:lnTo>
                    <a:pt x="101" y="124"/>
                  </a:lnTo>
                  <a:lnTo>
                    <a:pt x="101" y="139"/>
                  </a:lnTo>
                  <a:close/>
                  <a:moveTo>
                    <a:pt x="101" y="117"/>
                  </a:moveTo>
                  <a:lnTo>
                    <a:pt x="90" y="117"/>
                  </a:lnTo>
                  <a:lnTo>
                    <a:pt x="90" y="100"/>
                  </a:lnTo>
                  <a:lnTo>
                    <a:pt x="101" y="100"/>
                  </a:lnTo>
                  <a:lnTo>
                    <a:pt x="101" y="117"/>
                  </a:lnTo>
                  <a:close/>
                  <a:moveTo>
                    <a:pt x="101" y="94"/>
                  </a:moveTo>
                  <a:lnTo>
                    <a:pt x="90" y="94"/>
                  </a:lnTo>
                  <a:lnTo>
                    <a:pt x="90" y="78"/>
                  </a:lnTo>
                  <a:lnTo>
                    <a:pt x="101" y="78"/>
                  </a:lnTo>
                  <a:lnTo>
                    <a:pt x="101" y="94"/>
                  </a:lnTo>
                  <a:close/>
                  <a:moveTo>
                    <a:pt x="101" y="70"/>
                  </a:moveTo>
                  <a:lnTo>
                    <a:pt x="90" y="70"/>
                  </a:lnTo>
                  <a:lnTo>
                    <a:pt x="90" y="54"/>
                  </a:lnTo>
                  <a:lnTo>
                    <a:pt x="101" y="54"/>
                  </a:lnTo>
                  <a:lnTo>
                    <a:pt x="101" y="70"/>
                  </a:lnTo>
                  <a:close/>
                  <a:moveTo>
                    <a:pt x="101" y="48"/>
                  </a:moveTo>
                  <a:lnTo>
                    <a:pt x="90" y="48"/>
                  </a:lnTo>
                  <a:lnTo>
                    <a:pt x="90" y="31"/>
                  </a:lnTo>
                  <a:lnTo>
                    <a:pt x="101" y="31"/>
                  </a:lnTo>
                  <a:lnTo>
                    <a:pt x="101" y="48"/>
                  </a:lnTo>
                  <a:close/>
                  <a:moveTo>
                    <a:pt x="101" y="25"/>
                  </a:moveTo>
                  <a:lnTo>
                    <a:pt x="90" y="25"/>
                  </a:lnTo>
                  <a:lnTo>
                    <a:pt x="90" y="9"/>
                  </a:lnTo>
                  <a:lnTo>
                    <a:pt x="101" y="9"/>
                  </a:lnTo>
                  <a:lnTo>
                    <a:pt x="101" y="25"/>
                  </a:lnTo>
                  <a:close/>
                  <a:moveTo>
                    <a:pt x="114" y="370"/>
                  </a:moveTo>
                  <a:lnTo>
                    <a:pt x="104" y="370"/>
                  </a:lnTo>
                  <a:lnTo>
                    <a:pt x="104" y="354"/>
                  </a:lnTo>
                  <a:lnTo>
                    <a:pt x="114" y="354"/>
                  </a:lnTo>
                  <a:lnTo>
                    <a:pt x="114" y="370"/>
                  </a:lnTo>
                  <a:close/>
                  <a:moveTo>
                    <a:pt x="114" y="346"/>
                  </a:moveTo>
                  <a:lnTo>
                    <a:pt x="104" y="346"/>
                  </a:lnTo>
                  <a:lnTo>
                    <a:pt x="104" y="331"/>
                  </a:lnTo>
                  <a:lnTo>
                    <a:pt x="114" y="331"/>
                  </a:lnTo>
                  <a:lnTo>
                    <a:pt x="114" y="346"/>
                  </a:lnTo>
                  <a:close/>
                  <a:moveTo>
                    <a:pt x="114" y="324"/>
                  </a:moveTo>
                  <a:lnTo>
                    <a:pt x="104" y="324"/>
                  </a:lnTo>
                  <a:lnTo>
                    <a:pt x="104" y="307"/>
                  </a:lnTo>
                  <a:lnTo>
                    <a:pt x="114" y="307"/>
                  </a:lnTo>
                  <a:lnTo>
                    <a:pt x="114" y="324"/>
                  </a:lnTo>
                  <a:close/>
                  <a:moveTo>
                    <a:pt x="114" y="301"/>
                  </a:moveTo>
                  <a:lnTo>
                    <a:pt x="104" y="301"/>
                  </a:lnTo>
                  <a:lnTo>
                    <a:pt x="104" y="285"/>
                  </a:lnTo>
                  <a:lnTo>
                    <a:pt x="114" y="285"/>
                  </a:lnTo>
                  <a:lnTo>
                    <a:pt x="114" y="301"/>
                  </a:lnTo>
                  <a:close/>
                  <a:moveTo>
                    <a:pt x="114" y="277"/>
                  </a:moveTo>
                  <a:lnTo>
                    <a:pt x="104" y="277"/>
                  </a:lnTo>
                  <a:lnTo>
                    <a:pt x="104" y="262"/>
                  </a:lnTo>
                  <a:lnTo>
                    <a:pt x="114" y="262"/>
                  </a:lnTo>
                  <a:lnTo>
                    <a:pt x="114" y="277"/>
                  </a:lnTo>
                  <a:close/>
                  <a:moveTo>
                    <a:pt x="114" y="255"/>
                  </a:moveTo>
                  <a:lnTo>
                    <a:pt x="104" y="255"/>
                  </a:lnTo>
                  <a:lnTo>
                    <a:pt x="104" y="238"/>
                  </a:lnTo>
                  <a:lnTo>
                    <a:pt x="114" y="238"/>
                  </a:lnTo>
                  <a:lnTo>
                    <a:pt x="114" y="255"/>
                  </a:lnTo>
                  <a:close/>
                  <a:moveTo>
                    <a:pt x="114" y="232"/>
                  </a:moveTo>
                  <a:lnTo>
                    <a:pt x="104" y="232"/>
                  </a:lnTo>
                  <a:lnTo>
                    <a:pt x="104" y="216"/>
                  </a:lnTo>
                  <a:lnTo>
                    <a:pt x="114" y="216"/>
                  </a:lnTo>
                  <a:lnTo>
                    <a:pt x="114" y="232"/>
                  </a:lnTo>
                  <a:close/>
                  <a:moveTo>
                    <a:pt x="114" y="208"/>
                  </a:moveTo>
                  <a:lnTo>
                    <a:pt x="104" y="208"/>
                  </a:lnTo>
                  <a:lnTo>
                    <a:pt x="104" y="193"/>
                  </a:lnTo>
                  <a:lnTo>
                    <a:pt x="114" y="193"/>
                  </a:lnTo>
                  <a:lnTo>
                    <a:pt x="114" y="208"/>
                  </a:lnTo>
                  <a:close/>
                  <a:moveTo>
                    <a:pt x="114" y="186"/>
                  </a:moveTo>
                  <a:lnTo>
                    <a:pt x="104" y="186"/>
                  </a:lnTo>
                  <a:lnTo>
                    <a:pt x="104" y="169"/>
                  </a:lnTo>
                  <a:lnTo>
                    <a:pt x="114" y="169"/>
                  </a:lnTo>
                  <a:lnTo>
                    <a:pt x="114" y="186"/>
                  </a:lnTo>
                  <a:close/>
                  <a:moveTo>
                    <a:pt x="114" y="163"/>
                  </a:moveTo>
                  <a:lnTo>
                    <a:pt x="104" y="163"/>
                  </a:lnTo>
                  <a:lnTo>
                    <a:pt x="104" y="147"/>
                  </a:lnTo>
                  <a:lnTo>
                    <a:pt x="114" y="147"/>
                  </a:lnTo>
                  <a:lnTo>
                    <a:pt x="114" y="163"/>
                  </a:lnTo>
                  <a:close/>
                  <a:moveTo>
                    <a:pt x="114" y="139"/>
                  </a:moveTo>
                  <a:lnTo>
                    <a:pt x="104" y="139"/>
                  </a:lnTo>
                  <a:lnTo>
                    <a:pt x="104" y="124"/>
                  </a:lnTo>
                  <a:lnTo>
                    <a:pt x="114" y="124"/>
                  </a:lnTo>
                  <a:lnTo>
                    <a:pt x="114" y="139"/>
                  </a:lnTo>
                  <a:close/>
                  <a:moveTo>
                    <a:pt x="114" y="117"/>
                  </a:moveTo>
                  <a:lnTo>
                    <a:pt x="104" y="117"/>
                  </a:lnTo>
                  <a:lnTo>
                    <a:pt x="104" y="100"/>
                  </a:lnTo>
                  <a:lnTo>
                    <a:pt x="114" y="100"/>
                  </a:lnTo>
                  <a:lnTo>
                    <a:pt x="114" y="117"/>
                  </a:lnTo>
                  <a:close/>
                  <a:moveTo>
                    <a:pt x="114" y="94"/>
                  </a:moveTo>
                  <a:lnTo>
                    <a:pt x="104" y="94"/>
                  </a:lnTo>
                  <a:lnTo>
                    <a:pt x="104" y="78"/>
                  </a:lnTo>
                  <a:lnTo>
                    <a:pt x="114" y="78"/>
                  </a:lnTo>
                  <a:lnTo>
                    <a:pt x="114" y="94"/>
                  </a:lnTo>
                  <a:close/>
                  <a:moveTo>
                    <a:pt x="114" y="70"/>
                  </a:moveTo>
                  <a:lnTo>
                    <a:pt x="104" y="70"/>
                  </a:lnTo>
                  <a:lnTo>
                    <a:pt x="104" y="54"/>
                  </a:lnTo>
                  <a:lnTo>
                    <a:pt x="114" y="54"/>
                  </a:lnTo>
                  <a:lnTo>
                    <a:pt x="114" y="70"/>
                  </a:lnTo>
                  <a:close/>
                  <a:moveTo>
                    <a:pt x="114" y="48"/>
                  </a:moveTo>
                  <a:lnTo>
                    <a:pt x="104" y="48"/>
                  </a:lnTo>
                  <a:lnTo>
                    <a:pt x="104" y="31"/>
                  </a:lnTo>
                  <a:lnTo>
                    <a:pt x="114" y="31"/>
                  </a:lnTo>
                  <a:lnTo>
                    <a:pt x="114" y="48"/>
                  </a:lnTo>
                  <a:close/>
                  <a:moveTo>
                    <a:pt x="114" y="25"/>
                  </a:moveTo>
                  <a:lnTo>
                    <a:pt x="104" y="25"/>
                  </a:lnTo>
                  <a:lnTo>
                    <a:pt x="104" y="9"/>
                  </a:lnTo>
                  <a:lnTo>
                    <a:pt x="114" y="9"/>
                  </a:lnTo>
                  <a:lnTo>
                    <a:pt x="114" y="25"/>
                  </a:lnTo>
                  <a:close/>
                  <a:moveTo>
                    <a:pt x="128" y="370"/>
                  </a:moveTo>
                  <a:lnTo>
                    <a:pt x="117" y="370"/>
                  </a:lnTo>
                  <a:lnTo>
                    <a:pt x="117" y="354"/>
                  </a:lnTo>
                  <a:lnTo>
                    <a:pt x="128" y="354"/>
                  </a:lnTo>
                  <a:lnTo>
                    <a:pt x="128" y="370"/>
                  </a:lnTo>
                  <a:close/>
                  <a:moveTo>
                    <a:pt x="128" y="346"/>
                  </a:moveTo>
                  <a:lnTo>
                    <a:pt x="117" y="346"/>
                  </a:lnTo>
                  <a:lnTo>
                    <a:pt x="117" y="331"/>
                  </a:lnTo>
                  <a:lnTo>
                    <a:pt x="128" y="331"/>
                  </a:lnTo>
                  <a:lnTo>
                    <a:pt x="128" y="346"/>
                  </a:lnTo>
                  <a:close/>
                  <a:moveTo>
                    <a:pt x="128" y="324"/>
                  </a:moveTo>
                  <a:lnTo>
                    <a:pt x="117" y="324"/>
                  </a:lnTo>
                  <a:lnTo>
                    <a:pt x="117" y="307"/>
                  </a:lnTo>
                  <a:lnTo>
                    <a:pt x="128" y="307"/>
                  </a:lnTo>
                  <a:lnTo>
                    <a:pt x="128" y="324"/>
                  </a:lnTo>
                  <a:close/>
                  <a:moveTo>
                    <a:pt x="128" y="301"/>
                  </a:moveTo>
                  <a:lnTo>
                    <a:pt x="117" y="301"/>
                  </a:lnTo>
                  <a:lnTo>
                    <a:pt x="117" y="285"/>
                  </a:lnTo>
                  <a:lnTo>
                    <a:pt x="128" y="285"/>
                  </a:lnTo>
                  <a:lnTo>
                    <a:pt x="128" y="301"/>
                  </a:lnTo>
                  <a:close/>
                  <a:moveTo>
                    <a:pt x="128" y="277"/>
                  </a:moveTo>
                  <a:lnTo>
                    <a:pt x="117" y="277"/>
                  </a:lnTo>
                  <a:lnTo>
                    <a:pt x="117" y="262"/>
                  </a:lnTo>
                  <a:lnTo>
                    <a:pt x="128" y="262"/>
                  </a:lnTo>
                  <a:lnTo>
                    <a:pt x="128" y="277"/>
                  </a:lnTo>
                  <a:close/>
                  <a:moveTo>
                    <a:pt x="128" y="255"/>
                  </a:moveTo>
                  <a:lnTo>
                    <a:pt x="117" y="255"/>
                  </a:lnTo>
                  <a:lnTo>
                    <a:pt x="117" y="238"/>
                  </a:lnTo>
                  <a:lnTo>
                    <a:pt x="128" y="238"/>
                  </a:lnTo>
                  <a:lnTo>
                    <a:pt x="128" y="255"/>
                  </a:lnTo>
                  <a:close/>
                  <a:moveTo>
                    <a:pt x="128" y="232"/>
                  </a:moveTo>
                  <a:lnTo>
                    <a:pt x="117" y="232"/>
                  </a:lnTo>
                  <a:lnTo>
                    <a:pt x="117" y="216"/>
                  </a:lnTo>
                  <a:lnTo>
                    <a:pt x="128" y="216"/>
                  </a:lnTo>
                  <a:lnTo>
                    <a:pt x="128" y="232"/>
                  </a:lnTo>
                  <a:close/>
                  <a:moveTo>
                    <a:pt x="128" y="208"/>
                  </a:moveTo>
                  <a:lnTo>
                    <a:pt x="117" y="208"/>
                  </a:lnTo>
                  <a:lnTo>
                    <a:pt x="117" y="193"/>
                  </a:lnTo>
                  <a:lnTo>
                    <a:pt x="128" y="193"/>
                  </a:lnTo>
                  <a:lnTo>
                    <a:pt x="128" y="208"/>
                  </a:lnTo>
                  <a:close/>
                  <a:moveTo>
                    <a:pt x="128" y="186"/>
                  </a:moveTo>
                  <a:lnTo>
                    <a:pt x="117" y="186"/>
                  </a:lnTo>
                  <a:lnTo>
                    <a:pt x="117" y="169"/>
                  </a:lnTo>
                  <a:lnTo>
                    <a:pt x="128" y="169"/>
                  </a:lnTo>
                  <a:lnTo>
                    <a:pt x="128" y="186"/>
                  </a:lnTo>
                  <a:close/>
                  <a:moveTo>
                    <a:pt x="128" y="163"/>
                  </a:moveTo>
                  <a:lnTo>
                    <a:pt x="117" y="163"/>
                  </a:lnTo>
                  <a:lnTo>
                    <a:pt x="117" y="147"/>
                  </a:lnTo>
                  <a:lnTo>
                    <a:pt x="128" y="147"/>
                  </a:lnTo>
                  <a:lnTo>
                    <a:pt x="128" y="163"/>
                  </a:lnTo>
                  <a:close/>
                  <a:moveTo>
                    <a:pt x="128" y="139"/>
                  </a:moveTo>
                  <a:lnTo>
                    <a:pt x="117" y="139"/>
                  </a:lnTo>
                  <a:lnTo>
                    <a:pt x="117" y="124"/>
                  </a:lnTo>
                  <a:lnTo>
                    <a:pt x="128" y="124"/>
                  </a:lnTo>
                  <a:lnTo>
                    <a:pt x="128" y="139"/>
                  </a:lnTo>
                  <a:close/>
                  <a:moveTo>
                    <a:pt x="128" y="117"/>
                  </a:moveTo>
                  <a:lnTo>
                    <a:pt x="117" y="117"/>
                  </a:lnTo>
                  <a:lnTo>
                    <a:pt x="117" y="100"/>
                  </a:lnTo>
                  <a:lnTo>
                    <a:pt x="128" y="100"/>
                  </a:lnTo>
                  <a:lnTo>
                    <a:pt x="128" y="117"/>
                  </a:lnTo>
                  <a:close/>
                  <a:moveTo>
                    <a:pt x="128" y="94"/>
                  </a:moveTo>
                  <a:lnTo>
                    <a:pt x="117" y="94"/>
                  </a:lnTo>
                  <a:lnTo>
                    <a:pt x="117" y="78"/>
                  </a:lnTo>
                  <a:lnTo>
                    <a:pt x="128" y="78"/>
                  </a:lnTo>
                  <a:lnTo>
                    <a:pt x="128" y="94"/>
                  </a:lnTo>
                  <a:close/>
                  <a:moveTo>
                    <a:pt x="128" y="70"/>
                  </a:moveTo>
                  <a:lnTo>
                    <a:pt x="117" y="70"/>
                  </a:lnTo>
                  <a:lnTo>
                    <a:pt x="117" y="54"/>
                  </a:lnTo>
                  <a:lnTo>
                    <a:pt x="128" y="54"/>
                  </a:lnTo>
                  <a:lnTo>
                    <a:pt x="128" y="70"/>
                  </a:lnTo>
                  <a:close/>
                  <a:moveTo>
                    <a:pt x="128" y="48"/>
                  </a:moveTo>
                  <a:lnTo>
                    <a:pt x="117" y="48"/>
                  </a:lnTo>
                  <a:lnTo>
                    <a:pt x="117" y="31"/>
                  </a:lnTo>
                  <a:lnTo>
                    <a:pt x="128" y="31"/>
                  </a:lnTo>
                  <a:lnTo>
                    <a:pt x="128" y="48"/>
                  </a:lnTo>
                  <a:close/>
                  <a:moveTo>
                    <a:pt x="128" y="25"/>
                  </a:moveTo>
                  <a:lnTo>
                    <a:pt x="117" y="25"/>
                  </a:lnTo>
                  <a:lnTo>
                    <a:pt x="117" y="9"/>
                  </a:lnTo>
                  <a:lnTo>
                    <a:pt x="128" y="9"/>
                  </a:lnTo>
                  <a:lnTo>
                    <a:pt x="128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rgbClr val="F5F5F5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45" name="Freeform 22">
              <a:extLst>
                <a:ext uri="{FF2B5EF4-FFF2-40B4-BE49-F238E27FC236}">
                  <a16:creationId xmlns:a16="http://schemas.microsoft.com/office/drawing/2014/main" id="{AB979815-5188-4B72-B55D-52CCEF434F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60" y="927"/>
              <a:ext cx="147" cy="287"/>
            </a:xfrm>
            <a:custGeom>
              <a:avLst/>
              <a:gdLst>
                <a:gd name="T0" fmla="*/ 147 w 147"/>
                <a:gd name="T1" fmla="*/ 123 h 287"/>
                <a:gd name="T2" fmla="*/ 17 w 147"/>
                <a:gd name="T3" fmla="*/ 263 h 287"/>
                <a:gd name="T4" fmla="*/ 17 w 147"/>
                <a:gd name="T5" fmla="*/ 240 h 287"/>
                <a:gd name="T6" fmla="*/ 17 w 147"/>
                <a:gd name="T7" fmla="*/ 216 h 287"/>
                <a:gd name="T8" fmla="*/ 17 w 147"/>
                <a:gd name="T9" fmla="*/ 194 h 287"/>
                <a:gd name="T10" fmla="*/ 17 w 147"/>
                <a:gd name="T11" fmla="*/ 171 h 287"/>
                <a:gd name="T12" fmla="*/ 17 w 147"/>
                <a:gd name="T13" fmla="*/ 147 h 287"/>
                <a:gd name="T14" fmla="*/ 17 w 147"/>
                <a:gd name="T15" fmla="*/ 125 h 287"/>
                <a:gd name="T16" fmla="*/ 17 w 147"/>
                <a:gd name="T17" fmla="*/ 102 h 287"/>
                <a:gd name="T18" fmla="*/ 17 w 147"/>
                <a:gd name="T19" fmla="*/ 78 h 287"/>
                <a:gd name="T20" fmla="*/ 17 w 147"/>
                <a:gd name="T21" fmla="*/ 56 h 287"/>
                <a:gd name="T22" fmla="*/ 17 w 147"/>
                <a:gd name="T23" fmla="*/ 33 h 287"/>
                <a:gd name="T24" fmla="*/ 17 w 147"/>
                <a:gd name="T25" fmla="*/ 9 h 287"/>
                <a:gd name="T26" fmla="*/ 30 w 147"/>
                <a:gd name="T27" fmla="*/ 263 h 287"/>
                <a:gd name="T28" fmla="*/ 30 w 147"/>
                <a:gd name="T29" fmla="*/ 240 h 287"/>
                <a:gd name="T30" fmla="*/ 30 w 147"/>
                <a:gd name="T31" fmla="*/ 216 h 287"/>
                <a:gd name="T32" fmla="*/ 30 w 147"/>
                <a:gd name="T33" fmla="*/ 194 h 287"/>
                <a:gd name="T34" fmla="*/ 30 w 147"/>
                <a:gd name="T35" fmla="*/ 171 h 287"/>
                <a:gd name="T36" fmla="*/ 30 w 147"/>
                <a:gd name="T37" fmla="*/ 147 h 287"/>
                <a:gd name="T38" fmla="*/ 30 w 147"/>
                <a:gd name="T39" fmla="*/ 125 h 287"/>
                <a:gd name="T40" fmla="*/ 30 w 147"/>
                <a:gd name="T41" fmla="*/ 102 h 287"/>
                <a:gd name="T42" fmla="*/ 30 w 147"/>
                <a:gd name="T43" fmla="*/ 78 h 287"/>
                <a:gd name="T44" fmla="*/ 30 w 147"/>
                <a:gd name="T45" fmla="*/ 56 h 287"/>
                <a:gd name="T46" fmla="*/ 30 w 147"/>
                <a:gd name="T47" fmla="*/ 33 h 287"/>
                <a:gd name="T48" fmla="*/ 30 w 147"/>
                <a:gd name="T49" fmla="*/ 9 h 287"/>
                <a:gd name="T50" fmla="*/ 42 w 147"/>
                <a:gd name="T51" fmla="*/ 263 h 287"/>
                <a:gd name="T52" fmla="*/ 42 w 147"/>
                <a:gd name="T53" fmla="*/ 240 h 287"/>
                <a:gd name="T54" fmla="*/ 42 w 147"/>
                <a:gd name="T55" fmla="*/ 216 h 287"/>
                <a:gd name="T56" fmla="*/ 42 w 147"/>
                <a:gd name="T57" fmla="*/ 194 h 287"/>
                <a:gd name="T58" fmla="*/ 42 w 147"/>
                <a:gd name="T59" fmla="*/ 171 h 287"/>
                <a:gd name="T60" fmla="*/ 42 w 147"/>
                <a:gd name="T61" fmla="*/ 147 h 287"/>
                <a:gd name="T62" fmla="*/ 42 w 147"/>
                <a:gd name="T63" fmla="*/ 125 h 287"/>
                <a:gd name="T64" fmla="*/ 42 w 147"/>
                <a:gd name="T65" fmla="*/ 102 h 287"/>
                <a:gd name="T66" fmla="*/ 42 w 147"/>
                <a:gd name="T67" fmla="*/ 78 h 287"/>
                <a:gd name="T68" fmla="*/ 42 w 147"/>
                <a:gd name="T69" fmla="*/ 56 h 287"/>
                <a:gd name="T70" fmla="*/ 42 w 147"/>
                <a:gd name="T71" fmla="*/ 33 h 287"/>
                <a:gd name="T72" fmla="*/ 42 w 147"/>
                <a:gd name="T73" fmla="*/ 9 h 287"/>
                <a:gd name="T74" fmla="*/ 56 w 147"/>
                <a:gd name="T75" fmla="*/ 263 h 287"/>
                <a:gd name="T76" fmla="*/ 56 w 147"/>
                <a:gd name="T77" fmla="*/ 240 h 287"/>
                <a:gd name="T78" fmla="*/ 56 w 147"/>
                <a:gd name="T79" fmla="*/ 216 h 287"/>
                <a:gd name="T80" fmla="*/ 56 w 147"/>
                <a:gd name="T81" fmla="*/ 194 h 287"/>
                <a:gd name="T82" fmla="*/ 56 w 147"/>
                <a:gd name="T83" fmla="*/ 171 h 287"/>
                <a:gd name="T84" fmla="*/ 56 w 147"/>
                <a:gd name="T85" fmla="*/ 147 h 287"/>
                <a:gd name="T86" fmla="*/ 56 w 147"/>
                <a:gd name="T87" fmla="*/ 125 h 287"/>
                <a:gd name="T88" fmla="*/ 56 w 147"/>
                <a:gd name="T89" fmla="*/ 102 h 287"/>
                <a:gd name="T90" fmla="*/ 56 w 147"/>
                <a:gd name="T91" fmla="*/ 78 h 287"/>
                <a:gd name="T92" fmla="*/ 56 w 147"/>
                <a:gd name="T93" fmla="*/ 56 h 287"/>
                <a:gd name="T94" fmla="*/ 56 w 147"/>
                <a:gd name="T95" fmla="*/ 33 h 287"/>
                <a:gd name="T96" fmla="*/ 56 w 147"/>
                <a:gd name="T97" fmla="*/ 9 h 287"/>
                <a:gd name="T98" fmla="*/ 69 w 147"/>
                <a:gd name="T99" fmla="*/ 102 h 287"/>
                <a:gd name="T100" fmla="*/ 69 w 147"/>
                <a:gd name="T101" fmla="*/ 78 h 287"/>
                <a:gd name="T102" fmla="*/ 69 w 147"/>
                <a:gd name="T103" fmla="*/ 56 h 287"/>
                <a:gd name="T104" fmla="*/ 69 w 147"/>
                <a:gd name="T105" fmla="*/ 33 h 287"/>
                <a:gd name="T106" fmla="*/ 69 w 147"/>
                <a:gd name="T107" fmla="*/ 9 h 287"/>
                <a:gd name="T108" fmla="*/ 83 w 147"/>
                <a:gd name="T109" fmla="*/ 102 h 287"/>
                <a:gd name="T110" fmla="*/ 83 w 147"/>
                <a:gd name="T111" fmla="*/ 78 h 287"/>
                <a:gd name="T112" fmla="*/ 83 w 147"/>
                <a:gd name="T113" fmla="*/ 56 h 287"/>
                <a:gd name="T114" fmla="*/ 83 w 147"/>
                <a:gd name="T115" fmla="*/ 33 h 287"/>
                <a:gd name="T116" fmla="*/ 83 w 147"/>
                <a:gd name="T117" fmla="*/ 9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7" h="287">
                  <a:moveTo>
                    <a:pt x="0" y="0"/>
                  </a:moveTo>
                  <a:lnTo>
                    <a:pt x="0" y="287"/>
                  </a:lnTo>
                  <a:lnTo>
                    <a:pt x="72" y="287"/>
                  </a:lnTo>
                  <a:lnTo>
                    <a:pt x="72" y="123"/>
                  </a:lnTo>
                  <a:lnTo>
                    <a:pt x="147" y="123"/>
                  </a:lnTo>
                  <a:lnTo>
                    <a:pt x="147" y="0"/>
                  </a:lnTo>
                  <a:lnTo>
                    <a:pt x="0" y="0"/>
                  </a:lnTo>
                  <a:close/>
                  <a:moveTo>
                    <a:pt x="26" y="279"/>
                  </a:moveTo>
                  <a:lnTo>
                    <a:pt x="17" y="279"/>
                  </a:lnTo>
                  <a:lnTo>
                    <a:pt x="17" y="263"/>
                  </a:lnTo>
                  <a:lnTo>
                    <a:pt x="26" y="263"/>
                  </a:lnTo>
                  <a:lnTo>
                    <a:pt x="26" y="279"/>
                  </a:lnTo>
                  <a:close/>
                  <a:moveTo>
                    <a:pt x="26" y="255"/>
                  </a:moveTo>
                  <a:lnTo>
                    <a:pt x="17" y="255"/>
                  </a:lnTo>
                  <a:lnTo>
                    <a:pt x="17" y="240"/>
                  </a:lnTo>
                  <a:lnTo>
                    <a:pt x="26" y="240"/>
                  </a:lnTo>
                  <a:lnTo>
                    <a:pt x="26" y="255"/>
                  </a:lnTo>
                  <a:close/>
                  <a:moveTo>
                    <a:pt x="26" y="233"/>
                  </a:moveTo>
                  <a:lnTo>
                    <a:pt x="17" y="233"/>
                  </a:lnTo>
                  <a:lnTo>
                    <a:pt x="17" y="216"/>
                  </a:lnTo>
                  <a:lnTo>
                    <a:pt x="26" y="216"/>
                  </a:lnTo>
                  <a:lnTo>
                    <a:pt x="26" y="233"/>
                  </a:lnTo>
                  <a:close/>
                  <a:moveTo>
                    <a:pt x="26" y="210"/>
                  </a:moveTo>
                  <a:lnTo>
                    <a:pt x="17" y="210"/>
                  </a:lnTo>
                  <a:lnTo>
                    <a:pt x="17" y="194"/>
                  </a:lnTo>
                  <a:lnTo>
                    <a:pt x="26" y="194"/>
                  </a:lnTo>
                  <a:lnTo>
                    <a:pt x="26" y="210"/>
                  </a:lnTo>
                  <a:close/>
                  <a:moveTo>
                    <a:pt x="26" y="186"/>
                  </a:moveTo>
                  <a:lnTo>
                    <a:pt x="17" y="186"/>
                  </a:lnTo>
                  <a:lnTo>
                    <a:pt x="17" y="171"/>
                  </a:lnTo>
                  <a:lnTo>
                    <a:pt x="26" y="171"/>
                  </a:lnTo>
                  <a:lnTo>
                    <a:pt x="26" y="186"/>
                  </a:lnTo>
                  <a:close/>
                  <a:moveTo>
                    <a:pt x="26" y="164"/>
                  </a:moveTo>
                  <a:lnTo>
                    <a:pt x="17" y="164"/>
                  </a:lnTo>
                  <a:lnTo>
                    <a:pt x="17" y="147"/>
                  </a:lnTo>
                  <a:lnTo>
                    <a:pt x="26" y="147"/>
                  </a:lnTo>
                  <a:lnTo>
                    <a:pt x="26" y="164"/>
                  </a:lnTo>
                  <a:close/>
                  <a:moveTo>
                    <a:pt x="26" y="141"/>
                  </a:moveTo>
                  <a:lnTo>
                    <a:pt x="17" y="141"/>
                  </a:lnTo>
                  <a:lnTo>
                    <a:pt x="17" y="125"/>
                  </a:lnTo>
                  <a:lnTo>
                    <a:pt x="26" y="125"/>
                  </a:lnTo>
                  <a:lnTo>
                    <a:pt x="26" y="141"/>
                  </a:lnTo>
                  <a:close/>
                  <a:moveTo>
                    <a:pt x="26" y="117"/>
                  </a:moveTo>
                  <a:lnTo>
                    <a:pt x="17" y="117"/>
                  </a:lnTo>
                  <a:lnTo>
                    <a:pt x="17" y="102"/>
                  </a:lnTo>
                  <a:lnTo>
                    <a:pt x="26" y="102"/>
                  </a:lnTo>
                  <a:lnTo>
                    <a:pt x="26" y="117"/>
                  </a:lnTo>
                  <a:close/>
                  <a:moveTo>
                    <a:pt x="26" y="95"/>
                  </a:moveTo>
                  <a:lnTo>
                    <a:pt x="17" y="95"/>
                  </a:lnTo>
                  <a:lnTo>
                    <a:pt x="17" y="78"/>
                  </a:lnTo>
                  <a:lnTo>
                    <a:pt x="26" y="78"/>
                  </a:lnTo>
                  <a:lnTo>
                    <a:pt x="26" y="95"/>
                  </a:lnTo>
                  <a:close/>
                  <a:moveTo>
                    <a:pt x="26" y="72"/>
                  </a:moveTo>
                  <a:lnTo>
                    <a:pt x="17" y="72"/>
                  </a:lnTo>
                  <a:lnTo>
                    <a:pt x="17" y="56"/>
                  </a:lnTo>
                  <a:lnTo>
                    <a:pt x="26" y="56"/>
                  </a:lnTo>
                  <a:lnTo>
                    <a:pt x="26" y="72"/>
                  </a:lnTo>
                  <a:close/>
                  <a:moveTo>
                    <a:pt x="26" y="48"/>
                  </a:moveTo>
                  <a:lnTo>
                    <a:pt x="17" y="48"/>
                  </a:lnTo>
                  <a:lnTo>
                    <a:pt x="17" y="33"/>
                  </a:lnTo>
                  <a:lnTo>
                    <a:pt x="26" y="33"/>
                  </a:lnTo>
                  <a:lnTo>
                    <a:pt x="26" y="48"/>
                  </a:lnTo>
                  <a:close/>
                  <a:moveTo>
                    <a:pt x="26" y="26"/>
                  </a:moveTo>
                  <a:lnTo>
                    <a:pt x="17" y="26"/>
                  </a:lnTo>
                  <a:lnTo>
                    <a:pt x="17" y="9"/>
                  </a:lnTo>
                  <a:lnTo>
                    <a:pt x="26" y="9"/>
                  </a:lnTo>
                  <a:lnTo>
                    <a:pt x="26" y="26"/>
                  </a:lnTo>
                  <a:close/>
                  <a:moveTo>
                    <a:pt x="39" y="279"/>
                  </a:moveTo>
                  <a:lnTo>
                    <a:pt x="30" y="279"/>
                  </a:lnTo>
                  <a:lnTo>
                    <a:pt x="30" y="263"/>
                  </a:lnTo>
                  <a:lnTo>
                    <a:pt x="39" y="263"/>
                  </a:lnTo>
                  <a:lnTo>
                    <a:pt x="39" y="279"/>
                  </a:lnTo>
                  <a:close/>
                  <a:moveTo>
                    <a:pt x="39" y="255"/>
                  </a:moveTo>
                  <a:lnTo>
                    <a:pt x="30" y="255"/>
                  </a:lnTo>
                  <a:lnTo>
                    <a:pt x="30" y="240"/>
                  </a:lnTo>
                  <a:lnTo>
                    <a:pt x="39" y="240"/>
                  </a:lnTo>
                  <a:lnTo>
                    <a:pt x="39" y="255"/>
                  </a:lnTo>
                  <a:close/>
                  <a:moveTo>
                    <a:pt x="39" y="233"/>
                  </a:moveTo>
                  <a:lnTo>
                    <a:pt x="30" y="233"/>
                  </a:lnTo>
                  <a:lnTo>
                    <a:pt x="30" y="216"/>
                  </a:lnTo>
                  <a:lnTo>
                    <a:pt x="39" y="216"/>
                  </a:lnTo>
                  <a:lnTo>
                    <a:pt x="39" y="233"/>
                  </a:lnTo>
                  <a:close/>
                  <a:moveTo>
                    <a:pt x="39" y="210"/>
                  </a:moveTo>
                  <a:lnTo>
                    <a:pt x="30" y="210"/>
                  </a:lnTo>
                  <a:lnTo>
                    <a:pt x="30" y="194"/>
                  </a:lnTo>
                  <a:lnTo>
                    <a:pt x="39" y="194"/>
                  </a:lnTo>
                  <a:lnTo>
                    <a:pt x="39" y="210"/>
                  </a:lnTo>
                  <a:close/>
                  <a:moveTo>
                    <a:pt x="39" y="186"/>
                  </a:moveTo>
                  <a:lnTo>
                    <a:pt x="30" y="186"/>
                  </a:lnTo>
                  <a:lnTo>
                    <a:pt x="30" y="171"/>
                  </a:lnTo>
                  <a:lnTo>
                    <a:pt x="39" y="171"/>
                  </a:lnTo>
                  <a:lnTo>
                    <a:pt x="39" y="186"/>
                  </a:lnTo>
                  <a:close/>
                  <a:moveTo>
                    <a:pt x="39" y="164"/>
                  </a:moveTo>
                  <a:lnTo>
                    <a:pt x="30" y="164"/>
                  </a:lnTo>
                  <a:lnTo>
                    <a:pt x="30" y="147"/>
                  </a:lnTo>
                  <a:lnTo>
                    <a:pt x="39" y="147"/>
                  </a:lnTo>
                  <a:lnTo>
                    <a:pt x="39" y="164"/>
                  </a:lnTo>
                  <a:close/>
                  <a:moveTo>
                    <a:pt x="39" y="141"/>
                  </a:moveTo>
                  <a:lnTo>
                    <a:pt x="30" y="141"/>
                  </a:lnTo>
                  <a:lnTo>
                    <a:pt x="30" y="125"/>
                  </a:lnTo>
                  <a:lnTo>
                    <a:pt x="39" y="125"/>
                  </a:lnTo>
                  <a:lnTo>
                    <a:pt x="39" y="141"/>
                  </a:lnTo>
                  <a:close/>
                  <a:moveTo>
                    <a:pt x="39" y="117"/>
                  </a:moveTo>
                  <a:lnTo>
                    <a:pt x="30" y="117"/>
                  </a:lnTo>
                  <a:lnTo>
                    <a:pt x="30" y="102"/>
                  </a:lnTo>
                  <a:lnTo>
                    <a:pt x="39" y="102"/>
                  </a:lnTo>
                  <a:lnTo>
                    <a:pt x="39" y="117"/>
                  </a:lnTo>
                  <a:close/>
                  <a:moveTo>
                    <a:pt x="39" y="95"/>
                  </a:moveTo>
                  <a:lnTo>
                    <a:pt x="30" y="95"/>
                  </a:lnTo>
                  <a:lnTo>
                    <a:pt x="30" y="78"/>
                  </a:lnTo>
                  <a:lnTo>
                    <a:pt x="39" y="78"/>
                  </a:lnTo>
                  <a:lnTo>
                    <a:pt x="39" y="95"/>
                  </a:lnTo>
                  <a:close/>
                  <a:moveTo>
                    <a:pt x="39" y="72"/>
                  </a:moveTo>
                  <a:lnTo>
                    <a:pt x="30" y="72"/>
                  </a:lnTo>
                  <a:lnTo>
                    <a:pt x="30" y="56"/>
                  </a:lnTo>
                  <a:lnTo>
                    <a:pt x="39" y="56"/>
                  </a:lnTo>
                  <a:lnTo>
                    <a:pt x="39" y="72"/>
                  </a:lnTo>
                  <a:close/>
                  <a:moveTo>
                    <a:pt x="39" y="48"/>
                  </a:moveTo>
                  <a:lnTo>
                    <a:pt x="30" y="48"/>
                  </a:lnTo>
                  <a:lnTo>
                    <a:pt x="30" y="33"/>
                  </a:lnTo>
                  <a:lnTo>
                    <a:pt x="39" y="33"/>
                  </a:lnTo>
                  <a:lnTo>
                    <a:pt x="39" y="48"/>
                  </a:lnTo>
                  <a:close/>
                  <a:moveTo>
                    <a:pt x="39" y="26"/>
                  </a:moveTo>
                  <a:lnTo>
                    <a:pt x="30" y="26"/>
                  </a:lnTo>
                  <a:lnTo>
                    <a:pt x="30" y="9"/>
                  </a:lnTo>
                  <a:lnTo>
                    <a:pt x="39" y="9"/>
                  </a:lnTo>
                  <a:lnTo>
                    <a:pt x="39" y="26"/>
                  </a:lnTo>
                  <a:close/>
                  <a:moveTo>
                    <a:pt x="53" y="279"/>
                  </a:moveTo>
                  <a:lnTo>
                    <a:pt x="42" y="279"/>
                  </a:lnTo>
                  <a:lnTo>
                    <a:pt x="42" y="263"/>
                  </a:lnTo>
                  <a:lnTo>
                    <a:pt x="53" y="263"/>
                  </a:lnTo>
                  <a:lnTo>
                    <a:pt x="53" y="279"/>
                  </a:lnTo>
                  <a:close/>
                  <a:moveTo>
                    <a:pt x="53" y="255"/>
                  </a:moveTo>
                  <a:lnTo>
                    <a:pt x="42" y="255"/>
                  </a:lnTo>
                  <a:lnTo>
                    <a:pt x="42" y="240"/>
                  </a:lnTo>
                  <a:lnTo>
                    <a:pt x="53" y="240"/>
                  </a:lnTo>
                  <a:lnTo>
                    <a:pt x="53" y="255"/>
                  </a:lnTo>
                  <a:close/>
                  <a:moveTo>
                    <a:pt x="53" y="233"/>
                  </a:moveTo>
                  <a:lnTo>
                    <a:pt x="42" y="233"/>
                  </a:lnTo>
                  <a:lnTo>
                    <a:pt x="42" y="216"/>
                  </a:lnTo>
                  <a:lnTo>
                    <a:pt x="53" y="216"/>
                  </a:lnTo>
                  <a:lnTo>
                    <a:pt x="53" y="233"/>
                  </a:lnTo>
                  <a:close/>
                  <a:moveTo>
                    <a:pt x="53" y="210"/>
                  </a:moveTo>
                  <a:lnTo>
                    <a:pt x="42" y="210"/>
                  </a:lnTo>
                  <a:lnTo>
                    <a:pt x="42" y="194"/>
                  </a:lnTo>
                  <a:lnTo>
                    <a:pt x="53" y="194"/>
                  </a:lnTo>
                  <a:lnTo>
                    <a:pt x="53" y="210"/>
                  </a:lnTo>
                  <a:close/>
                  <a:moveTo>
                    <a:pt x="53" y="186"/>
                  </a:moveTo>
                  <a:lnTo>
                    <a:pt x="42" y="186"/>
                  </a:lnTo>
                  <a:lnTo>
                    <a:pt x="42" y="171"/>
                  </a:lnTo>
                  <a:lnTo>
                    <a:pt x="53" y="171"/>
                  </a:lnTo>
                  <a:lnTo>
                    <a:pt x="53" y="186"/>
                  </a:lnTo>
                  <a:close/>
                  <a:moveTo>
                    <a:pt x="53" y="164"/>
                  </a:moveTo>
                  <a:lnTo>
                    <a:pt x="42" y="164"/>
                  </a:lnTo>
                  <a:lnTo>
                    <a:pt x="42" y="147"/>
                  </a:lnTo>
                  <a:lnTo>
                    <a:pt x="53" y="147"/>
                  </a:lnTo>
                  <a:lnTo>
                    <a:pt x="53" y="164"/>
                  </a:lnTo>
                  <a:close/>
                  <a:moveTo>
                    <a:pt x="53" y="141"/>
                  </a:moveTo>
                  <a:lnTo>
                    <a:pt x="42" y="141"/>
                  </a:lnTo>
                  <a:lnTo>
                    <a:pt x="42" y="125"/>
                  </a:lnTo>
                  <a:lnTo>
                    <a:pt x="53" y="125"/>
                  </a:lnTo>
                  <a:lnTo>
                    <a:pt x="53" y="141"/>
                  </a:lnTo>
                  <a:close/>
                  <a:moveTo>
                    <a:pt x="53" y="117"/>
                  </a:moveTo>
                  <a:lnTo>
                    <a:pt x="42" y="117"/>
                  </a:lnTo>
                  <a:lnTo>
                    <a:pt x="42" y="102"/>
                  </a:lnTo>
                  <a:lnTo>
                    <a:pt x="53" y="102"/>
                  </a:lnTo>
                  <a:lnTo>
                    <a:pt x="53" y="117"/>
                  </a:lnTo>
                  <a:close/>
                  <a:moveTo>
                    <a:pt x="53" y="95"/>
                  </a:moveTo>
                  <a:lnTo>
                    <a:pt x="42" y="95"/>
                  </a:lnTo>
                  <a:lnTo>
                    <a:pt x="42" y="78"/>
                  </a:lnTo>
                  <a:lnTo>
                    <a:pt x="53" y="78"/>
                  </a:lnTo>
                  <a:lnTo>
                    <a:pt x="53" y="95"/>
                  </a:lnTo>
                  <a:close/>
                  <a:moveTo>
                    <a:pt x="53" y="72"/>
                  </a:moveTo>
                  <a:lnTo>
                    <a:pt x="42" y="72"/>
                  </a:lnTo>
                  <a:lnTo>
                    <a:pt x="42" y="56"/>
                  </a:lnTo>
                  <a:lnTo>
                    <a:pt x="53" y="56"/>
                  </a:lnTo>
                  <a:lnTo>
                    <a:pt x="53" y="72"/>
                  </a:lnTo>
                  <a:close/>
                  <a:moveTo>
                    <a:pt x="53" y="48"/>
                  </a:moveTo>
                  <a:lnTo>
                    <a:pt x="42" y="48"/>
                  </a:lnTo>
                  <a:lnTo>
                    <a:pt x="42" y="33"/>
                  </a:lnTo>
                  <a:lnTo>
                    <a:pt x="53" y="33"/>
                  </a:lnTo>
                  <a:lnTo>
                    <a:pt x="53" y="48"/>
                  </a:lnTo>
                  <a:close/>
                  <a:moveTo>
                    <a:pt x="53" y="26"/>
                  </a:moveTo>
                  <a:lnTo>
                    <a:pt x="42" y="26"/>
                  </a:lnTo>
                  <a:lnTo>
                    <a:pt x="42" y="9"/>
                  </a:lnTo>
                  <a:lnTo>
                    <a:pt x="53" y="9"/>
                  </a:lnTo>
                  <a:lnTo>
                    <a:pt x="53" y="26"/>
                  </a:lnTo>
                  <a:close/>
                  <a:moveTo>
                    <a:pt x="66" y="279"/>
                  </a:moveTo>
                  <a:lnTo>
                    <a:pt x="56" y="279"/>
                  </a:lnTo>
                  <a:lnTo>
                    <a:pt x="56" y="263"/>
                  </a:lnTo>
                  <a:lnTo>
                    <a:pt x="66" y="263"/>
                  </a:lnTo>
                  <a:lnTo>
                    <a:pt x="66" y="279"/>
                  </a:lnTo>
                  <a:close/>
                  <a:moveTo>
                    <a:pt x="66" y="255"/>
                  </a:moveTo>
                  <a:lnTo>
                    <a:pt x="56" y="255"/>
                  </a:lnTo>
                  <a:lnTo>
                    <a:pt x="56" y="240"/>
                  </a:lnTo>
                  <a:lnTo>
                    <a:pt x="66" y="240"/>
                  </a:lnTo>
                  <a:lnTo>
                    <a:pt x="66" y="255"/>
                  </a:lnTo>
                  <a:close/>
                  <a:moveTo>
                    <a:pt x="66" y="233"/>
                  </a:moveTo>
                  <a:lnTo>
                    <a:pt x="56" y="233"/>
                  </a:lnTo>
                  <a:lnTo>
                    <a:pt x="56" y="216"/>
                  </a:lnTo>
                  <a:lnTo>
                    <a:pt x="66" y="216"/>
                  </a:lnTo>
                  <a:lnTo>
                    <a:pt x="66" y="233"/>
                  </a:lnTo>
                  <a:close/>
                  <a:moveTo>
                    <a:pt x="66" y="210"/>
                  </a:moveTo>
                  <a:lnTo>
                    <a:pt x="56" y="210"/>
                  </a:lnTo>
                  <a:lnTo>
                    <a:pt x="56" y="194"/>
                  </a:lnTo>
                  <a:lnTo>
                    <a:pt x="66" y="194"/>
                  </a:lnTo>
                  <a:lnTo>
                    <a:pt x="66" y="210"/>
                  </a:lnTo>
                  <a:close/>
                  <a:moveTo>
                    <a:pt x="66" y="186"/>
                  </a:moveTo>
                  <a:lnTo>
                    <a:pt x="56" y="186"/>
                  </a:lnTo>
                  <a:lnTo>
                    <a:pt x="56" y="171"/>
                  </a:lnTo>
                  <a:lnTo>
                    <a:pt x="66" y="171"/>
                  </a:lnTo>
                  <a:lnTo>
                    <a:pt x="66" y="186"/>
                  </a:lnTo>
                  <a:close/>
                  <a:moveTo>
                    <a:pt x="66" y="164"/>
                  </a:moveTo>
                  <a:lnTo>
                    <a:pt x="56" y="164"/>
                  </a:lnTo>
                  <a:lnTo>
                    <a:pt x="56" y="147"/>
                  </a:lnTo>
                  <a:lnTo>
                    <a:pt x="66" y="147"/>
                  </a:lnTo>
                  <a:lnTo>
                    <a:pt x="66" y="164"/>
                  </a:lnTo>
                  <a:close/>
                  <a:moveTo>
                    <a:pt x="66" y="141"/>
                  </a:moveTo>
                  <a:lnTo>
                    <a:pt x="56" y="141"/>
                  </a:lnTo>
                  <a:lnTo>
                    <a:pt x="56" y="125"/>
                  </a:lnTo>
                  <a:lnTo>
                    <a:pt x="66" y="125"/>
                  </a:lnTo>
                  <a:lnTo>
                    <a:pt x="66" y="141"/>
                  </a:lnTo>
                  <a:close/>
                  <a:moveTo>
                    <a:pt x="66" y="117"/>
                  </a:moveTo>
                  <a:lnTo>
                    <a:pt x="56" y="117"/>
                  </a:lnTo>
                  <a:lnTo>
                    <a:pt x="56" y="102"/>
                  </a:lnTo>
                  <a:lnTo>
                    <a:pt x="66" y="102"/>
                  </a:lnTo>
                  <a:lnTo>
                    <a:pt x="66" y="117"/>
                  </a:lnTo>
                  <a:close/>
                  <a:moveTo>
                    <a:pt x="66" y="95"/>
                  </a:moveTo>
                  <a:lnTo>
                    <a:pt x="56" y="95"/>
                  </a:lnTo>
                  <a:lnTo>
                    <a:pt x="56" y="78"/>
                  </a:lnTo>
                  <a:lnTo>
                    <a:pt x="66" y="78"/>
                  </a:lnTo>
                  <a:lnTo>
                    <a:pt x="66" y="95"/>
                  </a:lnTo>
                  <a:close/>
                  <a:moveTo>
                    <a:pt x="66" y="72"/>
                  </a:moveTo>
                  <a:lnTo>
                    <a:pt x="56" y="72"/>
                  </a:lnTo>
                  <a:lnTo>
                    <a:pt x="56" y="56"/>
                  </a:lnTo>
                  <a:lnTo>
                    <a:pt x="66" y="56"/>
                  </a:lnTo>
                  <a:lnTo>
                    <a:pt x="66" y="72"/>
                  </a:lnTo>
                  <a:close/>
                  <a:moveTo>
                    <a:pt x="66" y="48"/>
                  </a:moveTo>
                  <a:lnTo>
                    <a:pt x="56" y="48"/>
                  </a:lnTo>
                  <a:lnTo>
                    <a:pt x="56" y="33"/>
                  </a:lnTo>
                  <a:lnTo>
                    <a:pt x="66" y="33"/>
                  </a:lnTo>
                  <a:lnTo>
                    <a:pt x="66" y="48"/>
                  </a:lnTo>
                  <a:close/>
                  <a:moveTo>
                    <a:pt x="66" y="26"/>
                  </a:moveTo>
                  <a:lnTo>
                    <a:pt x="56" y="26"/>
                  </a:lnTo>
                  <a:lnTo>
                    <a:pt x="56" y="9"/>
                  </a:lnTo>
                  <a:lnTo>
                    <a:pt x="66" y="9"/>
                  </a:lnTo>
                  <a:lnTo>
                    <a:pt x="66" y="26"/>
                  </a:lnTo>
                  <a:close/>
                  <a:moveTo>
                    <a:pt x="80" y="117"/>
                  </a:moveTo>
                  <a:lnTo>
                    <a:pt x="69" y="117"/>
                  </a:lnTo>
                  <a:lnTo>
                    <a:pt x="69" y="102"/>
                  </a:lnTo>
                  <a:lnTo>
                    <a:pt x="80" y="102"/>
                  </a:lnTo>
                  <a:lnTo>
                    <a:pt x="80" y="117"/>
                  </a:lnTo>
                  <a:close/>
                  <a:moveTo>
                    <a:pt x="80" y="95"/>
                  </a:moveTo>
                  <a:lnTo>
                    <a:pt x="69" y="95"/>
                  </a:lnTo>
                  <a:lnTo>
                    <a:pt x="69" y="78"/>
                  </a:lnTo>
                  <a:lnTo>
                    <a:pt x="80" y="78"/>
                  </a:lnTo>
                  <a:lnTo>
                    <a:pt x="80" y="95"/>
                  </a:lnTo>
                  <a:close/>
                  <a:moveTo>
                    <a:pt x="80" y="72"/>
                  </a:moveTo>
                  <a:lnTo>
                    <a:pt x="69" y="72"/>
                  </a:lnTo>
                  <a:lnTo>
                    <a:pt x="69" y="56"/>
                  </a:lnTo>
                  <a:lnTo>
                    <a:pt x="80" y="56"/>
                  </a:lnTo>
                  <a:lnTo>
                    <a:pt x="80" y="72"/>
                  </a:lnTo>
                  <a:close/>
                  <a:moveTo>
                    <a:pt x="80" y="48"/>
                  </a:moveTo>
                  <a:lnTo>
                    <a:pt x="69" y="48"/>
                  </a:lnTo>
                  <a:lnTo>
                    <a:pt x="69" y="33"/>
                  </a:lnTo>
                  <a:lnTo>
                    <a:pt x="80" y="33"/>
                  </a:lnTo>
                  <a:lnTo>
                    <a:pt x="80" y="48"/>
                  </a:lnTo>
                  <a:close/>
                  <a:moveTo>
                    <a:pt x="80" y="26"/>
                  </a:moveTo>
                  <a:lnTo>
                    <a:pt x="69" y="26"/>
                  </a:lnTo>
                  <a:lnTo>
                    <a:pt x="69" y="9"/>
                  </a:lnTo>
                  <a:lnTo>
                    <a:pt x="80" y="9"/>
                  </a:lnTo>
                  <a:lnTo>
                    <a:pt x="80" y="26"/>
                  </a:lnTo>
                  <a:close/>
                  <a:moveTo>
                    <a:pt x="93" y="117"/>
                  </a:moveTo>
                  <a:lnTo>
                    <a:pt x="83" y="117"/>
                  </a:lnTo>
                  <a:lnTo>
                    <a:pt x="83" y="102"/>
                  </a:lnTo>
                  <a:lnTo>
                    <a:pt x="93" y="102"/>
                  </a:lnTo>
                  <a:lnTo>
                    <a:pt x="93" y="117"/>
                  </a:lnTo>
                  <a:close/>
                  <a:moveTo>
                    <a:pt x="93" y="95"/>
                  </a:moveTo>
                  <a:lnTo>
                    <a:pt x="83" y="95"/>
                  </a:lnTo>
                  <a:lnTo>
                    <a:pt x="83" y="78"/>
                  </a:lnTo>
                  <a:lnTo>
                    <a:pt x="93" y="78"/>
                  </a:lnTo>
                  <a:lnTo>
                    <a:pt x="93" y="95"/>
                  </a:lnTo>
                  <a:close/>
                  <a:moveTo>
                    <a:pt x="93" y="72"/>
                  </a:moveTo>
                  <a:lnTo>
                    <a:pt x="83" y="72"/>
                  </a:lnTo>
                  <a:lnTo>
                    <a:pt x="83" y="56"/>
                  </a:lnTo>
                  <a:lnTo>
                    <a:pt x="93" y="56"/>
                  </a:lnTo>
                  <a:lnTo>
                    <a:pt x="93" y="72"/>
                  </a:lnTo>
                  <a:close/>
                  <a:moveTo>
                    <a:pt x="93" y="48"/>
                  </a:moveTo>
                  <a:lnTo>
                    <a:pt x="83" y="48"/>
                  </a:lnTo>
                  <a:lnTo>
                    <a:pt x="83" y="33"/>
                  </a:lnTo>
                  <a:lnTo>
                    <a:pt x="93" y="33"/>
                  </a:lnTo>
                  <a:lnTo>
                    <a:pt x="93" y="48"/>
                  </a:lnTo>
                  <a:close/>
                  <a:moveTo>
                    <a:pt x="93" y="26"/>
                  </a:moveTo>
                  <a:lnTo>
                    <a:pt x="83" y="26"/>
                  </a:lnTo>
                  <a:lnTo>
                    <a:pt x="83" y="9"/>
                  </a:lnTo>
                  <a:lnTo>
                    <a:pt x="93" y="9"/>
                  </a:lnTo>
                  <a:lnTo>
                    <a:pt x="93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rgbClr val="F5F5F5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46" name="Freeform 23">
              <a:extLst>
                <a:ext uri="{FF2B5EF4-FFF2-40B4-BE49-F238E27FC236}">
                  <a16:creationId xmlns:a16="http://schemas.microsoft.com/office/drawing/2014/main" id="{02D3078E-7556-4761-9E57-A067D35C5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0" y="893"/>
              <a:ext cx="147" cy="28"/>
            </a:xfrm>
            <a:custGeom>
              <a:avLst/>
              <a:gdLst>
                <a:gd name="T0" fmla="*/ 147 w 147"/>
                <a:gd name="T1" fmla="*/ 9 h 28"/>
                <a:gd name="T2" fmla="*/ 0 w 147"/>
                <a:gd name="T3" fmla="*/ 0 h 28"/>
                <a:gd name="T4" fmla="*/ 0 w 147"/>
                <a:gd name="T5" fmla="*/ 28 h 28"/>
                <a:gd name="T6" fmla="*/ 147 w 147"/>
                <a:gd name="T7" fmla="*/ 28 h 28"/>
                <a:gd name="T8" fmla="*/ 147 w 147"/>
                <a:gd name="T9" fmla="*/ 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28">
                  <a:moveTo>
                    <a:pt x="147" y="9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47" y="28"/>
                  </a:lnTo>
                  <a:lnTo>
                    <a:pt x="147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rgbClr val="F5F5F5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47" name="Freeform 24">
              <a:extLst>
                <a:ext uri="{FF2B5EF4-FFF2-40B4-BE49-F238E27FC236}">
                  <a16:creationId xmlns:a16="http://schemas.microsoft.com/office/drawing/2014/main" id="{D5B45361-8EF8-4BC3-9061-E48FD2DEF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8" y="801"/>
              <a:ext cx="140" cy="29"/>
            </a:xfrm>
            <a:custGeom>
              <a:avLst/>
              <a:gdLst>
                <a:gd name="T0" fmla="*/ 0 w 140"/>
                <a:gd name="T1" fmla="*/ 9 h 29"/>
                <a:gd name="T2" fmla="*/ 140 w 140"/>
                <a:gd name="T3" fmla="*/ 0 h 29"/>
                <a:gd name="T4" fmla="*/ 140 w 140"/>
                <a:gd name="T5" fmla="*/ 29 h 29"/>
                <a:gd name="T6" fmla="*/ 0 w 140"/>
                <a:gd name="T7" fmla="*/ 29 h 29"/>
                <a:gd name="T8" fmla="*/ 0 w 140"/>
                <a:gd name="T9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29">
                  <a:moveTo>
                    <a:pt x="0" y="9"/>
                  </a:moveTo>
                  <a:lnTo>
                    <a:pt x="140" y="0"/>
                  </a:lnTo>
                  <a:lnTo>
                    <a:pt x="140" y="29"/>
                  </a:lnTo>
                  <a:lnTo>
                    <a:pt x="0" y="29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rgbClr val="F5F5F5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48" name="Rectangle 25">
              <a:extLst>
                <a:ext uri="{FF2B5EF4-FFF2-40B4-BE49-F238E27FC236}">
                  <a16:creationId xmlns:a16="http://schemas.microsoft.com/office/drawing/2014/main" id="{76D30C6A-7AE2-43B5-A635-D202A826A5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97" y="705"/>
              <a:ext cx="3" cy="9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rgbClr val="F5F5F5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49" name="Freeform 26">
              <a:extLst>
                <a:ext uri="{FF2B5EF4-FFF2-40B4-BE49-F238E27FC236}">
                  <a16:creationId xmlns:a16="http://schemas.microsoft.com/office/drawing/2014/main" id="{809DBB57-6540-4DDD-8672-403376ED6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1" y="795"/>
              <a:ext cx="15" cy="11"/>
            </a:xfrm>
            <a:custGeom>
              <a:avLst/>
              <a:gdLst>
                <a:gd name="T0" fmla="*/ 15 w 15"/>
                <a:gd name="T1" fmla="*/ 2 h 11"/>
                <a:gd name="T2" fmla="*/ 15 w 15"/>
                <a:gd name="T3" fmla="*/ 2 h 11"/>
                <a:gd name="T4" fmla="*/ 12 w 15"/>
                <a:gd name="T5" fmla="*/ 0 h 11"/>
                <a:gd name="T6" fmla="*/ 8 w 15"/>
                <a:gd name="T7" fmla="*/ 0 h 11"/>
                <a:gd name="T8" fmla="*/ 8 w 15"/>
                <a:gd name="T9" fmla="*/ 0 h 11"/>
                <a:gd name="T10" fmla="*/ 3 w 15"/>
                <a:gd name="T11" fmla="*/ 0 h 11"/>
                <a:gd name="T12" fmla="*/ 0 w 15"/>
                <a:gd name="T13" fmla="*/ 2 h 11"/>
                <a:gd name="T14" fmla="*/ 0 w 15"/>
                <a:gd name="T15" fmla="*/ 11 h 11"/>
                <a:gd name="T16" fmla="*/ 15 w 15"/>
                <a:gd name="T17" fmla="*/ 9 h 11"/>
                <a:gd name="T18" fmla="*/ 15 w 15"/>
                <a:gd name="T19" fmla="*/ 2 h 11"/>
                <a:gd name="T20" fmla="*/ 15 w 15"/>
                <a:gd name="T2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11">
                  <a:moveTo>
                    <a:pt x="15" y="2"/>
                  </a:moveTo>
                  <a:lnTo>
                    <a:pt x="15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0" y="11"/>
                  </a:lnTo>
                  <a:lnTo>
                    <a:pt x="15" y="9"/>
                  </a:lnTo>
                  <a:lnTo>
                    <a:pt x="15" y="2"/>
                  </a:lnTo>
                  <a:lnTo>
                    <a:pt x="15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rgbClr val="F5F5F5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50" name="Rectangle 27">
              <a:extLst>
                <a:ext uri="{FF2B5EF4-FFF2-40B4-BE49-F238E27FC236}">
                  <a16:creationId xmlns:a16="http://schemas.microsoft.com/office/drawing/2014/main" id="{1661C19B-F650-4A4C-BCBE-2141C9358A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5" y="792"/>
              <a:ext cx="3" cy="9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rgbClr val="F5F5F5"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51" name="Freeform 28">
              <a:extLst>
                <a:ext uri="{FF2B5EF4-FFF2-40B4-BE49-F238E27FC236}">
                  <a16:creationId xmlns:a16="http://schemas.microsoft.com/office/drawing/2014/main" id="{0910B690-7E9D-40FB-8C76-7A07427254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9" y="882"/>
              <a:ext cx="14" cy="15"/>
            </a:xfrm>
            <a:custGeom>
              <a:avLst/>
              <a:gdLst>
                <a:gd name="T0" fmla="*/ 14 w 14"/>
                <a:gd name="T1" fmla="*/ 2 h 15"/>
                <a:gd name="T2" fmla="*/ 14 w 14"/>
                <a:gd name="T3" fmla="*/ 2 h 15"/>
                <a:gd name="T4" fmla="*/ 12 w 14"/>
                <a:gd name="T5" fmla="*/ 0 h 15"/>
                <a:gd name="T6" fmla="*/ 8 w 14"/>
                <a:gd name="T7" fmla="*/ 0 h 15"/>
                <a:gd name="T8" fmla="*/ 8 w 14"/>
                <a:gd name="T9" fmla="*/ 0 h 15"/>
                <a:gd name="T10" fmla="*/ 3 w 14"/>
                <a:gd name="T11" fmla="*/ 0 h 15"/>
                <a:gd name="T12" fmla="*/ 0 w 14"/>
                <a:gd name="T13" fmla="*/ 2 h 15"/>
                <a:gd name="T14" fmla="*/ 0 w 14"/>
                <a:gd name="T15" fmla="*/ 14 h 15"/>
                <a:gd name="T16" fmla="*/ 14 w 14"/>
                <a:gd name="T17" fmla="*/ 15 h 15"/>
                <a:gd name="T18" fmla="*/ 14 w 14"/>
                <a:gd name="T19" fmla="*/ 2 h 15"/>
                <a:gd name="T20" fmla="*/ 14 w 14"/>
                <a:gd name="T21" fmla="*/ 2 h 15"/>
                <a:gd name="T22" fmla="*/ 14 w 14"/>
                <a:gd name="T23" fmla="*/ 2 h 15"/>
                <a:gd name="T24" fmla="*/ 14 w 14"/>
                <a:gd name="T25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5">
                  <a:moveTo>
                    <a:pt x="14" y="2"/>
                  </a:move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0" y="14"/>
                  </a:lnTo>
                  <a:lnTo>
                    <a:pt x="14" y="15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rgbClr val="F5F5F5">
                      <a:alpha val="0"/>
                    </a:srgbClr>
                  </a:solidFill>
                </a:ln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0C22E90F-D61E-48BD-B6FC-3499BF7CC0CD}"/>
              </a:ext>
            </a:extLst>
          </p:cNvPr>
          <p:cNvGrpSpPr/>
          <p:nvPr/>
        </p:nvGrpSpPr>
        <p:grpSpPr>
          <a:xfrm>
            <a:off x="3978046" y="5227336"/>
            <a:ext cx="2003951" cy="751340"/>
            <a:chOff x="3920896" y="5227336"/>
            <a:chExt cx="2003951" cy="751340"/>
          </a:xfrm>
        </p:grpSpPr>
        <p:grpSp>
          <p:nvGrpSpPr>
            <p:cNvPr id="127" name="그룹 126">
              <a:extLst>
                <a:ext uri="{FF2B5EF4-FFF2-40B4-BE49-F238E27FC236}">
                  <a16:creationId xmlns:a16="http://schemas.microsoft.com/office/drawing/2014/main" id="{4E34D002-7788-4310-95D4-2D9FFE365206}"/>
                </a:ext>
              </a:extLst>
            </p:cNvPr>
            <p:cNvGrpSpPr/>
            <p:nvPr/>
          </p:nvGrpSpPr>
          <p:grpSpPr>
            <a:xfrm>
              <a:off x="3920896" y="5283845"/>
              <a:ext cx="1739906" cy="638322"/>
              <a:chOff x="2182361" y="5536890"/>
              <a:chExt cx="809194" cy="375094"/>
            </a:xfrm>
          </p:grpSpPr>
          <p:sp>
            <p:nvSpPr>
              <p:cNvPr id="128" name="화살표: 오른쪽 127">
                <a:extLst>
                  <a:ext uri="{FF2B5EF4-FFF2-40B4-BE49-F238E27FC236}">
                    <a16:creationId xmlns:a16="http://schemas.microsoft.com/office/drawing/2014/main" id="{DACE20AE-2362-4ECA-A3C3-02267ABC2D98}"/>
                  </a:ext>
                </a:extLst>
              </p:cNvPr>
              <p:cNvSpPr/>
              <p:nvPr/>
            </p:nvSpPr>
            <p:spPr>
              <a:xfrm flipH="1">
                <a:off x="2182361" y="5536890"/>
                <a:ext cx="809194" cy="375094"/>
              </a:xfrm>
              <a:prstGeom prst="rightArrow">
                <a:avLst/>
              </a:prstGeom>
              <a:gradFill>
                <a:gsLst>
                  <a:gs pos="25000">
                    <a:srgbClr val="5E97BE"/>
                  </a:gs>
                  <a:gs pos="0">
                    <a:schemeClr val="bg1">
                      <a:alpha val="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129" name="직사각형 128">
                <a:extLst>
                  <a:ext uri="{FF2B5EF4-FFF2-40B4-BE49-F238E27FC236}">
                    <a16:creationId xmlns:a16="http://schemas.microsoft.com/office/drawing/2014/main" id="{8DBFFFA6-ABF3-430C-83C0-8E574513E022}"/>
                  </a:ext>
                </a:extLst>
              </p:cNvPr>
              <p:cNvSpPr/>
              <p:nvPr/>
            </p:nvSpPr>
            <p:spPr>
              <a:xfrm>
                <a:off x="2328400" y="5683469"/>
                <a:ext cx="277500" cy="8193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r>
                  <a:rPr lang="ko-KR" altLang="en-US" sz="1000" b="1" kern="0" spc="-8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위생 단속 업무</a:t>
                </a:r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5453907E-D9EB-4360-87F1-6DEB5FC601A1}"/>
                </a:ext>
              </a:extLst>
            </p:cNvPr>
            <p:cNvGrpSpPr/>
            <p:nvPr/>
          </p:nvGrpSpPr>
          <p:grpSpPr>
            <a:xfrm>
              <a:off x="5173505" y="5227336"/>
              <a:ext cx="751342" cy="751340"/>
              <a:chOff x="15505354" y="4876573"/>
              <a:chExt cx="810798" cy="810798"/>
            </a:xfrm>
          </p:grpSpPr>
          <p:sp>
            <p:nvSpPr>
              <p:cNvPr id="153" name="타원 152">
                <a:extLst>
                  <a:ext uri="{FF2B5EF4-FFF2-40B4-BE49-F238E27FC236}">
                    <a16:creationId xmlns:a16="http://schemas.microsoft.com/office/drawing/2014/main" id="{2A9BD20A-EDE6-41BC-B00D-7EBDAB209F12}"/>
                  </a:ext>
                </a:extLst>
              </p:cNvPr>
              <p:cNvSpPr/>
              <p:nvPr/>
            </p:nvSpPr>
            <p:spPr>
              <a:xfrm>
                <a:off x="15505354" y="4876573"/>
                <a:ext cx="810798" cy="810798"/>
              </a:xfrm>
              <a:prstGeom prst="ellipse">
                <a:avLst/>
              </a:prstGeom>
              <a:solidFill>
                <a:srgbClr val="3A6C8E"/>
              </a:solidFill>
              <a:ln w="28575">
                <a:noFill/>
              </a:ln>
            </p:spPr>
            <p:txBody>
              <a:bodyPr wrap="square" anchor="ctr">
                <a:noAutofit/>
              </a:bodyPr>
              <a:lstStyle/>
              <a:p>
                <a:pPr algn="ctr"/>
                <a:endParaRPr lang="ko-KR" altLang="en-US" sz="1200" b="1" kern="0" spc="-80">
                  <a:ln>
                    <a:solidFill>
                      <a:srgbClr val="F5F5F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grpSp>
            <p:nvGrpSpPr>
              <p:cNvPr id="154" name="Group 5">
                <a:extLst>
                  <a:ext uri="{FF2B5EF4-FFF2-40B4-BE49-F238E27FC236}">
                    <a16:creationId xmlns:a16="http://schemas.microsoft.com/office/drawing/2014/main" id="{D7D78C95-0465-405E-B4F2-B98CC12D0AA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5709552" y="5005364"/>
                <a:ext cx="402402" cy="548992"/>
                <a:chOff x="893" y="2864"/>
                <a:chExt cx="572" cy="800"/>
              </a:xfrm>
              <a:solidFill>
                <a:schemeClr val="accent6">
                  <a:lumMod val="20000"/>
                  <a:lumOff val="80000"/>
                </a:schemeClr>
              </a:solidFill>
            </p:grpSpPr>
            <p:sp>
              <p:nvSpPr>
                <p:cNvPr id="155" name="Freeform 6">
                  <a:extLst>
                    <a:ext uri="{FF2B5EF4-FFF2-40B4-BE49-F238E27FC236}">
                      <a16:creationId xmlns:a16="http://schemas.microsoft.com/office/drawing/2014/main" id="{E757EF36-C894-40A4-830F-8EE9083F47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67" y="2864"/>
                  <a:ext cx="220" cy="220"/>
                </a:xfrm>
                <a:custGeom>
                  <a:avLst/>
                  <a:gdLst>
                    <a:gd name="T0" fmla="*/ 110 w 220"/>
                    <a:gd name="T1" fmla="*/ 0 h 220"/>
                    <a:gd name="T2" fmla="*/ 110 w 220"/>
                    <a:gd name="T3" fmla="*/ 0 h 220"/>
                    <a:gd name="T4" fmla="*/ 134 w 220"/>
                    <a:gd name="T5" fmla="*/ 2 h 220"/>
                    <a:gd name="T6" fmla="*/ 154 w 220"/>
                    <a:gd name="T7" fmla="*/ 8 h 220"/>
                    <a:gd name="T8" fmla="*/ 172 w 220"/>
                    <a:gd name="T9" fmla="*/ 18 h 220"/>
                    <a:gd name="T10" fmla="*/ 188 w 220"/>
                    <a:gd name="T11" fmla="*/ 32 h 220"/>
                    <a:gd name="T12" fmla="*/ 202 w 220"/>
                    <a:gd name="T13" fmla="*/ 48 h 220"/>
                    <a:gd name="T14" fmla="*/ 212 w 220"/>
                    <a:gd name="T15" fmla="*/ 68 h 220"/>
                    <a:gd name="T16" fmla="*/ 218 w 220"/>
                    <a:gd name="T17" fmla="*/ 88 h 220"/>
                    <a:gd name="T18" fmla="*/ 220 w 220"/>
                    <a:gd name="T19" fmla="*/ 110 h 220"/>
                    <a:gd name="T20" fmla="*/ 220 w 220"/>
                    <a:gd name="T21" fmla="*/ 110 h 220"/>
                    <a:gd name="T22" fmla="*/ 218 w 220"/>
                    <a:gd name="T23" fmla="*/ 132 h 220"/>
                    <a:gd name="T24" fmla="*/ 212 w 220"/>
                    <a:gd name="T25" fmla="*/ 152 h 220"/>
                    <a:gd name="T26" fmla="*/ 202 w 220"/>
                    <a:gd name="T27" fmla="*/ 172 h 220"/>
                    <a:gd name="T28" fmla="*/ 188 w 220"/>
                    <a:gd name="T29" fmla="*/ 188 h 220"/>
                    <a:gd name="T30" fmla="*/ 172 w 220"/>
                    <a:gd name="T31" fmla="*/ 202 h 220"/>
                    <a:gd name="T32" fmla="*/ 154 w 220"/>
                    <a:gd name="T33" fmla="*/ 212 h 220"/>
                    <a:gd name="T34" fmla="*/ 134 w 220"/>
                    <a:gd name="T35" fmla="*/ 218 h 220"/>
                    <a:gd name="T36" fmla="*/ 110 w 220"/>
                    <a:gd name="T37" fmla="*/ 220 h 220"/>
                    <a:gd name="T38" fmla="*/ 110 w 220"/>
                    <a:gd name="T39" fmla="*/ 220 h 220"/>
                    <a:gd name="T40" fmla="*/ 88 w 220"/>
                    <a:gd name="T41" fmla="*/ 218 h 220"/>
                    <a:gd name="T42" fmla="*/ 68 w 220"/>
                    <a:gd name="T43" fmla="*/ 212 h 220"/>
                    <a:gd name="T44" fmla="*/ 50 w 220"/>
                    <a:gd name="T45" fmla="*/ 202 h 220"/>
                    <a:gd name="T46" fmla="*/ 34 w 220"/>
                    <a:gd name="T47" fmla="*/ 188 h 220"/>
                    <a:gd name="T48" fmla="*/ 20 w 220"/>
                    <a:gd name="T49" fmla="*/ 172 h 220"/>
                    <a:gd name="T50" fmla="*/ 10 w 220"/>
                    <a:gd name="T51" fmla="*/ 152 h 220"/>
                    <a:gd name="T52" fmla="*/ 4 w 220"/>
                    <a:gd name="T53" fmla="*/ 132 h 220"/>
                    <a:gd name="T54" fmla="*/ 0 w 220"/>
                    <a:gd name="T55" fmla="*/ 110 h 220"/>
                    <a:gd name="T56" fmla="*/ 0 w 220"/>
                    <a:gd name="T57" fmla="*/ 110 h 220"/>
                    <a:gd name="T58" fmla="*/ 4 w 220"/>
                    <a:gd name="T59" fmla="*/ 88 h 220"/>
                    <a:gd name="T60" fmla="*/ 10 w 220"/>
                    <a:gd name="T61" fmla="*/ 68 h 220"/>
                    <a:gd name="T62" fmla="*/ 20 w 220"/>
                    <a:gd name="T63" fmla="*/ 48 h 220"/>
                    <a:gd name="T64" fmla="*/ 34 w 220"/>
                    <a:gd name="T65" fmla="*/ 32 h 220"/>
                    <a:gd name="T66" fmla="*/ 50 w 220"/>
                    <a:gd name="T67" fmla="*/ 18 h 220"/>
                    <a:gd name="T68" fmla="*/ 68 w 220"/>
                    <a:gd name="T69" fmla="*/ 8 h 220"/>
                    <a:gd name="T70" fmla="*/ 88 w 220"/>
                    <a:gd name="T71" fmla="*/ 2 h 220"/>
                    <a:gd name="T72" fmla="*/ 110 w 220"/>
                    <a:gd name="T73" fmla="*/ 0 h 220"/>
                    <a:gd name="T74" fmla="*/ 110 w 220"/>
                    <a:gd name="T75" fmla="*/ 0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20" h="220">
                      <a:moveTo>
                        <a:pt x="110" y="0"/>
                      </a:moveTo>
                      <a:lnTo>
                        <a:pt x="110" y="0"/>
                      </a:lnTo>
                      <a:lnTo>
                        <a:pt x="134" y="2"/>
                      </a:lnTo>
                      <a:lnTo>
                        <a:pt x="154" y="8"/>
                      </a:lnTo>
                      <a:lnTo>
                        <a:pt x="172" y="18"/>
                      </a:lnTo>
                      <a:lnTo>
                        <a:pt x="188" y="32"/>
                      </a:lnTo>
                      <a:lnTo>
                        <a:pt x="202" y="48"/>
                      </a:lnTo>
                      <a:lnTo>
                        <a:pt x="212" y="68"/>
                      </a:lnTo>
                      <a:lnTo>
                        <a:pt x="218" y="88"/>
                      </a:lnTo>
                      <a:lnTo>
                        <a:pt x="220" y="110"/>
                      </a:lnTo>
                      <a:lnTo>
                        <a:pt x="220" y="110"/>
                      </a:lnTo>
                      <a:lnTo>
                        <a:pt x="218" y="132"/>
                      </a:lnTo>
                      <a:lnTo>
                        <a:pt x="212" y="152"/>
                      </a:lnTo>
                      <a:lnTo>
                        <a:pt x="202" y="172"/>
                      </a:lnTo>
                      <a:lnTo>
                        <a:pt x="188" y="188"/>
                      </a:lnTo>
                      <a:lnTo>
                        <a:pt x="172" y="202"/>
                      </a:lnTo>
                      <a:lnTo>
                        <a:pt x="154" y="212"/>
                      </a:lnTo>
                      <a:lnTo>
                        <a:pt x="134" y="218"/>
                      </a:lnTo>
                      <a:lnTo>
                        <a:pt x="110" y="220"/>
                      </a:lnTo>
                      <a:lnTo>
                        <a:pt x="110" y="220"/>
                      </a:lnTo>
                      <a:lnTo>
                        <a:pt x="88" y="218"/>
                      </a:lnTo>
                      <a:lnTo>
                        <a:pt x="68" y="212"/>
                      </a:lnTo>
                      <a:lnTo>
                        <a:pt x="50" y="202"/>
                      </a:lnTo>
                      <a:lnTo>
                        <a:pt x="34" y="188"/>
                      </a:lnTo>
                      <a:lnTo>
                        <a:pt x="20" y="172"/>
                      </a:lnTo>
                      <a:lnTo>
                        <a:pt x="10" y="152"/>
                      </a:lnTo>
                      <a:lnTo>
                        <a:pt x="4" y="132"/>
                      </a:lnTo>
                      <a:lnTo>
                        <a:pt x="0" y="110"/>
                      </a:lnTo>
                      <a:lnTo>
                        <a:pt x="0" y="110"/>
                      </a:lnTo>
                      <a:lnTo>
                        <a:pt x="4" y="88"/>
                      </a:lnTo>
                      <a:lnTo>
                        <a:pt x="10" y="68"/>
                      </a:lnTo>
                      <a:lnTo>
                        <a:pt x="20" y="48"/>
                      </a:lnTo>
                      <a:lnTo>
                        <a:pt x="34" y="32"/>
                      </a:lnTo>
                      <a:lnTo>
                        <a:pt x="50" y="18"/>
                      </a:lnTo>
                      <a:lnTo>
                        <a:pt x="68" y="8"/>
                      </a:lnTo>
                      <a:lnTo>
                        <a:pt x="88" y="2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900">
                    <a:ln>
                      <a:solidFill>
                        <a:srgbClr val="F5F5F5">
                          <a:alpha val="0"/>
                        </a:srgbClr>
                      </a:solidFill>
                    </a:ln>
                    <a:latin typeface="나눔바른고딕" panose="020B0603020101020101" pitchFamily="50" charset="-127"/>
                    <a:ea typeface="나눔바른고딕" panose="020B0603020101020101" pitchFamily="50" charset="-127"/>
                  </a:endParaRPr>
                </a:p>
              </p:txBody>
            </p:sp>
            <p:sp>
              <p:nvSpPr>
                <p:cNvPr id="156" name="Freeform 7">
                  <a:extLst>
                    <a:ext uri="{FF2B5EF4-FFF2-40B4-BE49-F238E27FC236}">
                      <a16:creationId xmlns:a16="http://schemas.microsoft.com/office/drawing/2014/main" id="{7EB8B4CF-9BDA-4B60-BF4F-7093255480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3" y="3118"/>
                  <a:ext cx="572" cy="546"/>
                </a:xfrm>
                <a:custGeom>
                  <a:avLst/>
                  <a:gdLst>
                    <a:gd name="T0" fmla="*/ 324 w 572"/>
                    <a:gd name="T1" fmla="*/ 84 h 546"/>
                    <a:gd name="T2" fmla="*/ 340 w 572"/>
                    <a:gd name="T3" fmla="*/ 64 h 546"/>
                    <a:gd name="T4" fmla="*/ 378 w 572"/>
                    <a:gd name="T5" fmla="*/ 86 h 546"/>
                    <a:gd name="T6" fmla="*/ 414 w 572"/>
                    <a:gd name="T7" fmla="*/ 210 h 546"/>
                    <a:gd name="T8" fmla="*/ 384 w 572"/>
                    <a:gd name="T9" fmla="*/ 226 h 546"/>
                    <a:gd name="T10" fmla="*/ 326 w 572"/>
                    <a:gd name="T11" fmla="*/ 210 h 546"/>
                    <a:gd name="T12" fmla="*/ 324 w 572"/>
                    <a:gd name="T13" fmla="*/ 134 h 546"/>
                    <a:gd name="T14" fmla="*/ 332 w 572"/>
                    <a:gd name="T15" fmla="*/ 244 h 546"/>
                    <a:gd name="T16" fmla="*/ 372 w 572"/>
                    <a:gd name="T17" fmla="*/ 264 h 546"/>
                    <a:gd name="T18" fmla="*/ 338 w 572"/>
                    <a:gd name="T19" fmla="*/ 330 h 546"/>
                    <a:gd name="T20" fmla="*/ 280 w 572"/>
                    <a:gd name="T21" fmla="*/ 338 h 546"/>
                    <a:gd name="T22" fmla="*/ 222 w 572"/>
                    <a:gd name="T23" fmla="*/ 316 h 546"/>
                    <a:gd name="T24" fmla="*/ 206 w 572"/>
                    <a:gd name="T25" fmla="*/ 342 h 546"/>
                    <a:gd name="T26" fmla="*/ 362 w 572"/>
                    <a:gd name="T27" fmla="*/ 352 h 546"/>
                    <a:gd name="T28" fmla="*/ 390 w 572"/>
                    <a:gd name="T29" fmla="*/ 382 h 546"/>
                    <a:gd name="T30" fmla="*/ 380 w 572"/>
                    <a:gd name="T31" fmla="*/ 416 h 546"/>
                    <a:gd name="T32" fmla="*/ 218 w 572"/>
                    <a:gd name="T33" fmla="*/ 428 h 546"/>
                    <a:gd name="T34" fmla="*/ 210 w 572"/>
                    <a:gd name="T35" fmla="*/ 440 h 546"/>
                    <a:gd name="T36" fmla="*/ 362 w 572"/>
                    <a:gd name="T37" fmla="*/ 444 h 546"/>
                    <a:gd name="T38" fmla="*/ 390 w 572"/>
                    <a:gd name="T39" fmla="*/ 474 h 546"/>
                    <a:gd name="T40" fmla="*/ 380 w 572"/>
                    <a:gd name="T41" fmla="*/ 508 h 546"/>
                    <a:gd name="T42" fmla="*/ 194 w 572"/>
                    <a:gd name="T43" fmla="*/ 520 h 546"/>
                    <a:gd name="T44" fmla="*/ 182 w 572"/>
                    <a:gd name="T45" fmla="*/ 500 h 546"/>
                    <a:gd name="T46" fmla="*/ 356 w 572"/>
                    <a:gd name="T47" fmla="*/ 490 h 546"/>
                    <a:gd name="T48" fmla="*/ 360 w 572"/>
                    <a:gd name="T49" fmla="*/ 476 h 546"/>
                    <a:gd name="T50" fmla="*/ 204 w 572"/>
                    <a:gd name="T51" fmla="*/ 470 h 546"/>
                    <a:gd name="T52" fmla="*/ 180 w 572"/>
                    <a:gd name="T53" fmla="*/ 436 h 546"/>
                    <a:gd name="T54" fmla="*/ 196 w 572"/>
                    <a:gd name="T55" fmla="*/ 404 h 546"/>
                    <a:gd name="T56" fmla="*/ 356 w 572"/>
                    <a:gd name="T57" fmla="*/ 398 h 546"/>
                    <a:gd name="T58" fmla="*/ 360 w 572"/>
                    <a:gd name="T59" fmla="*/ 384 h 546"/>
                    <a:gd name="T60" fmla="*/ 204 w 572"/>
                    <a:gd name="T61" fmla="*/ 378 h 546"/>
                    <a:gd name="T62" fmla="*/ 176 w 572"/>
                    <a:gd name="T63" fmla="*/ 334 h 546"/>
                    <a:gd name="T64" fmla="*/ 196 w 572"/>
                    <a:gd name="T65" fmla="*/ 294 h 546"/>
                    <a:gd name="T66" fmla="*/ 252 w 572"/>
                    <a:gd name="T67" fmla="*/ 286 h 546"/>
                    <a:gd name="T68" fmla="*/ 272 w 572"/>
                    <a:gd name="T69" fmla="*/ 130 h 546"/>
                    <a:gd name="T70" fmla="*/ 248 w 572"/>
                    <a:gd name="T71" fmla="*/ 196 h 546"/>
                    <a:gd name="T72" fmla="*/ 214 w 572"/>
                    <a:gd name="T73" fmla="*/ 218 h 546"/>
                    <a:gd name="T74" fmla="*/ 162 w 572"/>
                    <a:gd name="T75" fmla="*/ 226 h 546"/>
                    <a:gd name="T76" fmla="*/ 170 w 572"/>
                    <a:gd name="T77" fmla="*/ 134 h 546"/>
                    <a:gd name="T78" fmla="*/ 216 w 572"/>
                    <a:gd name="T79" fmla="*/ 66 h 546"/>
                    <a:gd name="T80" fmla="*/ 246 w 572"/>
                    <a:gd name="T81" fmla="*/ 78 h 546"/>
                    <a:gd name="T82" fmla="*/ 148 w 572"/>
                    <a:gd name="T83" fmla="*/ 0 h 546"/>
                    <a:gd name="T84" fmla="*/ 80 w 572"/>
                    <a:gd name="T85" fmla="*/ 16 h 546"/>
                    <a:gd name="T86" fmla="*/ 18 w 572"/>
                    <a:gd name="T87" fmla="*/ 74 h 546"/>
                    <a:gd name="T88" fmla="*/ 0 w 572"/>
                    <a:gd name="T89" fmla="*/ 140 h 546"/>
                    <a:gd name="T90" fmla="*/ 14 w 572"/>
                    <a:gd name="T91" fmla="*/ 516 h 546"/>
                    <a:gd name="T92" fmla="*/ 58 w 572"/>
                    <a:gd name="T93" fmla="*/ 528 h 546"/>
                    <a:gd name="T94" fmla="*/ 96 w 572"/>
                    <a:gd name="T95" fmla="*/ 490 h 546"/>
                    <a:gd name="T96" fmla="*/ 436 w 572"/>
                    <a:gd name="T97" fmla="*/ 546 h 546"/>
                    <a:gd name="T98" fmla="*/ 476 w 572"/>
                    <a:gd name="T99" fmla="*/ 490 h 546"/>
                    <a:gd name="T100" fmla="*/ 514 w 572"/>
                    <a:gd name="T101" fmla="*/ 528 h 546"/>
                    <a:gd name="T102" fmla="*/ 558 w 572"/>
                    <a:gd name="T103" fmla="*/ 516 h 546"/>
                    <a:gd name="T104" fmla="*/ 572 w 572"/>
                    <a:gd name="T105" fmla="*/ 140 h 546"/>
                    <a:gd name="T106" fmla="*/ 554 w 572"/>
                    <a:gd name="T107" fmla="*/ 74 h 546"/>
                    <a:gd name="T108" fmla="*/ 498 w 572"/>
                    <a:gd name="T109" fmla="*/ 16 h 546"/>
                    <a:gd name="T110" fmla="*/ 430 w 572"/>
                    <a:gd name="T111" fmla="*/ 0 h 5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572" h="546">
                      <a:moveTo>
                        <a:pt x="430" y="0"/>
                      </a:moveTo>
                      <a:lnTo>
                        <a:pt x="430" y="0"/>
                      </a:lnTo>
                      <a:lnTo>
                        <a:pt x="300" y="0"/>
                      </a:lnTo>
                      <a:lnTo>
                        <a:pt x="300" y="102"/>
                      </a:lnTo>
                      <a:lnTo>
                        <a:pt x="324" y="108"/>
                      </a:lnTo>
                      <a:lnTo>
                        <a:pt x="324" y="84"/>
                      </a:lnTo>
                      <a:lnTo>
                        <a:pt x="324" y="84"/>
                      </a:lnTo>
                      <a:lnTo>
                        <a:pt x="326" y="78"/>
                      </a:lnTo>
                      <a:lnTo>
                        <a:pt x="326" y="74"/>
                      </a:lnTo>
                      <a:lnTo>
                        <a:pt x="330" y="68"/>
                      </a:lnTo>
                      <a:lnTo>
                        <a:pt x="334" y="66"/>
                      </a:lnTo>
                      <a:lnTo>
                        <a:pt x="340" y="64"/>
                      </a:lnTo>
                      <a:lnTo>
                        <a:pt x="348" y="64"/>
                      </a:lnTo>
                      <a:lnTo>
                        <a:pt x="356" y="66"/>
                      </a:lnTo>
                      <a:lnTo>
                        <a:pt x="364" y="72"/>
                      </a:lnTo>
                      <a:lnTo>
                        <a:pt x="364" y="72"/>
                      </a:lnTo>
                      <a:lnTo>
                        <a:pt x="370" y="78"/>
                      </a:lnTo>
                      <a:lnTo>
                        <a:pt x="378" y="86"/>
                      </a:lnTo>
                      <a:lnTo>
                        <a:pt x="390" y="108"/>
                      </a:lnTo>
                      <a:lnTo>
                        <a:pt x="402" y="134"/>
                      </a:lnTo>
                      <a:lnTo>
                        <a:pt x="410" y="162"/>
                      </a:lnTo>
                      <a:lnTo>
                        <a:pt x="414" y="188"/>
                      </a:lnTo>
                      <a:lnTo>
                        <a:pt x="416" y="200"/>
                      </a:lnTo>
                      <a:lnTo>
                        <a:pt x="414" y="210"/>
                      </a:lnTo>
                      <a:lnTo>
                        <a:pt x="412" y="220"/>
                      </a:lnTo>
                      <a:lnTo>
                        <a:pt x="410" y="226"/>
                      </a:lnTo>
                      <a:lnTo>
                        <a:pt x="404" y="228"/>
                      </a:lnTo>
                      <a:lnTo>
                        <a:pt x="398" y="230"/>
                      </a:lnTo>
                      <a:lnTo>
                        <a:pt x="398" y="230"/>
                      </a:lnTo>
                      <a:lnTo>
                        <a:pt x="384" y="226"/>
                      </a:lnTo>
                      <a:lnTo>
                        <a:pt x="370" y="222"/>
                      </a:lnTo>
                      <a:lnTo>
                        <a:pt x="358" y="218"/>
                      </a:lnTo>
                      <a:lnTo>
                        <a:pt x="342" y="216"/>
                      </a:lnTo>
                      <a:lnTo>
                        <a:pt x="342" y="216"/>
                      </a:lnTo>
                      <a:lnTo>
                        <a:pt x="332" y="214"/>
                      </a:lnTo>
                      <a:lnTo>
                        <a:pt x="326" y="210"/>
                      </a:lnTo>
                      <a:lnTo>
                        <a:pt x="324" y="204"/>
                      </a:lnTo>
                      <a:lnTo>
                        <a:pt x="324" y="196"/>
                      </a:lnTo>
                      <a:lnTo>
                        <a:pt x="324" y="196"/>
                      </a:lnTo>
                      <a:lnTo>
                        <a:pt x="324" y="154"/>
                      </a:lnTo>
                      <a:lnTo>
                        <a:pt x="324" y="134"/>
                      </a:lnTo>
                      <a:lnTo>
                        <a:pt x="324" y="134"/>
                      </a:lnTo>
                      <a:lnTo>
                        <a:pt x="300" y="128"/>
                      </a:lnTo>
                      <a:lnTo>
                        <a:pt x="300" y="256"/>
                      </a:lnTo>
                      <a:lnTo>
                        <a:pt x="300" y="256"/>
                      </a:lnTo>
                      <a:lnTo>
                        <a:pt x="306" y="252"/>
                      </a:lnTo>
                      <a:lnTo>
                        <a:pt x="322" y="246"/>
                      </a:lnTo>
                      <a:lnTo>
                        <a:pt x="332" y="244"/>
                      </a:lnTo>
                      <a:lnTo>
                        <a:pt x="342" y="244"/>
                      </a:lnTo>
                      <a:lnTo>
                        <a:pt x="352" y="246"/>
                      </a:lnTo>
                      <a:lnTo>
                        <a:pt x="362" y="252"/>
                      </a:lnTo>
                      <a:lnTo>
                        <a:pt x="362" y="252"/>
                      </a:lnTo>
                      <a:lnTo>
                        <a:pt x="368" y="258"/>
                      </a:lnTo>
                      <a:lnTo>
                        <a:pt x="372" y="264"/>
                      </a:lnTo>
                      <a:lnTo>
                        <a:pt x="374" y="274"/>
                      </a:lnTo>
                      <a:lnTo>
                        <a:pt x="374" y="284"/>
                      </a:lnTo>
                      <a:lnTo>
                        <a:pt x="372" y="294"/>
                      </a:lnTo>
                      <a:lnTo>
                        <a:pt x="366" y="306"/>
                      </a:lnTo>
                      <a:lnTo>
                        <a:pt x="354" y="318"/>
                      </a:lnTo>
                      <a:lnTo>
                        <a:pt x="338" y="330"/>
                      </a:lnTo>
                      <a:lnTo>
                        <a:pt x="338" y="330"/>
                      </a:lnTo>
                      <a:lnTo>
                        <a:pt x="332" y="332"/>
                      </a:lnTo>
                      <a:lnTo>
                        <a:pt x="322" y="336"/>
                      </a:lnTo>
                      <a:lnTo>
                        <a:pt x="308" y="338"/>
                      </a:lnTo>
                      <a:lnTo>
                        <a:pt x="294" y="338"/>
                      </a:lnTo>
                      <a:lnTo>
                        <a:pt x="280" y="338"/>
                      </a:lnTo>
                      <a:lnTo>
                        <a:pt x="266" y="334"/>
                      </a:lnTo>
                      <a:lnTo>
                        <a:pt x="254" y="328"/>
                      </a:lnTo>
                      <a:lnTo>
                        <a:pt x="248" y="322"/>
                      </a:lnTo>
                      <a:lnTo>
                        <a:pt x="244" y="316"/>
                      </a:lnTo>
                      <a:lnTo>
                        <a:pt x="222" y="316"/>
                      </a:lnTo>
                      <a:lnTo>
                        <a:pt x="222" y="316"/>
                      </a:lnTo>
                      <a:lnTo>
                        <a:pt x="216" y="318"/>
                      </a:lnTo>
                      <a:lnTo>
                        <a:pt x="210" y="322"/>
                      </a:lnTo>
                      <a:lnTo>
                        <a:pt x="206" y="328"/>
                      </a:lnTo>
                      <a:lnTo>
                        <a:pt x="204" y="334"/>
                      </a:lnTo>
                      <a:lnTo>
                        <a:pt x="204" y="334"/>
                      </a:lnTo>
                      <a:lnTo>
                        <a:pt x="206" y="342"/>
                      </a:lnTo>
                      <a:lnTo>
                        <a:pt x="210" y="346"/>
                      </a:lnTo>
                      <a:lnTo>
                        <a:pt x="216" y="350"/>
                      </a:lnTo>
                      <a:lnTo>
                        <a:pt x="222" y="352"/>
                      </a:lnTo>
                      <a:lnTo>
                        <a:pt x="354" y="352"/>
                      </a:lnTo>
                      <a:lnTo>
                        <a:pt x="354" y="352"/>
                      </a:lnTo>
                      <a:lnTo>
                        <a:pt x="362" y="352"/>
                      </a:lnTo>
                      <a:lnTo>
                        <a:pt x="368" y="356"/>
                      </a:lnTo>
                      <a:lnTo>
                        <a:pt x="374" y="358"/>
                      </a:lnTo>
                      <a:lnTo>
                        <a:pt x="380" y="364"/>
                      </a:lnTo>
                      <a:lnTo>
                        <a:pt x="384" y="368"/>
                      </a:lnTo>
                      <a:lnTo>
                        <a:pt x="388" y="376"/>
                      </a:lnTo>
                      <a:lnTo>
                        <a:pt x="390" y="382"/>
                      </a:lnTo>
                      <a:lnTo>
                        <a:pt x="392" y="390"/>
                      </a:lnTo>
                      <a:lnTo>
                        <a:pt x="392" y="390"/>
                      </a:lnTo>
                      <a:lnTo>
                        <a:pt x="390" y="398"/>
                      </a:lnTo>
                      <a:lnTo>
                        <a:pt x="388" y="404"/>
                      </a:lnTo>
                      <a:lnTo>
                        <a:pt x="384" y="410"/>
                      </a:lnTo>
                      <a:lnTo>
                        <a:pt x="380" y="416"/>
                      </a:lnTo>
                      <a:lnTo>
                        <a:pt x="374" y="420"/>
                      </a:lnTo>
                      <a:lnTo>
                        <a:pt x="368" y="424"/>
                      </a:lnTo>
                      <a:lnTo>
                        <a:pt x="362" y="426"/>
                      </a:lnTo>
                      <a:lnTo>
                        <a:pt x="354" y="428"/>
                      </a:lnTo>
                      <a:lnTo>
                        <a:pt x="218" y="428"/>
                      </a:lnTo>
                      <a:lnTo>
                        <a:pt x="218" y="428"/>
                      </a:lnTo>
                      <a:lnTo>
                        <a:pt x="214" y="428"/>
                      </a:lnTo>
                      <a:lnTo>
                        <a:pt x="212" y="430"/>
                      </a:lnTo>
                      <a:lnTo>
                        <a:pt x="210" y="432"/>
                      </a:lnTo>
                      <a:lnTo>
                        <a:pt x="210" y="436"/>
                      </a:lnTo>
                      <a:lnTo>
                        <a:pt x="210" y="436"/>
                      </a:lnTo>
                      <a:lnTo>
                        <a:pt x="210" y="440"/>
                      </a:lnTo>
                      <a:lnTo>
                        <a:pt x="212" y="442"/>
                      </a:lnTo>
                      <a:lnTo>
                        <a:pt x="214" y="444"/>
                      </a:lnTo>
                      <a:lnTo>
                        <a:pt x="218" y="444"/>
                      </a:lnTo>
                      <a:lnTo>
                        <a:pt x="354" y="444"/>
                      </a:lnTo>
                      <a:lnTo>
                        <a:pt x="354" y="444"/>
                      </a:lnTo>
                      <a:lnTo>
                        <a:pt x="362" y="444"/>
                      </a:lnTo>
                      <a:lnTo>
                        <a:pt x="368" y="448"/>
                      </a:lnTo>
                      <a:lnTo>
                        <a:pt x="374" y="450"/>
                      </a:lnTo>
                      <a:lnTo>
                        <a:pt x="380" y="456"/>
                      </a:lnTo>
                      <a:lnTo>
                        <a:pt x="384" y="460"/>
                      </a:lnTo>
                      <a:lnTo>
                        <a:pt x="388" y="468"/>
                      </a:lnTo>
                      <a:lnTo>
                        <a:pt x="390" y="474"/>
                      </a:lnTo>
                      <a:lnTo>
                        <a:pt x="392" y="482"/>
                      </a:lnTo>
                      <a:lnTo>
                        <a:pt x="392" y="482"/>
                      </a:lnTo>
                      <a:lnTo>
                        <a:pt x="390" y="490"/>
                      </a:lnTo>
                      <a:lnTo>
                        <a:pt x="388" y="496"/>
                      </a:lnTo>
                      <a:lnTo>
                        <a:pt x="384" y="502"/>
                      </a:lnTo>
                      <a:lnTo>
                        <a:pt x="380" y="508"/>
                      </a:lnTo>
                      <a:lnTo>
                        <a:pt x="374" y="514"/>
                      </a:lnTo>
                      <a:lnTo>
                        <a:pt x="368" y="516"/>
                      </a:lnTo>
                      <a:lnTo>
                        <a:pt x="362" y="518"/>
                      </a:lnTo>
                      <a:lnTo>
                        <a:pt x="354" y="520"/>
                      </a:lnTo>
                      <a:lnTo>
                        <a:pt x="194" y="520"/>
                      </a:lnTo>
                      <a:lnTo>
                        <a:pt x="194" y="520"/>
                      </a:lnTo>
                      <a:lnTo>
                        <a:pt x="190" y="518"/>
                      </a:lnTo>
                      <a:lnTo>
                        <a:pt x="184" y="516"/>
                      </a:lnTo>
                      <a:lnTo>
                        <a:pt x="182" y="510"/>
                      </a:lnTo>
                      <a:lnTo>
                        <a:pt x="180" y="504"/>
                      </a:lnTo>
                      <a:lnTo>
                        <a:pt x="180" y="504"/>
                      </a:lnTo>
                      <a:lnTo>
                        <a:pt x="182" y="500"/>
                      </a:lnTo>
                      <a:lnTo>
                        <a:pt x="184" y="494"/>
                      </a:lnTo>
                      <a:lnTo>
                        <a:pt x="190" y="492"/>
                      </a:lnTo>
                      <a:lnTo>
                        <a:pt x="194" y="490"/>
                      </a:lnTo>
                      <a:lnTo>
                        <a:pt x="354" y="490"/>
                      </a:lnTo>
                      <a:lnTo>
                        <a:pt x="354" y="490"/>
                      </a:lnTo>
                      <a:lnTo>
                        <a:pt x="356" y="490"/>
                      </a:lnTo>
                      <a:lnTo>
                        <a:pt x="360" y="488"/>
                      </a:lnTo>
                      <a:lnTo>
                        <a:pt x="362" y="486"/>
                      </a:lnTo>
                      <a:lnTo>
                        <a:pt x="362" y="482"/>
                      </a:lnTo>
                      <a:lnTo>
                        <a:pt x="362" y="482"/>
                      </a:lnTo>
                      <a:lnTo>
                        <a:pt x="362" y="478"/>
                      </a:lnTo>
                      <a:lnTo>
                        <a:pt x="360" y="476"/>
                      </a:lnTo>
                      <a:lnTo>
                        <a:pt x="356" y="474"/>
                      </a:lnTo>
                      <a:lnTo>
                        <a:pt x="354" y="474"/>
                      </a:lnTo>
                      <a:lnTo>
                        <a:pt x="218" y="474"/>
                      </a:lnTo>
                      <a:lnTo>
                        <a:pt x="218" y="474"/>
                      </a:lnTo>
                      <a:lnTo>
                        <a:pt x="210" y="472"/>
                      </a:lnTo>
                      <a:lnTo>
                        <a:pt x="204" y="470"/>
                      </a:lnTo>
                      <a:lnTo>
                        <a:pt x="196" y="466"/>
                      </a:lnTo>
                      <a:lnTo>
                        <a:pt x="192" y="462"/>
                      </a:lnTo>
                      <a:lnTo>
                        <a:pt x="186" y="456"/>
                      </a:lnTo>
                      <a:lnTo>
                        <a:pt x="184" y="450"/>
                      </a:lnTo>
                      <a:lnTo>
                        <a:pt x="182" y="444"/>
                      </a:lnTo>
                      <a:lnTo>
                        <a:pt x="180" y="436"/>
                      </a:lnTo>
                      <a:lnTo>
                        <a:pt x="180" y="436"/>
                      </a:lnTo>
                      <a:lnTo>
                        <a:pt x="182" y="428"/>
                      </a:lnTo>
                      <a:lnTo>
                        <a:pt x="184" y="422"/>
                      </a:lnTo>
                      <a:lnTo>
                        <a:pt x="186" y="414"/>
                      </a:lnTo>
                      <a:lnTo>
                        <a:pt x="192" y="410"/>
                      </a:lnTo>
                      <a:lnTo>
                        <a:pt x="196" y="404"/>
                      </a:lnTo>
                      <a:lnTo>
                        <a:pt x="204" y="402"/>
                      </a:lnTo>
                      <a:lnTo>
                        <a:pt x="210" y="398"/>
                      </a:lnTo>
                      <a:lnTo>
                        <a:pt x="218" y="398"/>
                      </a:lnTo>
                      <a:lnTo>
                        <a:pt x="354" y="398"/>
                      </a:lnTo>
                      <a:lnTo>
                        <a:pt x="354" y="398"/>
                      </a:lnTo>
                      <a:lnTo>
                        <a:pt x="356" y="398"/>
                      </a:lnTo>
                      <a:lnTo>
                        <a:pt x="360" y="396"/>
                      </a:lnTo>
                      <a:lnTo>
                        <a:pt x="362" y="394"/>
                      </a:lnTo>
                      <a:lnTo>
                        <a:pt x="362" y="390"/>
                      </a:lnTo>
                      <a:lnTo>
                        <a:pt x="362" y="390"/>
                      </a:lnTo>
                      <a:lnTo>
                        <a:pt x="362" y="386"/>
                      </a:lnTo>
                      <a:lnTo>
                        <a:pt x="360" y="384"/>
                      </a:lnTo>
                      <a:lnTo>
                        <a:pt x="356" y="382"/>
                      </a:lnTo>
                      <a:lnTo>
                        <a:pt x="354" y="382"/>
                      </a:lnTo>
                      <a:lnTo>
                        <a:pt x="222" y="382"/>
                      </a:lnTo>
                      <a:lnTo>
                        <a:pt x="222" y="382"/>
                      </a:lnTo>
                      <a:lnTo>
                        <a:pt x="212" y="380"/>
                      </a:lnTo>
                      <a:lnTo>
                        <a:pt x="204" y="378"/>
                      </a:lnTo>
                      <a:lnTo>
                        <a:pt x="196" y="374"/>
                      </a:lnTo>
                      <a:lnTo>
                        <a:pt x="188" y="368"/>
                      </a:lnTo>
                      <a:lnTo>
                        <a:pt x="184" y="360"/>
                      </a:lnTo>
                      <a:lnTo>
                        <a:pt x="178" y="352"/>
                      </a:lnTo>
                      <a:lnTo>
                        <a:pt x="176" y="344"/>
                      </a:lnTo>
                      <a:lnTo>
                        <a:pt x="176" y="334"/>
                      </a:lnTo>
                      <a:lnTo>
                        <a:pt x="176" y="334"/>
                      </a:lnTo>
                      <a:lnTo>
                        <a:pt x="176" y="324"/>
                      </a:lnTo>
                      <a:lnTo>
                        <a:pt x="178" y="316"/>
                      </a:lnTo>
                      <a:lnTo>
                        <a:pt x="184" y="308"/>
                      </a:lnTo>
                      <a:lnTo>
                        <a:pt x="188" y="300"/>
                      </a:lnTo>
                      <a:lnTo>
                        <a:pt x="196" y="294"/>
                      </a:lnTo>
                      <a:lnTo>
                        <a:pt x="204" y="290"/>
                      </a:lnTo>
                      <a:lnTo>
                        <a:pt x="212" y="288"/>
                      </a:lnTo>
                      <a:lnTo>
                        <a:pt x="222" y="286"/>
                      </a:lnTo>
                      <a:lnTo>
                        <a:pt x="252" y="286"/>
                      </a:lnTo>
                      <a:lnTo>
                        <a:pt x="252" y="286"/>
                      </a:lnTo>
                      <a:lnTo>
                        <a:pt x="252" y="286"/>
                      </a:lnTo>
                      <a:lnTo>
                        <a:pt x="262" y="286"/>
                      </a:lnTo>
                      <a:lnTo>
                        <a:pt x="262" y="286"/>
                      </a:lnTo>
                      <a:lnTo>
                        <a:pt x="268" y="286"/>
                      </a:lnTo>
                      <a:lnTo>
                        <a:pt x="270" y="282"/>
                      </a:lnTo>
                      <a:lnTo>
                        <a:pt x="272" y="276"/>
                      </a:lnTo>
                      <a:lnTo>
                        <a:pt x="272" y="130"/>
                      </a:lnTo>
                      <a:lnTo>
                        <a:pt x="272" y="130"/>
                      </a:lnTo>
                      <a:lnTo>
                        <a:pt x="248" y="136"/>
                      </a:lnTo>
                      <a:lnTo>
                        <a:pt x="248" y="154"/>
                      </a:lnTo>
                      <a:lnTo>
                        <a:pt x="248" y="154"/>
                      </a:lnTo>
                      <a:lnTo>
                        <a:pt x="248" y="196"/>
                      </a:lnTo>
                      <a:lnTo>
                        <a:pt x="248" y="196"/>
                      </a:lnTo>
                      <a:lnTo>
                        <a:pt x="248" y="204"/>
                      </a:lnTo>
                      <a:lnTo>
                        <a:pt x="246" y="210"/>
                      </a:lnTo>
                      <a:lnTo>
                        <a:pt x="240" y="214"/>
                      </a:lnTo>
                      <a:lnTo>
                        <a:pt x="230" y="216"/>
                      </a:lnTo>
                      <a:lnTo>
                        <a:pt x="230" y="216"/>
                      </a:lnTo>
                      <a:lnTo>
                        <a:pt x="214" y="218"/>
                      </a:lnTo>
                      <a:lnTo>
                        <a:pt x="202" y="222"/>
                      </a:lnTo>
                      <a:lnTo>
                        <a:pt x="188" y="226"/>
                      </a:lnTo>
                      <a:lnTo>
                        <a:pt x="174" y="230"/>
                      </a:lnTo>
                      <a:lnTo>
                        <a:pt x="174" y="230"/>
                      </a:lnTo>
                      <a:lnTo>
                        <a:pt x="168" y="228"/>
                      </a:lnTo>
                      <a:lnTo>
                        <a:pt x="162" y="226"/>
                      </a:lnTo>
                      <a:lnTo>
                        <a:pt x="160" y="220"/>
                      </a:lnTo>
                      <a:lnTo>
                        <a:pt x="158" y="210"/>
                      </a:lnTo>
                      <a:lnTo>
                        <a:pt x="156" y="200"/>
                      </a:lnTo>
                      <a:lnTo>
                        <a:pt x="158" y="188"/>
                      </a:lnTo>
                      <a:lnTo>
                        <a:pt x="162" y="162"/>
                      </a:lnTo>
                      <a:lnTo>
                        <a:pt x="170" y="134"/>
                      </a:lnTo>
                      <a:lnTo>
                        <a:pt x="182" y="108"/>
                      </a:lnTo>
                      <a:lnTo>
                        <a:pt x="194" y="86"/>
                      </a:lnTo>
                      <a:lnTo>
                        <a:pt x="200" y="78"/>
                      </a:lnTo>
                      <a:lnTo>
                        <a:pt x="208" y="72"/>
                      </a:lnTo>
                      <a:lnTo>
                        <a:pt x="208" y="72"/>
                      </a:lnTo>
                      <a:lnTo>
                        <a:pt x="216" y="66"/>
                      </a:lnTo>
                      <a:lnTo>
                        <a:pt x="224" y="64"/>
                      </a:lnTo>
                      <a:lnTo>
                        <a:pt x="232" y="64"/>
                      </a:lnTo>
                      <a:lnTo>
                        <a:pt x="238" y="66"/>
                      </a:lnTo>
                      <a:lnTo>
                        <a:pt x="242" y="68"/>
                      </a:lnTo>
                      <a:lnTo>
                        <a:pt x="246" y="74"/>
                      </a:lnTo>
                      <a:lnTo>
                        <a:pt x="246" y="78"/>
                      </a:lnTo>
                      <a:lnTo>
                        <a:pt x="248" y="84"/>
                      </a:lnTo>
                      <a:lnTo>
                        <a:pt x="248" y="110"/>
                      </a:lnTo>
                      <a:lnTo>
                        <a:pt x="272" y="104"/>
                      </a:lnTo>
                      <a:lnTo>
                        <a:pt x="272" y="0"/>
                      </a:lnTo>
                      <a:lnTo>
                        <a:pt x="272" y="0"/>
                      </a:lnTo>
                      <a:lnTo>
                        <a:pt x="148" y="0"/>
                      </a:lnTo>
                      <a:lnTo>
                        <a:pt x="148" y="0"/>
                      </a:lnTo>
                      <a:lnTo>
                        <a:pt x="134" y="0"/>
                      </a:lnTo>
                      <a:lnTo>
                        <a:pt x="118" y="2"/>
                      </a:lnTo>
                      <a:lnTo>
                        <a:pt x="106" y="6"/>
                      </a:lnTo>
                      <a:lnTo>
                        <a:pt x="92" y="10"/>
                      </a:lnTo>
                      <a:lnTo>
                        <a:pt x="80" y="16"/>
                      </a:lnTo>
                      <a:lnTo>
                        <a:pt x="66" y="24"/>
                      </a:lnTo>
                      <a:lnTo>
                        <a:pt x="56" y="32"/>
                      </a:lnTo>
                      <a:lnTo>
                        <a:pt x="44" y="40"/>
                      </a:lnTo>
                      <a:lnTo>
                        <a:pt x="36" y="50"/>
                      </a:lnTo>
                      <a:lnTo>
                        <a:pt x="26" y="62"/>
                      </a:lnTo>
                      <a:lnTo>
                        <a:pt x="18" y="74"/>
                      </a:lnTo>
                      <a:lnTo>
                        <a:pt x="12" y="86"/>
                      </a:lnTo>
                      <a:lnTo>
                        <a:pt x="8" y="98"/>
                      </a:lnTo>
                      <a:lnTo>
                        <a:pt x="4" y="112"/>
                      </a:lnTo>
                      <a:lnTo>
                        <a:pt x="2" y="126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482"/>
                      </a:lnTo>
                      <a:lnTo>
                        <a:pt x="0" y="482"/>
                      </a:lnTo>
                      <a:lnTo>
                        <a:pt x="2" y="490"/>
                      </a:lnTo>
                      <a:lnTo>
                        <a:pt x="4" y="500"/>
                      </a:lnTo>
                      <a:lnTo>
                        <a:pt x="8" y="508"/>
                      </a:lnTo>
                      <a:lnTo>
                        <a:pt x="14" y="516"/>
                      </a:lnTo>
                      <a:lnTo>
                        <a:pt x="22" y="522"/>
                      </a:lnTo>
                      <a:lnTo>
                        <a:pt x="30" y="526"/>
                      </a:lnTo>
                      <a:lnTo>
                        <a:pt x="38" y="528"/>
                      </a:lnTo>
                      <a:lnTo>
                        <a:pt x="48" y="530"/>
                      </a:lnTo>
                      <a:lnTo>
                        <a:pt x="48" y="530"/>
                      </a:lnTo>
                      <a:lnTo>
                        <a:pt x="58" y="528"/>
                      </a:lnTo>
                      <a:lnTo>
                        <a:pt x="66" y="526"/>
                      </a:lnTo>
                      <a:lnTo>
                        <a:pt x="74" y="522"/>
                      </a:lnTo>
                      <a:lnTo>
                        <a:pt x="82" y="516"/>
                      </a:lnTo>
                      <a:lnTo>
                        <a:pt x="88" y="508"/>
                      </a:lnTo>
                      <a:lnTo>
                        <a:pt x="92" y="500"/>
                      </a:lnTo>
                      <a:lnTo>
                        <a:pt x="96" y="490"/>
                      </a:lnTo>
                      <a:lnTo>
                        <a:pt x="96" y="482"/>
                      </a:lnTo>
                      <a:lnTo>
                        <a:pt x="96" y="482"/>
                      </a:lnTo>
                      <a:lnTo>
                        <a:pt x="96" y="174"/>
                      </a:lnTo>
                      <a:lnTo>
                        <a:pt x="136" y="174"/>
                      </a:lnTo>
                      <a:lnTo>
                        <a:pt x="136" y="546"/>
                      </a:lnTo>
                      <a:lnTo>
                        <a:pt x="436" y="546"/>
                      </a:lnTo>
                      <a:lnTo>
                        <a:pt x="436" y="174"/>
                      </a:lnTo>
                      <a:lnTo>
                        <a:pt x="476" y="174"/>
                      </a:lnTo>
                      <a:lnTo>
                        <a:pt x="476" y="174"/>
                      </a:lnTo>
                      <a:lnTo>
                        <a:pt x="476" y="482"/>
                      </a:lnTo>
                      <a:lnTo>
                        <a:pt x="476" y="482"/>
                      </a:lnTo>
                      <a:lnTo>
                        <a:pt x="476" y="490"/>
                      </a:lnTo>
                      <a:lnTo>
                        <a:pt x="480" y="500"/>
                      </a:lnTo>
                      <a:lnTo>
                        <a:pt x="484" y="508"/>
                      </a:lnTo>
                      <a:lnTo>
                        <a:pt x="490" y="516"/>
                      </a:lnTo>
                      <a:lnTo>
                        <a:pt x="498" y="522"/>
                      </a:lnTo>
                      <a:lnTo>
                        <a:pt x="506" y="526"/>
                      </a:lnTo>
                      <a:lnTo>
                        <a:pt x="514" y="528"/>
                      </a:lnTo>
                      <a:lnTo>
                        <a:pt x="524" y="530"/>
                      </a:lnTo>
                      <a:lnTo>
                        <a:pt x="524" y="530"/>
                      </a:lnTo>
                      <a:lnTo>
                        <a:pt x="534" y="528"/>
                      </a:lnTo>
                      <a:lnTo>
                        <a:pt x="542" y="526"/>
                      </a:lnTo>
                      <a:lnTo>
                        <a:pt x="550" y="522"/>
                      </a:lnTo>
                      <a:lnTo>
                        <a:pt x="558" y="516"/>
                      </a:lnTo>
                      <a:lnTo>
                        <a:pt x="564" y="508"/>
                      </a:lnTo>
                      <a:lnTo>
                        <a:pt x="568" y="500"/>
                      </a:lnTo>
                      <a:lnTo>
                        <a:pt x="570" y="490"/>
                      </a:lnTo>
                      <a:lnTo>
                        <a:pt x="572" y="482"/>
                      </a:lnTo>
                      <a:lnTo>
                        <a:pt x="572" y="482"/>
                      </a:lnTo>
                      <a:lnTo>
                        <a:pt x="572" y="140"/>
                      </a:lnTo>
                      <a:lnTo>
                        <a:pt x="572" y="140"/>
                      </a:lnTo>
                      <a:lnTo>
                        <a:pt x="570" y="126"/>
                      </a:lnTo>
                      <a:lnTo>
                        <a:pt x="568" y="112"/>
                      </a:lnTo>
                      <a:lnTo>
                        <a:pt x="566" y="98"/>
                      </a:lnTo>
                      <a:lnTo>
                        <a:pt x="560" y="86"/>
                      </a:lnTo>
                      <a:lnTo>
                        <a:pt x="554" y="74"/>
                      </a:lnTo>
                      <a:lnTo>
                        <a:pt x="548" y="62"/>
                      </a:lnTo>
                      <a:lnTo>
                        <a:pt x="540" y="50"/>
                      </a:lnTo>
                      <a:lnTo>
                        <a:pt x="530" y="40"/>
                      </a:lnTo>
                      <a:lnTo>
                        <a:pt x="520" y="32"/>
                      </a:lnTo>
                      <a:lnTo>
                        <a:pt x="510" y="24"/>
                      </a:lnTo>
                      <a:lnTo>
                        <a:pt x="498" y="16"/>
                      </a:lnTo>
                      <a:lnTo>
                        <a:pt x="484" y="10"/>
                      </a:lnTo>
                      <a:lnTo>
                        <a:pt x="472" y="6"/>
                      </a:lnTo>
                      <a:lnTo>
                        <a:pt x="458" y="2"/>
                      </a:lnTo>
                      <a:lnTo>
                        <a:pt x="444" y="0"/>
                      </a:lnTo>
                      <a:lnTo>
                        <a:pt x="430" y="0"/>
                      </a:lnTo>
                      <a:lnTo>
                        <a:pt x="430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900">
                    <a:ln>
                      <a:solidFill>
                        <a:srgbClr val="F5F5F5">
                          <a:alpha val="0"/>
                        </a:srgbClr>
                      </a:solidFill>
                    </a:ln>
                    <a:latin typeface="나눔바른고딕" panose="020B0603020101020101" pitchFamily="50" charset="-127"/>
                    <a:ea typeface="나눔바른고딕" panose="020B0603020101020101" pitchFamily="50" charset="-127"/>
                  </a:endParaRPr>
                </a:p>
              </p:txBody>
            </p:sp>
          </p:grpSp>
        </p:grpSp>
      </p:grpSp>
      <p:sp>
        <p:nvSpPr>
          <p:cNvPr id="111" name="직사각형 110">
            <a:extLst>
              <a:ext uri="{FF2B5EF4-FFF2-40B4-BE49-F238E27FC236}">
                <a16:creationId xmlns:a16="http://schemas.microsoft.com/office/drawing/2014/main" id="{0104282E-0FDB-4E15-98AB-15AE85741428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D27181AB-933B-4FEF-AB57-F496292117B4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8E591FF0-E860-477B-840C-A1E9CF3B9BE4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marR="0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 spc="-20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사적이해관계자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신고 및 회피</a:t>
            </a:r>
            <a:r>
              <a:rPr lang="en-US" altLang="ko-KR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·</a:t>
            </a:r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기피 신청</a:t>
            </a:r>
          </a:p>
        </p:txBody>
      </p:sp>
      <p:sp>
        <p:nvSpPr>
          <p:cNvPr id="114" name="사각형: 둥근 모서리 113">
            <a:extLst>
              <a:ext uri="{FF2B5EF4-FFF2-40B4-BE49-F238E27FC236}">
                <a16:creationId xmlns:a16="http://schemas.microsoft.com/office/drawing/2014/main" id="{FF9E5F8C-C800-42E4-8848-DF82DF19A3AA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75AC5275-C80C-4057-8308-42E406092989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16" name="직사각형 115">
            <a:extLst>
              <a:ext uri="{FF2B5EF4-FFF2-40B4-BE49-F238E27FC236}">
                <a16:creationId xmlns:a16="http://schemas.microsoft.com/office/drawing/2014/main" id="{6AE97067-8A22-4B89-8ACD-F3AF8902A834}"/>
              </a:ext>
            </a:extLst>
          </p:cNvPr>
          <p:cNvSpPr/>
          <p:nvPr/>
        </p:nvSpPr>
        <p:spPr>
          <a:xfrm>
            <a:off x="-7324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8" name="그룹 117">
            <a:extLst>
              <a:ext uri="{FF2B5EF4-FFF2-40B4-BE49-F238E27FC236}">
                <a16:creationId xmlns:a16="http://schemas.microsoft.com/office/drawing/2014/main" id="{5CB82F54-3776-4EDC-8619-7AA17C36E574}"/>
              </a:ext>
            </a:extLst>
          </p:cNvPr>
          <p:cNvGrpSpPr/>
          <p:nvPr/>
        </p:nvGrpSpPr>
        <p:grpSpPr>
          <a:xfrm>
            <a:off x="6764516" y="372291"/>
            <a:ext cx="2760876" cy="276999"/>
            <a:chOff x="6764516" y="372291"/>
            <a:chExt cx="2760876" cy="276999"/>
          </a:xfrm>
        </p:grpSpPr>
        <p:grpSp>
          <p:nvGrpSpPr>
            <p:cNvPr id="119" name="그룹 118">
              <a:extLst>
                <a:ext uri="{FF2B5EF4-FFF2-40B4-BE49-F238E27FC236}">
                  <a16:creationId xmlns:a16="http://schemas.microsoft.com/office/drawing/2014/main" id="{84CD296F-BFB7-4AD2-B3E2-50C4E1C1A479}"/>
                </a:ext>
              </a:extLst>
            </p:cNvPr>
            <p:cNvGrpSpPr/>
            <p:nvPr/>
          </p:nvGrpSpPr>
          <p:grpSpPr>
            <a:xfrm>
              <a:off x="6764516" y="372291"/>
              <a:ext cx="1160207" cy="276999"/>
              <a:chOff x="4300628" y="-710341"/>
              <a:chExt cx="1160207" cy="276999"/>
            </a:xfrm>
          </p:grpSpPr>
          <p:sp>
            <p:nvSpPr>
              <p:cNvPr id="159" name="Freeform 458">
                <a:extLst>
                  <a:ext uri="{FF2B5EF4-FFF2-40B4-BE49-F238E27FC236}">
                    <a16:creationId xmlns:a16="http://schemas.microsoft.com/office/drawing/2014/main" id="{2ACD93F9-8518-4E08-93E0-204014300F7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60" name="직사각형 159">
                <a:extLst>
                  <a:ext uri="{FF2B5EF4-FFF2-40B4-BE49-F238E27FC236}">
                    <a16:creationId xmlns:a16="http://schemas.microsoft.com/office/drawing/2014/main" id="{4707ED32-DDAA-458C-A1E7-F948765FE87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  <p:grpSp>
          <p:nvGrpSpPr>
            <p:cNvPr id="120" name="그룹 119">
              <a:extLst>
                <a:ext uri="{FF2B5EF4-FFF2-40B4-BE49-F238E27FC236}">
                  <a16:creationId xmlns:a16="http://schemas.microsoft.com/office/drawing/2014/main" id="{AD21A524-482D-4A1F-B14F-363FB7B1C637}"/>
                </a:ext>
              </a:extLst>
            </p:cNvPr>
            <p:cNvGrpSpPr/>
            <p:nvPr/>
          </p:nvGrpSpPr>
          <p:grpSpPr>
            <a:xfrm>
              <a:off x="7564850" y="372291"/>
              <a:ext cx="1160207" cy="276999"/>
              <a:chOff x="4300628" y="-710341"/>
              <a:chExt cx="1160207" cy="276999"/>
            </a:xfrm>
          </p:grpSpPr>
          <p:sp>
            <p:nvSpPr>
              <p:cNvPr id="157" name="Freeform 458">
                <a:extLst>
                  <a:ext uri="{FF2B5EF4-FFF2-40B4-BE49-F238E27FC236}">
                    <a16:creationId xmlns:a16="http://schemas.microsoft.com/office/drawing/2014/main" id="{82740C82-87A3-4717-8E69-647766BA22E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58" name="직사각형 157">
                <a:extLst>
                  <a:ext uri="{FF2B5EF4-FFF2-40B4-BE49-F238E27FC236}">
                    <a16:creationId xmlns:a16="http://schemas.microsoft.com/office/drawing/2014/main" id="{5701B036-C955-420A-95AA-B3B82727DA22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121" name="그룹 120">
              <a:extLst>
                <a:ext uri="{FF2B5EF4-FFF2-40B4-BE49-F238E27FC236}">
                  <a16:creationId xmlns:a16="http://schemas.microsoft.com/office/drawing/2014/main" id="{B31D0B44-9D9B-415F-B9D4-4BF389450523}"/>
                </a:ext>
              </a:extLst>
            </p:cNvPr>
            <p:cNvGrpSpPr/>
            <p:nvPr/>
          </p:nvGrpSpPr>
          <p:grpSpPr>
            <a:xfrm>
              <a:off x="8365185" y="372291"/>
              <a:ext cx="1160207" cy="276999"/>
              <a:chOff x="4300628" y="-710341"/>
              <a:chExt cx="1160207" cy="276999"/>
            </a:xfrm>
          </p:grpSpPr>
          <p:sp>
            <p:nvSpPr>
              <p:cNvPr id="122" name="Freeform 458">
                <a:extLst>
                  <a:ext uri="{FF2B5EF4-FFF2-40B4-BE49-F238E27FC236}">
                    <a16:creationId xmlns:a16="http://schemas.microsoft.com/office/drawing/2014/main" id="{3933F8DF-D414-4736-9BD5-FE81A4431A3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2000">
                    <a:srgbClr val="0070C0"/>
                  </a:gs>
                  <a:gs pos="62000">
                    <a:srgbClr val="2A8966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23" name="직사각형 122">
                <a:extLst>
                  <a:ext uri="{FF2B5EF4-FFF2-40B4-BE49-F238E27FC236}">
                    <a16:creationId xmlns:a16="http://schemas.microsoft.com/office/drawing/2014/main" id="{724C1D36-595F-43A4-9833-E35F9FBD05EA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</p:grpSp>
      <p:grpSp>
        <p:nvGrpSpPr>
          <p:cNvPr id="180" name="그룹 179">
            <a:extLst>
              <a:ext uri="{FF2B5EF4-FFF2-40B4-BE49-F238E27FC236}">
                <a16:creationId xmlns:a16="http://schemas.microsoft.com/office/drawing/2014/main" id="{C88560A6-9FF0-4EF3-A71D-8BE3581FEC3B}"/>
              </a:ext>
            </a:extLst>
          </p:cNvPr>
          <p:cNvGrpSpPr/>
          <p:nvPr/>
        </p:nvGrpSpPr>
        <p:grpSpPr>
          <a:xfrm>
            <a:off x="1212562" y="3643138"/>
            <a:ext cx="7480877" cy="1132787"/>
            <a:chOff x="1212562" y="3153499"/>
            <a:chExt cx="7480877" cy="1132787"/>
          </a:xfrm>
        </p:grpSpPr>
        <p:sp>
          <p:nvSpPr>
            <p:cNvPr id="181" name="모서리가 둥근 직사각형 87">
              <a:extLst>
                <a:ext uri="{FF2B5EF4-FFF2-40B4-BE49-F238E27FC236}">
                  <a16:creationId xmlns:a16="http://schemas.microsoft.com/office/drawing/2014/main" id="{B01AA10E-B804-44E8-A72B-6358190319DD}"/>
                </a:ext>
              </a:extLst>
            </p:cNvPr>
            <p:cNvSpPr/>
            <p:nvPr/>
          </p:nvSpPr>
          <p:spPr>
            <a:xfrm>
              <a:off x="2834082" y="3153499"/>
              <a:ext cx="4237836" cy="380480"/>
            </a:xfrm>
            <a:prstGeom prst="rect">
              <a:avLst/>
            </a:prstGeom>
            <a:noFill/>
          </p:spPr>
          <p:txBody>
            <a:bodyPr wrap="square" lIns="72000" tIns="36000" rIns="72000" bIns="36000" anchor="ctr">
              <a:spAutoFit/>
            </a:bodyPr>
            <a:lstStyle/>
            <a:p>
              <a:pPr algn="ctr"/>
              <a:r>
                <a:rPr lang="ko-KR" altLang="en-US" sz="2000" spc="-150" dirty="0" err="1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퇴직선배</a:t>
              </a:r>
              <a:r>
                <a:rPr lang="ko-KR" altLang="en-US" sz="2000" spc="-150" dirty="0" err="1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6A6A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가</a:t>
              </a:r>
              <a:r>
                <a:rPr lang="en-US" altLang="ko-KR" sz="2000" spc="-15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직무관련자이면서 사적이해관계자</a:t>
              </a:r>
              <a:endParaRPr lang="ko-KR" altLang="en-US" sz="20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>
                    <a:lumMod val="6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995AED30-7D6F-4D3D-A71B-6AB26C95C2C7}"/>
                </a:ext>
              </a:extLst>
            </p:cNvPr>
            <p:cNvSpPr txBox="1"/>
            <p:nvPr/>
          </p:nvSpPr>
          <p:spPr>
            <a:xfrm>
              <a:off x="1607821" y="3701511"/>
              <a:ext cx="669035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 latinLnBrk="0"/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○○구청 ○○부서에서 같이 근무하다 </a:t>
              </a:r>
              <a:r>
                <a:rPr lang="en-US" altLang="ko-KR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년 전에 퇴직한</a:t>
              </a:r>
              <a:r>
                <a:rPr lang="en-US" altLang="ko-KR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선배 공직자가 운영하는 식당에 대해 해당 공직자가 위생 단속업무를 수행하는 경우</a:t>
              </a:r>
            </a:p>
          </p:txBody>
        </p:sp>
        <p:cxnSp>
          <p:nvCxnSpPr>
            <p:cNvPr id="183" name="직선 연결선 182">
              <a:extLst>
                <a:ext uri="{FF2B5EF4-FFF2-40B4-BE49-F238E27FC236}">
                  <a16:creationId xmlns:a16="http://schemas.microsoft.com/office/drawing/2014/main" id="{EB3FD4E1-D1B1-46DD-B582-3688BE46BC2C}"/>
                </a:ext>
              </a:extLst>
            </p:cNvPr>
            <p:cNvCxnSpPr>
              <a:cxnSpLocks/>
            </p:cNvCxnSpPr>
            <p:nvPr/>
          </p:nvCxnSpPr>
          <p:spPr>
            <a:xfrm>
              <a:off x="1212562" y="3614018"/>
              <a:ext cx="7480877" cy="0"/>
            </a:xfrm>
            <a:prstGeom prst="line">
              <a:avLst/>
            </a:prstGeom>
            <a:ln>
              <a:solidFill>
                <a:srgbClr val="BFBF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AA0229AC-C59F-46A7-BED4-8F5F8628CC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31</a:t>
            </a:fld>
            <a:endParaRPr lang="ko-KR" altLang="en-US"/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3FB941D8-BA32-4045-91DF-D96C034DB65E}"/>
              </a:ext>
            </a:extLst>
          </p:cNvPr>
          <p:cNvSpPr/>
          <p:nvPr/>
        </p:nvSpPr>
        <p:spPr>
          <a:xfrm>
            <a:off x="-7324" y="1173481"/>
            <a:ext cx="9913324" cy="217087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67500"/>
                  <a:satMod val="115000"/>
                </a:schemeClr>
              </a:gs>
              <a:gs pos="8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4AB0A4F3-2C7C-4C4F-9BFB-13B3ED80DD4A}"/>
              </a:ext>
            </a:extLst>
          </p:cNvPr>
          <p:cNvGrpSpPr/>
          <p:nvPr/>
        </p:nvGrpSpPr>
        <p:grpSpPr>
          <a:xfrm>
            <a:off x="413967" y="1490825"/>
            <a:ext cx="9076108" cy="338554"/>
            <a:chOff x="413967" y="1490825"/>
            <a:chExt cx="9076108" cy="338554"/>
          </a:xfrm>
        </p:grpSpPr>
        <p:grpSp>
          <p:nvGrpSpPr>
            <p:cNvPr id="74" name="그룹 73">
              <a:extLst>
                <a:ext uri="{FF2B5EF4-FFF2-40B4-BE49-F238E27FC236}">
                  <a16:creationId xmlns:a16="http://schemas.microsoft.com/office/drawing/2014/main" id="{F43B60A3-DC5F-4769-B395-1F61E4D9314F}"/>
                </a:ext>
              </a:extLst>
            </p:cNvPr>
            <p:cNvGrpSpPr/>
            <p:nvPr/>
          </p:nvGrpSpPr>
          <p:grpSpPr>
            <a:xfrm>
              <a:off x="413967" y="1490825"/>
              <a:ext cx="4116188" cy="338554"/>
              <a:chOff x="353007" y="1405760"/>
              <a:chExt cx="4116188" cy="338554"/>
            </a:xfrm>
          </p:grpSpPr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1A0FA6EC-3578-4335-84D8-BDA7A6951538}"/>
                  </a:ext>
                </a:extLst>
              </p:cNvPr>
              <p:cNvSpPr txBox="1"/>
              <p:nvPr/>
            </p:nvSpPr>
            <p:spPr>
              <a:xfrm>
                <a:off x="353007" y="1405760"/>
                <a:ext cx="3360057" cy="338554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algn="ctr">
                  <a:defRPr sz="16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defRPr>
                </a:lvl1pPr>
              </a:lstStyle>
              <a:p>
                <a:r>
                  <a:rPr lang="ko-KR" altLang="en-US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사적이해관계자 </a:t>
                </a:r>
                <a:r>
                  <a:rPr lang="en-US" altLang="ko-KR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(</a:t>
                </a:r>
                <a:r>
                  <a:rPr lang="ko-KR" altLang="en-US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제</a:t>
                </a:r>
                <a:r>
                  <a:rPr lang="en-US" altLang="ko-KR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2</a:t>
                </a:r>
                <a:r>
                  <a:rPr lang="ko-KR" altLang="en-US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조제</a:t>
                </a:r>
                <a:r>
                  <a:rPr lang="en-US" altLang="ko-KR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6</a:t>
                </a:r>
                <a:r>
                  <a:rPr lang="ko-KR" altLang="en-US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호</a:t>
                </a:r>
                <a:r>
                  <a:rPr lang="en-US" altLang="ko-KR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)</a:t>
                </a:r>
                <a:endParaRPr lang="ko-KR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97476B5F-2A98-409B-8FDC-DCCF3102EFF6}"/>
                  </a:ext>
                </a:extLst>
              </p:cNvPr>
              <p:cNvSpPr txBox="1"/>
              <p:nvPr/>
            </p:nvSpPr>
            <p:spPr>
              <a:xfrm>
                <a:off x="3736444" y="1405760"/>
                <a:ext cx="732751" cy="338554"/>
              </a:xfrm>
              <a:prstGeom prst="rect">
                <a:avLst/>
              </a:prstGeom>
              <a:solidFill>
                <a:srgbClr val="2F5F96"/>
              </a:solidFill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algn="ctr">
                  <a:defRPr sz="16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defRPr>
                </a:lvl1pPr>
              </a:lstStyle>
              <a:p>
                <a:r>
                  <a:rPr lang="ko-KR" altLang="en-US"/>
                  <a:t>사목</a:t>
                </a:r>
              </a:p>
            </p:txBody>
          </p:sp>
        </p:grpSp>
        <p:cxnSp>
          <p:nvCxnSpPr>
            <p:cNvPr id="75" name="직선 연결선 74">
              <a:extLst>
                <a:ext uri="{FF2B5EF4-FFF2-40B4-BE49-F238E27FC236}">
                  <a16:creationId xmlns:a16="http://schemas.microsoft.com/office/drawing/2014/main" id="{C0EED71D-6F0E-4506-9E03-B3B08A12CBDC}"/>
                </a:ext>
              </a:extLst>
            </p:cNvPr>
            <p:cNvCxnSpPr>
              <a:cxnSpLocks/>
            </p:cNvCxnSpPr>
            <p:nvPr/>
          </p:nvCxnSpPr>
          <p:spPr>
            <a:xfrm>
              <a:off x="428148" y="1829379"/>
              <a:ext cx="9061927" cy="0"/>
            </a:xfrm>
            <a:prstGeom prst="line">
              <a:avLst/>
            </a:prstGeom>
            <a:solidFill>
              <a:schemeClr val="bg1"/>
            </a:solidFill>
            <a:ln w="952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83" name="TextBox 82">
            <a:extLst>
              <a:ext uri="{FF2B5EF4-FFF2-40B4-BE49-F238E27FC236}">
                <a16:creationId xmlns:a16="http://schemas.microsoft.com/office/drawing/2014/main" id="{9E730F22-44A9-4895-BC13-A5781CA37D75}"/>
              </a:ext>
            </a:extLst>
          </p:cNvPr>
          <p:cNvSpPr txBox="1"/>
          <p:nvPr/>
        </p:nvSpPr>
        <p:spPr>
          <a:xfrm>
            <a:off x="428149" y="1949021"/>
            <a:ext cx="906192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800"/>
              </a:spcBef>
              <a:buFont typeface="Wingdings" panose="05000000000000000000" pitchFamily="2" charset="2"/>
              <a:buChar char="ü"/>
            </a:pPr>
            <a:r>
              <a:rPr lang="ko-KR" altLang="en-US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최근 </a:t>
            </a:r>
            <a:r>
              <a:rPr lang="en-US" altLang="ko-KR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이내에 퇴직한 공직자로서 퇴직일전 </a:t>
            </a:r>
            <a:r>
              <a:rPr lang="en-US" altLang="ko-KR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이내에 </a:t>
            </a:r>
            <a:r>
              <a:rPr lang="en-US" altLang="ko-KR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16</a:t>
            </a:r>
            <a:r>
              <a:rPr lang="ko-KR" altLang="en-US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 유형의 직무를 수행하는</a:t>
            </a:r>
            <a:br>
              <a:rPr lang="ko-KR" altLang="en-US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공직자와 대통령령으로 정하는 범위의 부서*에서 같이 근무하였던 사람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E518BD1-9867-4F24-B14C-B309451810F3}"/>
              </a:ext>
            </a:extLst>
          </p:cNvPr>
          <p:cNvSpPr txBox="1"/>
          <p:nvPr/>
        </p:nvSpPr>
        <p:spPr>
          <a:xfrm>
            <a:off x="802461" y="2613637"/>
            <a:ext cx="8099737" cy="577081"/>
          </a:xfrm>
          <a:prstGeom prst="rect">
            <a:avLst/>
          </a:prstGeom>
          <a:solidFill>
            <a:schemeClr val="bg2"/>
          </a:solidFill>
        </p:spPr>
        <p:txBody>
          <a:bodyPr wrap="square" anchor="ctr">
            <a:spAutoFit/>
          </a:bodyPr>
          <a:lstStyle/>
          <a:p>
            <a:pPr>
              <a:spcBef>
                <a:spcPts val="800"/>
              </a:spcBef>
            </a:pPr>
            <a:r>
              <a:rPr lang="ko-KR" altLang="en-US" sz="1050" b="1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대통령령으로 정하는 범위의 부서</a:t>
            </a:r>
            <a:r>
              <a:rPr lang="en-US" altLang="ko-KR" sz="1050" b="1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050" b="1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예시</a:t>
            </a:r>
            <a:r>
              <a:rPr lang="en-US" altLang="ko-KR" sz="1050" b="1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br>
              <a:rPr lang="en-US" altLang="ko-KR" sz="1050" b="1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050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퇴직 공직자가 </a:t>
            </a:r>
            <a:r>
              <a:rPr lang="ko-KR" altLang="en-US" sz="1050" kern="0" spc="-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직제ㆍ정관ㆍ규정</a:t>
            </a:r>
            <a:r>
              <a:rPr lang="ko-KR" altLang="en-US" sz="1050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또는 직무상 </a:t>
            </a:r>
            <a:r>
              <a:rPr lang="ko-KR" altLang="en-US" sz="1050" kern="0" spc="-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지휘ㆍ감독하였던</a:t>
            </a:r>
            <a:r>
              <a:rPr lang="ko-KR" altLang="en-US" sz="1050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050" kern="0" spc="-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과ㆍ국ㆍ실</a:t>
            </a:r>
            <a:r>
              <a:rPr lang="en-US" altLang="ko-KR" sz="1050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050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이에 상당하는 부서를 포함</a:t>
            </a:r>
            <a:r>
              <a:rPr lang="en-US" altLang="ko-KR" sz="1050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br>
              <a:rPr lang="en-US" altLang="ko-KR" sz="1050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1050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* </a:t>
            </a:r>
            <a:r>
              <a:rPr lang="ko-KR" altLang="en-US" sz="1050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퇴직 공직자가 기관장인 경우 부서의 범위는 해당 공공기관 전체</a:t>
            </a:r>
            <a:endParaRPr lang="en-US" altLang="ko-KR" sz="1050" kern="0" spc="-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-7324" y="3324965"/>
            <a:ext cx="1722913" cy="307777"/>
            <a:chOff x="-7324" y="2728065"/>
            <a:chExt cx="1722913" cy="307777"/>
          </a:xfrm>
        </p:grpSpPr>
        <p:sp>
          <p:nvSpPr>
            <p:cNvPr id="67" name="Freeform 458">
              <a:extLst>
                <a:ext uri="{FF2B5EF4-FFF2-40B4-BE49-F238E27FC236}">
                  <a16:creationId xmlns:a16="http://schemas.microsoft.com/office/drawing/2014/main" id="{D9327BC5-1D9A-4E8B-B5C4-2776AB2578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-7324" y="2747375"/>
              <a:ext cx="1722913" cy="25350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D9D9D9"/>
                </a:gs>
                <a:gs pos="100000">
                  <a:schemeClr val="bg2">
                    <a:lumMod val="7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68" name="직사각형 67">
              <a:extLst>
                <a:ext uri="{FF2B5EF4-FFF2-40B4-BE49-F238E27FC236}">
                  <a16:creationId xmlns:a16="http://schemas.microsoft.com/office/drawing/2014/main" id="{BE431CF9-91CD-453A-97DB-EF94BE8552B8}"/>
                </a:ext>
              </a:extLst>
            </p:cNvPr>
            <p:cNvSpPr/>
            <p:nvPr/>
          </p:nvSpPr>
          <p:spPr>
            <a:xfrm>
              <a:off x="456819" y="2728065"/>
              <a:ext cx="79462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    시</a:t>
              </a:r>
            </a:p>
          </p:txBody>
        </p: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321832E7-6FF7-455C-9090-E8A68B488748}"/>
              </a:ext>
            </a:extLst>
          </p:cNvPr>
          <p:cNvGrpSpPr/>
          <p:nvPr/>
        </p:nvGrpSpPr>
        <p:grpSpPr>
          <a:xfrm>
            <a:off x="6236875" y="5209200"/>
            <a:ext cx="665803" cy="960095"/>
            <a:chOff x="8336731" y="5004573"/>
            <a:chExt cx="566662" cy="817133"/>
          </a:xfrm>
        </p:grpSpPr>
        <p:sp>
          <p:nvSpPr>
            <p:cNvPr id="70" name="사각형: 둥근 위쪽 모서리 69">
              <a:extLst>
                <a:ext uri="{FF2B5EF4-FFF2-40B4-BE49-F238E27FC236}">
                  <a16:creationId xmlns:a16="http://schemas.microsoft.com/office/drawing/2014/main" id="{8CD2E617-708B-4789-B610-40E12176AC17}"/>
                </a:ext>
              </a:extLst>
            </p:cNvPr>
            <p:cNvSpPr/>
            <p:nvPr/>
          </p:nvSpPr>
          <p:spPr>
            <a:xfrm>
              <a:off x="8336731" y="5354776"/>
              <a:ext cx="566662" cy="466930"/>
            </a:xfrm>
            <a:prstGeom prst="round2SameRect">
              <a:avLst>
                <a:gd name="adj1" fmla="val 28856"/>
                <a:gd name="adj2" fmla="val 0"/>
              </a:avLst>
            </a:prstGeom>
            <a:gradFill>
              <a:gsLst>
                <a:gs pos="75000">
                  <a:srgbClr val="80ADCC"/>
                </a:gs>
                <a:gs pos="100000">
                  <a:srgbClr val="80ADCC">
                    <a:alpha val="0"/>
                  </a:srgbClr>
                </a:gs>
              </a:gsLst>
              <a:lin ang="54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1" name="자유형: 도형 70">
              <a:extLst>
                <a:ext uri="{FF2B5EF4-FFF2-40B4-BE49-F238E27FC236}">
                  <a16:creationId xmlns:a16="http://schemas.microsoft.com/office/drawing/2014/main" id="{4D59CA51-A844-4561-98A1-B7A9D36E8828}"/>
                </a:ext>
              </a:extLst>
            </p:cNvPr>
            <p:cNvSpPr/>
            <p:nvPr/>
          </p:nvSpPr>
          <p:spPr>
            <a:xfrm>
              <a:off x="8470451" y="5004573"/>
              <a:ext cx="299210" cy="299197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solidFill>
              <a:srgbClr val="80AD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6926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6A2208-CC26-4952-8EBD-052D50E0CF11}"/>
              </a:ext>
            </a:extLst>
          </p:cNvPr>
          <p:cNvGrpSpPr/>
          <p:nvPr/>
        </p:nvGrpSpPr>
        <p:grpSpPr>
          <a:xfrm>
            <a:off x="417513" y="2630981"/>
            <a:ext cx="4418853" cy="3750769"/>
            <a:chOff x="417513" y="2630981"/>
            <a:chExt cx="4418853" cy="3750769"/>
          </a:xfrm>
        </p:grpSpPr>
        <p:sp>
          <p:nvSpPr>
            <p:cNvPr id="5" name="모서리가 둥근 직사각형 53">
              <a:extLst>
                <a:ext uri="{FF2B5EF4-FFF2-40B4-BE49-F238E27FC236}">
                  <a16:creationId xmlns:a16="http://schemas.microsoft.com/office/drawing/2014/main" id="{17C25BF3-2AEA-42E8-A013-211FFBDA0386}"/>
                </a:ext>
              </a:extLst>
            </p:cNvPr>
            <p:cNvSpPr/>
            <p:nvPr/>
          </p:nvSpPr>
          <p:spPr>
            <a:xfrm>
              <a:off x="417514" y="2796515"/>
              <a:ext cx="4418852" cy="35852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50800">
              <a:noFill/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>
                <a:defRPr/>
              </a:pPr>
              <a:endParaRPr lang="ko-KR" altLang="en-US" sz="160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A438643-DEC2-46B2-9265-658CC0823A9D}"/>
                </a:ext>
              </a:extLst>
            </p:cNvPr>
            <p:cNvSpPr txBox="1"/>
            <p:nvPr/>
          </p:nvSpPr>
          <p:spPr>
            <a:xfrm>
              <a:off x="417513" y="2630981"/>
              <a:ext cx="4418853" cy="422071"/>
            </a:xfrm>
            <a:prstGeom prst="rect">
              <a:avLst/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EB6F641-AA0B-4290-9817-8316A28761B3}"/>
                </a:ext>
              </a:extLst>
            </p:cNvPr>
            <p:cNvGrpSpPr/>
            <p:nvPr/>
          </p:nvGrpSpPr>
          <p:grpSpPr>
            <a:xfrm>
              <a:off x="692151" y="3308349"/>
              <a:ext cx="3864923" cy="2800282"/>
              <a:chOff x="692151" y="3308349"/>
              <a:chExt cx="3864923" cy="2800282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9BC9F93-D8D0-4F60-8273-5B095706AD57}"/>
                  </a:ext>
                </a:extLst>
              </p:cNvPr>
              <p:cNvSpPr txBox="1"/>
              <p:nvPr/>
            </p:nvSpPr>
            <p:spPr>
              <a:xfrm>
                <a:off x="692151" y="3308349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7CF798-FB5A-43FC-9385-CF0F1840C1C9}"/>
                  </a:ext>
                </a:extLst>
              </p:cNvPr>
              <p:cNvSpPr txBox="1"/>
              <p:nvPr/>
            </p:nvSpPr>
            <p:spPr>
              <a:xfrm>
                <a:off x="1082040" y="3308349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사적이해관계자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신고 및 회피 </a:t>
                </a:r>
                <a:r>
                  <a:rPr lang="en-US" altLang="ko-KR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기피 신청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1FEEAAD-BC0C-479A-8293-1246DA588E16}"/>
                  </a:ext>
                </a:extLst>
              </p:cNvPr>
              <p:cNvSpPr txBox="1"/>
              <p:nvPr/>
            </p:nvSpPr>
            <p:spPr>
              <a:xfrm>
                <a:off x="692151" y="3898088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6AAB0555-EAEF-4E1E-B9F1-B0F431452063}"/>
                  </a:ext>
                </a:extLst>
              </p:cNvPr>
              <p:cNvSpPr txBox="1"/>
              <p:nvPr/>
            </p:nvSpPr>
            <p:spPr>
              <a:xfrm>
                <a:off x="1082040" y="3898088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직무 관련 부동산 보유 </a:t>
                </a:r>
                <a:r>
                  <a:rPr lang="en-US" altLang="ko-KR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매수 신고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215BC5B-590F-40DB-83BB-3E20D4D46D91}"/>
                  </a:ext>
                </a:extLst>
              </p:cNvPr>
              <p:cNvSpPr txBox="1"/>
              <p:nvPr/>
            </p:nvSpPr>
            <p:spPr>
              <a:xfrm>
                <a:off x="692151" y="448782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2452265-210D-4EC0-A3FC-58891B16FF32}"/>
                  </a:ext>
                </a:extLst>
              </p:cNvPr>
              <p:cNvSpPr txBox="1"/>
              <p:nvPr/>
            </p:nvSpPr>
            <p:spPr>
              <a:xfrm>
                <a:off x="1082040" y="448782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직무관련자와의 거래 신고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5784E78-89F3-46F2-BD1F-7E6188557880}"/>
                  </a:ext>
                </a:extLst>
              </p:cNvPr>
              <p:cNvSpPr txBox="1"/>
              <p:nvPr/>
            </p:nvSpPr>
            <p:spPr>
              <a:xfrm>
                <a:off x="692151" y="507756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1FD3E45F-3F59-4FB1-B011-8FD81EB07825}"/>
                  </a:ext>
                </a:extLst>
              </p:cNvPr>
              <p:cNvSpPr txBox="1"/>
              <p:nvPr/>
            </p:nvSpPr>
            <p:spPr>
              <a:xfrm>
                <a:off x="1082040" y="507756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 민간부문 업무활동 내역 제출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D137D1-9CD1-420C-8E69-4F5B464F4B6C}"/>
                  </a:ext>
                </a:extLst>
              </p:cNvPr>
              <p:cNvSpPr txBox="1"/>
              <p:nvPr/>
            </p:nvSpPr>
            <p:spPr>
              <a:xfrm>
                <a:off x="692151" y="566730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78D2B136-68AA-4643-AF75-ED1D6BA97B41}"/>
                  </a:ext>
                </a:extLst>
              </p:cNvPr>
              <p:cNvSpPr txBox="1"/>
              <p:nvPr/>
            </p:nvSpPr>
            <p:spPr>
              <a:xfrm>
                <a:off x="1082040" y="566730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퇴직자 사적 접촉 신고</a:t>
                </a:r>
              </a:p>
            </p:txBody>
          </p:sp>
        </p:grpSp>
      </p:grpSp>
      <p:sp>
        <p:nvSpPr>
          <p:cNvPr id="51" name="자유형 50"/>
          <p:cNvSpPr/>
          <p:nvPr/>
        </p:nvSpPr>
        <p:spPr>
          <a:xfrm>
            <a:off x="0" y="0"/>
            <a:ext cx="9906000" cy="6858000"/>
          </a:xfrm>
          <a:custGeom>
            <a:avLst/>
            <a:gdLst>
              <a:gd name="connsiteX0" fmla="*/ 0 w 9906000"/>
              <a:gd name="connsiteY0" fmla="*/ 0 h 6858000"/>
              <a:gd name="connsiteX1" fmla="*/ 9906000 w 9906000"/>
              <a:gd name="connsiteY1" fmla="*/ 0 h 6858000"/>
              <a:gd name="connsiteX2" fmla="*/ 9906000 w 9906000"/>
              <a:gd name="connsiteY2" fmla="*/ 6858000 h 6858000"/>
              <a:gd name="connsiteX3" fmla="*/ 0 w 9906000"/>
              <a:gd name="connsiteY3" fmla="*/ 6858000 h 6858000"/>
              <a:gd name="connsiteX4" fmla="*/ 0 w 9906000"/>
              <a:gd name="connsiteY4" fmla="*/ 0 h 6858000"/>
              <a:gd name="connsiteX5" fmla="*/ 596900 w 9906000"/>
              <a:gd name="connsiteY5" fmla="*/ 3794914 h 6858000"/>
              <a:gd name="connsiteX6" fmla="*/ 596900 w 9906000"/>
              <a:gd name="connsiteY6" fmla="*/ 4406900 h 6858000"/>
              <a:gd name="connsiteX7" fmla="*/ 4660900 w 9906000"/>
              <a:gd name="connsiteY7" fmla="*/ 4406900 h 6858000"/>
              <a:gd name="connsiteX8" fmla="*/ 4660900 w 9906000"/>
              <a:gd name="connsiteY8" fmla="*/ 3794914 h 6858000"/>
              <a:gd name="connsiteX9" fmla="*/ 596900 w 9906000"/>
              <a:gd name="connsiteY9" fmla="*/ 379491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06000" h="6858000">
                <a:moveTo>
                  <a:pt x="0" y="0"/>
                </a:moveTo>
                <a:lnTo>
                  <a:pt x="9906000" y="0"/>
                </a:lnTo>
                <a:lnTo>
                  <a:pt x="9906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596900" y="3794914"/>
                </a:moveTo>
                <a:lnTo>
                  <a:pt x="596900" y="4406900"/>
                </a:lnTo>
                <a:lnTo>
                  <a:pt x="4660900" y="4406900"/>
                </a:lnTo>
                <a:lnTo>
                  <a:pt x="4660900" y="3794914"/>
                </a:lnTo>
                <a:lnTo>
                  <a:pt x="596900" y="3794914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684902" y="1061339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endParaRPr lang="en-US" altLang="ko-KR" sz="3200" spc="-300" dirty="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988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직사각형 51">
            <a:extLst>
              <a:ext uri="{FF2B5EF4-FFF2-40B4-BE49-F238E27FC236}">
                <a16:creationId xmlns:a16="http://schemas.microsoft.com/office/drawing/2014/main" id="{CBB1E62D-7561-4608-8D46-F67007520180}"/>
              </a:ext>
            </a:extLst>
          </p:cNvPr>
          <p:cNvSpPr/>
          <p:nvPr/>
        </p:nvSpPr>
        <p:spPr>
          <a:xfrm>
            <a:off x="3663" y="6059696"/>
            <a:ext cx="9898675" cy="324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Clr>
                <a:schemeClr val="accent5"/>
              </a:buClr>
            </a:pPr>
            <a:r>
              <a:rPr lang="ko-KR" altLang="en-US" sz="13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신고내용  </a:t>
            </a:r>
            <a:r>
              <a:rPr lang="en-US" altLang="ko-KR" sz="13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|</a:t>
            </a:r>
            <a:r>
              <a:rPr lang="en-US" altLang="ko-KR" sz="13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sz="13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</a:t>
            </a:r>
            <a:r>
              <a:rPr lang="ko-KR" altLang="en-US" sz="13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본인</a:t>
            </a:r>
            <a:r>
              <a:rPr lang="en-US" altLang="ko-KR" sz="13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3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배우자</a:t>
            </a:r>
            <a:r>
              <a:rPr lang="en-US" altLang="ko-KR" sz="13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3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생계를 같이하는 직계존속</a:t>
            </a:r>
            <a:r>
              <a:rPr lang="en-US" altLang="ko-KR" sz="13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3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비속</a:t>
            </a:r>
            <a: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배우자의 직계존속</a:t>
            </a:r>
            <a: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비속</a:t>
            </a:r>
            <a: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3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소속 공공기관의 직무관련 부동산을 보유</a:t>
            </a:r>
            <a:r>
              <a:rPr lang="en-US" altLang="ko-KR" sz="13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·</a:t>
            </a:r>
            <a:r>
              <a:rPr lang="ko-KR" altLang="en-US" sz="13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매수한 내역</a:t>
            </a:r>
            <a:endParaRPr lang="en-US" altLang="ko-KR" sz="13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" name="화살표: 아래쪽 8">
            <a:extLst>
              <a:ext uri="{FF2B5EF4-FFF2-40B4-BE49-F238E27FC236}">
                <a16:creationId xmlns:a16="http://schemas.microsoft.com/office/drawing/2014/main" id="{0D996A1C-6C03-4407-9D88-262F9F972442}"/>
              </a:ext>
            </a:extLst>
          </p:cNvPr>
          <p:cNvSpPr/>
          <p:nvPr/>
        </p:nvSpPr>
        <p:spPr>
          <a:xfrm>
            <a:off x="2519330" y="4616562"/>
            <a:ext cx="1435562" cy="974613"/>
          </a:xfrm>
          <a:prstGeom prst="downArrow">
            <a:avLst>
              <a:gd name="adj1" fmla="val 72843"/>
              <a:gd name="adj2" fmla="val 27607"/>
            </a:avLst>
          </a:prstGeom>
          <a:gradFill flip="none" rotWithShape="1">
            <a:gsLst>
              <a:gs pos="0">
                <a:schemeClr val="bg1">
                  <a:shade val="67500"/>
                  <a:satMod val="115000"/>
                  <a:lumMod val="97000"/>
                </a:schemeClr>
              </a:gs>
              <a:gs pos="100000">
                <a:srgbClr val="2F5A97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9" name="화살표: 아래쪽 138">
            <a:extLst>
              <a:ext uri="{FF2B5EF4-FFF2-40B4-BE49-F238E27FC236}">
                <a16:creationId xmlns:a16="http://schemas.microsoft.com/office/drawing/2014/main" id="{8AC688BD-5CAD-4954-B350-7FB7BA517FC1}"/>
              </a:ext>
            </a:extLst>
          </p:cNvPr>
          <p:cNvSpPr/>
          <p:nvPr/>
        </p:nvSpPr>
        <p:spPr>
          <a:xfrm>
            <a:off x="6206436" y="4622884"/>
            <a:ext cx="1435562" cy="968292"/>
          </a:xfrm>
          <a:prstGeom prst="downArrow">
            <a:avLst>
              <a:gd name="adj1" fmla="val 72843"/>
              <a:gd name="adj2" fmla="val 27607"/>
            </a:avLst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5000">
                <a:schemeClr val="bg1">
                  <a:shade val="67500"/>
                  <a:satMod val="115000"/>
                  <a:lumMod val="97000"/>
                </a:schemeClr>
              </a:gs>
              <a:gs pos="100000">
                <a:srgbClr val="D9D9D9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사각형: 둥근 위쪽 모서리 28">
            <a:extLst>
              <a:ext uri="{FF2B5EF4-FFF2-40B4-BE49-F238E27FC236}">
                <a16:creationId xmlns:a16="http://schemas.microsoft.com/office/drawing/2014/main" id="{FF6EA4AE-E790-400F-89C9-15E3AD8FB427}"/>
              </a:ext>
            </a:extLst>
          </p:cNvPr>
          <p:cNvSpPr/>
          <p:nvPr/>
        </p:nvSpPr>
        <p:spPr>
          <a:xfrm flipV="1">
            <a:off x="417513" y="1015024"/>
            <a:ext cx="9071811" cy="1126196"/>
          </a:xfrm>
          <a:prstGeom prst="round2SameRect">
            <a:avLst/>
          </a:prstGeom>
          <a:gradFill flip="none" rotWithShape="1">
            <a:gsLst>
              <a:gs pos="100000">
                <a:schemeClr val="accent1">
                  <a:lumMod val="75000"/>
                </a:schemeClr>
              </a:gs>
              <a:gs pos="76000">
                <a:schemeClr val="accent1">
                  <a:lumMod val="40000"/>
                  <a:lumOff val="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B298EA5-FCA7-4D60-9A30-D08629318487}"/>
              </a:ext>
            </a:extLst>
          </p:cNvPr>
          <p:cNvSpPr txBox="1"/>
          <p:nvPr/>
        </p:nvSpPr>
        <p:spPr>
          <a:xfrm>
            <a:off x="849000" y="1381036"/>
            <a:ext cx="820800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배우자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생계를 같이하는 직계존속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비속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등 포함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 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업무 관련 부동산을 보유</a:t>
            </a:r>
            <a:r>
              <a: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매수</a:t>
            </a:r>
            <a:r>
              <a:rPr lang="ko-KR" altLang="en-US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하는 경우</a:t>
            </a:r>
            <a:r>
              <a:rPr lang="en-US" altLang="ko-KR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 사실을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소속기관장에게 신고</a:t>
            </a:r>
            <a:endParaRPr lang="ko-KR" altLang="en-US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13B69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7" name="사각형: 둥근 모서리 96">
            <a:extLst>
              <a:ext uri="{FF2B5EF4-FFF2-40B4-BE49-F238E27FC236}">
                <a16:creationId xmlns:a16="http://schemas.microsoft.com/office/drawing/2014/main" id="{975A97F3-20EF-4525-ACB2-663A94AD2BC7}"/>
              </a:ext>
            </a:extLst>
          </p:cNvPr>
          <p:cNvSpPr/>
          <p:nvPr/>
        </p:nvSpPr>
        <p:spPr>
          <a:xfrm>
            <a:off x="1217158" y="2549470"/>
            <a:ext cx="7705862" cy="2391313"/>
          </a:xfrm>
          <a:prstGeom prst="roundRect">
            <a:avLst>
              <a:gd name="adj" fmla="val 9450"/>
            </a:avLst>
          </a:prstGeom>
          <a:solidFill>
            <a:srgbClr val="D9D9D9">
              <a:alpha val="83000"/>
            </a:srgbClr>
          </a:solidFill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2BEEE67B-BA3F-4934-935C-3AAB9BFEE7C5}"/>
              </a:ext>
            </a:extLst>
          </p:cNvPr>
          <p:cNvSpPr/>
          <p:nvPr/>
        </p:nvSpPr>
        <p:spPr>
          <a:xfrm>
            <a:off x="417095" y="5592687"/>
            <a:ext cx="9071811" cy="338554"/>
          </a:xfrm>
          <a:prstGeom prst="rect">
            <a:avLst/>
          </a:prstGeom>
          <a:gradFill flip="none" rotWithShape="1">
            <a:gsLst>
              <a:gs pos="85000">
                <a:schemeClr val="accent1">
                  <a:lumMod val="75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>
                <a:schemeClr val="accent5"/>
              </a:buClr>
            </a:pP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업무와 관련된 부동산을</a:t>
            </a:r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보유한 사실을 알게 된 날 </a:t>
            </a:r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  </a:t>
            </a: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매수 후 등기를 완료한 날부터</a:t>
            </a:r>
            <a:r>
              <a:rPr lang="ko-KR" altLang="en-US" sz="16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r>
              <a:rPr lang="en-US" altLang="ko-KR" sz="16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14</a:t>
            </a:r>
            <a:r>
              <a:rPr lang="ko-KR" altLang="en-US" sz="16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일 이내 서면</a:t>
            </a:r>
            <a:r>
              <a:rPr lang="ko-KR" altLang="en-US" sz="16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sym typeface="Wingdings" panose="05000000000000000000" pitchFamily="2" charset="2"/>
              </a:rPr>
              <a:t> 신고</a:t>
            </a:r>
            <a:endParaRPr lang="en-US" altLang="ko-KR" sz="1600" spc="-20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78AAC310-1728-4272-A104-228BAAE499DF}"/>
              </a:ext>
            </a:extLst>
          </p:cNvPr>
          <p:cNvGrpSpPr/>
          <p:nvPr/>
        </p:nvGrpSpPr>
        <p:grpSpPr>
          <a:xfrm>
            <a:off x="-7324" y="0"/>
            <a:ext cx="9913324" cy="1173480"/>
            <a:chOff x="-7324" y="0"/>
            <a:chExt cx="9913324" cy="1173480"/>
          </a:xfrm>
        </p:grpSpPr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9BF81033-E103-42F0-A1FE-AD3E3A6449FF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E1E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FE5E7DED-3EB7-4A8A-AD7C-7610F8A6A18F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>
              <a:outerShdw blurRad="63500" dist="12700" dir="5400000" algn="t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endParaRPr lang="ko-KR" altLang="en-US" sz="12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FEACAD1D-3619-489B-92E5-E198601F39B2}"/>
                </a:ext>
              </a:extLst>
            </p:cNvPr>
            <p:cNvSpPr txBox="1"/>
            <p:nvPr/>
          </p:nvSpPr>
          <p:spPr>
            <a:xfrm>
              <a:off x="273724" y="4689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marR="0" fontAlgn="base" latinLnBrk="1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공공기관</a:t>
              </a: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직무 관련 부동산 보유</a:t>
              </a:r>
              <a:r>
                <a:rPr lang="en-US" altLang="ko-KR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</a:t>
              </a: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매수 </a:t>
              </a: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신고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7FD7C86-D96E-4E23-9175-7F33D88183F4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2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C87A60B7-4237-4591-BBAF-CCD144644D7C}"/>
                </a:ext>
              </a:extLst>
            </p:cNvPr>
            <p:cNvSpPr/>
            <p:nvPr/>
          </p:nvSpPr>
          <p:spPr>
            <a:xfrm>
              <a:off x="-7324" y="0"/>
              <a:ext cx="9905999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43" name="그룹 142">
              <a:extLst>
                <a:ext uri="{FF2B5EF4-FFF2-40B4-BE49-F238E27FC236}">
                  <a16:creationId xmlns:a16="http://schemas.microsoft.com/office/drawing/2014/main" id="{AA4B909E-6F09-46B6-A14F-6EF8EA768235}"/>
                </a:ext>
              </a:extLst>
            </p:cNvPr>
            <p:cNvGrpSpPr/>
            <p:nvPr/>
          </p:nvGrpSpPr>
          <p:grpSpPr>
            <a:xfrm>
              <a:off x="6764516" y="372291"/>
              <a:ext cx="2760876" cy="276999"/>
              <a:chOff x="6764516" y="362766"/>
              <a:chExt cx="2760876" cy="276999"/>
            </a:xfrm>
          </p:grpSpPr>
          <p:grpSp>
            <p:nvGrpSpPr>
              <p:cNvPr id="144" name="그룹 143">
                <a:extLst>
                  <a:ext uri="{FF2B5EF4-FFF2-40B4-BE49-F238E27FC236}">
                    <a16:creationId xmlns:a16="http://schemas.microsoft.com/office/drawing/2014/main" id="{8782720F-C44B-4534-A412-F740ECEA7F31}"/>
                  </a:ext>
                </a:extLst>
              </p:cNvPr>
              <p:cNvGrpSpPr/>
              <p:nvPr/>
            </p:nvGrpSpPr>
            <p:grpSpPr>
              <a:xfrm>
                <a:off x="8365185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51" name="Freeform 458">
                  <a:extLst>
                    <a:ext uri="{FF2B5EF4-FFF2-40B4-BE49-F238E27FC236}">
                      <a16:creationId xmlns:a16="http://schemas.microsoft.com/office/drawing/2014/main" id="{C00425C0-A467-4CB8-8A2A-780C6D57BB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52" name="직사각형 151">
                  <a:extLst>
                    <a:ext uri="{FF2B5EF4-FFF2-40B4-BE49-F238E27FC236}">
                      <a16:creationId xmlns:a16="http://schemas.microsoft.com/office/drawing/2014/main" id="{36724F3E-1068-49C7-AFDB-44A0A3173B8F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  <p:grpSp>
            <p:nvGrpSpPr>
              <p:cNvPr id="145" name="그룹 144">
                <a:extLst>
                  <a:ext uri="{FF2B5EF4-FFF2-40B4-BE49-F238E27FC236}">
                    <a16:creationId xmlns:a16="http://schemas.microsoft.com/office/drawing/2014/main" id="{1A3ADC61-6186-468C-9B69-6D68FB70AE89}"/>
                  </a:ext>
                </a:extLst>
              </p:cNvPr>
              <p:cNvGrpSpPr/>
              <p:nvPr/>
            </p:nvGrpSpPr>
            <p:grpSpPr>
              <a:xfrm>
                <a:off x="7564850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49" name="Freeform 458">
                  <a:extLst>
                    <a:ext uri="{FF2B5EF4-FFF2-40B4-BE49-F238E27FC236}">
                      <a16:creationId xmlns:a16="http://schemas.microsoft.com/office/drawing/2014/main" id="{B93A664C-739D-4A63-8375-1B458E4250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50" name="직사각형 149">
                  <a:extLst>
                    <a:ext uri="{FF2B5EF4-FFF2-40B4-BE49-F238E27FC236}">
                      <a16:creationId xmlns:a16="http://schemas.microsoft.com/office/drawing/2014/main" id="{09031ED0-9EB0-4916-9CA9-CFF5F2F90063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  <p:grpSp>
            <p:nvGrpSpPr>
              <p:cNvPr id="146" name="그룹 145">
                <a:extLst>
                  <a:ext uri="{FF2B5EF4-FFF2-40B4-BE49-F238E27FC236}">
                    <a16:creationId xmlns:a16="http://schemas.microsoft.com/office/drawing/2014/main" id="{75A97DD9-E777-4982-9CA7-0C38CF054493}"/>
                  </a:ext>
                </a:extLst>
              </p:cNvPr>
              <p:cNvGrpSpPr/>
              <p:nvPr/>
            </p:nvGrpSpPr>
            <p:grpSpPr>
              <a:xfrm>
                <a:off x="6764516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47" name="Freeform 458">
                  <a:extLst>
                    <a:ext uri="{FF2B5EF4-FFF2-40B4-BE49-F238E27FC236}">
                      <a16:creationId xmlns:a16="http://schemas.microsoft.com/office/drawing/2014/main" id="{2F81FAC1-18E8-4F57-9F51-4CE483505B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solidFill>
                  <a:srgbClr val="2C8577"/>
                </a:solidFill>
                <a:ln>
                  <a:noFill/>
                </a:ln>
                <a:effectLst>
                  <a:outerShdw blurRad="50800" dist="63500" dir="5400000" sx="93000" sy="93000" algn="t" rotWithShape="0">
                    <a:srgbClr val="3695C1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48" name="직사각형 147">
                  <a:extLst>
                    <a:ext uri="{FF2B5EF4-FFF2-40B4-BE49-F238E27FC236}">
                      <a16:creationId xmlns:a16="http://schemas.microsoft.com/office/drawing/2014/main" id="{DF3AD543-C609-45AD-A049-E654D2807981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</a:t>
                  </a:r>
                </a:p>
              </p:txBody>
            </p:sp>
          </p:grpSp>
        </p:grpSp>
      </p:grpSp>
      <p:sp>
        <p:nvSpPr>
          <p:cNvPr id="71" name="사각형: 둥근 모서리 70">
            <a:extLst>
              <a:ext uri="{FF2B5EF4-FFF2-40B4-BE49-F238E27FC236}">
                <a16:creationId xmlns:a16="http://schemas.microsoft.com/office/drawing/2014/main" id="{CC39347C-A9BE-4DDD-8C68-2714C65FE33B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2294112E-4C3B-4BB2-BE77-700A80DA56C5}"/>
              </a:ext>
            </a:extLst>
          </p:cNvPr>
          <p:cNvGrpSpPr/>
          <p:nvPr/>
        </p:nvGrpSpPr>
        <p:grpSpPr>
          <a:xfrm>
            <a:off x="6900338" y="4197815"/>
            <a:ext cx="1824377" cy="742968"/>
            <a:chOff x="6317576" y="2343607"/>
            <a:chExt cx="1824377" cy="742968"/>
          </a:xfrm>
          <a:solidFill>
            <a:schemeClr val="bg1">
              <a:lumMod val="95000"/>
            </a:schemeClr>
          </a:solidFill>
        </p:grpSpPr>
        <p:grpSp>
          <p:nvGrpSpPr>
            <p:cNvPr id="107" name="Group 314">
              <a:extLst>
                <a:ext uri="{FF2B5EF4-FFF2-40B4-BE49-F238E27FC236}">
                  <a16:creationId xmlns:a16="http://schemas.microsoft.com/office/drawing/2014/main" id="{DDED485C-6EB0-43FF-98B5-7C10BF1BB7A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783761" y="2389662"/>
              <a:ext cx="430552" cy="696913"/>
              <a:chOff x="3103" y="2149"/>
              <a:chExt cx="307" cy="439"/>
            </a:xfrm>
            <a:grpFill/>
          </p:grpSpPr>
          <p:sp>
            <p:nvSpPr>
              <p:cNvPr id="108" name="Freeform 315">
                <a:extLst>
                  <a:ext uri="{FF2B5EF4-FFF2-40B4-BE49-F238E27FC236}">
                    <a16:creationId xmlns:a16="http://schemas.microsoft.com/office/drawing/2014/main" id="{8ECB2F78-9B04-4115-BAC8-DF36C4DA46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" y="2370"/>
                <a:ext cx="113" cy="218"/>
              </a:xfrm>
              <a:custGeom>
                <a:avLst/>
                <a:gdLst>
                  <a:gd name="T0" fmla="*/ 118 w 217"/>
                  <a:gd name="T1" fmla="*/ 57 h 461"/>
                  <a:gd name="T2" fmla="*/ 99 w 217"/>
                  <a:gd name="T3" fmla="*/ 68 h 461"/>
                  <a:gd name="T4" fmla="*/ 66 w 217"/>
                  <a:gd name="T5" fmla="*/ 86 h 461"/>
                  <a:gd name="T6" fmla="*/ 0 w 217"/>
                  <a:gd name="T7" fmla="*/ 124 h 461"/>
                  <a:gd name="T8" fmla="*/ 0 w 217"/>
                  <a:gd name="T9" fmla="*/ 412 h 461"/>
                  <a:gd name="T10" fmla="*/ 49 w 217"/>
                  <a:gd name="T11" fmla="*/ 461 h 461"/>
                  <a:gd name="T12" fmla="*/ 99 w 217"/>
                  <a:gd name="T13" fmla="*/ 412 h 461"/>
                  <a:gd name="T14" fmla="*/ 99 w 217"/>
                  <a:gd name="T15" fmla="*/ 86 h 461"/>
                  <a:gd name="T16" fmla="*/ 118 w 217"/>
                  <a:gd name="T17" fmla="*/ 86 h 461"/>
                  <a:gd name="T18" fmla="*/ 118 w 217"/>
                  <a:gd name="T19" fmla="*/ 412 h 461"/>
                  <a:gd name="T20" fmla="*/ 167 w 217"/>
                  <a:gd name="T21" fmla="*/ 461 h 461"/>
                  <a:gd name="T22" fmla="*/ 217 w 217"/>
                  <a:gd name="T23" fmla="*/ 412 h 461"/>
                  <a:gd name="T24" fmla="*/ 217 w 217"/>
                  <a:gd name="T25" fmla="*/ 0 h 461"/>
                  <a:gd name="T26" fmla="*/ 216 w 217"/>
                  <a:gd name="T27" fmla="*/ 0 h 461"/>
                  <a:gd name="T28" fmla="*/ 118 w 217"/>
                  <a:gd name="T29" fmla="*/ 57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7" h="461">
                    <a:moveTo>
                      <a:pt x="118" y="57"/>
                    </a:moveTo>
                    <a:cubicBezTo>
                      <a:pt x="99" y="68"/>
                      <a:pt x="99" y="68"/>
                      <a:pt x="99" y="68"/>
                    </a:cubicBezTo>
                    <a:cubicBezTo>
                      <a:pt x="66" y="86"/>
                      <a:pt x="66" y="86"/>
                      <a:pt x="66" y="86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39"/>
                      <a:pt x="22" y="461"/>
                      <a:pt x="49" y="461"/>
                    </a:cubicBezTo>
                    <a:cubicBezTo>
                      <a:pt x="77" y="461"/>
                      <a:pt x="99" y="439"/>
                      <a:pt x="99" y="412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18" y="412"/>
                      <a:pt x="118" y="412"/>
                      <a:pt x="118" y="412"/>
                    </a:cubicBezTo>
                    <a:cubicBezTo>
                      <a:pt x="118" y="439"/>
                      <a:pt x="140" y="461"/>
                      <a:pt x="167" y="461"/>
                    </a:cubicBezTo>
                    <a:cubicBezTo>
                      <a:pt x="195" y="461"/>
                      <a:pt x="217" y="439"/>
                      <a:pt x="217" y="412"/>
                    </a:cubicBezTo>
                    <a:cubicBezTo>
                      <a:pt x="217" y="0"/>
                      <a:pt x="217" y="0"/>
                      <a:pt x="217" y="0"/>
                    </a:cubicBezTo>
                    <a:cubicBezTo>
                      <a:pt x="216" y="0"/>
                      <a:pt x="216" y="0"/>
                      <a:pt x="216" y="0"/>
                    </a:cubicBezTo>
                    <a:lnTo>
                      <a:pt x="118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" name="Freeform 316">
                <a:extLst>
                  <a:ext uri="{FF2B5EF4-FFF2-40B4-BE49-F238E27FC236}">
                    <a16:creationId xmlns:a16="http://schemas.microsoft.com/office/drawing/2014/main" id="{77492E51-2640-4C62-897D-D1E8743E2A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4" y="2149"/>
                <a:ext cx="103" cy="94"/>
              </a:xfrm>
              <a:custGeom>
                <a:avLst/>
                <a:gdLst>
                  <a:gd name="T0" fmla="*/ 79 w 198"/>
                  <a:gd name="T1" fmla="*/ 12 h 198"/>
                  <a:gd name="T2" fmla="*/ 187 w 198"/>
                  <a:gd name="T3" fmla="*/ 79 h 198"/>
                  <a:gd name="T4" fmla="*/ 120 w 198"/>
                  <a:gd name="T5" fmla="*/ 187 h 198"/>
                  <a:gd name="T6" fmla="*/ 11 w 198"/>
                  <a:gd name="T7" fmla="*/ 120 h 198"/>
                  <a:gd name="T8" fmla="*/ 79 w 198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79" y="12"/>
                    </a:moveTo>
                    <a:cubicBezTo>
                      <a:pt x="127" y="0"/>
                      <a:pt x="175" y="30"/>
                      <a:pt x="187" y="79"/>
                    </a:cubicBezTo>
                    <a:cubicBezTo>
                      <a:pt x="198" y="127"/>
                      <a:pt x="168" y="176"/>
                      <a:pt x="120" y="187"/>
                    </a:cubicBezTo>
                    <a:cubicBezTo>
                      <a:pt x="71" y="198"/>
                      <a:pt x="23" y="168"/>
                      <a:pt x="11" y="120"/>
                    </a:cubicBezTo>
                    <a:cubicBezTo>
                      <a:pt x="0" y="71"/>
                      <a:pt x="30" y="23"/>
                      <a:pt x="7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0" name="Freeform 317">
                <a:extLst>
                  <a:ext uri="{FF2B5EF4-FFF2-40B4-BE49-F238E27FC236}">
                    <a16:creationId xmlns:a16="http://schemas.microsoft.com/office/drawing/2014/main" id="{D6A60A7F-7C16-4D2C-A5B5-A9899FE2C7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7" y="2342"/>
                <a:ext cx="50" cy="84"/>
              </a:xfrm>
              <a:custGeom>
                <a:avLst/>
                <a:gdLst>
                  <a:gd name="T0" fmla="*/ 7 w 95"/>
                  <a:gd name="T1" fmla="*/ 134 h 177"/>
                  <a:gd name="T2" fmla="*/ 25 w 95"/>
                  <a:gd name="T3" fmla="*/ 175 h 177"/>
                  <a:gd name="T4" fmla="*/ 37 w 95"/>
                  <a:gd name="T5" fmla="*/ 177 h 177"/>
                  <a:gd name="T6" fmla="*/ 66 w 95"/>
                  <a:gd name="T7" fmla="*/ 157 h 177"/>
                  <a:gd name="T8" fmla="*/ 95 w 95"/>
                  <a:gd name="T9" fmla="*/ 17 h 177"/>
                  <a:gd name="T10" fmla="*/ 94 w 95"/>
                  <a:gd name="T11" fmla="*/ 0 h 177"/>
                  <a:gd name="T12" fmla="*/ 30 w 95"/>
                  <a:gd name="T13" fmla="*/ 36 h 177"/>
                  <a:gd name="T14" fmla="*/ 7 w 95"/>
                  <a:gd name="T15" fmla="*/ 134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5" h="177">
                    <a:moveTo>
                      <a:pt x="7" y="134"/>
                    </a:moveTo>
                    <a:cubicBezTo>
                      <a:pt x="0" y="150"/>
                      <a:pt x="9" y="169"/>
                      <a:pt x="25" y="175"/>
                    </a:cubicBezTo>
                    <a:cubicBezTo>
                      <a:pt x="29" y="177"/>
                      <a:pt x="33" y="177"/>
                      <a:pt x="37" y="177"/>
                    </a:cubicBezTo>
                    <a:cubicBezTo>
                      <a:pt x="49" y="177"/>
                      <a:pt x="62" y="169"/>
                      <a:pt x="66" y="157"/>
                    </a:cubicBezTo>
                    <a:cubicBezTo>
                      <a:pt x="86" y="104"/>
                      <a:pt x="95" y="58"/>
                      <a:pt x="95" y="17"/>
                    </a:cubicBezTo>
                    <a:cubicBezTo>
                      <a:pt x="95" y="11"/>
                      <a:pt x="94" y="5"/>
                      <a:pt x="94" y="0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28" y="64"/>
                      <a:pt x="21" y="96"/>
                      <a:pt x="7" y="1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1" name="Freeform 318">
                <a:extLst>
                  <a:ext uri="{FF2B5EF4-FFF2-40B4-BE49-F238E27FC236}">
                    <a16:creationId xmlns:a16="http://schemas.microsoft.com/office/drawing/2014/main" id="{95DF36DB-635A-4E78-BEA1-28AED6ABDE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1" y="2369"/>
                <a:ext cx="58" cy="54"/>
              </a:xfrm>
              <a:custGeom>
                <a:avLst/>
                <a:gdLst>
                  <a:gd name="T0" fmla="*/ 102 w 111"/>
                  <a:gd name="T1" fmla="*/ 0 h 113"/>
                  <a:gd name="T2" fmla="*/ 8 w 111"/>
                  <a:gd name="T3" fmla="*/ 89 h 113"/>
                  <a:gd name="T4" fmla="*/ 8 w 111"/>
                  <a:gd name="T5" fmla="*/ 89 h 113"/>
                  <a:gd name="T6" fmla="*/ 1 w 111"/>
                  <a:gd name="T7" fmla="*/ 113 h 113"/>
                  <a:gd name="T8" fmla="*/ 111 w 111"/>
                  <a:gd name="T9" fmla="*/ 38 h 113"/>
                  <a:gd name="T10" fmla="*/ 102 w 111"/>
                  <a:gd name="T11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113">
                    <a:moveTo>
                      <a:pt x="102" y="0"/>
                    </a:moveTo>
                    <a:cubicBezTo>
                      <a:pt x="8" y="89"/>
                      <a:pt x="8" y="89"/>
                      <a:pt x="8" y="89"/>
                    </a:cubicBezTo>
                    <a:cubicBezTo>
                      <a:pt x="8" y="89"/>
                      <a:pt x="8" y="89"/>
                      <a:pt x="8" y="89"/>
                    </a:cubicBezTo>
                    <a:cubicBezTo>
                      <a:pt x="2" y="95"/>
                      <a:pt x="0" y="104"/>
                      <a:pt x="1" y="113"/>
                    </a:cubicBezTo>
                    <a:cubicBezTo>
                      <a:pt x="111" y="38"/>
                      <a:pt x="111" y="38"/>
                      <a:pt x="111" y="38"/>
                    </a:cubicBezTo>
                    <a:cubicBezTo>
                      <a:pt x="107" y="25"/>
                      <a:pt x="104" y="12"/>
                      <a:pt x="1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2" name="Freeform 319">
                <a:extLst>
                  <a:ext uri="{FF2B5EF4-FFF2-40B4-BE49-F238E27FC236}">
                    <a16:creationId xmlns:a16="http://schemas.microsoft.com/office/drawing/2014/main" id="{D316E451-7B41-4DE5-BF62-445C095BC7E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03" y="2214"/>
                <a:ext cx="190" cy="150"/>
              </a:xfrm>
              <a:custGeom>
                <a:avLst/>
                <a:gdLst>
                  <a:gd name="T0" fmla="*/ 33 w 366"/>
                  <a:gd name="T1" fmla="*/ 298 h 317"/>
                  <a:gd name="T2" fmla="*/ 89 w 366"/>
                  <a:gd name="T3" fmla="*/ 259 h 317"/>
                  <a:gd name="T4" fmla="*/ 236 w 366"/>
                  <a:gd name="T5" fmla="*/ 158 h 317"/>
                  <a:gd name="T6" fmla="*/ 248 w 366"/>
                  <a:gd name="T7" fmla="*/ 150 h 317"/>
                  <a:gd name="T8" fmla="*/ 290 w 366"/>
                  <a:gd name="T9" fmla="*/ 121 h 317"/>
                  <a:gd name="T10" fmla="*/ 294 w 366"/>
                  <a:gd name="T11" fmla="*/ 118 h 317"/>
                  <a:gd name="T12" fmla="*/ 348 w 366"/>
                  <a:gd name="T13" fmla="*/ 120 h 317"/>
                  <a:gd name="T14" fmla="*/ 349 w 366"/>
                  <a:gd name="T15" fmla="*/ 121 h 317"/>
                  <a:gd name="T16" fmla="*/ 336 w 366"/>
                  <a:gd name="T17" fmla="*/ 39 h 317"/>
                  <a:gd name="T18" fmla="*/ 254 w 366"/>
                  <a:gd name="T19" fmla="*/ 17 h 317"/>
                  <a:gd name="T20" fmla="*/ 188 w 366"/>
                  <a:gd name="T21" fmla="*/ 79 h 317"/>
                  <a:gd name="T22" fmla="*/ 32 w 366"/>
                  <a:gd name="T23" fmla="*/ 227 h 317"/>
                  <a:gd name="T24" fmla="*/ 1 w 366"/>
                  <a:gd name="T25" fmla="*/ 257 h 317"/>
                  <a:gd name="T26" fmla="*/ 0 w 366"/>
                  <a:gd name="T27" fmla="*/ 270 h 317"/>
                  <a:gd name="T28" fmla="*/ 5 w 366"/>
                  <a:gd name="T29" fmla="*/ 317 h 317"/>
                  <a:gd name="T30" fmla="*/ 32 w 366"/>
                  <a:gd name="T31" fmla="*/ 298 h 317"/>
                  <a:gd name="T32" fmla="*/ 33 w 366"/>
                  <a:gd name="T33" fmla="*/ 298 h 317"/>
                  <a:gd name="T34" fmla="*/ 283 w 366"/>
                  <a:gd name="T35" fmla="*/ 25 h 317"/>
                  <a:gd name="T36" fmla="*/ 332 w 366"/>
                  <a:gd name="T37" fmla="*/ 42 h 317"/>
                  <a:gd name="T38" fmla="*/ 341 w 366"/>
                  <a:gd name="T39" fmla="*/ 92 h 317"/>
                  <a:gd name="T40" fmla="*/ 336 w 366"/>
                  <a:gd name="T41" fmla="*/ 96 h 317"/>
                  <a:gd name="T42" fmla="*/ 329 w 366"/>
                  <a:gd name="T43" fmla="*/ 96 h 317"/>
                  <a:gd name="T44" fmla="*/ 293 w 366"/>
                  <a:gd name="T45" fmla="*/ 76 h 317"/>
                  <a:gd name="T46" fmla="*/ 279 w 366"/>
                  <a:gd name="T47" fmla="*/ 31 h 317"/>
                  <a:gd name="T48" fmla="*/ 281 w 366"/>
                  <a:gd name="T49" fmla="*/ 28 h 317"/>
                  <a:gd name="T50" fmla="*/ 283 w 366"/>
                  <a:gd name="T51" fmla="*/ 25 h 317"/>
                  <a:gd name="T52" fmla="*/ 266 w 366"/>
                  <a:gd name="T53" fmla="*/ 35 h 317"/>
                  <a:gd name="T54" fmla="*/ 274 w 366"/>
                  <a:gd name="T55" fmla="*/ 32 h 317"/>
                  <a:gd name="T56" fmla="*/ 285 w 366"/>
                  <a:gd name="T57" fmla="*/ 81 h 317"/>
                  <a:gd name="T58" fmla="*/ 326 w 366"/>
                  <a:gd name="T59" fmla="*/ 102 h 317"/>
                  <a:gd name="T60" fmla="*/ 325 w 366"/>
                  <a:gd name="T61" fmla="*/ 102 h 317"/>
                  <a:gd name="T62" fmla="*/ 276 w 366"/>
                  <a:gd name="T63" fmla="*/ 86 h 317"/>
                  <a:gd name="T64" fmla="*/ 266 w 366"/>
                  <a:gd name="T65" fmla="*/ 35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66" h="317">
                    <a:moveTo>
                      <a:pt x="33" y="298"/>
                    </a:moveTo>
                    <a:cubicBezTo>
                      <a:pt x="89" y="259"/>
                      <a:pt x="89" y="259"/>
                      <a:pt x="89" y="259"/>
                    </a:cubicBezTo>
                    <a:cubicBezTo>
                      <a:pt x="236" y="158"/>
                      <a:pt x="236" y="158"/>
                      <a:pt x="236" y="158"/>
                    </a:cubicBezTo>
                    <a:cubicBezTo>
                      <a:pt x="248" y="150"/>
                      <a:pt x="248" y="150"/>
                      <a:pt x="248" y="150"/>
                    </a:cubicBezTo>
                    <a:cubicBezTo>
                      <a:pt x="290" y="121"/>
                      <a:pt x="290" y="121"/>
                      <a:pt x="290" y="121"/>
                    </a:cubicBezTo>
                    <a:cubicBezTo>
                      <a:pt x="294" y="118"/>
                      <a:pt x="294" y="118"/>
                      <a:pt x="294" y="118"/>
                    </a:cubicBezTo>
                    <a:cubicBezTo>
                      <a:pt x="309" y="109"/>
                      <a:pt x="329" y="109"/>
                      <a:pt x="348" y="120"/>
                    </a:cubicBezTo>
                    <a:cubicBezTo>
                      <a:pt x="348" y="120"/>
                      <a:pt x="349" y="120"/>
                      <a:pt x="349" y="121"/>
                    </a:cubicBezTo>
                    <a:cubicBezTo>
                      <a:pt x="366" y="103"/>
                      <a:pt x="360" y="67"/>
                      <a:pt x="336" y="39"/>
                    </a:cubicBezTo>
                    <a:cubicBezTo>
                      <a:pt x="310" y="10"/>
                      <a:pt x="274" y="0"/>
                      <a:pt x="254" y="17"/>
                    </a:cubicBezTo>
                    <a:cubicBezTo>
                      <a:pt x="188" y="79"/>
                      <a:pt x="188" y="79"/>
                      <a:pt x="188" y="79"/>
                    </a:cubicBezTo>
                    <a:cubicBezTo>
                      <a:pt x="32" y="227"/>
                      <a:pt x="32" y="227"/>
                      <a:pt x="32" y="227"/>
                    </a:cubicBezTo>
                    <a:cubicBezTo>
                      <a:pt x="1" y="257"/>
                      <a:pt x="1" y="257"/>
                      <a:pt x="1" y="257"/>
                    </a:cubicBezTo>
                    <a:cubicBezTo>
                      <a:pt x="0" y="261"/>
                      <a:pt x="0" y="265"/>
                      <a:pt x="0" y="270"/>
                    </a:cubicBezTo>
                    <a:cubicBezTo>
                      <a:pt x="0" y="284"/>
                      <a:pt x="2" y="300"/>
                      <a:pt x="5" y="317"/>
                    </a:cubicBezTo>
                    <a:cubicBezTo>
                      <a:pt x="32" y="298"/>
                      <a:pt x="32" y="298"/>
                      <a:pt x="32" y="298"/>
                    </a:cubicBezTo>
                    <a:lnTo>
                      <a:pt x="33" y="298"/>
                    </a:lnTo>
                    <a:close/>
                    <a:moveTo>
                      <a:pt x="283" y="25"/>
                    </a:moveTo>
                    <a:cubicBezTo>
                      <a:pt x="294" y="16"/>
                      <a:pt x="315" y="23"/>
                      <a:pt x="332" y="42"/>
                    </a:cubicBezTo>
                    <a:cubicBezTo>
                      <a:pt x="348" y="61"/>
                      <a:pt x="352" y="83"/>
                      <a:pt x="341" y="92"/>
                    </a:cubicBezTo>
                    <a:cubicBezTo>
                      <a:pt x="340" y="94"/>
                      <a:pt x="338" y="95"/>
                      <a:pt x="336" y="96"/>
                    </a:cubicBezTo>
                    <a:cubicBezTo>
                      <a:pt x="334" y="96"/>
                      <a:pt x="332" y="97"/>
                      <a:pt x="329" y="96"/>
                    </a:cubicBezTo>
                    <a:cubicBezTo>
                      <a:pt x="318" y="96"/>
                      <a:pt x="304" y="89"/>
                      <a:pt x="293" y="76"/>
                    </a:cubicBezTo>
                    <a:cubicBezTo>
                      <a:pt x="279" y="61"/>
                      <a:pt x="274" y="42"/>
                      <a:pt x="279" y="31"/>
                    </a:cubicBezTo>
                    <a:cubicBezTo>
                      <a:pt x="279" y="30"/>
                      <a:pt x="280" y="29"/>
                      <a:pt x="281" y="28"/>
                    </a:cubicBezTo>
                    <a:cubicBezTo>
                      <a:pt x="281" y="27"/>
                      <a:pt x="282" y="26"/>
                      <a:pt x="283" y="25"/>
                    </a:cubicBezTo>
                    <a:close/>
                    <a:moveTo>
                      <a:pt x="266" y="35"/>
                    </a:moveTo>
                    <a:cubicBezTo>
                      <a:pt x="269" y="33"/>
                      <a:pt x="271" y="32"/>
                      <a:pt x="274" y="32"/>
                    </a:cubicBezTo>
                    <a:cubicBezTo>
                      <a:pt x="265" y="42"/>
                      <a:pt x="269" y="63"/>
                      <a:pt x="285" y="81"/>
                    </a:cubicBezTo>
                    <a:cubicBezTo>
                      <a:pt x="298" y="96"/>
                      <a:pt x="314" y="104"/>
                      <a:pt x="326" y="102"/>
                    </a:cubicBezTo>
                    <a:cubicBezTo>
                      <a:pt x="325" y="102"/>
                      <a:pt x="325" y="102"/>
                      <a:pt x="325" y="102"/>
                    </a:cubicBezTo>
                    <a:cubicBezTo>
                      <a:pt x="314" y="112"/>
                      <a:pt x="292" y="104"/>
                      <a:pt x="276" y="86"/>
                    </a:cubicBezTo>
                    <a:cubicBezTo>
                      <a:pt x="260" y="67"/>
                      <a:pt x="256" y="45"/>
                      <a:pt x="26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3" name="Freeform 320">
                <a:extLst>
                  <a:ext uri="{FF2B5EF4-FFF2-40B4-BE49-F238E27FC236}">
                    <a16:creationId xmlns:a16="http://schemas.microsoft.com/office/drawing/2014/main" id="{33EA05DA-99C0-4343-8AA6-0DFEED6D05A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03" y="2271"/>
                <a:ext cx="307" cy="200"/>
              </a:xfrm>
              <a:custGeom>
                <a:avLst/>
                <a:gdLst>
                  <a:gd name="T0" fmla="*/ 534 w 590"/>
                  <a:gd name="T1" fmla="*/ 8 h 423"/>
                  <a:gd name="T2" fmla="*/ 489 w 590"/>
                  <a:gd name="T3" fmla="*/ 9 h 423"/>
                  <a:gd name="T4" fmla="*/ 436 w 590"/>
                  <a:gd name="T5" fmla="*/ 46 h 423"/>
                  <a:gd name="T6" fmla="*/ 225 w 590"/>
                  <a:gd name="T7" fmla="*/ 191 h 423"/>
                  <a:gd name="T8" fmla="*/ 219 w 590"/>
                  <a:gd name="T9" fmla="*/ 261 h 423"/>
                  <a:gd name="T10" fmla="*/ 223 w 590"/>
                  <a:gd name="T11" fmla="*/ 270 h 423"/>
                  <a:gd name="T12" fmla="*/ 184 w 590"/>
                  <a:gd name="T13" fmla="*/ 322 h 423"/>
                  <a:gd name="T14" fmla="*/ 157 w 590"/>
                  <a:gd name="T15" fmla="*/ 311 h 423"/>
                  <a:gd name="T16" fmla="*/ 131 w 590"/>
                  <a:gd name="T17" fmla="*/ 255 h 423"/>
                  <a:gd name="T18" fmla="*/ 13 w 590"/>
                  <a:gd name="T19" fmla="*/ 336 h 423"/>
                  <a:gd name="T20" fmla="*/ 13 w 590"/>
                  <a:gd name="T21" fmla="*/ 337 h 423"/>
                  <a:gd name="T22" fmla="*/ 63 w 590"/>
                  <a:gd name="T23" fmla="*/ 415 h 423"/>
                  <a:gd name="T24" fmla="*/ 225 w 590"/>
                  <a:gd name="T25" fmla="*/ 322 h 423"/>
                  <a:gd name="T26" fmla="*/ 324 w 590"/>
                  <a:gd name="T27" fmla="*/ 266 h 423"/>
                  <a:gd name="T28" fmla="*/ 441 w 590"/>
                  <a:gd name="T29" fmla="*/ 198 h 423"/>
                  <a:gd name="T30" fmla="*/ 482 w 590"/>
                  <a:gd name="T31" fmla="*/ 175 h 423"/>
                  <a:gd name="T32" fmla="*/ 567 w 590"/>
                  <a:gd name="T33" fmla="*/ 126 h 423"/>
                  <a:gd name="T34" fmla="*/ 543 w 590"/>
                  <a:gd name="T35" fmla="*/ 13 h 423"/>
                  <a:gd name="T36" fmla="*/ 538 w 590"/>
                  <a:gd name="T37" fmla="*/ 104 h 423"/>
                  <a:gd name="T38" fmla="*/ 492 w 590"/>
                  <a:gd name="T39" fmla="*/ 54 h 423"/>
                  <a:gd name="T40" fmla="*/ 501 w 590"/>
                  <a:gd name="T41" fmla="*/ 25 h 423"/>
                  <a:gd name="T42" fmla="*/ 509 w 590"/>
                  <a:gd name="T43" fmla="*/ 23 h 423"/>
                  <a:gd name="T44" fmla="*/ 502 w 590"/>
                  <a:gd name="T45" fmla="*/ 34 h 423"/>
                  <a:gd name="T46" fmla="*/ 510 w 590"/>
                  <a:gd name="T47" fmla="*/ 74 h 423"/>
                  <a:gd name="T48" fmla="*/ 547 w 590"/>
                  <a:gd name="T49" fmla="*/ 101 h 423"/>
                  <a:gd name="T50" fmla="*/ 564 w 590"/>
                  <a:gd name="T51" fmla="*/ 95 h 423"/>
                  <a:gd name="T52" fmla="*/ 551 w 590"/>
                  <a:gd name="T53" fmla="*/ 97 h 423"/>
                  <a:gd name="T54" fmla="*/ 519 w 590"/>
                  <a:gd name="T55" fmla="*/ 70 h 423"/>
                  <a:gd name="T56" fmla="*/ 510 w 590"/>
                  <a:gd name="T57" fmla="*/ 37 h 423"/>
                  <a:gd name="T58" fmla="*/ 513 w 590"/>
                  <a:gd name="T59" fmla="*/ 24 h 423"/>
                  <a:gd name="T60" fmla="*/ 519 w 590"/>
                  <a:gd name="T61" fmla="*/ 18 h 423"/>
                  <a:gd name="T62" fmla="*/ 537 w 590"/>
                  <a:gd name="T63" fmla="*/ 18 h 423"/>
                  <a:gd name="T64" fmla="*/ 564 w 590"/>
                  <a:gd name="T65" fmla="*/ 95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90" h="423">
                    <a:moveTo>
                      <a:pt x="543" y="13"/>
                    </a:moveTo>
                    <a:cubicBezTo>
                      <a:pt x="540" y="11"/>
                      <a:pt x="537" y="10"/>
                      <a:pt x="534" y="8"/>
                    </a:cubicBezTo>
                    <a:cubicBezTo>
                      <a:pt x="520" y="1"/>
                      <a:pt x="504" y="0"/>
                      <a:pt x="493" y="7"/>
                    </a:cubicBezTo>
                    <a:cubicBezTo>
                      <a:pt x="489" y="9"/>
                      <a:pt x="489" y="9"/>
                      <a:pt x="489" y="9"/>
                    </a:cubicBezTo>
                    <a:cubicBezTo>
                      <a:pt x="441" y="42"/>
                      <a:pt x="441" y="42"/>
                      <a:pt x="441" y="42"/>
                    </a:cubicBezTo>
                    <a:cubicBezTo>
                      <a:pt x="436" y="46"/>
                      <a:pt x="436" y="46"/>
                      <a:pt x="436" y="46"/>
                    </a:cubicBezTo>
                    <a:cubicBezTo>
                      <a:pt x="294" y="143"/>
                      <a:pt x="294" y="143"/>
                      <a:pt x="294" y="143"/>
                    </a:cubicBezTo>
                    <a:cubicBezTo>
                      <a:pt x="225" y="191"/>
                      <a:pt x="225" y="191"/>
                      <a:pt x="225" y="191"/>
                    </a:cubicBezTo>
                    <a:cubicBezTo>
                      <a:pt x="201" y="207"/>
                      <a:pt x="201" y="207"/>
                      <a:pt x="201" y="207"/>
                    </a:cubicBezTo>
                    <a:cubicBezTo>
                      <a:pt x="205" y="224"/>
                      <a:pt x="211" y="243"/>
                      <a:pt x="219" y="261"/>
                    </a:cubicBezTo>
                    <a:cubicBezTo>
                      <a:pt x="220" y="263"/>
                      <a:pt x="220" y="264"/>
                      <a:pt x="221" y="266"/>
                    </a:cubicBezTo>
                    <a:cubicBezTo>
                      <a:pt x="222" y="268"/>
                      <a:pt x="222" y="269"/>
                      <a:pt x="223" y="270"/>
                    </a:cubicBezTo>
                    <a:cubicBezTo>
                      <a:pt x="228" y="290"/>
                      <a:pt x="219" y="311"/>
                      <a:pt x="200" y="319"/>
                    </a:cubicBezTo>
                    <a:cubicBezTo>
                      <a:pt x="195" y="321"/>
                      <a:pt x="190" y="322"/>
                      <a:pt x="184" y="322"/>
                    </a:cubicBezTo>
                    <a:cubicBezTo>
                      <a:pt x="177" y="322"/>
                      <a:pt x="171" y="320"/>
                      <a:pt x="165" y="317"/>
                    </a:cubicBezTo>
                    <a:cubicBezTo>
                      <a:pt x="162" y="315"/>
                      <a:pt x="159" y="313"/>
                      <a:pt x="157" y="311"/>
                    </a:cubicBezTo>
                    <a:cubicBezTo>
                      <a:pt x="153" y="307"/>
                      <a:pt x="150" y="303"/>
                      <a:pt x="147" y="298"/>
                    </a:cubicBezTo>
                    <a:cubicBezTo>
                      <a:pt x="141" y="283"/>
                      <a:pt x="136" y="269"/>
                      <a:pt x="131" y="255"/>
                    </a:cubicBezTo>
                    <a:cubicBezTo>
                      <a:pt x="21" y="331"/>
                      <a:pt x="21" y="331"/>
                      <a:pt x="21" y="331"/>
                    </a:cubicBezTo>
                    <a:cubicBezTo>
                      <a:pt x="13" y="336"/>
                      <a:pt x="13" y="336"/>
                      <a:pt x="13" y="336"/>
                    </a:cubicBezTo>
                    <a:cubicBezTo>
                      <a:pt x="13" y="336"/>
                      <a:pt x="13" y="336"/>
                      <a:pt x="13" y="336"/>
                    </a:cubicBezTo>
                    <a:cubicBezTo>
                      <a:pt x="13" y="336"/>
                      <a:pt x="13" y="336"/>
                      <a:pt x="13" y="337"/>
                    </a:cubicBezTo>
                    <a:cubicBezTo>
                      <a:pt x="0" y="347"/>
                      <a:pt x="0" y="371"/>
                      <a:pt x="13" y="392"/>
                    </a:cubicBezTo>
                    <a:cubicBezTo>
                      <a:pt x="26" y="413"/>
                      <a:pt x="48" y="423"/>
                      <a:pt x="63" y="415"/>
                    </a:cubicBezTo>
                    <a:cubicBezTo>
                      <a:pt x="63" y="415"/>
                      <a:pt x="63" y="415"/>
                      <a:pt x="63" y="415"/>
                    </a:cubicBezTo>
                    <a:cubicBezTo>
                      <a:pt x="225" y="322"/>
                      <a:pt x="225" y="322"/>
                      <a:pt x="225" y="322"/>
                    </a:cubicBezTo>
                    <a:cubicBezTo>
                      <a:pt x="272" y="295"/>
                      <a:pt x="272" y="295"/>
                      <a:pt x="272" y="295"/>
                    </a:cubicBezTo>
                    <a:cubicBezTo>
                      <a:pt x="324" y="266"/>
                      <a:pt x="324" y="266"/>
                      <a:pt x="324" y="266"/>
                    </a:cubicBezTo>
                    <a:cubicBezTo>
                      <a:pt x="343" y="255"/>
                      <a:pt x="343" y="255"/>
                      <a:pt x="343" y="255"/>
                    </a:cubicBezTo>
                    <a:cubicBezTo>
                      <a:pt x="441" y="198"/>
                      <a:pt x="441" y="198"/>
                      <a:pt x="441" y="198"/>
                    </a:cubicBezTo>
                    <a:cubicBezTo>
                      <a:pt x="442" y="198"/>
                      <a:pt x="442" y="198"/>
                      <a:pt x="442" y="198"/>
                    </a:cubicBezTo>
                    <a:cubicBezTo>
                      <a:pt x="482" y="175"/>
                      <a:pt x="482" y="175"/>
                      <a:pt x="482" y="175"/>
                    </a:cubicBezTo>
                    <a:cubicBezTo>
                      <a:pt x="544" y="139"/>
                      <a:pt x="544" y="139"/>
                      <a:pt x="544" y="139"/>
                    </a:cubicBezTo>
                    <a:cubicBezTo>
                      <a:pt x="567" y="126"/>
                      <a:pt x="567" y="126"/>
                      <a:pt x="567" y="126"/>
                    </a:cubicBezTo>
                    <a:cubicBezTo>
                      <a:pt x="589" y="112"/>
                      <a:pt x="590" y="74"/>
                      <a:pt x="570" y="42"/>
                    </a:cubicBezTo>
                    <a:cubicBezTo>
                      <a:pt x="562" y="30"/>
                      <a:pt x="553" y="20"/>
                      <a:pt x="543" y="13"/>
                    </a:cubicBezTo>
                    <a:close/>
                    <a:moveTo>
                      <a:pt x="546" y="102"/>
                    </a:moveTo>
                    <a:cubicBezTo>
                      <a:pt x="544" y="103"/>
                      <a:pt x="541" y="104"/>
                      <a:pt x="538" y="104"/>
                    </a:cubicBezTo>
                    <a:cubicBezTo>
                      <a:pt x="526" y="105"/>
                      <a:pt x="511" y="94"/>
                      <a:pt x="501" y="77"/>
                    </a:cubicBezTo>
                    <a:cubicBezTo>
                      <a:pt x="497" y="69"/>
                      <a:pt x="494" y="61"/>
                      <a:pt x="492" y="54"/>
                    </a:cubicBezTo>
                    <a:cubicBezTo>
                      <a:pt x="492" y="50"/>
                      <a:pt x="491" y="46"/>
                      <a:pt x="492" y="42"/>
                    </a:cubicBezTo>
                    <a:cubicBezTo>
                      <a:pt x="492" y="35"/>
                      <a:pt x="495" y="28"/>
                      <a:pt x="501" y="25"/>
                    </a:cubicBezTo>
                    <a:cubicBezTo>
                      <a:pt x="501" y="25"/>
                      <a:pt x="501" y="25"/>
                      <a:pt x="502" y="25"/>
                    </a:cubicBezTo>
                    <a:cubicBezTo>
                      <a:pt x="504" y="24"/>
                      <a:pt x="506" y="23"/>
                      <a:pt x="509" y="23"/>
                    </a:cubicBezTo>
                    <a:cubicBezTo>
                      <a:pt x="507" y="25"/>
                      <a:pt x="505" y="26"/>
                      <a:pt x="504" y="28"/>
                    </a:cubicBezTo>
                    <a:cubicBezTo>
                      <a:pt x="503" y="30"/>
                      <a:pt x="502" y="32"/>
                      <a:pt x="502" y="34"/>
                    </a:cubicBezTo>
                    <a:cubicBezTo>
                      <a:pt x="501" y="38"/>
                      <a:pt x="501" y="42"/>
                      <a:pt x="501" y="47"/>
                    </a:cubicBezTo>
                    <a:cubicBezTo>
                      <a:pt x="502" y="55"/>
                      <a:pt x="505" y="65"/>
                      <a:pt x="510" y="74"/>
                    </a:cubicBezTo>
                    <a:cubicBezTo>
                      <a:pt x="518" y="86"/>
                      <a:pt x="527" y="95"/>
                      <a:pt x="537" y="99"/>
                    </a:cubicBezTo>
                    <a:cubicBezTo>
                      <a:pt x="540" y="101"/>
                      <a:pt x="544" y="101"/>
                      <a:pt x="547" y="101"/>
                    </a:cubicBezTo>
                    <a:cubicBezTo>
                      <a:pt x="547" y="102"/>
                      <a:pt x="546" y="102"/>
                      <a:pt x="546" y="102"/>
                    </a:cubicBezTo>
                    <a:close/>
                    <a:moveTo>
                      <a:pt x="564" y="95"/>
                    </a:moveTo>
                    <a:cubicBezTo>
                      <a:pt x="562" y="96"/>
                      <a:pt x="560" y="97"/>
                      <a:pt x="558" y="97"/>
                    </a:cubicBezTo>
                    <a:cubicBezTo>
                      <a:pt x="556" y="97"/>
                      <a:pt x="553" y="97"/>
                      <a:pt x="551" y="97"/>
                    </a:cubicBezTo>
                    <a:cubicBezTo>
                      <a:pt x="545" y="96"/>
                      <a:pt x="539" y="92"/>
                      <a:pt x="533" y="87"/>
                    </a:cubicBezTo>
                    <a:cubicBezTo>
                      <a:pt x="528" y="83"/>
                      <a:pt x="523" y="77"/>
                      <a:pt x="519" y="70"/>
                    </a:cubicBezTo>
                    <a:cubicBezTo>
                      <a:pt x="513" y="60"/>
                      <a:pt x="510" y="49"/>
                      <a:pt x="510" y="40"/>
                    </a:cubicBezTo>
                    <a:cubicBezTo>
                      <a:pt x="510" y="39"/>
                      <a:pt x="510" y="38"/>
                      <a:pt x="510" y="37"/>
                    </a:cubicBezTo>
                    <a:cubicBezTo>
                      <a:pt x="510" y="33"/>
                      <a:pt x="511" y="29"/>
                      <a:pt x="512" y="26"/>
                    </a:cubicBezTo>
                    <a:cubicBezTo>
                      <a:pt x="513" y="25"/>
                      <a:pt x="513" y="24"/>
                      <a:pt x="513" y="24"/>
                    </a:cubicBezTo>
                    <a:cubicBezTo>
                      <a:pt x="514" y="22"/>
                      <a:pt x="515" y="21"/>
                      <a:pt x="516" y="20"/>
                    </a:cubicBezTo>
                    <a:cubicBezTo>
                      <a:pt x="517" y="20"/>
                      <a:pt x="518" y="19"/>
                      <a:pt x="519" y="18"/>
                    </a:cubicBezTo>
                    <a:cubicBezTo>
                      <a:pt x="520" y="18"/>
                      <a:pt x="522" y="17"/>
                      <a:pt x="524" y="17"/>
                    </a:cubicBezTo>
                    <a:cubicBezTo>
                      <a:pt x="528" y="16"/>
                      <a:pt x="532" y="17"/>
                      <a:pt x="537" y="18"/>
                    </a:cubicBezTo>
                    <a:cubicBezTo>
                      <a:pt x="546" y="22"/>
                      <a:pt x="556" y="31"/>
                      <a:pt x="564" y="44"/>
                    </a:cubicBezTo>
                    <a:cubicBezTo>
                      <a:pt x="576" y="65"/>
                      <a:pt x="576" y="88"/>
                      <a:pt x="564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4" name="Freeform 321">
                <a:extLst>
                  <a:ext uri="{FF2B5EF4-FFF2-40B4-BE49-F238E27FC236}">
                    <a16:creationId xmlns:a16="http://schemas.microsoft.com/office/drawing/2014/main" id="{761BAAE4-3C13-4ED9-91F9-465AA11EB5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5" y="2252"/>
                <a:ext cx="129" cy="167"/>
              </a:xfrm>
              <a:custGeom>
                <a:avLst/>
                <a:gdLst>
                  <a:gd name="T0" fmla="*/ 3 w 247"/>
                  <a:gd name="T1" fmla="*/ 230 h 354"/>
                  <a:gd name="T2" fmla="*/ 5 w 247"/>
                  <a:gd name="T3" fmla="*/ 242 h 354"/>
                  <a:gd name="T4" fmla="*/ 14 w 247"/>
                  <a:gd name="T5" fmla="*/ 281 h 354"/>
                  <a:gd name="T6" fmla="*/ 17 w 247"/>
                  <a:gd name="T7" fmla="*/ 290 h 354"/>
                  <a:gd name="T8" fmla="*/ 34 w 247"/>
                  <a:gd name="T9" fmla="*/ 335 h 354"/>
                  <a:gd name="T10" fmla="*/ 42 w 247"/>
                  <a:gd name="T11" fmla="*/ 346 h 354"/>
                  <a:gd name="T12" fmla="*/ 51 w 247"/>
                  <a:gd name="T13" fmla="*/ 351 h 354"/>
                  <a:gd name="T14" fmla="*/ 63 w 247"/>
                  <a:gd name="T15" fmla="*/ 354 h 354"/>
                  <a:gd name="T16" fmla="*/ 76 w 247"/>
                  <a:gd name="T17" fmla="*/ 351 h 354"/>
                  <a:gd name="T18" fmla="*/ 95 w 247"/>
                  <a:gd name="T19" fmla="*/ 316 h 354"/>
                  <a:gd name="T20" fmla="*/ 93 w 247"/>
                  <a:gd name="T21" fmla="*/ 309 h 354"/>
                  <a:gd name="T22" fmla="*/ 91 w 247"/>
                  <a:gd name="T23" fmla="*/ 307 h 354"/>
                  <a:gd name="T24" fmla="*/ 73 w 247"/>
                  <a:gd name="T25" fmla="*/ 252 h 354"/>
                  <a:gd name="T26" fmla="*/ 70 w 247"/>
                  <a:gd name="T27" fmla="*/ 242 h 354"/>
                  <a:gd name="T28" fmla="*/ 64 w 247"/>
                  <a:gd name="T29" fmla="*/ 191 h 354"/>
                  <a:gd name="T30" fmla="*/ 64 w 247"/>
                  <a:gd name="T31" fmla="*/ 185 h 354"/>
                  <a:gd name="T32" fmla="*/ 65 w 247"/>
                  <a:gd name="T33" fmla="*/ 172 h 354"/>
                  <a:gd name="T34" fmla="*/ 70 w 247"/>
                  <a:gd name="T35" fmla="*/ 148 h 354"/>
                  <a:gd name="T36" fmla="*/ 103 w 247"/>
                  <a:gd name="T37" fmla="*/ 89 h 354"/>
                  <a:gd name="T38" fmla="*/ 104 w 247"/>
                  <a:gd name="T39" fmla="*/ 88 h 354"/>
                  <a:gd name="T40" fmla="*/ 104 w 247"/>
                  <a:gd name="T41" fmla="*/ 135 h 354"/>
                  <a:gd name="T42" fmla="*/ 247 w 247"/>
                  <a:gd name="T43" fmla="*/ 0 h 354"/>
                  <a:gd name="T44" fmla="*/ 135 w 247"/>
                  <a:gd name="T45" fmla="*/ 0 h 354"/>
                  <a:gd name="T46" fmla="*/ 127 w 247"/>
                  <a:gd name="T47" fmla="*/ 1 h 354"/>
                  <a:gd name="T48" fmla="*/ 117 w 247"/>
                  <a:gd name="T49" fmla="*/ 3 h 354"/>
                  <a:gd name="T50" fmla="*/ 57 w 247"/>
                  <a:gd name="T51" fmla="*/ 44 h 354"/>
                  <a:gd name="T52" fmla="*/ 4 w 247"/>
                  <a:gd name="T53" fmla="*/ 150 h 354"/>
                  <a:gd name="T54" fmla="*/ 0 w 247"/>
                  <a:gd name="T55" fmla="*/ 191 h 354"/>
                  <a:gd name="T56" fmla="*/ 3 w 247"/>
                  <a:gd name="T57" fmla="*/ 23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47" h="354">
                    <a:moveTo>
                      <a:pt x="3" y="230"/>
                    </a:moveTo>
                    <a:cubicBezTo>
                      <a:pt x="4" y="234"/>
                      <a:pt x="4" y="238"/>
                      <a:pt x="5" y="242"/>
                    </a:cubicBezTo>
                    <a:cubicBezTo>
                      <a:pt x="7" y="254"/>
                      <a:pt x="10" y="267"/>
                      <a:pt x="14" y="281"/>
                    </a:cubicBezTo>
                    <a:cubicBezTo>
                      <a:pt x="15" y="284"/>
                      <a:pt x="16" y="287"/>
                      <a:pt x="17" y="290"/>
                    </a:cubicBezTo>
                    <a:cubicBezTo>
                      <a:pt x="22" y="305"/>
                      <a:pt x="27" y="319"/>
                      <a:pt x="34" y="335"/>
                    </a:cubicBezTo>
                    <a:cubicBezTo>
                      <a:pt x="36" y="339"/>
                      <a:pt x="39" y="343"/>
                      <a:pt x="42" y="346"/>
                    </a:cubicBezTo>
                    <a:cubicBezTo>
                      <a:pt x="45" y="348"/>
                      <a:pt x="48" y="350"/>
                      <a:pt x="51" y="351"/>
                    </a:cubicBezTo>
                    <a:cubicBezTo>
                      <a:pt x="55" y="353"/>
                      <a:pt x="59" y="354"/>
                      <a:pt x="63" y="354"/>
                    </a:cubicBezTo>
                    <a:cubicBezTo>
                      <a:pt x="67" y="354"/>
                      <a:pt x="72" y="353"/>
                      <a:pt x="76" y="351"/>
                    </a:cubicBezTo>
                    <a:cubicBezTo>
                      <a:pt x="90" y="345"/>
                      <a:pt x="97" y="330"/>
                      <a:pt x="95" y="316"/>
                    </a:cubicBezTo>
                    <a:cubicBezTo>
                      <a:pt x="94" y="314"/>
                      <a:pt x="94" y="311"/>
                      <a:pt x="93" y="309"/>
                    </a:cubicBezTo>
                    <a:cubicBezTo>
                      <a:pt x="92" y="308"/>
                      <a:pt x="92" y="307"/>
                      <a:pt x="91" y="307"/>
                    </a:cubicBezTo>
                    <a:cubicBezTo>
                      <a:pt x="83" y="287"/>
                      <a:pt x="77" y="269"/>
                      <a:pt x="73" y="252"/>
                    </a:cubicBezTo>
                    <a:cubicBezTo>
                      <a:pt x="72" y="249"/>
                      <a:pt x="71" y="246"/>
                      <a:pt x="70" y="242"/>
                    </a:cubicBezTo>
                    <a:cubicBezTo>
                      <a:pt x="66" y="223"/>
                      <a:pt x="64" y="206"/>
                      <a:pt x="64" y="191"/>
                    </a:cubicBezTo>
                    <a:cubicBezTo>
                      <a:pt x="64" y="189"/>
                      <a:pt x="64" y="187"/>
                      <a:pt x="64" y="185"/>
                    </a:cubicBezTo>
                    <a:cubicBezTo>
                      <a:pt x="64" y="181"/>
                      <a:pt x="65" y="176"/>
                      <a:pt x="65" y="172"/>
                    </a:cubicBezTo>
                    <a:cubicBezTo>
                      <a:pt x="66" y="163"/>
                      <a:pt x="68" y="155"/>
                      <a:pt x="70" y="148"/>
                    </a:cubicBezTo>
                    <a:cubicBezTo>
                      <a:pt x="77" y="121"/>
                      <a:pt x="90" y="103"/>
                      <a:pt x="103" y="89"/>
                    </a:cubicBezTo>
                    <a:cubicBezTo>
                      <a:pt x="103" y="89"/>
                      <a:pt x="104" y="89"/>
                      <a:pt x="104" y="88"/>
                    </a:cubicBezTo>
                    <a:cubicBezTo>
                      <a:pt x="104" y="135"/>
                      <a:pt x="104" y="135"/>
                      <a:pt x="104" y="135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2" y="0"/>
                      <a:pt x="130" y="0"/>
                      <a:pt x="127" y="1"/>
                    </a:cubicBezTo>
                    <a:cubicBezTo>
                      <a:pt x="124" y="1"/>
                      <a:pt x="120" y="2"/>
                      <a:pt x="117" y="3"/>
                    </a:cubicBezTo>
                    <a:cubicBezTo>
                      <a:pt x="114" y="4"/>
                      <a:pt x="86" y="15"/>
                      <a:pt x="57" y="44"/>
                    </a:cubicBezTo>
                    <a:cubicBezTo>
                      <a:pt x="35" y="67"/>
                      <a:pt x="12" y="102"/>
                      <a:pt x="4" y="150"/>
                    </a:cubicBezTo>
                    <a:cubicBezTo>
                      <a:pt x="1" y="163"/>
                      <a:pt x="0" y="176"/>
                      <a:pt x="0" y="191"/>
                    </a:cubicBezTo>
                    <a:cubicBezTo>
                      <a:pt x="0" y="203"/>
                      <a:pt x="1" y="217"/>
                      <a:pt x="3" y="2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115" name="그래픽 519">
              <a:extLst>
                <a:ext uri="{FF2B5EF4-FFF2-40B4-BE49-F238E27FC236}">
                  <a16:creationId xmlns:a16="http://schemas.microsoft.com/office/drawing/2014/main" id="{8F81C1DF-5FFC-45B3-9849-380E2B7D221E}"/>
                </a:ext>
              </a:extLst>
            </p:cNvPr>
            <p:cNvGrpSpPr/>
            <p:nvPr/>
          </p:nvGrpSpPr>
          <p:grpSpPr>
            <a:xfrm>
              <a:off x="6317576" y="2343607"/>
              <a:ext cx="421134" cy="742966"/>
              <a:chOff x="3923455" y="2293143"/>
              <a:chExt cx="1288149" cy="2272665"/>
            </a:xfrm>
            <a:grpFill/>
          </p:grpSpPr>
          <p:sp>
            <p:nvSpPr>
              <p:cNvPr id="116" name="자유형: 도형 115">
                <a:extLst>
                  <a:ext uri="{FF2B5EF4-FFF2-40B4-BE49-F238E27FC236}">
                    <a16:creationId xmlns:a16="http://schemas.microsoft.com/office/drawing/2014/main" id="{F34DDBD9-F0BF-4B57-9549-54404D50731E}"/>
                  </a:ext>
                </a:extLst>
              </p:cNvPr>
              <p:cNvSpPr/>
              <p:nvPr/>
            </p:nvSpPr>
            <p:spPr>
              <a:xfrm>
                <a:off x="4842034" y="3714273"/>
                <a:ext cx="28575" cy="133350"/>
              </a:xfrm>
              <a:custGeom>
                <a:avLst/>
                <a:gdLst>
                  <a:gd name="connsiteX0" fmla="*/ 7144 w 28575"/>
                  <a:gd name="connsiteY0" fmla="*/ 86201 h 133350"/>
                  <a:gd name="connsiteX1" fmla="*/ 7144 w 28575"/>
                  <a:gd name="connsiteY1" fmla="*/ 126206 h 133350"/>
                  <a:gd name="connsiteX2" fmla="*/ 28099 w 28575"/>
                  <a:gd name="connsiteY2" fmla="*/ 120491 h 133350"/>
                  <a:gd name="connsiteX3" fmla="*/ 28099 w 28575"/>
                  <a:gd name="connsiteY3" fmla="*/ 7144 h 133350"/>
                  <a:gd name="connsiteX4" fmla="*/ 7144 w 28575"/>
                  <a:gd name="connsiteY4" fmla="*/ 86201 h 133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" h="133350">
                    <a:moveTo>
                      <a:pt x="7144" y="86201"/>
                    </a:moveTo>
                    <a:lnTo>
                      <a:pt x="7144" y="126206"/>
                    </a:lnTo>
                    <a:cubicBezTo>
                      <a:pt x="13811" y="124301"/>
                      <a:pt x="20479" y="122396"/>
                      <a:pt x="28099" y="120491"/>
                    </a:cubicBezTo>
                    <a:lnTo>
                      <a:pt x="28099" y="7144"/>
                    </a:lnTo>
                    <a:cubicBezTo>
                      <a:pt x="14764" y="30956"/>
                      <a:pt x="7144" y="57626"/>
                      <a:pt x="7144" y="8620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7" name="자유형: 도형 116">
                <a:extLst>
                  <a:ext uri="{FF2B5EF4-FFF2-40B4-BE49-F238E27FC236}">
                    <a16:creationId xmlns:a16="http://schemas.microsoft.com/office/drawing/2014/main" id="{DEB6552F-643A-4B8C-B976-465E84F474EA}"/>
                  </a:ext>
                </a:extLst>
              </p:cNvPr>
              <p:cNvSpPr/>
              <p:nvPr/>
            </p:nvSpPr>
            <p:spPr>
              <a:xfrm>
                <a:off x="4390549" y="2293143"/>
                <a:ext cx="438150" cy="438150"/>
              </a:xfrm>
              <a:custGeom>
                <a:avLst/>
                <a:gdLst>
                  <a:gd name="connsiteX0" fmla="*/ 435769 w 438150"/>
                  <a:gd name="connsiteY0" fmla="*/ 221456 h 438150"/>
                  <a:gd name="connsiteX1" fmla="*/ 221456 w 438150"/>
                  <a:gd name="connsiteY1" fmla="*/ 435769 h 438150"/>
                  <a:gd name="connsiteX2" fmla="*/ 7144 w 438150"/>
                  <a:gd name="connsiteY2" fmla="*/ 221456 h 438150"/>
                  <a:gd name="connsiteX3" fmla="*/ 221456 w 438150"/>
                  <a:gd name="connsiteY3" fmla="*/ 7144 h 438150"/>
                  <a:gd name="connsiteX4" fmla="*/ 435769 w 438150"/>
                  <a:gd name="connsiteY4" fmla="*/ 221456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8150" h="438150">
                    <a:moveTo>
                      <a:pt x="435769" y="221456"/>
                    </a:moveTo>
                    <a:cubicBezTo>
                      <a:pt x="435769" y="339818"/>
                      <a:pt x="339818" y="435769"/>
                      <a:pt x="221456" y="435769"/>
                    </a:cubicBezTo>
                    <a:cubicBezTo>
                      <a:pt x="103095" y="435769"/>
                      <a:pt x="7144" y="339818"/>
                      <a:pt x="7144" y="221456"/>
                    </a:cubicBezTo>
                    <a:cubicBezTo>
                      <a:pt x="7144" y="103095"/>
                      <a:pt x="103095" y="7144"/>
                      <a:pt x="221456" y="7144"/>
                    </a:cubicBezTo>
                    <a:cubicBezTo>
                      <a:pt x="339818" y="7144"/>
                      <a:pt x="435769" y="103095"/>
                      <a:pt x="435769" y="22145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8" name="자유형: 도형 117">
                <a:extLst>
                  <a:ext uri="{FF2B5EF4-FFF2-40B4-BE49-F238E27FC236}">
                    <a16:creationId xmlns:a16="http://schemas.microsoft.com/office/drawing/2014/main" id="{2A52660A-C14F-4DDF-BCB0-2870B3040CC5}"/>
                  </a:ext>
                </a:extLst>
              </p:cNvPr>
              <p:cNvSpPr/>
              <p:nvPr/>
            </p:nvSpPr>
            <p:spPr>
              <a:xfrm>
                <a:off x="3973354" y="2775108"/>
                <a:ext cx="1238250" cy="1790700"/>
              </a:xfrm>
              <a:custGeom>
                <a:avLst/>
                <a:gdLst>
                  <a:gd name="connsiteX0" fmla="*/ 116681 w 1238250"/>
                  <a:gd name="connsiteY0" fmla="*/ 861536 h 1790700"/>
                  <a:gd name="connsiteX1" fmla="*/ 7144 w 1238250"/>
                  <a:gd name="connsiteY1" fmla="*/ 971074 h 1790700"/>
                  <a:gd name="connsiteX2" fmla="*/ 140494 w 1238250"/>
                  <a:gd name="connsiteY2" fmla="*/ 1104424 h 1790700"/>
                  <a:gd name="connsiteX3" fmla="*/ 250031 w 1238250"/>
                  <a:gd name="connsiteY3" fmla="*/ 994886 h 1790700"/>
                  <a:gd name="connsiteX4" fmla="*/ 203359 w 1238250"/>
                  <a:gd name="connsiteY4" fmla="*/ 948214 h 1790700"/>
                  <a:gd name="connsiteX5" fmla="*/ 232886 w 1238250"/>
                  <a:gd name="connsiteY5" fmla="*/ 918686 h 1790700"/>
                  <a:gd name="connsiteX6" fmla="*/ 244316 w 1238250"/>
                  <a:gd name="connsiteY6" fmla="*/ 919639 h 1790700"/>
                  <a:gd name="connsiteX7" fmla="*/ 249079 w 1238250"/>
                  <a:gd name="connsiteY7" fmla="*/ 919639 h 1790700"/>
                  <a:gd name="connsiteX8" fmla="*/ 320516 w 1238250"/>
                  <a:gd name="connsiteY8" fmla="*/ 838676 h 1790700"/>
                  <a:gd name="connsiteX9" fmla="*/ 320516 w 1238250"/>
                  <a:gd name="connsiteY9" fmla="*/ 832009 h 1790700"/>
                  <a:gd name="connsiteX10" fmla="*/ 351949 w 1238250"/>
                  <a:gd name="connsiteY10" fmla="*/ 800576 h 1790700"/>
                  <a:gd name="connsiteX11" fmla="*/ 316706 w 1238250"/>
                  <a:gd name="connsiteY11" fmla="*/ 765334 h 1790700"/>
                  <a:gd name="connsiteX12" fmla="*/ 314801 w 1238250"/>
                  <a:gd name="connsiteY12" fmla="*/ 665321 h 1790700"/>
                  <a:gd name="connsiteX13" fmla="*/ 381476 w 1238250"/>
                  <a:gd name="connsiteY13" fmla="*/ 237649 h 1790700"/>
                  <a:gd name="connsiteX14" fmla="*/ 381476 w 1238250"/>
                  <a:gd name="connsiteY14" fmla="*/ 1666399 h 1790700"/>
                  <a:gd name="connsiteX15" fmla="*/ 499586 w 1238250"/>
                  <a:gd name="connsiteY15" fmla="*/ 1784509 h 1790700"/>
                  <a:gd name="connsiteX16" fmla="*/ 617696 w 1238250"/>
                  <a:gd name="connsiteY16" fmla="*/ 1666399 h 1790700"/>
                  <a:gd name="connsiteX17" fmla="*/ 617696 w 1238250"/>
                  <a:gd name="connsiteY17" fmla="*/ 806291 h 1790700"/>
                  <a:gd name="connsiteX18" fmla="*/ 661511 w 1238250"/>
                  <a:gd name="connsiteY18" fmla="*/ 806291 h 1790700"/>
                  <a:gd name="connsiteX19" fmla="*/ 661511 w 1238250"/>
                  <a:gd name="connsiteY19" fmla="*/ 1666399 h 1790700"/>
                  <a:gd name="connsiteX20" fmla="*/ 779621 w 1238250"/>
                  <a:gd name="connsiteY20" fmla="*/ 1784509 h 1790700"/>
                  <a:gd name="connsiteX21" fmla="*/ 897731 w 1238250"/>
                  <a:gd name="connsiteY21" fmla="*/ 1666399 h 1790700"/>
                  <a:gd name="connsiteX22" fmla="*/ 897731 w 1238250"/>
                  <a:gd name="connsiteY22" fmla="*/ 1548289 h 1790700"/>
                  <a:gd name="connsiteX23" fmla="*/ 834866 w 1238250"/>
                  <a:gd name="connsiteY23" fmla="*/ 1504474 h 1790700"/>
                  <a:gd name="connsiteX24" fmla="*/ 834866 w 1238250"/>
                  <a:gd name="connsiteY24" fmla="*/ 1166336 h 1790700"/>
                  <a:gd name="connsiteX25" fmla="*/ 815816 w 1238250"/>
                  <a:gd name="connsiteY25" fmla="*/ 1166336 h 1790700"/>
                  <a:gd name="connsiteX26" fmla="*/ 815816 w 1238250"/>
                  <a:gd name="connsiteY26" fmla="*/ 1145381 h 1790700"/>
                  <a:gd name="connsiteX27" fmla="*/ 815816 w 1238250"/>
                  <a:gd name="connsiteY27" fmla="*/ 1025366 h 1790700"/>
                  <a:gd name="connsiteX28" fmla="*/ 897731 w 1238250"/>
                  <a:gd name="connsiteY28" fmla="*/ 853916 h 1790700"/>
                  <a:gd name="connsiteX29" fmla="*/ 897731 w 1238250"/>
                  <a:gd name="connsiteY29" fmla="*/ 238601 h 1790700"/>
                  <a:gd name="connsiteX30" fmla="*/ 914876 w 1238250"/>
                  <a:gd name="connsiteY30" fmla="*/ 278606 h 1790700"/>
                  <a:gd name="connsiteX31" fmla="*/ 964406 w 1238250"/>
                  <a:gd name="connsiteY31" fmla="*/ 665321 h 1790700"/>
                  <a:gd name="connsiteX32" fmla="*/ 959644 w 1238250"/>
                  <a:gd name="connsiteY32" fmla="*/ 817721 h 1790700"/>
                  <a:gd name="connsiteX33" fmla="*/ 958691 w 1238250"/>
                  <a:gd name="connsiteY33" fmla="*/ 838676 h 1790700"/>
                  <a:gd name="connsiteX34" fmla="*/ 958691 w 1238250"/>
                  <a:gd name="connsiteY34" fmla="*/ 840581 h 1790700"/>
                  <a:gd name="connsiteX35" fmla="*/ 836771 w 1238250"/>
                  <a:gd name="connsiteY35" fmla="*/ 1024414 h 1790700"/>
                  <a:gd name="connsiteX36" fmla="*/ 836771 w 1238250"/>
                  <a:gd name="connsiteY36" fmla="*/ 1144429 h 1790700"/>
                  <a:gd name="connsiteX37" fmla="*/ 855821 w 1238250"/>
                  <a:gd name="connsiteY37" fmla="*/ 1144429 h 1790700"/>
                  <a:gd name="connsiteX38" fmla="*/ 855821 w 1238250"/>
                  <a:gd name="connsiteY38" fmla="*/ 1503521 h 1790700"/>
                  <a:gd name="connsiteX39" fmla="*/ 1036796 w 1238250"/>
                  <a:gd name="connsiteY39" fmla="*/ 1538764 h 1790700"/>
                  <a:gd name="connsiteX40" fmla="*/ 1217771 w 1238250"/>
                  <a:gd name="connsiteY40" fmla="*/ 1503521 h 1790700"/>
                  <a:gd name="connsiteX41" fmla="*/ 1217771 w 1238250"/>
                  <a:gd name="connsiteY41" fmla="*/ 1147286 h 1790700"/>
                  <a:gd name="connsiteX42" fmla="*/ 1236821 w 1238250"/>
                  <a:gd name="connsiteY42" fmla="*/ 1147286 h 1790700"/>
                  <a:gd name="connsiteX43" fmla="*/ 1236821 w 1238250"/>
                  <a:gd name="connsiteY43" fmla="*/ 1137761 h 1790700"/>
                  <a:gd name="connsiteX44" fmla="*/ 1236821 w 1238250"/>
                  <a:gd name="connsiteY44" fmla="*/ 1024414 h 1790700"/>
                  <a:gd name="connsiteX45" fmla="*/ 1111091 w 1238250"/>
                  <a:gd name="connsiteY45" fmla="*/ 838676 h 1790700"/>
                  <a:gd name="connsiteX46" fmla="*/ 1112044 w 1238250"/>
                  <a:gd name="connsiteY46" fmla="*/ 816769 h 1790700"/>
                  <a:gd name="connsiteX47" fmla="*/ 1115854 w 1238250"/>
                  <a:gd name="connsiteY47" fmla="*/ 664369 h 1790700"/>
                  <a:gd name="connsiteX48" fmla="*/ 1007269 w 1238250"/>
                  <a:gd name="connsiteY48" fmla="*/ 122396 h 1790700"/>
                  <a:gd name="connsiteX49" fmla="*/ 905351 w 1238250"/>
                  <a:gd name="connsiteY49" fmla="*/ 27146 h 1790700"/>
                  <a:gd name="connsiteX50" fmla="*/ 827246 w 1238250"/>
                  <a:gd name="connsiteY50" fmla="*/ 7144 h 1790700"/>
                  <a:gd name="connsiteX51" fmla="*/ 823436 w 1238250"/>
                  <a:gd name="connsiteY51" fmla="*/ 7144 h 1790700"/>
                  <a:gd name="connsiteX52" fmla="*/ 454819 w 1238250"/>
                  <a:gd name="connsiteY52" fmla="*/ 7144 h 1790700"/>
                  <a:gd name="connsiteX53" fmla="*/ 451009 w 1238250"/>
                  <a:gd name="connsiteY53" fmla="*/ 7144 h 1790700"/>
                  <a:gd name="connsiteX54" fmla="*/ 372904 w 1238250"/>
                  <a:gd name="connsiteY54" fmla="*/ 27146 h 1790700"/>
                  <a:gd name="connsiteX55" fmla="*/ 228124 w 1238250"/>
                  <a:gd name="connsiteY55" fmla="*/ 206216 h 1790700"/>
                  <a:gd name="connsiteX56" fmla="*/ 162401 w 1238250"/>
                  <a:gd name="connsiteY56" fmla="*/ 663416 h 1790700"/>
                  <a:gd name="connsiteX57" fmla="*/ 168116 w 1238250"/>
                  <a:gd name="connsiteY57" fmla="*/ 846296 h 1790700"/>
                  <a:gd name="connsiteX58" fmla="*/ 182404 w 1238250"/>
                  <a:gd name="connsiteY58" fmla="*/ 887254 h 1790700"/>
                  <a:gd name="connsiteX59" fmla="*/ 163354 w 1238250"/>
                  <a:gd name="connsiteY59" fmla="*/ 906304 h 1790700"/>
                  <a:gd name="connsiteX60" fmla="*/ 116681 w 1238250"/>
                  <a:gd name="connsiteY60" fmla="*/ 861536 h 1790700"/>
                  <a:gd name="connsiteX61" fmla="*/ 1035844 w 1238250"/>
                  <a:gd name="connsiteY61" fmla="*/ 1137761 h 1790700"/>
                  <a:gd name="connsiteX62" fmla="*/ 896779 w 1238250"/>
                  <a:gd name="connsiteY62" fmla="*/ 1116806 h 1790700"/>
                  <a:gd name="connsiteX63" fmla="*/ 1035844 w 1238250"/>
                  <a:gd name="connsiteY63" fmla="*/ 1095851 h 1790700"/>
                  <a:gd name="connsiteX64" fmla="*/ 1174909 w 1238250"/>
                  <a:gd name="connsiteY64" fmla="*/ 1116806 h 1790700"/>
                  <a:gd name="connsiteX65" fmla="*/ 1035844 w 1238250"/>
                  <a:gd name="connsiteY65" fmla="*/ 1137761 h 1790700"/>
                  <a:gd name="connsiteX66" fmla="*/ 1216819 w 1238250"/>
                  <a:gd name="connsiteY66" fmla="*/ 1025366 h 1790700"/>
                  <a:gd name="connsiteX67" fmla="*/ 1216819 w 1238250"/>
                  <a:gd name="connsiteY67" fmla="*/ 1104424 h 1790700"/>
                  <a:gd name="connsiteX68" fmla="*/ 1035844 w 1238250"/>
                  <a:gd name="connsiteY68" fmla="*/ 1069181 h 1790700"/>
                  <a:gd name="connsiteX69" fmla="*/ 854869 w 1238250"/>
                  <a:gd name="connsiteY69" fmla="*/ 1104424 h 1790700"/>
                  <a:gd name="connsiteX70" fmla="*/ 854869 w 1238250"/>
                  <a:gd name="connsiteY70" fmla="*/ 1126331 h 1790700"/>
                  <a:gd name="connsiteX71" fmla="*/ 854869 w 1238250"/>
                  <a:gd name="connsiteY71" fmla="*/ 1126331 h 1790700"/>
                  <a:gd name="connsiteX72" fmla="*/ 854869 w 1238250"/>
                  <a:gd name="connsiteY72" fmla="*/ 1025366 h 1790700"/>
                  <a:gd name="connsiteX73" fmla="*/ 959644 w 1238250"/>
                  <a:gd name="connsiteY73" fmla="*/ 861536 h 1790700"/>
                  <a:gd name="connsiteX74" fmla="*/ 967264 w 1238250"/>
                  <a:gd name="connsiteY74" fmla="*/ 881539 h 1790700"/>
                  <a:gd name="connsiteX75" fmla="*/ 1029176 w 1238250"/>
                  <a:gd name="connsiteY75" fmla="*/ 920591 h 1790700"/>
                  <a:gd name="connsiteX76" fmla="*/ 1033939 w 1238250"/>
                  <a:gd name="connsiteY76" fmla="*/ 920591 h 1790700"/>
                  <a:gd name="connsiteX77" fmla="*/ 1100614 w 1238250"/>
                  <a:gd name="connsiteY77" fmla="*/ 880586 h 1790700"/>
                  <a:gd name="connsiteX78" fmla="*/ 1108234 w 1238250"/>
                  <a:gd name="connsiteY78" fmla="*/ 860584 h 1790700"/>
                  <a:gd name="connsiteX79" fmla="*/ 1216819 w 1238250"/>
                  <a:gd name="connsiteY79" fmla="*/ 1025366 h 1790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</a:cxnLst>
                <a:rect l="l" t="t" r="r" b="b"/>
                <a:pathLst>
                  <a:path w="1238250" h="1790700">
                    <a:moveTo>
                      <a:pt x="116681" y="861536"/>
                    </a:moveTo>
                    <a:lnTo>
                      <a:pt x="7144" y="971074"/>
                    </a:lnTo>
                    <a:lnTo>
                      <a:pt x="140494" y="1104424"/>
                    </a:lnTo>
                    <a:lnTo>
                      <a:pt x="250031" y="994886"/>
                    </a:lnTo>
                    <a:lnTo>
                      <a:pt x="203359" y="948214"/>
                    </a:lnTo>
                    <a:lnTo>
                      <a:pt x="232886" y="918686"/>
                    </a:lnTo>
                    <a:cubicBezTo>
                      <a:pt x="236696" y="919639"/>
                      <a:pt x="240506" y="919639"/>
                      <a:pt x="244316" y="919639"/>
                    </a:cubicBezTo>
                    <a:cubicBezTo>
                      <a:pt x="246221" y="919639"/>
                      <a:pt x="247174" y="919639"/>
                      <a:pt x="249079" y="919639"/>
                    </a:cubicBezTo>
                    <a:cubicBezTo>
                      <a:pt x="290989" y="916781"/>
                      <a:pt x="323374" y="881539"/>
                      <a:pt x="320516" y="838676"/>
                    </a:cubicBezTo>
                    <a:cubicBezTo>
                      <a:pt x="320516" y="835819"/>
                      <a:pt x="320516" y="833914"/>
                      <a:pt x="320516" y="832009"/>
                    </a:cubicBezTo>
                    <a:lnTo>
                      <a:pt x="351949" y="800576"/>
                    </a:lnTo>
                    <a:lnTo>
                      <a:pt x="316706" y="765334"/>
                    </a:lnTo>
                    <a:cubicBezTo>
                      <a:pt x="315754" y="730091"/>
                      <a:pt x="314801" y="696754"/>
                      <a:pt x="314801" y="665321"/>
                    </a:cubicBezTo>
                    <a:cubicBezTo>
                      <a:pt x="314801" y="434816"/>
                      <a:pt x="348139" y="305276"/>
                      <a:pt x="381476" y="237649"/>
                    </a:cubicBezTo>
                    <a:lnTo>
                      <a:pt x="381476" y="1666399"/>
                    </a:lnTo>
                    <a:cubicBezTo>
                      <a:pt x="381476" y="1731169"/>
                      <a:pt x="433864" y="1784509"/>
                      <a:pt x="499586" y="1784509"/>
                    </a:cubicBezTo>
                    <a:cubicBezTo>
                      <a:pt x="564356" y="1784509"/>
                      <a:pt x="617696" y="1732121"/>
                      <a:pt x="617696" y="1666399"/>
                    </a:cubicBezTo>
                    <a:lnTo>
                      <a:pt x="617696" y="806291"/>
                    </a:lnTo>
                    <a:lnTo>
                      <a:pt x="661511" y="806291"/>
                    </a:lnTo>
                    <a:lnTo>
                      <a:pt x="661511" y="1666399"/>
                    </a:lnTo>
                    <a:cubicBezTo>
                      <a:pt x="661511" y="1731169"/>
                      <a:pt x="713899" y="1784509"/>
                      <a:pt x="779621" y="1784509"/>
                    </a:cubicBezTo>
                    <a:cubicBezTo>
                      <a:pt x="844391" y="1784509"/>
                      <a:pt x="897731" y="1732121"/>
                      <a:pt x="897731" y="1666399"/>
                    </a:cubicBezTo>
                    <a:lnTo>
                      <a:pt x="897731" y="1548289"/>
                    </a:lnTo>
                    <a:cubicBezTo>
                      <a:pt x="861536" y="1539716"/>
                      <a:pt x="834866" y="1526381"/>
                      <a:pt x="834866" y="1504474"/>
                    </a:cubicBezTo>
                    <a:lnTo>
                      <a:pt x="834866" y="1166336"/>
                    </a:lnTo>
                    <a:lnTo>
                      <a:pt x="815816" y="1166336"/>
                    </a:lnTo>
                    <a:lnTo>
                      <a:pt x="815816" y="1145381"/>
                    </a:lnTo>
                    <a:lnTo>
                      <a:pt x="815816" y="1025366"/>
                    </a:lnTo>
                    <a:cubicBezTo>
                      <a:pt x="815816" y="955834"/>
                      <a:pt x="848201" y="893921"/>
                      <a:pt x="897731" y="853916"/>
                    </a:cubicBezTo>
                    <a:lnTo>
                      <a:pt x="897731" y="238601"/>
                    </a:lnTo>
                    <a:cubicBezTo>
                      <a:pt x="903446" y="250031"/>
                      <a:pt x="909161" y="263366"/>
                      <a:pt x="914876" y="278606"/>
                    </a:cubicBezTo>
                    <a:cubicBezTo>
                      <a:pt x="941546" y="352901"/>
                      <a:pt x="964406" y="474821"/>
                      <a:pt x="964406" y="665321"/>
                    </a:cubicBezTo>
                    <a:cubicBezTo>
                      <a:pt x="964406" y="711994"/>
                      <a:pt x="963454" y="763429"/>
                      <a:pt x="959644" y="817721"/>
                    </a:cubicBezTo>
                    <a:cubicBezTo>
                      <a:pt x="959644" y="824389"/>
                      <a:pt x="958691" y="831056"/>
                      <a:pt x="958691" y="838676"/>
                    </a:cubicBezTo>
                    <a:cubicBezTo>
                      <a:pt x="958691" y="839629"/>
                      <a:pt x="958691" y="839629"/>
                      <a:pt x="958691" y="840581"/>
                    </a:cubicBezTo>
                    <a:cubicBezTo>
                      <a:pt x="887254" y="871061"/>
                      <a:pt x="836771" y="941546"/>
                      <a:pt x="836771" y="1024414"/>
                    </a:cubicBezTo>
                    <a:lnTo>
                      <a:pt x="836771" y="1144429"/>
                    </a:lnTo>
                    <a:lnTo>
                      <a:pt x="855821" y="1144429"/>
                    </a:lnTo>
                    <a:lnTo>
                      <a:pt x="855821" y="1503521"/>
                    </a:lnTo>
                    <a:cubicBezTo>
                      <a:pt x="855821" y="1522571"/>
                      <a:pt x="936784" y="1538764"/>
                      <a:pt x="1036796" y="1538764"/>
                    </a:cubicBezTo>
                    <a:cubicBezTo>
                      <a:pt x="1136809" y="1538764"/>
                      <a:pt x="1217771" y="1523524"/>
                      <a:pt x="1217771" y="1503521"/>
                    </a:cubicBezTo>
                    <a:lnTo>
                      <a:pt x="1217771" y="1147286"/>
                    </a:lnTo>
                    <a:lnTo>
                      <a:pt x="1236821" y="1147286"/>
                    </a:lnTo>
                    <a:lnTo>
                      <a:pt x="1236821" y="1137761"/>
                    </a:lnTo>
                    <a:cubicBezTo>
                      <a:pt x="1236821" y="1135856"/>
                      <a:pt x="1236821" y="1024414"/>
                      <a:pt x="1236821" y="1024414"/>
                    </a:cubicBezTo>
                    <a:cubicBezTo>
                      <a:pt x="1236821" y="940594"/>
                      <a:pt x="1185386" y="868204"/>
                      <a:pt x="1111091" y="838676"/>
                    </a:cubicBezTo>
                    <a:cubicBezTo>
                      <a:pt x="1111091" y="831056"/>
                      <a:pt x="1112044" y="823436"/>
                      <a:pt x="1112044" y="816769"/>
                    </a:cubicBezTo>
                    <a:cubicBezTo>
                      <a:pt x="1114901" y="762476"/>
                      <a:pt x="1115854" y="711041"/>
                      <a:pt x="1115854" y="664369"/>
                    </a:cubicBezTo>
                    <a:cubicBezTo>
                      <a:pt x="1115854" y="376714"/>
                      <a:pt x="1069181" y="217646"/>
                      <a:pt x="1007269" y="122396"/>
                    </a:cubicBezTo>
                    <a:cubicBezTo>
                      <a:pt x="975836" y="74771"/>
                      <a:pt x="939641" y="44291"/>
                      <a:pt x="905351" y="27146"/>
                    </a:cubicBezTo>
                    <a:cubicBezTo>
                      <a:pt x="872966" y="10954"/>
                      <a:pt x="844391" y="7144"/>
                      <a:pt x="827246" y="7144"/>
                    </a:cubicBezTo>
                    <a:cubicBezTo>
                      <a:pt x="826294" y="7144"/>
                      <a:pt x="824389" y="7144"/>
                      <a:pt x="823436" y="7144"/>
                    </a:cubicBezTo>
                    <a:lnTo>
                      <a:pt x="454819" y="7144"/>
                    </a:lnTo>
                    <a:cubicBezTo>
                      <a:pt x="453866" y="7144"/>
                      <a:pt x="452914" y="7144"/>
                      <a:pt x="451009" y="7144"/>
                    </a:cubicBezTo>
                    <a:cubicBezTo>
                      <a:pt x="433864" y="7144"/>
                      <a:pt x="405289" y="10954"/>
                      <a:pt x="372904" y="27146"/>
                    </a:cubicBezTo>
                    <a:cubicBezTo>
                      <a:pt x="321469" y="52864"/>
                      <a:pt x="266224" y="108109"/>
                      <a:pt x="228124" y="206216"/>
                    </a:cubicBezTo>
                    <a:cubicBezTo>
                      <a:pt x="189071" y="305276"/>
                      <a:pt x="162401" y="448151"/>
                      <a:pt x="162401" y="663416"/>
                    </a:cubicBezTo>
                    <a:cubicBezTo>
                      <a:pt x="162401" y="719614"/>
                      <a:pt x="164306" y="779621"/>
                      <a:pt x="168116" y="846296"/>
                    </a:cubicBezTo>
                    <a:cubicBezTo>
                      <a:pt x="169069" y="861536"/>
                      <a:pt x="173831" y="875824"/>
                      <a:pt x="182404" y="887254"/>
                    </a:cubicBezTo>
                    <a:lnTo>
                      <a:pt x="163354" y="906304"/>
                    </a:lnTo>
                    <a:lnTo>
                      <a:pt x="116681" y="861536"/>
                    </a:lnTo>
                    <a:close/>
                    <a:moveTo>
                      <a:pt x="1035844" y="1137761"/>
                    </a:moveTo>
                    <a:cubicBezTo>
                      <a:pt x="958691" y="1137761"/>
                      <a:pt x="896779" y="1128236"/>
                      <a:pt x="896779" y="1116806"/>
                    </a:cubicBezTo>
                    <a:cubicBezTo>
                      <a:pt x="896779" y="1105376"/>
                      <a:pt x="958691" y="1095851"/>
                      <a:pt x="1035844" y="1095851"/>
                    </a:cubicBezTo>
                    <a:cubicBezTo>
                      <a:pt x="1112996" y="1095851"/>
                      <a:pt x="1174909" y="1105376"/>
                      <a:pt x="1174909" y="1116806"/>
                    </a:cubicBezTo>
                    <a:cubicBezTo>
                      <a:pt x="1174909" y="1128236"/>
                      <a:pt x="1112044" y="1137761"/>
                      <a:pt x="1035844" y="1137761"/>
                    </a:cubicBezTo>
                    <a:close/>
                    <a:moveTo>
                      <a:pt x="1216819" y="1025366"/>
                    </a:moveTo>
                    <a:cubicBezTo>
                      <a:pt x="1216819" y="1025366"/>
                      <a:pt x="1216819" y="1071086"/>
                      <a:pt x="1216819" y="1104424"/>
                    </a:cubicBezTo>
                    <a:cubicBezTo>
                      <a:pt x="1216819" y="1085374"/>
                      <a:pt x="1135856" y="1069181"/>
                      <a:pt x="1035844" y="1069181"/>
                    </a:cubicBezTo>
                    <a:cubicBezTo>
                      <a:pt x="935831" y="1069181"/>
                      <a:pt x="854869" y="1084421"/>
                      <a:pt x="854869" y="1104424"/>
                    </a:cubicBezTo>
                    <a:lnTo>
                      <a:pt x="854869" y="1126331"/>
                    </a:lnTo>
                    <a:lnTo>
                      <a:pt x="854869" y="1126331"/>
                    </a:lnTo>
                    <a:lnTo>
                      <a:pt x="854869" y="1025366"/>
                    </a:lnTo>
                    <a:cubicBezTo>
                      <a:pt x="854869" y="952976"/>
                      <a:pt x="897731" y="890111"/>
                      <a:pt x="959644" y="861536"/>
                    </a:cubicBezTo>
                    <a:cubicBezTo>
                      <a:pt x="961549" y="868204"/>
                      <a:pt x="964406" y="874871"/>
                      <a:pt x="967264" y="881539"/>
                    </a:cubicBezTo>
                    <a:cubicBezTo>
                      <a:pt x="979646" y="903446"/>
                      <a:pt x="1002506" y="918686"/>
                      <a:pt x="1029176" y="920591"/>
                    </a:cubicBezTo>
                    <a:cubicBezTo>
                      <a:pt x="1031081" y="920591"/>
                      <a:pt x="1032034" y="920591"/>
                      <a:pt x="1033939" y="920591"/>
                    </a:cubicBezTo>
                    <a:cubicBezTo>
                      <a:pt x="1062514" y="920591"/>
                      <a:pt x="1088231" y="904399"/>
                      <a:pt x="1100614" y="880586"/>
                    </a:cubicBezTo>
                    <a:cubicBezTo>
                      <a:pt x="1103471" y="874871"/>
                      <a:pt x="1106329" y="868204"/>
                      <a:pt x="1108234" y="860584"/>
                    </a:cubicBezTo>
                    <a:cubicBezTo>
                      <a:pt x="1172051" y="888206"/>
                      <a:pt x="1215866" y="951071"/>
                      <a:pt x="1216819" y="102536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9" name="자유형: 도형 118">
                <a:extLst>
                  <a:ext uri="{FF2B5EF4-FFF2-40B4-BE49-F238E27FC236}">
                    <a16:creationId xmlns:a16="http://schemas.microsoft.com/office/drawing/2014/main" id="{96071724-A43D-468D-82B4-6E579F8DCFA8}"/>
                  </a:ext>
                </a:extLst>
              </p:cNvPr>
              <p:cNvSpPr/>
              <p:nvPr/>
            </p:nvSpPr>
            <p:spPr>
              <a:xfrm>
                <a:off x="3923455" y="3748340"/>
                <a:ext cx="180975" cy="180975"/>
              </a:xfrm>
              <a:custGeom>
                <a:avLst/>
                <a:gdLst>
                  <a:gd name="connsiteX0" fmla="*/ 10103 w 180975"/>
                  <a:gd name="connsiteY0" fmla="*/ 45125 h 180975"/>
                  <a:gd name="connsiteX1" fmla="*/ 45125 w 180975"/>
                  <a:gd name="connsiteY1" fmla="*/ 10103 h 180975"/>
                  <a:gd name="connsiteX2" fmla="*/ 177807 w 180975"/>
                  <a:gd name="connsiteY2" fmla="*/ 142785 h 180975"/>
                  <a:gd name="connsiteX3" fmla="*/ 142785 w 180975"/>
                  <a:gd name="connsiteY3" fmla="*/ 177807 h 180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80975" h="180975">
                    <a:moveTo>
                      <a:pt x="10103" y="45125"/>
                    </a:moveTo>
                    <a:lnTo>
                      <a:pt x="45125" y="10103"/>
                    </a:lnTo>
                    <a:lnTo>
                      <a:pt x="177807" y="142785"/>
                    </a:lnTo>
                    <a:lnTo>
                      <a:pt x="142785" y="177807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36" name="Freeform 15">
              <a:extLst>
                <a:ext uri="{FF2B5EF4-FFF2-40B4-BE49-F238E27FC236}">
                  <a16:creationId xmlns:a16="http://schemas.microsoft.com/office/drawing/2014/main" id="{F63727D3-E9B7-4CE9-93D7-92FA98A597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36401" y="2545533"/>
              <a:ext cx="805552" cy="541036"/>
            </a:xfrm>
            <a:custGeom>
              <a:avLst/>
              <a:gdLst>
                <a:gd name="T0" fmla="*/ 172 w 1160"/>
                <a:gd name="T1" fmla="*/ 192 h 689"/>
                <a:gd name="T2" fmla="*/ 172 w 1160"/>
                <a:gd name="T3" fmla="*/ 250 h 689"/>
                <a:gd name="T4" fmla="*/ 172 w 1160"/>
                <a:gd name="T5" fmla="*/ 393 h 689"/>
                <a:gd name="T6" fmla="*/ 201 w 1160"/>
                <a:gd name="T7" fmla="*/ 510 h 689"/>
                <a:gd name="T8" fmla="*/ 201 w 1160"/>
                <a:gd name="T9" fmla="*/ 595 h 689"/>
                <a:gd name="T10" fmla="*/ 81 w 1160"/>
                <a:gd name="T11" fmla="*/ 566 h 689"/>
                <a:gd name="T12" fmla="*/ 81 w 1160"/>
                <a:gd name="T13" fmla="*/ 510 h 689"/>
                <a:gd name="T14" fmla="*/ 81 w 1160"/>
                <a:gd name="T15" fmla="*/ 364 h 689"/>
                <a:gd name="T16" fmla="*/ 55 w 1160"/>
                <a:gd name="T17" fmla="*/ 250 h 689"/>
                <a:gd name="T18" fmla="*/ 110 w 1160"/>
                <a:gd name="T19" fmla="*/ 624 h 689"/>
                <a:gd name="T20" fmla="*/ 139 w 1160"/>
                <a:gd name="T21" fmla="*/ 510 h 689"/>
                <a:gd name="T22" fmla="*/ 139 w 1160"/>
                <a:gd name="T23" fmla="*/ 452 h 689"/>
                <a:gd name="T24" fmla="*/ 139 w 1160"/>
                <a:gd name="T25" fmla="*/ 309 h 689"/>
                <a:gd name="T26" fmla="*/ 110 w 1160"/>
                <a:gd name="T27" fmla="*/ 192 h 689"/>
                <a:gd name="T28" fmla="*/ 614 w 1160"/>
                <a:gd name="T29" fmla="*/ 689 h 689"/>
                <a:gd name="T30" fmla="*/ 530 w 1160"/>
                <a:gd name="T31" fmla="*/ 595 h 689"/>
                <a:gd name="T32" fmla="*/ 500 w 1160"/>
                <a:gd name="T33" fmla="*/ 481 h 689"/>
                <a:gd name="T34" fmla="*/ 500 w 1160"/>
                <a:gd name="T35" fmla="*/ 393 h 689"/>
                <a:gd name="T36" fmla="*/ 530 w 1160"/>
                <a:gd name="T37" fmla="*/ 279 h 689"/>
                <a:gd name="T38" fmla="*/ 530 w 1160"/>
                <a:gd name="T39" fmla="*/ 221 h 689"/>
                <a:gd name="T40" fmla="*/ 530 w 1160"/>
                <a:gd name="T41" fmla="*/ 78 h 689"/>
                <a:gd name="T42" fmla="*/ 559 w 1160"/>
                <a:gd name="T43" fmla="*/ 540 h 689"/>
                <a:gd name="T44" fmla="*/ 559 w 1160"/>
                <a:gd name="T45" fmla="*/ 452 h 689"/>
                <a:gd name="T46" fmla="*/ 588 w 1160"/>
                <a:gd name="T47" fmla="*/ 338 h 689"/>
                <a:gd name="T48" fmla="*/ 588 w 1160"/>
                <a:gd name="T49" fmla="*/ 279 h 689"/>
                <a:gd name="T50" fmla="*/ 588 w 1160"/>
                <a:gd name="T51" fmla="*/ 136 h 689"/>
                <a:gd name="T52" fmla="*/ 731 w 1160"/>
                <a:gd name="T53" fmla="*/ 107 h 689"/>
                <a:gd name="T54" fmla="*/ 731 w 1160"/>
                <a:gd name="T55" fmla="*/ 192 h 689"/>
                <a:gd name="T56" fmla="*/ 702 w 1160"/>
                <a:gd name="T57" fmla="*/ 309 h 689"/>
                <a:gd name="T58" fmla="*/ 702 w 1160"/>
                <a:gd name="T59" fmla="*/ 364 h 689"/>
                <a:gd name="T60" fmla="*/ 702 w 1160"/>
                <a:gd name="T61" fmla="*/ 510 h 689"/>
                <a:gd name="T62" fmla="*/ 731 w 1160"/>
                <a:gd name="T63" fmla="*/ 624 h 689"/>
                <a:gd name="T64" fmla="*/ 673 w 1160"/>
                <a:gd name="T65" fmla="*/ 136 h 689"/>
                <a:gd name="T66" fmla="*/ 643 w 1160"/>
                <a:gd name="T67" fmla="*/ 250 h 689"/>
                <a:gd name="T68" fmla="*/ 643 w 1160"/>
                <a:gd name="T69" fmla="*/ 309 h 689"/>
                <a:gd name="T70" fmla="*/ 643 w 1160"/>
                <a:gd name="T71" fmla="*/ 452 h 689"/>
                <a:gd name="T72" fmla="*/ 673 w 1160"/>
                <a:gd name="T73" fmla="*/ 566 h 689"/>
                <a:gd name="T74" fmla="*/ 432 w 1160"/>
                <a:gd name="T75" fmla="*/ 689 h 689"/>
                <a:gd name="T76" fmla="*/ 377 w 1160"/>
                <a:gd name="T77" fmla="*/ 279 h 689"/>
                <a:gd name="T78" fmla="*/ 377 w 1160"/>
                <a:gd name="T79" fmla="*/ 338 h 689"/>
                <a:gd name="T80" fmla="*/ 377 w 1160"/>
                <a:gd name="T81" fmla="*/ 481 h 689"/>
                <a:gd name="T82" fmla="*/ 403 w 1160"/>
                <a:gd name="T83" fmla="*/ 595 h 689"/>
                <a:gd name="T84" fmla="*/ 347 w 1160"/>
                <a:gd name="T85" fmla="*/ 279 h 689"/>
                <a:gd name="T86" fmla="*/ 318 w 1160"/>
                <a:gd name="T87" fmla="*/ 393 h 689"/>
                <a:gd name="T88" fmla="*/ 318 w 1160"/>
                <a:gd name="T89" fmla="*/ 452 h 689"/>
                <a:gd name="T90" fmla="*/ 318 w 1160"/>
                <a:gd name="T91" fmla="*/ 595 h 689"/>
                <a:gd name="T92" fmla="*/ 793 w 1160"/>
                <a:gd name="T93" fmla="*/ 250 h 689"/>
                <a:gd name="T94" fmla="*/ 822 w 1160"/>
                <a:gd name="T95" fmla="*/ 566 h 689"/>
                <a:gd name="T96" fmla="*/ 822 w 1160"/>
                <a:gd name="T97" fmla="*/ 481 h 689"/>
                <a:gd name="T98" fmla="*/ 852 w 1160"/>
                <a:gd name="T99" fmla="*/ 364 h 689"/>
                <a:gd name="T100" fmla="*/ 852 w 1160"/>
                <a:gd name="T101" fmla="*/ 309 h 689"/>
                <a:gd name="T102" fmla="*/ 910 w 1160"/>
                <a:gd name="T103" fmla="*/ 510 h 689"/>
                <a:gd name="T104" fmla="*/ 881 w 1160"/>
                <a:gd name="T105" fmla="*/ 393 h 689"/>
                <a:gd name="T106" fmla="*/ 881 w 1160"/>
                <a:gd name="T107" fmla="*/ 309 h 689"/>
                <a:gd name="T108" fmla="*/ 1095 w 1160"/>
                <a:gd name="T109" fmla="*/ 686 h 689"/>
                <a:gd name="T110" fmla="*/ 1030 w 1160"/>
                <a:gd name="T111" fmla="*/ 543 h 689"/>
                <a:gd name="T112" fmla="*/ 1030 w 1160"/>
                <a:gd name="T113" fmla="*/ 491 h 689"/>
                <a:gd name="T114" fmla="*/ 1082 w 1160"/>
                <a:gd name="T115" fmla="*/ 556 h 689"/>
                <a:gd name="T116" fmla="*/ 1056 w 1160"/>
                <a:gd name="T117" fmla="*/ 452 h 689"/>
                <a:gd name="T118" fmla="*/ 1108 w 1160"/>
                <a:gd name="T119" fmla="*/ 595 h 689"/>
                <a:gd name="T120" fmla="*/ 1134 w 1160"/>
                <a:gd name="T121" fmla="*/ 491 h 689"/>
                <a:gd name="T122" fmla="*/ 1134 w 1160"/>
                <a:gd name="T123" fmla="*/ 439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0" h="689">
                  <a:moveTo>
                    <a:pt x="152" y="101"/>
                  </a:moveTo>
                  <a:lnTo>
                    <a:pt x="0" y="133"/>
                  </a:lnTo>
                  <a:lnTo>
                    <a:pt x="0" y="689"/>
                  </a:lnTo>
                  <a:lnTo>
                    <a:pt x="247" y="689"/>
                  </a:lnTo>
                  <a:lnTo>
                    <a:pt x="247" y="146"/>
                  </a:lnTo>
                  <a:lnTo>
                    <a:pt x="152" y="159"/>
                  </a:lnTo>
                  <a:lnTo>
                    <a:pt x="152" y="101"/>
                  </a:lnTo>
                  <a:lnTo>
                    <a:pt x="152" y="101"/>
                  </a:lnTo>
                  <a:close/>
                  <a:moveTo>
                    <a:pt x="172" y="192"/>
                  </a:moveTo>
                  <a:lnTo>
                    <a:pt x="201" y="192"/>
                  </a:lnTo>
                  <a:lnTo>
                    <a:pt x="201" y="221"/>
                  </a:lnTo>
                  <a:lnTo>
                    <a:pt x="172" y="221"/>
                  </a:lnTo>
                  <a:lnTo>
                    <a:pt x="172" y="192"/>
                  </a:lnTo>
                  <a:close/>
                  <a:moveTo>
                    <a:pt x="172" y="250"/>
                  </a:moveTo>
                  <a:lnTo>
                    <a:pt x="201" y="250"/>
                  </a:lnTo>
                  <a:lnTo>
                    <a:pt x="201" y="279"/>
                  </a:lnTo>
                  <a:lnTo>
                    <a:pt x="172" y="279"/>
                  </a:lnTo>
                  <a:lnTo>
                    <a:pt x="172" y="250"/>
                  </a:lnTo>
                  <a:close/>
                  <a:moveTo>
                    <a:pt x="172" y="309"/>
                  </a:moveTo>
                  <a:lnTo>
                    <a:pt x="201" y="309"/>
                  </a:lnTo>
                  <a:lnTo>
                    <a:pt x="201" y="338"/>
                  </a:lnTo>
                  <a:lnTo>
                    <a:pt x="172" y="338"/>
                  </a:lnTo>
                  <a:lnTo>
                    <a:pt x="172" y="309"/>
                  </a:lnTo>
                  <a:close/>
                  <a:moveTo>
                    <a:pt x="172" y="364"/>
                  </a:moveTo>
                  <a:lnTo>
                    <a:pt x="201" y="364"/>
                  </a:lnTo>
                  <a:lnTo>
                    <a:pt x="201" y="393"/>
                  </a:lnTo>
                  <a:lnTo>
                    <a:pt x="172" y="393"/>
                  </a:lnTo>
                  <a:lnTo>
                    <a:pt x="172" y="364"/>
                  </a:lnTo>
                  <a:close/>
                  <a:moveTo>
                    <a:pt x="172" y="423"/>
                  </a:moveTo>
                  <a:lnTo>
                    <a:pt x="201" y="423"/>
                  </a:lnTo>
                  <a:lnTo>
                    <a:pt x="201" y="452"/>
                  </a:lnTo>
                  <a:lnTo>
                    <a:pt x="172" y="452"/>
                  </a:lnTo>
                  <a:lnTo>
                    <a:pt x="172" y="423"/>
                  </a:lnTo>
                  <a:close/>
                  <a:moveTo>
                    <a:pt x="172" y="481"/>
                  </a:moveTo>
                  <a:lnTo>
                    <a:pt x="201" y="481"/>
                  </a:lnTo>
                  <a:lnTo>
                    <a:pt x="201" y="510"/>
                  </a:lnTo>
                  <a:lnTo>
                    <a:pt x="172" y="510"/>
                  </a:lnTo>
                  <a:lnTo>
                    <a:pt x="172" y="481"/>
                  </a:lnTo>
                  <a:close/>
                  <a:moveTo>
                    <a:pt x="172" y="540"/>
                  </a:moveTo>
                  <a:lnTo>
                    <a:pt x="201" y="540"/>
                  </a:lnTo>
                  <a:lnTo>
                    <a:pt x="201" y="566"/>
                  </a:lnTo>
                  <a:lnTo>
                    <a:pt x="172" y="566"/>
                  </a:lnTo>
                  <a:lnTo>
                    <a:pt x="172" y="540"/>
                  </a:lnTo>
                  <a:close/>
                  <a:moveTo>
                    <a:pt x="172" y="595"/>
                  </a:moveTo>
                  <a:lnTo>
                    <a:pt x="201" y="595"/>
                  </a:lnTo>
                  <a:lnTo>
                    <a:pt x="201" y="624"/>
                  </a:lnTo>
                  <a:lnTo>
                    <a:pt x="172" y="624"/>
                  </a:lnTo>
                  <a:lnTo>
                    <a:pt x="172" y="595"/>
                  </a:lnTo>
                  <a:close/>
                  <a:moveTo>
                    <a:pt x="81" y="624"/>
                  </a:moveTo>
                  <a:lnTo>
                    <a:pt x="55" y="624"/>
                  </a:lnTo>
                  <a:lnTo>
                    <a:pt x="55" y="595"/>
                  </a:lnTo>
                  <a:lnTo>
                    <a:pt x="81" y="595"/>
                  </a:lnTo>
                  <a:lnTo>
                    <a:pt x="81" y="624"/>
                  </a:lnTo>
                  <a:close/>
                  <a:moveTo>
                    <a:pt x="81" y="566"/>
                  </a:moveTo>
                  <a:lnTo>
                    <a:pt x="55" y="566"/>
                  </a:lnTo>
                  <a:lnTo>
                    <a:pt x="55" y="540"/>
                  </a:lnTo>
                  <a:lnTo>
                    <a:pt x="81" y="540"/>
                  </a:lnTo>
                  <a:lnTo>
                    <a:pt x="81" y="566"/>
                  </a:lnTo>
                  <a:close/>
                  <a:moveTo>
                    <a:pt x="81" y="510"/>
                  </a:moveTo>
                  <a:lnTo>
                    <a:pt x="55" y="510"/>
                  </a:lnTo>
                  <a:lnTo>
                    <a:pt x="55" y="481"/>
                  </a:lnTo>
                  <a:lnTo>
                    <a:pt x="81" y="481"/>
                  </a:lnTo>
                  <a:lnTo>
                    <a:pt x="81" y="510"/>
                  </a:lnTo>
                  <a:close/>
                  <a:moveTo>
                    <a:pt x="81" y="452"/>
                  </a:moveTo>
                  <a:lnTo>
                    <a:pt x="55" y="452"/>
                  </a:lnTo>
                  <a:lnTo>
                    <a:pt x="55" y="423"/>
                  </a:lnTo>
                  <a:lnTo>
                    <a:pt x="81" y="423"/>
                  </a:lnTo>
                  <a:lnTo>
                    <a:pt x="81" y="452"/>
                  </a:lnTo>
                  <a:close/>
                  <a:moveTo>
                    <a:pt x="81" y="393"/>
                  </a:moveTo>
                  <a:lnTo>
                    <a:pt x="55" y="393"/>
                  </a:lnTo>
                  <a:lnTo>
                    <a:pt x="55" y="364"/>
                  </a:lnTo>
                  <a:lnTo>
                    <a:pt x="81" y="364"/>
                  </a:lnTo>
                  <a:lnTo>
                    <a:pt x="81" y="393"/>
                  </a:lnTo>
                  <a:close/>
                  <a:moveTo>
                    <a:pt x="81" y="338"/>
                  </a:moveTo>
                  <a:lnTo>
                    <a:pt x="55" y="338"/>
                  </a:lnTo>
                  <a:lnTo>
                    <a:pt x="55" y="309"/>
                  </a:lnTo>
                  <a:lnTo>
                    <a:pt x="81" y="309"/>
                  </a:lnTo>
                  <a:lnTo>
                    <a:pt x="81" y="338"/>
                  </a:lnTo>
                  <a:close/>
                  <a:moveTo>
                    <a:pt x="81" y="279"/>
                  </a:moveTo>
                  <a:lnTo>
                    <a:pt x="55" y="279"/>
                  </a:lnTo>
                  <a:lnTo>
                    <a:pt x="55" y="250"/>
                  </a:lnTo>
                  <a:lnTo>
                    <a:pt x="81" y="250"/>
                  </a:lnTo>
                  <a:lnTo>
                    <a:pt x="81" y="279"/>
                  </a:lnTo>
                  <a:close/>
                  <a:moveTo>
                    <a:pt x="81" y="221"/>
                  </a:moveTo>
                  <a:lnTo>
                    <a:pt x="55" y="221"/>
                  </a:lnTo>
                  <a:lnTo>
                    <a:pt x="55" y="192"/>
                  </a:lnTo>
                  <a:lnTo>
                    <a:pt x="81" y="192"/>
                  </a:lnTo>
                  <a:lnTo>
                    <a:pt x="81" y="221"/>
                  </a:lnTo>
                  <a:close/>
                  <a:moveTo>
                    <a:pt x="139" y="624"/>
                  </a:moveTo>
                  <a:lnTo>
                    <a:pt x="110" y="624"/>
                  </a:lnTo>
                  <a:lnTo>
                    <a:pt x="110" y="595"/>
                  </a:lnTo>
                  <a:lnTo>
                    <a:pt x="139" y="595"/>
                  </a:lnTo>
                  <a:lnTo>
                    <a:pt x="139" y="624"/>
                  </a:lnTo>
                  <a:close/>
                  <a:moveTo>
                    <a:pt x="139" y="566"/>
                  </a:moveTo>
                  <a:lnTo>
                    <a:pt x="110" y="566"/>
                  </a:lnTo>
                  <a:lnTo>
                    <a:pt x="110" y="540"/>
                  </a:lnTo>
                  <a:lnTo>
                    <a:pt x="139" y="540"/>
                  </a:lnTo>
                  <a:lnTo>
                    <a:pt x="139" y="566"/>
                  </a:lnTo>
                  <a:close/>
                  <a:moveTo>
                    <a:pt x="139" y="510"/>
                  </a:moveTo>
                  <a:lnTo>
                    <a:pt x="110" y="510"/>
                  </a:lnTo>
                  <a:lnTo>
                    <a:pt x="110" y="481"/>
                  </a:lnTo>
                  <a:lnTo>
                    <a:pt x="139" y="481"/>
                  </a:lnTo>
                  <a:lnTo>
                    <a:pt x="139" y="510"/>
                  </a:lnTo>
                  <a:close/>
                  <a:moveTo>
                    <a:pt x="139" y="452"/>
                  </a:moveTo>
                  <a:lnTo>
                    <a:pt x="110" y="452"/>
                  </a:lnTo>
                  <a:lnTo>
                    <a:pt x="110" y="423"/>
                  </a:lnTo>
                  <a:lnTo>
                    <a:pt x="139" y="423"/>
                  </a:lnTo>
                  <a:lnTo>
                    <a:pt x="139" y="452"/>
                  </a:lnTo>
                  <a:close/>
                  <a:moveTo>
                    <a:pt x="139" y="393"/>
                  </a:moveTo>
                  <a:lnTo>
                    <a:pt x="110" y="393"/>
                  </a:lnTo>
                  <a:lnTo>
                    <a:pt x="110" y="364"/>
                  </a:lnTo>
                  <a:lnTo>
                    <a:pt x="139" y="364"/>
                  </a:lnTo>
                  <a:lnTo>
                    <a:pt x="139" y="393"/>
                  </a:lnTo>
                  <a:close/>
                  <a:moveTo>
                    <a:pt x="139" y="338"/>
                  </a:moveTo>
                  <a:lnTo>
                    <a:pt x="110" y="338"/>
                  </a:lnTo>
                  <a:lnTo>
                    <a:pt x="110" y="309"/>
                  </a:lnTo>
                  <a:lnTo>
                    <a:pt x="139" y="309"/>
                  </a:lnTo>
                  <a:lnTo>
                    <a:pt x="139" y="338"/>
                  </a:lnTo>
                  <a:close/>
                  <a:moveTo>
                    <a:pt x="139" y="279"/>
                  </a:moveTo>
                  <a:lnTo>
                    <a:pt x="110" y="279"/>
                  </a:lnTo>
                  <a:lnTo>
                    <a:pt x="110" y="250"/>
                  </a:lnTo>
                  <a:lnTo>
                    <a:pt x="139" y="250"/>
                  </a:lnTo>
                  <a:lnTo>
                    <a:pt x="139" y="279"/>
                  </a:lnTo>
                  <a:close/>
                  <a:moveTo>
                    <a:pt x="139" y="221"/>
                  </a:moveTo>
                  <a:lnTo>
                    <a:pt x="110" y="221"/>
                  </a:lnTo>
                  <a:lnTo>
                    <a:pt x="110" y="192"/>
                  </a:lnTo>
                  <a:lnTo>
                    <a:pt x="139" y="192"/>
                  </a:lnTo>
                  <a:lnTo>
                    <a:pt x="139" y="221"/>
                  </a:lnTo>
                  <a:close/>
                  <a:moveTo>
                    <a:pt x="614" y="0"/>
                  </a:moveTo>
                  <a:lnTo>
                    <a:pt x="614" y="0"/>
                  </a:lnTo>
                  <a:lnTo>
                    <a:pt x="614" y="0"/>
                  </a:lnTo>
                  <a:lnTo>
                    <a:pt x="614" y="0"/>
                  </a:lnTo>
                  <a:lnTo>
                    <a:pt x="471" y="49"/>
                  </a:lnTo>
                  <a:lnTo>
                    <a:pt x="471" y="689"/>
                  </a:lnTo>
                  <a:lnTo>
                    <a:pt x="614" y="689"/>
                  </a:lnTo>
                  <a:lnTo>
                    <a:pt x="614" y="689"/>
                  </a:lnTo>
                  <a:lnTo>
                    <a:pt x="757" y="689"/>
                  </a:lnTo>
                  <a:lnTo>
                    <a:pt x="757" y="49"/>
                  </a:lnTo>
                  <a:lnTo>
                    <a:pt x="614" y="0"/>
                  </a:lnTo>
                  <a:lnTo>
                    <a:pt x="614" y="0"/>
                  </a:lnTo>
                  <a:close/>
                  <a:moveTo>
                    <a:pt x="530" y="624"/>
                  </a:moveTo>
                  <a:lnTo>
                    <a:pt x="500" y="624"/>
                  </a:lnTo>
                  <a:lnTo>
                    <a:pt x="500" y="595"/>
                  </a:lnTo>
                  <a:lnTo>
                    <a:pt x="530" y="595"/>
                  </a:lnTo>
                  <a:lnTo>
                    <a:pt x="530" y="624"/>
                  </a:lnTo>
                  <a:close/>
                  <a:moveTo>
                    <a:pt x="530" y="566"/>
                  </a:moveTo>
                  <a:lnTo>
                    <a:pt x="500" y="566"/>
                  </a:lnTo>
                  <a:lnTo>
                    <a:pt x="500" y="540"/>
                  </a:lnTo>
                  <a:lnTo>
                    <a:pt x="530" y="540"/>
                  </a:lnTo>
                  <a:lnTo>
                    <a:pt x="530" y="566"/>
                  </a:lnTo>
                  <a:close/>
                  <a:moveTo>
                    <a:pt x="530" y="510"/>
                  </a:moveTo>
                  <a:lnTo>
                    <a:pt x="500" y="510"/>
                  </a:lnTo>
                  <a:lnTo>
                    <a:pt x="500" y="481"/>
                  </a:lnTo>
                  <a:lnTo>
                    <a:pt x="530" y="481"/>
                  </a:lnTo>
                  <a:lnTo>
                    <a:pt x="530" y="510"/>
                  </a:lnTo>
                  <a:close/>
                  <a:moveTo>
                    <a:pt x="530" y="452"/>
                  </a:moveTo>
                  <a:lnTo>
                    <a:pt x="500" y="452"/>
                  </a:lnTo>
                  <a:lnTo>
                    <a:pt x="500" y="423"/>
                  </a:lnTo>
                  <a:lnTo>
                    <a:pt x="530" y="423"/>
                  </a:lnTo>
                  <a:lnTo>
                    <a:pt x="530" y="452"/>
                  </a:lnTo>
                  <a:close/>
                  <a:moveTo>
                    <a:pt x="530" y="393"/>
                  </a:moveTo>
                  <a:lnTo>
                    <a:pt x="500" y="393"/>
                  </a:lnTo>
                  <a:lnTo>
                    <a:pt x="500" y="364"/>
                  </a:lnTo>
                  <a:lnTo>
                    <a:pt x="530" y="364"/>
                  </a:lnTo>
                  <a:lnTo>
                    <a:pt x="530" y="393"/>
                  </a:lnTo>
                  <a:close/>
                  <a:moveTo>
                    <a:pt x="530" y="338"/>
                  </a:moveTo>
                  <a:lnTo>
                    <a:pt x="500" y="338"/>
                  </a:lnTo>
                  <a:lnTo>
                    <a:pt x="500" y="309"/>
                  </a:lnTo>
                  <a:lnTo>
                    <a:pt x="530" y="309"/>
                  </a:lnTo>
                  <a:lnTo>
                    <a:pt x="530" y="338"/>
                  </a:lnTo>
                  <a:close/>
                  <a:moveTo>
                    <a:pt x="530" y="279"/>
                  </a:moveTo>
                  <a:lnTo>
                    <a:pt x="500" y="279"/>
                  </a:lnTo>
                  <a:lnTo>
                    <a:pt x="500" y="250"/>
                  </a:lnTo>
                  <a:lnTo>
                    <a:pt x="530" y="250"/>
                  </a:lnTo>
                  <a:lnTo>
                    <a:pt x="530" y="279"/>
                  </a:lnTo>
                  <a:close/>
                  <a:moveTo>
                    <a:pt x="530" y="221"/>
                  </a:moveTo>
                  <a:lnTo>
                    <a:pt x="500" y="221"/>
                  </a:lnTo>
                  <a:lnTo>
                    <a:pt x="500" y="192"/>
                  </a:lnTo>
                  <a:lnTo>
                    <a:pt x="530" y="192"/>
                  </a:lnTo>
                  <a:lnTo>
                    <a:pt x="530" y="221"/>
                  </a:lnTo>
                  <a:close/>
                  <a:moveTo>
                    <a:pt x="530" y="162"/>
                  </a:moveTo>
                  <a:lnTo>
                    <a:pt x="500" y="162"/>
                  </a:lnTo>
                  <a:lnTo>
                    <a:pt x="500" y="136"/>
                  </a:lnTo>
                  <a:lnTo>
                    <a:pt x="530" y="136"/>
                  </a:lnTo>
                  <a:lnTo>
                    <a:pt x="530" y="162"/>
                  </a:lnTo>
                  <a:close/>
                  <a:moveTo>
                    <a:pt x="530" y="107"/>
                  </a:moveTo>
                  <a:lnTo>
                    <a:pt x="500" y="107"/>
                  </a:lnTo>
                  <a:lnTo>
                    <a:pt x="500" y="78"/>
                  </a:lnTo>
                  <a:lnTo>
                    <a:pt x="530" y="78"/>
                  </a:lnTo>
                  <a:lnTo>
                    <a:pt x="530" y="107"/>
                  </a:lnTo>
                  <a:close/>
                  <a:moveTo>
                    <a:pt x="588" y="624"/>
                  </a:moveTo>
                  <a:lnTo>
                    <a:pt x="559" y="624"/>
                  </a:lnTo>
                  <a:lnTo>
                    <a:pt x="559" y="595"/>
                  </a:lnTo>
                  <a:lnTo>
                    <a:pt x="588" y="595"/>
                  </a:lnTo>
                  <a:lnTo>
                    <a:pt x="588" y="624"/>
                  </a:lnTo>
                  <a:close/>
                  <a:moveTo>
                    <a:pt x="588" y="566"/>
                  </a:moveTo>
                  <a:lnTo>
                    <a:pt x="559" y="566"/>
                  </a:lnTo>
                  <a:lnTo>
                    <a:pt x="559" y="540"/>
                  </a:lnTo>
                  <a:lnTo>
                    <a:pt x="588" y="540"/>
                  </a:lnTo>
                  <a:lnTo>
                    <a:pt x="588" y="566"/>
                  </a:lnTo>
                  <a:close/>
                  <a:moveTo>
                    <a:pt x="588" y="510"/>
                  </a:moveTo>
                  <a:lnTo>
                    <a:pt x="559" y="510"/>
                  </a:lnTo>
                  <a:lnTo>
                    <a:pt x="559" y="481"/>
                  </a:lnTo>
                  <a:lnTo>
                    <a:pt x="588" y="481"/>
                  </a:lnTo>
                  <a:lnTo>
                    <a:pt x="588" y="510"/>
                  </a:lnTo>
                  <a:close/>
                  <a:moveTo>
                    <a:pt x="588" y="452"/>
                  </a:moveTo>
                  <a:lnTo>
                    <a:pt x="559" y="452"/>
                  </a:lnTo>
                  <a:lnTo>
                    <a:pt x="559" y="423"/>
                  </a:lnTo>
                  <a:lnTo>
                    <a:pt x="588" y="423"/>
                  </a:lnTo>
                  <a:lnTo>
                    <a:pt x="588" y="452"/>
                  </a:lnTo>
                  <a:close/>
                  <a:moveTo>
                    <a:pt x="588" y="393"/>
                  </a:moveTo>
                  <a:lnTo>
                    <a:pt x="559" y="393"/>
                  </a:lnTo>
                  <a:lnTo>
                    <a:pt x="559" y="364"/>
                  </a:lnTo>
                  <a:lnTo>
                    <a:pt x="588" y="364"/>
                  </a:lnTo>
                  <a:lnTo>
                    <a:pt x="588" y="393"/>
                  </a:lnTo>
                  <a:close/>
                  <a:moveTo>
                    <a:pt x="588" y="338"/>
                  </a:moveTo>
                  <a:lnTo>
                    <a:pt x="559" y="338"/>
                  </a:lnTo>
                  <a:lnTo>
                    <a:pt x="559" y="309"/>
                  </a:lnTo>
                  <a:lnTo>
                    <a:pt x="588" y="309"/>
                  </a:lnTo>
                  <a:lnTo>
                    <a:pt x="588" y="338"/>
                  </a:lnTo>
                  <a:close/>
                  <a:moveTo>
                    <a:pt x="588" y="279"/>
                  </a:moveTo>
                  <a:lnTo>
                    <a:pt x="559" y="279"/>
                  </a:lnTo>
                  <a:lnTo>
                    <a:pt x="559" y="250"/>
                  </a:lnTo>
                  <a:lnTo>
                    <a:pt x="588" y="250"/>
                  </a:lnTo>
                  <a:lnTo>
                    <a:pt x="588" y="279"/>
                  </a:lnTo>
                  <a:close/>
                  <a:moveTo>
                    <a:pt x="588" y="221"/>
                  </a:moveTo>
                  <a:lnTo>
                    <a:pt x="559" y="221"/>
                  </a:lnTo>
                  <a:lnTo>
                    <a:pt x="559" y="192"/>
                  </a:lnTo>
                  <a:lnTo>
                    <a:pt x="588" y="192"/>
                  </a:lnTo>
                  <a:lnTo>
                    <a:pt x="588" y="221"/>
                  </a:lnTo>
                  <a:close/>
                  <a:moveTo>
                    <a:pt x="588" y="162"/>
                  </a:moveTo>
                  <a:lnTo>
                    <a:pt x="559" y="162"/>
                  </a:lnTo>
                  <a:lnTo>
                    <a:pt x="559" y="136"/>
                  </a:lnTo>
                  <a:lnTo>
                    <a:pt x="588" y="136"/>
                  </a:lnTo>
                  <a:lnTo>
                    <a:pt x="588" y="162"/>
                  </a:lnTo>
                  <a:close/>
                  <a:moveTo>
                    <a:pt x="588" y="107"/>
                  </a:moveTo>
                  <a:lnTo>
                    <a:pt x="559" y="107"/>
                  </a:lnTo>
                  <a:lnTo>
                    <a:pt x="559" y="78"/>
                  </a:lnTo>
                  <a:lnTo>
                    <a:pt x="588" y="78"/>
                  </a:lnTo>
                  <a:lnTo>
                    <a:pt x="588" y="107"/>
                  </a:lnTo>
                  <a:close/>
                  <a:moveTo>
                    <a:pt x="702" y="78"/>
                  </a:moveTo>
                  <a:lnTo>
                    <a:pt x="731" y="78"/>
                  </a:lnTo>
                  <a:lnTo>
                    <a:pt x="731" y="107"/>
                  </a:lnTo>
                  <a:lnTo>
                    <a:pt x="702" y="107"/>
                  </a:lnTo>
                  <a:lnTo>
                    <a:pt x="702" y="78"/>
                  </a:lnTo>
                  <a:close/>
                  <a:moveTo>
                    <a:pt x="702" y="136"/>
                  </a:moveTo>
                  <a:lnTo>
                    <a:pt x="731" y="136"/>
                  </a:lnTo>
                  <a:lnTo>
                    <a:pt x="731" y="162"/>
                  </a:lnTo>
                  <a:lnTo>
                    <a:pt x="702" y="162"/>
                  </a:lnTo>
                  <a:lnTo>
                    <a:pt x="702" y="136"/>
                  </a:lnTo>
                  <a:close/>
                  <a:moveTo>
                    <a:pt x="702" y="192"/>
                  </a:moveTo>
                  <a:lnTo>
                    <a:pt x="731" y="192"/>
                  </a:lnTo>
                  <a:lnTo>
                    <a:pt x="731" y="221"/>
                  </a:lnTo>
                  <a:lnTo>
                    <a:pt x="702" y="221"/>
                  </a:lnTo>
                  <a:lnTo>
                    <a:pt x="702" y="192"/>
                  </a:lnTo>
                  <a:close/>
                  <a:moveTo>
                    <a:pt x="702" y="250"/>
                  </a:moveTo>
                  <a:lnTo>
                    <a:pt x="731" y="250"/>
                  </a:lnTo>
                  <a:lnTo>
                    <a:pt x="731" y="279"/>
                  </a:lnTo>
                  <a:lnTo>
                    <a:pt x="702" y="279"/>
                  </a:lnTo>
                  <a:lnTo>
                    <a:pt x="702" y="250"/>
                  </a:lnTo>
                  <a:close/>
                  <a:moveTo>
                    <a:pt x="702" y="309"/>
                  </a:moveTo>
                  <a:lnTo>
                    <a:pt x="731" y="309"/>
                  </a:lnTo>
                  <a:lnTo>
                    <a:pt x="731" y="338"/>
                  </a:lnTo>
                  <a:lnTo>
                    <a:pt x="702" y="338"/>
                  </a:lnTo>
                  <a:lnTo>
                    <a:pt x="702" y="309"/>
                  </a:lnTo>
                  <a:close/>
                  <a:moveTo>
                    <a:pt x="702" y="364"/>
                  </a:moveTo>
                  <a:lnTo>
                    <a:pt x="731" y="364"/>
                  </a:lnTo>
                  <a:lnTo>
                    <a:pt x="731" y="393"/>
                  </a:lnTo>
                  <a:lnTo>
                    <a:pt x="702" y="393"/>
                  </a:lnTo>
                  <a:lnTo>
                    <a:pt x="702" y="364"/>
                  </a:lnTo>
                  <a:close/>
                  <a:moveTo>
                    <a:pt x="702" y="423"/>
                  </a:moveTo>
                  <a:lnTo>
                    <a:pt x="731" y="423"/>
                  </a:lnTo>
                  <a:lnTo>
                    <a:pt x="731" y="452"/>
                  </a:lnTo>
                  <a:lnTo>
                    <a:pt x="702" y="452"/>
                  </a:lnTo>
                  <a:lnTo>
                    <a:pt x="702" y="423"/>
                  </a:lnTo>
                  <a:close/>
                  <a:moveTo>
                    <a:pt x="702" y="481"/>
                  </a:moveTo>
                  <a:lnTo>
                    <a:pt x="731" y="481"/>
                  </a:lnTo>
                  <a:lnTo>
                    <a:pt x="731" y="510"/>
                  </a:lnTo>
                  <a:lnTo>
                    <a:pt x="702" y="510"/>
                  </a:lnTo>
                  <a:lnTo>
                    <a:pt x="702" y="481"/>
                  </a:lnTo>
                  <a:close/>
                  <a:moveTo>
                    <a:pt x="702" y="540"/>
                  </a:moveTo>
                  <a:lnTo>
                    <a:pt x="731" y="540"/>
                  </a:lnTo>
                  <a:lnTo>
                    <a:pt x="731" y="566"/>
                  </a:lnTo>
                  <a:lnTo>
                    <a:pt x="702" y="566"/>
                  </a:lnTo>
                  <a:lnTo>
                    <a:pt x="702" y="540"/>
                  </a:lnTo>
                  <a:close/>
                  <a:moveTo>
                    <a:pt x="702" y="595"/>
                  </a:moveTo>
                  <a:lnTo>
                    <a:pt x="731" y="595"/>
                  </a:lnTo>
                  <a:lnTo>
                    <a:pt x="731" y="624"/>
                  </a:lnTo>
                  <a:lnTo>
                    <a:pt x="702" y="624"/>
                  </a:lnTo>
                  <a:lnTo>
                    <a:pt x="702" y="595"/>
                  </a:lnTo>
                  <a:close/>
                  <a:moveTo>
                    <a:pt x="643" y="78"/>
                  </a:moveTo>
                  <a:lnTo>
                    <a:pt x="673" y="78"/>
                  </a:lnTo>
                  <a:lnTo>
                    <a:pt x="673" y="107"/>
                  </a:lnTo>
                  <a:lnTo>
                    <a:pt x="643" y="107"/>
                  </a:lnTo>
                  <a:lnTo>
                    <a:pt x="643" y="78"/>
                  </a:lnTo>
                  <a:close/>
                  <a:moveTo>
                    <a:pt x="643" y="136"/>
                  </a:moveTo>
                  <a:lnTo>
                    <a:pt x="673" y="136"/>
                  </a:lnTo>
                  <a:lnTo>
                    <a:pt x="673" y="162"/>
                  </a:lnTo>
                  <a:lnTo>
                    <a:pt x="643" y="162"/>
                  </a:lnTo>
                  <a:lnTo>
                    <a:pt x="643" y="136"/>
                  </a:lnTo>
                  <a:close/>
                  <a:moveTo>
                    <a:pt x="643" y="192"/>
                  </a:moveTo>
                  <a:lnTo>
                    <a:pt x="673" y="192"/>
                  </a:lnTo>
                  <a:lnTo>
                    <a:pt x="673" y="221"/>
                  </a:lnTo>
                  <a:lnTo>
                    <a:pt x="643" y="221"/>
                  </a:lnTo>
                  <a:lnTo>
                    <a:pt x="643" y="192"/>
                  </a:lnTo>
                  <a:close/>
                  <a:moveTo>
                    <a:pt x="643" y="250"/>
                  </a:moveTo>
                  <a:lnTo>
                    <a:pt x="673" y="250"/>
                  </a:lnTo>
                  <a:lnTo>
                    <a:pt x="673" y="279"/>
                  </a:lnTo>
                  <a:lnTo>
                    <a:pt x="643" y="279"/>
                  </a:lnTo>
                  <a:lnTo>
                    <a:pt x="643" y="250"/>
                  </a:lnTo>
                  <a:close/>
                  <a:moveTo>
                    <a:pt x="643" y="309"/>
                  </a:moveTo>
                  <a:lnTo>
                    <a:pt x="673" y="309"/>
                  </a:lnTo>
                  <a:lnTo>
                    <a:pt x="673" y="338"/>
                  </a:lnTo>
                  <a:lnTo>
                    <a:pt x="643" y="338"/>
                  </a:lnTo>
                  <a:lnTo>
                    <a:pt x="643" y="309"/>
                  </a:lnTo>
                  <a:close/>
                  <a:moveTo>
                    <a:pt x="643" y="364"/>
                  </a:moveTo>
                  <a:lnTo>
                    <a:pt x="673" y="364"/>
                  </a:lnTo>
                  <a:lnTo>
                    <a:pt x="673" y="393"/>
                  </a:lnTo>
                  <a:lnTo>
                    <a:pt x="643" y="393"/>
                  </a:lnTo>
                  <a:lnTo>
                    <a:pt x="643" y="364"/>
                  </a:lnTo>
                  <a:close/>
                  <a:moveTo>
                    <a:pt x="643" y="423"/>
                  </a:moveTo>
                  <a:lnTo>
                    <a:pt x="673" y="423"/>
                  </a:lnTo>
                  <a:lnTo>
                    <a:pt x="673" y="452"/>
                  </a:lnTo>
                  <a:lnTo>
                    <a:pt x="643" y="452"/>
                  </a:lnTo>
                  <a:lnTo>
                    <a:pt x="643" y="423"/>
                  </a:lnTo>
                  <a:close/>
                  <a:moveTo>
                    <a:pt x="643" y="481"/>
                  </a:moveTo>
                  <a:lnTo>
                    <a:pt x="673" y="481"/>
                  </a:lnTo>
                  <a:lnTo>
                    <a:pt x="673" y="510"/>
                  </a:lnTo>
                  <a:lnTo>
                    <a:pt x="643" y="510"/>
                  </a:lnTo>
                  <a:lnTo>
                    <a:pt x="643" y="481"/>
                  </a:lnTo>
                  <a:close/>
                  <a:moveTo>
                    <a:pt x="643" y="540"/>
                  </a:moveTo>
                  <a:lnTo>
                    <a:pt x="673" y="540"/>
                  </a:lnTo>
                  <a:lnTo>
                    <a:pt x="673" y="566"/>
                  </a:lnTo>
                  <a:lnTo>
                    <a:pt x="643" y="566"/>
                  </a:lnTo>
                  <a:lnTo>
                    <a:pt x="643" y="540"/>
                  </a:lnTo>
                  <a:close/>
                  <a:moveTo>
                    <a:pt x="643" y="595"/>
                  </a:moveTo>
                  <a:lnTo>
                    <a:pt x="673" y="595"/>
                  </a:lnTo>
                  <a:lnTo>
                    <a:pt x="673" y="624"/>
                  </a:lnTo>
                  <a:lnTo>
                    <a:pt x="643" y="624"/>
                  </a:lnTo>
                  <a:lnTo>
                    <a:pt x="643" y="595"/>
                  </a:lnTo>
                  <a:close/>
                  <a:moveTo>
                    <a:pt x="289" y="689"/>
                  </a:moveTo>
                  <a:lnTo>
                    <a:pt x="432" y="689"/>
                  </a:lnTo>
                  <a:lnTo>
                    <a:pt x="432" y="192"/>
                  </a:lnTo>
                  <a:lnTo>
                    <a:pt x="289" y="192"/>
                  </a:lnTo>
                  <a:lnTo>
                    <a:pt x="289" y="689"/>
                  </a:lnTo>
                  <a:close/>
                  <a:moveTo>
                    <a:pt x="377" y="221"/>
                  </a:moveTo>
                  <a:lnTo>
                    <a:pt x="403" y="221"/>
                  </a:lnTo>
                  <a:lnTo>
                    <a:pt x="403" y="250"/>
                  </a:lnTo>
                  <a:lnTo>
                    <a:pt x="377" y="250"/>
                  </a:lnTo>
                  <a:lnTo>
                    <a:pt x="377" y="221"/>
                  </a:lnTo>
                  <a:close/>
                  <a:moveTo>
                    <a:pt x="377" y="279"/>
                  </a:moveTo>
                  <a:lnTo>
                    <a:pt x="403" y="279"/>
                  </a:lnTo>
                  <a:lnTo>
                    <a:pt x="403" y="309"/>
                  </a:lnTo>
                  <a:lnTo>
                    <a:pt x="377" y="309"/>
                  </a:lnTo>
                  <a:lnTo>
                    <a:pt x="377" y="279"/>
                  </a:lnTo>
                  <a:close/>
                  <a:moveTo>
                    <a:pt x="377" y="338"/>
                  </a:moveTo>
                  <a:lnTo>
                    <a:pt x="403" y="338"/>
                  </a:lnTo>
                  <a:lnTo>
                    <a:pt x="403" y="364"/>
                  </a:lnTo>
                  <a:lnTo>
                    <a:pt x="377" y="364"/>
                  </a:lnTo>
                  <a:lnTo>
                    <a:pt x="377" y="338"/>
                  </a:lnTo>
                  <a:close/>
                  <a:moveTo>
                    <a:pt x="377" y="393"/>
                  </a:moveTo>
                  <a:lnTo>
                    <a:pt x="403" y="393"/>
                  </a:lnTo>
                  <a:lnTo>
                    <a:pt x="403" y="423"/>
                  </a:lnTo>
                  <a:lnTo>
                    <a:pt x="377" y="423"/>
                  </a:lnTo>
                  <a:lnTo>
                    <a:pt x="377" y="393"/>
                  </a:lnTo>
                  <a:close/>
                  <a:moveTo>
                    <a:pt x="377" y="452"/>
                  </a:moveTo>
                  <a:lnTo>
                    <a:pt x="403" y="452"/>
                  </a:lnTo>
                  <a:lnTo>
                    <a:pt x="403" y="481"/>
                  </a:lnTo>
                  <a:lnTo>
                    <a:pt x="377" y="481"/>
                  </a:lnTo>
                  <a:lnTo>
                    <a:pt x="377" y="452"/>
                  </a:lnTo>
                  <a:close/>
                  <a:moveTo>
                    <a:pt x="377" y="510"/>
                  </a:moveTo>
                  <a:lnTo>
                    <a:pt x="403" y="510"/>
                  </a:lnTo>
                  <a:lnTo>
                    <a:pt x="403" y="540"/>
                  </a:lnTo>
                  <a:lnTo>
                    <a:pt x="377" y="540"/>
                  </a:lnTo>
                  <a:lnTo>
                    <a:pt x="377" y="510"/>
                  </a:lnTo>
                  <a:close/>
                  <a:moveTo>
                    <a:pt x="377" y="566"/>
                  </a:moveTo>
                  <a:lnTo>
                    <a:pt x="403" y="566"/>
                  </a:lnTo>
                  <a:lnTo>
                    <a:pt x="403" y="595"/>
                  </a:lnTo>
                  <a:lnTo>
                    <a:pt x="377" y="595"/>
                  </a:lnTo>
                  <a:lnTo>
                    <a:pt x="377" y="566"/>
                  </a:lnTo>
                  <a:close/>
                  <a:moveTo>
                    <a:pt x="318" y="221"/>
                  </a:moveTo>
                  <a:lnTo>
                    <a:pt x="347" y="221"/>
                  </a:lnTo>
                  <a:lnTo>
                    <a:pt x="347" y="250"/>
                  </a:lnTo>
                  <a:lnTo>
                    <a:pt x="318" y="250"/>
                  </a:lnTo>
                  <a:lnTo>
                    <a:pt x="318" y="221"/>
                  </a:lnTo>
                  <a:close/>
                  <a:moveTo>
                    <a:pt x="318" y="279"/>
                  </a:moveTo>
                  <a:lnTo>
                    <a:pt x="347" y="279"/>
                  </a:lnTo>
                  <a:lnTo>
                    <a:pt x="347" y="309"/>
                  </a:lnTo>
                  <a:lnTo>
                    <a:pt x="318" y="309"/>
                  </a:lnTo>
                  <a:lnTo>
                    <a:pt x="318" y="279"/>
                  </a:lnTo>
                  <a:close/>
                  <a:moveTo>
                    <a:pt x="318" y="338"/>
                  </a:moveTo>
                  <a:lnTo>
                    <a:pt x="347" y="338"/>
                  </a:lnTo>
                  <a:lnTo>
                    <a:pt x="347" y="364"/>
                  </a:lnTo>
                  <a:lnTo>
                    <a:pt x="318" y="364"/>
                  </a:lnTo>
                  <a:lnTo>
                    <a:pt x="318" y="338"/>
                  </a:lnTo>
                  <a:close/>
                  <a:moveTo>
                    <a:pt x="318" y="393"/>
                  </a:moveTo>
                  <a:lnTo>
                    <a:pt x="347" y="393"/>
                  </a:lnTo>
                  <a:lnTo>
                    <a:pt x="347" y="423"/>
                  </a:lnTo>
                  <a:lnTo>
                    <a:pt x="318" y="423"/>
                  </a:lnTo>
                  <a:lnTo>
                    <a:pt x="318" y="393"/>
                  </a:lnTo>
                  <a:close/>
                  <a:moveTo>
                    <a:pt x="318" y="452"/>
                  </a:moveTo>
                  <a:lnTo>
                    <a:pt x="347" y="452"/>
                  </a:lnTo>
                  <a:lnTo>
                    <a:pt x="347" y="481"/>
                  </a:lnTo>
                  <a:lnTo>
                    <a:pt x="318" y="481"/>
                  </a:lnTo>
                  <a:lnTo>
                    <a:pt x="318" y="452"/>
                  </a:lnTo>
                  <a:close/>
                  <a:moveTo>
                    <a:pt x="318" y="510"/>
                  </a:moveTo>
                  <a:lnTo>
                    <a:pt x="347" y="510"/>
                  </a:lnTo>
                  <a:lnTo>
                    <a:pt x="347" y="540"/>
                  </a:lnTo>
                  <a:lnTo>
                    <a:pt x="318" y="540"/>
                  </a:lnTo>
                  <a:lnTo>
                    <a:pt x="318" y="510"/>
                  </a:lnTo>
                  <a:close/>
                  <a:moveTo>
                    <a:pt x="318" y="566"/>
                  </a:moveTo>
                  <a:lnTo>
                    <a:pt x="347" y="566"/>
                  </a:lnTo>
                  <a:lnTo>
                    <a:pt x="347" y="595"/>
                  </a:lnTo>
                  <a:lnTo>
                    <a:pt x="318" y="595"/>
                  </a:lnTo>
                  <a:lnTo>
                    <a:pt x="318" y="566"/>
                  </a:lnTo>
                  <a:close/>
                  <a:moveTo>
                    <a:pt x="910" y="221"/>
                  </a:moveTo>
                  <a:lnTo>
                    <a:pt x="881" y="221"/>
                  </a:lnTo>
                  <a:lnTo>
                    <a:pt x="881" y="250"/>
                  </a:lnTo>
                  <a:lnTo>
                    <a:pt x="852" y="250"/>
                  </a:lnTo>
                  <a:lnTo>
                    <a:pt x="852" y="221"/>
                  </a:lnTo>
                  <a:lnTo>
                    <a:pt x="822" y="221"/>
                  </a:lnTo>
                  <a:lnTo>
                    <a:pt x="822" y="250"/>
                  </a:lnTo>
                  <a:lnTo>
                    <a:pt x="793" y="250"/>
                  </a:lnTo>
                  <a:lnTo>
                    <a:pt x="793" y="689"/>
                  </a:lnTo>
                  <a:lnTo>
                    <a:pt x="939" y="689"/>
                  </a:lnTo>
                  <a:lnTo>
                    <a:pt x="939" y="250"/>
                  </a:lnTo>
                  <a:lnTo>
                    <a:pt x="910" y="250"/>
                  </a:lnTo>
                  <a:lnTo>
                    <a:pt x="910" y="221"/>
                  </a:lnTo>
                  <a:lnTo>
                    <a:pt x="910" y="221"/>
                  </a:lnTo>
                  <a:close/>
                  <a:moveTo>
                    <a:pt x="852" y="595"/>
                  </a:moveTo>
                  <a:lnTo>
                    <a:pt x="822" y="595"/>
                  </a:lnTo>
                  <a:lnTo>
                    <a:pt x="822" y="566"/>
                  </a:lnTo>
                  <a:lnTo>
                    <a:pt x="852" y="566"/>
                  </a:lnTo>
                  <a:lnTo>
                    <a:pt x="852" y="595"/>
                  </a:lnTo>
                  <a:close/>
                  <a:moveTo>
                    <a:pt x="852" y="540"/>
                  </a:moveTo>
                  <a:lnTo>
                    <a:pt x="822" y="540"/>
                  </a:lnTo>
                  <a:lnTo>
                    <a:pt x="822" y="510"/>
                  </a:lnTo>
                  <a:lnTo>
                    <a:pt x="852" y="510"/>
                  </a:lnTo>
                  <a:lnTo>
                    <a:pt x="852" y="540"/>
                  </a:lnTo>
                  <a:close/>
                  <a:moveTo>
                    <a:pt x="852" y="481"/>
                  </a:moveTo>
                  <a:lnTo>
                    <a:pt x="822" y="481"/>
                  </a:lnTo>
                  <a:lnTo>
                    <a:pt x="822" y="452"/>
                  </a:lnTo>
                  <a:lnTo>
                    <a:pt x="852" y="452"/>
                  </a:lnTo>
                  <a:lnTo>
                    <a:pt x="852" y="481"/>
                  </a:lnTo>
                  <a:close/>
                  <a:moveTo>
                    <a:pt x="852" y="423"/>
                  </a:moveTo>
                  <a:lnTo>
                    <a:pt x="822" y="423"/>
                  </a:lnTo>
                  <a:lnTo>
                    <a:pt x="822" y="393"/>
                  </a:lnTo>
                  <a:lnTo>
                    <a:pt x="852" y="393"/>
                  </a:lnTo>
                  <a:lnTo>
                    <a:pt x="852" y="423"/>
                  </a:lnTo>
                  <a:close/>
                  <a:moveTo>
                    <a:pt x="852" y="364"/>
                  </a:moveTo>
                  <a:lnTo>
                    <a:pt x="822" y="364"/>
                  </a:lnTo>
                  <a:lnTo>
                    <a:pt x="822" y="338"/>
                  </a:lnTo>
                  <a:lnTo>
                    <a:pt x="852" y="338"/>
                  </a:lnTo>
                  <a:lnTo>
                    <a:pt x="852" y="364"/>
                  </a:lnTo>
                  <a:close/>
                  <a:moveTo>
                    <a:pt x="852" y="309"/>
                  </a:moveTo>
                  <a:lnTo>
                    <a:pt x="822" y="309"/>
                  </a:lnTo>
                  <a:lnTo>
                    <a:pt x="822" y="279"/>
                  </a:lnTo>
                  <a:lnTo>
                    <a:pt x="852" y="279"/>
                  </a:lnTo>
                  <a:lnTo>
                    <a:pt x="852" y="309"/>
                  </a:lnTo>
                  <a:close/>
                  <a:moveTo>
                    <a:pt x="910" y="595"/>
                  </a:moveTo>
                  <a:lnTo>
                    <a:pt x="881" y="595"/>
                  </a:lnTo>
                  <a:lnTo>
                    <a:pt x="881" y="566"/>
                  </a:lnTo>
                  <a:lnTo>
                    <a:pt x="910" y="566"/>
                  </a:lnTo>
                  <a:lnTo>
                    <a:pt x="910" y="595"/>
                  </a:lnTo>
                  <a:close/>
                  <a:moveTo>
                    <a:pt x="910" y="540"/>
                  </a:moveTo>
                  <a:lnTo>
                    <a:pt x="881" y="540"/>
                  </a:lnTo>
                  <a:lnTo>
                    <a:pt x="881" y="510"/>
                  </a:lnTo>
                  <a:lnTo>
                    <a:pt x="910" y="510"/>
                  </a:lnTo>
                  <a:lnTo>
                    <a:pt x="910" y="540"/>
                  </a:lnTo>
                  <a:close/>
                  <a:moveTo>
                    <a:pt x="910" y="481"/>
                  </a:moveTo>
                  <a:lnTo>
                    <a:pt x="881" y="481"/>
                  </a:lnTo>
                  <a:lnTo>
                    <a:pt x="881" y="452"/>
                  </a:lnTo>
                  <a:lnTo>
                    <a:pt x="910" y="452"/>
                  </a:lnTo>
                  <a:lnTo>
                    <a:pt x="910" y="481"/>
                  </a:lnTo>
                  <a:close/>
                  <a:moveTo>
                    <a:pt x="910" y="423"/>
                  </a:moveTo>
                  <a:lnTo>
                    <a:pt x="881" y="423"/>
                  </a:lnTo>
                  <a:lnTo>
                    <a:pt x="881" y="393"/>
                  </a:lnTo>
                  <a:lnTo>
                    <a:pt x="910" y="393"/>
                  </a:lnTo>
                  <a:lnTo>
                    <a:pt x="910" y="423"/>
                  </a:lnTo>
                  <a:close/>
                  <a:moveTo>
                    <a:pt x="910" y="364"/>
                  </a:moveTo>
                  <a:lnTo>
                    <a:pt x="881" y="364"/>
                  </a:lnTo>
                  <a:lnTo>
                    <a:pt x="881" y="338"/>
                  </a:lnTo>
                  <a:lnTo>
                    <a:pt x="910" y="338"/>
                  </a:lnTo>
                  <a:lnTo>
                    <a:pt x="910" y="364"/>
                  </a:lnTo>
                  <a:close/>
                  <a:moveTo>
                    <a:pt x="910" y="309"/>
                  </a:moveTo>
                  <a:lnTo>
                    <a:pt x="881" y="309"/>
                  </a:lnTo>
                  <a:lnTo>
                    <a:pt x="881" y="279"/>
                  </a:lnTo>
                  <a:lnTo>
                    <a:pt x="910" y="279"/>
                  </a:lnTo>
                  <a:lnTo>
                    <a:pt x="910" y="309"/>
                  </a:lnTo>
                  <a:close/>
                  <a:moveTo>
                    <a:pt x="978" y="309"/>
                  </a:moveTo>
                  <a:lnTo>
                    <a:pt x="978" y="686"/>
                  </a:lnTo>
                  <a:lnTo>
                    <a:pt x="1043" y="686"/>
                  </a:lnTo>
                  <a:lnTo>
                    <a:pt x="1043" y="634"/>
                  </a:lnTo>
                  <a:lnTo>
                    <a:pt x="1095" y="634"/>
                  </a:lnTo>
                  <a:lnTo>
                    <a:pt x="1095" y="686"/>
                  </a:lnTo>
                  <a:lnTo>
                    <a:pt x="1160" y="686"/>
                  </a:lnTo>
                  <a:lnTo>
                    <a:pt x="1160" y="335"/>
                  </a:lnTo>
                  <a:lnTo>
                    <a:pt x="978" y="309"/>
                  </a:lnTo>
                  <a:close/>
                  <a:moveTo>
                    <a:pt x="1030" y="595"/>
                  </a:moveTo>
                  <a:lnTo>
                    <a:pt x="1004" y="595"/>
                  </a:lnTo>
                  <a:lnTo>
                    <a:pt x="1004" y="556"/>
                  </a:lnTo>
                  <a:lnTo>
                    <a:pt x="1030" y="556"/>
                  </a:lnTo>
                  <a:lnTo>
                    <a:pt x="1030" y="595"/>
                  </a:lnTo>
                  <a:close/>
                  <a:moveTo>
                    <a:pt x="1030" y="543"/>
                  </a:moveTo>
                  <a:lnTo>
                    <a:pt x="1004" y="543"/>
                  </a:lnTo>
                  <a:lnTo>
                    <a:pt x="1004" y="504"/>
                  </a:lnTo>
                  <a:lnTo>
                    <a:pt x="1030" y="504"/>
                  </a:lnTo>
                  <a:lnTo>
                    <a:pt x="1030" y="543"/>
                  </a:lnTo>
                  <a:close/>
                  <a:moveTo>
                    <a:pt x="1030" y="491"/>
                  </a:moveTo>
                  <a:lnTo>
                    <a:pt x="1004" y="491"/>
                  </a:lnTo>
                  <a:lnTo>
                    <a:pt x="1004" y="452"/>
                  </a:lnTo>
                  <a:lnTo>
                    <a:pt x="1030" y="452"/>
                  </a:lnTo>
                  <a:lnTo>
                    <a:pt x="1030" y="491"/>
                  </a:lnTo>
                  <a:close/>
                  <a:moveTo>
                    <a:pt x="1030" y="439"/>
                  </a:moveTo>
                  <a:lnTo>
                    <a:pt x="1004" y="439"/>
                  </a:lnTo>
                  <a:lnTo>
                    <a:pt x="1004" y="400"/>
                  </a:lnTo>
                  <a:lnTo>
                    <a:pt x="1030" y="400"/>
                  </a:lnTo>
                  <a:lnTo>
                    <a:pt x="1030" y="439"/>
                  </a:lnTo>
                  <a:close/>
                  <a:moveTo>
                    <a:pt x="1082" y="595"/>
                  </a:moveTo>
                  <a:lnTo>
                    <a:pt x="1056" y="595"/>
                  </a:lnTo>
                  <a:lnTo>
                    <a:pt x="1056" y="556"/>
                  </a:lnTo>
                  <a:lnTo>
                    <a:pt x="1082" y="556"/>
                  </a:lnTo>
                  <a:lnTo>
                    <a:pt x="1082" y="595"/>
                  </a:lnTo>
                  <a:close/>
                  <a:moveTo>
                    <a:pt x="1082" y="543"/>
                  </a:moveTo>
                  <a:lnTo>
                    <a:pt x="1056" y="543"/>
                  </a:lnTo>
                  <a:lnTo>
                    <a:pt x="1056" y="504"/>
                  </a:lnTo>
                  <a:lnTo>
                    <a:pt x="1082" y="504"/>
                  </a:lnTo>
                  <a:lnTo>
                    <a:pt x="1082" y="543"/>
                  </a:lnTo>
                  <a:close/>
                  <a:moveTo>
                    <a:pt x="1082" y="491"/>
                  </a:moveTo>
                  <a:lnTo>
                    <a:pt x="1056" y="491"/>
                  </a:lnTo>
                  <a:lnTo>
                    <a:pt x="1056" y="452"/>
                  </a:lnTo>
                  <a:lnTo>
                    <a:pt x="1082" y="452"/>
                  </a:lnTo>
                  <a:lnTo>
                    <a:pt x="1082" y="491"/>
                  </a:lnTo>
                  <a:close/>
                  <a:moveTo>
                    <a:pt x="1082" y="439"/>
                  </a:moveTo>
                  <a:lnTo>
                    <a:pt x="1056" y="439"/>
                  </a:lnTo>
                  <a:lnTo>
                    <a:pt x="1056" y="400"/>
                  </a:lnTo>
                  <a:lnTo>
                    <a:pt x="1082" y="400"/>
                  </a:lnTo>
                  <a:lnTo>
                    <a:pt x="1082" y="439"/>
                  </a:lnTo>
                  <a:close/>
                  <a:moveTo>
                    <a:pt x="1134" y="595"/>
                  </a:moveTo>
                  <a:lnTo>
                    <a:pt x="1108" y="595"/>
                  </a:lnTo>
                  <a:lnTo>
                    <a:pt x="1108" y="556"/>
                  </a:lnTo>
                  <a:lnTo>
                    <a:pt x="1134" y="556"/>
                  </a:lnTo>
                  <a:lnTo>
                    <a:pt x="1134" y="595"/>
                  </a:lnTo>
                  <a:close/>
                  <a:moveTo>
                    <a:pt x="1134" y="543"/>
                  </a:moveTo>
                  <a:lnTo>
                    <a:pt x="1108" y="543"/>
                  </a:lnTo>
                  <a:lnTo>
                    <a:pt x="1108" y="504"/>
                  </a:lnTo>
                  <a:lnTo>
                    <a:pt x="1134" y="504"/>
                  </a:lnTo>
                  <a:lnTo>
                    <a:pt x="1134" y="543"/>
                  </a:lnTo>
                  <a:close/>
                  <a:moveTo>
                    <a:pt x="1134" y="491"/>
                  </a:moveTo>
                  <a:lnTo>
                    <a:pt x="1108" y="491"/>
                  </a:lnTo>
                  <a:lnTo>
                    <a:pt x="1108" y="452"/>
                  </a:lnTo>
                  <a:lnTo>
                    <a:pt x="1134" y="452"/>
                  </a:lnTo>
                  <a:lnTo>
                    <a:pt x="1134" y="491"/>
                  </a:lnTo>
                  <a:close/>
                  <a:moveTo>
                    <a:pt x="1134" y="439"/>
                  </a:moveTo>
                  <a:lnTo>
                    <a:pt x="1108" y="439"/>
                  </a:lnTo>
                  <a:lnTo>
                    <a:pt x="1108" y="400"/>
                  </a:lnTo>
                  <a:lnTo>
                    <a:pt x="1134" y="400"/>
                  </a:lnTo>
                  <a:lnTo>
                    <a:pt x="1134" y="4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1892720-0CA2-428B-8620-A1147BE38E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33</a:t>
            </a:fld>
            <a:endParaRPr lang="ko-KR" altLang="en-US"/>
          </a:p>
        </p:txBody>
      </p:sp>
      <p:sp>
        <p:nvSpPr>
          <p:cNvPr id="59" name="사각형: 둥근 모서리 58">
            <a:extLst>
              <a:ext uri="{FF2B5EF4-FFF2-40B4-BE49-F238E27FC236}">
                <a16:creationId xmlns:a16="http://schemas.microsoft.com/office/drawing/2014/main" id="{2516C288-2B15-4C5E-B1D1-E53FF55DCA15}"/>
              </a:ext>
            </a:extLst>
          </p:cNvPr>
          <p:cNvSpPr/>
          <p:nvPr/>
        </p:nvSpPr>
        <p:spPr>
          <a:xfrm>
            <a:off x="6072249" y="2437312"/>
            <a:ext cx="1598547" cy="216933"/>
          </a:xfrm>
          <a:prstGeom prst="roundRect">
            <a:avLst>
              <a:gd name="adj" fmla="val 5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항에서 규정</a:t>
            </a:r>
            <a:endParaRPr lang="ko-KR" altLang="en-US" sz="1100" dirty="0">
              <a:solidFill>
                <a:srgbClr val="2F5A97"/>
              </a:solidFill>
              <a:latin typeface="+mj-ea"/>
              <a:ea typeface="+mj-ea"/>
            </a:endParaRPr>
          </a:p>
        </p:txBody>
      </p:sp>
      <p:sp>
        <p:nvSpPr>
          <p:cNvPr id="60" name="사각형: 둥근 모서리 59">
            <a:extLst>
              <a:ext uri="{FF2B5EF4-FFF2-40B4-BE49-F238E27FC236}">
                <a16:creationId xmlns:a16="http://schemas.microsoft.com/office/drawing/2014/main" id="{FEABE1B8-A4F9-4432-9637-77DACF06CDDC}"/>
              </a:ext>
            </a:extLst>
          </p:cNvPr>
          <p:cNvSpPr/>
          <p:nvPr/>
        </p:nvSpPr>
        <p:spPr>
          <a:xfrm>
            <a:off x="1496985" y="2775174"/>
            <a:ext cx="3480252" cy="1847709"/>
          </a:xfrm>
          <a:prstGeom prst="roundRect">
            <a:avLst>
              <a:gd name="adj" fmla="val 12784"/>
            </a:avLst>
          </a:prstGeom>
          <a:solidFill>
            <a:srgbClr val="6578AF"/>
          </a:solidFill>
          <a:ln>
            <a:noFill/>
          </a:ln>
          <a:effectLst>
            <a:outerShdw blurRad="165100" dist="215900" dir="5400000" sx="92000" sy="92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사각형: 둥근 모서리 60">
            <a:extLst>
              <a:ext uri="{FF2B5EF4-FFF2-40B4-BE49-F238E27FC236}">
                <a16:creationId xmlns:a16="http://schemas.microsoft.com/office/drawing/2014/main" id="{23313920-484A-4ED1-8F28-6CECDB0FB173}"/>
              </a:ext>
            </a:extLst>
          </p:cNvPr>
          <p:cNvSpPr/>
          <p:nvPr/>
        </p:nvSpPr>
        <p:spPr>
          <a:xfrm>
            <a:off x="2437838" y="2704150"/>
            <a:ext cx="1598547" cy="216933"/>
          </a:xfrm>
          <a:prstGeom prst="roundRect">
            <a:avLst>
              <a:gd name="adj" fmla="val 5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항에서 규정</a:t>
            </a:r>
            <a:endParaRPr lang="ko-KR" altLang="en-US" sz="1100" dirty="0">
              <a:solidFill>
                <a:srgbClr val="2F5A97"/>
              </a:solidFill>
              <a:latin typeface="+mj-ea"/>
              <a:ea typeface="+mj-ea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1B54DFBD-225E-44A1-857C-AD34A292A7DA}"/>
              </a:ext>
            </a:extLst>
          </p:cNvPr>
          <p:cNvSpPr txBox="1"/>
          <p:nvPr/>
        </p:nvSpPr>
        <p:spPr>
          <a:xfrm>
            <a:off x="1822962" y="3054409"/>
            <a:ext cx="2828298" cy="971549"/>
          </a:xfrm>
          <a:prstGeom prst="roundRect">
            <a:avLst/>
          </a:prstGeom>
          <a:noFill/>
        </p:spPr>
        <p:txBody>
          <a:bodyPr wrap="square" anchor="ctr">
            <a:noAutofit/>
          </a:bodyPr>
          <a:lstStyle/>
          <a:p>
            <a:pPr algn="ctr"/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부동산을 </a:t>
            </a:r>
            <a:r>
              <a:rPr lang="en-US" altLang="ko-KR" sz="20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/>
            </a:r>
            <a:br>
              <a:rPr lang="en-US" altLang="ko-KR" sz="20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</a:br>
            <a:r>
              <a:rPr lang="ko-KR" altLang="en-US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직접 취급하는 공공기관</a:t>
            </a:r>
            <a:r>
              <a:rPr lang="ko-KR" altLang="en-US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</a:t>
            </a:r>
            <a:endParaRPr lang="en-US" altLang="ko-KR" sz="1400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ko-KR" altLang="en-US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소속된 모든 공직자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A53AD03-B2CB-4692-BC5C-E9CB05849D94}"/>
              </a:ext>
            </a:extLst>
          </p:cNvPr>
          <p:cNvSpPr txBox="1"/>
          <p:nvPr/>
        </p:nvSpPr>
        <p:spPr>
          <a:xfrm>
            <a:off x="1810503" y="4100207"/>
            <a:ext cx="2853217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 latinLnBrk="0"/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한국토지주택공사</a:t>
            </a:r>
            <a: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(LH), </a:t>
            </a:r>
            <a:r>
              <a:rPr lang="ko-KR" altLang="en-US" sz="1200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새만금개발공사</a:t>
            </a: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 대통령령으로 정하는 기관</a:t>
            </a:r>
          </a:p>
        </p:txBody>
      </p:sp>
      <p:cxnSp>
        <p:nvCxnSpPr>
          <p:cNvPr id="64" name="직선 연결선 63">
            <a:extLst>
              <a:ext uri="{FF2B5EF4-FFF2-40B4-BE49-F238E27FC236}">
                <a16:creationId xmlns:a16="http://schemas.microsoft.com/office/drawing/2014/main" id="{B893A371-01CA-4A13-8F94-B8CAE9086EBE}"/>
              </a:ext>
            </a:extLst>
          </p:cNvPr>
          <p:cNvCxnSpPr>
            <a:cxnSpLocks/>
          </p:cNvCxnSpPr>
          <p:nvPr/>
        </p:nvCxnSpPr>
        <p:spPr>
          <a:xfrm>
            <a:off x="1923111" y="4013451"/>
            <a:ext cx="2628000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F5D23AC1-E71B-49C8-B202-42C41B93748D}"/>
              </a:ext>
            </a:extLst>
          </p:cNvPr>
          <p:cNvSpPr txBox="1"/>
          <p:nvPr/>
        </p:nvSpPr>
        <p:spPr>
          <a:xfrm>
            <a:off x="5205240" y="2936298"/>
            <a:ext cx="3437954" cy="1089660"/>
          </a:xfrm>
          <a:prstGeom prst="round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택지개발</a:t>
            </a:r>
            <a: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지구 지정 등 </a:t>
            </a:r>
            <a: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/>
            </a:r>
            <a:b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</a:br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대통령령으로 정하는  </a:t>
            </a:r>
            <a: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/>
            </a:r>
            <a:b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</a:br>
            <a:r>
              <a:rPr lang="ko-KR" altLang="en-US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부동산 개발 업무를 하는 공공기관</a:t>
            </a:r>
            <a:r>
              <a:rPr lang="ko-KR" altLang="en-US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</a:t>
            </a:r>
            <a:endParaRPr lang="en-US" altLang="ko-KR" sz="1400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ko-KR" altLang="en-US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소속된 모든 공직자</a:t>
            </a:r>
          </a:p>
        </p:txBody>
      </p: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E0DF393E-6C42-4B60-A274-4665DDBC1B32}"/>
              </a:ext>
            </a:extLst>
          </p:cNvPr>
          <p:cNvCxnSpPr>
            <a:cxnSpLocks/>
          </p:cNvCxnSpPr>
          <p:nvPr/>
        </p:nvCxnSpPr>
        <p:spPr>
          <a:xfrm>
            <a:off x="5610217" y="4013451"/>
            <a:ext cx="2628000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495EBA68-D56E-4409-8707-3E9DFA9A536E}"/>
              </a:ext>
            </a:extLst>
          </p:cNvPr>
          <p:cNvSpPr txBox="1"/>
          <p:nvPr/>
        </p:nvSpPr>
        <p:spPr>
          <a:xfrm>
            <a:off x="5651564" y="4100207"/>
            <a:ext cx="2545306" cy="369332"/>
          </a:xfrm>
          <a:prstGeom prst="rect">
            <a:avLst/>
          </a:prstGeom>
          <a:noFill/>
        </p:spPr>
        <p:txBody>
          <a:bodyPr wrap="square" tIns="0" bIns="0" anchor="ctr">
            <a:spAutoFit/>
          </a:bodyPr>
          <a:lstStyle/>
          <a:p>
            <a:pPr algn="ctr" latinLnBrk="0"/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공공주택지구조성사업</a:t>
            </a:r>
            <a: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재개발사업</a:t>
            </a:r>
            <a: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국가산업단지 개발사업 등 </a:t>
            </a:r>
          </a:p>
        </p:txBody>
      </p:sp>
    </p:spTree>
    <p:extLst>
      <p:ext uri="{BB962C8B-B14F-4D97-AF65-F5344CB8AC3E}">
        <p14:creationId xmlns:p14="http://schemas.microsoft.com/office/powerpoint/2010/main" val="101039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>
            <a:extLst>
              <a:ext uri="{FF2B5EF4-FFF2-40B4-BE49-F238E27FC236}">
                <a16:creationId xmlns:a16="http://schemas.microsoft.com/office/drawing/2014/main" id="{799C0D82-16D0-4CEB-A396-09BE8C33223C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BEC7BB5-804D-4B43-A9DD-A072524B7712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769D7E4-1461-4D5C-B3FB-D1FD90ADC976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marR="0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공공기관</a:t>
            </a:r>
            <a:r>
              <a:rPr lang="ko-KR" altLang="en-US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직무 관련 부동산 보유</a:t>
            </a:r>
            <a:r>
              <a:rPr lang="en-US" altLang="ko-KR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매수 </a:t>
            </a:r>
            <a:r>
              <a:rPr lang="ko-KR" altLang="en-US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신고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BFF7A22-2AA2-4344-BF18-0EC6F0AC94E1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64E1CA4D-3492-4127-A483-2EF21BD7191E}"/>
              </a:ext>
            </a:extLst>
          </p:cNvPr>
          <p:cNvSpPr/>
          <p:nvPr/>
        </p:nvSpPr>
        <p:spPr>
          <a:xfrm>
            <a:off x="-7324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E0845E7A-3A63-4671-957F-5D57E2E080BD}"/>
              </a:ext>
            </a:extLst>
          </p:cNvPr>
          <p:cNvGrpSpPr/>
          <p:nvPr/>
        </p:nvGrpSpPr>
        <p:grpSpPr>
          <a:xfrm>
            <a:off x="6764516" y="372291"/>
            <a:ext cx="2760876" cy="276999"/>
            <a:chOff x="6764516" y="362766"/>
            <a:chExt cx="2760876" cy="276999"/>
          </a:xfrm>
        </p:grpSpPr>
        <p:grpSp>
          <p:nvGrpSpPr>
            <p:cNvPr id="70" name="그룹 69">
              <a:extLst>
                <a:ext uri="{FF2B5EF4-FFF2-40B4-BE49-F238E27FC236}">
                  <a16:creationId xmlns:a16="http://schemas.microsoft.com/office/drawing/2014/main" id="{BFC81FA0-5C53-4453-8CA7-E72F7EF67D6A}"/>
                </a:ext>
              </a:extLst>
            </p:cNvPr>
            <p:cNvGrpSpPr/>
            <p:nvPr/>
          </p:nvGrpSpPr>
          <p:grpSpPr>
            <a:xfrm>
              <a:off x="8365185" y="362766"/>
              <a:ext cx="1160207" cy="276999"/>
              <a:chOff x="4300628" y="-710341"/>
              <a:chExt cx="1160207" cy="276999"/>
            </a:xfrm>
          </p:grpSpPr>
          <p:sp>
            <p:nvSpPr>
              <p:cNvPr id="77" name="Freeform 458">
                <a:extLst>
                  <a:ext uri="{FF2B5EF4-FFF2-40B4-BE49-F238E27FC236}">
                    <a16:creationId xmlns:a16="http://schemas.microsoft.com/office/drawing/2014/main" id="{5379BE71-9F99-457D-BBBA-9217F099E4D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78" name="직사각형 77">
                <a:extLst>
                  <a:ext uri="{FF2B5EF4-FFF2-40B4-BE49-F238E27FC236}">
                    <a16:creationId xmlns:a16="http://schemas.microsoft.com/office/drawing/2014/main" id="{5EB4E6A7-68D5-484F-98B7-6364128D7828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1E22D161-E376-4FA3-9E41-72209D92B07D}"/>
                </a:ext>
              </a:extLst>
            </p:cNvPr>
            <p:cNvGrpSpPr/>
            <p:nvPr/>
          </p:nvGrpSpPr>
          <p:grpSpPr>
            <a:xfrm>
              <a:off x="6764516" y="362766"/>
              <a:ext cx="1160207" cy="276999"/>
              <a:chOff x="4300628" y="-710341"/>
              <a:chExt cx="1160207" cy="276999"/>
            </a:xfrm>
          </p:grpSpPr>
          <p:sp>
            <p:nvSpPr>
              <p:cNvPr id="75" name="Freeform 458">
                <a:extLst>
                  <a:ext uri="{FF2B5EF4-FFF2-40B4-BE49-F238E27FC236}">
                    <a16:creationId xmlns:a16="http://schemas.microsoft.com/office/drawing/2014/main" id="{7B8BFD84-C8E6-4B7B-A370-5BE87A3702A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76" name="직사각형 75">
                <a:extLst>
                  <a:ext uri="{FF2B5EF4-FFF2-40B4-BE49-F238E27FC236}">
                    <a16:creationId xmlns:a16="http://schemas.microsoft.com/office/drawing/2014/main" id="{FEA6CD4C-DD33-4F86-9B3A-52FAFA41BEE3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4B3FF01E-B98C-49EE-B9C3-4FAA578E5D3F}"/>
                </a:ext>
              </a:extLst>
            </p:cNvPr>
            <p:cNvGrpSpPr/>
            <p:nvPr/>
          </p:nvGrpSpPr>
          <p:grpSpPr>
            <a:xfrm>
              <a:off x="7564850" y="362766"/>
              <a:ext cx="1160207" cy="276999"/>
              <a:chOff x="4300628" y="-710341"/>
              <a:chExt cx="1160207" cy="276999"/>
            </a:xfrm>
          </p:grpSpPr>
          <p:sp>
            <p:nvSpPr>
              <p:cNvPr id="73" name="Freeform 458">
                <a:extLst>
                  <a:ext uri="{FF2B5EF4-FFF2-40B4-BE49-F238E27FC236}">
                    <a16:creationId xmlns:a16="http://schemas.microsoft.com/office/drawing/2014/main" id="{8C908F64-2555-4DB7-B2B7-890A4DD48E9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solidFill>
                <a:srgbClr val="2B886D"/>
              </a:solidFill>
              <a:ln>
                <a:noFill/>
              </a:ln>
              <a:effectLst>
                <a:outerShdw blurRad="50800" dist="63500" dir="5400000" sx="93000" sy="93000" algn="t" rotWithShape="0">
                  <a:srgbClr val="3695C1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74" name="직사각형 73">
                <a:extLst>
                  <a:ext uri="{FF2B5EF4-FFF2-40B4-BE49-F238E27FC236}">
                    <a16:creationId xmlns:a16="http://schemas.microsoft.com/office/drawing/2014/main" id="{4DDCFCF4-76B6-4A56-916C-2F8B9684B8EB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</p:grpSp>
      <p:grpSp>
        <p:nvGrpSpPr>
          <p:cNvPr id="80" name="그룹 79">
            <a:extLst>
              <a:ext uri="{FF2B5EF4-FFF2-40B4-BE49-F238E27FC236}">
                <a16:creationId xmlns:a16="http://schemas.microsoft.com/office/drawing/2014/main" id="{AF4F5E53-D390-40EE-92F3-EE5AFE57F8F4}"/>
              </a:ext>
            </a:extLst>
          </p:cNvPr>
          <p:cNvGrpSpPr/>
          <p:nvPr/>
        </p:nvGrpSpPr>
        <p:grpSpPr>
          <a:xfrm>
            <a:off x="905614" y="2776103"/>
            <a:ext cx="8094773" cy="1097397"/>
            <a:chOff x="416494" y="2352458"/>
            <a:chExt cx="9073013" cy="248497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08" name="직사각형 69">
              <a:extLst>
                <a:ext uri="{FF2B5EF4-FFF2-40B4-BE49-F238E27FC236}">
                  <a16:creationId xmlns:a16="http://schemas.microsoft.com/office/drawing/2014/main" id="{BC6499B2-C2A1-4875-B7D3-ACB14B18CBEE}"/>
                </a:ext>
              </a:extLst>
            </p:cNvPr>
            <p:cNvSpPr/>
            <p:nvPr/>
          </p:nvSpPr>
          <p:spPr>
            <a:xfrm>
              <a:off x="416494" y="2352458"/>
              <a:ext cx="2090846" cy="248497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/>
            <a:p>
              <a:pPr algn="ctr" latinLnBrk="0"/>
              <a:r>
                <a:rPr lang="ko-KR" altLang="en-US"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직무수행의 </a:t>
              </a:r>
              <a:r>
                <a:rPr lang="en-US" altLang="ko-KR"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일시 중지 명령</a:t>
              </a:r>
            </a:p>
          </p:txBody>
        </p:sp>
        <p:sp>
          <p:nvSpPr>
            <p:cNvPr id="109" name="직사각형 70">
              <a:extLst>
                <a:ext uri="{FF2B5EF4-FFF2-40B4-BE49-F238E27FC236}">
                  <a16:creationId xmlns:a16="http://schemas.microsoft.com/office/drawing/2014/main" id="{E6C16192-73FA-48B5-B088-E9F8111779F7}"/>
                </a:ext>
              </a:extLst>
            </p:cNvPr>
            <p:cNvSpPr/>
            <p:nvPr/>
          </p:nvSpPr>
          <p:spPr>
            <a:xfrm>
              <a:off x="2744113" y="2352458"/>
              <a:ext cx="2090158" cy="248497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80000" rIns="180000" bIns="180000" rtlCol="0" anchor="ctr">
              <a:noAutofit/>
            </a:bodyPr>
            <a:lstStyle/>
            <a:p>
              <a:pPr algn="ctr" latinLnBrk="0"/>
              <a:r>
                <a:rPr lang="ko-KR" altLang="en-US" sz="1600" b="1" spc="-8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 대리자 또는</a:t>
              </a:r>
              <a:endParaRPr lang="en-US" altLang="ko-KR" sz="1600" b="1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038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latinLnBrk="0"/>
              <a:r>
                <a:rPr lang="ko-KR" altLang="en-US" sz="1600" b="1" spc="-8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 공동수행자의 </a:t>
              </a:r>
              <a:endParaRPr lang="en-US" altLang="ko-KR" sz="1600" b="1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038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latinLnBrk="0"/>
              <a:r>
                <a:rPr lang="ko-KR" altLang="en-US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지정</a:t>
              </a:r>
              <a:endParaRPr lang="ko-KR" altLang="en-US" sz="1600" b="1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038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10" name="직사각형 71">
              <a:extLst>
                <a:ext uri="{FF2B5EF4-FFF2-40B4-BE49-F238E27FC236}">
                  <a16:creationId xmlns:a16="http://schemas.microsoft.com/office/drawing/2014/main" id="{3B23E57A-E4E3-496F-9449-CD9A2D1089C6}"/>
                </a:ext>
              </a:extLst>
            </p:cNvPr>
            <p:cNvSpPr/>
            <p:nvPr/>
          </p:nvSpPr>
          <p:spPr>
            <a:xfrm>
              <a:off x="5071043" y="2352458"/>
              <a:ext cx="2090846" cy="248497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/>
            <a:p>
              <a:pPr algn="ctr" latinLnBrk="0"/>
              <a:r>
                <a:rPr lang="ko-KR" altLang="en-US"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</a:t>
              </a:r>
              <a:r>
                <a:rPr lang="en-US" altLang="ko-KR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재배정</a:t>
              </a:r>
            </a:p>
          </p:txBody>
        </p:sp>
        <p:sp>
          <p:nvSpPr>
            <p:cNvPr id="111" name="직사각형 72">
              <a:extLst>
                <a:ext uri="{FF2B5EF4-FFF2-40B4-BE49-F238E27FC236}">
                  <a16:creationId xmlns:a16="http://schemas.microsoft.com/office/drawing/2014/main" id="{7EE37BA8-42EF-478D-A40D-ACC05CC32544}"/>
                </a:ext>
              </a:extLst>
            </p:cNvPr>
            <p:cNvSpPr/>
            <p:nvPr/>
          </p:nvSpPr>
          <p:spPr>
            <a:xfrm>
              <a:off x="7398661" y="2352458"/>
              <a:ext cx="2090846" cy="248497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/>
            <a:p>
              <a:pPr algn="ctr" latinLnBrk="0"/>
              <a:r>
                <a:rPr lang="ko-KR" altLang="en-US" sz="1600" b="1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전보</a:t>
              </a:r>
            </a:p>
          </p:txBody>
        </p:sp>
      </p:grp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35FED2CA-02D3-4946-900C-D56990CA3C5E}"/>
              </a:ext>
            </a:extLst>
          </p:cNvPr>
          <p:cNvSpPr/>
          <p:nvPr/>
        </p:nvSpPr>
        <p:spPr>
          <a:xfrm>
            <a:off x="415925" y="4187875"/>
            <a:ext cx="9074150" cy="1895475"/>
          </a:xfrm>
          <a:prstGeom prst="rect">
            <a:avLst/>
          </a:prstGeom>
          <a:gradFill flip="none" rotWithShape="1">
            <a:gsLst>
              <a:gs pos="7000">
                <a:schemeClr val="bg1">
                  <a:lumMod val="85000"/>
                </a:schemeClr>
              </a:gs>
              <a:gs pos="0">
                <a:schemeClr val="bg1">
                  <a:lumMod val="75000"/>
                </a:schemeClr>
              </a:gs>
              <a:gs pos="61000">
                <a:schemeClr val="bg2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D5805B4C-5690-45AF-BB25-5629EB4E1C1D}"/>
              </a:ext>
            </a:extLst>
          </p:cNvPr>
          <p:cNvSpPr txBox="1"/>
          <p:nvPr/>
        </p:nvSpPr>
        <p:spPr>
          <a:xfrm>
            <a:off x="-8625" y="5978303"/>
            <a:ext cx="9923251" cy="4247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lIns="144000">
            <a:spAutoFit/>
          </a:bodyPr>
          <a:lstStyle/>
          <a:p>
            <a:pPr marL="416560" indent="-416560" algn="ctr" fontAlgn="base">
              <a:lnSpc>
                <a:spcPct val="120000"/>
              </a:lnSpc>
            </a:pPr>
            <a:r>
              <a:rPr lang="ko-KR" altLang="en-US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조치 이후</a:t>
            </a:r>
            <a:r>
              <a:rPr lang="en-US" altLang="ko-KR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r>
              <a:rPr lang="ko-KR" altLang="en-US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해당 공직자에게</a:t>
            </a:r>
            <a:r>
              <a:rPr lang="ko-KR" altLang="en-US" b="1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b="1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처리 결과 통보</a:t>
            </a:r>
          </a:p>
        </p:txBody>
      </p:sp>
      <p:sp>
        <p:nvSpPr>
          <p:cNvPr id="53" name="사각형: 둥근 모서리 52">
            <a:extLst>
              <a:ext uri="{FF2B5EF4-FFF2-40B4-BE49-F238E27FC236}">
                <a16:creationId xmlns:a16="http://schemas.microsoft.com/office/drawing/2014/main" id="{6F3379D9-7FB9-4A7C-B514-B322813D076B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D18F7E8-57AC-4412-A1E7-7333566C5F38}"/>
              </a:ext>
            </a:extLst>
          </p:cNvPr>
          <p:cNvSpPr txBox="1"/>
          <p:nvPr/>
        </p:nvSpPr>
        <p:spPr>
          <a:xfrm>
            <a:off x="905613" y="2144876"/>
            <a:ext cx="80947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부동산 보유</a:t>
            </a:r>
            <a:r>
              <a:rPr lang="en-US" altLang="ko-KR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· </a:t>
            </a:r>
            <a:r>
              <a:rPr lang="ko-KR" altLang="en-US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매수 신고를 받은 </a:t>
            </a:r>
            <a:r>
              <a:rPr lang="ko-KR" altLang="en-US" sz="1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소속기관장은 해당 공직자의 직무수행에 지장이 있다고 인정하는 경우</a:t>
            </a:r>
            <a:r>
              <a:rPr lang="en-US" altLang="ko-KR" sz="1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br>
              <a:rPr lang="en-US" altLang="ko-KR" sz="1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해당 공직자에게 다음 중 어느 하나의 조치를 해야 함</a:t>
            </a:r>
            <a:endParaRPr lang="ko-KR" altLang="en-US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F9FBBCF-CEEC-4298-82D4-A9BC15E61E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34</a:t>
            </a:fld>
            <a:endParaRPr lang="ko-KR" altLang="en-US"/>
          </a:p>
        </p:txBody>
      </p: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5430C1CB-CF19-4534-B483-8964425FB77D}"/>
              </a:ext>
            </a:extLst>
          </p:cNvPr>
          <p:cNvGrpSpPr/>
          <p:nvPr/>
        </p:nvGrpSpPr>
        <p:grpSpPr>
          <a:xfrm>
            <a:off x="466981" y="1246440"/>
            <a:ext cx="8831814" cy="675302"/>
            <a:chOff x="466981" y="1246440"/>
            <a:chExt cx="8831814" cy="675302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6BFFE3C5-E85D-4388-9639-DB08DF58868E}"/>
                </a:ext>
              </a:extLst>
            </p:cNvPr>
            <p:cNvSpPr txBox="1"/>
            <p:nvPr/>
          </p:nvSpPr>
          <p:spPr>
            <a:xfrm>
              <a:off x="607511" y="1488354"/>
              <a:ext cx="8691284" cy="433388"/>
            </a:xfrm>
            <a:prstGeom prst="rect">
              <a:avLst/>
            </a:prstGeom>
            <a:solidFill>
              <a:srgbClr val="2F6894"/>
            </a:solidFill>
          </p:spPr>
          <p:txBody>
            <a:bodyPr wrap="square" lIns="144000">
              <a:spAutoFit/>
            </a:bodyPr>
            <a:lstStyle/>
            <a:p>
              <a:pPr marL="416560" indent="-416560" algn="ctr" fontAlgn="base">
                <a:lnSpc>
                  <a:spcPct val="120000"/>
                </a:lnSpc>
              </a:pP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부동산 보유</a:t>
              </a:r>
              <a:r>
                <a:rPr lang="en-US" altLang="ko-KR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‧</a:t>
              </a: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매수 </a:t>
              </a: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신고에 대한 기관장의 조치</a:t>
              </a:r>
            </a:p>
          </p:txBody>
        </p:sp>
        <p:grpSp>
          <p:nvGrpSpPr>
            <p:cNvPr id="57" name="그룹 56">
              <a:extLst>
                <a:ext uri="{FF2B5EF4-FFF2-40B4-BE49-F238E27FC236}">
                  <a16:creationId xmlns:a16="http://schemas.microsoft.com/office/drawing/2014/main" id="{F6B7AA18-BD02-440E-93F4-F0D373A4AF71}"/>
                </a:ext>
              </a:extLst>
            </p:cNvPr>
            <p:cNvGrpSpPr/>
            <p:nvPr/>
          </p:nvGrpSpPr>
          <p:grpSpPr>
            <a:xfrm>
              <a:off x="466981" y="1246440"/>
              <a:ext cx="742830" cy="380409"/>
              <a:chOff x="273306" y="1255965"/>
              <a:chExt cx="742830" cy="380409"/>
            </a:xfrm>
          </p:grpSpPr>
          <p:sp>
            <p:nvSpPr>
              <p:cNvPr id="58" name="직각 삼각형 57">
                <a:extLst>
                  <a:ext uri="{FF2B5EF4-FFF2-40B4-BE49-F238E27FC236}">
                    <a16:creationId xmlns:a16="http://schemas.microsoft.com/office/drawing/2014/main" id="{43A64B5E-B4CD-48E5-9771-B1F1958E4660}"/>
                  </a:ext>
                </a:extLst>
              </p:cNvPr>
              <p:cNvSpPr/>
              <p:nvPr/>
            </p:nvSpPr>
            <p:spPr>
              <a:xfrm rot="10800000">
                <a:off x="273307" y="1494893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59" name="직사각형 58">
                <a:extLst>
                  <a:ext uri="{FF2B5EF4-FFF2-40B4-BE49-F238E27FC236}">
                    <a16:creationId xmlns:a16="http://schemas.microsoft.com/office/drawing/2014/main" id="{97D5BB93-2049-45C6-9605-A7906690C6B3}"/>
                  </a:ext>
                </a:extLst>
              </p:cNvPr>
              <p:cNvSpPr/>
              <p:nvPr/>
            </p:nvSpPr>
            <p:spPr>
              <a:xfrm>
                <a:off x="273306" y="1255965"/>
                <a:ext cx="742830" cy="24198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7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83" name="화살표: 아래쪽 82">
            <a:extLst>
              <a:ext uri="{FF2B5EF4-FFF2-40B4-BE49-F238E27FC236}">
                <a16:creationId xmlns:a16="http://schemas.microsoft.com/office/drawing/2014/main" id="{70B78634-F1A8-4194-91E1-F4069F65D68C}"/>
              </a:ext>
            </a:extLst>
          </p:cNvPr>
          <p:cNvSpPr/>
          <p:nvPr/>
        </p:nvSpPr>
        <p:spPr>
          <a:xfrm>
            <a:off x="4288652" y="4429435"/>
            <a:ext cx="1328696" cy="1063315"/>
          </a:xfrm>
          <a:prstGeom prst="downArrow">
            <a:avLst>
              <a:gd name="adj1" fmla="val 86486"/>
              <a:gd name="adj2" fmla="val 26494"/>
            </a:avLst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23000">
                <a:schemeClr val="bg1">
                  <a:shade val="67500"/>
                  <a:satMod val="115000"/>
                  <a:lumMod val="97000"/>
                </a:schemeClr>
              </a:gs>
              <a:gs pos="100000">
                <a:schemeClr val="bg1">
                  <a:shade val="100000"/>
                  <a:satMod val="115000"/>
                  <a:lumMod val="91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2" name="그룹 111">
            <a:extLst>
              <a:ext uri="{FF2B5EF4-FFF2-40B4-BE49-F238E27FC236}">
                <a16:creationId xmlns:a16="http://schemas.microsoft.com/office/drawing/2014/main" id="{71B7CCF9-CBC1-4B26-9730-93B55E9700FA}"/>
              </a:ext>
            </a:extLst>
          </p:cNvPr>
          <p:cNvGrpSpPr>
            <a:grpSpLocks noChangeAspect="1"/>
          </p:cNvGrpSpPr>
          <p:nvPr/>
        </p:nvGrpSpPr>
        <p:grpSpPr>
          <a:xfrm>
            <a:off x="7585209" y="4805725"/>
            <a:ext cx="671602" cy="716850"/>
            <a:chOff x="3690444" y="4548187"/>
            <a:chExt cx="1649413" cy="1760538"/>
          </a:xfrm>
          <a:solidFill>
            <a:srgbClr val="D9D9D9"/>
          </a:solidFill>
        </p:grpSpPr>
        <p:grpSp>
          <p:nvGrpSpPr>
            <p:cNvPr id="113" name="그룹 112">
              <a:extLst>
                <a:ext uri="{FF2B5EF4-FFF2-40B4-BE49-F238E27FC236}">
                  <a16:creationId xmlns:a16="http://schemas.microsoft.com/office/drawing/2014/main" id="{A7E59532-50EE-49A9-B1B9-144EAE30ED6E}"/>
                </a:ext>
              </a:extLst>
            </p:cNvPr>
            <p:cNvGrpSpPr/>
            <p:nvPr/>
          </p:nvGrpSpPr>
          <p:grpSpPr>
            <a:xfrm>
              <a:off x="3690444" y="4548187"/>
              <a:ext cx="1017588" cy="1760538"/>
              <a:chOff x="3708400" y="4575177"/>
              <a:chExt cx="1017588" cy="1760538"/>
            </a:xfrm>
            <a:grpFill/>
          </p:grpSpPr>
          <p:sp>
            <p:nvSpPr>
              <p:cNvPr id="115" name="Freeform 5">
                <a:extLst>
                  <a:ext uri="{FF2B5EF4-FFF2-40B4-BE49-F238E27FC236}">
                    <a16:creationId xmlns:a16="http://schemas.microsoft.com/office/drawing/2014/main" id="{8D426D00-01AC-49F5-A216-670A3C025C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2075" y="4826002"/>
                <a:ext cx="600075" cy="428625"/>
              </a:xfrm>
              <a:custGeom>
                <a:avLst/>
                <a:gdLst>
                  <a:gd name="T0" fmla="*/ 378 w 378"/>
                  <a:gd name="T1" fmla="*/ 158 h 270"/>
                  <a:gd name="T2" fmla="*/ 378 w 378"/>
                  <a:gd name="T3" fmla="*/ 158 h 270"/>
                  <a:gd name="T4" fmla="*/ 378 w 378"/>
                  <a:gd name="T5" fmla="*/ 158 h 270"/>
                  <a:gd name="T6" fmla="*/ 378 w 378"/>
                  <a:gd name="T7" fmla="*/ 158 h 270"/>
                  <a:gd name="T8" fmla="*/ 355 w 378"/>
                  <a:gd name="T9" fmla="*/ 191 h 270"/>
                  <a:gd name="T10" fmla="*/ 332 w 378"/>
                  <a:gd name="T11" fmla="*/ 221 h 270"/>
                  <a:gd name="T12" fmla="*/ 302 w 378"/>
                  <a:gd name="T13" fmla="*/ 240 h 270"/>
                  <a:gd name="T14" fmla="*/ 266 w 378"/>
                  <a:gd name="T15" fmla="*/ 257 h 270"/>
                  <a:gd name="T16" fmla="*/ 233 w 378"/>
                  <a:gd name="T17" fmla="*/ 267 h 270"/>
                  <a:gd name="T18" fmla="*/ 194 w 378"/>
                  <a:gd name="T19" fmla="*/ 270 h 270"/>
                  <a:gd name="T20" fmla="*/ 157 w 378"/>
                  <a:gd name="T21" fmla="*/ 267 h 270"/>
                  <a:gd name="T22" fmla="*/ 121 w 378"/>
                  <a:gd name="T23" fmla="*/ 254 h 270"/>
                  <a:gd name="T24" fmla="*/ 121 w 378"/>
                  <a:gd name="T25" fmla="*/ 254 h 270"/>
                  <a:gd name="T26" fmla="*/ 85 w 378"/>
                  <a:gd name="T27" fmla="*/ 234 h 270"/>
                  <a:gd name="T28" fmla="*/ 56 w 378"/>
                  <a:gd name="T29" fmla="*/ 211 h 270"/>
                  <a:gd name="T30" fmla="*/ 33 w 378"/>
                  <a:gd name="T31" fmla="*/ 181 h 270"/>
                  <a:gd name="T32" fmla="*/ 16 w 378"/>
                  <a:gd name="T33" fmla="*/ 148 h 270"/>
                  <a:gd name="T34" fmla="*/ 6 w 378"/>
                  <a:gd name="T35" fmla="*/ 115 h 270"/>
                  <a:gd name="T36" fmla="*/ 0 w 378"/>
                  <a:gd name="T37" fmla="*/ 76 h 270"/>
                  <a:gd name="T38" fmla="*/ 3 w 378"/>
                  <a:gd name="T39" fmla="*/ 40 h 270"/>
                  <a:gd name="T40" fmla="*/ 13 w 378"/>
                  <a:gd name="T41" fmla="*/ 3 h 270"/>
                  <a:gd name="T42" fmla="*/ 13 w 378"/>
                  <a:gd name="T43" fmla="*/ 3 h 270"/>
                  <a:gd name="T44" fmla="*/ 13 w 378"/>
                  <a:gd name="T45" fmla="*/ 0 h 270"/>
                  <a:gd name="T46" fmla="*/ 16 w 378"/>
                  <a:gd name="T47" fmla="*/ 3 h 270"/>
                  <a:gd name="T48" fmla="*/ 378 w 378"/>
                  <a:gd name="T49" fmla="*/ 158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8" h="270">
                    <a:moveTo>
                      <a:pt x="378" y="158"/>
                    </a:moveTo>
                    <a:lnTo>
                      <a:pt x="378" y="158"/>
                    </a:lnTo>
                    <a:lnTo>
                      <a:pt x="378" y="158"/>
                    </a:lnTo>
                    <a:lnTo>
                      <a:pt x="378" y="158"/>
                    </a:lnTo>
                    <a:lnTo>
                      <a:pt x="355" y="191"/>
                    </a:lnTo>
                    <a:lnTo>
                      <a:pt x="332" y="221"/>
                    </a:lnTo>
                    <a:lnTo>
                      <a:pt x="302" y="240"/>
                    </a:lnTo>
                    <a:lnTo>
                      <a:pt x="266" y="257"/>
                    </a:lnTo>
                    <a:lnTo>
                      <a:pt x="233" y="267"/>
                    </a:lnTo>
                    <a:lnTo>
                      <a:pt x="194" y="270"/>
                    </a:lnTo>
                    <a:lnTo>
                      <a:pt x="157" y="267"/>
                    </a:lnTo>
                    <a:lnTo>
                      <a:pt x="121" y="254"/>
                    </a:lnTo>
                    <a:lnTo>
                      <a:pt x="121" y="254"/>
                    </a:lnTo>
                    <a:lnTo>
                      <a:pt x="85" y="234"/>
                    </a:lnTo>
                    <a:lnTo>
                      <a:pt x="56" y="211"/>
                    </a:lnTo>
                    <a:lnTo>
                      <a:pt x="33" y="181"/>
                    </a:lnTo>
                    <a:lnTo>
                      <a:pt x="16" y="148"/>
                    </a:lnTo>
                    <a:lnTo>
                      <a:pt x="6" y="115"/>
                    </a:lnTo>
                    <a:lnTo>
                      <a:pt x="0" y="76"/>
                    </a:lnTo>
                    <a:lnTo>
                      <a:pt x="3" y="40"/>
                    </a:lnTo>
                    <a:lnTo>
                      <a:pt x="13" y="3"/>
                    </a:lnTo>
                    <a:lnTo>
                      <a:pt x="13" y="3"/>
                    </a:lnTo>
                    <a:lnTo>
                      <a:pt x="13" y="0"/>
                    </a:lnTo>
                    <a:lnTo>
                      <a:pt x="16" y="3"/>
                    </a:lnTo>
                    <a:lnTo>
                      <a:pt x="378" y="158"/>
                    </a:lnTo>
                    <a:close/>
                  </a:path>
                </a:pathLst>
              </a:custGeom>
              <a:grpFill/>
            </p:spPr>
            <p:txBody>
              <a:bodyPr wrap="none" rtlCol="0" anchor="ctr">
                <a:noAutofit/>
              </a:bodyPr>
              <a:lstStyle/>
              <a:p>
                <a:pPr algn="ctr"/>
                <a:endParaRPr lang="ko-KR" altLang="en-US" sz="280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6" name="Freeform 6">
                <a:extLst>
                  <a:ext uri="{FF2B5EF4-FFF2-40B4-BE49-F238E27FC236}">
                    <a16:creationId xmlns:a16="http://schemas.microsoft.com/office/drawing/2014/main" id="{42C86E80-D263-4997-880F-F4FF904102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8588" y="4575177"/>
                <a:ext cx="787400" cy="549275"/>
              </a:xfrm>
              <a:custGeom>
                <a:avLst/>
                <a:gdLst>
                  <a:gd name="T0" fmla="*/ 42 w 496"/>
                  <a:gd name="T1" fmla="*/ 69 h 346"/>
                  <a:gd name="T2" fmla="*/ 88 w 496"/>
                  <a:gd name="T3" fmla="*/ 30 h 346"/>
                  <a:gd name="T4" fmla="*/ 141 w 496"/>
                  <a:gd name="T5" fmla="*/ 4 h 346"/>
                  <a:gd name="T6" fmla="*/ 200 w 496"/>
                  <a:gd name="T7" fmla="*/ 0 h 346"/>
                  <a:gd name="T8" fmla="*/ 263 w 496"/>
                  <a:gd name="T9" fmla="*/ 13 h 346"/>
                  <a:gd name="T10" fmla="*/ 263 w 496"/>
                  <a:gd name="T11" fmla="*/ 13 h 346"/>
                  <a:gd name="T12" fmla="*/ 286 w 496"/>
                  <a:gd name="T13" fmla="*/ 33 h 346"/>
                  <a:gd name="T14" fmla="*/ 299 w 496"/>
                  <a:gd name="T15" fmla="*/ 46 h 346"/>
                  <a:gd name="T16" fmla="*/ 319 w 496"/>
                  <a:gd name="T17" fmla="*/ 83 h 346"/>
                  <a:gd name="T18" fmla="*/ 325 w 496"/>
                  <a:gd name="T19" fmla="*/ 122 h 346"/>
                  <a:gd name="T20" fmla="*/ 322 w 496"/>
                  <a:gd name="T21" fmla="*/ 165 h 346"/>
                  <a:gd name="T22" fmla="*/ 315 w 496"/>
                  <a:gd name="T23" fmla="*/ 185 h 346"/>
                  <a:gd name="T24" fmla="*/ 328 w 496"/>
                  <a:gd name="T25" fmla="*/ 217 h 346"/>
                  <a:gd name="T26" fmla="*/ 338 w 496"/>
                  <a:gd name="T27" fmla="*/ 194 h 346"/>
                  <a:gd name="T28" fmla="*/ 351 w 496"/>
                  <a:gd name="T29" fmla="*/ 142 h 346"/>
                  <a:gd name="T30" fmla="*/ 348 w 496"/>
                  <a:gd name="T31" fmla="*/ 89 h 346"/>
                  <a:gd name="T32" fmla="*/ 332 w 496"/>
                  <a:gd name="T33" fmla="*/ 50 h 346"/>
                  <a:gd name="T34" fmla="*/ 355 w 496"/>
                  <a:gd name="T35" fmla="*/ 73 h 346"/>
                  <a:gd name="T36" fmla="*/ 388 w 496"/>
                  <a:gd name="T37" fmla="*/ 119 h 346"/>
                  <a:gd name="T38" fmla="*/ 411 w 496"/>
                  <a:gd name="T39" fmla="*/ 175 h 346"/>
                  <a:gd name="T40" fmla="*/ 417 w 496"/>
                  <a:gd name="T41" fmla="*/ 234 h 346"/>
                  <a:gd name="T42" fmla="*/ 414 w 496"/>
                  <a:gd name="T43" fmla="*/ 263 h 346"/>
                  <a:gd name="T44" fmla="*/ 414 w 496"/>
                  <a:gd name="T45" fmla="*/ 280 h 346"/>
                  <a:gd name="T46" fmla="*/ 427 w 496"/>
                  <a:gd name="T47" fmla="*/ 290 h 346"/>
                  <a:gd name="T48" fmla="*/ 490 w 496"/>
                  <a:gd name="T49" fmla="*/ 316 h 346"/>
                  <a:gd name="T50" fmla="*/ 496 w 496"/>
                  <a:gd name="T51" fmla="*/ 326 h 346"/>
                  <a:gd name="T52" fmla="*/ 496 w 496"/>
                  <a:gd name="T53" fmla="*/ 336 h 346"/>
                  <a:gd name="T54" fmla="*/ 493 w 496"/>
                  <a:gd name="T55" fmla="*/ 342 h 346"/>
                  <a:gd name="T56" fmla="*/ 483 w 496"/>
                  <a:gd name="T57" fmla="*/ 346 h 346"/>
                  <a:gd name="T58" fmla="*/ 476 w 496"/>
                  <a:gd name="T59" fmla="*/ 346 h 346"/>
                  <a:gd name="T60" fmla="*/ 0 w 496"/>
                  <a:gd name="T61" fmla="*/ 135 h 346"/>
                  <a:gd name="T62" fmla="*/ 0 w 496"/>
                  <a:gd name="T63" fmla="*/ 135 h 346"/>
                  <a:gd name="T64" fmla="*/ 19 w 496"/>
                  <a:gd name="T65" fmla="*/ 99 h 346"/>
                  <a:gd name="T66" fmla="*/ 42 w 496"/>
                  <a:gd name="T67" fmla="*/ 69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96" h="346">
                    <a:moveTo>
                      <a:pt x="42" y="69"/>
                    </a:moveTo>
                    <a:lnTo>
                      <a:pt x="42" y="69"/>
                    </a:lnTo>
                    <a:lnTo>
                      <a:pt x="65" y="46"/>
                    </a:lnTo>
                    <a:lnTo>
                      <a:pt x="88" y="30"/>
                    </a:lnTo>
                    <a:lnTo>
                      <a:pt x="115" y="13"/>
                    </a:lnTo>
                    <a:lnTo>
                      <a:pt x="141" y="4"/>
                    </a:lnTo>
                    <a:lnTo>
                      <a:pt x="171" y="0"/>
                    </a:lnTo>
                    <a:lnTo>
                      <a:pt x="200" y="0"/>
                    </a:lnTo>
                    <a:lnTo>
                      <a:pt x="230" y="4"/>
                    </a:lnTo>
                    <a:lnTo>
                      <a:pt x="263" y="13"/>
                    </a:lnTo>
                    <a:lnTo>
                      <a:pt x="263" y="13"/>
                    </a:lnTo>
                    <a:lnTo>
                      <a:pt x="263" y="13"/>
                    </a:lnTo>
                    <a:lnTo>
                      <a:pt x="276" y="23"/>
                    </a:lnTo>
                    <a:lnTo>
                      <a:pt x="286" y="33"/>
                    </a:lnTo>
                    <a:lnTo>
                      <a:pt x="286" y="33"/>
                    </a:lnTo>
                    <a:lnTo>
                      <a:pt x="299" y="46"/>
                    </a:lnTo>
                    <a:lnTo>
                      <a:pt x="309" y="66"/>
                    </a:lnTo>
                    <a:lnTo>
                      <a:pt x="319" y="83"/>
                    </a:lnTo>
                    <a:lnTo>
                      <a:pt x="322" y="102"/>
                    </a:lnTo>
                    <a:lnTo>
                      <a:pt x="325" y="122"/>
                    </a:lnTo>
                    <a:lnTo>
                      <a:pt x="325" y="142"/>
                    </a:lnTo>
                    <a:lnTo>
                      <a:pt x="322" y="165"/>
                    </a:lnTo>
                    <a:lnTo>
                      <a:pt x="315" y="185"/>
                    </a:lnTo>
                    <a:lnTo>
                      <a:pt x="315" y="185"/>
                    </a:lnTo>
                    <a:lnTo>
                      <a:pt x="315" y="185"/>
                    </a:lnTo>
                    <a:lnTo>
                      <a:pt x="328" y="217"/>
                    </a:lnTo>
                    <a:lnTo>
                      <a:pt x="338" y="194"/>
                    </a:lnTo>
                    <a:lnTo>
                      <a:pt x="338" y="194"/>
                    </a:lnTo>
                    <a:lnTo>
                      <a:pt x="348" y="168"/>
                    </a:lnTo>
                    <a:lnTo>
                      <a:pt x="351" y="142"/>
                    </a:lnTo>
                    <a:lnTo>
                      <a:pt x="351" y="115"/>
                    </a:lnTo>
                    <a:lnTo>
                      <a:pt x="348" y="89"/>
                    </a:lnTo>
                    <a:lnTo>
                      <a:pt x="348" y="89"/>
                    </a:lnTo>
                    <a:lnTo>
                      <a:pt x="332" y="50"/>
                    </a:lnTo>
                    <a:lnTo>
                      <a:pt x="332" y="50"/>
                    </a:lnTo>
                    <a:lnTo>
                      <a:pt x="355" y="73"/>
                    </a:lnTo>
                    <a:lnTo>
                      <a:pt x="375" y="92"/>
                    </a:lnTo>
                    <a:lnTo>
                      <a:pt x="388" y="119"/>
                    </a:lnTo>
                    <a:lnTo>
                      <a:pt x="401" y="145"/>
                    </a:lnTo>
                    <a:lnTo>
                      <a:pt x="411" y="175"/>
                    </a:lnTo>
                    <a:lnTo>
                      <a:pt x="414" y="204"/>
                    </a:lnTo>
                    <a:lnTo>
                      <a:pt x="417" y="234"/>
                    </a:lnTo>
                    <a:lnTo>
                      <a:pt x="414" y="263"/>
                    </a:lnTo>
                    <a:lnTo>
                      <a:pt x="414" y="263"/>
                    </a:lnTo>
                    <a:lnTo>
                      <a:pt x="414" y="270"/>
                    </a:lnTo>
                    <a:lnTo>
                      <a:pt x="414" y="280"/>
                    </a:lnTo>
                    <a:lnTo>
                      <a:pt x="421" y="283"/>
                    </a:lnTo>
                    <a:lnTo>
                      <a:pt x="427" y="290"/>
                    </a:lnTo>
                    <a:lnTo>
                      <a:pt x="490" y="316"/>
                    </a:lnTo>
                    <a:lnTo>
                      <a:pt x="490" y="316"/>
                    </a:lnTo>
                    <a:lnTo>
                      <a:pt x="490" y="316"/>
                    </a:lnTo>
                    <a:lnTo>
                      <a:pt x="496" y="326"/>
                    </a:lnTo>
                    <a:lnTo>
                      <a:pt x="496" y="329"/>
                    </a:lnTo>
                    <a:lnTo>
                      <a:pt x="496" y="336"/>
                    </a:lnTo>
                    <a:lnTo>
                      <a:pt x="496" y="336"/>
                    </a:lnTo>
                    <a:lnTo>
                      <a:pt x="493" y="342"/>
                    </a:lnTo>
                    <a:lnTo>
                      <a:pt x="486" y="346"/>
                    </a:lnTo>
                    <a:lnTo>
                      <a:pt x="483" y="346"/>
                    </a:lnTo>
                    <a:lnTo>
                      <a:pt x="476" y="346"/>
                    </a:lnTo>
                    <a:lnTo>
                      <a:pt x="476" y="346"/>
                    </a:lnTo>
                    <a:lnTo>
                      <a:pt x="365" y="293"/>
                    </a:lnTo>
                    <a:lnTo>
                      <a:pt x="0" y="135"/>
                    </a:lnTo>
                    <a:lnTo>
                      <a:pt x="0" y="135"/>
                    </a:lnTo>
                    <a:lnTo>
                      <a:pt x="0" y="135"/>
                    </a:lnTo>
                    <a:lnTo>
                      <a:pt x="0" y="135"/>
                    </a:lnTo>
                    <a:lnTo>
                      <a:pt x="19" y="99"/>
                    </a:lnTo>
                    <a:lnTo>
                      <a:pt x="42" y="69"/>
                    </a:lnTo>
                    <a:lnTo>
                      <a:pt x="42" y="69"/>
                    </a:lnTo>
                    <a:close/>
                  </a:path>
                </a:pathLst>
              </a:custGeom>
              <a:grpFill/>
            </p:spPr>
            <p:txBody>
              <a:bodyPr wrap="none" rtlCol="0" anchor="ctr">
                <a:noAutofit/>
              </a:bodyPr>
              <a:lstStyle/>
              <a:p>
                <a:pPr algn="ctr"/>
                <a:endParaRPr lang="ko-KR" altLang="en-US" sz="280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7" name="Freeform 7">
                <a:extLst>
                  <a:ext uri="{FF2B5EF4-FFF2-40B4-BE49-F238E27FC236}">
                    <a16:creationId xmlns:a16="http://schemas.microsoft.com/office/drawing/2014/main" id="{D5F689AF-8168-458F-A747-50E0279EF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8400" y="5311777"/>
                <a:ext cx="866775" cy="1023938"/>
              </a:xfrm>
              <a:custGeom>
                <a:avLst/>
                <a:gdLst>
                  <a:gd name="T0" fmla="*/ 263 w 546"/>
                  <a:gd name="T1" fmla="*/ 0 h 645"/>
                  <a:gd name="T2" fmla="*/ 263 w 546"/>
                  <a:gd name="T3" fmla="*/ 0 h 645"/>
                  <a:gd name="T4" fmla="*/ 299 w 546"/>
                  <a:gd name="T5" fmla="*/ 3 h 645"/>
                  <a:gd name="T6" fmla="*/ 335 w 546"/>
                  <a:gd name="T7" fmla="*/ 10 h 645"/>
                  <a:gd name="T8" fmla="*/ 368 w 546"/>
                  <a:gd name="T9" fmla="*/ 20 h 645"/>
                  <a:gd name="T10" fmla="*/ 398 w 546"/>
                  <a:gd name="T11" fmla="*/ 33 h 645"/>
                  <a:gd name="T12" fmla="*/ 427 w 546"/>
                  <a:gd name="T13" fmla="*/ 50 h 645"/>
                  <a:gd name="T14" fmla="*/ 454 w 546"/>
                  <a:gd name="T15" fmla="*/ 69 h 645"/>
                  <a:gd name="T16" fmla="*/ 477 w 546"/>
                  <a:gd name="T17" fmla="*/ 96 h 645"/>
                  <a:gd name="T18" fmla="*/ 500 w 546"/>
                  <a:gd name="T19" fmla="*/ 122 h 645"/>
                  <a:gd name="T20" fmla="*/ 500 w 546"/>
                  <a:gd name="T21" fmla="*/ 122 h 645"/>
                  <a:gd name="T22" fmla="*/ 500 w 546"/>
                  <a:gd name="T23" fmla="*/ 122 h 645"/>
                  <a:gd name="T24" fmla="*/ 421 w 546"/>
                  <a:gd name="T25" fmla="*/ 277 h 645"/>
                  <a:gd name="T26" fmla="*/ 395 w 546"/>
                  <a:gd name="T27" fmla="*/ 332 h 645"/>
                  <a:gd name="T28" fmla="*/ 395 w 546"/>
                  <a:gd name="T29" fmla="*/ 332 h 645"/>
                  <a:gd name="T30" fmla="*/ 395 w 546"/>
                  <a:gd name="T31" fmla="*/ 332 h 645"/>
                  <a:gd name="T32" fmla="*/ 454 w 546"/>
                  <a:gd name="T33" fmla="*/ 342 h 645"/>
                  <a:gd name="T34" fmla="*/ 546 w 546"/>
                  <a:gd name="T35" fmla="*/ 359 h 645"/>
                  <a:gd name="T36" fmla="*/ 546 w 546"/>
                  <a:gd name="T37" fmla="*/ 359 h 645"/>
                  <a:gd name="T38" fmla="*/ 546 w 546"/>
                  <a:gd name="T39" fmla="*/ 362 h 645"/>
                  <a:gd name="T40" fmla="*/ 546 w 546"/>
                  <a:gd name="T41" fmla="*/ 645 h 645"/>
                  <a:gd name="T42" fmla="*/ 546 w 546"/>
                  <a:gd name="T43" fmla="*/ 645 h 645"/>
                  <a:gd name="T44" fmla="*/ 546 w 546"/>
                  <a:gd name="T45" fmla="*/ 645 h 645"/>
                  <a:gd name="T46" fmla="*/ 3 w 546"/>
                  <a:gd name="T47" fmla="*/ 645 h 645"/>
                  <a:gd name="T48" fmla="*/ 3 w 546"/>
                  <a:gd name="T49" fmla="*/ 645 h 645"/>
                  <a:gd name="T50" fmla="*/ 0 w 546"/>
                  <a:gd name="T51" fmla="*/ 645 h 645"/>
                  <a:gd name="T52" fmla="*/ 0 w 546"/>
                  <a:gd name="T53" fmla="*/ 283 h 645"/>
                  <a:gd name="T54" fmla="*/ 0 w 546"/>
                  <a:gd name="T55" fmla="*/ 283 h 645"/>
                  <a:gd name="T56" fmla="*/ 3 w 546"/>
                  <a:gd name="T57" fmla="*/ 253 h 645"/>
                  <a:gd name="T58" fmla="*/ 7 w 546"/>
                  <a:gd name="T59" fmla="*/ 227 h 645"/>
                  <a:gd name="T60" fmla="*/ 13 w 546"/>
                  <a:gd name="T61" fmla="*/ 201 h 645"/>
                  <a:gd name="T62" fmla="*/ 23 w 546"/>
                  <a:gd name="T63" fmla="*/ 178 h 645"/>
                  <a:gd name="T64" fmla="*/ 33 w 546"/>
                  <a:gd name="T65" fmla="*/ 152 h 645"/>
                  <a:gd name="T66" fmla="*/ 46 w 546"/>
                  <a:gd name="T67" fmla="*/ 128 h 645"/>
                  <a:gd name="T68" fmla="*/ 59 w 546"/>
                  <a:gd name="T69" fmla="*/ 109 h 645"/>
                  <a:gd name="T70" fmla="*/ 76 w 546"/>
                  <a:gd name="T71" fmla="*/ 89 h 645"/>
                  <a:gd name="T72" fmla="*/ 95 w 546"/>
                  <a:gd name="T73" fmla="*/ 69 h 645"/>
                  <a:gd name="T74" fmla="*/ 115 w 546"/>
                  <a:gd name="T75" fmla="*/ 53 h 645"/>
                  <a:gd name="T76" fmla="*/ 138 w 546"/>
                  <a:gd name="T77" fmla="*/ 40 h 645"/>
                  <a:gd name="T78" fmla="*/ 161 w 546"/>
                  <a:gd name="T79" fmla="*/ 26 h 645"/>
                  <a:gd name="T80" fmla="*/ 184 w 546"/>
                  <a:gd name="T81" fmla="*/ 17 h 645"/>
                  <a:gd name="T82" fmla="*/ 210 w 546"/>
                  <a:gd name="T83" fmla="*/ 10 h 645"/>
                  <a:gd name="T84" fmla="*/ 237 w 546"/>
                  <a:gd name="T85" fmla="*/ 3 h 645"/>
                  <a:gd name="T86" fmla="*/ 263 w 546"/>
                  <a:gd name="T87" fmla="*/ 0 h 645"/>
                  <a:gd name="T88" fmla="*/ 263 w 546"/>
                  <a:gd name="T89" fmla="*/ 0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46" h="645">
                    <a:moveTo>
                      <a:pt x="263" y="0"/>
                    </a:moveTo>
                    <a:lnTo>
                      <a:pt x="263" y="0"/>
                    </a:lnTo>
                    <a:lnTo>
                      <a:pt x="299" y="3"/>
                    </a:lnTo>
                    <a:lnTo>
                      <a:pt x="335" y="10"/>
                    </a:lnTo>
                    <a:lnTo>
                      <a:pt x="368" y="20"/>
                    </a:lnTo>
                    <a:lnTo>
                      <a:pt x="398" y="33"/>
                    </a:lnTo>
                    <a:lnTo>
                      <a:pt x="427" y="50"/>
                    </a:lnTo>
                    <a:lnTo>
                      <a:pt x="454" y="69"/>
                    </a:lnTo>
                    <a:lnTo>
                      <a:pt x="477" y="96"/>
                    </a:lnTo>
                    <a:lnTo>
                      <a:pt x="500" y="122"/>
                    </a:lnTo>
                    <a:lnTo>
                      <a:pt x="500" y="122"/>
                    </a:lnTo>
                    <a:lnTo>
                      <a:pt x="500" y="122"/>
                    </a:lnTo>
                    <a:lnTo>
                      <a:pt x="421" y="277"/>
                    </a:lnTo>
                    <a:lnTo>
                      <a:pt x="395" y="332"/>
                    </a:lnTo>
                    <a:lnTo>
                      <a:pt x="395" y="332"/>
                    </a:lnTo>
                    <a:lnTo>
                      <a:pt x="395" y="332"/>
                    </a:lnTo>
                    <a:lnTo>
                      <a:pt x="454" y="342"/>
                    </a:lnTo>
                    <a:lnTo>
                      <a:pt x="546" y="359"/>
                    </a:lnTo>
                    <a:lnTo>
                      <a:pt x="546" y="359"/>
                    </a:lnTo>
                    <a:lnTo>
                      <a:pt x="546" y="362"/>
                    </a:lnTo>
                    <a:lnTo>
                      <a:pt x="546" y="645"/>
                    </a:lnTo>
                    <a:lnTo>
                      <a:pt x="546" y="645"/>
                    </a:lnTo>
                    <a:lnTo>
                      <a:pt x="546" y="645"/>
                    </a:lnTo>
                    <a:lnTo>
                      <a:pt x="3" y="645"/>
                    </a:lnTo>
                    <a:lnTo>
                      <a:pt x="3" y="645"/>
                    </a:lnTo>
                    <a:lnTo>
                      <a:pt x="0" y="645"/>
                    </a:lnTo>
                    <a:lnTo>
                      <a:pt x="0" y="283"/>
                    </a:lnTo>
                    <a:lnTo>
                      <a:pt x="0" y="283"/>
                    </a:lnTo>
                    <a:lnTo>
                      <a:pt x="3" y="253"/>
                    </a:lnTo>
                    <a:lnTo>
                      <a:pt x="7" y="227"/>
                    </a:lnTo>
                    <a:lnTo>
                      <a:pt x="13" y="201"/>
                    </a:lnTo>
                    <a:lnTo>
                      <a:pt x="23" y="178"/>
                    </a:lnTo>
                    <a:lnTo>
                      <a:pt x="33" y="152"/>
                    </a:lnTo>
                    <a:lnTo>
                      <a:pt x="46" y="128"/>
                    </a:lnTo>
                    <a:lnTo>
                      <a:pt x="59" y="109"/>
                    </a:lnTo>
                    <a:lnTo>
                      <a:pt x="76" y="89"/>
                    </a:lnTo>
                    <a:lnTo>
                      <a:pt x="95" y="69"/>
                    </a:lnTo>
                    <a:lnTo>
                      <a:pt x="115" y="53"/>
                    </a:lnTo>
                    <a:lnTo>
                      <a:pt x="138" y="40"/>
                    </a:lnTo>
                    <a:lnTo>
                      <a:pt x="161" y="26"/>
                    </a:lnTo>
                    <a:lnTo>
                      <a:pt x="184" y="17"/>
                    </a:lnTo>
                    <a:lnTo>
                      <a:pt x="210" y="10"/>
                    </a:lnTo>
                    <a:lnTo>
                      <a:pt x="237" y="3"/>
                    </a:lnTo>
                    <a:lnTo>
                      <a:pt x="263" y="0"/>
                    </a:lnTo>
                    <a:lnTo>
                      <a:pt x="263" y="0"/>
                    </a:lnTo>
                    <a:close/>
                  </a:path>
                </a:pathLst>
              </a:custGeom>
              <a:grpFill/>
            </p:spPr>
            <p:txBody>
              <a:bodyPr wrap="none" rtlCol="0" anchor="ctr">
                <a:noAutofit/>
              </a:bodyPr>
              <a:lstStyle/>
              <a:p>
                <a:pPr algn="ctr"/>
                <a:endParaRPr lang="ko-KR" altLang="en-US" sz="280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14" name="Freeform 8">
              <a:extLst>
                <a:ext uri="{FF2B5EF4-FFF2-40B4-BE49-F238E27FC236}">
                  <a16:creationId xmlns:a16="http://schemas.microsoft.com/office/drawing/2014/main" id="{4EAF1A75-1DA6-46B2-971B-CF30301F03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95294" y="5033962"/>
              <a:ext cx="944563" cy="846138"/>
            </a:xfrm>
            <a:custGeom>
              <a:avLst/>
              <a:gdLst>
                <a:gd name="T0" fmla="*/ 480 w 595"/>
                <a:gd name="T1" fmla="*/ 56 h 533"/>
                <a:gd name="T2" fmla="*/ 490 w 595"/>
                <a:gd name="T3" fmla="*/ 20 h 533"/>
                <a:gd name="T4" fmla="*/ 490 w 595"/>
                <a:gd name="T5" fmla="*/ 20 h 533"/>
                <a:gd name="T6" fmla="*/ 486 w 595"/>
                <a:gd name="T7" fmla="*/ 17 h 533"/>
                <a:gd name="T8" fmla="*/ 381 w 595"/>
                <a:gd name="T9" fmla="*/ 0 h 533"/>
                <a:gd name="T10" fmla="*/ 378 w 595"/>
                <a:gd name="T11" fmla="*/ 0 h 533"/>
                <a:gd name="T12" fmla="*/ 352 w 595"/>
                <a:gd name="T13" fmla="*/ 36 h 533"/>
                <a:gd name="T14" fmla="*/ 352 w 595"/>
                <a:gd name="T15" fmla="*/ 36 h 533"/>
                <a:gd name="T16" fmla="*/ 352 w 595"/>
                <a:gd name="T17" fmla="*/ 36 h 533"/>
                <a:gd name="T18" fmla="*/ 237 w 595"/>
                <a:gd name="T19" fmla="*/ 17 h 533"/>
                <a:gd name="T20" fmla="*/ 237 w 595"/>
                <a:gd name="T21" fmla="*/ 17 h 533"/>
                <a:gd name="T22" fmla="*/ 0 w 595"/>
                <a:gd name="T23" fmla="*/ 467 h 533"/>
                <a:gd name="T24" fmla="*/ 0 w 595"/>
                <a:gd name="T25" fmla="*/ 467 h 533"/>
                <a:gd name="T26" fmla="*/ 381 w 595"/>
                <a:gd name="T27" fmla="*/ 533 h 533"/>
                <a:gd name="T28" fmla="*/ 381 w 595"/>
                <a:gd name="T29" fmla="*/ 533 h 533"/>
                <a:gd name="T30" fmla="*/ 595 w 595"/>
                <a:gd name="T31" fmla="*/ 79 h 533"/>
                <a:gd name="T32" fmla="*/ 595 w 595"/>
                <a:gd name="T33" fmla="*/ 79 h 533"/>
                <a:gd name="T34" fmla="*/ 592 w 595"/>
                <a:gd name="T35" fmla="*/ 79 h 533"/>
                <a:gd name="T36" fmla="*/ 480 w 595"/>
                <a:gd name="T37" fmla="*/ 56 h 533"/>
                <a:gd name="T38" fmla="*/ 480 w 595"/>
                <a:gd name="T39" fmla="*/ 56 h 533"/>
                <a:gd name="T40" fmla="*/ 391 w 595"/>
                <a:gd name="T41" fmla="*/ 359 h 533"/>
                <a:gd name="T42" fmla="*/ 227 w 595"/>
                <a:gd name="T43" fmla="*/ 329 h 533"/>
                <a:gd name="T44" fmla="*/ 237 w 595"/>
                <a:gd name="T45" fmla="*/ 310 h 533"/>
                <a:gd name="T46" fmla="*/ 398 w 595"/>
                <a:gd name="T47" fmla="*/ 336 h 533"/>
                <a:gd name="T48" fmla="*/ 391 w 595"/>
                <a:gd name="T49" fmla="*/ 359 h 533"/>
                <a:gd name="T50" fmla="*/ 417 w 595"/>
                <a:gd name="T51" fmla="*/ 306 h 533"/>
                <a:gd name="T52" fmla="*/ 194 w 595"/>
                <a:gd name="T53" fmla="*/ 263 h 533"/>
                <a:gd name="T54" fmla="*/ 207 w 595"/>
                <a:gd name="T55" fmla="*/ 244 h 533"/>
                <a:gd name="T56" fmla="*/ 424 w 595"/>
                <a:gd name="T57" fmla="*/ 283 h 533"/>
                <a:gd name="T58" fmla="*/ 417 w 595"/>
                <a:gd name="T59" fmla="*/ 306 h 533"/>
                <a:gd name="T60" fmla="*/ 440 w 595"/>
                <a:gd name="T61" fmla="*/ 254 h 533"/>
                <a:gd name="T62" fmla="*/ 217 w 595"/>
                <a:gd name="T63" fmla="*/ 211 h 533"/>
                <a:gd name="T64" fmla="*/ 227 w 595"/>
                <a:gd name="T65" fmla="*/ 191 h 533"/>
                <a:gd name="T66" fmla="*/ 444 w 595"/>
                <a:gd name="T67" fmla="*/ 231 h 533"/>
                <a:gd name="T68" fmla="*/ 440 w 595"/>
                <a:gd name="T69" fmla="*/ 254 h 533"/>
                <a:gd name="T70" fmla="*/ 463 w 595"/>
                <a:gd name="T71" fmla="*/ 198 h 533"/>
                <a:gd name="T72" fmla="*/ 240 w 595"/>
                <a:gd name="T73" fmla="*/ 158 h 533"/>
                <a:gd name="T74" fmla="*/ 253 w 595"/>
                <a:gd name="T75" fmla="*/ 135 h 533"/>
                <a:gd name="T76" fmla="*/ 470 w 595"/>
                <a:gd name="T77" fmla="*/ 175 h 533"/>
                <a:gd name="T78" fmla="*/ 463 w 595"/>
                <a:gd name="T79" fmla="*/ 198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95" h="533">
                  <a:moveTo>
                    <a:pt x="480" y="56"/>
                  </a:moveTo>
                  <a:lnTo>
                    <a:pt x="490" y="20"/>
                  </a:lnTo>
                  <a:lnTo>
                    <a:pt x="490" y="20"/>
                  </a:lnTo>
                  <a:lnTo>
                    <a:pt x="486" y="17"/>
                  </a:lnTo>
                  <a:lnTo>
                    <a:pt x="381" y="0"/>
                  </a:lnTo>
                  <a:lnTo>
                    <a:pt x="378" y="0"/>
                  </a:lnTo>
                  <a:lnTo>
                    <a:pt x="352" y="36"/>
                  </a:lnTo>
                  <a:lnTo>
                    <a:pt x="352" y="36"/>
                  </a:lnTo>
                  <a:lnTo>
                    <a:pt x="352" y="36"/>
                  </a:lnTo>
                  <a:lnTo>
                    <a:pt x="237" y="17"/>
                  </a:lnTo>
                  <a:lnTo>
                    <a:pt x="237" y="17"/>
                  </a:lnTo>
                  <a:lnTo>
                    <a:pt x="0" y="467"/>
                  </a:lnTo>
                  <a:lnTo>
                    <a:pt x="0" y="467"/>
                  </a:lnTo>
                  <a:lnTo>
                    <a:pt x="381" y="533"/>
                  </a:lnTo>
                  <a:lnTo>
                    <a:pt x="381" y="533"/>
                  </a:lnTo>
                  <a:lnTo>
                    <a:pt x="595" y="79"/>
                  </a:lnTo>
                  <a:lnTo>
                    <a:pt x="595" y="79"/>
                  </a:lnTo>
                  <a:lnTo>
                    <a:pt x="592" y="79"/>
                  </a:lnTo>
                  <a:lnTo>
                    <a:pt x="480" y="56"/>
                  </a:lnTo>
                  <a:lnTo>
                    <a:pt x="480" y="56"/>
                  </a:lnTo>
                  <a:close/>
                  <a:moveTo>
                    <a:pt x="391" y="359"/>
                  </a:moveTo>
                  <a:lnTo>
                    <a:pt x="227" y="329"/>
                  </a:lnTo>
                  <a:lnTo>
                    <a:pt x="237" y="310"/>
                  </a:lnTo>
                  <a:lnTo>
                    <a:pt x="398" y="336"/>
                  </a:lnTo>
                  <a:lnTo>
                    <a:pt x="391" y="359"/>
                  </a:lnTo>
                  <a:close/>
                  <a:moveTo>
                    <a:pt x="417" y="306"/>
                  </a:moveTo>
                  <a:lnTo>
                    <a:pt x="194" y="263"/>
                  </a:lnTo>
                  <a:lnTo>
                    <a:pt x="207" y="244"/>
                  </a:lnTo>
                  <a:lnTo>
                    <a:pt x="424" y="283"/>
                  </a:lnTo>
                  <a:lnTo>
                    <a:pt x="417" y="306"/>
                  </a:lnTo>
                  <a:close/>
                  <a:moveTo>
                    <a:pt x="440" y="254"/>
                  </a:moveTo>
                  <a:lnTo>
                    <a:pt x="217" y="211"/>
                  </a:lnTo>
                  <a:lnTo>
                    <a:pt x="227" y="191"/>
                  </a:lnTo>
                  <a:lnTo>
                    <a:pt x="444" y="231"/>
                  </a:lnTo>
                  <a:lnTo>
                    <a:pt x="440" y="254"/>
                  </a:lnTo>
                  <a:close/>
                  <a:moveTo>
                    <a:pt x="463" y="198"/>
                  </a:moveTo>
                  <a:lnTo>
                    <a:pt x="240" y="158"/>
                  </a:lnTo>
                  <a:lnTo>
                    <a:pt x="253" y="135"/>
                  </a:lnTo>
                  <a:lnTo>
                    <a:pt x="470" y="175"/>
                  </a:lnTo>
                  <a:lnTo>
                    <a:pt x="463" y="19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</p:grpSp>
      <p:sp>
        <p:nvSpPr>
          <p:cNvPr id="86" name="TextBox 85">
            <a:extLst>
              <a:ext uri="{FF2B5EF4-FFF2-40B4-BE49-F238E27FC236}">
                <a16:creationId xmlns:a16="http://schemas.microsoft.com/office/drawing/2014/main" id="{75604BD1-FAE7-4C5B-A1DE-BA099C77C79A}"/>
              </a:ext>
            </a:extLst>
          </p:cNvPr>
          <p:cNvSpPr txBox="1"/>
          <p:nvPr/>
        </p:nvSpPr>
        <p:spPr>
          <a:xfrm>
            <a:off x="1800225" y="4193799"/>
            <a:ext cx="6305550" cy="377849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14300" dist="88900" dir="5400000" sx="93000" sy="93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08000" bIns="0" rtlCol="0" anchor="ctr">
            <a:spAutoFit/>
          </a:bodyPr>
          <a:lstStyle>
            <a:defPPr>
              <a:defRPr lang="ko-KR"/>
            </a:defPPr>
            <a:lvl1pPr algn="ctr">
              <a:defRPr sz="11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1400" spc="-80">
                <a:solidFill>
                  <a:schemeClr val="bg1"/>
                </a:solidFill>
              </a:rPr>
              <a:t>다음과 같은 경우 </a:t>
            </a:r>
            <a:r>
              <a:rPr lang="ko-KR" altLang="en-US" sz="1400" spc="-80">
                <a:solidFill>
                  <a:schemeClr val="accent4">
                    <a:lumMod val="60000"/>
                    <a:lumOff val="40000"/>
                  </a:schemeClr>
                </a:solidFill>
              </a:rPr>
              <a:t>예외</a:t>
            </a:r>
            <a:r>
              <a:rPr lang="ko-KR" altLang="en-US" sz="1400" spc="-80">
                <a:solidFill>
                  <a:schemeClr val="bg1"/>
                </a:solidFill>
              </a:rPr>
              <a:t> 인정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2AA1FA8D-835A-4DD3-8544-500209B4ADD5}"/>
              </a:ext>
            </a:extLst>
          </p:cNvPr>
          <p:cNvSpPr txBox="1"/>
          <p:nvPr/>
        </p:nvSpPr>
        <p:spPr>
          <a:xfrm>
            <a:off x="1288444" y="4694806"/>
            <a:ext cx="7329112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>
                <a:schemeClr val="accent1">
                  <a:lumMod val="75000"/>
                </a:schemeClr>
              </a:buClr>
              <a:tabLst>
                <a:tab pos="182563" algn="l"/>
              </a:tabLst>
              <a:defRPr/>
            </a:pPr>
            <a:r>
              <a:rPr lang="en-US" altLang="ko-KR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E6E9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  </a:t>
            </a:r>
            <a:r>
              <a:rPr lang="ko-KR" altLang="en-US" sz="14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공직자를 </a:t>
            </a:r>
            <a:r>
              <a:rPr lang="ko-KR" altLang="en-US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대체하기가 지극히 어려운 경우</a:t>
            </a:r>
            <a:r>
              <a:rPr lang="ko-KR" altLang="en-US" sz="14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en-US" altLang="ko-KR" sz="1400" kern="0" spc="-8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spcAft>
                <a:spcPts val="600"/>
              </a:spcAft>
              <a:buClr>
                <a:schemeClr val="accent1">
                  <a:lumMod val="75000"/>
                </a:schemeClr>
              </a:buClr>
              <a:tabLst>
                <a:tab pos="182563" algn="l"/>
              </a:tabLst>
              <a:defRPr/>
            </a:pPr>
            <a:r>
              <a:rPr lang="en-US" altLang="ko-KR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E6E9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  </a:t>
            </a:r>
            <a:r>
              <a:rPr lang="ko-KR" altLang="en-US" sz="14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국가의 안전보장 및 경제발전 등 </a:t>
            </a:r>
            <a:r>
              <a:rPr lang="ko-KR" altLang="en-US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383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공익 증진을 위하여 직무수행의 필요성이 더 큰 경우</a:t>
            </a:r>
            <a:endParaRPr lang="en-US" altLang="ko-KR" sz="1400" b="1" kern="0" spc="-8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3B3838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60" name="그래픽 55">
            <a:extLst>
              <a:ext uri="{FF2B5EF4-FFF2-40B4-BE49-F238E27FC236}">
                <a16:creationId xmlns:a16="http://schemas.microsoft.com/office/drawing/2014/main" id="{9D0CBD81-D348-489B-99E1-D2BFFF45766C}"/>
              </a:ext>
            </a:extLst>
          </p:cNvPr>
          <p:cNvGrpSpPr/>
          <p:nvPr/>
        </p:nvGrpSpPr>
        <p:grpSpPr>
          <a:xfrm>
            <a:off x="8564788" y="3175544"/>
            <a:ext cx="1181291" cy="1017860"/>
            <a:chOff x="4562474" y="2749278"/>
            <a:chExt cx="1181291" cy="101786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61" name="그래픽 55">
              <a:extLst>
                <a:ext uri="{FF2B5EF4-FFF2-40B4-BE49-F238E27FC236}">
                  <a16:creationId xmlns:a16="http://schemas.microsoft.com/office/drawing/2014/main" id="{6F471F26-0AA0-4A12-A8E9-8CE7B2160F0A}"/>
                </a:ext>
              </a:extLst>
            </p:cNvPr>
            <p:cNvSpPr/>
            <p:nvPr/>
          </p:nvSpPr>
          <p:spPr>
            <a:xfrm>
              <a:off x="4850628" y="2853931"/>
              <a:ext cx="289588" cy="286721"/>
            </a:xfrm>
            <a:custGeom>
              <a:avLst/>
              <a:gdLst>
                <a:gd name="connsiteX0" fmla="*/ 289588 w 289588"/>
                <a:gd name="connsiteY0" fmla="*/ 286721 h 286721"/>
                <a:gd name="connsiteX1" fmla="*/ 289588 w 289588"/>
                <a:gd name="connsiteY1" fmla="*/ 194970 h 286721"/>
                <a:gd name="connsiteX2" fmla="*/ 289588 w 289588"/>
                <a:gd name="connsiteY2" fmla="*/ 91751 h 286721"/>
                <a:gd name="connsiteX3" fmla="*/ 289588 w 289588"/>
                <a:gd name="connsiteY3" fmla="*/ 0 h 286721"/>
                <a:gd name="connsiteX4" fmla="*/ 0 w 289588"/>
                <a:gd name="connsiteY4" fmla="*/ 0 h 286721"/>
                <a:gd name="connsiteX5" fmla="*/ 0 w 289588"/>
                <a:gd name="connsiteY5" fmla="*/ 286721 h 286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9588" h="286721">
                  <a:moveTo>
                    <a:pt x="289588" y="286721"/>
                  </a:moveTo>
                  <a:lnTo>
                    <a:pt x="289588" y="194970"/>
                  </a:lnTo>
                  <a:lnTo>
                    <a:pt x="289588" y="91751"/>
                  </a:lnTo>
                  <a:lnTo>
                    <a:pt x="289588" y="0"/>
                  </a:lnTo>
                  <a:lnTo>
                    <a:pt x="0" y="0"/>
                  </a:lnTo>
                  <a:lnTo>
                    <a:pt x="0" y="286721"/>
                  </a:ln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2" name="그래픽 55">
              <a:extLst>
                <a:ext uri="{FF2B5EF4-FFF2-40B4-BE49-F238E27FC236}">
                  <a16:creationId xmlns:a16="http://schemas.microsoft.com/office/drawing/2014/main" id="{A612E480-2641-4B99-86E1-A533604BACF7}"/>
                </a:ext>
              </a:extLst>
            </p:cNvPr>
            <p:cNvSpPr/>
            <p:nvPr/>
          </p:nvSpPr>
          <p:spPr>
            <a:xfrm>
              <a:off x="4824823" y="3166457"/>
              <a:ext cx="341198" cy="78848"/>
            </a:xfrm>
            <a:custGeom>
              <a:avLst/>
              <a:gdLst>
                <a:gd name="connsiteX0" fmla="*/ 341198 w 341198"/>
                <a:gd name="connsiteY0" fmla="*/ 0 h 78848"/>
                <a:gd name="connsiteX1" fmla="*/ 328296 w 341198"/>
                <a:gd name="connsiteY1" fmla="*/ 0 h 78848"/>
                <a:gd name="connsiteX2" fmla="*/ 12902 w 341198"/>
                <a:gd name="connsiteY2" fmla="*/ 0 h 78848"/>
                <a:gd name="connsiteX3" fmla="*/ 0 w 341198"/>
                <a:gd name="connsiteY3" fmla="*/ 0 h 78848"/>
                <a:gd name="connsiteX4" fmla="*/ 0 w 341198"/>
                <a:gd name="connsiteY4" fmla="*/ 78848 h 78848"/>
                <a:gd name="connsiteX5" fmla="*/ 341198 w 341198"/>
                <a:gd name="connsiteY5" fmla="*/ 78848 h 78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1198" h="78848">
                  <a:moveTo>
                    <a:pt x="341198" y="0"/>
                  </a:moveTo>
                  <a:lnTo>
                    <a:pt x="328296" y="0"/>
                  </a:lnTo>
                  <a:lnTo>
                    <a:pt x="12902" y="0"/>
                  </a:lnTo>
                  <a:lnTo>
                    <a:pt x="0" y="0"/>
                  </a:lnTo>
                  <a:lnTo>
                    <a:pt x="0" y="78848"/>
                  </a:lnTo>
                  <a:lnTo>
                    <a:pt x="341198" y="78848"/>
                  </a:ln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3" name="그래픽 55">
              <a:extLst>
                <a:ext uri="{FF2B5EF4-FFF2-40B4-BE49-F238E27FC236}">
                  <a16:creationId xmlns:a16="http://schemas.microsoft.com/office/drawing/2014/main" id="{C9F315AA-09E8-4106-9560-4C6C0265AA8B}"/>
                </a:ext>
              </a:extLst>
            </p:cNvPr>
            <p:cNvSpPr/>
            <p:nvPr/>
          </p:nvSpPr>
          <p:spPr>
            <a:xfrm>
              <a:off x="4694365" y="3480416"/>
              <a:ext cx="420046" cy="77414"/>
            </a:xfrm>
            <a:custGeom>
              <a:avLst/>
              <a:gdLst>
                <a:gd name="connsiteX0" fmla="*/ 38707 w 420046"/>
                <a:gd name="connsiteY0" fmla="*/ 0 h 77414"/>
                <a:gd name="connsiteX1" fmla="*/ 0 w 420046"/>
                <a:gd name="connsiteY1" fmla="*/ 38707 h 77414"/>
                <a:gd name="connsiteX2" fmla="*/ 0 w 420046"/>
                <a:gd name="connsiteY2" fmla="*/ 77415 h 77414"/>
                <a:gd name="connsiteX3" fmla="*/ 420047 w 420046"/>
                <a:gd name="connsiteY3" fmla="*/ 77415 h 77414"/>
                <a:gd name="connsiteX4" fmla="*/ 420047 w 420046"/>
                <a:gd name="connsiteY4" fmla="*/ 38707 h 77414"/>
                <a:gd name="connsiteX5" fmla="*/ 381339 w 420046"/>
                <a:gd name="connsiteY5" fmla="*/ 0 h 77414"/>
                <a:gd name="connsiteX6" fmla="*/ 38707 w 420046"/>
                <a:gd name="connsiteY6" fmla="*/ 0 h 77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0046" h="77414">
                  <a:moveTo>
                    <a:pt x="38707" y="0"/>
                  </a:moveTo>
                  <a:cubicBezTo>
                    <a:pt x="17203" y="0"/>
                    <a:pt x="0" y="17203"/>
                    <a:pt x="0" y="38707"/>
                  </a:cubicBezTo>
                  <a:lnTo>
                    <a:pt x="0" y="77415"/>
                  </a:lnTo>
                  <a:lnTo>
                    <a:pt x="420047" y="77415"/>
                  </a:lnTo>
                  <a:lnTo>
                    <a:pt x="420047" y="38707"/>
                  </a:lnTo>
                  <a:cubicBezTo>
                    <a:pt x="420047" y="17203"/>
                    <a:pt x="402843" y="0"/>
                    <a:pt x="381339" y="0"/>
                  </a:cubicBezTo>
                  <a:cubicBezTo>
                    <a:pt x="379906" y="0"/>
                    <a:pt x="38707" y="0"/>
                    <a:pt x="38707" y="0"/>
                  </a:cubicBez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4" name="그래픽 55">
              <a:extLst>
                <a:ext uri="{FF2B5EF4-FFF2-40B4-BE49-F238E27FC236}">
                  <a16:creationId xmlns:a16="http://schemas.microsoft.com/office/drawing/2014/main" id="{A9CC0343-BAA3-4D77-A58D-C5F61C199B2A}"/>
                </a:ext>
              </a:extLst>
            </p:cNvPr>
            <p:cNvSpPr/>
            <p:nvPr/>
          </p:nvSpPr>
          <p:spPr>
            <a:xfrm>
              <a:off x="4824823" y="2749278"/>
              <a:ext cx="341198" cy="78848"/>
            </a:xfrm>
            <a:custGeom>
              <a:avLst/>
              <a:gdLst>
                <a:gd name="connsiteX0" fmla="*/ 328296 w 341198"/>
                <a:gd name="connsiteY0" fmla="*/ 78848 h 78848"/>
                <a:gd name="connsiteX1" fmla="*/ 341198 w 341198"/>
                <a:gd name="connsiteY1" fmla="*/ 78848 h 78848"/>
                <a:gd name="connsiteX2" fmla="*/ 341198 w 341198"/>
                <a:gd name="connsiteY2" fmla="*/ 0 h 78848"/>
                <a:gd name="connsiteX3" fmla="*/ 0 w 341198"/>
                <a:gd name="connsiteY3" fmla="*/ 0 h 78848"/>
                <a:gd name="connsiteX4" fmla="*/ 0 w 341198"/>
                <a:gd name="connsiteY4" fmla="*/ 78848 h 78848"/>
                <a:gd name="connsiteX5" fmla="*/ 12902 w 341198"/>
                <a:gd name="connsiteY5" fmla="*/ 78848 h 78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1198" h="78848">
                  <a:moveTo>
                    <a:pt x="328296" y="78848"/>
                  </a:moveTo>
                  <a:lnTo>
                    <a:pt x="341198" y="78848"/>
                  </a:lnTo>
                  <a:lnTo>
                    <a:pt x="341198" y="0"/>
                  </a:lnTo>
                  <a:lnTo>
                    <a:pt x="0" y="0"/>
                  </a:lnTo>
                  <a:lnTo>
                    <a:pt x="0" y="78848"/>
                  </a:lnTo>
                  <a:lnTo>
                    <a:pt x="12902" y="78848"/>
                  </a:ln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5" name="그래픽 55">
              <a:extLst>
                <a:ext uri="{FF2B5EF4-FFF2-40B4-BE49-F238E27FC236}">
                  <a16:creationId xmlns:a16="http://schemas.microsoft.com/office/drawing/2014/main" id="{E903DA44-30F9-44CC-9B12-EDF9F9366376}"/>
                </a:ext>
              </a:extLst>
            </p:cNvPr>
            <p:cNvSpPr/>
            <p:nvPr/>
          </p:nvSpPr>
          <p:spPr>
            <a:xfrm>
              <a:off x="5296480" y="2932779"/>
              <a:ext cx="447285" cy="129024"/>
            </a:xfrm>
            <a:custGeom>
              <a:avLst/>
              <a:gdLst>
                <a:gd name="connsiteX0" fmla="*/ 0 w 447285"/>
                <a:gd name="connsiteY0" fmla="*/ 24371 h 129024"/>
                <a:gd name="connsiteX1" fmla="*/ 0 w 447285"/>
                <a:gd name="connsiteY1" fmla="*/ 104653 h 129024"/>
                <a:gd name="connsiteX2" fmla="*/ 447285 w 447285"/>
                <a:gd name="connsiteY2" fmla="*/ 129024 h 129024"/>
                <a:gd name="connsiteX3" fmla="*/ 447285 w 447285"/>
                <a:gd name="connsiteY3" fmla="*/ 0 h 129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7285" h="129024">
                  <a:moveTo>
                    <a:pt x="0" y="24371"/>
                  </a:moveTo>
                  <a:lnTo>
                    <a:pt x="0" y="104653"/>
                  </a:lnTo>
                  <a:lnTo>
                    <a:pt x="447285" y="129024"/>
                  </a:lnTo>
                  <a:lnTo>
                    <a:pt x="447285" y="0"/>
                  </a:ln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6" name="그래픽 55">
              <a:extLst>
                <a:ext uri="{FF2B5EF4-FFF2-40B4-BE49-F238E27FC236}">
                  <a16:creationId xmlns:a16="http://schemas.microsoft.com/office/drawing/2014/main" id="{52C69589-47EC-4DE5-A37C-674764FC5BB7}"/>
                </a:ext>
              </a:extLst>
            </p:cNvPr>
            <p:cNvSpPr/>
            <p:nvPr/>
          </p:nvSpPr>
          <p:spPr>
            <a:xfrm>
              <a:off x="5166022" y="2958584"/>
              <a:ext cx="104653" cy="78848"/>
            </a:xfrm>
            <a:custGeom>
              <a:avLst/>
              <a:gdLst>
                <a:gd name="connsiteX0" fmla="*/ 0 w 104653"/>
                <a:gd name="connsiteY0" fmla="*/ 0 h 78848"/>
                <a:gd name="connsiteX1" fmla="*/ 104653 w 104653"/>
                <a:gd name="connsiteY1" fmla="*/ 0 h 78848"/>
                <a:gd name="connsiteX2" fmla="*/ 104653 w 104653"/>
                <a:gd name="connsiteY2" fmla="*/ 78848 h 78848"/>
                <a:gd name="connsiteX3" fmla="*/ 0 w 104653"/>
                <a:gd name="connsiteY3" fmla="*/ 78848 h 78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653" h="78848">
                  <a:moveTo>
                    <a:pt x="0" y="0"/>
                  </a:moveTo>
                  <a:lnTo>
                    <a:pt x="104653" y="0"/>
                  </a:lnTo>
                  <a:lnTo>
                    <a:pt x="104653" y="78848"/>
                  </a:lnTo>
                  <a:lnTo>
                    <a:pt x="0" y="78848"/>
                  </a:ln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7" name="그래픽 55">
              <a:extLst>
                <a:ext uri="{FF2B5EF4-FFF2-40B4-BE49-F238E27FC236}">
                  <a16:creationId xmlns:a16="http://schemas.microsoft.com/office/drawing/2014/main" id="{FD865669-8193-403A-BB1C-D43044AE7E84}"/>
                </a:ext>
              </a:extLst>
            </p:cNvPr>
            <p:cNvSpPr/>
            <p:nvPr/>
          </p:nvSpPr>
          <p:spPr>
            <a:xfrm>
              <a:off x="4720170" y="3297363"/>
              <a:ext cx="105638" cy="78400"/>
            </a:xfrm>
            <a:custGeom>
              <a:avLst/>
              <a:gdLst>
                <a:gd name="connsiteX0" fmla="*/ 5734 w 105638"/>
                <a:gd name="connsiteY0" fmla="*/ 23923 h 78400"/>
                <a:gd name="connsiteX1" fmla="*/ 84583 w 105638"/>
                <a:gd name="connsiteY1" fmla="*/ 75533 h 78400"/>
                <a:gd name="connsiteX2" fmla="*/ 91751 w 105638"/>
                <a:gd name="connsiteY2" fmla="*/ 78400 h 78400"/>
                <a:gd name="connsiteX3" fmla="*/ 103220 w 105638"/>
                <a:gd name="connsiteY3" fmla="*/ 72666 h 78400"/>
                <a:gd name="connsiteX4" fmla="*/ 98919 w 105638"/>
                <a:gd name="connsiteY4" fmla="*/ 54029 h 78400"/>
                <a:gd name="connsiteX5" fmla="*/ 20070 w 105638"/>
                <a:gd name="connsiteY5" fmla="*/ 2419 h 78400"/>
                <a:gd name="connsiteX6" fmla="*/ 1434 w 105638"/>
                <a:gd name="connsiteY6" fmla="*/ 6720 h 78400"/>
                <a:gd name="connsiteX7" fmla="*/ 5734 w 105638"/>
                <a:gd name="connsiteY7" fmla="*/ 23923 h 7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5638" h="78400">
                  <a:moveTo>
                    <a:pt x="5734" y="23923"/>
                  </a:moveTo>
                  <a:lnTo>
                    <a:pt x="84583" y="75533"/>
                  </a:lnTo>
                  <a:cubicBezTo>
                    <a:pt x="87450" y="76967"/>
                    <a:pt x="88884" y="78400"/>
                    <a:pt x="91751" y="78400"/>
                  </a:cubicBezTo>
                  <a:cubicBezTo>
                    <a:pt x="96052" y="78400"/>
                    <a:pt x="100352" y="76967"/>
                    <a:pt x="103220" y="72666"/>
                  </a:cubicBezTo>
                  <a:cubicBezTo>
                    <a:pt x="107520" y="66931"/>
                    <a:pt x="106087" y="58330"/>
                    <a:pt x="98919" y="54029"/>
                  </a:cubicBezTo>
                  <a:lnTo>
                    <a:pt x="20070" y="2419"/>
                  </a:lnTo>
                  <a:cubicBezTo>
                    <a:pt x="14336" y="-1882"/>
                    <a:pt x="5734" y="-448"/>
                    <a:pt x="1434" y="6720"/>
                  </a:cubicBezTo>
                  <a:cubicBezTo>
                    <a:pt x="-1434" y="12454"/>
                    <a:pt x="0" y="19622"/>
                    <a:pt x="5734" y="23923"/>
                  </a:cubicBez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68" name="그래픽 55">
              <a:extLst>
                <a:ext uri="{FF2B5EF4-FFF2-40B4-BE49-F238E27FC236}">
                  <a16:creationId xmlns:a16="http://schemas.microsoft.com/office/drawing/2014/main" id="{24FBE305-B7FB-429D-B17C-84FEFD2562AE}"/>
                </a:ext>
              </a:extLst>
            </p:cNvPr>
            <p:cNvSpPr/>
            <p:nvPr/>
          </p:nvSpPr>
          <p:spPr>
            <a:xfrm>
              <a:off x="4615242" y="3349684"/>
              <a:ext cx="131007" cy="51884"/>
            </a:xfrm>
            <a:custGeom>
              <a:avLst/>
              <a:gdLst>
                <a:gd name="connsiteX0" fmla="*/ 10310 w 131007"/>
                <a:gd name="connsiteY0" fmla="*/ 26080 h 51884"/>
                <a:gd name="connsiteX1" fmla="*/ 114963 w 131007"/>
                <a:gd name="connsiteY1" fmla="*/ 51884 h 51884"/>
                <a:gd name="connsiteX2" fmla="*/ 117830 w 131007"/>
                <a:gd name="connsiteY2" fmla="*/ 51884 h 51884"/>
                <a:gd name="connsiteX3" fmla="*/ 130733 w 131007"/>
                <a:gd name="connsiteY3" fmla="*/ 41849 h 51884"/>
                <a:gd name="connsiteX4" fmla="*/ 120698 w 131007"/>
                <a:gd name="connsiteY4" fmla="*/ 26080 h 51884"/>
                <a:gd name="connsiteX5" fmla="*/ 16044 w 131007"/>
                <a:gd name="connsiteY5" fmla="*/ 275 h 51884"/>
                <a:gd name="connsiteX6" fmla="*/ 275 w 131007"/>
                <a:gd name="connsiteY6" fmla="*/ 10310 h 51884"/>
                <a:gd name="connsiteX7" fmla="*/ 10310 w 131007"/>
                <a:gd name="connsiteY7" fmla="*/ 26080 h 518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1007" h="51884">
                  <a:moveTo>
                    <a:pt x="10310" y="26080"/>
                  </a:moveTo>
                  <a:lnTo>
                    <a:pt x="114963" y="51884"/>
                  </a:lnTo>
                  <a:cubicBezTo>
                    <a:pt x="116397" y="51884"/>
                    <a:pt x="116397" y="51884"/>
                    <a:pt x="117830" y="51884"/>
                  </a:cubicBezTo>
                  <a:cubicBezTo>
                    <a:pt x="123565" y="51884"/>
                    <a:pt x="129299" y="47584"/>
                    <a:pt x="130733" y="41849"/>
                  </a:cubicBezTo>
                  <a:cubicBezTo>
                    <a:pt x="132166" y="34681"/>
                    <a:pt x="127866" y="27513"/>
                    <a:pt x="120698" y="26080"/>
                  </a:cubicBezTo>
                  <a:lnTo>
                    <a:pt x="16044" y="275"/>
                  </a:lnTo>
                  <a:cubicBezTo>
                    <a:pt x="8876" y="-1159"/>
                    <a:pt x="1708" y="3142"/>
                    <a:pt x="275" y="10310"/>
                  </a:cubicBezTo>
                  <a:cubicBezTo>
                    <a:pt x="-1159" y="17478"/>
                    <a:pt x="3142" y="24646"/>
                    <a:pt x="10310" y="26080"/>
                  </a:cubicBez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  <p:sp>
          <p:nvSpPr>
            <p:cNvPr id="79" name="그래픽 55">
              <a:extLst>
                <a:ext uri="{FF2B5EF4-FFF2-40B4-BE49-F238E27FC236}">
                  <a16:creationId xmlns:a16="http://schemas.microsoft.com/office/drawing/2014/main" id="{5F1A9656-AA70-40C4-AB0D-274DEA2DD1B3}"/>
                </a:ext>
              </a:extLst>
            </p:cNvPr>
            <p:cNvSpPr/>
            <p:nvPr/>
          </p:nvSpPr>
          <p:spPr>
            <a:xfrm>
              <a:off x="4562474" y="3585070"/>
              <a:ext cx="875933" cy="182067"/>
            </a:xfrm>
            <a:custGeom>
              <a:avLst/>
              <a:gdLst>
                <a:gd name="connsiteX0" fmla="*/ 863031 w 875933"/>
                <a:gd name="connsiteY0" fmla="*/ 156263 h 182067"/>
                <a:gd name="connsiteX1" fmla="*/ 682397 w 875933"/>
                <a:gd name="connsiteY1" fmla="*/ 156263 h 182067"/>
                <a:gd name="connsiteX2" fmla="*/ 682397 w 875933"/>
                <a:gd name="connsiteY2" fmla="*/ 91751 h 182067"/>
                <a:gd name="connsiteX3" fmla="*/ 590646 w 875933"/>
                <a:gd name="connsiteY3" fmla="*/ 0 h 182067"/>
                <a:gd name="connsiteX4" fmla="*/ 564841 w 875933"/>
                <a:gd name="connsiteY4" fmla="*/ 0 h 182067"/>
                <a:gd name="connsiteX5" fmla="*/ 117556 w 875933"/>
                <a:gd name="connsiteY5" fmla="*/ 0 h 182067"/>
                <a:gd name="connsiteX6" fmla="*/ 91751 w 875933"/>
                <a:gd name="connsiteY6" fmla="*/ 0 h 182067"/>
                <a:gd name="connsiteX7" fmla="*/ 1434 w 875933"/>
                <a:gd name="connsiteY7" fmla="*/ 78848 h 182067"/>
                <a:gd name="connsiteX8" fmla="*/ 432949 w 875933"/>
                <a:gd name="connsiteY8" fmla="*/ 78848 h 182067"/>
                <a:gd name="connsiteX9" fmla="*/ 445852 w 875933"/>
                <a:gd name="connsiteY9" fmla="*/ 91751 h 182067"/>
                <a:gd name="connsiteX10" fmla="*/ 432949 w 875933"/>
                <a:gd name="connsiteY10" fmla="*/ 104653 h 182067"/>
                <a:gd name="connsiteX11" fmla="*/ 0 w 875933"/>
                <a:gd name="connsiteY11" fmla="*/ 104653 h 182067"/>
                <a:gd name="connsiteX12" fmla="*/ 0 w 875933"/>
                <a:gd name="connsiteY12" fmla="*/ 182068 h 182067"/>
                <a:gd name="connsiteX13" fmla="*/ 679529 w 875933"/>
                <a:gd name="connsiteY13" fmla="*/ 182068 h 182067"/>
                <a:gd name="connsiteX14" fmla="*/ 682397 w 875933"/>
                <a:gd name="connsiteY14" fmla="*/ 182068 h 182067"/>
                <a:gd name="connsiteX15" fmla="*/ 863031 w 875933"/>
                <a:gd name="connsiteY15" fmla="*/ 182068 h 182067"/>
                <a:gd name="connsiteX16" fmla="*/ 875933 w 875933"/>
                <a:gd name="connsiteY16" fmla="*/ 169165 h 182067"/>
                <a:gd name="connsiteX17" fmla="*/ 863031 w 875933"/>
                <a:gd name="connsiteY17" fmla="*/ 156263 h 182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75933" h="182067">
                  <a:moveTo>
                    <a:pt x="863031" y="156263"/>
                  </a:moveTo>
                  <a:lnTo>
                    <a:pt x="682397" y="156263"/>
                  </a:lnTo>
                  <a:lnTo>
                    <a:pt x="682397" y="91751"/>
                  </a:lnTo>
                  <a:cubicBezTo>
                    <a:pt x="682397" y="41575"/>
                    <a:pt x="640822" y="0"/>
                    <a:pt x="590646" y="0"/>
                  </a:cubicBezTo>
                  <a:lnTo>
                    <a:pt x="564841" y="0"/>
                  </a:lnTo>
                  <a:lnTo>
                    <a:pt x="117556" y="0"/>
                  </a:lnTo>
                  <a:lnTo>
                    <a:pt x="91751" y="0"/>
                  </a:lnTo>
                  <a:cubicBezTo>
                    <a:pt x="45875" y="0"/>
                    <a:pt x="7168" y="34407"/>
                    <a:pt x="1434" y="78848"/>
                  </a:cubicBezTo>
                  <a:lnTo>
                    <a:pt x="432949" y="78848"/>
                  </a:lnTo>
                  <a:cubicBezTo>
                    <a:pt x="440117" y="78848"/>
                    <a:pt x="445852" y="84583"/>
                    <a:pt x="445852" y="91751"/>
                  </a:cubicBezTo>
                  <a:cubicBezTo>
                    <a:pt x="445852" y="98919"/>
                    <a:pt x="440117" y="104653"/>
                    <a:pt x="432949" y="104653"/>
                  </a:cubicBezTo>
                  <a:lnTo>
                    <a:pt x="0" y="104653"/>
                  </a:lnTo>
                  <a:lnTo>
                    <a:pt x="0" y="182068"/>
                  </a:lnTo>
                  <a:lnTo>
                    <a:pt x="679529" y="182068"/>
                  </a:lnTo>
                  <a:lnTo>
                    <a:pt x="682397" y="182068"/>
                  </a:lnTo>
                  <a:lnTo>
                    <a:pt x="863031" y="182068"/>
                  </a:lnTo>
                  <a:cubicBezTo>
                    <a:pt x="870199" y="182068"/>
                    <a:pt x="875933" y="176333"/>
                    <a:pt x="875933" y="169165"/>
                  </a:cubicBezTo>
                  <a:cubicBezTo>
                    <a:pt x="875933" y="161997"/>
                    <a:pt x="870199" y="156263"/>
                    <a:pt x="863031" y="156263"/>
                  </a:cubicBezTo>
                  <a:close/>
                </a:path>
              </a:pathLst>
            </a:custGeom>
            <a:grpFill/>
            <a:ln w="142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pc="-80"/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97F317B1-3A7D-445F-A074-91214560F544}"/>
              </a:ext>
            </a:extLst>
          </p:cNvPr>
          <p:cNvSpPr txBox="1"/>
          <p:nvPr/>
        </p:nvSpPr>
        <p:spPr>
          <a:xfrm>
            <a:off x="1800225" y="5429227"/>
            <a:ext cx="6305550" cy="40518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36000" bIns="36000" rtlCol="0" anchor="ctr">
            <a:spAutoFit/>
          </a:bodyPr>
          <a:lstStyle>
            <a:defPPr>
              <a:defRPr lang="ko-KR"/>
            </a:defPPr>
            <a:lvl1pPr algn="ctr">
              <a:defRPr sz="14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ko-KR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이해충돌방지담당관 또는 다른 공직자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가 공정한 직무수행 </a:t>
            </a:r>
            <a:r>
              <a:rPr lang="ko-KR" altLang="en-US" b="0">
                <a:solidFill>
                  <a:schemeClr val="tx1">
                    <a:lumMod val="85000"/>
                    <a:lumOff val="15000"/>
                  </a:schemeClr>
                </a:solidFill>
              </a:rPr>
              <a:t>여부를 </a:t>
            </a:r>
            <a:r>
              <a:rPr lang="ko-KR" altLang="ko-K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확인ㆍ</a:t>
            </a:r>
            <a:r>
              <a:rPr lang="ko-KR" alt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점</a:t>
            </a:r>
            <a:r>
              <a:rPr lang="ko-KR" altLang="ko-K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검</a:t>
            </a:r>
            <a:r>
              <a:rPr lang="ko-KR" alt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토록</a:t>
            </a:r>
            <a:r>
              <a:rPr lang="en-US" altLang="ko-K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조치</a:t>
            </a:r>
          </a:p>
        </p:txBody>
      </p:sp>
    </p:spTree>
    <p:extLst>
      <p:ext uri="{BB962C8B-B14F-4D97-AF65-F5344CB8AC3E}">
        <p14:creationId xmlns:p14="http://schemas.microsoft.com/office/powerpoint/2010/main" val="45795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직사각형 117">
            <a:extLst>
              <a:ext uri="{FF2B5EF4-FFF2-40B4-BE49-F238E27FC236}">
                <a16:creationId xmlns:a16="http://schemas.microsoft.com/office/drawing/2014/main" id="{0E74EADC-7EB7-443C-ABE8-BBEF9D79D81A}"/>
              </a:ext>
            </a:extLst>
          </p:cNvPr>
          <p:cNvSpPr/>
          <p:nvPr/>
        </p:nvSpPr>
        <p:spPr>
          <a:xfrm>
            <a:off x="690807" y="3268504"/>
            <a:ext cx="3574006" cy="1123384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징계 및 </a:t>
            </a:r>
            <a: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천만원 이하의 과태료 </a:t>
            </a:r>
            <a:endParaRPr lang="en-US" altLang="ko-KR" sz="16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B886D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소속기관장</a:t>
            </a:r>
            <a:r>
              <a:rPr lang="ko-KR" altLang="en-US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은 해당 공직자에게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위반사실 시정을 명하고</a:t>
            </a:r>
            <a: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불이행시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직무를</a:t>
            </a:r>
            <a: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중지ㆍ취소</a:t>
            </a:r>
            <a:r>
              <a:rPr lang="ko-KR" altLang="en-US" sz="1600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하는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 필요한 조치</a:t>
            </a:r>
            <a:endParaRPr lang="en-US" altLang="ko-KR" sz="1600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2CD6C3F5-CC52-4134-B4FA-C65EED9D6009}"/>
              </a:ext>
            </a:extLst>
          </p:cNvPr>
          <p:cNvGrpSpPr/>
          <p:nvPr/>
        </p:nvGrpSpPr>
        <p:grpSpPr>
          <a:xfrm>
            <a:off x="-7324" y="0"/>
            <a:ext cx="9913324" cy="1173480"/>
            <a:chOff x="-7324" y="0"/>
            <a:chExt cx="9913324" cy="1173480"/>
          </a:xfrm>
        </p:grpSpPr>
        <p:sp>
          <p:nvSpPr>
            <p:cNvPr id="67" name="직사각형 66">
              <a:extLst>
                <a:ext uri="{FF2B5EF4-FFF2-40B4-BE49-F238E27FC236}">
                  <a16:creationId xmlns:a16="http://schemas.microsoft.com/office/drawing/2014/main" id="{4B485E27-7302-4DA8-ABA2-1A7F75436D7C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E1E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13AB8173-7CDB-47D3-AE48-433D8E34F31C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>
              <a:outerShdw blurRad="63500" dist="12700" dir="5400000" algn="t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endParaRPr lang="ko-KR" altLang="en-US" sz="12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C4967465-73C1-4FE6-AED1-BCDE636127B4}"/>
                </a:ext>
              </a:extLst>
            </p:cNvPr>
            <p:cNvSpPr txBox="1"/>
            <p:nvPr/>
          </p:nvSpPr>
          <p:spPr>
            <a:xfrm>
              <a:off x="273724" y="4689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marR="0" fontAlgn="base" latinLnBrk="1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공공기관</a:t>
              </a: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직무 관련 부동산 보유</a:t>
              </a:r>
              <a:r>
                <a:rPr lang="en-US" altLang="ko-KR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</a:t>
              </a: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매수 </a:t>
              </a: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신고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63C7018A-1162-4169-AE2F-2852062AC096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2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5B38A0A9-FD0D-441E-B729-B551084170F0}"/>
                </a:ext>
              </a:extLst>
            </p:cNvPr>
            <p:cNvSpPr/>
            <p:nvPr/>
          </p:nvSpPr>
          <p:spPr>
            <a:xfrm>
              <a:off x="-7324" y="0"/>
              <a:ext cx="9905999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3" name="그룹 72">
              <a:extLst>
                <a:ext uri="{FF2B5EF4-FFF2-40B4-BE49-F238E27FC236}">
                  <a16:creationId xmlns:a16="http://schemas.microsoft.com/office/drawing/2014/main" id="{69B54227-9EB9-4698-B111-59BF11DCE65C}"/>
                </a:ext>
              </a:extLst>
            </p:cNvPr>
            <p:cNvGrpSpPr/>
            <p:nvPr/>
          </p:nvGrpSpPr>
          <p:grpSpPr>
            <a:xfrm>
              <a:off x="6764516" y="372291"/>
              <a:ext cx="2760876" cy="276999"/>
              <a:chOff x="6764516" y="362766"/>
              <a:chExt cx="2760876" cy="276999"/>
            </a:xfrm>
          </p:grpSpPr>
          <p:grpSp>
            <p:nvGrpSpPr>
              <p:cNvPr id="74" name="그룹 73">
                <a:extLst>
                  <a:ext uri="{FF2B5EF4-FFF2-40B4-BE49-F238E27FC236}">
                    <a16:creationId xmlns:a16="http://schemas.microsoft.com/office/drawing/2014/main" id="{6C8904E2-598E-44E2-B428-2FB891DFB993}"/>
                  </a:ext>
                </a:extLst>
              </p:cNvPr>
              <p:cNvGrpSpPr/>
              <p:nvPr/>
            </p:nvGrpSpPr>
            <p:grpSpPr>
              <a:xfrm>
                <a:off x="8365185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82" name="Freeform 458">
                  <a:extLst>
                    <a:ext uri="{FF2B5EF4-FFF2-40B4-BE49-F238E27FC236}">
                      <a16:creationId xmlns:a16="http://schemas.microsoft.com/office/drawing/2014/main" id="{B0CB3526-D1EC-4ACF-8E53-8E821ACC38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83" name="직사각형 82">
                  <a:extLst>
                    <a:ext uri="{FF2B5EF4-FFF2-40B4-BE49-F238E27FC236}">
                      <a16:creationId xmlns:a16="http://schemas.microsoft.com/office/drawing/2014/main" id="{D9C71B99-E5AA-4BBC-87C9-B4D7DE8267DF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  <p:grpSp>
            <p:nvGrpSpPr>
              <p:cNvPr id="76" name="그룹 75">
                <a:extLst>
                  <a:ext uri="{FF2B5EF4-FFF2-40B4-BE49-F238E27FC236}">
                    <a16:creationId xmlns:a16="http://schemas.microsoft.com/office/drawing/2014/main" id="{2A86A625-05D6-4717-8C0A-411752069D80}"/>
                  </a:ext>
                </a:extLst>
              </p:cNvPr>
              <p:cNvGrpSpPr/>
              <p:nvPr/>
            </p:nvGrpSpPr>
            <p:grpSpPr>
              <a:xfrm>
                <a:off x="6764516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80" name="Freeform 458">
                  <a:extLst>
                    <a:ext uri="{FF2B5EF4-FFF2-40B4-BE49-F238E27FC236}">
                      <a16:creationId xmlns:a16="http://schemas.microsoft.com/office/drawing/2014/main" id="{E7A5FB22-BB13-4BA8-BAE9-7913999348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81" name="직사각형 80">
                  <a:extLst>
                    <a:ext uri="{FF2B5EF4-FFF2-40B4-BE49-F238E27FC236}">
                      <a16:creationId xmlns:a16="http://schemas.microsoft.com/office/drawing/2014/main" id="{B70F9F4D-689E-4A47-B0A9-66C333B4EAB7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</a:t>
                  </a:r>
                </a:p>
              </p:txBody>
            </p:sp>
          </p:grpSp>
          <p:grpSp>
            <p:nvGrpSpPr>
              <p:cNvPr id="77" name="그룹 76">
                <a:extLst>
                  <a:ext uri="{FF2B5EF4-FFF2-40B4-BE49-F238E27FC236}">
                    <a16:creationId xmlns:a16="http://schemas.microsoft.com/office/drawing/2014/main" id="{652CE8F7-620D-4C88-962C-7F59F381ABC6}"/>
                  </a:ext>
                </a:extLst>
              </p:cNvPr>
              <p:cNvGrpSpPr/>
              <p:nvPr/>
            </p:nvGrpSpPr>
            <p:grpSpPr>
              <a:xfrm>
                <a:off x="7564850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78" name="Freeform 458">
                  <a:extLst>
                    <a:ext uri="{FF2B5EF4-FFF2-40B4-BE49-F238E27FC236}">
                      <a16:creationId xmlns:a16="http://schemas.microsoft.com/office/drawing/2014/main" id="{7D9AE5AD-8F5A-42E4-8950-763F93E00D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solidFill>
                  <a:srgbClr val="2B886D"/>
                </a:solidFill>
                <a:ln>
                  <a:noFill/>
                </a:ln>
                <a:effectLst>
                  <a:outerShdw blurRad="50800" dist="63500" dir="5400000" sx="93000" sy="93000" algn="t" rotWithShape="0">
                    <a:srgbClr val="3695C1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79" name="직사각형 78">
                  <a:extLst>
                    <a:ext uri="{FF2B5EF4-FFF2-40B4-BE49-F238E27FC236}">
                      <a16:creationId xmlns:a16="http://schemas.microsoft.com/office/drawing/2014/main" id="{7878539C-749F-47B3-96CD-B03E37F73144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</p:grpSp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id="{0CC98E69-686D-43AC-ABEA-CAE904589DED}"/>
              </a:ext>
            </a:extLst>
          </p:cNvPr>
          <p:cNvSpPr txBox="1"/>
          <p:nvPr/>
        </p:nvSpPr>
        <p:spPr>
          <a:xfrm>
            <a:off x="431149" y="1488354"/>
            <a:ext cx="9058926" cy="433388"/>
          </a:xfrm>
          <a:prstGeom prst="rect">
            <a:avLst/>
          </a:prstGeom>
          <a:solidFill>
            <a:srgbClr val="2B886D"/>
          </a:solidFill>
        </p:spPr>
        <p:txBody>
          <a:bodyPr wrap="square" lIns="144000">
            <a:sp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신고의무 </a:t>
            </a:r>
            <a:r>
              <a:rPr lang="ko-KR" altLang="en-US" sz="2000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위반자에 대한 조치</a:t>
            </a:r>
            <a:r>
              <a:rPr lang="ko-KR" altLang="en-US" sz="2000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사항</a:t>
            </a:r>
            <a:endParaRPr lang="ko-KR" altLang="en-US" sz="2000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0EB2A7FC-F4D8-4E44-A368-A4CBE350BD89}"/>
              </a:ext>
            </a:extLst>
          </p:cNvPr>
          <p:cNvSpPr txBox="1"/>
          <p:nvPr/>
        </p:nvSpPr>
        <p:spPr>
          <a:xfrm>
            <a:off x="624920" y="2429502"/>
            <a:ext cx="3705780" cy="768349"/>
          </a:xfrm>
          <a:prstGeom prst="roundRect">
            <a:avLst/>
          </a:prstGeom>
          <a:solidFill>
            <a:srgbClr val="D9F3EC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 관련 부동산 보유 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매수</a:t>
            </a:r>
            <a:endParaRPr lang="en-US" altLang="ko-KR" sz="1600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B886D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ko-KR" altLang="en-US" sz="20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신고의무 위반시</a:t>
            </a:r>
            <a:endParaRPr lang="ko-KR" altLang="en-US" sz="1400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B886D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1DCAA9F6-59B6-47CF-AFF0-C253CDB9DC02}"/>
              </a:ext>
            </a:extLst>
          </p:cNvPr>
          <p:cNvGrpSpPr/>
          <p:nvPr/>
        </p:nvGrpSpPr>
        <p:grpSpPr>
          <a:xfrm>
            <a:off x="5244915" y="2126599"/>
            <a:ext cx="4407733" cy="1963414"/>
            <a:chOff x="5246690" y="2158179"/>
            <a:chExt cx="4407733" cy="1963414"/>
          </a:xfrm>
        </p:grpSpPr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BCE35270-01B1-49C3-9FBB-833F5B1AADE0}"/>
                </a:ext>
              </a:extLst>
            </p:cNvPr>
            <p:cNvSpPr txBox="1"/>
            <p:nvPr/>
          </p:nvSpPr>
          <p:spPr>
            <a:xfrm>
              <a:off x="5246690" y="2425065"/>
              <a:ext cx="4046169" cy="772786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anchor="ctr">
              <a:noAutofit/>
            </a:bodyPr>
            <a:lstStyle/>
            <a:p>
              <a:r>
                <a:rPr lang="ko-KR" altLang="en-US" sz="1600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해당 부동산 보유</a:t>
              </a:r>
              <a:r>
                <a:rPr lang="en-US" altLang="ko-KR" sz="1600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‧</a:t>
              </a:r>
              <a:r>
                <a:rPr lang="ko-KR" altLang="en-US" sz="1600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매수가 이 법 또는 다른 법률에 따라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</a:p>
            <a:p>
              <a:r>
                <a:rPr lang="ko-KR" altLang="en-US" sz="20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위법한 것으로 의심될 경우</a:t>
              </a:r>
              <a:endParaRPr lang="ko-KR" altLang="en-US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86" name="사각형: 둥근 모서리 85">
              <a:extLst>
                <a:ext uri="{FF2B5EF4-FFF2-40B4-BE49-F238E27FC236}">
                  <a16:creationId xmlns:a16="http://schemas.microsoft.com/office/drawing/2014/main" id="{5484EF87-431B-4A77-BF1A-DECAA07E0FB2}"/>
                </a:ext>
              </a:extLst>
            </p:cNvPr>
            <p:cNvSpPr/>
            <p:nvPr/>
          </p:nvSpPr>
          <p:spPr>
            <a:xfrm>
              <a:off x="5246690" y="2158179"/>
              <a:ext cx="2255772" cy="262653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및 고발 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(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7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4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항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)</a:t>
              </a:r>
              <a:endPara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F64CCA80-EBF8-4ECB-85AB-D8134265A98F}"/>
                </a:ext>
              </a:extLst>
            </p:cNvPr>
            <p:cNvSpPr txBox="1"/>
            <p:nvPr/>
          </p:nvSpPr>
          <p:spPr>
            <a:xfrm>
              <a:off x="5246690" y="3290596"/>
              <a:ext cx="4407733" cy="830997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lvl="0" algn="ctr" latinLnBrk="0">
                <a:defRPr sz="1400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FF330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defRPr>
              </a:lvl1pPr>
            </a:lstStyle>
            <a:p>
              <a:pPr marR="0" lvl="0" algn="l" defTabSz="914400" eaLnBrk="1" fontAlgn="auto" latinLnBrk="0" hangingPunct="1">
                <a:spcBef>
                  <a:spcPts val="0"/>
                </a:spcBef>
                <a:spcAft>
                  <a:spcPts val="300"/>
                </a:spcAft>
                <a:buClrTx/>
                <a:buSzTx/>
                <a:tabLst/>
                <a:defRPr/>
              </a:pP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신고를 받은 소속기관장은 </a:t>
              </a:r>
              <a:r>
                <a:rPr lang="ko-KR" altLang="en-US" sz="16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지체없이 </a:t>
              </a:r>
              <a:r>
                <a:rPr lang="ko-KR" altLang="en-US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수사기관</a:t>
              </a:r>
              <a:r>
                <a:rPr lang="en-US" altLang="ko-KR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‧</a:t>
              </a:r>
              <a:r>
                <a:rPr lang="ko-KR" altLang="en-US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감사원</a:t>
              </a:r>
              <a:r>
                <a:rPr lang="en-US" altLang="ko-KR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‧</a:t>
              </a:r>
              <a:r>
                <a:rPr lang="ko-KR" altLang="en-US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감독기관</a:t>
              </a:r>
              <a:r>
                <a:rPr lang="en-US" altLang="ko-KR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‧</a:t>
              </a:r>
              <a:r>
                <a:rPr lang="ko-KR" altLang="en-US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국민권익위원회에 신고하거나 고발하여야 함</a:t>
              </a:r>
            </a:p>
          </p:txBody>
        </p:sp>
      </p:grpSp>
      <p:pic>
        <p:nvPicPr>
          <p:cNvPr id="99" name="그림 98">
            <a:extLst>
              <a:ext uri="{FF2B5EF4-FFF2-40B4-BE49-F238E27FC236}">
                <a16:creationId xmlns:a16="http://schemas.microsoft.com/office/drawing/2014/main" id="{AC97DABA-6913-4BB3-A00B-5C5BF15E25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4737"/>
          <a:stretch/>
        </p:blipFill>
        <p:spPr>
          <a:xfrm flipH="1">
            <a:off x="4766936" y="1712572"/>
            <a:ext cx="549925" cy="4856585"/>
          </a:xfrm>
          <a:prstGeom prst="rect">
            <a:avLst/>
          </a:prstGeom>
        </p:spPr>
      </p:pic>
      <p:sp>
        <p:nvSpPr>
          <p:cNvPr id="100" name="사각형: 둥근 모서리 99">
            <a:extLst>
              <a:ext uri="{FF2B5EF4-FFF2-40B4-BE49-F238E27FC236}">
                <a16:creationId xmlns:a16="http://schemas.microsoft.com/office/drawing/2014/main" id="{D7B4C0E6-0774-4D17-8549-81F0E09084A5}"/>
              </a:ext>
            </a:extLst>
          </p:cNvPr>
          <p:cNvSpPr/>
          <p:nvPr/>
        </p:nvSpPr>
        <p:spPr>
          <a:xfrm>
            <a:off x="1349924" y="2158179"/>
            <a:ext cx="2255772" cy="262653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위반자 조치 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21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26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28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sz="1400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2B886D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E5CF9081-A82D-4A16-A8D9-68F8300654C1}"/>
              </a:ext>
            </a:extLst>
          </p:cNvPr>
          <p:cNvCxnSpPr/>
          <p:nvPr/>
        </p:nvCxnSpPr>
        <p:spPr>
          <a:xfrm>
            <a:off x="5246690" y="4292600"/>
            <a:ext cx="401161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그룹 6">
            <a:extLst>
              <a:ext uri="{FF2B5EF4-FFF2-40B4-BE49-F238E27FC236}">
                <a16:creationId xmlns:a16="http://schemas.microsoft.com/office/drawing/2014/main" id="{131DA270-DA01-4D98-8C2B-995FCBD5D9F5}"/>
              </a:ext>
            </a:extLst>
          </p:cNvPr>
          <p:cNvGrpSpPr/>
          <p:nvPr/>
        </p:nvGrpSpPr>
        <p:grpSpPr>
          <a:xfrm>
            <a:off x="5244915" y="4511120"/>
            <a:ext cx="4046169" cy="1745608"/>
            <a:chOff x="5246690" y="4466500"/>
            <a:chExt cx="4046169" cy="1745608"/>
          </a:xfrm>
        </p:grpSpPr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F2BDB9C7-4124-438B-B4BA-3CF04597972A}"/>
                </a:ext>
              </a:extLst>
            </p:cNvPr>
            <p:cNvSpPr txBox="1"/>
            <p:nvPr/>
          </p:nvSpPr>
          <p:spPr>
            <a:xfrm>
              <a:off x="5246690" y="5627333"/>
              <a:ext cx="3839340" cy="584775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lvl="0" algn="ctr" latinLnBrk="0">
                <a:defRPr sz="1400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FF330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defRPr>
              </a:lvl1pPr>
            </a:lstStyle>
            <a:p>
              <a:pPr marR="0" lvl="0" algn="l" defTabSz="914400" eaLnBrk="1" fontAlgn="auto" latinLnBrk="0" hangingPunct="1">
                <a:spcBef>
                  <a:spcPts val="0"/>
                </a:spcBef>
                <a:spcAft>
                  <a:spcPts val="300"/>
                </a:spcAft>
                <a:buClrTx/>
                <a:buSzTx/>
                <a:tabLst/>
                <a:defRPr/>
              </a:pPr>
              <a:r>
                <a:rPr lang="ko-KR" altLang="en-US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 또는  제</a:t>
              </a:r>
              <a:r>
                <a:rPr lang="en-US" altLang="ko-KR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자가 얻은</a:t>
              </a:r>
              <a:r>
                <a:rPr lang="en-US" altLang="ko-KR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재산상 이익도 환수조치</a:t>
              </a:r>
              <a:r>
                <a:rPr lang="ko-KR" altLang="en-US" sz="16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050E7E80-E61F-484C-B579-11F6E1315D70}"/>
                </a:ext>
              </a:extLst>
            </p:cNvPr>
            <p:cNvSpPr txBox="1"/>
            <p:nvPr/>
          </p:nvSpPr>
          <p:spPr>
            <a:xfrm>
              <a:off x="5246690" y="4749800"/>
              <a:ext cx="4046169" cy="772786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anchor="ctr">
              <a:noAutofit/>
            </a:bodyPr>
            <a:lstStyle/>
            <a:p>
              <a:r>
                <a:rPr lang="ko-KR" altLang="en-US" sz="16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의무를 위반하여 수행한 직무가</a:t>
              </a:r>
              <a:r>
                <a:rPr lang="en-US" altLang="ko-KR" sz="16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20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위법한 것으로 확정된 경우</a:t>
              </a:r>
              <a:endParaRPr lang="ko-KR" altLang="en-US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4" name="사각형: 둥근 모서리 93">
              <a:extLst>
                <a:ext uri="{FF2B5EF4-FFF2-40B4-BE49-F238E27FC236}">
                  <a16:creationId xmlns:a16="http://schemas.microsoft.com/office/drawing/2014/main" id="{F0B0204C-6F9E-4E70-8BF6-CA73E5C9610C}"/>
                </a:ext>
              </a:extLst>
            </p:cNvPr>
            <p:cNvSpPr/>
            <p:nvPr/>
          </p:nvSpPr>
          <p:spPr>
            <a:xfrm>
              <a:off x="5246690" y="4466500"/>
              <a:ext cx="2255772" cy="262653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환수조치 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(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22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)</a:t>
              </a:r>
              <a:endPara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sp>
        <p:nvSpPr>
          <p:cNvPr id="64" name="사각형: 둥근 모서리 63">
            <a:extLst>
              <a:ext uri="{FF2B5EF4-FFF2-40B4-BE49-F238E27FC236}">
                <a16:creationId xmlns:a16="http://schemas.microsoft.com/office/drawing/2014/main" id="{2D7375E9-5A7F-4EDF-A33E-A07D4E642A88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EDC43FCC-E19E-474E-A513-0DB4750B42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425573" y="6454515"/>
            <a:ext cx="2228850" cy="365125"/>
          </a:xfrm>
        </p:spPr>
        <p:txBody>
          <a:bodyPr/>
          <a:lstStyle/>
          <a:p>
            <a:fld id="{AA893E3F-3CCC-455C-8279-1276DC696BAF}" type="slidenum">
              <a:rPr lang="ko-KR" altLang="en-US" smtClean="0"/>
              <a:pPr/>
              <a:t>35</a:t>
            </a:fld>
            <a:endParaRPr lang="ko-KR" altLang="en-US"/>
          </a:p>
        </p:txBody>
      </p:sp>
      <p:grpSp>
        <p:nvGrpSpPr>
          <p:cNvPr id="75" name="Group 8">
            <a:extLst>
              <a:ext uri="{FF2B5EF4-FFF2-40B4-BE49-F238E27FC236}">
                <a16:creationId xmlns:a16="http://schemas.microsoft.com/office/drawing/2014/main" id="{3F1C3A40-252C-4685-B2D4-C5A0CCBE046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243244" y="5871069"/>
            <a:ext cx="631496" cy="535002"/>
            <a:chOff x="3657" y="1725"/>
            <a:chExt cx="589" cy="499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85" name="Freeform 9">
              <a:extLst>
                <a:ext uri="{FF2B5EF4-FFF2-40B4-BE49-F238E27FC236}">
                  <a16:creationId xmlns:a16="http://schemas.microsoft.com/office/drawing/2014/main" id="{1DD7D2F7-28AE-4CD2-97C9-57BAEC8D03B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1978"/>
              <a:ext cx="90" cy="50"/>
            </a:xfrm>
            <a:custGeom>
              <a:avLst/>
              <a:gdLst>
                <a:gd name="T0" fmla="*/ 44 w 90"/>
                <a:gd name="T1" fmla="*/ 0 h 50"/>
                <a:gd name="T2" fmla="*/ 44 w 90"/>
                <a:gd name="T3" fmla="*/ 0 h 50"/>
                <a:gd name="T4" fmla="*/ 28 w 90"/>
                <a:gd name="T5" fmla="*/ 2 h 50"/>
                <a:gd name="T6" fmla="*/ 13 w 90"/>
                <a:gd name="T7" fmla="*/ 6 h 50"/>
                <a:gd name="T8" fmla="*/ 8 w 90"/>
                <a:gd name="T9" fmla="*/ 8 h 50"/>
                <a:gd name="T10" fmla="*/ 3 w 90"/>
                <a:gd name="T11" fmla="*/ 10 h 50"/>
                <a:gd name="T12" fmla="*/ 0 w 90"/>
                <a:gd name="T13" fmla="*/ 13 h 50"/>
                <a:gd name="T14" fmla="*/ 0 w 90"/>
                <a:gd name="T15" fmla="*/ 18 h 50"/>
                <a:gd name="T16" fmla="*/ 0 w 90"/>
                <a:gd name="T17" fmla="*/ 34 h 50"/>
                <a:gd name="T18" fmla="*/ 0 w 90"/>
                <a:gd name="T19" fmla="*/ 34 h 50"/>
                <a:gd name="T20" fmla="*/ 0 w 90"/>
                <a:gd name="T21" fmla="*/ 34 h 50"/>
                <a:gd name="T22" fmla="*/ 0 w 90"/>
                <a:gd name="T23" fmla="*/ 37 h 50"/>
                <a:gd name="T24" fmla="*/ 3 w 90"/>
                <a:gd name="T25" fmla="*/ 40 h 50"/>
                <a:gd name="T26" fmla="*/ 8 w 90"/>
                <a:gd name="T27" fmla="*/ 43 h 50"/>
                <a:gd name="T28" fmla="*/ 13 w 90"/>
                <a:gd name="T29" fmla="*/ 46 h 50"/>
                <a:gd name="T30" fmla="*/ 28 w 90"/>
                <a:gd name="T31" fmla="*/ 49 h 50"/>
                <a:gd name="T32" fmla="*/ 44 w 90"/>
                <a:gd name="T33" fmla="*/ 50 h 50"/>
                <a:gd name="T34" fmla="*/ 44 w 90"/>
                <a:gd name="T35" fmla="*/ 50 h 50"/>
                <a:gd name="T36" fmla="*/ 62 w 90"/>
                <a:gd name="T37" fmla="*/ 49 h 50"/>
                <a:gd name="T38" fmla="*/ 77 w 90"/>
                <a:gd name="T39" fmla="*/ 46 h 50"/>
                <a:gd name="T40" fmla="*/ 83 w 90"/>
                <a:gd name="T41" fmla="*/ 43 h 50"/>
                <a:gd name="T42" fmla="*/ 87 w 90"/>
                <a:gd name="T43" fmla="*/ 40 h 50"/>
                <a:gd name="T44" fmla="*/ 89 w 90"/>
                <a:gd name="T45" fmla="*/ 37 h 50"/>
                <a:gd name="T46" fmla="*/ 90 w 90"/>
                <a:gd name="T47" fmla="*/ 34 h 50"/>
                <a:gd name="T48" fmla="*/ 90 w 90"/>
                <a:gd name="T49" fmla="*/ 34 h 50"/>
                <a:gd name="T50" fmla="*/ 90 w 90"/>
                <a:gd name="T51" fmla="*/ 18 h 50"/>
                <a:gd name="T52" fmla="*/ 90 w 90"/>
                <a:gd name="T53" fmla="*/ 18 h 50"/>
                <a:gd name="T54" fmla="*/ 89 w 90"/>
                <a:gd name="T55" fmla="*/ 13 h 50"/>
                <a:gd name="T56" fmla="*/ 87 w 90"/>
                <a:gd name="T57" fmla="*/ 10 h 50"/>
                <a:gd name="T58" fmla="*/ 83 w 90"/>
                <a:gd name="T59" fmla="*/ 8 h 50"/>
                <a:gd name="T60" fmla="*/ 77 w 90"/>
                <a:gd name="T61" fmla="*/ 6 h 50"/>
                <a:gd name="T62" fmla="*/ 62 w 90"/>
                <a:gd name="T63" fmla="*/ 2 h 50"/>
                <a:gd name="T64" fmla="*/ 44 w 90"/>
                <a:gd name="T65" fmla="*/ 0 h 50"/>
                <a:gd name="T66" fmla="*/ 44 w 90"/>
                <a:gd name="T6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50">
                  <a:moveTo>
                    <a:pt x="44" y="0"/>
                  </a:moveTo>
                  <a:lnTo>
                    <a:pt x="44" y="0"/>
                  </a:lnTo>
                  <a:lnTo>
                    <a:pt x="28" y="2"/>
                  </a:lnTo>
                  <a:lnTo>
                    <a:pt x="13" y="6"/>
                  </a:lnTo>
                  <a:lnTo>
                    <a:pt x="8" y="8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3"/>
                  </a:lnTo>
                  <a:lnTo>
                    <a:pt x="13" y="46"/>
                  </a:lnTo>
                  <a:lnTo>
                    <a:pt x="28" y="49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62" y="49"/>
                  </a:lnTo>
                  <a:lnTo>
                    <a:pt x="77" y="46"/>
                  </a:lnTo>
                  <a:lnTo>
                    <a:pt x="83" y="43"/>
                  </a:lnTo>
                  <a:lnTo>
                    <a:pt x="87" y="40"/>
                  </a:lnTo>
                  <a:lnTo>
                    <a:pt x="89" y="37"/>
                  </a:lnTo>
                  <a:lnTo>
                    <a:pt x="90" y="34"/>
                  </a:lnTo>
                  <a:lnTo>
                    <a:pt x="90" y="34"/>
                  </a:lnTo>
                  <a:lnTo>
                    <a:pt x="90" y="18"/>
                  </a:lnTo>
                  <a:lnTo>
                    <a:pt x="90" y="18"/>
                  </a:lnTo>
                  <a:lnTo>
                    <a:pt x="89" y="13"/>
                  </a:lnTo>
                  <a:lnTo>
                    <a:pt x="87" y="10"/>
                  </a:lnTo>
                  <a:lnTo>
                    <a:pt x="83" y="8"/>
                  </a:lnTo>
                  <a:lnTo>
                    <a:pt x="77" y="6"/>
                  </a:lnTo>
                  <a:lnTo>
                    <a:pt x="62" y="2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7" name="Freeform 10">
              <a:extLst>
                <a:ext uri="{FF2B5EF4-FFF2-40B4-BE49-F238E27FC236}">
                  <a16:creationId xmlns:a16="http://schemas.microsoft.com/office/drawing/2014/main" id="{C5B735C2-88C9-4873-8134-20234604709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8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8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7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7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8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8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7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0" name="Freeform 11">
              <a:extLst>
                <a:ext uri="{FF2B5EF4-FFF2-40B4-BE49-F238E27FC236}">
                  <a16:creationId xmlns:a16="http://schemas.microsoft.com/office/drawing/2014/main" id="{E0FDA0B4-B0ED-444C-B5F2-E5A40B6016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93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5 h 32"/>
                <a:gd name="T6" fmla="*/ 13 w 90"/>
                <a:gd name="T7" fmla="*/ 12 h 32"/>
                <a:gd name="T8" fmla="*/ 8 w 90"/>
                <a:gd name="T9" fmla="*/ 9 h 32"/>
                <a:gd name="T10" fmla="*/ 3 w 90"/>
                <a:gd name="T11" fmla="*/ 7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21 h 32"/>
                <a:gd name="T22" fmla="*/ 3 w 90"/>
                <a:gd name="T23" fmla="*/ 24 h 32"/>
                <a:gd name="T24" fmla="*/ 8 w 90"/>
                <a:gd name="T25" fmla="*/ 26 h 32"/>
                <a:gd name="T26" fmla="*/ 13 w 90"/>
                <a:gd name="T27" fmla="*/ 28 h 32"/>
                <a:gd name="T28" fmla="*/ 28 w 90"/>
                <a:gd name="T29" fmla="*/ 32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2 h 32"/>
                <a:gd name="T36" fmla="*/ 77 w 90"/>
                <a:gd name="T37" fmla="*/ 28 h 32"/>
                <a:gd name="T38" fmla="*/ 83 w 90"/>
                <a:gd name="T39" fmla="*/ 26 h 32"/>
                <a:gd name="T40" fmla="*/ 87 w 90"/>
                <a:gd name="T41" fmla="*/ 24 h 32"/>
                <a:gd name="T42" fmla="*/ 89 w 90"/>
                <a:gd name="T43" fmla="*/ 21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7 h 32"/>
                <a:gd name="T54" fmla="*/ 83 w 90"/>
                <a:gd name="T55" fmla="*/ 9 h 32"/>
                <a:gd name="T56" fmla="*/ 77 w 90"/>
                <a:gd name="T57" fmla="*/ 12 h 32"/>
                <a:gd name="T58" fmla="*/ 62 w 90"/>
                <a:gd name="T59" fmla="*/ 15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6"/>
                  </a:lnTo>
                  <a:lnTo>
                    <a:pt x="13" y="28"/>
                  </a:lnTo>
                  <a:lnTo>
                    <a:pt x="28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2"/>
                  </a:lnTo>
                  <a:lnTo>
                    <a:pt x="77" y="28"/>
                  </a:lnTo>
                  <a:lnTo>
                    <a:pt x="83" y="26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7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1" name="Freeform 12">
              <a:extLst>
                <a:ext uri="{FF2B5EF4-FFF2-40B4-BE49-F238E27FC236}">
                  <a16:creationId xmlns:a16="http://schemas.microsoft.com/office/drawing/2014/main" id="{6E7E94E7-B926-44AA-AFEA-396DBE6038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61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5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5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5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2" name="Freeform 13">
              <a:extLst>
                <a:ext uri="{FF2B5EF4-FFF2-40B4-BE49-F238E27FC236}">
                  <a16:creationId xmlns:a16="http://schemas.microsoft.com/office/drawing/2014/main" id="{79DD3143-5C19-411A-8675-46751F736FB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28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6" name="Freeform 14">
              <a:extLst>
                <a:ext uri="{FF2B5EF4-FFF2-40B4-BE49-F238E27FC236}">
                  <a16:creationId xmlns:a16="http://schemas.microsoft.com/office/drawing/2014/main" id="{0F6162A5-A6E4-4A3C-B267-8DC529C987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7" name="Freeform 15">
              <a:extLst>
                <a:ext uri="{FF2B5EF4-FFF2-40B4-BE49-F238E27FC236}">
                  <a16:creationId xmlns:a16="http://schemas.microsoft.com/office/drawing/2014/main" id="{CF6A4A0D-135F-462A-9663-E7B132AB48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1" name="Freeform 16">
              <a:extLst>
                <a:ext uri="{FF2B5EF4-FFF2-40B4-BE49-F238E27FC236}">
                  <a16:creationId xmlns:a16="http://schemas.microsoft.com/office/drawing/2014/main" id="{15B9F468-988E-44AF-BFFB-20FE855851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077"/>
              <a:ext cx="90" cy="48"/>
            </a:xfrm>
            <a:custGeom>
              <a:avLst/>
              <a:gdLst>
                <a:gd name="T0" fmla="*/ 44 w 90"/>
                <a:gd name="T1" fmla="*/ 0 h 48"/>
                <a:gd name="T2" fmla="*/ 44 w 90"/>
                <a:gd name="T3" fmla="*/ 0 h 48"/>
                <a:gd name="T4" fmla="*/ 27 w 90"/>
                <a:gd name="T5" fmla="*/ 1 h 48"/>
                <a:gd name="T6" fmla="*/ 13 w 90"/>
                <a:gd name="T7" fmla="*/ 4 h 48"/>
                <a:gd name="T8" fmla="*/ 8 w 90"/>
                <a:gd name="T9" fmla="*/ 7 h 48"/>
                <a:gd name="T10" fmla="*/ 3 w 90"/>
                <a:gd name="T11" fmla="*/ 10 h 48"/>
                <a:gd name="T12" fmla="*/ 0 w 90"/>
                <a:gd name="T13" fmla="*/ 13 h 48"/>
                <a:gd name="T14" fmla="*/ 0 w 90"/>
                <a:gd name="T15" fmla="*/ 16 h 48"/>
                <a:gd name="T16" fmla="*/ 0 w 90"/>
                <a:gd name="T17" fmla="*/ 32 h 48"/>
                <a:gd name="T18" fmla="*/ 0 w 90"/>
                <a:gd name="T19" fmla="*/ 32 h 48"/>
                <a:gd name="T20" fmla="*/ 0 w 90"/>
                <a:gd name="T21" fmla="*/ 37 h 48"/>
                <a:gd name="T22" fmla="*/ 3 w 90"/>
                <a:gd name="T23" fmla="*/ 40 h 48"/>
                <a:gd name="T24" fmla="*/ 8 w 90"/>
                <a:gd name="T25" fmla="*/ 42 h 48"/>
                <a:gd name="T26" fmla="*/ 13 w 90"/>
                <a:gd name="T27" fmla="*/ 44 h 48"/>
                <a:gd name="T28" fmla="*/ 27 w 90"/>
                <a:gd name="T29" fmla="*/ 48 h 48"/>
                <a:gd name="T30" fmla="*/ 44 w 90"/>
                <a:gd name="T31" fmla="*/ 48 h 48"/>
                <a:gd name="T32" fmla="*/ 44 w 90"/>
                <a:gd name="T33" fmla="*/ 48 h 48"/>
                <a:gd name="T34" fmla="*/ 62 w 90"/>
                <a:gd name="T35" fmla="*/ 48 h 48"/>
                <a:gd name="T36" fmla="*/ 77 w 90"/>
                <a:gd name="T37" fmla="*/ 44 h 48"/>
                <a:gd name="T38" fmla="*/ 83 w 90"/>
                <a:gd name="T39" fmla="*/ 42 h 48"/>
                <a:gd name="T40" fmla="*/ 86 w 90"/>
                <a:gd name="T41" fmla="*/ 40 h 48"/>
                <a:gd name="T42" fmla="*/ 89 w 90"/>
                <a:gd name="T43" fmla="*/ 37 h 48"/>
                <a:gd name="T44" fmla="*/ 90 w 90"/>
                <a:gd name="T45" fmla="*/ 32 h 48"/>
                <a:gd name="T46" fmla="*/ 90 w 90"/>
                <a:gd name="T47" fmla="*/ 16 h 48"/>
                <a:gd name="T48" fmla="*/ 90 w 90"/>
                <a:gd name="T49" fmla="*/ 16 h 48"/>
                <a:gd name="T50" fmla="*/ 89 w 90"/>
                <a:gd name="T51" fmla="*/ 13 h 48"/>
                <a:gd name="T52" fmla="*/ 86 w 90"/>
                <a:gd name="T53" fmla="*/ 10 h 48"/>
                <a:gd name="T54" fmla="*/ 83 w 90"/>
                <a:gd name="T55" fmla="*/ 7 h 48"/>
                <a:gd name="T56" fmla="*/ 77 w 90"/>
                <a:gd name="T57" fmla="*/ 4 h 48"/>
                <a:gd name="T58" fmla="*/ 62 w 90"/>
                <a:gd name="T59" fmla="*/ 1 h 48"/>
                <a:gd name="T60" fmla="*/ 44 w 90"/>
                <a:gd name="T61" fmla="*/ 0 h 48"/>
                <a:gd name="T62" fmla="*/ 44 w 90"/>
                <a:gd name="T6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48">
                  <a:moveTo>
                    <a:pt x="44" y="0"/>
                  </a:moveTo>
                  <a:lnTo>
                    <a:pt x="44" y="0"/>
                  </a:lnTo>
                  <a:lnTo>
                    <a:pt x="27" y="1"/>
                  </a:lnTo>
                  <a:lnTo>
                    <a:pt x="13" y="4"/>
                  </a:lnTo>
                  <a:lnTo>
                    <a:pt x="8" y="7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2"/>
                  </a:lnTo>
                  <a:lnTo>
                    <a:pt x="13" y="44"/>
                  </a:lnTo>
                  <a:lnTo>
                    <a:pt x="27" y="48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62" y="48"/>
                  </a:lnTo>
                  <a:lnTo>
                    <a:pt x="77" y="44"/>
                  </a:lnTo>
                  <a:lnTo>
                    <a:pt x="83" y="42"/>
                  </a:lnTo>
                  <a:lnTo>
                    <a:pt x="86" y="40"/>
                  </a:lnTo>
                  <a:lnTo>
                    <a:pt x="89" y="37"/>
                  </a:lnTo>
                  <a:lnTo>
                    <a:pt x="90" y="32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89" y="13"/>
                  </a:lnTo>
                  <a:lnTo>
                    <a:pt x="86" y="10"/>
                  </a:lnTo>
                  <a:lnTo>
                    <a:pt x="83" y="7"/>
                  </a:lnTo>
                  <a:lnTo>
                    <a:pt x="77" y="4"/>
                  </a:lnTo>
                  <a:lnTo>
                    <a:pt x="62" y="1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2" name="Freeform 17">
              <a:extLst>
                <a:ext uri="{FF2B5EF4-FFF2-40B4-BE49-F238E27FC236}">
                  <a16:creationId xmlns:a16="http://schemas.microsoft.com/office/drawing/2014/main" id="{13FC3412-BE28-4F59-9A47-A04A9850B0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7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7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6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6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7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7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6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6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" name="Freeform 18">
              <a:extLst>
                <a:ext uri="{FF2B5EF4-FFF2-40B4-BE49-F238E27FC236}">
                  <a16:creationId xmlns:a16="http://schemas.microsoft.com/office/drawing/2014/main" id="{DB6BE56C-674A-43CE-B800-A4AD92ADD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7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7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6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6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7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" name="Freeform 19">
              <a:extLst>
                <a:ext uri="{FF2B5EF4-FFF2-40B4-BE49-F238E27FC236}">
                  <a16:creationId xmlns:a16="http://schemas.microsoft.com/office/drawing/2014/main" id="{334E951F-3DDA-46DC-A40D-E4447179A0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7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7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6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6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7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" name="Freeform 20">
              <a:extLst>
                <a:ext uri="{FF2B5EF4-FFF2-40B4-BE49-F238E27FC236}">
                  <a16:creationId xmlns:a16="http://schemas.microsoft.com/office/drawing/2014/main" id="{288C2B91-222F-4EB2-9AB7-0E748C4A4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856"/>
              <a:ext cx="448" cy="352"/>
            </a:xfrm>
            <a:custGeom>
              <a:avLst/>
              <a:gdLst>
                <a:gd name="T0" fmla="*/ 448 w 448"/>
                <a:gd name="T1" fmla="*/ 205 h 352"/>
                <a:gd name="T2" fmla="*/ 448 w 448"/>
                <a:gd name="T3" fmla="*/ 205 h 352"/>
                <a:gd name="T4" fmla="*/ 440 w 448"/>
                <a:gd name="T5" fmla="*/ 187 h 352"/>
                <a:gd name="T6" fmla="*/ 431 w 448"/>
                <a:gd name="T7" fmla="*/ 166 h 352"/>
                <a:gd name="T8" fmla="*/ 418 w 448"/>
                <a:gd name="T9" fmla="*/ 144 h 352"/>
                <a:gd name="T10" fmla="*/ 402 w 448"/>
                <a:gd name="T11" fmla="*/ 119 h 352"/>
                <a:gd name="T12" fmla="*/ 381 w 448"/>
                <a:gd name="T13" fmla="*/ 93 h 352"/>
                <a:gd name="T14" fmla="*/ 358 w 448"/>
                <a:gd name="T15" fmla="*/ 63 h 352"/>
                <a:gd name="T16" fmla="*/ 328 w 448"/>
                <a:gd name="T17" fmla="*/ 32 h 352"/>
                <a:gd name="T18" fmla="*/ 295 w 448"/>
                <a:gd name="T19" fmla="*/ 1 h 352"/>
                <a:gd name="T20" fmla="*/ 295 w 448"/>
                <a:gd name="T21" fmla="*/ 0 h 352"/>
                <a:gd name="T22" fmla="*/ 295 w 448"/>
                <a:gd name="T23" fmla="*/ 0 h 352"/>
                <a:gd name="T24" fmla="*/ 163 w 448"/>
                <a:gd name="T25" fmla="*/ 0 h 352"/>
                <a:gd name="T26" fmla="*/ 163 w 448"/>
                <a:gd name="T27" fmla="*/ 0 h 352"/>
                <a:gd name="T28" fmla="*/ 163 w 448"/>
                <a:gd name="T29" fmla="*/ 1 h 352"/>
                <a:gd name="T30" fmla="*/ 163 w 448"/>
                <a:gd name="T31" fmla="*/ 1 h 352"/>
                <a:gd name="T32" fmla="*/ 133 w 448"/>
                <a:gd name="T33" fmla="*/ 29 h 352"/>
                <a:gd name="T34" fmla="*/ 106 w 448"/>
                <a:gd name="T35" fmla="*/ 57 h 352"/>
                <a:gd name="T36" fmla="*/ 82 w 448"/>
                <a:gd name="T37" fmla="*/ 84 h 352"/>
                <a:gd name="T38" fmla="*/ 63 w 448"/>
                <a:gd name="T39" fmla="*/ 109 h 352"/>
                <a:gd name="T40" fmla="*/ 47 w 448"/>
                <a:gd name="T41" fmla="*/ 132 h 352"/>
                <a:gd name="T42" fmla="*/ 34 w 448"/>
                <a:gd name="T43" fmla="*/ 153 h 352"/>
                <a:gd name="T44" fmla="*/ 24 w 448"/>
                <a:gd name="T45" fmla="*/ 174 h 352"/>
                <a:gd name="T46" fmla="*/ 16 w 448"/>
                <a:gd name="T47" fmla="*/ 191 h 352"/>
                <a:gd name="T48" fmla="*/ 9 w 448"/>
                <a:gd name="T49" fmla="*/ 208 h 352"/>
                <a:gd name="T50" fmla="*/ 6 w 448"/>
                <a:gd name="T51" fmla="*/ 222 h 352"/>
                <a:gd name="T52" fmla="*/ 1 w 448"/>
                <a:gd name="T53" fmla="*/ 244 h 352"/>
                <a:gd name="T54" fmla="*/ 0 w 448"/>
                <a:gd name="T55" fmla="*/ 258 h 352"/>
                <a:gd name="T56" fmla="*/ 0 w 448"/>
                <a:gd name="T57" fmla="*/ 262 h 352"/>
                <a:gd name="T58" fmla="*/ 0 w 448"/>
                <a:gd name="T59" fmla="*/ 262 h 352"/>
                <a:gd name="T60" fmla="*/ 0 w 448"/>
                <a:gd name="T61" fmla="*/ 271 h 352"/>
                <a:gd name="T62" fmla="*/ 1 w 448"/>
                <a:gd name="T63" fmla="*/ 281 h 352"/>
                <a:gd name="T64" fmla="*/ 4 w 448"/>
                <a:gd name="T65" fmla="*/ 289 h 352"/>
                <a:gd name="T66" fmla="*/ 7 w 448"/>
                <a:gd name="T67" fmla="*/ 297 h 352"/>
                <a:gd name="T68" fmla="*/ 16 w 448"/>
                <a:gd name="T69" fmla="*/ 312 h 352"/>
                <a:gd name="T70" fmla="*/ 27 w 448"/>
                <a:gd name="T71" fmla="*/ 325 h 352"/>
                <a:gd name="T72" fmla="*/ 40 w 448"/>
                <a:gd name="T73" fmla="*/ 337 h 352"/>
                <a:gd name="T74" fmla="*/ 54 w 448"/>
                <a:gd name="T75" fmla="*/ 344 h 352"/>
                <a:gd name="T76" fmla="*/ 63 w 448"/>
                <a:gd name="T77" fmla="*/ 349 h 352"/>
                <a:gd name="T78" fmla="*/ 72 w 448"/>
                <a:gd name="T79" fmla="*/ 350 h 352"/>
                <a:gd name="T80" fmla="*/ 81 w 448"/>
                <a:gd name="T81" fmla="*/ 352 h 352"/>
                <a:gd name="T82" fmla="*/ 90 w 448"/>
                <a:gd name="T83" fmla="*/ 352 h 352"/>
                <a:gd name="T84" fmla="*/ 368 w 448"/>
                <a:gd name="T85" fmla="*/ 352 h 352"/>
                <a:gd name="T86" fmla="*/ 368 w 448"/>
                <a:gd name="T87" fmla="*/ 352 h 352"/>
                <a:gd name="T88" fmla="*/ 377 w 448"/>
                <a:gd name="T89" fmla="*/ 352 h 352"/>
                <a:gd name="T90" fmla="*/ 377 w 448"/>
                <a:gd name="T91" fmla="*/ 253 h 352"/>
                <a:gd name="T92" fmla="*/ 377 w 448"/>
                <a:gd name="T93" fmla="*/ 237 h 352"/>
                <a:gd name="T94" fmla="*/ 377 w 448"/>
                <a:gd name="T95" fmla="*/ 237 h 352"/>
                <a:gd name="T96" fmla="*/ 378 w 448"/>
                <a:gd name="T97" fmla="*/ 230 h 352"/>
                <a:gd name="T98" fmla="*/ 381 w 448"/>
                <a:gd name="T99" fmla="*/ 222 h 352"/>
                <a:gd name="T100" fmla="*/ 389 w 448"/>
                <a:gd name="T101" fmla="*/ 216 h 352"/>
                <a:gd name="T102" fmla="*/ 396 w 448"/>
                <a:gd name="T103" fmla="*/ 212 h 352"/>
                <a:gd name="T104" fmla="*/ 406 w 448"/>
                <a:gd name="T105" fmla="*/ 209 h 352"/>
                <a:gd name="T106" fmla="*/ 417 w 448"/>
                <a:gd name="T107" fmla="*/ 206 h 352"/>
                <a:gd name="T108" fmla="*/ 427 w 448"/>
                <a:gd name="T109" fmla="*/ 205 h 352"/>
                <a:gd name="T110" fmla="*/ 437 w 448"/>
                <a:gd name="T111" fmla="*/ 205 h 352"/>
                <a:gd name="T112" fmla="*/ 437 w 448"/>
                <a:gd name="T113" fmla="*/ 205 h 352"/>
                <a:gd name="T114" fmla="*/ 448 w 448"/>
                <a:gd name="T115" fmla="*/ 205 h 352"/>
                <a:gd name="T116" fmla="*/ 448 w 448"/>
                <a:gd name="T117" fmla="*/ 205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48" h="352">
                  <a:moveTo>
                    <a:pt x="448" y="205"/>
                  </a:moveTo>
                  <a:lnTo>
                    <a:pt x="448" y="205"/>
                  </a:lnTo>
                  <a:lnTo>
                    <a:pt x="440" y="187"/>
                  </a:lnTo>
                  <a:lnTo>
                    <a:pt x="431" y="166"/>
                  </a:lnTo>
                  <a:lnTo>
                    <a:pt x="418" y="144"/>
                  </a:lnTo>
                  <a:lnTo>
                    <a:pt x="402" y="119"/>
                  </a:lnTo>
                  <a:lnTo>
                    <a:pt x="381" y="93"/>
                  </a:lnTo>
                  <a:lnTo>
                    <a:pt x="358" y="63"/>
                  </a:lnTo>
                  <a:lnTo>
                    <a:pt x="328" y="32"/>
                  </a:lnTo>
                  <a:lnTo>
                    <a:pt x="295" y="1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63" y="1"/>
                  </a:lnTo>
                  <a:lnTo>
                    <a:pt x="163" y="1"/>
                  </a:lnTo>
                  <a:lnTo>
                    <a:pt x="133" y="29"/>
                  </a:lnTo>
                  <a:lnTo>
                    <a:pt x="106" y="57"/>
                  </a:lnTo>
                  <a:lnTo>
                    <a:pt x="82" y="84"/>
                  </a:lnTo>
                  <a:lnTo>
                    <a:pt x="63" y="109"/>
                  </a:lnTo>
                  <a:lnTo>
                    <a:pt x="47" y="132"/>
                  </a:lnTo>
                  <a:lnTo>
                    <a:pt x="34" y="153"/>
                  </a:lnTo>
                  <a:lnTo>
                    <a:pt x="24" y="174"/>
                  </a:lnTo>
                  <a:lnTo>
                    <a:pt x="16" y="191"/>
                  </a:lnTo>
                  <a:lnTo>
                    <a:pt x="9" y="208"/>
                  </a:lnTo>
                  <a:lnTo>
                    <a:pt x="6" y="222"/>
                  </a:lnTo>
                  <a:lnTo>
                    <a:pt x="1" y="244"/>
                  </a:lnTo>
                  <a:lnTo>
                    <a:pt x="0" y="258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0" y="271"/>
                  </a:lnTo>
                  <a:lnTo>
                    <a:pt x="1" y="281"/>
                  </a:lnTo>
                  <a:lnTo>
                    <a:pt x="4" y="289"/>
                  </a:lnTo>
                  <a:lnTo>
                    <a:pt x="7" y="297"/>
                  </a:lnTo>
                  <a:lnTo>
                    <a:pt x="16" y="312"/>
                  </a:lnTo>
                  <a:lnTo>
                    <a:pt x="27" y="325"/>
                  </a:lnTo>
                  <a:lnTo>
                    <a:pt x="40" y="337"/>
                  </a:lnTo>
                  <a:lnTo>
                    <a:pt x="54" y="344"/>
                  </a:lnTo>
                  <a:lnTo>
                    <a:pt x="63" y="349"/>
                  </a:lnTo>
                  <a:lnTo>
                    <a:pt x="72" y="350"/>
                  </a:lnTo>
                  <a:lnTo>
                    <a:pt x="81" y="352"/>
                  </a:lnTo>
                  <a:lnTo>
                    <a:pt x="90" y="352"/>
                  </a:lnTo>
                  <a:lnTo>
                    <a:pt x="368" y="352"/>
                  </a:lnTo>
                  <a:lnTo>
                    <a:pt x="368" y="352"/>
                  </a:lnTo>
                  <a:lnTo>
                    <a:pt x="377" y="352"/>
                  </a:lnTo>
                  <a:lnTo>
                    <a:pt x="377" y="253"/>
                  </a:lnTo>
                  <a:lnTo>
                    <a:pt x="377" y="237"/>
                  </a:lnTo>
                  <a:lnTo>
                    <a:pt x="377" y="237"/>
                  </a:lnTo>
                  <a:lnTo>
                    <a:pt x="378" y="230"/>
                  </a:lnTo>
                  <a:lnTo>
                    <a:pt x="381" y="222"/>
                  </a:lnTo>
                  <a:lnTo>
                    <a:pt x="389" y="216"/>
                  </a:lnTo>
                  <a:lnTo>
                    <a:pt x="396" y="212"/>
                  </a:lnTo>
                  <a:lnTo>
                    <a:pt x="406" y="209"/>
                  </a:lnTo>
                  <a:lnTo>
                    <a:pt x="417" y="206"/>
                  </a:lnTo>
                  <a:lnTo>
                    <a:pt x="427" y="205"/>
                  </a:lnTo>
                  <a:lnTo>
                    <a:pt x="437" y="205"/>
                  </a:lnTo>
                  <a:lnTo>
                    <a:pt x="437" y="205"/>
                  </a:lnTo>
                  <a:lnTo>
                    <a:pt x="448" y="205"/>
                  </a:lnTo>
                  <a:lnTo>
                    <a:pt x="448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" name="Freeform 21">
              <a:extLst>
                <a:ext uri="{FF2B5EF4-FFF2-40B4-BE49-F238E27FC236}">
                  <a16:creationId xmlns:a16="http://schemas.microsoft.com/office/drawing/2014/main" id="{9441F40D-34EA-41BF-99D4-47937289C6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3" y="1725"/>
              <a:ext cx="226" cy="99"/>
            </a:xfrm>
            <a:custGeom>
              <a:avLst/>
              <a:gdLst>
                <a:gd name="T0" fmla="*/ 112 w 226"/>
                <a:gd name="T1" fmla="*/ 99 h 99"/>
                <a:gd name="T2" fmla="*/ 112 w 226"/>
                <a:gd name="T3" fmla="*/ 99 h 99"/>
                <a:gd name="T4" fmla="*/ 114 w 226"/>
                <a:gd name="T5" fmla="*/ 99 h 99"/>
                <a:gd name="T6" fmla="*/ 114 w 226"/>
                <a:gd name="T7" fmla="*/ 99 h 99"/>
                <a:gd name="T8" fmla="*/ 114 w 226"/>
                <a:gd name="T9" fmla="*/ 99 h 99"/>
                <a:gd name="T10" fmla="*/ 179 w 226"/>
                <a:gd name="T11" fmla="*/ 99 h 99"/>
                <a:gd name="T12" fmla="*/ 179 w 226"/>
                <a:gd name="T13" fmla="*/ 99 h 99"/>
                <a:gd name="T14" fmla="*/ 189 w 226"/>
                <a:gd name="T15" fmla="*/ 88 h 99"/>
                <a:gd name="T16" fmla="*/ 199 w 226"/>
                <a:gd name="T17" fmla="*/ 77 h 99"/>
                <a:gd name="T18" fmla="*/ 209 w 226"/>
                <a:gd name="T19" fmla="*/ 63 h 99"/>
                <a:gd name="T20" fmla="*/ 218 w 226"/>
                <a:gd name="T21" fmla="*/ 49 h 99"/>
                <a:gd name="T22" fmla="*/ 224 w 226"/>
                <a:gd name="T23" fmla="*/ 35 h 99"/>
                <a:gd name="T24" fmla="*/ 226 w 226"/>
                <a:gd name="T25" fmla="*/ 29 h 99"/>
                <a:gd name="T26" fmla="*/ 226 w 226"/>
                <a:gd name="T27" fmla="*/ 24 h 99"/>
                <a:gd name="T28" fmla="*/ 223 w 226"/>
                <a:gd name="T29" fmla="*/ 19 h 99"/>
                <a:gd name="T30" fmla="*/ 220 w 226"/>
                <a:gd name="T31" fmla="*/ 16 h 99"/>
                <a:gd name="T32" fmla="*/ 220 w 226"/>
                <a:gd name="T33" fmla="*/ 16 h 99"/>
                <a:gd name="T34" fmla="*/ 206 w 226"/>
                <a:gd name="T35" fmla="*/ 10 h 99"/>
                <a:gd name="T36" fmla="*/ 193 w 226"/>
                <a:gd name="T37" fmla="*/ 6 h 99"/>
                <a:gd name="T38" fmla="*/ 181 w 226"/>
                <a:gd name="T39" fmla="*/ 1 h 99"/>
                <a:gd name="T40" fmla="*/ 171 w 226"/>
                <a:gd name="T41" fmla="*/ 0 h 99"/>
                <a:gd name="T42" fmla="*/ 171 w 226"/>
                <a:gd name="T43" fmla="*/ 0 h 99"/>
                <a:gd name="T44" fmla="*/ 164 w 226"/>
                <a:gd name="T45" fmla="*/ 1 h 99"/>
                <a:gd name="T46" fmla="*/ 158 w 226"/>
                <a:gd name="T47" fmla="*/ 3 h 99"/>
                <a:gd name="T48" fmla="*/ 145 w 226"/>
                <a:gd name="T49" fmla="*/ 9 h 99"/>
                <a:gd name="T50" fmla="*/ 130 w 226"/>
                <a:gd name="T51" fmla="*/ 15 h 99"/>
                <a:gd name="T52" fmla="*/ 123 w 226"/>
                <a:gd name="T53" fmla="*/ 16 h 99"/>
                <a:gd name="T54" fmla="*/ 114 w 226"/>
                <a:gd name="T55" fmla="*/ 16 h 99"/>
                <a:gd name="T56" fmla="*/ 114 w 226"/>
                <a:gd name="T57" fmla="*/ 16 h 99"/>
                <a:gd name="T58" fmla="*/ 105 w 226"/>
                <a:gd name="T59" fmla="*/ 16 h 99"/>
                <a:gd name="T60" fmla="*/ 96 w 226"/>
                <a:gd name="T61" fmla="*/ 15 h 99"/>
                <a:gd name="T62" fmla="*/ 81 w 226"/>
                <a:gd name="T63" fmla="*/ 9 h 99"/>
                <a:gd name="T64" fmla="*/ 68 w 226"/>
                <a:gd name="T65" fmla="*/ 3 h 99"/>
                <a:gd name="T66" fmla="*/ 62 w 226"/>
                <a:gd name="T67" fmla="*/ 1 h 99"/>
                <a:gd name="T68" fmla="*/ 55 w 226"/>
                <a:gd name="T69" fmla="*/ 0 h 99"/>
                <a:gd name="T70" fmla="*/ 55 w 226"/>
                <a:gd name="T71" fmla="*/ 0 h 99"/>
                <a:gd name="T72" fmla="*/ 45 w 226"/>
                <a:gd name="T73" fmla="*/ 1 h 99"/>
                <a:gd name="T74" fmla="*/ 33 w 226"/>
                <a:gd name="T75" fmla="*/ 6 h 99"/>
                <a:gd name="T76" fmla="*/ 19 w 226"/>
                <a:gd name="T77" fmla="*/ 10 h 99"/>
                <a:gd name="T78" fmla="*/ 6 w 226"/>
                <a:gd name="T79" fmla="*/ 16 h 99"/>
                <a:gd name="T80" fmla="*/ 6 w 226"/>
                <a:gd name="T81" fmla="*/ 16 h 99"/>
                <a:gd name="T82" fmla="*/ 3 w 226"/>
                <a:gd name="T83" fmla="*/ 19 h 99"/>
                <a:gd name="T84" fmla="*/ 0 w 226"/>
                <a:gd name="T85" fmla="*/ 24 h 99"/>
                <a:gd name="T86" fmla="*/ 0 w 226"/>
                <a:gd name="T87" fmla="*/ 29 h 99"/>
                <a:gd name="T88" fmla="*/ 2 w 226"/>
                <a:gd name="T89" fmla="*/ 35 h 99"/>
                <a:gd name="T90" fmla="*/ 8 w 226"/>
                <a:gd name="T91" fmla="*/ 49 h 99"/>
                <a:gd name="T92" fmla="*/ 17 w 226"/>
                <a:gd name="T93" fmla="*/ 63 h 99"/>
                <a:gd name="T94" fmla="*/ 27 w 226"/>
                <a:gd name="T95" fmla="*/ 77 h 99"/>
                <a:gd name="T96" fmla="*/ 37 w 226"/>
                <a:gd name="T97" fmla="*/ 88 h 99"/>
                <a:gd name="T98" fmla="*/ 47 w 226"/>
                <a:gd name="T99" fmla="*/ 99 h 99"/>
                <a:gd name="T100" fmla="*/ 112 w 226"/>
                <a:gd name="T101" fmla="*/ 99 h 99"/>
                <a:gd name="T102" fmla="*/ 112 w 226"/>
                <a:gd name="T10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26" h="99">
                  <a:moveTo>
                    <a:pt x="112" y="99"/>
                  </a:moveTo>
                  <a:lnTo>
                    <a:pt x="112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79" y="99"/>
                  </a:lnTo>
                  <a:lnTo>
                    <a:pt x="179" y="99"/>
                  </a:lnTo>
                  <a:lnTo>
                    <a:pt x="189" y="88"/>
                  </a:lnTo>
                  <a:lnTo>
                    <a:pt x="199" y="77"/>
                  </a:lnTo>
                  <a:lnTo>
                    <a:pt x="209" y="63"/>
                  </a:lnTo>
                  <a:lnTo>
                    <a:pt x="218" y="49"/>
                  </a:lnTo>
                  <a:lnTo>
                    <a:pt x="224" y="35"/>
                  </a:lnTo>
                  <a:lnTo>
                    <a:pt x="226" y="29"/>
                  </a:lnTo>
                  <a:lnTo>
                    <a:pt x="226" y="24"/>
                  </a:lnTo>
                  <a:lnTo>
                    <a:pt x="223" y="19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06" y="10"/>
                  </a:lnTo>
                  <a:lnTo>
                    <a:pt x="193" y="6"/>
                  </a:lnTo>
                  <a:lnTo>
                    <a:pt x="181" y="1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64" y="1"/>
                  </a:lnTo>
                  <a:lnTo>
                    <a:pt x="158" y="3"/>
                  </a:lnTo>
                  <a:lnTo>
                    <a:pt x="145" y="9"/>
                  </a:lnTo>
                  <a:lnTo>
                    <a:pt x="130" y="15"/>
                  </a:lnTo>
                  <a:lnTo>
                    <a:pt x="123" y="16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05" y="16"/>
                  </a:lnTo>
                  <a:lnTo>
                    <a:pt x="96" y="15"/>
                  </a:lnTo>
                  <a:lnTo>
                    <a:pt x="81" y="9"/>
                  </a:lnTo>
                  <a:lnTo>
                    <a:pt x="68" y="3"/>
                  </a:lnTo>
                  <a:lnTo>
                    <a:pt x="62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45" y="1"/>
                  </a:lnTo>
                  <a:lnTo>
                    <a:pt x="33" y="6"/>
                  </a:lnTo>
                  <a:lnTo>
                    <a:pt x="19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3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2" y="35"/>
                  </a:lnTo>
                  <a:lnTo>
                    <a:pt x="8" y="49"/>
                  </a:lnTo>
                  <a:lnTo>
                    <a:pt x="17" y="63"/>
                  </a:lnTo>
                  <a:lnTo>
                    <a:pt x="27" y="77"/>
                  </a:lnTo>
                  <a:lnTo>
                    <a:pt x="37" y="88"/>
                  </a:lnTo>
                  <a:lnTo>
                    <a:pt x="47" y="99"/>
                  </a:lnTo>
                  <a:lnTo>
                    <a:pt x="112" y="99"/>
                  </a:lnTo>
                  <a:lnTo>
                    <a:pt x="112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F555A391-5B3B-4855-AAFB-1A3B6F435886}"/>
              </a:ext>
            </a:extLst>
          </p:cNvPr>
          <p:cNvGrpSpPr>
            <a:grpSpLocks noChangeAspect="1"/>
          </p:cNvGrpSpPr>
          <p:nvPr/>
        </p:nvGrpSpPr>
        <p:grpSpPr>
          <a:xfrm>
            <a:off x="1256381" y="5885769"/>
            <a:ext cx="552750" cy="520302"/>
            <a:chOff x="1543199" y="5509810"/>
            <a:chExt cx="816967" cy="851179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08" name="사다리꼴 107">
              <a:extLst>
                <a:ext uri="{FF2B5EF4-FFF2-40B4-BE49-F238E27FC236}">
                  <a16:creationId xmlns:a16="http://schemas.microsoft.com/office/drawing/2014/main" id="{4D5E75BE-4519-4E42-B83F-1497D55185C3}"/>
                </a:ext>
              </a:extLst>
            </p:cNvPr>
            <p:cNvSpPr/>
            <p:nvPr/>
          </p:nvSpPr>
          <p:spPr>
            <a:xfrm>
              <a:off x="1543199" y="6089712"/>
              <a:ext cx="816967" cy="271277"/>
            </a:xfrm>
            <a:prstGeom prst="trapezoid">
              <a:avLst>
                <a:gd name="adj" fmla="val 568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9" name="그룹 108">
              <a:extLst>
                <a:ext uri="{FF2B5EF4-FFF2-40B4-BE49-F238E27FC236}">
                  <a16:creationId xmlns:a16="http://schemas.microsoft.com/office/drawing/2014/main" id="{D1FD49B3-F9DD-4008-9D74-550B9B83BDD0}"/>
                </a:ext>
              </a:extLst>
            </p:cNvPr>
            <p:cNvGrpSpPr/>
            <p:nvPr/>
          </p:nvGrpSpPr>
          <p:grpSpPr>
            <a:xfrm rot="3600000">
              <a:off x="1664221" y="5399296"/>
              <a:ext cx="507380" cy="728408"/>
              <a:chOff x="-2431290" y="212846"/>
              <a:chExt cx="2090990" cy="3001878"/>
            </a:xfrm>
            <a:grpFill/>
          </p:grpSpPr>
          <p:sp>
            <p:nvSpPr>
              <p:cNvPr id="110" name="직사각형 109">
                <a:extLst>
                  <a:ext uri="{FF2B5EF4-FFF2-40B4-BE49-F238E27FC236}">
                    <a16:creationId xmlns:a16="http://schemas.microsoft.com/office/drawing/2014/main" id="{27A7F8EC-4E05-480F-ADF9-FC765093039C}"/>
                  </a:ext>
                </a:extLst>
              </p:cNvPr>
              <p:cNvSpPr/>
              <p:nvPr/>
            </p:nvSpPr>
            <p:spPr>
              <a:xfrm>
                <a:off x="-1478649" y="1324492"/>
                <a:ext cx="216000" cy="1332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1" name="모서리가 둥근 직사각형 41">
                <a:extLst>
                  <a:ext uri="{FF2B5EF4-FFF2-40B4-BE49-F238E27FC236}">
                    <a16:creationId xmlns:a16="http://schemas.microsoft.com/office/drawing/2014/main" id="{29269C47-12BC-40F4-A439-626FF04C3303}"/>
                  </a:ext>
                </a:extLst>
              </p:cNvPr>
              <p:cNvSpPr/>
              <p:nvPr/>
            </p:nvSpPr>
            <p:spPr>
              <a:xfrm>
                <a:off x="-2431290" y="212846"/>
                <a:ext cx="346078" cy="105263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2" name="모서리가 둥근 직사각형 42">
                <a:extLst>
                  <a:ext uri="{FF2B5EF4-FFF2-40B4-BE49-F238E27FC236}">
                    <a16:creationId xmlns:a16="http://schemas.microsoft.com/office/drawing/2014/main" id="{58CDEDEB-860C-413E-B9FB-A2953BF71C1C}"/>
                  </a:ext>
                </a:extLst>
              </p:cNvPr>
              <p:cNvSpPr/>
              <p:nvPr/>
            </p:nvSpPr>
            <p:spPr>
              <a:xfrm>
                <a:off x="-686378" y="212846"/>
                <a:ext cx="346078" cy="105263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3" name="모서리가 둥근 직사각형 43">
                <a:extLst>
                  <a:ext uri="{FF2B5EF4-FFF2-40B4-BE49-F238E27FC236}">
                    <a16:creationId xmlns:a16="http://schemas.microsoft.com/office/drawing/2014/main" id="{C4CF994B-91C0-49EF-BBDD-6A26728C9952}"/>
                  </a:ext>
                </a:extLst>
              </p:cNvPr>
              <p:cNvSpPr/>
              <p:nvPr/>
            </p:nvSpPr>
            <p:spPr>
              <a:xfrm>
                <a:off x="-2026033" y="212847"/>
                <a:ext cx="1280475" cy="1052636"/>
              </a:xfrm>
              <a:prstGeom prst="roundRect">
                <a:avLst>
                  <a:gd name="adj" fmla="val 1863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4" name="모서리가 둥근 직사각형 44">
                <a:extLst>
                  <a:ext uri="{FF2B5EF4-FFF2-40B4-BE49-F238E27FC236}">
                    <a16:creationId xmlns:a16="http://schemas.microsoft.com/office/drawing/2014/main" id="{A914C6BF-6EE0-4DAD-8AD2-DEBCE51982E7}"/>
                  </a:ext>
                </a:extLst>
              </p:cNvPr>
              <p:cNvSpPr/>
              <p:nvPr/>
            </p:nvSpPr>
            <p:spPr>
              <a:xfrm rot="5400000">
                <a:off x="-2135779" y="2241978"/>
                <a:ext cx="1530256" cy="415236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115" name="TextBox 114">
            <a:extLst>
              <a:ext uri="{FF2B5EF4-FFF2-40B4-BE49-F238E27FC236}">
                <a16:creationId xmlns:a16="http://schemas.microsoft.com/office/drawing/2014/main" id="{288258F3-EE62-4A00-A6F7-27C7F39C9869}"/>
              </a:ext>
            </a:extLst>
          </p:cNvPr>
          <p:cNvSpPr txBox="1"/>
          <p:nvPr/>
        </p:nvSpPr>
        <p:spPr>
          <a:xfrm>
            <a:off x="3104209" y="4976813"/>
            <a:ext cx="918200" cy="9182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  <a:prstDash val="dash"/>
          </a:ln>
        </p:spPr>
        <p:txBody>
          <a:bodyPr wrap="none" anchor="ctr">
            <a:no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</a:t>
            </a:r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11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1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천만원 이하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B425EA27-81C5-4841-8EC2-0548441F8F25}"/>
              </a:ext>
            </a:extLst>
          </p:cNvPr>
          <p:cNvSpPr txBox="1"/>
          <p:nvPr/>
        </p:nvSpPr>
        <p:spPr>
          <a:xfrm>
            <a:off x="2088933" y="4542815"/>
            <a:ext cx="918200" cy="9182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  <a:prstDash val="dash"/>
          </a:ln>
        </p:spPr>
        <p:txBody>
          <a:bodyPr wrap="none" anchor="ctr">
            <a:no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직무중지</a:t>
            </a:r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취소 등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4CD29C2F-ECA4-4F81-A25D-FF78B2FBD812}"/>
              </a:ext>
            </a:extLst>
          </p:cNvPr>
          <p:cNvSpPr txBox="1"/>
          <p:nvPr/>
        </p:nvSpPr>
        <p:spPr>
          <a:xfrm>
            <a:off x="1073656" y="4976813"/>
            <a:ext cx="918200" cy="9182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  <a:prstDash val="dash"/>
          </a:ln>
        </p:spPr>
        <p:txBody>
          <a:bodyPr wrap="none" anchor="ctr">
            <a:no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징계</a:t>
            </a:r>
          </a:p>
        </p:txBody>
      </p:sp>
      <p:grpSp>
        <p:nvGrpSpPr>
          <p:cNvPr id="120" name="그룹 119">
            <a:extLst>
              <a:ext uri="{FF2B5EF4-FFF2-40B4-BE49-F238E27FC236}">
                <a16:creationId xmlns:a16="http://schemas.microsoft.com/office/drawing/2014/main" id="{BD9A3149-6644-47BE-93AE-FDE626466943}"/>
              </a:ext>
            </a:extLst>
          </p:cNvPr>
          <p:cNvGrpSpPr/>
          <p:nvPr/>
        </p:nvGrpSpPr>
        <p:grpSpPr>
          <a:xfrm>
            <a:off x="2260372" y="5578248"/>
            <a:ext cx="705078" cy="842752"/>
            <a:chOff x="2260372" y="5578248"/>
            <a:chExt cx="705078" cy="842752"/>
          </a:xfrm>
        </p:grpSpPr>
        <p:grpSp>
          <p:nvGrpSpPr>
            <p:cNvPr id="121" name="그룹 120">
              <a:extLst>
                <a:ext uri="{FF2B5EF4-FFF2-40B4-BE49-F238E27FC236}">
                  <a16:creationId xmlns:a16="http://schemas.microsoft.com/office/drawing/2014/main" id="{CA69090E-D85C-4AB1-A46A-9F5922047F9C}"/>
                </a:ext>
              </a:extLst>
            </p:cNvPr>
            <p:cNvGrpSpPr/>
            <p:nvPr/>
          </p:nvGrpSpPr>
          <p:grpSpPr>
            <a:xfrm>
              <a:off x="2260372" y="5578248"/>
              <a:ext cx="584428" cy="842752"/>
              <a:chOff x="11022680" y="3047912"/>
              <a:chExt cx="280941" cy="405119"/>
            </a:xfrm>
            <a:gradFill flip="none" rotWithShape="1">
              <a:gsLst>
                <a:gs pos="75000">
                  <a:srgbClr val="C9C9C9"/>
                </a:gs>
                <a:gs pos="100000">
                  <a:srgbClr val="FFFFFF"/>
                </a:gs>
              </a:gsLst>
              <a:lin ang="5400000" scaled="1"/>
              <a:tileRect/>
            </a:gradFill>
          </p:grpSpPr>
          <p:sp>
            <p:nvSpPr>
              <p:cNvPr id="123" name="사각형: 둥근 위쪽 모서리 122">
                <a:extLst>
                  <a:ext uri="{FF2B5EF4-FFF2-40B4-BE49-F238E27FC236}">
                    <a16:creationId xmlns:a16="http://schemas.microsoft.com/office/drawing/2014/main" id="{94E0BE3D-EF93-4E74-94B0-A050DDC503BD}"/>
                  </a:ext>
                </a:extLst>
              </p:cNvPr>
              <p:cNvSpPr/>
              <p:nvPr/>
            </p:nvSpPr>
            <p:spPr>
              <a:xfrm>
                <a:off x="11022680" y="3221536"/>
                <a:ext cx="280941" cy="231495"/>
              </a:xfrm>
              <a:prstGeom prst="round2SameRect">
                <a:avLst>
                  <a:gd name="adj1" fmla="val 28856"/>
                  <a:gd name="adj2" fmla="val 0"/>
                </a:avLst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4" name="자유형: 도형 123">
                <a:extLst>
                  <a:ext uri="{FF2B5EF4-FFF2-40B4-BE49-F238E27FC236}">
                    <a16:creationId xmlns:a16="http://schemas.microsoft.com/office/drawing/2014/main" id="{C84AE92A-40A4-4CFB-B2F9-44C11832A166}"/>
                  </a:ext>
                </a:extLst>
              </p:cNvPr>
              <p:cNvSpPr/>
              <p:nvPr/>
            </p:nvSpPr>
            <p:spPr>
              <a:xfrm>
                <a:off x="11088976" y="3047912"/>
                <a:ext cx="148343" cy="148336"/>
              </a:xfrm>
              <a:custGeom>
                <a:avLst/>
                <a:gdLst>
                  <a:gd name="connsiteX0" fmla="*/ 251472 w 251471"/>
                  <a:gd name="connsiteY0" fmla="*/ 125730 h 251459"/>
                  <a:gd name="connsiteX1" fmla="*/ 125742 w 251471"/>
                  <a:gd name="connsiteY1" fmla="*/ 251460 h 251459"/>
                  <a:gd name="connsiteX2" fmla="*/ 12 w 251471"/>
                  <a:gd name="connsiteY2" fmla="*/ 125730 h 251459"/>
                  <a:gd name="connsiteX3" fmla="*/ 125742 w 251471"/>
                  <a:gd name="connsiteY3" fmla="*/ 0 h 251459"/>
                  <a:gd name="connsiteX4" fmla="*/ 251472 w 251471"/>
                  <a:gd name="connsiteY4" fmla="*/ 125730 h 2514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1471" h="251459">
                    <a:moveTo>
                      <a:pt x="251472" y="125730"/>
                    </a:moveTo>
                    <a:cubicBezTo>
                      <a:pt x="251472" y="195263"/>
                      <a:pt x="195274" y="251460"/>
                      <a:pt x="125742" y="251460"/>
                    </a:cubicBezTo>
                    <a:cubicBezTo>
                      <a:pt x="56209" y="251460"/>
                      <a:pt x="12" y="195263"/>
                      <a:pt x="12" y="125730"/>
                    </a:cubicBezTo>
                    <a:cubicBezTo>
                      <a:pt x="-941" y="56198"/>
                      <a:pt x="56209" y="0"/>
                      <a:pt x="125742" y="0"/>
                    </a:cubicBezTo>
                    <a:cubicBezTo>
                      <a:pt x="195274" y="0"/>
                      <a:pt x="251472" y="56198"/>
                      <a:pt x="251472" y="1257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22" name="곱하기 기호 121">
              <a:extLst>
                <a:ext uri="{FF2B5EF4-FFF2-40B4-BE49-F238E27FC236}">
                  <a16:creationId xmlns:a16="http://schemas.microsoft.com/office/drawing/2014/main" id="{C013BB3E-FA8A-4494-A5EA-42771E268DD0}"/>
                </a:ext>
              </a:extLst>
            </p:cNvPr>
            <p:cNvSpPr/>
            <p:nvPr/>
          </p:nvSpPr>
          <p:spPr>
            <a:xfrm>
              <a:off x="2711450" y="5594350"/>
              <a:ext cx="254000" cy="254000"/>
            </a:xfrm>
            <a:prstGeom prst="mathMultiply">
              <a:avLst>
                <a:gd name="adj1" fmla="val 13520"/>
              </a:avLst>
            </a:prstGeom>
            <a:solidFill>
              <a:srgbClr val="C9C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7307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그룹 38">
            <a:extLst>
              <a:ext uri="{FF2B5EF4-FFF2-40B4-BE49-F238E27FC236}">
                <a16:creationId xmlns:a16="http://schemas.microsoft.com/office/drawing/2014/main" id="{299AB432-C49A-4694-8561-5AA82CF87362}"/>
              </a:ext>
            </a:extLst>
          </p:cNvPr>
          <p:cNvGrpSpPr/>
          <p:nvPr/>
        </p:nvGrpSpPr>
        <p:grpSpPr>
          <a:xfrm>
            <a:off x="417000" y="5349701"/>
            <a:ext cx="9072000" cy="1039310"/>
            <a:chOff x="417000" y="5233159"/>
            <a:chExt cx="9072000" cy="1039310"/>
          </a:xfrm>
        </p:grpSpPr>
        <p:sp>
          <p:nvSpPr>
            <p:cNvPr id="40" name="사각형: 둥근 모서리 39">
              <a:extLst>
                <a:ext uri="{FF2B5EF4-FFF2-40B4-BE49-F238E27FC236}">
                  <a16:creationId xmlns:a16="http://schemas.microsoft.com/office/drawing/2014/main" id="{1D24967C-1842-4513-8BFA-CA60383BCDDE}"/>
                </a:ext>
              </a:extLst>
            </p:cNvPr>
            <p:cNvSpPr/>
            <p:nvPr/>
          </p:nvSpPr>
          <p:spPr>
            <a:xfrm flipV="1">
              <a:off x="417000" y="5233159"/>
              <a:ext cx="9072000" cy="1039310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shade val="100000"/>
                    <a:satMod val="115000"/>
                    <a:lumMod val="79000"/>
                  </a:schemeClr>
                </a:gs>
                <a:gs pos="12000">
                  <a:schemeClr val="bg1">
                    <a:shade val="100000"/>
                    <a:satMod val="115000"/>
                    <a:lumMod val="9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6A365B5-43E1-476A-A8C7-7F84293BA4DA}"/>
                </a:ext>
              </a:extLst>
            </p:cNvPr>
            <p:cNvSpPr txBox="1"/>
            <p:nvPr/>
          </p:nvSpPr>
          <p:spPr>
            <a:xfrm>
              <a:off x="1659520" y="5438882"/>
              <a:ext cx="6586960" cy="62786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 fontAlgn="base" latinLnBrk="0">
                <a:lnSpc>
                  <a:spcPct val="110000"/>
                </a:lnSpc>
                <a:spcAft>
                  <a:spcPts val="10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16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○○지구 산업단지 개발사업을 추진하는 </a:t>
              </a:r>
              <a:r>
                <a:rPr lang="en-US" altLang="ko-KR" sz="16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</a:t>
              </a:r>
              <a:r>
                <a:rPr lang="ko-KR" altLang="en-US" sz="16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기관 소속 공직자</a:t>
              </a:r>
              <a:r>
                <a:rPr lang="ko-KR" altLang="en-US" sz="16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가 </a:t>
              </a:r>
              <a:br>
                <a:rPr lang="ko-KR" altLang="en-US" sz="16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해당 지구내의 부동산을 매수하는 경우 </a:t>
              </a:r>
              <a:r>
                <a:rPr lang="en-US" altLang="ko-KR" sz="16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14</a:t>
              </a:r>
              <a:r>
                <a:rPr lang="ko-KR" altLang="en-US" sz="16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 이내 신고 필요</a:t>
              </a:r>
            </a:p>
          </p:txBody>
        </p:sp>
      </p:grp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BFA5809A-A5E1-4EA2-8289-DF0E36937442}"/>
              </a:ext>
            </a:extLst>
          </p:cNvPr>
          <p:cNvSpPr/>
          <p:nvPr/>
        </p:nvSpPr>
        <p:spPr>
          <a:xfrm flipV="1">
            <a:off x="415925" y="4743129"/>
            <a:ext cx="9074150" cy="595206"/>
          </a:xfrm>
          <a:prstGeom prst="rect">
            <a:avLst/>
          </a:prstGeom>
          <a:gradFill flip="none" rotWithShape="1">
            <a:gsLst>
              <a:gs pos="0">
                <a:srgbClr val="E1EFF4"/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4433124C-C7FE-43D2-B9AD-484CF8CA91FA}"/>
              </a:ext>
            </a:extLst>
          </p:cNvPr>
          <p:cNvGrpSpPr/>
          <p:nvPr/>
        </p:nvGrpSpPr>
        <p:grpSpPr>
          <a:xfrm>
            <a:off x="417000" y="1376627"/>
            <a:ext cx="9072000" cy="756000"/>
            <a:chOff x="417000" y="2173990"/>
            <a:chExt cx="9072000" cy="756000"/>
          </a:xfrm>
        </p:grpSpPr>
        <p:sp>
          <p:nvSpPr>
            <p:cNvPr id="46" name="모서리가 둥근 직사각형 87">
              <a:extLst>
                <a:ext uri="{FF2B5EF4-FFF2-40B4-BE49-F238E27FC236}">
                  <a16:creationId xmlns:a16="http://schemas.microsoft.com/office/drawing/2014/main" id="{0038059B-5438-46D1-A712-F79B24E34A3E}"/>
                </a:ext>
              </a:extLst>
            </p:cNvPr>
            <p:cNvSpPr/>
            <p:nvPr/>
          </p:nvSpPr>
          <p:spPr>
            <a:xfrm>
              <a:off x="2834082" y="2173990"/>
              <a:ext cx="4237836" cy="756000"/>
            </a:xfrm>
            <a:prstGeom prst="rect">
              <a:avLst/>
            </a:prstGeom>
            <a:noFill/>
          </p:spPr>
          <p:txBody>
            <a:bodyPr wrap="none" lIns="72000" tIns="36000" rIns="72000" bIns="36000" anchor="ctr">
              <a:noAutofit/>
            </a:bodyPr>
            <a:lstStyle/>
            <a:p>
              <a:pPr algn="ctr"/>
              <a:r>
                <a:rPr lang="ko-KR" altLang="en-US" sz="2000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소속 기관에서 산업단지 개발사업을 추진</a:t>
              </a:r>
              <a:r>
                <a:rPr lang="en-US" altLang="ko-KR" sz="2000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/>
              </a:r>
              <a:br>
                <a:rPr lang="en-US" altLang="ko-KR" sz="2000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</a:br>
              <a:r>
                <a:rPr lang="ko-KR" altLang="en-US" sz="1400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해당 지구 부동산 보유</a:t>
              </a:r>
              <a:r>
                <a:rPr lang="en-US" altLang="ko-KR" sz="1400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‧</a:t>
              </a:r>
              <a:r>
                <a:rPr lang="ko-KR" altLang="en-US" sz="1400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매수 시 신고의무 발생</a:t>
              </a:r>
            </a:p>
          </p:txBody>
        </p:sp>
        <p:cxnSp>
          <p:nvCxnSpPr>
            <p:cNvPr id="47" name="직선 연결선 46">
              <a:extLst>
                <a:ext uri="{FF2B5EF4-FFF2-40B4-BE49-F238E27FC236}">
                  <a16:creationId xmlns:a16="http://schemas.microsoft.com/office/drawing/2014/main" id="{CEC289C9-5D13-44E9-90BA-4A2C5B191CDC}"/>
                </a:ext>
              </a:extLst>
            </p:cNvPr>
            <p:cNvCxnSpPr>
              <a:cxnSpLocks/>
            </p:cNvCxnSpPr>
            <p:nvPr/>
          </p:nvCxnSpPr>
          <p:spPr>
            <a:xfrm>
              <a:off x="417000" y="2912834"/>
              <a:ext cx="9072000" cy="0"/>
            </a:xfrm>
            <a:prstGeom prst="line">
              <a:avLst/>
            </a:prstGeom>
            <a:ln>
              <a:solidFill>
                <a:srgbClr val="BFBF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7" name="TextBox 106">
            <a:extLst>
              <a:ext uri="{FF2B5EF4-FFF2-40B4-BE49-F238E27FC236}">
                <a16:creationId xmlns:a16="http://schemas.microsoft.com/office/drawing/2014/main" id="{F313ED9E-4C74-4406-91A0-207C86323149}"/>
              </a:ext>
            </a:extLst>
          </p:cNvPr>
          <p:cNvSpPr txBox="1"/>
          <p:nvPr/>
        </p:nvSpPr>
        <p:spPr>
          <a:xfrm>
            <a:off x="5028242" y="2971802"/>
            <a:ext cx="1250677" cy="1250676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  <a:prstDash val="dash"/>
          </a:ln>
        </p:spPr>
        <p:txBody>
          <a:bodyPr wrap="none" anchor="ctr">
            <a:noAutofit/>
          </a:bodyPr>
          <a:lstStyle/>
          <a:p>
            <a:pPr algn="ctr" fontAlgn="base">
              <a:buClr>
                <a:srgbClr val="02BC81"/>
              </a:buClr>
              <a:buSzPct val="80000"/>
            </a:pPr>
            <a:r>
              <a:rPr lang="en-US" altLang="ko-KR" sz="16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14</a:t>
            </a:r>
            <a:r>
              <a:rPr lang="ko-KR" altLang="en-US" sz="16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 이내</a:t>
            </a:r>
          </a:p>
          <a:p>
            <a:pPr algn="ctr" fontAlgn="base">
              <a:buClr>
                <a:srgbClr val="02BC81"/>
              </a:buClr>
              <a:buSzPct val="80000"/>
            </a:pPr>
            <a:r>
              <a:rPr lang="ko-KR" altLang="en-US" sz="16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필요</a:t>
            </a:r>
          </a:p>
        </p:txBody>
      </p:sp>
      <p:sp>
        <p:nvSpPr>
          <p:cNvPr id="102" name="직사각형 101">
            <a:extLst>
              <a:ext uri="{FF2B5EF4-FFF2-40B4-BE49-F238E27FC236}">
                <a16:creationId xmlns:a16="http://schemas.microsoft.com/office/drawing/2014/main" id="{78AE5304-C41B-45A9-92B5-B1F1BAE71CFC}"/>
              </a:ext>
            </a:extLst>
          </p:cNvPr>
          <p:cNvSpPr/>
          <p:nvPr/>
        </p:nvSpPr>
        <p:spPr>
          <a:xfrm>
            <a:off x="7155706" y="4324605"/>
            <a:ext cx="5674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2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583A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기관장</a:t>
            </a:r>
          </a:p>
        </p:txBody>
      </p: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5FAE2A5D-202B-4464-868C-F74256934529}"/>
              </a:ext>
            </a:extLst>
          </p:cNvPr>
          <p:cNvSpPr/>
          <p:nvPr/>
        </p:nvSpPr>
        <p:spPr>
          <a:xfrm>
            <a:off x="1845674" y="4357436"/>
            <a:ext cx="1605568" cy="41549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altLang="ko-KR" sz="12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 </a:t>
            </a:r>
            <a:r>
              <a:rPr lang="ko-KR" altLang="en-US" sz="12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기관</a:t>
            </a:r>
            <a:endParaRPr lang="en-US" altLang="ko-KR" sz="1200" b="1" kern="0" spc="-8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en-US" altLang="ko-KR" sz="900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900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○○지구 산업단지 개발사업 추진</a:t>
            </a:r>
            <a:r>
              <a:rPr lang="en-US" altLang="ko-KR" sz="900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ko-KR" sz="900" kern="0" spc="-8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03" name="Freeform 5">
            <a:extLst>
              <a:ext uri="{FF2B5EF4-FFF2-40B4-BE49-F238E27FC236}">
                <a16:creationId xmlns:a16="http://schemas.microsoft.com/office/drawing/2014/main" id="{168AAAA5-7306-4801-A826-2F4A23DF96D5}"/>
              </a:ext>
            </a:extLst>
          </p:cNvPr>
          <p:cNvSpPr>
            <a:spLocks noEditPoints="1"/>
          </p:cNvSpPr>
          <p:nvPr/>
        </p:nvSpPr>
        <p:spPr bwMode="auto">
          <a:xfrm>
            <a:off x="2303770" y="2910413"/>
            <a:ext cx="689375" cy="1368434"/>
          </a:xfrm>
          <a:custGeom>
            <a:avLst/>
            <a:gdLst>
              <a:gd name="T0" fmla="*/ 62 w 406"/>
              <a:gd name="T1" fmla="*/ 62 h 937"/>
              <a:gd name="T2" fmla="*/ 0 w 406"/>
              <a:gd name="T3" fmla="*/ 312 h 937"/>
              <a:gd name="T4" fmla="*/ 0 w 406"/>
              <a:gd name="T5" fmla="*/ 625 h 937"/>
              <a:gd name="T6" fmla="*/ 0 w 406"/>
              <a:gd name="T7" fmla="*/ 937 h 937"/>
              <a:gd name="T8" fmla="*/ 62 w 406"/>
              <a:gd name="T9" fmla="*/ 906 h 937"/>
              <a:gd name="T10" fmla="*/ 62 w 406"/>
              <a:gd name="T11" fmla="*/ 906 h 937"/>
              <a:gd name="T12" fmla="*/ 62 w 406"/>
              <a:gd name="T13" fmla="*/ 656 h 937"/>
              <a:gd name="T14" fmla="*/ 31 w 406"/>
              <a:gd name="T15" fmla="*/ 500 h 937"/>
              <a:gd name="T16" fmla="*/ 31 w 406"/>
              <a:gd name="T17" fmla="*/ 469 h 937"/>
              <a:gd name="T18" fmla="*/ 62 w 406"/>
              <a:gd name="T19" fmla="*/ 312 h 937"/>
              <a:gd name="T20" fmla="*/ 62 w 406"/>
              <a:gd name="T21" fmla="*/ 312 h 937"/>
              <a:gd name="T22" fmla="*/ 62 w 406"/>
              <a:gd name="T23" fmla="*/ 94 h 937"/>
              <a:gd name="T24" fmla="*/ 94 w 406"/>
              <a:gd name="T25" fmla="*/ 781 h 937"/>
              <a:gd name="T26" fmla="*/ 94 w 406"/>
              <a:gd name="T27" fmla="*/ 750 h 937"/>
              <a:gd name="T28" fmla="*/ 125 w 406"/>
              <a:gd name="T29" fmla="*/ 625 h 937"/>
              <a:gd name="T30" fmla="*/ 125 w 406"/>
              <a:gd name="T31" fmla="*/ 625 h 937"/>
              <a:gd name="T32" fmla="*/ 125 w 406"/>
              <a:gd name="T33" fmla="*/ 344 h 937"/>
              <a:gd name="T34" fmla="*/ 94 w 406"/>
              <a:gd name="T35" fmla="*/ 219 h 937"/>
              <a:gd name="T36" fmla="*/ 94 w 406"/>
              <a:gd name="T37" fmla="*/ 187 h 937"/>
              <a:gd name="T38" fmla="*/ 187 w 406"/>
              <a:gd name="T39" fmla="*/ 906 h 937"/>
              <a:gd name="T40" fmla="*/ 187 w 406"/>
              <a:gd name="T41" fmla="*/ 906 h 937"/>
              <a:gd name="T42" fmla="*/ 187 w 406"/>
              <a:gd name="T43" fmla="*/ 656 h 937"/>
              <a:gd name="T44" fmla="*/ 156 w 406"/>
              <a:gd name="T45" fmla="*/ 500 h 937"/>
              <a:gd name="T46" fmla="*/ 156 w 406"/>
              <a:gd name="T47" fmla="*/ 469 h 937"/>
              <a:gd name="T48" fmla="*/ 187 w 406"/>
              <a:gd name="T49" fmla="*/ 312 h 937"/>
              <a:gd name="T50" fmla="*/ 187 w 406"/>
              <a:gd name="T51" fmla="*/ 312 h 937"/>
              <a:gd name="T52" fmla="*/ 187 w 406"/>
              <a:gd name="T53" fmla="*/ 94 h 937"/>
              <a:gd name="T54" fmla="*/ 219 w 406"/>
              <a:gd name="T55" fmla="*/ 781 h 937"/>
              <a:gd name="T56" fmla="*/ 219 w 406"/>
              <a:gd name="T57" fmla="*/ 750 h 937"/>
              <a:gd name="T58" fmla="*/ 250 w 406"/>
              <a:gd name="T59" fmla="*/ 625 h 937"/>
              <a:gd name="T60" fmla="*/ 250 w 406"/>
              <a:gd name="T61" fmla="*/ 625 h 937"/>
              <a:gd name="T62" fmla="*/ 250 w 406"/>
              <a:gd name="T63" fmla="*/ 344 h 937"/>
              <a:gd name="T64" fmla="*/ 219 w 406"/>
              <a:gd name="T65" fmla="*/ 219 h 937"/>
              <a:gd name="T66" fmla="*/ 219 w 406"/>
              <a:gd name="T67" fmla="*/ 187 h 937"/>
              <a:gd name="T68" fmla="*/ 312 w 406"/>
              <a:gd name="T69" fmla="*/ 906 h 937"/>
              <a:gd name="T70" fmla="*/ 312 w 406"/>
              <a:gd name="T71" fmla="*/ 906 h 937"/>
              <a:gd name="T72" fmla="*/ 312 w 406"/>
              <a:gd name="T73" fmla="*/ 656 h 937"/>
              <a:gd name="T74" fmla="*/ 281 w 406"/>
              <a:gd name="T75" fmla="*/ 500 h 937"/>
              <a:gd name="T76" fmla="*/ 281 w 406"/>
              <a:gd name="T77" fmla="*/ 469 h 937"/>
              <a:gd name="T78" fmla="*/ 312 w 406"/>
              <a:gd name="T79" fmla="*/ 312 h 937"/>
              <a:gd name="T80" fmla="*/ 312 w 406"/>
              <a:gd name="T81" fmla="*/ 312 h 937"/>
              <a:gd name="T82" fmla="*/ 312 w 406"/>
              <a:gd name="T83" fmla="*/ 94 h 937"/>
              <a:gd name="T84" fmla="*/ 343 w 406"/>
              <a:gd name="T85" fmla="*/ 781 h 937"/>
              <a:gd name="T86" fmla="*/ 343 w 406"/>
              <a:gd name="T87" fmla="*/ 750 h 937"/>
              <a:gd name="T88" fmla="*/ 375 w 406"/>
              <a:gd name="T89" fmla="*/ 625 h 937"/>
              <a:gd name="T90" fmla="*/ 375 w 406"/>
              <a:gd name="T91" fmla="*/ 625 h 937"/>
              <a:gd name="T92" fmla="*/ 375 w 406"/>
              <a:gd name="T93" fmla="*/ 344 h 937"/>
              <a:gd name="T94" fmla="*/ 343 w 406"/>
              <a:gd name="T95" fmla="*/ 219 h 937"/>
              <a:gd name="T96" fmla="*/ 343 w 406"/>
              <a:gd name="T97" fmla="*/ 187 h 9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6" h="937">
                <a:moveTo>
                  <a:pt x="343" y="62"/>
                </a:moveTo>
                <a:lnTo>
                  <a:pt x="343" y="0"/>
                </a:lnTo>
                <a:lnTo>
                  <a:pt x="62" y="0"/>
                </a:lnTo>
                <a:lnTo>
                  <a:pt x="62" y="62"/>
                </a:lnTo>
                <a:lnTo>
                  <a:pt x="0" y="62"/>
                </a:lnTo>
                <a:lnTo>
                  <a:pt x="0" y="187"/>
                </a:lnTo>
                <a:lnTo>
                  <a:pt x="0" y="219"/>
                </a:lnTo>
                <a:lnTo>
                  <a:pt x="0" y="312"/>
                </a:lnTo>
                <a:lnTo>
                  <a:pt x="0" y="344"/>
                </a:lnTo>
                <a:lnTo>
                  <a:pt x="0" y="469"/>
                </a:lnTo>
                <a:lnTo>
                  <a:pt x="0" y="500"/>
                </a:lnTo>
                <a:lnTo>
                  <a:pt x="0" y="625"/>
                </a:lnTo>
                <a:lnTo>
                  <a:pt x="0" y="656"/>
                </a:lnTo>
                <a:lnTo>
                  <a:pt x="0" y="750"/>
                </a:lnTo>
                <a:lnTo>
                  <a:pt x="0" y="781"/>
                </a:lnTo>
                <a:lnTo>
                  <a:pt x="0" y="937"/>
                </a:lnTo>
                <a:lnTo>
                  <a:pt x="406" y="937"/>
                </a:lnTo>
                <a:lnTo>
                  <a:pt x="406" y="62"/>
                </a:lnTo>
                <a:lnTo>
                  <a:pt x="343" y="62"/>
                </a:lnTo>
                <a:close/>
                <a:moveTo>
                  <a:pt x="62" y="906"/>
                </a:moveTo>
                <a:lnTo>
                  <a:pt x="31" y="906"/>
                </a:lnTo>
                <a:lnTo>
                  <a:pt x="31" y="781"/>
                </a:lnTo>
                <a:lnTo>
                  <a:pt x="62" y="781"/>
                </a:lnTo>
                <a:lnTo>
                  <a:pt x="62" y="906"/>
                </a:lnTo>
                <a:close/>
                <a:moveTo>
                  <a:pt x="62" y="750"/>
                </a:moveTo>
                <a:lnTo>
                  <a:pt x="31" y="750"/>
                </a:lnTo>
                <a:lnTo>
                  <a:pt x="31" y="656"/>
                </a:lnTo>
                <a:lnTo>
                  <a:pt x="62" y="656"/>
                </a:lnTo>
                <a:lnTo>
                  <a:pt x="62" y="750"/>
                </a:lnTo>
                <a:close/>
                <a:moveTo>
                  <a:pt x="62" y="625"/>
                </a:moveTo>
                <a:lnTo>
                  <a:pt x="31" y="625"/>
                </a:lnTo>
                <a:lnTo>
                  <a:pt x="31" y="500"/>
                </a:lnTo>
                <a:lnTo>
                  <a:pt x="62" y="500"/>
                </a:lnTo>
                <a:lnTo>
                  <a:pt x="62" y="625"/>
                </a:lnTo>
                <a:close/>
                <a:moveTo>
                  <a:pt x="62" y="469"/>
                </a:moveTo>
                <a:lnTo>
                  <a:pt x="31" y="469"/>
                </a:lnTo>
                <a:lnTo>
                  <a:pt x="31" y="344"/>
                </a:lnTo>
                <a:lnTo>
                  <a:pt x="62" y="344"/>
                </a:lnTo>
                <a:lnTo>
                  <a:pt x="62" y="469"/>
                </a:lnTo>
                <a:close/>
                <a:moveTo>
                  <a:pt x="62" y="312"/>
                </a:moveTo>
                <a:lnTo>
                  <a:pt x="31" y="312"/>
                </a:lnTo>
                <a:lnTo>
                  <a:pt x="31" y="219"/>
                </a:lnTo>
                <a:lnTo>
                  <a:pt x="62" y="219"/>
                </a:lnTo>
                <a:lnTo>
                  <a:pt x="62" y="312"/>
                </a:lnTo>
                <a:close/>
                <a:moveTo>
                  <a:pt x="62" y="187"/>
                </a:moveTo>
                <a:lnTo>
                  <a:pt x="31" y="187"/>
                </a:lnTo>
                <a:lnTo>
                  <a:pt x="31" y="94"/>
                </a:lnTo>
                <a:lnTo>
                  <a:pt x="62" y="94"/>
                </a:lnTo>
                <a:lnTo>
                  <a:pt x="62" y="187"/>
                </a:lnTo>
                <a:close/>
                <a:moveTo>
                  <a:pt x="125" y="906"/>
                </a:moveTo>
                <a:lnTo>
                  <a:pt x="94" y="906"/>
                </a:lnTo>
                <a:lnTo>
                  <a:pt x="94" y="781"/>
                </a:lnTo>
                <a:lnTo>
                  <a:pt x="125" y="781"/>
                </a:lnTo>
                <a:lnTo>
                  <a:pt x="125" y="906"/>
                </a:lnTo>
                <a:close/>
                <a:moveTo>
                  <a:pt x="125" y="750"/>
                </a:moveTo>
                <a:lnTo>
                  <a:pt x="94" y="750"/>
                </a:lnTo>
                <a:lnTo>
                  <a:pt x="94" y="656"/>
                </a:lnTo>
                <a:lnTo>
                  <a:pt x="125" y="656"/>
                </a:lnTo>
                <a:lnTo>
                  <a:pt x="125" y="750"/>
                </a:lnTo>
                <a:close/>
                <a:moveTo>
                  <a:pt x="125" y="625"/>
                </a:moveTo>
                <a:lnTo>
                  <a:pt x="94" y="625"/>
                </a:lnTo>
                <a:lnTo>
                  <a:pt x="94" y="500"/>
                </a:lnTo>
                <a:lnTo>
                  <a:pt x="125" y="500"/>
                </a:lnTo>
                <a:lnTo>
                  <a:pt x="125" y="625"/>
                </a:lnTo>
                <a:close/>
                <a:moveTo>
                  <a:pt x="125" y="469"/>
                </a:moveTo>
                <a:lnTo>
                  <a:pt x="94" y="469"/>
                </a:lnTo>
                <a:lnTo>
                  <a:pt x="94" y="344"/>
                </a:lnTo>
                <a:lnTo>
                  <a:pt x="125" y="344"/>
                </a:lnTo>
                <a:lnTo>
                  <a:pt x="125" y="469"/>
                </a:lnTo>
                <a:close/>
                <a:moveTo>
                  <a:pt x="125" y="312"/>
                </a:moveTo>
                <a:lnTo>
                  <a:pt x="94" y="312"/>
                </a:lnTo>
                <a:lnTo>
                  <a:pt x="94" y="219"/>
                </a:lnTo>
                <a:lnTo>
                  <a:pt x="125" y="219"/>
                </a:lnTo>
                <a:lnTo>
                  <a:pt x="125" y="312"/>
                </a:lnTo>
                <a:close/>
                <a:moveTo>
                  <a:pt x="125" y="187"/>
                </a:moveTo>
                <a:lnTo>
                  <a:pt x="94" y="187"/>
                </a:lnTo>
                <a:lnTo>
                  <a:pt x="94" y="94"/>
                </a:lnTo>
                <a:lnTo>
                  <a:pt x="125" y="94"/>
                </a:lnTo>
                <a:lnTo>
                  <a:pt x="125" y="187"/>
                </a:lnTo>
                <a:close/>
                <a:moveTo>
                  <a:pt x="187" y="906"/>
                </a:moveTo>
                <a:lnTo>
                  <a:pt x="156" y="906"/>
                </a:lnTo>
                <a:lnTo>
                  <a:pt x="156" y="781"/>
                </a:lnTo>
                <a:lnTo>
                  <a:pt x="187" y="781"/>
                </a:lnTo>
                <a:lnTo>
                  <a:pt x="187" y="906"/>
                </a:lnTo>
                <a:close/>
                <a:moveTo>
                  <a:pt x="187" y="750"/>
                </a:moveTo>
                <a:lnTo>
                  <a:pt x="156" y="750"/>
                </a:lnTo>
                <a:lnTo>
                  <a:pt x="156" y="656"/>
                </a:lnTo>
                <a:lnTo>
                  <a:pt x="187" y="656"/>
                </a:lnTo>
                <a:lnTo>
                  <a:pt x="187" y="750"/>
                </a:lnTo>
                <a:close/>
                <a:moveTo>
                  <a:pt x="187" y="625"/>
                </a:moveTo>
                <a:lnTo>
                  <a:pt x="156" y="625"/>
                </a:lnTo>
                <a:lnTo>
                  <a:pt x="156" y="500"/>
                </a:lnTo>
                <a:lnTo>
                  <a:pt x="187" y="500"/>
                </a:lnTo>
                <a:lnTo>
                  <a:pt x="187" y="625"/>
                </a:lnTo>
                <a:close/>
                <a:moveTo>
                  <a:pt x="187" y="469"/>
                </a:moveTo>
                <a:lnTo>
                  <a:pt x="156" y="469"/>
                </a:lnTo>
                <a:lnTo>
                  <a:pt x="156" y="344"/>
                </a:lnTo>
                <a:lnTo>
                  <a:pt x="187" y="344"/>
                </a:lnTo>
                <a:lnTo>
                  <a:pt x="187" y="469"/>
                </a:lnTo>
                <a:close/>
                <a:moveTo>
                  <a:pt x="187" y="312"/>
                </a:moveTo>
                <a:lnTo>
                  <a:pt x="156" y="312"/>
                </a:lnTo>
                <a:lnTo>
                  <a:pt x="156" y="219"/>
                </a:lnTo>
                <a:lnTo>
                  <a:pt x="187" y="219"/>
                </a:lnTo>
                <a:lnTo>
                  <a:pt x="187" y="312"/>
                </a:lnTo>
                <a:close/>
                <a:moveTo>
                  <a:pt x="187" y="187"/>
                </a:moveTo>
                <a:lnTo>
                  <a:pt x="156" y="187"/>
                </a:lnTo>
                <a:lnTo>
                  <a:pt x="156" y="94"/>
                </a:lnTo>
                <a:lnTo>
                  <a:pt x="187" y="94"/>
                </a:lnTo>
                <a:lnTo>
                  <a:pt x="187" y="187"/>
                </a:lnTo>
                <a:close/>
                <a:moveTo>
                  <a:pt x="250" y="906"/>
                </a:moveTo>
                <a:lnTo>
                  <a:pt x="219" y="906"/>
                </a:lnTo>
                <a:lnTo>
                  <a:pt x="219" y="781"/>
                </a:lnTo>
                <a:lnTo>
                  <a:pt x="250" y="781"/>
                </a:lnTo>
                <a:lnTo>
                  <a:pt x="250" y="906"/>
                </a:lnTo>
                <a:close/>
                <a:moveTo>
                  <a:pt x="250" y="750"/>
                </a:moveTo>
                <a:lnTo>
                  <a:pt x="219" y="750"/>
                </a:lnTo>
                <a:lnTo>
                  <a:pt x="219" y="656"/>
                </a:lnTo>
                <a:lnTo>
                  <a:pt x="250" y="656"/>
                </a:lnTo>
                <a:lnTo>
                  <a:pt x="250" y="750"/>
                </a:lnTo>
                <a:close/>
                <a:moveTo>
                  <a:pt x="250" y="625"/>
                </a:moveTo>
                <a:lnTo>
                  <a:pt x="219" y="625"/>
                </a:lnTo>
                <a:lnTo>
                  <a:pt x="219" y="500"/>
                </a:lnTo>
                <a:lnTo>
                  <a:pt x="250" y="500"/>
                </a:lnTo>
                <a:lnTo>
                  <a:pt x="250" y="625"/>
                </a:lnTo>
                <a:close/>
                <a:moveTo>
                  <a:pt x="250" y="469"/>
                </a:moveTo>
                <a:lnTo>
                  <a:pt x="219" y="469"/>
                </a:lnTo>
                <a:lnTo>
                  <a:pt x="219" y="344"/>
                </a:lnTo>
                <a:lnTo>
                  <a:pt x="250" y="344"/>
                </a:lnTo>
                <a:lnTo>
                  <a:pt x="250" y="469"/>
                </a:lnTo>
                <a:close/>
                <a:moveTo>
                  <a:pt x="250" y="312"/>
                </a:moveTo>
                <a:lnTo>
                  <a:pt x="219" y="312"/>
                </a:lnTo>
                <a:lnTo>
                  <a:pt x="219" y="219"/>
                </a:lnTo>
                <a:lnTo>
                  <a:pt x="250" y="219"/>
                </a:lnTo>
                <a:lnTo>
                  <a:pt x="250" y="312"/>
                </a:lnTo>
                <a:close/>
                <a:moveTo>
                  <a:pt x="250" y="187"/>
                </a:moveTo>
                <a:lnTo>
                  <a:pt x="219" y="187"/>
                </a:lnTo>
                <a:lnTo>
                  <a:pt x="219" y="94"/>
                </a:lnTo>
                <a:lnTo>
                  <a:pt x="250" y="94"/>
                </a:lnTo>
                <a:lnTo>
                  <a:pt x="250" y="187"/>
                </a:lnTo>
                <a:close/>
                <a:moveTo>
                  <a:pt x="312" y="906"/>
                </a:moveTo>
                <a:lnTo>
                  <a:pt x="281" y="906"/>
                </a:lnTo>
                <a:lnTo>
                  <a:pt x="281" y="781"/>
                </a:lnTo>
                <a:lnTo>
                  <a:pt x="312" y="781"/>
                </a:lnTo>
                <a:lnTo>
                  <a:pt x="312" y="906"/>
                </a:lnTo>
                <a:close/>
                <a:moveTo>
                  <a:pt x="312" y="750"/>
                </a:moveTo>
                <a:lnTo>
                  <a:pt x="281" y="750"/>
                </a:lnTo>
                <a:lnTo>
                  <a:pt x="281" y="656"/>
                </a:lnTo>
                <a:lnTo>
                  <a:pt x="312" y="656"/>
                </a:lnTo>
                <a:lnTo>
                  <a:pt x="312" y="750"/>
                </a:lnTo>
                <a:close/>
                <a:moveTo>
                  <a:pt x="312" y="625"/>
                </a:moveTo>
                <a:lnTo>
                  <a:pt x="281" y="625"/>
                </a:lnTo>
                <a:lnTo>
                  <a:pt x="281" y="500"/>
                </a:lnTo>
                <a:lnTo>
                  <a:pt x="312" y="500"/>
                </a:lnTo>
                <a:lnTo>
                  <a:pt x="312" y="625"/>
                </a:lnTo>
                <a:close/>
                <a:moveTo>
                  <a:pt x="312" y="469"/>
                </a:moveTo>
                <a:lnTo>
                  <a:pt x="281" y="469"/>
                </a:lnTo>
                <a:lnTo>
                  <a:pt x="281" y="344"/>
                </a:lnTo>
                <a:lnTo>
                  <a:pt x="312" y="344"/>
                </a:lnTo>
                <a:lnTo>
                  <a:pt x="312" y="469"/>
                </a:lnTo>
                <a:close/>
                <a:moveTo>
                  <a:pt x="312" y="312"/>
                </a:moveTo>
                <a:lnTo>
                  <a:pt x="281" y="312"/>
                </a:lnTo>
                <a:lnTo>
                  <a:pt x="281" y="219"/>
                </a:lnTo>
                <a:lnTo>
                  <a:pt x="312" y="219"/>
                </a:lnTo>
                <a:lnTo>
                  <a:pt x="312" y="312"/>
                </a:lnTo>
                <a:close/>
                <a:moveTo>
                  <a:pt x="312" y="187"/>
                </a:moveTo>
                <a:lnTo>
                  <a:pt x="281" y="187"/>
                </a:lnTo>
                <a:lnTo>
                  <a:pt x="281" y="94"/>
                </a:lnTo>
                <a:lnTo>
                  <a:pt x="312" y="94"/>
                </a:lnTo>
                <a:lnTo>
                  <a:pt x="312" y="187"/>
                </a:lnTo>
                <a:close/>
                <a:moveTo>
                  <a:pt x="375" y="906"/>
                </a:moveTo>
                <a:lnTo>
                  <a:pt x="343" y="906"/>
                </a:lnTo>
                <a:lnTo>
                  <a:pt x="343" y="781"/>
                </a:lnTo>
                <a:lnTo>
                  <a:pt x="375" y="781"/>
                </a:lnTo>
                <a:lnTo>
                  <a:pt x="375" y="906"/>
                </a:lnTo>
                <a:close/>
                <a:moveTo>
                  <a:pt x="375" y="750"/>
                </a:moveTo>
                <a:lnTo>
                  <a:pt x="343" y="750"/>
                </a:lnTo>
                <a:lnTo>
                  <a:pt x="343" y="656"/>
                </a:lnTo>
                <a:lnTo>
                  <a:pt x="375" y="656"/>
                </a:lnTo>
                <a:lnTo>
                  <a:pt x="375" y="750"/>
                </a:lnTo>
                <a:close/>
                <a:moveTo>
                  <a:pt x="375" y="625"/>
                </a:moveTo>
                <a:lnTo>
                  <a:pt x="343" y="625"/>
                </a:lnTo>
                <a:lnTo>
                  <a:pt x="343" y="500"/>
                </a:lnTo>
                <a:lnTo>
                  <a:pt x="375" y="500"/>
                </a:lnTo>
                <a:lnTo>
                  <a:pt x="375" y="625"/>
                </a:lnTo>
                <a:close/>
                <a:moveTo>
                  <a:pt x="375" y="469"/>
                </a:moveTo>
                <a:lnTo>
                  <a:pt x="343" y="469"/>
                </a:lnTo>
                <a:lnTo>
                  <a:pt x="343" y="344"/>
                </a:lnTo>
                <a:lnTo>
                  <a:pt x="375" y="344"/>
                </a:lnTo>
                <a:lnTo>
                  <a:pt x="375" y="469"/>
                </a:lnTo>
                <a:close/>
                <a:moveTo>
                  <a:pt x="375" y="312"/>
                </a:moveTo>
                <a:lnTo>
                  <a:pt x="343" y="312"/>
                </a:lnTo>
                <a:lnTo>
                  <a:pt x="343" y="219"/>
                </a:lnTo>
                <a:lnTo>
                  <a:pt x="375" y="219"/>
                </a:lnTo>
                <a:lnTo>
                  <a:pt x="375" y="312"/>
                </a:lnTo>
                <a:close/>
                <a:moveTo>
                  <a:pt x="375" y="187"/>
                </a:moveTo>
                <a:lnTo>
                  <a:pt x="343" y="187"/>
                </a:lnTo>
                <a:lnTo>
                  <a:pt x="343" y="94"/>
                </a:lnTo>
                <a:lnTo>
                  <a:pt x="375" y="94"/>
                </a:lnTo>
                <a:lnTo>
                  <a:pt x="375" y="187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200">
              <a:ln>
                <a:solidFill>
                  <a:srgbClr val="F5F5F5">
                    <a:alpha val="0"/>
                  </a:srgbClr>
                </a:solidFill>
              </a:ln>
              <a:solidFill>
                <a:prstClr val="black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3987161" y="4324605"/>
            <a:ext cx="1510670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2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 공직자</a:t>
            </a:r>
            <a:endParaRPr lang="en-US" altLang="ko-KR" sz="1200" b="1" kern="0" spc="-8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defRPr/>
            </a:pPr>
            <a:r>
              <a:rPr lang="ko-KR" altLang="en-US" sz="12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○○지구 아파트 </a:t>
            </a:r>
            <a:r>
              <a:rPr lang="ko-KR" altLang="en-US" sz="1200" b="1" kern="0" spc="-8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구매시</a:t>
            </a:r>
            <a:endParaRPr lang="ko-KR" altLang="en-US" sz="1200" b="1" kern="0" spc="-8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8" name="Freeform 5">
            <a:extLst>
              <a:ext uri="{FF2B5EF4-FFF2-40B4-BE49-F238E27FC236}">
                <a16:creationId xmlns:a16="http://schemas.microsoft.com/office/drawing/2014/main" id="{9463B55F-6851-419E-8B84-B1643E07E2B4}"/>
              </a:ext>
            </a:extLst>
          </p:cNvPr>
          <p:cNvSpPr>
            <a:spLocks noEditPoints="1"/>
          </p:cNvSpPr>
          <p:nvPr/>
        </p:nvSpPr>
        <p:spPr bwMode="auto">
          <a:xfrm>
            <a:off x="3986733" y="2910413"/>
            <a:ext cx="689375" cy="1368434"/>
          </a:xfrm>
          <a:custGeom>
            <a:avLst/>
            <a:gdLst>
              <a:gd name="T0" fmla="*/ 62 w 406"/>
              <a:gd name="T1" fmla="*/ 62 h 937"/>
              <a:gd name="T2" fmla="*/ 0 w 406"/>
              <a:gd name="T3" fmla="*/ 312 h 937"/>
              <a:gd name="T4" fmla="*/ 0 w 406"/>
              <a:gd name="T5" fmla="*/ 625 h 937"/>
              <a:gd name="T6" fmla="*/ 0 w 406"/>
              <a:gd name="T7" fmla="*/ 937 h 937"/>
              <a:gd name="T8" fmla="*/ 62 w 406"/>
              <a:gd name="T9" fmla="*/ 906 h 937"/>
              <a:gd name="T10" fmla="*/ 62 w 406"/>
              <a:gd name="T11" fmla="*/ 906 h 937"/>
              <a:gd name="T12" fmla="*/ 62 w 406"/>
              <a:gd name="T13" fmla="*/ 656 h 937"/>
              <a:gd name="T14" fmla="*/ 31 w 406"/>
              <a:gd name="T15" fmla="*/ 500 h 937"/>
              <a:gd name="T16" fmla="*/ 31 w 406"/>
              <a:gd name="T17" fmla="*/ 469 h 937"/>
              <a:gd name="T18" fmla="*/ 62 w 406"/>
              <a:gd name="T19" fmla="*/ 312 h 937"/>
              <a:gd name="T20" fmla="*/ 62 w 406"/>
              <a:gd name="T21" fmla="*/ 312 h 937"/>
              <a:gd name="T22" fmla="*/ 62 w 406"/>
              <a:gd name="T23" fmla="*/ 94 h 937"/>
              <a:gd name="T24" fmla="*/ 94 w 406"/>
              <a:gd name="T25" fmla="*/ 781 h 937"/>
              <a:gd name="T26" fmla="*/ 94 w 406"/>
              <a:gd name="T27" fmla="*/ 750 h 937"/>
              <a:gd name="T28" fmla="*/ 125 w 406"/>
              <a:gd name="T29" fmla="*/ 625 h 937"/>
              <a:gd name="T30" fmla="*/ 125 w 406"/>
              <a:gd name="T31" fmla="*/ 625 h 937"/>
              <a:gd name="T32" fmla="*/ 125 w 406"/>
              <a:gd name="T33" fmla="*/ 344 h 937"/>
              <a:gd name="T34" fmla="*/ 94 w 406"/>
              <a:gd name="T35" fmla="*/ 219 h 937"/>
              <a:gd name="T36" fmla="*/ 94 w 406"/>
              <a:gd name="T37" fmla="*/ 187 h 937"/>
              <a:gd name="T38" fmla="*/ 187 w 406"/>
              <a:gd name="T39" fmla="*/ 906 h 937"/>
              <a:gd name="T40" fmla="*/ 187 w 406"/>
              <a:gd name="T41" fmla="*/ 906 h 937"/>
              <a:gd name="T42" fmla="*/ 187 w 406"/>
              <a:gd name="T43" fmla="*/ 656 h 937"/>
              <a:gd name="T44" fmla="*/ 156 w 406"/>
              <a:gd name="T45" fmla="*/ 500 h 937"/>
              <a:gd name="T46" fmla="*/ 156 w 406"/>
              <a:gd name="T47" fmla="*/ 469 h 937"/>
              <a:gd name="T48" fmla="*/ 187 w 406"/>
              <a:gd name="T49" fmla="*/ 312 h 937"/>
              <a:gd name="T50" fmla="*/ 187 w 406"/>
              <a:gd name="T51" fmla="*/ 312 h 937"/>
              <a:gd name="T52" fmla="*/ 187 w 406"/>
              <a:gd name="T53" fmla="*/ 94 h 937"/>
              <a:gd name="T54" fmla="*/ 219 w 406"/>
              <a:gd name="T55" fmla="*/ 781 h 937"/>
              <a:gd name="T56" fmla="*/ 219 w 406"/>
              <a:gd name="T57" fmla="*/ 750 h 937"/>
              <a:gd name="T58" fmla="*/ 250 w 406"/>
              <a:gd name="T59" fmla="*/ 625 h 937"/>
              <a:gd name="T60" fmla="*/ 250 w 406"/>
              <a:gd name="T61" fmla="*/ 625 h 937"/>
              <a:gd name="T62" fmla="*/ 250 w 406"/>
              <a:gd name="T63" fmla="*/ 344 h 937"/>
              <a:gd name="T64" fmla="*/ 219 w 406"/>
              <a:gd name="T65" fmla="*/ 219 h 937"/>
              <a:gd name="T66" fmla="*/ 219 w 406"/>
              <a:gd name="T67" fmla="*/ 187 h 937"/>
              <a:gd name="T68" fmla="*/ 312 w 406"/>
              <a:gd name="T69" fmla="*/ 906 h 937"/>
              <a:gd name="T70" fmla="*/ 312 w 406"/>
              <a:gd name="T71" fmla="*/ 906 h 937"/>
              <a:gd name="T72" fmla="*/ 312 w 406"/>
              <a:gd name="T73" fmla="*/ 656 h 937"/>
              <a:gd name="T74" fmla="*/ 281 w 406"/>
              <a:gd name="T75" fmla="*/ 500 h 937"/>
              <a:gd name="T76" fmla="*/ 281 w 406"/>
              <a:gd name="T77" fmla="*/ 469 h 937"/>
              <a:gd name="T78" fmla="*/ 312 w 406"/>
              <a:gd name="T79" fmla="*/ 312 h 937"/>
              <a:gd name="T80" fmla="*/ 312 w 406"/>
              <a:gd name="T81" fmla="*/ 312 h 937"/>
              <a:gd name="T82" fmla="*/ 312 w 406"/>
              <a:gd name="T83" fmla="*/ 94 h 937"/>
              <a:gd name="T84" fmla="*/ 343 w 406"/>
              <a:gd name="T85" fmla="*/ 781 h 937"/>
              <a:gd name="T86" fmla="*/ 343 w 406"/>
              <a:gd name="T87" fmla="*/ 750 h 937"/>
              <a:gd name="T88" fmla="*/ 375 w 406"/>
              <a:gd name="T89" fmla="*/ 625 h 937"/>
              <a:gd name="T90" fmla="*/ 375 w 406"/>
              <a:gd name="T91" fmla="*/ 625 h 937"/>
              <a:gd name="T92" fmla="*/ 375 w 406"/>
              <a:gd name="T93" fmla="*/ 344 h 937"/>
              <a:gd name="T94" fmla="*/ 343 w 406"/>
              <a:gd name="T95" fmla="*/ 219 h 937"/>
              <a:gd name="T96" fmla="*/ 343 w 406"/>
              <a:gd name="T97" fmla="*/ 187 h 9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6" h="937">
                <a:moveTo>
                  <a:pt x="343" y="62"/>
                </a:moveTo>
                <a:lnTo>
                  <a:pt x="343" y="0"/>
                </a:lnTo>
                <a:lnTo>
                  <a:pt x="62" y="0"/>
                </a:lnTo>
                <a:lnTo>
                  <a:pt x="62" y="62"/>
                </a:lnTo>
                <a:lnTo>
                  <a:pt x="0" y="62"/>
                </a:lnTo>
                <a:lnTo>
                  <a:pt x="0" y="187"/>
                </a:lnTo>
                <a:lnTo>
                  <a:pt x="0" y="219"/>
                </a:lnTo>
                <a:lnTo>
                  <a:pt x="0" y="312"/>
                </a:lnTo>
                <a:lnTo>
                  <a:pt x="0" y="344"/>
                </a:lnTo>
                <a:lnTo>
                  <a:pt x="0" y="469"/>
                </a:lnTo>
                <a:lnTo>
                  <a:pt x="0" y="500"/>
                </a:lnTo>
                <a:lnTo>
                  <a:pt x="0" y="625"/>
                </a:lnTo>
                <a:lnTo>
                  <a:pt x="0" y="656"/>
                </a:lnTo>
                <a:lnTo>
                  <a:pt x="0" y="750"/>
                </a:lnTo>
                <a:lnTo>
                  <a:pt x="0" y="781"/>
                </a:lnTo>
                <a:lnTo>
                  <a:pt x="0" y="937"/>
                </a:lnTo>
                <a:lnTo>
                  <a:pt x="406" y="937"/>
                </a:lnTo>
                <a:lnTo>
                  <a:pt x="406" y="62"/>
                </a:lnTo>
                <a:lnTo>
                  <a:pt x="343" y="62"/>
                </a:lnTo>
                <a:close/>
                <a:moveTo>
                  <a:pt x="62" y="906"/>
                </a:moveTo>
                <a:lnTo>
                  <a:pt x="31" y="906"/>
                </a:lnTo>
                <a:lnTo>
                  <a:pt x="31" y="781"/>
                </a:lnTo>
                <a:lnTo>
                  <a:pt x="62" y="781"/>
                </a:lnTo>
                <a:lnTo>
                  <a:pt x="62" y="906"/>
                </a:lnTo>
                <a:close/>
                <a:moveTo>
                  <a:pt x="62" y="750"/>
                </a:moveTo>
                <a:lnTo>
                  <a:pt x="31" y="750"/>
                </a:lnTo>
                <a:lnTo>
                  <a:pt x="31" y="656"/>
                </a:lnTo>
                <a:lnTo>
                  <a:pt x="62" y="656"/>
                </a:lnTo>
                <a:lnTo>
                  <a:pt x="62" y="750"/>
                </a:lnTo>
                <a:close/>
                <a:moveTo>
                  <a:pt x="62" y="625"/>
                </a:moveTo>
                <a:lnTo>
                  <a:pt x="31" y="625"/>
                </a:lnTo>
                <a:lnTo>
                  <a:pt x="31" y="500"/>
                </a:lnTo>
                <a:lnTo>
                  <a:pt x="62" y="500"/>
                </a:lnTo>
                <a:lnTo>
                  <a:pt x="62" y="625"/>
                </a:lnTo>
                <a:close/>
                <a:moveTo>
                  <a:pt x="62" y="469"/>
                </a:moveTo>
                <a:lnTo>
                  <a:pt x="31" y="469"/>
                </a:lnTo>
                <a:lnTo>
                  <a:pt x="31" y="344"/>
                </a:lnTo>
                <a:lnTo>
                  <a:pt x="62" y="344"/>
                </a:lnTo>
                <a:lnTo>
                  <a:pt x="62" y="469"/>
                </a:lnTo>
                <a:close/>
                <a:moveTo>
                  <a:pt x="62" y="312"/>
                </a:moveTo>
                <a:lnTo>
                  <a:pt x="31" y="312"/>
                </a:lnTo>
                <a:lnTo>
                  <a:pt x="31" y="219"/>
                </a:lnTo>
                <a:lnTo>
                  <a:pt x="62" y="219"/>
                </a:lnTo>
                <a:lnTo>
                  <a:pt x="62" y="312"/>
                </a:lnTo>
                <a:close/>
                <a:moveTo>
                  <a:pt x="62" y="187"/>
                </a:moveTo>
                <a:lnTo>
                  <a:pt x="31" y="187"/>
                </a:lnTo>
                <a:lnTo>
                  <a:pt x="31" y="94"/>
                </a:lnTo>
                <a:lnTo>
                  <a:pt x="62" y="94"/>
                </a:lnTo>
                <a:lnTo>
                  <a:pt x="62" y="187"/>
                </a:lnTo>
                <a:close/>
                <a:moveTo>
                  <a:pt x="125" y="906"/>
                </a:moveTo>
                <a:lnTo>
                  <a:pt x="94" y="906"/>
                </a:lnTo>
                <a:lnTo>
                  <a:pt x="94" y="781"/>
                </a:lnTo>
                <a:lnTo>
                  <a:pt x="125" y="781"/>
                </a:lnTo>
                <a:lnTo>
                  <a:pt x="125" y="906"/>
                </a:lnTo>
                <a:close/>
                <a:moveTo>
                  <a:pt x="125" y="750"/>
                </a:moveTo>
                <a:lnTo>
                  <a:pt x="94" y="750"/>
                </a:lnTo>
                <a:lnTo>
                  <a:pt x="94" y="656"/>
                </a:lnTo>
                <a:lnTo>
                  <a:pt x="125" y="656"/>
                </a:lnTo>
                <a:lnTo>
                  <a:pt x="125" y="750"/>
                </a:lnTo>
                <a:close/>
                <a:moveTo>
                  <a:pt x="125" y="625"/>
                </a:moveTo>
                <a:lnTo>
                  <a:pt x="94" y="625"/>
                </a:lnTo>
                <a:lnTo>
                  <a:pt x="94" y="500"/>
                </a:lnTo>
                <a:lnTo>
                  <a:pt x="125" y="500"/>
                </a:lnTo>
                <a:lnTo>
                  <a:pt x="125" y="625"/>
                </a:lnTo>
                <a:close/>
                <a:moveTo>
                  <a:pt x="125" y="469"/>
                </a:moveTo>
                <a:lnTo>
                  <a:pt x="94" y="469"/>
                </a:lnTo>
                <a:lnTo>
                  <a:pt x="94" y="344"/>
                </a:lnTo>
                <a:lnTo>
                  <a:pt x="125" y="344"/>
                </a:lnTo>
                <a:lnTo>
                  <a:pt x="125" y="469"/>
                </a:lnTo>
                <a:close/>
                <a:moveTo>
                  <a:pt x="125" y="312"/>
                </a:moveTo>
                <a:lnTo>
                  <a:pt x="94" y="312"/>
                </a:lnTo>
                <a:lnTo>
                  <a:pt x="94" y="219"/>
                </a:lnTo>
                <a:lnTo>
                  <a:pt x="125" y="219"/>
                </a:lnTo>
                <a:lnTo>
                  <a:pt x="125" y="312"/>
                </a:lnTo>
                <a:close/>
                <a:moveTo>
                  <a:pt x="125" y="187"/>
                </a:moveTo>
                <a:lnTo>
                  <a:pt x="94" y="187"/>
                </a:lnTo>
                <a:lnTo>
                  <a:pt x="94" y="94"/>
                </a:lnTo>
                <a:lnTo>
                  <a:pt x="125" y="94"/>
                </a:lnTo>
                <a:lnTo>
                  <a:pt x="125" y="187"/>
                </a:lnTo>
                <a:close/>
                <a:moveTo>
                  <a:pt x="187" y="906"/>
                </a:moveTo>
                <a:lnTo>
                  <a:pt x="156" y="906"/>
                </a:lnTo>
                <a:lnTo>
                  <a:pt x="156" y="781"/>
                </a:lnTo>
                <a:lnTo>
                  <a:pt x="187" y="781"/>
                </a:lnTo>
                <a:lnTo>
                  <a:pt x="187" y="906"/>
                </a:lnTo>
                <a:close/>
                <a:moveTo>
                  <a:pt x="187" y="750"/>
                </a:moveTo>
                <a:lnTo>
                  <a:pt x="156" y="750"/>
                </a:lnTo>
                <a:lnTo>
                  <a:pt x="156" y="656"/>
                </a:lnTo>
                <a:lnTo>
                  <a:pt x="187" y="656"/>
                </a:lnTo>
                <a:lnTo>
                  <a:pt x="187" y="750"/>
                </a:lnTo>
                <a:close/>
                <a:moveTo>
                  <a:pt x="187" y="625"/>
                </a:moveTo>
                <a:lnTo>
                  <a:pt x="156" y="625"/>
                </a:lnTo>
                <a:lnTo>
                  <a:pt x="156" y="500"/>
                </a:lnTo>
                <a:lnTo>
                  <a:pt x="187" y="500"/>
                </a:lnTo>
                <a:lnTo>
                  <a:pt x="187" y="625"/>
                </a:lnTo>
                <a:close/>
                <a:moveTo>
                  <a:pt x="187" y="469"/>
                </a:moveTo>
                <a:lnTo>
                  <a:pt x="156" y="469"/>
                </a:lnTo>
                <a:lnTo>
                  <a:pt x="156" y="344"/>
                </a:lnTo>
                <a:lnTo>
                  <a:pt x="187" y="344"/>
                </a:lnTo>
                <a:lnTo>
                  <a:pt x="187" y="469"/>
                </a:lnTo>
                <a:close/>
                <a:moveTo>
                  <a:pt x="187" y="312"/>
                </a:moveTo>
                <a:lnTo>
                  <a:pt x="156" y="312"/>
                </a:lnTo>
                <a:lnTo>
                  <a:pt x="156" y="219"/>
                </a:lnTo>
                <a:lnTo>
                  <a:pt x="187" y="219"/>
                </a:lnTo>
                <a:lnTo>
                  <a:pt x="187" y="312"/>
                </a:lnTo>
                <a:close/>
                <a:moveTo>
                  <a:pt x="187" y="187"/>
                </a:moveTo>
                <a:lnTo>
                  <a:pt x="156" y="187"/>
                </a:lnTo>
                <a:lnTo>
                  <a:pt x="156" y="94"/>
                </a:lnTo>
                <a:lnTo>
                  <a:pt x="187" y="94"/>
                </a:lnTo>
                <a:lnTo>
                  <a:pt x="187" y="187"/>
                </a:lnTo>
                <a:close/>
                <a:moveTo>
                  <a:pt x="250" y="906"/>
                </a:moveTo>
                <a:lnTo>
                  <a:pt x="219" y="906"/>
                </a:lnTo>
                <a:lnTo>
                  <a:pt x="219" y="781"/>
                </a:lnTo>
                <a:lnTo>
                  <a:pt x="250" y="781"/>
                </a:lnTo>
                <a:lnTo>
                  <a:pt x="250" y="906"/>
                </a:lnTo>
                <a:close/>
                <a:moveTo>
                  <a:pt x="250" y="750"/>
                </a:moveTo>
                <a:lnTo>
                  <a:pt x="219" y="750"/>
                </a:lnTo>
                <a:lnTo>
                  <a:pt x="219" y="656"/>
                </a:lnTo>
                <a:lnTo>
                  <a:pt x="250" y="656"/>
                </a:lnTo>
                <a:lnTo>
                  <a:pt x="250" y="750"/>
                </a:lnTo>
                <a:close/>
                <a:moveTo>
                  <a:pt x="250" y="625"/>
                </a:moveTo>
                <a:lnTo>
                  <a:pt x="219" y="625"/>
                </a:lnTo>
                <a:lnTo>
                  <a:pt x="219" y="500"/>
                </a:lnTo>
                <a:lnTo>
                  <a:pt x="250" y="500"/>
                </a:lnTo>
                <a:lnTo>
                  <a:pt x="250" y="625"/>
                </a:lnTo>
                <a:close/>
                <a:moveTo>
                  <a:pt x="250" y="469"/>
                </a:moveTo>
                <a:lnTo>
                  <a:pt x="219" y="469"/>
                </a:lnTo>
                <a:lnTo>
                  <a:pt x="219" y="344"/>
                </a:lnTo>
                <a:lnTo>
                  <a:pt x="250" y="344"/>
                </a:lnTo>
                <a:lnTo>
                  <a:pt x="250" y="469"/>
                </a:lnTo>
                <a:close/>
                <a:moveTo>
                  <a:pt x="250" y="312"/>
                </a:moveTo>
                <a:lnTo>
                  <a:pt x="219" y="312"/>
                </a:lnTo>
                <a:lnTo>
                  <a:pt x="219" y="219"/>
                </a:lnTo>
                <a:lnTo>
                  <a:pt x="250" y="219"/>
                </a:lnTo>
                <a:lnTo>
                  <a:pt x="250" y="312"/>
                </a:lnTo>
                <a:close/>
                <a:moveTo>
                  <a:pt x="250" y="187"/>
                </a:moveTo>
                <a:lnTo>
                  <a:pt x="219" y="187"/>
                </a:lnTo>
                <a:lnTo>
                  <a:pt x="219" y="94"/>
                </a:lnTo>
                <a:lnTo>
                  <a:pt x="250" y="94"/>
                </a:lnTo>
                <a:lnTo>
                  <a:pt x="250" y="187"/>
                </a:lnTo>
                <a:close/>
                <a:moveTo>
                  <a:pt x="312" y="906"/>
                </a:moveTo>
                <a:lnTo>
                  <a:pt x="281" y="906"/>
                </a:lnTo>
                <a:lnTo>
                  <a:pt x="281" y="781"/>
                </a:lnTo>
                <a:lnTo>
                  <a:pt x="312" y="781"/>
                </a:lnTo>
                <a:lnTo>
                  <a:pt x="312" y="906"/>
                </a:lnTo>
                <a:close/>
                <a:moveTo>
                  <a:pt x="312" y="750"/>
                </a:moveTo>
                <a:lnTo>
                  <a:pt x="281" y="750"/>
                </a:lnTo>
                <a:lnTo>
                  <a:pt x="281" y="656"/>
                </a:lnTo>
                <a:lnTo>
                  <a:pt x="312" y="656"/>
                </a:lnTo>
                <a:lnTo>
                  <a:pt x="312" y="750"/>
                </a:lnTo>
                <a:close/>
                <a:moveTo>
                  <a:pt x="312" y="625"/>
                </a:moveTo>
                <a:lnTo>
                  <a:pt x="281" y="625"/>
                </a:lnTo>
                <a:lnTo>
                  <a:pt x="281" y="500"/>
                </a:lnTo>
                <a:lnTo>
                  <a:pt x="312" y="500"/>
                </a:lnTo>
                <a:lnTo>
                  <a:pt x="312" y="625"/>
                </a:lnTo>
                <a:close/>
                <a:moveTo>
                  <a:pt x="312" y="469"/>
                </a:moveTo>
                <a:lnTo>
                  <a:pt x="281" y="469"/>
                </a:lnTo>
                <a:lnTo>
                  <a:pt x="281" y="344"/>
                </a:lnTo>
                <a:lnTo>
                  <a:pt x="312" y="344"/>
                </a:lnTo>
                <a:lnTo>
                  <a:pt x="312" y="469"/>
                </a:lnTo>
                <a:close/>
                <a:moveTo>
                  <a:pt x="312" y="312"/>
                </a:moveTo>
                <a:lnTo>
                  <a:pt x="281" y="312"/>
                </a:lnTo>
                <a:lnTo>
                  <a:pt x="281" y="219"/>
                </a:lnTo>
                <a:lnTo>
                  <a:pt x="312" y="219"/>
                </a:lnTo>
                <a:lnTo>
                  <a:pt x="312" y="312"/>
                </a:lnTo>
                <a:close/>
                <a:moveTo>
                  <a:pt x="312" y="187"/>
                </a:moveTo>
                <a:lnTo>
                  <a:pt x="281" y="187"/>
                </a:lnTo>
                <a:lnTo>
                  <a:pt x="281" y="94"/>
                </a:lnTo>
                <a:lnTo>
                  <a:pt x="312" y="94"/>
                </a:lnTo>
                <a:lnTo>
                  <a:pt x="312" y="187"/>
                </a:lnTo>
                <a:close/>
                <a:moveTo>
                  <a:pt x="375" y="906"/>
                </a:moveTo>
                <a:lnTo>
                  <a:pt x="343" y="906"/>
                </a:lnTo>
                <a:lnTo>
                  <a:pt x="343" y="781"/>
                </a:lnTo>
                <a:lnTo>
                  <a:pt x="375" y="781"/>
                </a:lnTo>
                <a:lnTo>
                  <a:pt x="375" y="906"/>
                </a:lnTo>
                <a:close/>
                <a:moveTo>
                  <a:pt x="375" y="750"/>
                </a:moveTo>
                <a:lnTo>
                  <a:pt x="343" y="750"/>
                </a:lnTo>
                <a:lnTo>
                  <a:pt x="343" y="656"/>
                </a:lnTo>
                <a:lnTo>
                  <a:pt x="375" y="656"/>
                </a:lnTo>
                <a:lnTo>
                  <a:pt x="375" y="750"/>
                </a:lnTo>
                <a:close/>
                <a:moveTo>
                  <a:pt x="375" y="625"/>
                </a:moveTo>
                <a:lnTo>
                  <a:pt x="343" y="625"/>
                </a:lnTo>
                <a:lnTo>
                  <a:pt x="343" y="500"/>
                </a:lnTo>
                <a:lnTo>
                  <a:pt x="375" y="500"/>
                </a:lnTo>
                <a:lnTo>
                  <a:pt x="375" y="625"/>
                </a:lnTo>
                <a:close/>
                <a:moveTo>
                  <a:pt x="375" y="469"/>
                </a:moveTo>
                <a:lnTo>
                  <a:pt x="343" y="469"/>
                </a:lnTo>
                <a:lnTo>
                  <a:pt x="343" y="344"/>
                </a:lnTo>
                <a:lnTo>
                  <a:pt x="375" y="344"/>
                </a:lnTo>
                <a:lnTo>
                  <a:pt x="375" y="469"/>
                </a:lnTo>
                <a:close/>
                <a:moveTo>
                  <a:pt x="375" y="312"/>
                </a:moveTo>
                <a:lnTo>
                  <a:pt x="343" y="312"/>
                </a:lnTo>
                <a:lnTo>
                  <a:pt x="343" y="219"/>
                </a:lnTo>
                <a:lnTo>
                  <a:pt x="375" y="219"/>
                </a:lnTo>
                <a:lnTo>
                  <a:pt x="375" y="312"/>
                </a:lnTo>
                <a:close/>
                <a:moveTo>
                  <a:pt x="375" y="187"/>
                </a:moveTo>
                <a:lnTo>
                  <a:pt x="343" y="187"/>
                </a:lnTo>
                <a:lnTo>
                  <a:pt x="343" y="94"/>
                </a:lnTo>
                <a:lnTo>
                  <a:pt x="375" y="94"/>
                </a:lnTo>
                <a:lnTo>
                  <a:pt x="375" y="187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200">
              <a:ln>
                <a:solidFill>
                  <a:srgbClr val="F5F5F5">
                    <a:alpha val="0"/>
                  </a:srgbClr>
                </a:solidFill>
              </a:ln>
              <a:solidFill>
                <a:prstClr val="black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42B2F9B0-7A77-4B5A-9857-8E20BF110067}"/>
              </a:ext>
            </a:extLst>
          </p:cNvPr>
          <p:cNvGrpSpPr/>
          <p:nvPr/>
        </p:nvGrpSpPr>
        <p:grpSpPr>
          <a:xfrm>
            <a:off x="-7324" y="0"/>
            <a:ext cx="9913324" cy="1173480"/>
            <a:chOff x="-7324" y="0"/>
            <a:chExt cx="9913324" cy="1173480"/>
          </a:xfrm>
        </p:grpSpPr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12BC79C6-F374-4220-B840-F08E1290CAE3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E1E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A912E01-D0C0-4CF7-AF75-B77AB9636B54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>
              <a:outerShdw blurRad="63500" dist="12700" dir="5400000" algn="t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endParaRPr lang="ko-KR" altLang="en-US" sz="12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BBEF54B-111E-45A1-8C49-B13FBA01252B}"/>
                </a:ext>
              </a:extLst>
            </p:cNvPr>
            <p:cNvSpPr txBox="1"/>
            <p:nvPr/>
          </p:nvSpPr>
          <p:spPr>
            <a:xfrm>
              <a:off x="273724" y="4689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marR="0" fontAlgn="base" latinLnBrk="1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공공기관</a:t>
              </a: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직무 관련 부동산 보유</a:t>
              </a:r>
              <a:r>
                <a:rPr lang="en-US" altLang="ko-KR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</a:t>
              </a: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매수 </a:t>
              </a: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신고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F6601887-CA62-481B-AE7D-F9952CED8E7C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2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F3AB8198-F7FF-4E66-BAB2-3C8349EBAAA4}"/>
                </a:ext>
              </a:extLst>
            </p:cNvPr>
            <p:cNvSpPr/>
            <p:nvPr/>
          </p:nvSpPr>
          <p:spPr>
            <a:xfrm>
              <a:off x="-7324" y="0"/>
              <a:ext cx="9905999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0A08B287-FFFD-47A1-B60D-F1779CDF04C6}"/>
                </a:ext>
              </a:extLst>
            </p:cNvPr>
            <p:cNvGrpSpPr/>
            <p:nvPr/>
          </p:nvGrpSpPr>
          <p:grpSpPr>
            <a:xfrm>
              <a:off x="6764516" y="372291"/>
              <a:ext cx="2760876" cy="276999"/>
              <a:chOff x="6764516" y="372291"/>
              <a:chExt cx="2760876" cy="276999"/>
            </a:xfrm>
          </p:grpSpPr>
          <p:grpSp>
            <p:nvGrpSpPr>
              <p:cNvPr id="49" name="그룹 48">
                <a:extLst>
                  <a:ext uri="{FF2B5EF4-FFF2-40B4-BE49-F238E27FC236}">
                    <a16:creationId xmlns:a16="http://schemas.microsoft.com/office/drawing/2014/main" id="{BD7A7CC8-2E24-4032-A5F3-93F71B9D5E4C}"/>
                  </a:ext>
                </a:extLst>
              </p:cNvPr>
              <p:cNvGrpSpPr/>
              <p:nvPr/>
            </p:nvGrpSpPr>
            <p:grpSpPr>
              <a:xfrm>
                <a:off x="6764516" y="372291"/>
                <a:ext cx="1160207" cy="276999"/>
                <a:chOff x="4300628" y="-710341"/>
                <a:chExt cx="1160207" cy="276999"/>
              </a:xfrm>
            </p:grpSpPr>
            <p:sp>
              <p:nvSpPr>
                <p:cNvPr id="56" name="Freeform 458">
                  <a:extLst>
                    <a:ext uri="{FF2B5EF4-FFF2-40B4-BE49-F238E27FC236}">
                      <a16:creationId xmlns:a16="http://schemas.microsoft.com/office/drawing/2014/main" id="{2DD9D2FD-3A17-4AF5-B74E-0D947F5893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57" name="직사각형 56">
                  <a:extLst>
                    <a:ext uri="{FF2B5EF4-FFF2-40B4-BE49-F238E27FC236}">
                      <a16:creationId xmlns:a16="http://schemas.microsoft.com/office/drawing/2014/main" id="{88280A61-47A1-4506-94B1-427B53D802E7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</a:t>
                  </a:r>
                </a:p>
              </p:txBody>
            </p:sp>
          </p:grpSp>
          <p:grpSp>
            <p:nvGrpSpPr>
              <p:cNvPr id="50" name="그룹 49">
                <a:extLst>
                  <a:ext uri="{FF2B5EF4-FFF2-40B4-BE49-F238E27FC236}">
                    <a16:creationId xmlns:a16="http://schemas.microsoft.com/office/drawing/2014/main" id="{A504AFAF-D5CD-4F4B-9738-98753F8D7D0C}"/>
                  </a:ext>
                </a:extLst>
              </p:cNvPr>
              <p:cNvGrpSpPr/>
              <p:nvPr/>
            </p:nvGrpSpPr>
            <p:grpSpPr>
              <a:xfrm>
                <a:off x="7564850" y="372291"/>
                <a:ext cx="1160207" cy="276999"/>
                <a:chOff x="4300628" y="-710341"/>
                <a:chExt cx="1160207" cy="276999"/>
              </a:xfrm>
            </p:grpSpPr>
            <p:sp>
              <p:nvSpPr>
                <p:cNvPr id="54" name="Freeform 458">
                  <a:extLst>
                    <a:ext uri="{FF2B5EF4-FFF2-40B4-BE49-F238E27FC236}">
                      <a16:creationId xmlns:a16="http://schemas.microsoft.com/office/drawing/2014/main" id="{D2C1C12C-A601-4903-93C9-198F65AC75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55" name="직사각형 54">
                  <a:extLst>
                    <a:ext uri="{FF2B5EF4-FFF2-40B4-BE49-F238E27FC236}">
                      <a16:creationId xmlns:a16="http://schemas.microsoft.com/office/drawing/2014/main" id="{018491A6-9ED1-41FD-9D23-33784E35E4FD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  <p:grpSp>
            <p:nvGrpSpPr>
              <p:cNvPr id="51" name="그룹 50">
                <a:extLst>
                  <a:ext uri="{FF2B5EF4-FFF2-40B4-BE49-F238E27FC236}">
                    <a16:creationId xmlns:a16="http://schemas.microsoft.com/office/drawing/2014/main" id="{B2785728-0A5E-4690-91E8-9103C55B519B}"/>
                  </a:ext>
                </a:extLst>
              </p:cNvPr>
              <p:cNvGrpSpPr/>
              <p:nvPr/>
            </p:nvGrpSpPr>
            <p:grpSpPr>
              <a:xfrm>
                <a:off x="8365185" y="372291"/>
                <a:ext cx="1160207" cy="276999"/>
                <a:chOff x="4300628" y="-710341"/>
                <a:chExt cx="1160207" cy="276999"/>
              </a:xfrm>
            </p:grpSpPr>
            <p:sp>
              <p:nvSpPr>
                <p:cNvPr id="52" name="Freeform 458">
                  <a:extLst>
                    <a:ext uri="{FF2B5EF4-FFF2-40B4-BE49-F238E27FC236}">
                      <a16:creationId xmlns:a16="http://schemas.microsoft.com/office/drawing/2014/main" id="{C6E68130-2CE3-4A7E-8694-3779A1F407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70C0"/>
                    </a:gs>
                    <a:gs pos="62000">
                      <a:srgbClr val="2A8966"/>
                    </a:gs>
                  </a:gsLst>
                  <a:lin ang="5400000" scaled="1"/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53" name="직사각형 52">
                  <a:extLst>
                    <a:ext uri="{FF2B5EF4-FFF2-40B4-BE49-F238E27FC236}">
                      <a16:creationId xmlns:a16="http://schemas.microsoft.com/office/drawing/2014/main" id="{2CBF41D6-1370-4E08-B51F-73C262296B99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</p:grp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id="{CCE35844-898E-4FD9-AA80-689B933D6D0C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6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FDEB17B-A5B6-4A50-9BEF-EA234EFDE3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36</a:t>
            </a:fld>
            <a:endParaRPr lang="ko-KR" altLang="en-US"/>
          </a:p>
        </p:txBody>
      </p:sp>
      <p:grpSp>
        <p:nvGrpSpPr>
          <p:cNvPr id="43" name="그룹 42"/>
          <p:cNvGrpSpPr/>
          <p:nvPr/>
        </p:nvGrpSpPr>
        <p:grpSpPr>
          <a:xfrm>
            <a:off x="-7324" y="1153265"/>
            <a:ext cx="1722913" cy="307777"/>
            <a:chOff x="-7324" y="2728065"/>
            <a:chExt cx="1722913" cy="307777"/>
          </a:xfrm>
        </p:grpSpPr>
        <p:sp>
          <p:nvSpPr>
            <p:cNvPr id="44" name="Freeform 458">
              <a:extLst>
                <a:ext uri="{FF2B5EF4-FFF2-40B4-BE49-F238E27FC236}">
                  <a16:creationId xmlns:a16="http://schemas.microsoft.com/office/drawing/2014/main" id="{D9327BC5-1D9A-4E8B-B5C4-2776AB2578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-7324" y="2747375"/>
              <a:ext cx="1722913" cy="25350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E1EFF4"/>
                </a:gs>
                <a:gs pos="100000">
                  <a:srgbClr val="E1EFF4">
                    <a:lumMod val="9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BE431CF9-91CD-453A-97DB-EF94BE8552B8}"/>
                </a:ext>
              </a:extLst>
            </p:cNvPr>
            <p:cNvSpPr/>
            <p:nvPr/>
          </p:nvSpPr>
          <p:spPr>
            <a:xfrm>
              <a:off x="456819" y="2728065"/>
              <a:ext cx="79462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    시</a:t>
              </a: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DAB19668-6C42-4ED3-8B9B-01AB0EFECE83}"/>
              </a:ext>
            </a:extLst>
          </p:cNvPr>
          <p:cNvGrpSpPr/>
          <p:nvPr/>
        </p:nvGrpSpPr>
        <p:grpSpPr>
          <a:xfrm>
            <a:off x="7063643" y="3195049"/>
            <a:ext cx="751589" cy="1083799"/>
            <a:chOff x="6236875" y="5209200"/>
            <a:chExt cx="665803" cy="960095"/>
          </a:xfrm>
        </p:grpSpPr>
        <p:sp>
          <p:nvSpPr>
            <p:cNvPr id="59" name="사각형: 둥근 위쪽 모서리 58">
              <a:extLst>
                <a:ext uri="{FF2B5EF4-FFF2-40B4-BE49-F238E27FC236}">
                  <a16:creationId xmlns:a16="http://schemas.microsoft.com/office/drawing/2014/main" id="{7665A315-D179-49EA-8311-0739F9C2D8B4}"/>
                </a:ext>
              </a:extLst>
            </p:cNvPr>
            <p:cNvSpPr/>
            <p:nvPr/>
          </p:nvSpPr>
          <p:spPr>
            <a:xfrm>
              <a:off x="6236875" y="5620673"/>
              <a:ext cx="665803" cy="548622"/>
            </a:xfrm>
            <a:prstGeom prst="round2SameRect">
              <a:avLst>
                <a:gd name="adj1" fmla="val 28856"/>
                <a:gd name="adj2" fmla="val 0"/>
              </a:avLst>
            </a:prstGeom>
            <a:gradFill>
              <a:gsLst>
                <a:gs pos="75000">
                  <a:srgbClr val="80ADCC"/>
                </a:gs>
                <a:gs pos="100000">
                  <a:srgbClr val="80ADCC">
                    <a:alpha val="0"/>
                  </a:srgbClr>
                </a:gs>
              </a:gsLst>
              <a:lin ang="54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0" name="자유형: 도형 59">
              <a:extLst>
                <a:ext uri="{FF2B5EF4-FFF2-40B4-BE49-F238E27FC236}">
                  <a16:creationId xmlns:a16="http://schemas.microsoft.com/office/drawing/2014/main" id="{77DEA368-6735-4569-90BA-07AE3862ADDD}"/>
                </a:ext>
              </a:extLst>
            </p:cNvPr>
            <p:cNvSpPr/>
            <p:nvPr/>
          </p:nvSpPr>
          <p:spPr>
            <a:xfrm>
              <a:off x="6393990" y="5209200"/>
              <a:ext cx="351559" cy="351543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solidFill>
              <a:srgbClr val="80AD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D9D4DAAA-42F6-4896-933F-664553D3052C}"/>
              </a:ext>
            </a:extLst>
          </p:cNvPr>
          <p:cNvGrpSpPr/>
          <p:nvPr/>
        </p:nvGrpSpPr>
        <p:grpSpPr>
          <a:xfrm>
            <a:off x="4565656" y="3195048"/>
            <a:ext cx="751589" cy="1083799"/>
            <a:chOff x="3457894" y="3049427"/>
            <a:chExt cx="664925" cy="958829"/>
          </a:xfrm>
        </p:grpSpPr>
        <p:sp>
          <p:nvSpPr>
            <p:cNvPr id="62" name="사각형: 둥근 위쪽 모서리 61">
              <a:extLst>
                <a:ext uri="{FF2B5EF4-FFF2-40B4-BE49-F238E27FC236}">
                  <a16:creationId xmlns:a16="http://schemas.microsoft.com/office/drawing/2014/main" id="{85BDB744-C897-4EC2-AC63-0448EBD3AF69}"/>
                </a:ext>
              </a:extLst>
            </p:cNvPr>
            <p:cNvSpPr/>
            <p:nvPr/>
          </p:nvSpPr>
          <p:spPr>
            <a:xfrm>
              <a:off x="3457894" y="3460357"/>
              <a:ext cx="664925" cy="547899"/>
            </a:xfrm>
            <a:prstGeom prst="round2SameRect">
              <a:avLst>
                <a:gd name="adj1" fmla="val 28856"/>
                <a:gd name="adj2" fmla="val 0"/>
              </a:avLst>
            </a:prstGeom>
            <a:gradFill>
              <a:gsLst>
                <a:gs pos="75000">
                  <a:srgbClr val="999999"/>
                </a:gs>
                <a:gs pos="100000">
                  <a:srgbClr val="999999">
                    <a:alpha val="0"/>
                  </a:srgbClr>
                </a:gs>
              </a:gsLst>
              <a:lin ang="54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3" name="자유형: 도형 62">
              <a:extLst>
                <a:ext uri="{FF2B5EF4-FFF2-40B4-BE49-F238E27FC236}">
                  <a16:creationId xmlns:a16="http://schemas.microsoft.com/office/drawing/2014/main" id="{CC513D8B-ECBD-4694-B653-541FFBFD41A0}"/>
                </a:ext>
              </a:extLst>
            </p:cNvPr>
            <p:cNvSpPr/>
            <p:nvPr/>
          </p:nvSpPr>
          <p:spPr>
            <a:xfrm>
              <a:off x="3614802" y="3049427"/>
              <a:ext cx="351095" cy="351080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9684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6A2208-CC26-4952-8EBD-052D50E0CF11}"/>
              </a:ext>
            </a:extLst>
          </p:cNvPr>
          <p:cNvGrpSpPr/>
          <p:nvPr/>
        </p:nvGrpSpPr>
        <p:grpSpPr>
          <a:xfrm>
            <a:off x="417513" y="2630981"/>
            <a:ext cx="4418853" cy="3750769"/>
            <a:chOff x="417513" y="2630981"/>
            <a:chExt cx="4418853" cy="3750769"/>
          </a:xfrm>
        </p:grpSpPr>
        <p:sp>
          <p:nvSpPr>
            <p:cNvPr id="5" name="모서리가 둥근 직사각형 53">
              <a:extLst>
                <a:ext uri="{FF2B5EF4-FFF2-40B4-BE49-F238E27FC236}">
                  <a16:creationId xmlns:a16="http://schemas.microsoft.com/office/drawing/2014/main" id="{17C25BF3-2AEA-42E8-A013-211FFBDA0386}"/>
                </a:ext>
              </a:extLst>
            </p:cNvPr>
            <p:cNvSpPr/>
            <p:nvPr/>
          </p:nvSpPr>
          <p:spPr>
            <a:xfrm>
              <a:off x="417514" y="2796515"/>
              <a:ext cx="4418852" cy="35852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50800">
              <a:noFill/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>
                <a:defRPr/>
              </a:pPr>
              <a:endParaRPr lang="ko-KR" altLang="en-US" sz="160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A438643-DEC2-46B2-9265-658CC0823A9D}"/>
                </a:ext>
              </a:extLst>
            </p:cNvPr>
            <p:cNvSpPr txBox="1"/>
            <p:nvPr/>
          </p:nvSpPr>
          <p:spPr>
            <a:xfrm>
              <a:off x="417513" y="2630981"/>
              <a:ext cx="4418853" cy="422071"/>
            </a:xfrm>
            <a:prstGeom prst="rect">
              <a:avLst/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EB6F641-AA0B-4290-9817-8316A28761B3}"/>
                </a:ext>
              </a:extLst>
            </p:cNvPr>
            <p:cNvGrpSpPr/>
            <p:nvPr/>
          </p:nvGrpSpPr>
          <p:grpSpPr>
            <a:xfrm>
              <a:off x="692151" y="3308349"/>
              <a:ext cx="3864923" cy="2800282"/>
              <a:chOff x="692151" y="3308349"/>
              <a:chExt cx="3864923" cy="2800282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9BC9F93-D8D0-4F60-8273-5B095706AD57}"/>
                  </a:ext>
                </a:extLst>
              </p:cNvPr>
              <p:cNvSpPr txBox="1"/>
              <p:nvPr/>
            </p:nvSpPr>
            <p:spPr>
              <a:xfrm>
                <a:off x="692151" y="3308349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7CF798-FB5A-43FC-9385-CF0F1840C1C9}"/>
                  </a:ext>
                </a:extLst>
              </p:cNvPr>
              <p:cNvSpPr txBox="1"/>
              <p:nvPr/>
            </p:nvSpPr>
            <p:spPr>
              <a:xfrm>
                <a:off x="1082040" y="3308349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사적이해관계자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신고 및 회피 </a:t>
                </a:r>
                <a:r>
                  <a:rPr lang="en-US" altLang="ko-KR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기피 신청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1FEEAAD-BC0C-479A-8293-1246DA588E16}"/>
                  </a:ext>
                </a:extLst>
              </p:cNvPr>
              <p:cNvSpPr txBox="1"/>
              <p:nvPr/>
            </p:nvSpPr>
            <p:spPr>
              <a:xfrm>
                <a:off x="692151" y="3898088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6AAB0555-EAEF-4E1E-B9F1-B0F431452063}"/>
                  </a:ext>
                </a:extLst>
              </p:cNvPr>
              <p:cNvSpPr txBox="1"/>
              <p:nvPr/>
            </p:nvSpPr>
            <p:spPr>
              <a:xfrm>
                <a:off x="1082040" y="3898088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직무 관련 부동산 보유 </a:t>
                </a:r>
                <a:r>
                  <a:rPr lang="en-US" altLang="ko-KR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매수 신고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215BC5B-590F-40DB-83BB-3E20D4D46D91}"/>
                  </a:ext>
                </a:extLst>
              </p:cNvPr>
              <p:cNvSpPr txBox="1"/>
              <p:nvPr/>
            </p:nvSpPr>
            <p:spPr>
              <a:xfrm>
                <a:off x="692151" y="448782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2452265-210D-4EC0-A3FC-58891B16FF32}"/>
                  </a:ext>
                </a:extLst>
              </p:cNvPr>
              <p:cNvSpPr txBox="1"/>
              <p:nvPr/>
            </p:nvSpPr>
            <p:spPr>
              <a:xfrm>
                <a:off x="1082040" y="448782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직무관련자와의 거래 신고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5784E78-89F3-46F2-BD1F-7E6188557880}"/>
                  </a:ext>
                </a:extLst>
              </p:cNvPr>
              <p:cNvSpPr txBox="1"/>
              <p:nvPr/>
            </p:nvSpPr>
            <p:spPr>
              <a:xfrm>
                <a:off x="692151" y="507756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1FD3E45F-3F59-4FB1-B011-8FD81EB07825}"/>
                  </a:ext>
                </a:extLst>
              </p:cNvPr>
              <p:cNvSpPr txBox="1"/>
              <p:nvPr/>
            </p:nvSpPr>
            <p:spPr>
              <a:xfrm>
                <a:off x="1082040" y="507756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 민간부문 업무활동 내역 제출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D137D1-9CD1-420C-8E69-4F5B464F4B6C}"/>
                  </a:ext>
                </a:extLst>
              </p:cNvPr>
              <p:cNvSpPr txBox="1"/>
              <p:nvPr/>
            </p:nvSpPr>
            <p:spPr>
              <a:xfrm>
                <a:off x="692151" y="566730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78D2B136-68AA-4643-AF75-ED1D6BA97B41}"/>
                  </a:ext>
                </a:extLst>
              </p:cNvPr>
              <p:cNvSpPr txBox="1"/>
              <p:nvPr/>
            </p:nvSpPr>
            <p:spPr>
              <a:xfrm>
                <a:off x="1082040" y="566730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퇴직자 사적 접촉 신고</a:t>
                </a:r>
              </a:p>
            </p:txBody>
          </p:sp>
        </p:grpSp>
      </p:grpSp>
      <p:sp>
        <p:nvSpPr>
          <p:cNvPr id="50" name="자유형 49"/>
          <p:cNvSpPr/>
          <p:nvPr/>
        </p:nvSpPr>
        <p:spPr>
          <a:xfrm>
            <a:off x="-9967" y="0"/>
            <a:ext cx="9906000" cy="6858000"/>
          </a:xfrm>
          <a:custGeom>
            <a:avLst/>
            <a:gdLst>
              <a:gd name="connsiteX0" fmla="*/ 0 w 9906000"/>
              <a:gd name="connsiteY0" fmla="*/ 0 h 6858000"/>
              <a:gd name="connsiteX1" fmla="*/ 9906000 w 9906000"/>
              <a:gd name="connsiteY1" fmla="*/ 0 h 6858000"/>
              <a:gd name="connsiteX2" fmla="*/ 9906000 w 9906000"/>
              <a:gd name="connsiteY2" fmla="*/ 6858000 h 6858000"/>
              <a:gd name="connsiteX3" fmla="*/ 0 w 9906000"/>
              <a:gd name="connsiteY3" fmla="*/ 6858000 h 6858000"/>
              <a:gd name="connsiteX4" fmla="*/ 0 w 9906000"/>
              <a:gd name="connsiteY4" fmla="*/ 0 h 6858000"/>
              <a:gd name="connsiteX5" fmla="*/ 596900 w 9906000"/>
              <a:gd name="connsiteY5" fmla="*/ 4391814 h 6858000"/>
              <a:gd name="connsiteX6" fmla="*/ 596900 w 9906000"/>
              <a:gd name="connsiteY6" fmla="*/ 5003800 h 6858000"/>
              <a:gd name="connsiteX7" fmla="*/ 4660900 w 9906000"/>
              <a:gd name="connsiteY7" fmla="*/ 5003800 h 6858000"/>
              <a:gd name="connsiteX8" fmla="*/ 4660900 w 9906000"/>
              <a:gd name="connsiteY8" fmla="*/ 4391814 h 6858000"/>
              <a:gd name="connsiteX9" fmla="*/ 596900 w 9906000"/>
              <a:gd name="connsiteY9" fmla="*/ 439181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06000" h="6858000">
                <a:moveTo>
                  <a:pt x="0" y="0"/>
                </a:moveTo>
                <a:lnTo>
                  <a:pt x="9906000" y="0"/>
                </a:lnTo>
                <a:lnTo>
                  <a:pt x="9906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596900" y="4391814"/>
                </a:moveTo>
                <a:lnTo>
                  <a:pt x="596900" y="5003800"/>
                </a:lnTo>
                <a:lnTo>
                  <a:pt x="4660900" y="5003800"/>
                </a:lnTo>
                <a:lnTo>
                  <a:pt x="4660900" y="4391814"/>
                </a:lnTo>
                <a:lnTo>
                  <a:pt x="596900" y="4391814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684902" y="1061339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endParaRPr lang="en-US" altLang="ko-KR" sz="3200" spc="-300" dirty="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221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그룹 72">
            <a:extLst>
              <a:ext uri="{FF2B5EF4-FFF2-40B4-BE49-F238E27FC236}">
                <a16:creationId xmlns:a16="http://schemas.microsoft.com/office/drawing/2014/main" id="{0132E716-EE2D-419D-860B-3373C9F0959C}"/>
              </a:ext>
            </a:extLst>
          </p:cNvPr>
          <p:cNvGrpSpPr/>
          <p:nvPr/>
        </p:nvGrpSpPr>
        <p:grpSpPr>
          <a:xfrm>
            <a:off x="5825963" y="2619207"/>
            <a:ext cx="546262" cy="1287618"/>
            <a:chOff x="5854702" y="5807541"/>
            <a:chExt cx="251782" cy="593487"/>
          </a:xfrm>
          <a:solidFill>
            <a:srgbClr val="B4C7E7"/>
          </a:solidFill>
        </p:grpSpPr>
        <p:sp>
          <p:nvSpPr>
            <p:cNvPr id="74" name="그래픽 4">
              <a:extLst>
                <a:ext uri="{FF2B5EF4-FFF2-40B4-BE49-F238E27FC236}">
                  <a16:creationId xmlns:a16="http://schemas.microsoft.com/office/drawing/2014/main" id="{5737FC9D-C9D8-4802-963C-46C1FFB79B42}"/>
                </a:ext>
              </a:extLst>
            </p:cNvPr>
            <p:cNvSpPr/>
            <p:nvPr/>
          </p:nvSpPr>
          <p:spPr>
            <a:xfrm>
              <a:off x="5854702" y="5935067"/>
              <a:ext cx="251782" cy="465961"/>
            </a:xfrm>
            <a:custGeom>
              <a:avLst/>
              <a:gdLst>
                <a:gd name="connsiteX0" fmla="*/ 48047 w 295970"/>
                <a:gd name="connsiteY0" fmla="*/ 255611 h 547738"/>
                <a:gd name="connsiteX1" fmla="*/ 46125 w 295970"/>
                <a:gd name="connsiteY1" fmla="*/ 201798 h 547738"/>
                <a:gd name="connsiteX2" fmla="*/ 67266 w 295970"/>
                <a:gd name="connsiteY2" fmla="*/ 69188 h 547738"/>
                <a:gd name="connsiteX3" fmla="*/ 67266 w 295970"/>
                <a:gd name="connsiteY3" fmla="*/ 511222 h 547738"/>
                <a:gd name="connsiteX4" fmla="*/ 103782 w 295970"/>
                <a:gd name="connsiteY4" fmla="*/ 547738 h 547738"/>
                <a:gd name="connsiteX5" fmla="*/ 140298 w 295970"/>
                <a:gd name="connsiteY5" fmla="*/ 511222 h 547738"/>
                <a:gd name="connsiteX6" fmla="*/ 140298 w 295970"/>
                <a:gd name="connsiteY6" fmla="*/ 246002 h 547738"/>
                <a:gd name="connsiteX7" fmla="*/ 153751 w 295970"/>
                <a:gd name="connsiteY7" fmla="*/ 246002 h 547738"/>
                <a:gd name="connsiteX8" fmla="*/ 153751 w 295970"/>
                <a:gd name="connsiteY8" fmla="*/ 511222 h 547738"/>
                <a:gd name="connsiteX9" fmla="*/ 190267 w 295970"/>
                <a:gd name="connsiteY9" fmla="*/ 547738 h 547738"/>
                <a:gd name="connsiteX10" fmla="*/ 226783 w 295970"/>
                <a:gd name="connsiteY10" fmla="*/ 511222 h 547738"/>
                <a:gd name="connsiteX11" fmla="*/ 226783 w 295970"/>
                <a:gd name="connsiteY11" fmla="*/ 71110 h 547738"/>
                <a:gd name="connsiteX12" fmla="*/ 232548 w 295970"/>
                <a:gd name="connsiteY12" fmla="*/ 82641 h 547738"/>
                <a:gd name="connsiteX13" fmla="*/ 247923 w 295970"/>
                <a:gd name="connsiteY13" fmla="*/ 201798 h 547738"/>
                <a:gd name="connsiteX14" fmla="*/ 246002 w 295970"/>
                <a:gd name="connsiteY14" fmla="*/ 255611 h 547738"/>
                <a:gd name="connsiteX15" fmla="*/ 269064 w 295970"/>
                <a:gd name="connsiteY15" fmla="*/ 280596 h 547738"/>
                <a:gd name="connsiteX16" fmla="*/ 270986 w 295970"/>
                <a:gd name="connsiteY16" fmla="*/ 280596 h 547738"/>
                <a:gd name="connsiteX17" fmla="*/ 294049 w 295970"/>
                <a:gd name="connsiteY17" fmla="*/ 257533 h 547738"/>
                <a:gd name="connsiteX18" fmla="*/ 295971 w 295970"/>
                <a:gd name="connsiteY18" fmla="*/ 201798 h 547738"/>
                <a:gd name="connsiteX19" fmla="*/ 263298 w 295970"/>
                <a:gd name="connsiteY19" fmla="*/ 34594 h 547738"/>
                <a:gd name="connsiteX20" fmla="*/ 232548 w 295970"/>
                <a:gd name="connsiteY20" fmla="*/ 5766 h 547738"/>
                <a:gd name="connsiteX21" fmla="*/ 207564 w 295970"/>
                <a:gd name="connsiteY21" fmla="*/ 0 h 547738"/>
                <a:gd name="connsiteX22" fmla="*/ 205642 w 295970"/>
                <a:gd name="connsiteY22" fmla="*/ 0 h 547738"/>
                <a:gd name="connsiteX23" fmla="*/ 90329 w 295970"/>
                <a:gd name="connsiteY23" fmla="*/ 0 h 547738"/>
                <a:gd name="connsiteX24" fmla="*/ 88407 w 295970"/>
                <a:gd name="connsiteY24" fmla="*/ 0 h 547738"/>
                <a:gd name="connsiteX25" fmla="*/ 63422 w 295970"/>
                <a:gd name="connsiteY25" fmla="*/ 5766 h 547738"/>
                <a:gd name="connsiteX26" fmla="*/ 21141 w 295970"/>
                <a:gd name="connsiteY26" fmla="*/ 61500 h 547738"/>
                <a:gd name="connsiteX27" fmla="*/ 0 w 295970"/>
                <a:gd name="connsiteY27" fmla="*/ 201798 h 547738"/>
                <a:gd name="connsiteX28" fmla="*/ 1922 w 295970"/>
                <a:gd name="connsiteY28" fmla="*/ 257533 h 547738"/>
                <a:gd name="connsiteX29" fmla="*/ 24985 w 295970"/>
                <a:gd name="connsiteY29" fmla="*/ 280596 h 547738"/>
                <a:gd name="connsiteX30" fmla="*/ 26906 w 295970"/>
                <a:gd name="connsiteY30" fmla="*/ 280596 h 547738"/>
                <a:gd name="connsiteX31" fmla="*/ 48047 w 295970"/>
                <a:gd name="connsiteY31" fmla="*/ 255611 h 54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95970" h="547738">
                  <a:moveTo>
                    <a:pt x="48047" y="255611"/>
                  </a:moveTo>
                  <a:cubicBezTo>
                    <a:pt x="46125" y="236392"/>
                    <a:pt x="46125" y="219095"/>
                    <a:pt x="46125" y="201798"/>
                  </a:cubicBezTo>
                  <a:cubicBezTo>
                    <a:pt x="46125" y="130688"/>
                    <a:pt x="55735" y="90329"/>
                    <a:pt x="67266" y="69188"/>
                  </a:cubicBezTo>
                  <a:lnTo>
                    <a:pt x="67266" y="511222"/>
                  </a:lnTo>
                  <a:cubicBezTo>
                    <a:pt x="67266" y="530441"/>
                    <a:pt x="82641" y="547738"/>
                    <a:pt x="103782" y="547738"/>
                  </a:cubicBezTo>
                  <a:cubicBezTo>
                    <a:pt x="123001" y="547738"/>
                    <a:pt x="140298" y="532363"/>
                    <a:pt x="140298" y="511222"/>
                  </a:cubicBezTo>
                  <a:lnTo>
                    <a:pt x="140298" y="246002"/>
                  </a:lnTo>
                  <a:lnTo>
                    <a:pt x="153751" y="246002"/>
                  </a:lnTo>
                  <a:lnTo>
                    <a:pt x="153751" y="511222"/>
                  </a:lnTo>
                  <a:cubicBezTo>
                    <a:pt x="153751" y="530441"/>
                    <a:pt x="169126" y="547738"/>
                    <a:pt x="190267" y="547738"/>
                  </a:cubicBezTo>
                  <a:cubicBezTo>
                    <a:pt x="211408" y="547738"/>
                    <a:pt x="226783" y="532363"/>
                    <a:pt x="226783" y="511222"/>
                  </a:cubicBezTo>
                  <a:lnTo>
                    <a:pt x="226783" y="71110"/>
                  </a:lnTo>
                  <a:cubicBezTo>
                    <a:pt x="228705" y="74954"/>
                    <a:pt x="230626" y="78797"/>
                    <a:pt x="232548" y="82641"/>
                  </a:cubicBezTo>
                  <a:cubicBezTo>
                    <a:pt x="240236" y="105704"/>
                    <a:pt x="247923" y="144142"/>
                    <a:pt x="247923" y="201798"/>
                  </a:cubicBezTo>
                  <a:cubicBezTo>
                    <a:pt x="247923" y="217173"/>
                    <a:pt x="247923" y="236392"/>
                    <a:pt x="246002" y="255611"/>
                  </a:cubicBezTo>
                  <a:cubicBezTo>
                    <a:pt x="246002" y="269064"/>
                    <a:pt x="255611" y="280596"/>
                    <a:pt x="269064" y="280596"/>
                  </a:cubicBezTo>
                  <a:cubicBezTo>
                    <a:pt x="269064" y="280596"/>
                    <a:pt x="269064" y="280596"/>
                    <a:pt x="270986" y="280596"/>
                  </a:cubicBezTo>
                  <a:cubicBezTo>
                    <a:pt x="282517" y="280596"/>
                    <a:pt x="294049" y="270986"/>
                    <a:pt x="294049" y="257533"/>
                  </a:cubicBezTo>
                  <a:cubicBezTo>
                    <a:pt x="295971" y="236392"/>
                    <a:pt x="295971" y="219095"/>
                    <a:pt x="295971" y="201798"/>
                  </a:cubicBezTo>
                  <a:cubicBezTo>
                    <a:pt x="295971" y="113391"/>
                    <a:pt x="282517" y="63422"/>
                    <a:pt x="263298" y="34594"/>
                  </a:cubicBezTo>
                  <a:cubicBezTo>
                    <a:pt x="253689" y="19219"/>
                    <a:pt x="242158" y="9609"/>
                    <a:pt x="232548" y="5766"/>
                  </a:cubicBezTo>
                  <a:cubicBezTo>
                    <a:pt x="222939" y="0"/>
                    <a:pt x="213329" y="0"/>
                    <a:pt x="207564" y="0"/>
                  </a:cubicBezTo>
                  <a:cubicBezTo>
                    <a:pt x="207564" y="0"/>
                    <a:pt x="207564" y="0"/>
                    <a:pt x="205642" y="0"/>
                  </a:cubicBezTo>
                  <a:lnTo>
                    <a:pt x="90329" y="0"/>
                  </a:lnTo>
                  <a:cubicBezTo>
                    <a:pt x="90329" y="0"/>
                    <a:pt x="90329" y="0"/>
                    <a:pt x="88407" y="0"/>
                  </a:cubicBezTo>
                  <a:cubicBezTo>
                    <a:pt x="82641" y="0"/>
                    <a:pt x="74954" y="1922"/>
                    <a:pt x="63422" y="5766"/>
                  </a:cubicBezTo>
                  <a:cubicBezTo>
                    <a:pt x="49969" y="13453"/>
                    <a:pt x="32672" y="30750"/>
                    <a:pt x="21141" y="61500"/>
                  </a:cubicBezTo>
                  <a:cubicBezTo>
                    <a:pt x="7688" y="92251"/>
                    <a:pt x="0" y="136454"/>
                    <a:pt x="0" y="201798"/>
                  </a:cubicBezTo>
                  <a:cubicBezTo>
                    <a:pt x="0" y="219095"/>
                    <a:pt x="0" y="238314"/>
                    <a:pt x="1922" y="257533"/>
                  </a:cubicBezTo>
                  <a:cubicBezTo>
                    <a:pt x="1922" y="270986"/>
                    <a:pt x="13453" y="280596"/>
                    <a:pt x="24985" y="280596"/>
                  </a:cubicBezTo>
                  <a:cubicBezTo>
                    <a:pt x="24985" y="280596"/>
                    <a:pt x="24985" y="280596"/>
                    <a:pt x="26906" y="280596"/>
                  </a:cubicBezTo>
                  <a:cubicBezTo>
                    <a:pt x="40360" y="280596"/>
                    <a:pt x="49969" y="269064"/>
                    <a:pt x="48047" y="2556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5" name="그래픽 4">
              <a:extLst>
                <a:ext uri="{FF2B5EF4-FFF2-40B4-BE49-F238E27FC236}">
                  <a16:creationId xmlns:a16="http://schemas.microsoft.com/office/drawing/2014/main" id="{A2F45FE9-5649-4758-B61D-5365C1C9EC2C}"/>
                </a:ext>
              </a:extLst>
            </p:cNvPr>
            <p:cNvSpPr/>
            <p:nvPr/>
          </p:nvSpPr>
          <p:spPr>
            <a:xfrm>
              <a:off x="5925005" y="5807541"/>
              <a:ext cx="111176" cy="111176"/>
            </a:xfrm>
            <a:custGeom>
              <a:avLst/>
              <a:gdLst>
                <a:gd name="connsiteX0" fmla="*/ 130688 w 130688"/>
                <a:gd name="connsiteY0" fmla="*/ 65344 h 130688"/>
                <a:gd name="connsiteX1" fmla="*/ 65344 w 130688"/>
                <a:gd name="connsiteY1" fmla="*/ 130688 h 130688"/>
                <a:gd name="connsiteX2" fmla="*/ 0 w 130688"/>
                <a:gd name="connsiteY2" fmla="*/ 65344 h 130688"/>
                <a:gd name="connsiteX3" fmla="*/ 65344 w 130688"/>
                <a:gd name="connsiteY3" fmla="*/ 0 h 130688"/>
                <a:gd name="connsiteX4" fmla="*/ 130688 w 130688"/>
                <a:gd name="connsiteY4" fmla="*/ 65344 h 130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688" h="130688">
                  <a:moveTo>
                    <a:pt x="130688" y="65344"/>
                  </a:moveTo>
                  <a:cubicBezTo>
                    <a:pt x="130688" y="101433"/>
                    <a:pt x="101433" y="130688"/>
                    <a:pt x="65344" y="130688"/>
                  </a:cubicBezTo>
                  <a:cubicBezTo>
                    <a:pt x="29256" y="130688"/>
                    <a:pt x="0" y="101433"/>
                    <a:pt x="0" y="65344"/>
                  </a:cubicBezTo>
                  <a:cubicBezTo>
                    <a:pt x="0" y="29256"/>
                    <a:pt x="29256" y="0"/>
                    <a:pt x="65344" y="0"/>
                  </a:cubicBezTo>
                  <a:cubicBezTo>
                    <a:pt x="101433" y="0"/>
                    <a:pt x="130688" y="29256"/>
                    <a:pt x="130688" y="65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235687B0-80C9-4AC0-9A68-BA5CCB003AF5}"/>
              </a:ext>
            </a:extLst>
          </p:cNvPr>
          <p:cNvSpPr/>
          <p:nvPr/>
        </p:nvSpPr>
        <p:spPr>
          <a:xfrm>
            <a:off x="883484" y="4084406"/>
            <a:ext cx="8139032" cy="2170732"/>
          </a:xfrm>
          <a:prstGeom prst="roundRect">
            <a:avLst>
              <a:gd name="adj" fmla="val 11334"/>
            </a:avLst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사각형: 둥근 위쪽 모서리 54">
            <a:extLst>
              <a:ext uri="{FF2B5EF4-FFF2-40B4-BE49-F238E27FC236}">
                <a16:creationId xmlns:a16="http://schemas.microsoft.com/office/drawing/2014/main" id="{D77C19CE-2174-4DC2-A895-FA84BA7010C3}"/>
              </a:ext>
            </a:extLst>
          </p:cNvPr>
          <p:cNvSpPr/>
          <p:nvPr/>
        </p:nvSpPr>
        <p:spPr>
          <a:xfrm flipV="1">
            <a:off x="417513" y="1015024"/>
            <a:ext cx="9071811" cy="1126196"/>
          </a:xfrm>
          <a:prstGeom prst="round2SameRect">
            <a:avLst/>
          </a:prstGeom>
          <a:gradFill flip="none" rotWithShape="1">
            <a:gsLst>
              <a:gs pos="100000">
                <a:schemeClr val="accent1">
                  <a:lumMod val="75000"/>
                </a:schemeClr>
              </a:gs>
              <a:gs pos="76000">
                <a:schemeClr val="accent1">
                  <a:lumMod val="40000"/>
                  <a:lumOff val="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F6E6EA02-0C00-4F56-BEF5-4E465C1E2D5D}"/>
              </a:ext>
            </a:extLst>
          </p:cNvPr>
          <p:cNvSpPr txBox="1"/>
          <p:nvPr/>
        </p:nvSpPr>
        <p:spPr>
          <a:xfrm>
            <a:off x="849418" y="1381036"/>
            <a:ext cx="820800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공직자는 </a:t>
            </a:r>
            <a:r>
              <a:rPr lang="ko-KR" altLang="en-US" sz="1600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신고대상자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본인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배우자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직계존속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비속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특수관계사업자 등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직무관련자와 사적 거래</a:t>
            </a:r>
            <a:r>
              <a:rPr lang="ko-KR" altLang="en-US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한다는 것을 알았을 경우</a:t>
            </a:r>
            <a:r>
              <a: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 사실을 신고</a:t>
            </a:r>
          </a:p>
        </p:txBody>
      </p: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1149E9A6-8CEF-4304-A571-C4F8FCEF58AD}"/>
              </a:ext>
            </a:extLst>
          </p:cNvPr>
          <p:cNvGrpSpPr/>
          <p:nvPr/>
        </p:nvGrpSpPr>
        <p:grpSpPr>
          <a:xfrm>
            <a:off x="-7324" y="0"/>
            <a:ext cx="9913324" cy="1173480"/>
            <a:chOff x="-7324" y="0"/>
            <a:chExt cx="9913324" cy="1173480"/>
          </a:xfrm>
        </p:grpSpPr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E4FF9105-EB8C-4A00-A623-755260E66A79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E1E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D3643D4-ED4F-4C3E-B66D-D3D23A31D3C8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>
              <a:outerShdw blurRad="63500" dist="12700" dir="5400000" algn="t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endParaRPr lang="ko-KR" altLang="en-US" sz="12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62F791C-2C47-4947-A255-6927EDE6F676}"/>
                </a:ext>
              </a:extLst>
            </p:cNvPr>
            <p:cNvSpPr txBox="1"/>
            <p:nvPr/>
          </p:nvSpPr>
          <p:spPr>
            <a:xfrm>
              <a:off x="273724" y="4689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marR="0" fontAlgn="base" latinLnBrk="1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직무관련자와의 거래</a:t>
              </a: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 신고</a:t>
              </a:r>
            </a:p>
          </p:txBody>
        </p: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id="{41474DD1-2EEF-4759-8ED5-BEDCC5CCDBB2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9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DDFB132F-2DA7-45DE-B2D6-4392BB1C0046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3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7CFC9D71-FD8E-4192-84A5-3A7B9044C58E}"/>
                </a:ext>
              </a:extLst>
            </p:cNvPr>
            <p:cNvSpPr/>
            <p:nvPr/>
          </p:nvSpPr>
          <p:spPr>
            <a:xfrm>
              <a:off x="-7324" y="0"/>
              <a:ext cx="9905999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8EB00954-19A6-48D3-8BC7-ED37FFC756DD}"/>
                </a:ext>
              </a:extLst>
            </p:cNvPr>
            <p:cNvGrpSpPr/>
            <p:nvPr/>
          </p:nvGrpSpPr>
          <p:grpSpPr>
            <a:xfrm>
              <a:off x="6764516" y="372291"/>
              <a:ext cx="2760876" cy="276999"/>
              <a:chOff x="6764516" y="362766"/>
              <a:chExt cx="2760876" cy="276999"/>
            </a:xfrm>
          </p:grpSpPr>
          <p:grpSp>
            <p:nvGrpSpPr>
              <p:cNvPr id="46" name="그룹 45">
                <a:extLst>
                  <a:ext uri="{FF2B5EF4-FFF2-40B4-BE49-F238E27FC236}">
                    <a16:creationId xmlns:a16="http://schemas.microsoft.com/office/drawing/2014/main" id="{DF883CBB-73CB-4E71-82FB-18989B4DD8C3}"/>
                  </a:ext>
                </a:extLst>
              </p:cNvPr>
              <p:cNvGrpSpPr/>
              <p:nvPr/>
            </p:nvGrpSpPr>
            <p:grpSpPr>
              <a:xfrm>
                <a:off x="8365185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53" name="Freeform 458">
                  <a:extLst>
                    <a:ext uri="{FF2B5EF4-FFF2-40B4-BE49-F238E27FC236}">
                      <a16:creationId xmlns:a16="http://schemas.microsoft.com/office/drawing/2014/main" id="{19E761E5-161A-4129-BFFE-FEC5B9E602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54" name="직사각형 53">
                  <a:extLst>
                    <a:ext uri="{FF2B5EF4-FFF2-40B4-BE49-F238E27FC236}">
                      <a16:creationId xmlns:a16="http://schemas.microsoft.com/office/drawing/2014/main" id="{6825A043-E3B1-4651-9AD9-AC9A17098E4C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  <p:grpSp>
            <p:nvGrpSpPr>
              <p:cNvPr id="47" name="그룹 46">
                <a:extLst>
                  <a:ext uri="{FF2B5EF4-FFF2-40B4-BE49-F238E27FC236}">
                    <a16:creationId xmlns:a16="http://schemas.microsoft.com/office/drawing/2014/main" id="{38F9E262-090E-4CE0-BB69-51A8DA1D0EB8}"/>
                  </a:ext>
                </a:extLst>
              </p:cNvPr>
              <p:cNvGrpSpPr/>
              <p:nvPr/>
            </p:nvGrpSpPr>
            <p:grpSpPr>
              <a:xfrm>
                <a:off x="7564850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51" name="Freeform 458">
                  <a:extLst>
                    <a:ext uri="{FF2B5EF4-FFF2-40B4-BE49-F238E27FC236}">
                      <a16:creationId xmlns:a16="http://schemas.microsoft.com/office/drawing/2014/main" id="{2CCE9E76-F44B-4206-AC4B-55E77052D7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52" name="직사각형 51">
                  <a:extLst>
                    <a:ext uri="{FF2B5EF4-FFF2-40B4-BE49-F238E27FC236}">
                      <a16:creationId xmlns:a16="http://schemas.microsoft.com/office/drawing/2014/main" id="{DEF2BF21-82BB-4FDB-B32A-75501E2CC2BE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  <p:grpSp>
            <p:nvGrpSpPr>
              <p:cNvPr id="48" name="그룹 47">
                <a:extLst>
                  <a:ext uri="{FF2B5EF4-FFF2-40B4-BE49-F238E27FC236}">
                    <a16:creationId xmlns:a16="http://schemas.microsoft.com/office/drawing/2014/main" id="{4433E172-C31B-4A49-94DE-BD67FBB42AD8}"/>
                  </a:ext>
                </a:extLst>
              </p:cNvPr>
              <p:cNvGrpSpPr/>
              <p:nvPr/>
            </p:nvGrpSpPr>
            <p:grpSpPr>
              <a:xfrm>
                <a:off x="6764516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49" name="Freeform 458">
                  <a:extLst>
                    <a:ext uri="{FF2B5EF4-FFF2-40B4-BE49-F238E27FC236}">
                      <a16:creationId xmlns:a16="http://schemas.microsoft.com/office/drawing/2014/main" id="{81BF5F41-9CD8-417B-931A-F759184746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solidFill>
                  <a:srgbClr val="2C8577"/>
                </a:solidFill>
                <a:ln>
                  <a:noFill/>
                </a:ln>
                <a:effectLst>
                  <a:outerShdw blurRad="50800" dist="63500" dir="5400000" sx="93000" sy="93000" algn="t" rotWithShape="0">
                    <a:srgbClr val="3695C1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50" name="직사각형 49">
                  <a:extLst>
                    <a:ext uri="{FF2B5EF4-FFF2-40B4-BE49-F238E27FC236}">
                      <a16:creationId xmlns:a16="http://schemas.microsoft.com/office/drawing/2014/main" id="{18B7833B-9D47-4A6B-B5F9-C48B2A603AFF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</a:t>
                  </a:r>
                </a:p>
              </p:txBody>
            </p:sp>
          </p:grpSp>
        </p:grpSp>
      </p:grpSp>
      <p:sp>
        <p:nvSpPr>
          <p:cNvPr id="115" name="TextBox 114">
            <a:extLst>
              <a:ext uri="{FF2B5EF4-FFF2-40B4-BE49-F238E27FC236}">
                <a16:creationId xmlns:a16="http://schemas.microsoft.com/office/drawing/2014/main" id="{D7ECAEF4-C8F4-4C2E-B457-25B32AD29A0B}"/>
              </a:ext>
            </a:extLst>
          </p:cNvPr>
          <p:cNvSpPr txBox="1"/>
          <p:nvPr/>
        </p:nvSpPr>
        <p:spPr>
          <a:xfrm>
            <a:off x="883484" y="5604030"/>
            <a:ext cx="8139032" cy="561692"/>
          </a:xfrm>
          <a:prstGeom prst="rect">
            <a:avLst/>
          </a:prstGeom>
          <a:noFill/>
          <a:ln w="22225">
            <a:noFill/>
          </a:ln>
        </p:spPr>
        <p:txBody>
          <a:bodyPr wrap="square" rtlCol="0" anchor="ctr">
            <a:spAutoFit/>
          </a:bodyPr>
          <a:lstStyle>
            <a:defPPr>
              <a:defRPr lang="ko-KR"/>
            </a:defPPr>
            <a:lvl1pPr lvl="0" algn="ctr" latinLnBrk="0">
              <a:defRPr sz="14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33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R="0" lvl="0" defTabSz="914400" eaLnBrk="1" fontAlgn="auto" latinLnBrk="0" hangingPunct="1">
              <a:spcBef>
                <a:spcPts val="0"/>
              </a:spcBef>
              <a:spcAft>
                <a:spcPts val="300"/>
              </a:spcAft>
              <a:buClrTx/>
              <a:buSzTx/>
              <a:tabLst/>
              <a:defRPr/>
            </a:pP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자신 및 배우자 </a:t>
            </a:r>
            <a:r>
              <a:rPr lang="ko-KR" altLang="en-US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| </a:t>
            </a:r>
            <a:r>
              <a: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직계존속</a:t>
            </a:r>
            <a:r>
              <a: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비속 </a:t>
            </a:r>
            <a: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배우자의 직계존속</a:t>
            </a:r>
            <a: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비속으로 생계를 같이하는 경우 포함</a:t>
            </a:r>
            <a: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marR="0" lvl="0" defTabSz="914400" eaLnBrk="1" fontAlgn="auto" latinLnBrk="0" hangingPunct="1">
              <a:spcBef>
                <a:spcPts val="0"/>
              </a:spcBef>
              <a:spcAft>
                <a:spcPts val="300"/>
              </a:spcAft>
              <a:buClrTx/>
              <a:buSzTx/>
              <a:tabLst/>
              <a:defRPr/>
            </a:pP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특수관계사업자</a:t>
            </a:r>
            <a:r>
              <a:rPr lang="ko-KR" altLang="en-US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</a:t>
            </a:r>
            <a:r>
              <a:rPr lang="en-US" altLang="ko-KR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배우자</a:t>
            </a:r>
            <a:r>
              <a:rPr lang="en-US" altLang="ko-KR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직계존속</a:t>
            </a:r>
            <a:r>
              <a:rPr lang="en-US" altLang="ko-KR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나눔바른고딕" panose="020B0603020101020101" pitchFamily="50" charset="-127"/>
                <a:cs typeface="Calibri"/>
              </a:rPr>
              <a:t>·</a:t>
            </a:r>
            <a:r>
              <a:rPr lang="ko-KR" altLang="en-US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비속이 대통령령으로 정하는 일정 비율 이상의 주식</a:t>
            </a:r>
            <a:r>
              <a:rPr lang="en-US" altLang="ko-KR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‧</a:t>
            </a:r>
            <a:r>
              <a:rPr lang="ko-KR" altLang="en-US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지분 등을 소유하고 있는 법인</a:t>
            </a:r>
            <a:r>
              <a:rPr lang="en-US" altLang="ko-KR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단체</a:t>
            </a:r>
            <a:r>
              <a:rPr lang="en-US" altLang="ko-KR" sz="12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2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811D06BD-095A-489C-8FC7-BFE8C12E6184}"/>
              </a:ext>
            </a:extLst>
          </p:cNvPr>
          <p:cNvSpPr txBox="1"/>
          <p:nvPr/>
        </p:nvSpPr>
        <p:spPr>
          <a:xfrm>
            <a:off x="999067" y="3907715"/>
            <a:ext cx="7907866" cy="408093"/>
          </a:xfrm>
          <a:prstGeom prst="roundRect">
            <a:avLst/>
          </a:prstGeom>
          <a:solidFill>
            <a:schemeClr val="bg1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신고대상자가 공직자의 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직무관련자와 금전</a:t>
            </a:r>
            <a: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부동산거래 등 </a:t>
            </a:r>
            <a:r>
              <a:rPr lang="ko-KR" altLang="en-US" sz="1600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사적거래</a:t>
            </a:r>
            <a:r>
              <a:rPr lang="ko-KR" altLang="en-US" sz="1600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한다는 것을 소속기관장에게 신고</a:t>
            </a:r>
            <a:endParaRPr lang="en-US" altLang="ko-KR" sz="1600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13B69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F73118BC-299C-46B6-A92D-C85D0A6AAA77}"/>
              </a:ext>
            </a:extLst>
          </p:cNvPr>
          <p:cNvGrpSpPr/>
          <p:nvPr/>
        </p:nvGrpSpPr>
        <p:grpSpPr>
          <a:xfrm>
            <a:off x="1403399" y="4350032"/>
            <a:ext cx="7099203" cy="736705"/>
            <a:chOff x="1156166" y="4216294"/>
            <a:chExt cx="7099203" cy="736705"/>
          </a:xfrm>
        </p:grpSpPr>
        <p:sp>
          <p:nvSpPr>
            <p:cNvPr id="111" name="사각형: 둥근 모서리 110">
              <a:extLst>
                <a:ext uri="{FF2B5EF4-FFF2-40B4-BE49-F238E27FC236}">
                  <a16:creationId xmlns:a16="http://schemas.microsoft.com/office/drawing/2014/main" id="{B937B436-4818-4412-99F8-5EA7017F43AB}"/>
                </a:ext>
              </a:extLst>
            </p:cNvPr>
            <p:cNvSpPr/>
            <p:nvPr/>
          </p:nvSpPr>
          <p:spPr>
            <a:xfrm>
              <a:off x="1156166" y="4216294"/>
              <a:ext cx="3480252" cy="736705"/>
            </a:xfrm>
            <a:prstGeom prst="roundRect">
              <a:avLst>
                <a:gd name="adj" fmla="val 12784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165100" dist="63500" dir="5400000" sx="92000" sy="92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사전에 안 경우에는 </a:t>
              </a:r>
              <a:endParaRPr lang="en-US" altLang="ko-KR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  <a:p>
              <a:pPr algn="ctr"/>
              <a:r>
                <a:rPr lang="ko-KR" altLang="en-US" sz="16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안 날부터</a:t>
              </a:r>
              <a:r>
                <a:rPr lang="ko-KR" altLang="en-US" sz="16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</a:t>
              </a:r>
              <a:r>
                <a:rPr lang="en-US" altLang="ko-KR" sz="16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3B70BF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14</a:t>
              </a:r>
              <a:r>
                <a:rPr lang="ko-KR" altLang="en-US" sz="16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3B70BF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일 이내</a:t>
              </a:r>
            </a:p>
          </p:txBody>
        </p:sp>
        <p:sp>
          <p:nvSpPr>
            <p:cNvPr id="113" name="사각형: 둥근 모서리 112">
              <a:extLst>
                <a:ext uri="{FF2B5EF4-FFF2-40B4-BE49-F238E27FC236}">
                  <a16:creationId xmlns:a16="http://schemas.microsoft.com/office/drawing/2014/main" id="{1DE44D57-CDAD-4932-92FB-7BE623EB57E7}"/>
                </a:ext>
              </a:extLst>
            </p:cNvPr>
            <p:cNvSpPr/>
            <p:nvPr/>
          </p:nvSpPr>
          <p:spPr>
            <a:xfrm>
              <a:off x="4775117" y="4216294"/>
              <a:ext cx="3480252" cy="736705"/>
            </a:xfrm>
            <a:prstGeom prst="roundRect">
              <a:avLst>
                <a:gd name="adj" fmla="val 12784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165100" dist="63500" dir="5400000" sx="92000" sy="92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사후에 알게 된 경우에는 </a:t>
              </a:r>
              <a:r>
                <a:rPr lang="en-US" altLang="ko-KR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/>
              </a:r>
              <a:br>
                <a:rPr lang="en-US" altLang="ko-KR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</a:br>
              <a:r>
                <a:rPr lang="ko-KR" altLang="en-US" sz="16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알게 된 날부터 </a:t>
              </a:r>
              <a:r>
                <a:rPr lang="en-US" altLang="ko-KR" sz="16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3B70BF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14</a:t>
              </a:r>
              <a:r>
                <a:rPr lang="ko-KR" altLang="en-US" sz="16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3B70BF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일 이내</a:t>
              </a:r>
            </a:p>
          </p:txBody>
        </p:sp>
      </p:grpSp>
      <p:sp>
        <p:nvSpPr>
          <p:cNvPr id="116" name="사각형: 둥근 모서리 115">
            <a:extLst>
              <a:ext uri="{FF2B5EF4-FFF2-40B4-BE49-F238E27FC236}">
                <a16:creationId xmlns:a16="http://schemas.microsoft.com/office/drawing/2014/main" id="{CD3C2FCE-D0B5-4480-96CD-31AE2AAE57F5}"/>
              </a:ext>
            </a:extLst>
          </p:cNvPr>
          <p:cNvSpPr/>
          <p:nvPr/>
        </p:nvSpPr>
        <p:spPr>
          <a:xfrm>
            <a:off x="3393162" y="5348523"/>
            <a:ext cx="3119676" cy="216933"/>
          </a:xfrm>
          <a:prstGeom prst="roundRect">
            <a:avLst>
              <a:gd name="adj" fmla="val 5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직무관련자와의 거래 </a:t>
            </a:r>
            <a:r>
              <a:rPr lang="ko-KR" altLang="en-US" sz="1100" b="1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신고대상자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| 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9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endParaRPr lang="ko-KR" altLang="en-US" sz="1100" dirty="0">
              <a:solidFill>
                <a:srgbClr val="2F5A97"/>
              </a:solidFill>
              <a:latin typeface="+mj-ea"/>
              <a:ea typeface="+mj-ea"/>
            </a:endParaRPr>
          </a:p>
        </p:txBody>
      </p: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F411E4D5-97AA-4641-87BC-21238758B164}"/>
              </a:ext>
            </a:extLst>
          </p:cNvPr>
          <p:cNvGrpSpPr/>
          <p:nvPr/>
        </p:nvGrpSpPr>
        <p:grpSpPr>
          <a:xfrm>
            <a:off x="2811493" y="3519267"/>
            <a:ext cx="323070" cy="414506"/>
            <a:chOff x="3930740" y="3779612"/>
            <a:chExt cx="451891" cy="579784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88" name="Freeform 227">
              <a:extLst>
                <a:ext uri="{FF2B5EF4-FFF2-40B4-BE49-F238E27FC236}">
                  <a16:creationId xmlns:a16="http://schemas.microsoft.com/office/drawing/2014/main" id="{48E4D6CF-0B57-4C20-9305-C69F77F450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30740" y="3779612"/>
              <a:ext cx="451890" cy="579784"/>
            </a:xfrm>
            <a:custGeom>
              <a:avLst/>
              <a:gdLst>
                <a:gd name="T0" fmla="*/ 68 w 112"/>
                <a:gd name="T1" fmla="*/ 36 h 144"/>
                <a:gd name="T2" fmla="*/ 68 w 112"/>
                <a:gd name="T3" fmla="*/ 0 h 144"/>
                <a:gd name="T4" fmla="*/ 8 w 112"/>
                <a:gd name="T5" fmla="*/ 0 h 144"/>
                <a:gd name="T6" fmla="*/ 0 w 112"/>
                <a:gd name="T7" fmla="*/ 8 h 144"/>
                <a:gd name="T8" fmla="*/ 0 w 112"/>
                <a:gd name="T9" fmla="*/ 136 h 144"/>
                <a:gd name="T10" fmla="*/ 8 w 112"/>
                <a:gd name="T11" fmla="*/ 144 h 144"/>
                <a:gd name="T12" fmla="*/ 104 w 112"/>
                <a:gd name="T13" fmla="*/ 144 h 144"/>
                <a:gd name="T14" fmla="*/ 112 w 112"/>
                <a:gd name="T15" fmla="*/ 136 h 144"/>
                <a:gd name="T16" fmla="*/ 112 w 112"/>
                <a:gd name="T17" fmla="*/ 44 h 144"/>
                <a:gd name="T18" fmla="*/ 76 w 112"/>
                <a:gd name="T19" fmla="*/ 44 h 144"/>
                <a:gd name="T20" fmla="*/ 68 w 112"/>
                <a:gd name="T21" fmla="*/ 36 h 144"/>
                <a:gd name="T22" fmla="*/ 12 w 112"/>
                <a:gd name="T23" fmla="*/ 12 h 144"/>
                <a:gd name="T24" fmla="*/ 56 w 112"/>
                <a:gd name="T25" fmla="*/ 12 h 144"/>
                <a:gd name="T26" fmla="*/ 56 w 112"/>
                <a:gd name="T27" fmla="*/ 48 h 144"/>
                <a:gd name="T28" fmla="*/ 12 w 112"/>
                <a:gd name="T29" fmla="*/ 48 h 144"/>
                <a:gd name="T30" fmla="*/ 12 w 112"/>
                <a:gd name="T31" fmla="*/ 12 h 144"/>
                <a:gd name="T32" fmla="*/ 12 w 112"/>
                <a:gd name="T33" fmla="*/ 72 h 144"/>
                <a:gd name="T34" fmla="*/ 72 w 112"/>
                <a:gd name="T35" fmla="*/ 72 h 144"/>
                <a:gd name="T36" fmla="*/ 72 w 112"/>
                <a:gd name="T37" fmla="*/ 80 h 144"/>
                <a:gd name="T38" fmla="*/ 12 w 112"/>
                <a:gd name="T39" fmla="*/ 80 h 144"/>
                <a:gd name="T40" fmla="*/ 12 w 112"/>
                <a:gd name="T41" fmla="*/ 72 h 144"/>
                <a:gd name="T42" fmla="*/ 12 w 112"/>
                <a:gd name="T43" fmla="*/ 104 h 144"/>
                <a:gd name="T44" fmla="*/ 72 w 112"/>
                <a:gd name="T45" fmla="*/ 104 h 144"/>
                <a:gd name="T46" fmla="*/ 72 w 112"/>
                <a:gd name="T47" fmla="*/ 112 h 144"/>
                <a:gd name="T48" fmla="*/ 12 w 112"/>
                <a:gd name="T49" fmla="*/ 112 h 144"/>
                <a:gd name="T50" fmla="*/ 12 w 112"/>
                <a:gd name="T51" fmla="*/ 104 h 144"/>
                <a:gd name="T52" fmla="*/ 100 w 112"/>
                <a:gd name="T53" fmla="*/ 128 h 144"/>
                <a:gd name="T54" fmla="*/ 12 w 112"/>
                <a:gd name="T55" fmla="*/ 128 h 144"/>
                <a:gd name="T56" fmla="*/ 12 w 112"/>
                <a:gd name="T57" fmla="*/ 120 h 144"/>
                <a:gd name="T58" fmla="*/ 100 w 112"/>
                <a:gd name="T59" fmla="*/ 120 h 144"/>
                <a:gd name="T60" fmla="*/ 100 w 112"/>
                <a:gd name="T61" fmla="*/ 128 h 144"/>
                <a:gd name="T62" fmla="*/ 100 w 112"/>
                <a:gd name="T63" fmla="*/ 96 h 144"/>
                <a:gd name="T64" fmla="*/ 12 w 112"/>
                <a:gd name="T65" fmla="*/ 96 h 144"/>
                <a:gd name="T66" fmla="*/ 12 w 112"/>
                <a:gd name="T67" fmla="*/ 88 h 144"/>
                <a:gd name="T68" fmla="*/ 100 w 112"/>
                <a:gd name="T69" fmla="*/ 88 h 144"/>
                <a:gd name="T70" fmla="*/ 100 w 112"/>
                <a:gd name="T71" fmla="*/ 96 h 144"/>
                <a:gd name="T72" fmla="*/ 100 w 112"/>
                <a:gd name="T73" fmla="*/ 64 h 144"/>
                <a:gd name="T74" fmla="*/ 12 w 112"/>
                <a:gd name="T75" fmla="*/ 64 h 144"/>
                <a:gd name="T76" fmla="*/ 12 w 112"/>
                <a:gd name="T77" fmla="*/ 56 h 144"/>
                <a:gd name="T78" fmla="*/ 100 w 112"/>
                <a:gd name="T79" fmla="*/ 56 h 144"/>
                <a:gd name="T80" fmla="*/ 100 w 112"/>
                <a:gd name="T81" fmla="*/ 6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2" h="144">
                  <a:moveTo>
                    <a:pt x="68" y="36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0"/>
                    <a:pt x="4" y="144"/>
                    <a:pt x="8" y="144"/>
                  </a:cubicBezTo>
                  <a:cubicBezTo>
                    <a:pt x="104" y="144"/>
                    <a:pt x="104" y="144"/>
                    <a:pt x="104" y="144"/>
                  </a:cubicBezTo>
                  <a:cubicBezTo>
                    <a:pt x="108" y="144"/>
                    <a:pt x="112" y="140"/>
                    <a:pt x="112" y="136"/>
                  </a:cubicBezTo>
                  <a:cubicBezTo>
                    <a:pt x="112" y="44"/>
                    <a:pt x="112" y="44"/>
                    <a:pt x="112" y="44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2" y="44"/>
                    <a:pt x="68" y="40"/>
                    <a:pt x="68" y="36"/>
                  </a:cubicBezTo>
                  <a:close/>
                  <a:moveTo>
                    <a:pt x="12" y="12"/>
                  </a:moveTo>
                  <a:cubicBezTo>
                    <a:pt x="56" y="12"/>
                    <a:pt x="56" y="12"/>
                    <a:pt x="56" y="12"/>
                  </a:cubicBezTo>
                  <a:cubicBezTo>
                    <a:pt x="56" y="48"/>
                    <a:pt x="56" y="48"/>
                    <a:pt x="56" y="48"/>
                  </a:cubicBezTo>
                  <a:cubicBezTo>
                    <a:pt x="12" y="48"/>
                    <a:pt x="12" y="48"/>
                    <a:pt x="12" y="48"/>
                  </a:cubicBezTo>
                  <a:lnTo>
                    <a:pt x="12" y="12"/>
                  </a:lnTo>
                  <a:close/>
                  <a:moveTo>
                    <a:pt x="12" y="72"/>
                  </a:moveTo>
                  <a:cubicBezTo>
                    <a:pt x="72" y="72"/>
                    <a:pt x="72" y="72"/>
                    <a:pt x="72" y="72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12" y="80"/>
                    <a:pt x="12" y="80"/>
                    <a:pt x="12" y="80"/>
                  </a:cubicBezTo>
                  <a:lnTo>
                    <a:pt x="12" y="72"/>
                  </a:lnTo>
                  <a:close/>
                  <a:moveTo>
                    <a:pt x="12" y="104"/>
                  </a:moveTo>
                  <a:cubicBezTo>
                    <a:pt x="72" y="104"/>
                    <a:pt x="72" y="104"/>
                    <a:pt x="72" y="104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12" y="112"/>
                    <a:pt x="12" y="112"/>
                    <a:pt x="12" y="112"/>
                  </a:cubicBezTo>
                  <a:lnTo>
                    <a:pt x="12" y="104"/>
                  </a:lnTo>
                  <a:close/>
                  <a:moveTo>
                    <a:pt x="100" y="128"/>
                  </a:moveTo>
                  <a:cubicBezTo>
                    <a:pt x="12" y="128"/>
                    <a:pt x="12" y="128"/>
                    <a:pt x="12" y="128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100" y="120"/>
                    <a:pt x="100" y="120"/>
                    <a:pt x="100" y="120"/>
                  </a:cubicBezTo>
                  <a:lnTo>
                    <a:pt x="100" y="128"/>
                  </a:lnTo>
                  <a:close/>
                  <a:moveTo>
                    <a:pt x="100" y="96"/>
                  </a:moveTo>
                  <a:cubicBezTo>
                    <a:pt x="12" y="96"/>
                    <a:pt x="12" y="96"/>
                    <a:pt x="12" y="96"/>
                  </a:cubicBezTo>
                  <a:cubicBezTo>
                    <a:pt x="12" y="88"/>
                    <a:pt x="12" y="88"/>
                    <a:pt x="12" y="88"/>
                  </a:cubicBezTo>
                  <a:cubicBezTo>
                    <a:pt x="100" y="88"/>
                    <a:pt x="100" y="88"/>
                    <a:pt x="100" y="88"/>
                  </a:cubicBezTo>
                  <a:lnTo>
                    <a:pt x="100" y="96"/>
                  </a:lnTo>
                  <a:close/>
                  <a:moveTo>
                    <a:pt x="100" y="64"/>
                  </a:moveTo>
                  <a:cubicBezTo>
                    <a:pt x="12" y="64"/>
                    <a:pt x="12" y="64"/>
                    <a:pt x="12" y="6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00" y="56"/>
                    <a:pt x="100" y="56"/>
                    <a:pt x="100" y="56"/>
                  </a:cubicBezTo>
                  <a:lnTo>
                    <a:pt x="100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89" name="Freeform 228">
              <a:extLst>
                <a:ext uri="{FF2B5EF4-FFF2-40B4-BE49-F238E27FC236}">
                  <a16:creationId xmlns:a16="http://schemas.microsoft.com/office/drawing/2014/main" id="{6EB03BFB-7C84-4199-AA1A-754C4FF4C2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7685" y="3779612"/>
              <a:ext cx="144946" cy="144946"/>
            </a:xfrm>
            <a:custGeom>
              <a:avLst/>
              <a:gdLst>
                <a:gd name="T0" fmla="*/ 8 w 36"/>
                <a:gd name="T1" fmla="*/ 36 h 36"/>
                <a:gd name="T2" fmla="*/ 36 w 36"/>
                <a:gd name="T3" fmla="*/ 36 h 36"/>
                <a:gd name="T4" fmla="*/ 0 w 36"/>
                <a:gd name="T5" fmla="*/ 0 h 36"/>
                <a:gd name="T6" fmla="*/ 0 w 36"/>
                <a:gd name="T7" fmla="*/ 28 h 36"/>
                <a:gd name="T8" fmla="*/ 8 w 36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6">
                  <a:moveTo>
                    <a:pt x="8" y="36"/>
                  </a:moveTo>
                  <a:cubicBezTo>
                    <a:pt x="36" y="36"/>
                    <a:pt x="36" y="36"/>
                    <a:pt x="36" y="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4" y="36"/>
                    <a:pt x="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102" name="그룹 101">
            <a:extLst>
              <a:ext uri="{FF2B5EF4-FFF2-40B4-BE49-F238E27FC236}">
                <a16:creationId xmlns:a16="http://schemas.microsoft.com/office/drawing/2014/main" id="{F7332713-53EB-4B5F-9F29-F024F4A3AFF9}"/>
              </a:ext>
            </a:extLst>
          </p:cNvPr>
          <p:cNvGrpSpPr/>
          <p:nvPr/>
        </p:nvGrpSpPr>
        <p:grpSpPr>
          <a:xfrm>
            <a:off x="5134464" y="2688561"/>
            <a:ext cx="689933" cy="1245212"/>
            <a:chOff x="1722587" y="4275100"/>
            <a:chExt cx="573337" cy="905372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03" name="Oval 48">
              <a:extLst>
                <a:ext uri="{FF2B5EF4-FFF2-40B4-BE49-F238E27FC236}">
                  <a16:creationId xmlns:a16="http://schemas.microsoft.com/office/drawing/2014/main" id="{8916FC28-9A18-48EA-B5C9-3F76E0435F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8688" y="4275100"/>
              <a:ext cx="193139" cy="1656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srgbClr val="77933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4" name="Freeform 50">
              <a:extLst>
                <a:ext uri="{FF2B5EF4-FFF2-40B4-BE49-F238E27FC236}">
                  <a16:creationId xmlns:a16="http://schemas.microsoft.com/office/drawing/2014/main" id="{294EFA5B-CADA-475E-BDFE-F09AAC0E7D2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722587" y="4466659"/>
              <a:ext cx="573337" cy="713813"/>
            </a:xfrm>
            <a:custGeom>
              <a:avLst/>
              <a:gdLst>
                <a:gd name="T0" fmla="*/ 153 w 158"/>
                <a:gd name="T1" fmla="*/ 47 h 233"/>
                <a:gd name="T2" fmla="*/ 113 w 158"/>
                <a:gd name="T3" fmla="*/ 2 h 233"/>
                <a:gd name="T4" fmla="*/ 101 w 158"/>
                <a:gd name="T5" fmla="*/ 0 h 233"/>
                <a:gd name="T6" fmla="*/ 101 w 158"/>
                <a:gd name="T7" fmla="*/ 0 h 233"/>
                <a:gd name="T8" fmla="*/ 87 w 158"/>
                <a:gd name="T9" fmla="*/ 0 h 233"/>
                <a:gd name="T10" fmla="*/ 71 w 158"/>
                <a:gd name="T11" fmla="*/ 6 h 233"/>
                <a:gd name="T12" fmla="*/ 71 w 158"/>
                <a:gd name="T13" fmla="*/ 6 h 233"/>
                <a:gd name="T14" fmla="*/ 58 w 158"/>
                <a:gd name="T15" fmla="*/ 19 h 233"/>
                <a:gd name="T16" fmla="*/ 11 w 158"/>
                <a:gd name="T17" fmla="*/ 45 h 233"/>
                <a:gd name="T18" fmla="*/ 1 w 158"/>
                <a:gd name="T19" fmla="*/ 58 h 233"/>
                <a:gd name="T20" fmla="*/ 12 w 158"/>
                <a:gd name="T21" fmla="*/ 68 h 233"/>
                <a:gd name="T22" fmla="*/ 14 w 158"/>
                <a:gd name="T23" fmla="*/ 68 h 233"/>
                <a:gd name="T24" fmla="*/ 62 w 158"/>
                <a:gd name="T25" fmla="*/ 48 h 233"/>
                <a:gd name="T26" fmla="*/ 62 w 158"/>
                <a:gd name="T27" fmla="*/ 89 h 233"/>
                <a:gd name="T28" fmla="*/ 62 w 158"/>
                <a:gd name="T29" fmla="*/ 89 h 233"/>
                <a:gd name="T30" fmla="*/ 62 w 158"/>
                <a:gd name="T31" fmla="*/ 119 h 233"/>
                <a:gd name="T32" fmla="*/ 63 w 158"/>
                <a:gd name="T33" fmla="*/ 219 h 233"/>
                <a:gd name="T34" fmla="*/ 75 w 158"/>
                <a:gd name="T35" fmla="*/ 233 h 233"/>
                <a:gd name="T36" fmla="*/ 77 w 158"/>
                <a:gd name="T37" fmla="*/ 233 h 233"/>
                <a:gd name="T38" fmla="*/ 89 w 158"/>
                <a:gd name="T39" fmla="*/ 219 h 233"/>
                <a:gd name="T40" fmla="*/ 89 w 158"/>
                <a:gd name="T41" fmla="*/ 119 h 233"/>
                <a:gd name="T42" fmla="*/ 99 w 158"/>
                <a:gd name="T43" fmla="*/ 119 h 233"/>
                <a:gd name="T44" fmla="*/ 99 w 158"/>
                <a:gd name="T45" fmla="*/ 219 h 233"/>
                <a:gd name="T46" fmla="*/ 111 w 158"/>
                <a:gd name="T47" fmla="*/ 233 h 233"/>
                <a:gd name="T48" fmla="*/ 113 w 158"/>
                <a:gd name="T49" fmla="*/ 233 h 233"/>
                <a:gd name="T50" fmla="*/ 125 w 158"/>
                <a:gd name="T51" fmla="*/ 219 h 233"/>
                <a:gd name="T52" fmla="*/ 125 w 158"/>
                <a:gd name="T53" fmla="*/ 119 h 233"/>
                <a:gd name="T54" fmla="*/ 126 w 158"/>
                <a:gd name="T55" fmla="*/ 119 h 233"/>
                <a:gd name="T56" fmla="*/ 126 w 158"/>
                <a:gd name="T57" fmla="*/ 114 h 233"/>
                <a:gd name="T58" fmla="*/ 119 w 158"/>
                <a:gd name="T59" fmla="*/ 111 h 233"/>
                <a:gd name="T60" fmla="*/ 118 w 158"/>
                <a:gd name="T61" fmla="*/ 91 h 233"/>
                <a:gd name="T62" fmla="*/ 125 w 158"/>
                <a:gd name="T63" fmla="*/ 79 h 233"/>
                <a:gd name="T64" fmla="*/ 125 w 158"/>
                <a:gd name="T65" fmla="*/ 45 h 233"/>
                <a:gd name="T66" fmla="*/ 125 w 158"/>
                <a:gd name="T67" fmla="*/ 42 h 233"/>
                <a:gd name="T68" fmla="*/ 125 w 158"/>
                <a:gd name="T69" fmla="*/ 39 h 233"/>
                <a:gd name="T70" fmla="*/ 131 w 158"/>
                <a:gd name="T71" fmla="*/ 53 h 233"/>
                <a:gd name="T72" fmla="*/ 125 w 158"/>
                <a:gd name="T73" fmla="*/ 85 h 233"/>
                <a:gd name="T74" fmla="*/ 120 w 158"/>
                <a:gd name="T75" fmla="*/ 93 h 233"/>
                <a:gd name="T76" fmla="*/ 121 w 158"/>
                <a:gd name="T77" fmla="*/ 109 h 233"/>
                <a:gd name="T78" fmla="*/ 126 w 158"/>
                <a:gd name="T79" fmla="*/ 112 h 233"/>
                <a:gd name="T80" fmla="*/ 128 w 158"/>
                <a:gd name="T81" fmla="*/ 112 h 233"/>
                <a:gd name="T82" fmla="*/ 137 w 158"/>
                <a:gd name="T83" fmla="*/ 108 h 233"/>
                <a:gd name="T84" fmla="*/ 153 w 158"/>
                <a:gd name="T85" fmla="*/ 47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8" h="233">
                  <a:moveTo>
                    <a:pt x="153" y="47"/>
                  </a:moveTo>
                  <a:cubicBezTo>
                    <a:pt x="149" y="27"/>
                    <a:pt x="134" y="11"/>
                    <a:pt x="113" y="2"/>
                  </a:cubicBezTo>
                  <a:cubicBezTo>
                    <a:pt x="112" y="1"/>
                    <a:pt x="102" y="0"/>
                    <a:pt x="101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1" y="0"/>
                    <a:pt x="75" y="2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66" y="9"/>
                    <a:pt x="62" y="14"/>
                    <a:pt x="58" y="19"/>
                  </a:cubicBezTo>
                  <a:cubicBezTo>
                    <a:pt x="49" y="29"/>
                    <a:pt x="39" y="42"/>
                    <a:pt x="11" y="45"/>
                  </a:cubicBezTo>
                  <a:cubicBezTo>
                    <a:pt x="5" y="46"/>
                    <a:pt x="0" y="52"/>
                    <a:pt x="1" y="58"/>
                  </a:cubicBezTo>
                  <a:cubicBezTo>
                    <a:pt x="2" y="64"/>
                    <a:pt x="7" y="68"/>
                    <a:pt x="12" y="68"/>
                  </a:cubicBezTo>
                  <a:cubicBezTo>
                    <a:pt x="13" y="68"/>
                    <a:pt x="13" y="68"/>
                    <a:pt x="14" y="68"/>
                  </a:cubicBezTo>
                  <a:cubicBezTo>
                    <a:pt x="38" y="65"/>
                    <a:pt x="52" y="57"/>
                    <a:pt x="62" y="48"/>
                  </a:cubicBezTo>
                  <a:cubicBezTo>
                    <a:pt x="62" y="89"/>
                    <a:pt x="62" y="89"/>
                    <a:pt x="62" y="89"/>
                  </a:cubicBezTo>
                  <a:cubicBezTo>
                    <a:pt x="62" y="89"/>
                    <a:pt x="62" y="89"/>
                    <a:pt x="62" y="89"/>
                  </a:cubicBezTo>
                  <a:cubicBezTo>
                    <a:pt x="62" y="119"/>
                    <a:pt x="62" y="119"/>
                    <a:pt x="62" y="119"/>
                  </a:cubicBezTo>
                  <a:cubicBezTo>
                    <a:pt x="63" y="219"/>
                    <a:pt x="63" y="219"/>
                    <a:pt x="63" y="219"/>
                  </a:cubicBezTo>
                  <a:cubicBezTo>
                    <a:pt x="63" y="227"/>
                    <a:pt x="68" y="233"/>
                    <a:pt x="75" y="233"/>
                  </a:cubicBezTo>
                  <a:cubicBezTo>
                    <a:pt x="77" y="233"/>
                    <a:pt x="77" y="233"/>
                    <a:pt x="77" y="233"/>
                  </a:cubicBezTo>
                  <a:cubicBezTo>
                    <a:pt x="83" y="233"/>
                    <a:pt x="89" y="227"/>
                    <a:pt x="89" y="219"/>
                  </a:cubicBezTo>
                  <a:cubicBezTo>
                    <a:pt x="89" y="119"/>
                    <a:pt x="89" y="119"/>
                    <a:pt x="89" y="119"/>
                  </a:cubicBezTo>
                  <a:cubicBezTo>
                    <a:pt x="99" y="119"/>
                    <a:pt x="99" y="119"/>
                    <a:pt x="99" y="119"/>
                  </a:cubicBezTo>
                  <a:cubicBezTo>
                    <a:pt x="99" y="219"/>
                    <a:pt x="99" y="219"/>
                    <a:pt x="99" y="219"/>
                  </a:cubicBezTo>
                  <a:cubicBezTo>
                    <a:pt x="99" y="227"/>
                    <a:pt x="104" y="233"/>
                    <a:pt x="111" y="233"/>
                  </a:cubicBezTo>
                  <a:cubicBezTo>
                    <a:pt x="113" y="233"/>
                    <a:pt x="113" y="233"/>
                    <a:pt x="113" y="233"/>
                  </a:cubicBezTo>
                  <a:cubicBezTo>
                    <a:pt x="120" y="233"/>
                    <a:pt x="125" y="227"/>
                    <a:pt x="125" y="219"/>
                  </a:cubicBezTo>
                  <a:cubicBezTo>
                    <a:pt x="125" y="119"/>
                    <a:pt x="125" y="119"/>
                    <a:pt x="125" y="11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26" y="114"/>
                    <a:pt x="126" y="114"/>
                    <a:pt x="126" y="114"/>
                  </a:cubicBezTo>
                  <a:cubicBezTo>
                    <a:pt x="123" y="114"/>
                    <a:pt x="121" y="113"/>
                    <a:pt x="119" y="111"/>
                  </a:cubicBezTo>
                  <a:cubicBezTo>
                    <a:pt x="113" y="106"/>
                    <a:pt x="112" y="97"/>
                    <a:pt x="118" y="91"/>
                  </a:cubicBezTo>
                  <a:cubicBezTo>
                    <a:pt x="121" y="88"/>
                    <a:pt x="123" y="83"/>
                    <a:pt x="125" y="79"/>
                  </a:cubicBezTo>
                  <a:cubicBezTo>
                    <a:pt x="125" y="45"/>
                    <a:pt x="125" y="45"/>
                    <a:pt x="125" y="45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28" y="43"/>
                    <a:pt x="130" y="48"/>
                    <a:pt x="131" y="53"/>
                  </a:cubicBezTo>
                  <a:cubicBezTo>
                    <a:pt x="134" y="63"/>
                    <a:pt x="131" y="75"/>
                    <a:pt x="125" y="85"/>
                  </a:cubicBezTo>
                  <a:cubicBezTo>
                    <a:pt x="124" y="88"/>
                    <a:pt x="122" y="91"/>
                    <a:pt x="120" y="93"/>
                  </a:cubicBezTo>
                  <a:cubicBezTo>
                    <a:pt x="115" y="98"/>
                    <a:pt x="116" y="105"/>
                    <a:pt x="121" y="109"/>
                  </a:cubicBezTo>
                  <a:cubicBezTo>
                    <a:pt x="122" y="110"/>
                    <a:pt x="124" y="111"/>
                    <a:pt x="126" y="112"/>
                  </a:cubicBezTo>
                  <a:cubicBezTo>
                    <a:pt x="126" y="112"/>
                    <a:pt x="127" y="112"/>
                    <a:pt x="128" y="112"/>
                  </a:cubicBezTo>
                  <a:cubicBezTo>
                    <a:pt x="131" y="112"/>
                    <a:pt x="135" y="111"/>
                    <a:pt x="137" y="108"/>
                  </a:cubicBezTo>
                  <a:cubicBezTo>
                    <a:pt x="152" y="91"/>
                    <a:pt x="158" y="68"/>
                    <a:pt x="153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srgbClr val="77933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61" name="Group 8">
            <a:extLst>
              <a:ext uri="{FF2B5EF4-FFF2-40B4-BE49-F238E27FC236}">
                <a16:creationId xmlns:a16="http://schemas.microsoft.com/office/drawing/2014/main" id="{24132508-9AAA-4667-B452-E435FEC9165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311850" y="3217864"/>
            <a:ext cx="845032" cy="715909"/>
            <a:chOff x="3657" y="1725"/>
            <a:chExt cx="589" cy="499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62" name="Freeform 9">
              <a:extLst>
                <a:ext uri="{FF2B5EF4-FFF2-40B4-BE49-F238E27FC236}">
                  <a16:creationId xmlns:a16="http://schemas.microsoft.com/office/drawing/2014/main" id="{26DF90B7-774F-4B7D-A680-F010944676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1978"/>
              <a:ext cx="90" cy="50"/>
            </a:xfrm>
            <a:custGeom>
              <a:avLst/>
              <a:gdLst>
                <a:gd name="T0" fmla="*/ 44 w 90"/>
                <a:gd name="T1" fmla="*/ 0 h 50"/>
                <a:gd name="T2" fmla="*/ 44 w 90"/>
                <a:gd name="T3" fmla="*/ 0 h 50"/>
                <a:gd name="T4" fmla="*/ 28 w 90"/>
                <a:gd name="T5" fmla="*/ 2 h 50"/>
                <a:gd name="T6" fmla="*/ 13 w 90"/>
                <a:gd name="T7" fmla="*/ 6 h 50"/>
                <a:gd name="T8" fmla="*/ 8 w 90"/>
                <a:gd name="T9" fmla="*/ 8 h 50"/>
                <a:gd name="T10" fmla="*/ 3 w 90"/>
                <a:gd name="T11" fmla="*/ 10 h 50"/>
                <a:gd name="T12" fmla="*/ 0 w 90"/>
                <a:gd name="T13" fmla="*/ 13 h 50"/>
                <a:gd name="T14" fmla="*/ 0 w 90"/>
                <a:gd name="T15" fmla="*/ 18 h 50"/>
                <a:gd name="T16" fmla="*/ 0 w 90"/>
                <a:gd name="T17" fmla="*/ 34 h 50"/>
                <a:gd name="T18" fmla="*/ 0 w 90"/>
                <a:gd name="T19" fmla="*/ 34 h 50"/>
                <a:gd name="T20" fmla="*/ 0 w 90"/>
                <a:gd name="T21" fmla="*/ 34 h 50"/>
                <a:gd name="T22" fmla="*/ 0 w 90"/>
                <a:gd name="T23" fmla="*/ 37 h 50"/>
                <a:gd name="T24" fmla="*/ 3 w 90"/>
                <a:gd name="T25" fmla="*/ 40 h 50"/>
                <a:gd name="T26" fmla="*/ 8 w 90"/>
                <a:gd name="T27" fmla="*/ 43 h 50"/>
                <a:gd name="T28" fmla="*/ 13 w 90"/>
                <a:gd name="T29" fmla="*/ 46 h 50"/>
                <a:gd name="T30" fmla="*/ 28 w 90"/>
                <a:gd name="T31" fmla="*/ 49 h 50"/>
                <a:gd name="T32" fmla="*/ 44 w 90"/>
                <a:gd name="T33" fmla="*/ 50 h 50"/>
                <a:gd name="T34" fmla="*/ 44 w 90"/>
                <a:gd name="T35" fmla="*/ 50 h 50"/>
                <a:gd name="T36" fmla="*/ 62 w 90"/>
                <a:gd name="T37" fmla="*/ 49 h 50"/>
                <a:gd name="T38" fmla="*/ 77 w 90"/>
                <a:gd name="T39" fmla="*/ 46 h 50"/>
                <a:gd name="T40" fmla="*/ 83 w 90"/>
                <a:gd name="T41" fmla="*/ 43 h 50"/>
                <a:gd name="T42" fmla="*/ 87 w 90"/>
                <a:gd name="T43" fmla="*/ 40 h 50"/>
                <a:gd name="T44" fmla="*/ 89 w 90"/>
                <a:gd name="T45" fmla="*/ 37 h 50"/>
                <a:gd name="T46" fmla="*/ 90 w 90"/>
                <a:gd name="T47" fmla="*/ 34 h 50"/>
                <a:gd name="T48" fmla="*/ 90 w 90"/>
                <a:gd name="T49" fmla="*/ 34 h 50"/>
                <a:gd name="T50" fmla="*/ 90 w 90"/>
                <a:gd name="T51" fmla="*/ 18 h 50"/>
                <a:gd name="T52" fmla="*/ 90 w 90"/>
                <a:gd name="T53" fmla="*/ 18 h 50"/>
                <a:gd name="T54" fmla="*/ 89 w 90"/>
                <a:gd name="T55" fmla="*/ 13 h 50"/>
                <a:gd name="T56" fmla="*/ 87 w 90"/>
                <a:gd name="T57" fmla="*/ 10 h 50"/>
                <a:gd name="T58" fmla="*/ 83 w 90"/>
                <a:gd name="T59" fmla="*/ 8 h 50"/>
                <a:gd name="T60" fmla="*/ 77 w 90"/>
                <a:gd name="T61" fmla="*/ 6 h 50"/>
                <a:gd name="T62" fmla="*/ 62 w 90"/>
                <a:gd name="T63" fmla="*/ 2 h 50"/>
                <a:gd name="T64" fmla="*/ 44 w 90"/>
                <a:gd name="T65" fmla="*/ 0 h 50"/>
                <a:gd name="T66" fmla="*/ 44 w 90"/>
                <a:gd name="T6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50">
                  <a:moveTo>
                    <a:pt x="44" y="0"/>
                  </a:moveTo>
                  <a:lnTo>
                    <a:pt x="44" y="0"/>
                  </a:lnTo>
                  <a:lnTo>
                    <a:pt x="28" y="2"/>
                  </a:lnTo>
                  <a:lnTo>
                    <a:pt x="13" y="6"/>
                  </a:lnTo>
                  <a:lnTo>
                    <a:pt x="8" y="8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3"/>
                  </a:lnTo>
                  <a:lnTo>
                    <a:pt x="13" y="46"/>
                  </a:lnTo>
                  <a:lnTo>
                    <a:pt x="28" y="49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62" y="49"/>
                  </a:lnTo>
                  <a:lnTo>
                    <a:pt x="77" y="46"/>
                  </a:lnTo>
                  <a:lnTo>
                    <a:pt x="83" y="43"/>
                  </a:lnTo>
                  <a:lnTo>
                    <a:pt x="87" y="40"/>
                  </a:lnTo>
                  <a:lnTo>
                    <a:pt x="89" y="37"/>
                  </a:lnTo>
                  <a:lnTo>
                    <a:pt x="90" y="34"/>
                  </a:lnTo>
                  <a:lnTo>
                    <a:pt x="90" y="34"/>
                  </a:lnTo>
                  <a:lnTo>
                    <a:pt x="90" y="18"/>
                  </a:lnTo>
                  <a:lnTo>
                    <a:pt x="90" y="18"/>
                  </a:lnTo>
                  <a:lnTo>
                    <a:pt x="89" y="13"/>
                  </a:lnTo>
                  <a:lnTo>
                    <a:pt x="87" y="10"/>
                  </a:lnTo>
                  <a:lnTo>
                    <a:pt x="83" y="8"/>
                  </a:lnTo>
                  <a:lnTo>
                    <a:pt x="77" y="6"/>
                  </a:lnTo>
                  <a:lnTo>
                    <a:pt x="62" y="2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63" name="Freeform 10">
              <a:extLst>
                <a:ext uri="{FF2B5EF4-FFF2-40B4-BE49-F238E27FC236}">
                  <a16:creationId xmlns:a16="http://schemas.microsoft.com/office/drawing/2014/main" id="{6E50FEA2-D1AB-4E2F-835B-7C7D18509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8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8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7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7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8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8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7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64" name="Freeform 11">
              <a:extLst>
                <a:ext uri="{FF2B5EF4-FFF2-40B4-BE49-F238E27FC236}">
                  <a16:creationId xmlns:a16="http://schemas.microsoft.com/office/drawing/2014/main" id="{2EC3824C-F812-42B1-96B9-A15929E16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93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5 h 32"/>
                <a:gd name="T6" fmla="*/ 13 w 90"/>
                <a:gd name="T7" fmla="*/ 12 h 32"/>
                <a:gd name="T8" fmla="*/ 8 w 90"/>
                <a:gd name="T9" fmla="*/ 9 h 32"/>
                <a:gd name="T10" fmla="*/ 3 w 90"/>
                <a:gd name="T11" fmla="*/ 7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21 h 32"/>
                <a:gd name="T22" fmla="*/ 3 w 90"/>
                <a:gd name="T23" fmla="*/ 24 h 32"/>
                <a:gd name="T24" fmla="*/ 8 w 90"/>
                <a:gd name="T25" fmla="*/ 26 h 32"/>
                <a:gd name="T26" fmla="*/ 13 w 90"/>
                <a:gd name="T27" fmla="*/ 28 h 32"/>
                <a:gd name="T28" fmla="*/ 28 w 90"/>
                <a:gd name="T29" fmla="*/ 32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2 h 32"/>
                <a:gd name="T36" fmla="*/ 77 w 90"/>
                <a:gd name="T37" fmla="*/ 28 h 32"/>
                <a:gd name="T38" fmla="*/ 83 w 90"/>
                <a:gd name="T39" fmla="*/ 26 h 32"/>
                <a:gd name="T40" fmla="*/ 87 w 90"/>
                <a:gd name="T41" fmla="*/ 24 h 32"/>
                <a:gd name="T42" fmla="*/ 89 w 90"/>
                <a:gd name="T43" fmla="*/ 21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7 h 32"/>
                <a:gd name="T54" fmla="*/ 83 w 90"/>
                <a:gd name="T55" fmla="*/ 9 h 32"/>
                <a:gd name="T56" fmla="*/ 77 w 90"/>
                <a:gd name="T57" fmla="*/ 12 h 32"/>
                <a:gd name="T58" fmla="*/ 62 w 90"/>
                <a:gd name="T59" fmla="*/ 15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6"/>
                  </a:lnTo>
                  <a:lnTo>
                    <a:pt x="13" y="28"/>
                  </a:lnTo>
                  <a:lnTo>
                    <a:pt x="28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2"/>
                  </a:lnTo>
                  <a:lnTo>
                    <a:pt x="77" y="28"/>
                  </a:lnTo>
                  <a:lnTo>
                    <a:pt x="83" y="26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7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65" name="Freeform 12">
              <a:extLst>
                <a:ext uri="{FF2B5EF4-FFF2-40B4-BE49-F238E27FC236}">
                  <a16:creationId xmlns:a16="http://schemas.microsoft.com/office/drawing/2014/main" id="{98AF5580-A655-4AFB-BD6D-A699B74319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61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5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5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5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66" name="Freeform 13">
              <a:extLst>
                <a:ext uri="{FF2B5EF4-FFF2-40B4-BE49-F238E27FC236}">
                  <a16:creationId xmlns:a16="http://schemas.microsoft.com/office/drawing/2014/main" id="{AB20F992-1494-4CB5-BE0D-8BAFB6D4BAF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28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67" name="Freeform 14">
              <a:extLst>
                <a:ext uri="{FF2B5EF4-FFF2-40B4-BE49-F238E27FC236}">
                  <a16:creationId xmlns:a16="http://schemas.microsoft.com/office/drawing/2014/main" id="{B3C3158E-F81B-44BC-9B72-6BBA2E1D2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68" name="Freeform 15">
              <a:extLst>
                <a:ext uri="{FF2B5EF4-FFF2-40B4-BE49-F238E27FC236}">
                  <a16:creationId xmlns:a16="http://schemas.microsoft.com/office/drawing/2014/main" id="{5504599C-12CA-48DC-BB43-4B4B222E46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69" name="Freeform 16">
              <a:extLst>
                <a:ext uri="{FF2B5EF4-FFF2-40B4-BE49-F238E27FC236}">
                  <a16:creationId xmlns:a16="http://schemas.microsoft.com/office/drawing/2014/main" id="{18EA2A8A-8613-43FF-A6E9-0440AF97CD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077"/>
              <a:ext cx="90" cy="48"/>
            </a:xfrm>
            <a:custGeom>
              <a:avLst/>
              <a:gdLst>
                <a:gd name="T0" fmla="*/ 44 w 90"/>
                <a:gd name="T1" fmla="*/ 0 h 48"/>
                <a:gd name="T2" fmla="*/ 44 w 90"/>
                <a:gd name="T3" fmla="*/ 0 h 48"/>
                <a:gd name="T4" fmla="*/ 27 w 90"/>
                <a:gd name="T5" fmla="*/ 1 h 48"/>
                <a:gd name="T6" fmla="*/ 13 w 90"/>
                <a:gd name="T7" fmla="*/ 4 h 48"/>
                <a:gd name="T8" fmla="*/ 8 w 90"/>
                <a:gd name="T9" fmla="*/ 7 h 48"/>
                <a:gd name="T10" fmla="*/ 3 w 90"/>
                <a:gd name="T11" fmla="*/ 10 h 48"/>
                <a:gd name="T12" fmla="*/ 0 w 90"/>
                <a:gd name="T13" fmla="*/ 13 h 48"/>
                <a:gd name="T14" fmla="*/ 0 w 90"/>
                <a:gd name="T15" fmla="*/ 16 h 48"/>
                <a:gd name="T16" fmla="*/ 0 w 90"/>
                <a:gd name="T17" fmla="*/ 32 h 48"/>
                <a:gd name="T18" fmla="*/ 0 w 90"/>
                <a:gd name="T19" fmla="*/ 32 h 48"/>
                <a:gd name="T20" fmla="*/ 0 w 90"/>
                <a:gd name="T21" fmla="*/ 37 h 48"/>
                <a:gd name="T22" fmla="*/ 3 w 90"/>
                <a:gd name="T23" fmla="*/ 40 h 48"/>
                <a:gd name="T24" fmla="*/ 8 w 90"/>
                <a:gd name="T25" fmla="*/ 42 h 48"/>
                <a:gd name="T26" fmla="*/ 13 w 90"/>
                <a:gd name="T27" fmla="*/ 44 h 48"/>
                <a:gd name="T28" fmla="*/ 27 w 90"/>
                <a:gd name="T29" fmla="*/ 48 h 48"/>
                <a:gd name="T30" fmla="*/ 44 w 90"/>
                <a:gd name="T31" fmla="*/ 48 h 48"/>
                <a:gd name="T32" fmla="*/ 44 w 90"/>
                <a:gd name="T33" fmla="*/ 48 h 48"/>
                <a:gd name="T34" fmla="*/ 62 w 90"/>
                <a:gd name="T35" fmla="*/ 48 h 48"/>
                <a:gd name="T36" fmla="*/ 77 w 90"/>
                <a:gd name="T37" fmla="*/ 44 h 48"/>
                <a:gd name="T38" fmla="*/ 83 w 90"/>
                <a:gd name="T39" fmla="*/ 42 h 48"/>
                <a:gd name="T40" fmla="*/ 86 w 90"/>
                <a:gd name="T41" fmla="*/ 40 h 48"/>
                <a:gd name="T42" fmla="*/ 89 w 90"/>
                <a:gd name="T43" fmla="*/ 37 h 48"/>
                <a:gd name="T44" fmla="*/ 90 w 90"/>
                <a:gd name="T45" fmla="*/ 32 h 48"/>
                <a:gd name="T46" fmla="*/ 90 w 90"/>
                <a:gd name="T47" fmla="*/ 16 h 48"/>
                <a:gd name="T48" fmla="*/ 90 w 90"/>
                <a:gd name="T49" fmla="*/ 16 h 48"/>
                <a:gd name="T50" fmla="*/ 89 w 90"/>
                <a:gd name="T51" fmla="*/ 13 h 48"/>
                <a:gd name="T52" fmla="*/ 86 w 90"/>
                <a:gd name="T53" fmla="*/ 10 h 48"/>
                <a:gd name="T54" fmla="*/ 83 w 90"/>
                <a:gd name="T55" fmla="*/ 7 h 48"/>
                <a:gd name="T56" fmla="*/ 77 w 90"/>
                <a:gd name="T57" fmla="*/ 4 h 48"/>
                <a:gd name="T58" fmla="*/ 62 w 90"/>
                <a:gd name="T59" fmla="*/ 1 h 48"/>
                <a:gd name="T60" fmla="*/ 44 w 90"/>
                <a:gd name="T61" fmla="*/ 0 h 48"/>
                <a:gd name="T62" fmla="*/ 44 w 90"/>
                <a:gd name="T6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48">
                  <a:moveTo>
                    <a:pt x="44" y="0"/>
                  </a:moveTo>
                  <a:lnTo>
                    <a:pt x="44" y="0"/>
                  </a:lnTo>
                  <a:lnTo>
                    <a:pt x="27" y="1"/>
                  </a:lnTo>
                  <a:lnTo>
                    <a:pt x="13" y="4"/>
                  </a:lnTo>
                  <a:lnTo>
                    <a:pt x="8" y="7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2"/>
                  </a:lnTo>
                  <a:lnTo>
                    <a:pt x="13" y="44"/>
                  </a:lnTo>
                  <a:lnTo>
                    <a:pt x="27" y="48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62" y="48"/>
                  </a:lnTo>
                  <a:lnTo>
                    <a:pt x="77" y="44"/>
                  </a:lnTo>
                  <a:lnTo>
                    <a:pt x="83" y="42"/>
                  </a:lnTo>
                  <a:lnTo>
                    <a:pt x="86" y="40"/>
                  </a:lnTo>
                  <a:lnTo>
                    <a:pt x="89" y="37"/>
                  </a:lnTo>
                  <a:lnTo>
                    <a:pt x="90" y="32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89" y="13"/>
                  </a:lnTo>
                  <a:lnTo>
                    <a:pt x="86" y="10"/>
                  </a:lnTo>
                  <a:lnTo>
                    <a:pt x="83" y="7"/>
                  </a:lnTo>
                  <a:lnTo>
                    <a:pt x="77" y="4"/>
                  </a:lnTo>
                  <a:lnTo>
                    <a:pt x="62" y="1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105" name="Freeform 17">
              <a:extLst>
                <a:ext uri="{FF2B5EF4-FFF2-40B4-BE49-F238E27FC236}">
                  <a16:creationId xmlns:a16="http://schemas.microsoft.com/office/drawing/2014/main" id="{2CE25DA5-1650-4ABC-B79B-FDEB285BDA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7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7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6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6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7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7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6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6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106" name="Freeform 18">
              <a:extLst>
                <a:ext uri="{FF2B5EF4-FFF2-40B4-BE49-F238E27FC236}">
                  <a16:creationId xmlns:a16="http://schemas.microsoft.com/office/drawing/2014/main" id="{73E5240B-04E5-4906-B920-3AD007DEC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7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7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6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6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7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107" name="Freeform 19">
              <a:extLst>
                <a:ext uri="{FF2B5EF4-FFF2-40B4-BE49-F238E27FC236}">
                  <a16:creationId xmlns:a16="http://schemas.microsoft.com/office/drawing/2014/main" id="{3E3CB247-C88D-4987-8A64-9135BEA1E03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7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7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6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6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7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108" name="Freeform 20">
              <a:extLst>
                <a:ext uri="{FF2B5EF4-FFF2-40B4-BE49-F238E27FC236}">
                  <a16:creationId xmlns:a16="http://schemas.microsoft.com/office/drawing/2014/main" id="{B0819AA3-4A9E-45EC-B7F4-EFEFA5FB2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856"/>
              <a:ext cx="448" cy="352"/>
            </a:xfrm>
            <a:custGeom>
              <a:avLst/>
              <a:gdLst>
                <a:gd name="T0" fmla="*/ 448 w 448"/>
                <a:gd name="T1" fmla="*/ 205 h 352"/>
                <a:gd name="T2" fmla="*/ 448 w 448"/>
                <a:gd name="T3" fmla="*/ 205 h 352"/>
                <a:gd name="T4" fmla="*/ 440 w 448"/>
                <a:gd name="T5" fmla="*/ 187 h 352"/>
                <a:gd name="T6" fmla="*/ 431 w 448"/>
                <a:gd name="T7" fmla="*/ 166 h 352"/>
                <a:gd name="T8" fmla="*/ 418 w 448"/>
                <a:gd name="T9" fmla="*/ 144 h 352"/>
                <a:gd name="T10" fmla="*/ 402 w 448"/>
                <a:gd name="T11" fmla="*/ 119 h 352"/>
                <a:gd name="T12" fmla="*/ 381 w 448"/>
                <a:gd name="T13" fmla="*/ 93 h 352"/>
                <a:gd name="T14" fmla="*/ 358 w 448"/>
                <a:gd name="T15" fmla="*/ 63 h 352"/>
                <a:gd name="T16" fmla="*/ 328 w 448"/>
                <a:gd name="T17" fmla="*/ 32 h 352"/>
                <a:gd name="T18" fmla="*/ 295 w 448"/>
                <a:gd name="T19" fmla="*/ 1 h 352"/>
                <a:gd name="T20" fmla="*/ 295 w 448"/>
                <a:gd name="T21" fmla="*/ 0 h 352"/>
                <a:gd name="T22" fmla="*/ 295 w 448"/>
                <a:gd name="T23" fmla="*/ 0 h 352"/>
                <a:gd name="T24" fmla="*/ 163 w 448"/>
                <a:gd name="T25" fmla="*/ 0 h 352"/>
                <a:gd name="T26" fmla="*/ 163 w 448"/>
                <a:gd name="T27" fmla="*/ 0 h 352"/>
                <a:gd name="T28" fmla="*/ 163 w 448"/>
                <a:gd name="T29" fmla="*/ 1 h 352"/>
                <a:gd name="T30" fmla="*/ 163 w 448"/>
                <a:gd name="T31" fmla="*/ 1 h 352"/>
                <a:gd name="T32" fmla="*/ 133 w 448"/>
                <a:gd name="T33" fmla="*/ 29 h 352"/>
                <a:gd name="T34" fmla="*/ 106 w 448"/>
                <a:gd name="T35" fmla="*/ 57 h 352"/>
                <a:gd name="T36" fmla="*/ 82 w 448"/>
                <a:gd name="T37" fmla="*/ 84 h 352"/>
                <a:gd name="T38" fmla="*/ 63 w 448"/>
                <a:gd name="T39" fmla="*/ 109 h 352"/>
                <a:gd name="T40" fmla="*/ 47 w 448"/>
                <a:gd name="T41" fmla="*/ 132 h 352"/>
                <a:gd name="T42" fmla="*/ 34 w 448"/>
                <a:gd name="T43" fmla="*/ 153 h 352"/>
                <a:gd name="T44" fmla="*/ 24 w 448"/>
                <a:gd name="T45" fmla="*/ 174 h 352"/>
                <a:gd name="T46" fmla="*/ 16 w 448"/>
                <a:gd name="T47" fmla="*/ 191 h 352"/>
                <a:gd name="T48" fmla="*/ 9 w 448"/>
                <a:gd name="T49" fmla="*/ 208 h 352"/>
                <a:gd name="T50" fmla="*/ 6 w 448"/>
                <a:gd name="T51" fmla="*/ 222 h 352"/>
                <a:gd name="T52" fmla="*/ 1 w 448"/>
                <a:gd name="T53" fmla="*/ 244 h 352"/>
                <a:gd name="T54" fmla="*/ 0 w 448"/>
                <a:gd name="T55" fmla="*/ 258 h 352"/>
                <a:gd name="T56" fmla="*/ 0 w 448"/>
                <a:gd name="T57" fmla="*/ 262 h 352"/>
                <a:gd name="T58" fmla="*/ 0 w 448"/>
                <a:gd name="T59" fmla="*/ 262 h 352"/>
                <a:gd name="T60" fmla="*/ 0 w 448"/>
                <a:gd name="T61" fmla="*/ 271 h 352"/>
                <a:gd name="T62" fmla="*/ 1 w 448"/>
                <a:gd name="T63" fmla="*/ 281 h 352"/>
                <a:gd name="T64" fmla="*/ 4 w 448"/>
                <a:gd name="T65" fmla="*/ 289 h 352"/>
                <a:gd name="T66" fmla="*/ 7 w 448"/>
                <a:gd name="T67" fmla="*/ 297 h 352"/>
                <a:gd name="T68" fmla="*/ 16 w 448"/>
                <a:gd name="T69" fmla="*/ 312 h 352"/>
                <a:gd name="T70" fmla="*/ 27 w 448"/>
                <a:gd name="T71" fmla="*/ 325 h 352"/>
                <a:gd name="T72" fmla="*/ 40 w 448"/>
                <a:gd name="T73" fmla="*/ 337 h 352"/>
                <a:gd name="T74" fmla="*/ 54 w 448"/>
                <a:gd name="T75" fmla="*/ 344 h 352"/>
                <a:gd name="T76" fmla="*/ 63 w 448"/>
                <a:gd name="T77" fmla="*/ 349 h 352"/>
                <a:gd name="T78" fmla="*/ 72 w 448"/>
                <a:gd name="T79" fmla="*/ 350 h 352"/>
                <a:gd name="T80" fmla="*/ 81 w 448"/>
                <a:gd name="T81" fmla="*/ 352 h 352"/>
                <a:gd name="T82" fmla="*/ 90 w 448"/>
                <a:gd name="T83" fmla="*/ 352 h 352"/>
                <a:gd name="T84" fmla="*/ 368 w 448"/>
                <a:gd name="T85" fmla="*/ 352 h 352"/>
                <a:gd name="T86" fmla="*/ 368 w 448"/>
                <a:gd name="T87" fmla="*/ 352 h 352"/>
                <a:gd name="T88" fmla="*/ 377 w 448"/>
                <a:gd name="T89" fmla="*/ 352 h 352"/>
                <a:gd name="T90" fmla="*/ 377 w 448"/>
                <a:gd name="T91" fmla="*/ 253 h 352"/>
                <a:gd name="T92" fmla="*/ 377 w 448"/>
                <a:gd name="T93" fmla="*/ 237 h 352"/>
                <a:gd name="T94" fmla="*/ 377 w 448"/>
                <a:gd name="T95" fmla="*/ 237 h 352"/>
                <a:gd name="T96" fmla="*/ 378 w 448"/>
                <a:gd name="T97" fmla="*/ 230 h 352"/>
                <a:gd name="T98" fmla="*/ 381 w 448"/>
                <a:gd name="T99" fmla="*/ 222 h 352"/>
                <a:gd name="T100" fmla="*/ 389 w 448"/>
                <a:gd name="T101" fmla="*/ 216 h 352"/>
                <a:gd name="T102" fmla="*/ 396 w 448"/>
                <a:gd name="T103" fmla="*/ 212 h 352"/>
                <a:gd name="T104" fmla="*/ 406 w 448"/>
                <a:gd name="T105" fmla="*/ 209 h 352"/>
                <a:gd name="T106" fmla="*/ 417 w 448"/>
                <a:gd name="T107" fmla="*/ 206 h 352"/>
                <a:gd name="T108" fmla="*/ 427 w 448"/>
                <a:gd name="T109" fmla="*/ 205 h 352"/>
                <a:gd name="T110" fmla="*/ 437 w 448"/>
                <a:gd name="T111" fmla="*/ 205 h 352"/>
                <a:gd name="T112" fmla="*/ 437 w 448"/>
                <a:gd name="T113" fmla="*/ 205 h 352"/>
                <a:gd name="T114" fmla="*/ 448 w 448"/>
                <a:gd name="T115" fmla="*/ 205 h 352"/>
                <a:gd name="T116" fmla="*/ 448 w 448"/>
                <a:gd name="T117" fmla="*/ 205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48" h="352">
                  <a:moveTo>
                    <a:pt x="448" y="205"/>
                  </a:moveTo>
                  <a:lnTo>
                    <a:pt x="448" y="205"/>
                  </a:lnTo>
                  <a:lnTo>
                    <a:pt x="440" y="187"/>
                  </a:lnTo>
                  <a:lnTo>
                    <a:pt x="431" y="166"/>
                  </a:lnTo>
                  <a:lnTo>
                    <a:pt x="418" y="144"/>
                  </a:lnTo>
                  <a:lnTo>
                    <a:pt x="402" y="119"/>
                  </a:lnTo>
                  <a:lnTo>
                    <a:pt x="381" y="93"/>
                  </a:lnTo>
                  <a:lnTo>
                    <a:pt x="358" y="63"/>
                  </a:lnTo>
                  <a:lnTo>
                    <a:pt x="328" y="32"/>
                  </a:lnTo>
                  <a:lnTo>
                    <a:pt x="295" y="1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63" y="1"/>
                  </a:lnTo>
                  <a:lnTo>
                    <a:pt x="163" y="1"/>
                  </a:lnTo>
                  <a:lnTo>
                    <a:pt x="133" y="29"/>
                  </a:lnTo>
                  <a:lnTo>
                    <a:pt x="106" y="57"/>
                  </a:lnTo>
                  <a:lnTo>
                    <a:pt x="82" y="84"/>
                  </a:lnTo>
                  <a:lnTo>
                    <a:pt x="63" y="109"/>
                  </a:lnTo>
                  <a:lnTo>
                    <a:pt x="47" y="132"/>
                  </a:lnTo>
                  <a:lnTo>
                    <a:pt x="34" y="153"/>
                  </a:lnTo>
                  <a:lnTo>
                    <a:pt x="24" y="174"/>
                  </a:lnTo>
                  <a:lnTo>
                    <a:pt x="16" y="191"/>
                  </a:lnTo>
                  <a:lnTo>
                    <a:pt x="9" y="208"/>
                  </a:lnTo>
                  <a:lnTo>
                    <a:pt x="6" y="222"/>
                  </a:lnTo>
                  <a:lnTo>
                    <a:pt x="1" y="244"/>
                  </a:lnTo>
                  <a:lnTo>
                    <a:pt x="0" y="258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0" y="271"/>
                  </a:lnTo>
                  <a:lnTo>
                    <a:pt x="1" y="281"/>
                  </a:lnTo>
                  <a:lnTo>
                    <a:pt x="4" y="289"/>
                  </a:lnTo>
                  <a:lnTo>
                    <a:pt x="7" y="297"/>
                  </a:lnTo>
                  <a:lnTo>
                    <a:pt x="16" y="312"/>
                  </a:lnTo>
                  <a:lnTo>
                    <a:pt x="27" y="325"/>
                  </a:lnTo>
                  <a:lnTo>
                    <a:pt x="40" y="337"/>
                  </a:lnTo>
                  <a:lnTo>
                    <a:pt x="54" y="344"/>
                  </a:lnTo>
                  <a:lnTo>
                    <a:pt x="63" y="349"/>
                  </a:lnTo>
                  <a:lnTo>
                    <a:pt x="72" y="350"/>
                  </a:lnTo>
                  <a:lnTo>
                    <a:pt x="81" y="352"/>
                  </a:lnTo>
                  <a:lnTo>
                    <a:pt x="90" y="352"/>
                  </a:lnTo>
                  <a:lnTo>
                    <a:pt x="368" y="352"/>
                  </a:lnTo>
                  <a:lnTo>
                    <a:pt x="368" y="352"/>
                  </a:lnTo>
                  <a:lnTo>
                    <a:pt x="377" y="352"/>
                  </a:lnTo>
                  <a:lnTo>
                    <a:pt x="377" y="253"/>
                  </a:lnTo>
                  <a:lnTo>
                    <a:pt x="377" y="237"/>
                  </a:lnTo>
                  <a:lnTo>
                    <a:pt x="377" y="237"/>
                  </a:lnTo>
                  <a:lnTo>
                    <a:pt x="378" y="230"/>
                  </a:lnTo>
                  <a:lnTo>
                    <a:pt x="381" y="222"/>
                  </a:lnTo>
                  <a:lnTo>
                    <a:pt x="389" y="216"/>
                  </a:lnTo>
                  <a:lnTo>
                    <a:pt x="396" y="212"/>
                  </a:lnTo>
                  <a:lnTo>
                    <a:pt x="406" y="209"/>
                  </a:lnTo>
                  <a:lnTo>
                    <a:pt x="417" y="206"/>
                  </a:lnTo>
                  <a:lnTo>
                    <a:pt x="427" y="205"/>
                  </a:lnTo>
                  <a:lnTo>
                    <a:pt x="437" y="205"/>
                  </a:lnTo>
                  <a:lnTo>
                    <a:pt x="437" y="205"/>
                  </a:lnTo>
                  <a:lnTo>
                    <a:pt x="448" y="205"/>
                  </a:lnTo>
                  <a:lnTo>
                    <a:pt x="448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109" name="Freeform 21">
              <a:extLst>
                <a:ext uri="{FF2B5EF4-FFF2-40B4-BE49-F238E27FC236}">
                  <a16:creationId xmlns:a16="http://schemas.microsoft.com/office/drawing/2014/main" id="{86B46798-08DE-44DB-84B9-816BC7BFAC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3" y="1725"/>
              <a:ext cx="226" cy="99"/>
            </a:xfrm>
            <a:custGeom>
              <a:avLst/>
              <a:gdLst>
                <a:gd name="T0" fmla="*/ 112 w 226"/>
                <a:gd name="T1" fmla="*/ 99 h 99"/>
                <a:gd name="T2" fmla="*/ 112 w 226"/>
                <a:gd name="T3" fmla="*/ 99 h 99"/>
                <a:gd name="T4" fmla="*/ 114 w 226"/>
                <a:gd name="T5" fmla="*/ 99 h 99"/>
                <a:gd name="T6" fmla="*/ 114 w 226"/>
                <a:gd name="T7" fmla="*/ 99 h 99"/>
                <a:gd name="T8" fmla="*/ 114 w 226"/>
                <a:gd name="T9" fmla="*/ 99 h 99"/>
                <a:gd name="T10" fmla="*/ 179 w 226"/>
                <a:gd name="T11" fmla="*/ 99 h 99"/>
                <a:gd name="T12" fmla="*/ 179 w 226"/>
                <a:gd name="T13" fmla="*/ 99 h 99"/>
                <a:gd name="T14" fmla="*/ 189 w 226"/>
                <a:gd name="T15" fmla="*/ 88 h 99"/>
                <a:gd name="T16" fmla="*/ 199 w 226"/>
                <a:gd name="T17" fmla="*/ 77 h 99"/>
                <a:gd name="T18" fmla="*/ 209 w 226"/>
                <a:gd name="T19" fmla="*/ 63 h 99"/>
                <a:gd name="T20" fmla="*/ 218 w 226"/>
                <a:gd name="T21" fmla="*/ 49 h 99"/>
                <a:gd name="T22" fmla="*/ 224 w 226"/>
                <a:gd name="T23" fmla="*/ 35 h 99"/>
                <a:gd name="T24" fmla="*/ 226 w 226"/>
                <a:gd name="T25" fmla="*/ 29 h 99"/>
                <a:gd name="T26" fmla="*/ 226 w 226"/>
                <a:gd name="T27" fmla="*/ 24 h 99"/>
                <a:gd name="T28" fmla="*/ 223 w 226"/>
                <a:gd name="T29" fmla="*/ 19 h 99"/>
                <a:gd name="T30" fmla="*/ 220 w 226"/>
                <a:gd name="T31" fmla="*/ 16 h 99"/>
                <a:gd name="T32" fmla="*/ 220 w 226"/>
                <a:gd name="T33" fmla="*/ 16 h 99"/>
                <a:gd name="T34" fmla="*/ 206 w 226"/>
                <a:gd name="T35" fmla="*/ 10 h 99"/>
                <a:gd name="T36" fmla="*/ 193 w 226"/>
                <a:gd name="T37" fmla="*/ 6 h 99"/>
                <a:gd name="T38" fmla="*/ 181 w 226"/>
                <a:gd name="T39" fmla="*/ 1 h 99"/>
                <a:gd name="T40" fmla="*/ 171 w 226"/>
                <a:gd name="T41" fmla="*/ 0 h 99"/>
                <a:gd name="T42" fmla="*/ 171 w 226"/>
                <a:gd name="T43" fmla="*/ 0 h 99"/>
                <a:gd name="T44" fmla="*/ 164 w 226"/>
                <a:gd name="T45" fmla="*/ 1 h 99"/>
                <a:gd name="T46" fmla="*/ 158 w 226"/>
                <a:gd name="T47" fmla="*/ 3 h 99"/>
                <a:gd name="T48" fmla="*/ 145 w 226"/>
                <a:gd name="T49" fmla="*/ 9 h 99"/>
                <a:gd name="T50" fmla="*/ 130 w 226"/>
                <a:gd name="T51" fmla="*/ 15 h 99"/>
                <a:gd name="T52" fmla="*/ 123 w 226"/>
                <a:gd name="T53" fmla="*/ 16 h 99"/>
                <a:gd name="T54" fmla="*/ 114 w 226"/>
                <a:gd name="T55" fmla="*/ 16 h 99"/>
                <a:gd name="T56" fmla="*/ 114 w 226"/>
                <a:gd name="T57" fmla="*/ 16 h 99"/>
                <a:gd name="T58" fmla="*/ 105 w 226"/>
                <a:gd name="T59" fmla="*/ 16 h 99"/>
                <a:gd name="T60" fmla="*/ 96 w 226"/>
                <a:gd name="T61" fmla="*/ 15 h 99"/>
                <a:gd name="T62" fmla="*/ 81 w 226"/>
                <a:gd name="T63" fmla="*/ 9 h 99"/>
                <a:gd name="T64" fmla="*/ 68 w 226"/>
                <a:gd name="T65" fmla="*/ 3 h 99"/>
                <a:gd name="T66" fmla="*/ 62 w 226"/>
                <a:gd name="T67" fmla="*/ 1 h 99"/>
                <a:gd name="T68" fmla="*/ 55 w 226"/>
                <a:gd name="T69" fmla="*/ 0 h 99"/>
                <a:gd name="T70" fmla="*/ 55 w 226"/>
                <a:gd name="T71" fmla="*/ 0 h 99"/>
                <a:gd name="T72" fmla="*/ 45 w 226"/>
                <a:gd name="T73" fmla="*/ 1 h 99"/>
                <a:gd name="T74" fmla="*/ 33 w 226"/>
                <a:gd name="T75" fmla="*/ 6 h 99"/>
                <a:gd name="T76" fmla="*/ 19 w 226"/>
                <a:gd name="T77" fmla="*/ 10 h 99"/>
                <a:gd name="T78" fmla="*/ 6 w 226"/>
                <a:gd name="T79" fmla="*/ 16 h 99"/>
                <a:gd name="T80" fmla="*/ 6 w 226"/>
                <a:gd name="T81" fmla="*/ 16 h 99"/>
                <a:gd name="T82" fmla="*/ 3 w 226"/>
                <a:gd name="T83" fmla="*/ 19 h 99"/>
                <a:gd name="T84" fmla="*/ 0 w 226"/>
                <a:gd name="T85" fmla="*/ 24 h 99"/>
                <a:gd name="T86" fmla="*/ 0 w 226"/>
                <a:gd name="T87" fmla="*/ 29 h 99"/>
                <a:gd name="T88" fmla="*/ 2 w 226"/>
                <a:gd name="T89" fmla="*/ 35 h 99"/>
                <a:gd name="T90" fmla="*/ 8 w 226"/>
                <a:gd name="T91" fmla="*/ 49 h 99"/>
                <a:gd name="T92" fmla="*/ 17 w 226"/>
                <a:gd name="T93" fmla="*/ 63 h 99"/>
                <a:gd name="T94" fmla="*/ 27 w 226"/>
                <a:gd name="T95" fmla="*/ 77 h 99"/>
                <a:gd name="T96" fmla="*/ 37 w 226"/>
                <a:gd name="T97" fmla="*/ 88 h 99"/>
                <a:gd name="T98" fmla="*/ 47 w 226"/>
                <a:gd name="T99" fmla="*/ 99 h 99"/>
                <a:gd name="T100" fmla="*/ 112 w 226"/>
                <a:gd name="T101" fmla="*/ 99 h 99"/>
                <a:gd name="T102" fmla="*/ 112 w 226"/>
                <a:gd name="T10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26" h="99">
                  <a:moveTo>
                    <a:pt x="112" y="99"/>
                  </a:moveTo>
                  <a:lnTo>
                    <a:pt x="112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79" y="99"/>
                  </a:lnTo>
                  <a:lnTo>
                    <a:pt x="179" y="99"/>
                  </a:lnTo>
                  <a:lnTo>
                    <a:pt x="189" y="88"/>
                  </a:lnTo>
                  <a:lnTo>
                    <a:pt x="199" y="77"/>
                  </a:lnTo>
                  <a:lnTo>
                    <a:pt x="209" y="63"/>
                  </a:lnTo>
                  <a:lnTo>
                    <a:pt x="218" y="49"/>
                  </a:lnTo>
                  <a:lnTo>
                    <a:pt x="224" y="35"/>
                  </a:lnTo>
                  <a:lnTo>
                    <a:pt x="226" y="29"/>
                  </a:lnTo>
                  <a:lnTo>
                    <a:pt x="226" y="24"/>
                  </a:lnTo>
                  <a:lnTo>
                    <a:pt x="223" y="19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06" y="10"/>
                  </a:lnTo>
                  <a:lnTo>
                    <a:pt x="193" y="6"/>
                  </a:lnTo>
                  <a:lnTo>
                    <a:pt x="181" y="1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64" y="1"/>
                  </a:lnTo>
                  <a:lnTo>
                    <a:pt x="158" y="3"/>
                  </a:lnTo>
                  <a:lnTo>
                    <a:pt x="145" y="9"/>
                  </a:lnTo>
                  <a:lnTo>
                    <a:pt x="130" y="15"/>
                  </a:lnTo>
                  <a:lnTo>
                    <a:pt x="123" y="16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05" y="16"/>
                  </a:lnTo>
                  <a:lnTo>
                    <a:pt x="96" y="15"/>
                  </a:lnTo>
                  <a:lnTo>
                    <a:pt x="81" y="9"/>
                  </a:lnTo>
                  <a:lnTo>
                    <a:pt x="68" y="3"/>
                  </a:lnTo>
                  <a:lnTo>
                    <a:pt x="62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45" y="1"/>
                  </a:lnTo>
                  <a:lnTo>
                    <a:pt x="33" y="6"/>
                  </a:lnTo>
                  <a:lnTo>
                    <a:pt x="19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3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2" y="35"/>
                  </a:lnTo>
                  <a:lnTo>
                    <a:pt x="8" y="49"/>
                  </a:lnTo>
                  <a:lnTo>
                    <a:pt x="17" y="63"/>
                  </a:lnTo>
                  <a:lnTo>
                    <a:pt x="27" y="77"/>
                  </a:lnTo>
                  <a:lnTo>
                    <a:pt x="37" y="88"/>
                  </a:lnTo>
                  <a:lnTo>
                    <a:pt x="47" y="99"/>
                  </a:lnTo>
                  <a:lnTo>
                    <a:pt x="112" y="99"/>
                  </a:lnTo>
                  <a:lnTo>
                    <a:pt x="112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</p:grpSp>
      <p:sp>
        <p:nvSpPr>
          <p:cNvPr id="110" name="Freeform 15">
            <a:extLst>
              <a:ext uri="{FF2B5EF4-FFF2-40B4-BE49-F238E27FC236}">
                <a16:creationId xmlns:a16="http://schemas.microsoft.com/office/drawing/2014/main" id="{BBFCEB20-1D94-4C52-A2A9-3F5276285A63}"/>
              </a:ext>
            </a:extLst>
          </p:cNvPr>
          <p:cNvSpPr>
            <a:spLocks noEditPoints="1"/>
          </p:cNvSpPr>
          <p:nvPr/>
        </p:nvSpPr>
        <p:spPr bwMode="auto">
          <a:xfrm>
            <a:off x="3270296" y="3322110"/>
            <a:ext cx="910710" cy="611663"/>
          </a:xfrm>
          <a:custGeom>
            <a:avLst/>
            <a:gdLst>
              <a:gd name="T0" fmla="*/ 172 w 1160"/>
              <a:gd name="T1" fmla="*/ 192 h 689"/>
              <a:gd name="T2" fmla="*/ 172 w 1160"/>
              <a:gd name="T3" fmla="*/ 250 h 689"/>
              <a:gd name="T4" fmla="*/ 172 w 1160"/>
              <a:gd name="T5" fmla="*/ 393 h 689"/>
              <a:gd name="T6" fmla="*/ 201 w 1160"/>
              <a:gd name="T7" fmla="*/ 510 h 689"/>
              <a:gd name="T8" fmla="*/ 201 w 1160"/>
              <a:gd name="T9" fmla="*/ 595 h 689"/>
              <a:gd name="T10" fmla="*/ 81 w 1160"/>
              <a:gd name="T11" fmla="*/ 566 h 689"/>
              <a:gd name="T12" fmla="*/ 81 w 1160"/>
              <a:gd name="T13" fmla="*/ 510 h 689"/>
              <a:gd name="T14" fmla="*/ 81 w 1160"/>
              <a:gd name="T15" fmla="*/ 364 h 689"/>
              <a:gd name="T16" fmla="*/ 55 w 1160"/>
              <a:gd name="T17" fmla="*/ 250 h 689"/>
              <a:gd name="T18" fmla="*/ 110 w 1160"/>
              <a:gd name="T19" fmla="*/ 624 h 689"/>
              <a:gd name="T20" fmla="*/ 139 w 1160"/>
              <a:gd name="T21" fmla="*/ 510 h 689"/>
              <a:gd name="T22" fmla="*/ 139 w 1160"/>
              <a:gd name="T23" fmla="*/ 452 h 689"/>
              <a:gd name="T24" fmla="*/ 139 w 1160"/>
              <a:gd name="T25" fmla="*/ 309 h 689"/>
              <a:gd name="T26" fmla="*/ 110 w 1160"/>
              <a:gd name="T27" fmla="*/ 192 h 689"/>
              <a:gd name="T28" fmla="*/ 614 w 1160"/>
              <a:gd name="T29" fmla="*/ 689 h 689"/>
              <a:gd name="T30" fmla="*/ 530 w 1160"/>
              <a:gd name="T31" fmla="*/ 595 h 689"/>
              <a:gd name="T32" fmla="*/ 500 w 1160"/>
              <a:gd name="T33" fmla="*/ 481 h 689"/>
              <a:gd name="T34" fmla="*/ 500 w 1160"/>
              <a:gd name="T35" fmla="*/ 393 h 689"/>
              <a:gd name="T36" fmla="*/ 530 w 1160"/>
              <a:gd name="T37" fmla="*/ 279 h 689"/>
              <a:gd name="T38" fmla="*/ 530 w 1160"/>
              <a:gd name="T39" fmla="*/ 221 h 689"/>
              <a:gd name="T40" fmla="*/ 530 w 1160"/>
              <a:gd name="T41" fmla="*/ 78 h 689"/>
              <a:gd name="T42" fmla="*/ 559 w 1160"/>
              <a:gd name="T43" fmla="*/ 540 h 689"/>
              <a:gd name="T44" fmla="*/ 559 w 1160"/>
              <a:gd name="T45" fmla="*/ 452 h 689"/>
              <a:gd name="T46" fmla="*/ 588 w 1160"/>
              <a:gd name="T47" fmla="*/ 338 h 689"/>
              <a:gd name="T48" fmla="*/ 588 w 1160"/>
              <a:gd name="T49" fmla="*/ 279 h 689"/>
              <a:gd name="T50" fmla="*/ 588 w 1160"/>
              <a:gd name="T51" fmla="*/ 136 h 689"/>
              <a:gd name="T52" fmla="*/ 731 w 1160"/>
              <a:gd name="T53" fmla="*/ 107 h 689"/>
              <a:gd name="T54" fmla="*/ 731 w 1160"/>
              <a:gd name="T55" fmla="*/ 192 h 689"/>
              <a:gd name="T56" fmla="*/ 702 w 1160"/>
              <a:gd name="T57" fmla="*/ 309 h 689"/>
              <a:gd name="T58" fmla="*/ 702 w 1160"/>
              <a:gd name="T59" fmla="*/ 364 h 689"/>
              <a:gd name="T60" fmla="*/ 702 w 1160"/>
              <a:gd name="T61" fmla="*/ 510 h 689"/>
              <a:gd name="T62" fmla="*/ 731 w 1160"/>
              <a:gd name="T63" fmla="*/ 624 h 689"/>
              <a:gd name="T64" fmla="*/ 673 w 1160"/>
              <a:gd name="T65" fmla="*/ 136 h 689"/>
              <a:gd name="T66" fmla="*/ 643 w 1160"/>
              <a:gd name="T67" fmla="*/ 250 h 689"/>
              <a:gd name="T68" fmla="*/ 643 w 1160"/>
              <a:gd name="T69" fmla="*/ 309 h 689"/>
              <a:gd name="T70" fmla="*/ 643 w 1160"/>
              <a:gd name="T71" fmla="*/ 452 h 689"/>
              <a:gd name="T72" fmla="*/ 673 w 1160"/>
              <a:gd name="T73" fmla="*/ 566 h 689"/>
              <a:gd name="T74" fmla="*/ 432 w 1160"/>
              <a:gd name="T75" fmla="*/ 689 h 689"/>
              <a:gd name="T76" fmla="*/ 377 w 1160"/>
              <a:gd name="T77" fmla="*/ 279 h 689"/>
              <a:gd name="T78" fmla="*/ 377 w 1160"/>
              <a:gd name="T79" fmla="*/ 338 h 689"/>
              <a:gd name="T80" fmla="*/ 377 w 1160"/>
              <a:gd name="T81" fmla="*/ 481 h 689"/>
              <a:gd name="T82" fmla="*/ 403 w 1160"/>
              <a:gd name="T83" fmla="*/ 595 h 689"/>
              <a:gd name="T84" fmla="*/ 347 w 1160"/>
              <a:gd name="T85" fmla="*/ 279 h 689"/>
              <a:gd name="T86" fmla="*/ 318 w 1160"/>
              <a:gd name="T87" fmla="*/ 393 h 689"/>
              <a:gd name="T88" fmla="*/ 318 w 1160"/>
              <a:gd name="T89" fmla="*/ 452 h 689"/>
              <a:gd name="T90" fmla="*/ 318 w 1160"/>
              <a:gd name="T91" fmla="*/ 595 h 689"/>
              <a:gd name="T92" fmla="*/ 793 w 1160"/>
              <a:gd name="T93" fmla="*/ 250 h 689"/>
              <a:gd name="T94" fmla="*/ 822 w 1160"/>
              <a:gd name="T95" fmla="*/ 566 h 689"/>
              <a:gd name="T96" fmla="*/ 822 w 1160"/>
              <a:gd name="T97" fmla="*/ 481 h 689"/>
              <a:gd name="T98" fmla="*/ 852 w 1160"/>
              <a:gd name="T99" fmla="*/ 364 h 689"/>
              <a:gd name="T100" fmla="*/ 852 w 1160"/>
              <a:gd name="T101" fmla="*/ 309 h 689"/>
              <a:gd name="T102" fmla="*/ 910 w 1160"/>
              <a:gd name="T103" fmla="*/ 510 h 689"/>
              <a:gd name="T104" fmla="*/ 881 w 1160"/>
              <a:gd name="T105" fmla="*/ 393 h 689"/>
              <a:gd name="T106" fmla="*/ 881 w 1160"/>
              <a:gd name="T107" fmla="*/ 309 h 689"/>
              <a:gd name="T108" fmla="*/ 1095 w 1160"/>
              <a:gd name="T109" fmla="*/ 686 h 689"/>
              <a:gd name="T110" fmla="*/ 1030 w 1160"/>
              <a:gd name="T111" fmla="*/ 543 h 689"/>
              <a:gd name="T112" fmla="*/ 1030 w 1160"/>
              <a:gd name="T113" fmla="*/ 491 h 689"/>
              <a:gd name="T114" fmla="*/ 1082 w 1160"/>
              <a:gd name="T115" fmla="*/ 556 h 689"/>
              <a:gd name="T116" fmla="*/ 1056 w 1160"/>
              <a:gd name="T117" fmla="*/ 452 h 689"/>
              <a:gd name="T118" fmla="*/ 1108 w 1160"/>
              <a:gd name="T119" fmla="*/ 595 h 689"/>
              <a:gd name="T120" fmla="*/ 1134 w 1160"/>
              <a:gd name="T121" fmla="*/ 491 h 689"/>
              <a:gd name="T122" fmla="*/ 1134 w 1160"/>
              <a:gd name="T123" fmla="*/ 439 h 6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60" h="689">
                <a:moveTo>
                  <a:pt x="152" y="101"/>
                </a:moveTo>
                <a:lnTo>
                  <a:pt x="0" y="133"/>
                </a:lnTo>
                <a:lnTo>
                  <a:pt x="0" y="689"/>
                </a:lnTo>
                <a:lnTo>
                  <a:pt x="247" y="689"/>
                </a:lnTo>
                <a:lnTo>
                  <a:pt x="247" y="146"/>
                </a:lnTo>
                <a:lnTo>
                  <a:pt x="152" y="159"/>
                </a:lnTo>
                <a:lnTo>
                  <a:pt x="152" y="101"/>
                </a:lnTo>
                <a:lnTo>
                  <a:pt x="152" y="101"/>
                </a:lnTo>
                <a:close/>
                <a:moveTo>
                  <a:pt x="172" y="192"/>
                </a:moveTo>
                <a:lnTo>
                  <a:pt x="201" y="192"/>
                </a:lnTo>
                <a:lnTo>
                  <a:pt x="201" y="221"/>
                </a:lnTo>
                <a:lnTo>
                  <a:pt x="172" y="221"/>
                </a:lnTo>
                <a:lnTo>
                  <a:pt x="172" y="192"/>
                </a:lnTo>
                <a:close/>
                <a:moveTo>
                  <a:pt x="172" y="250"/>
                </a:moveTo>
                <a:lnTo>
                  <a:pt x="201" y="250"/>
                </a:lnTo>
                <a:lnTo>
                  <a:pt x="201" y="279"/>
                </a:lnTo>
                <a:lnTo>
                  <a:pt x="172" y="279"/>
                </a:lnTo>
                <a:lnTo>
                  <a:pt x="172" y="250"/>
                </a:lnTo>
                <a:close/>
                <a:moveTo>
                  <a:pt x="172" y="309"/>
                </a:moveTo>
                <a:lnTo>
                  <a:pt x="201" y="309"/>
                </a:lnTo>
                <a:lnTo>
                  <a:pt x="201" y="338"/>
                </a:lnTo>
                <a:lnTo>
                  <a:pt x="172" y="338"/>
                </a:lnTo>
                <a:lnTo>
                  <a:pt x="172" y="309"/>
                </a:lnTo>
                <a:close/>
                <a:moveTo>
                  <a:pt x="172" y="364"/>
                </a:moveTo>
                <a:lnTo>
                  <a:pt x="201" y="364"/>
                </a:lnTo>
                <a:lnTo>
                  <a:pt x="201" y="393"/>
                </a:lnTo>
                <a:lnTo>
                  <a:pt x="172" y="393"/>
                </a:lnTo>
                <a:lnTo>
                  <a:pt x="172" y="364"/>
                </a:lnTo>
                <a:close/>
                <a:moveTo>
                  <a:pt x="172" y="423"/>
                </a:moveTo>
                <a:lnTo>
                  <a:pt x="201" y="423"/>
                </a:lnTo>
                <a:lnTo>
                  <a:pt x="201" y="452"/>
                </a:lnTo>
                <a:lnTo>
                  <a:pt x="172" y="452"/>
                </a:lnTo>
                <a:lnTo>
                  <a:pt x="172" y="423"/>
                </a:lnTo>
                <a:close/>
                <a:moveTo>
                  <a:pt x="172" y="481"/>
                </a:moveTo>
                <a:lnTo>
                  <a:pt x="201" y="481"/>
                </a:lnTo>
                <a:lnTo>
                  <a:pt x="201" y="510"/>
                </a:lnTo>
                <a:lnTo>
                  <a:pt x="172" y="510"/>
                </a:lnTo>
                <a:lnTo>
                  <a:pt x="172" y="481"/>
                </a:lnTo>
                <a:close/>
                <a:moveTo>
                  <a:pt x="172" y="540"/>
                </a:moveTo>
                <a:lnTo>
                  <a:pt x="201" y="540"/>
                </a:lnTo>
                <a:lnTo>
                  <a:pt x="201" y="566"/>
                </a:lnTo>
                <a:lnTo>
                  <a:pt x="172" y="566"/>
                </a:lnTo>
                <a:lnTo>
                  <a:pt x="172" y="540"/>
                </a:lnTo>
                <a:close/>
                <a:moveTo>
                  <a:pt x="172" y="595"/>
                </a:moveTo>
                <a:lnTo>
                  <a:pt x="201" y="595"/>
                </a:lnTo>
                <a:lnTo>
                  <a:pt x="201" y="624"/>
                </a:lnTo>
                <a:lnTo>
                  <a:pt x="172" y="624"/>
                </a:lnTo>
                <a:lnTo>
                  <a:pt x="172" y="595"/>
                </a:lnTo>
                <a:close/>
                <a:moveTo>
                  <a:pt x="81" y="624"/>
                </a:moveTo>
                <a:lnTo>
                  <a:pt x="55" y="624"/>
                </a:lnTo>
                <a:lnTo>
                  <a:pt x="55" y="595"/>
                </a:lnTo>
                <a:lnTo>
                  <a:pt x="81" y="595"/>
                </a:lnTo>
                <a:lnTo>
                  <a:pt x="81" y="624"/>
                </a:lnTo>
                <a:close/>
                <a:moveTo>
                  <a:pt x="81" y="566"/>
                </a:moveTo>
                <a:lnTo>
                  <a:pt x="55" y="566"/>
                </a:lnTo>
                <a:lnTo>
                  <a:pt x="55" y="540"/>
                </a:lnTo>
                <a:lnTo>
                  <a:pt x="81" y="540"/>
                </a:lnTo>
                <a:lnTo>
                  <a:pt x="81" y="566"/>
                </a:lnTo>
                <a:close/>
                <a:moveTo>
                  <a:pt x="81" y="510"/>
                </a:moveTo>
                <a:lnTo>
                  <a:pt x="55" y="510"/>
                </a:lnTo>
                <a:lnTo>
                  <a:pt x="55" y="481"/>
                </a:lnTo>
                <a:lnTo>
                  <a:pt x="81" y="481"/>
                </a:lnTo>
                <a:lnTo>
                  <a:pt x="81" y="510"/>
                </a:lnTo>
                <a:close/>
                <a:moveTo>
                  <a:pt x="81" y="452"/>
                </a:moveTo>
                <a:lnTo>
                  <a:pt x="55" y="452"/>
                </a:lnTo>
                <a:lnTo>
                  <a:pt x="55" y="423"/>
                </a:lnTo>
                <a:lnTo>
                  <a:pt x="81" y="423"/>
                </a:lnTo>
                <a:lnTo>
                  <a:pt x="81" y="452"/>
                </a:lnTo>
                <a:close/>
                <a:moveTo>
                  <a:pt x="81" y="393"/>
                </a:moveTo>
                <a:lnTo>
                  <a:pt x="55" y="393"/>
                </a:lnTo>
                <a:lnTo>
                  <a:pt x="55" y="364"/>
                </a:lnTo>
                <a:lnTo>
                  <a:pt x="81" y="364"/>
                </a:lnTo>
                <a:lnTo>
                  <a:pt x="81" y="393"/>
                </a:lnTo>
                <a:close/>
                <a:moveTo>
                  <a:pt x="81" y="338"/>
                </a:moveTo>
                <a:lnTo>
                  <a:pt x="55" y="338"/>
                </a:lnTo>
                <a:lnTo>
                  <a:pt x="55" y="309"/>
                </a:lnTo>
                <a:lnTo>
                  <a:pt x="81" y="309"/>
                </a:lnTo>
                <a:lnTo>
                  <a:pt x="81" y="338"/>
                </a:lnTo>
                <a:close/>
                <a:moveTo>
                  <a:pt x="81" y="279"/>
                </a:moveTo>
                <a:lnTo>
                  <a:pt x="55" y="279"/>
                </a:lnTo>
                <a:lnTo>
                  <a:pt x="55" y="250"/>
                </a:lnTo>
                <a:lnTo>
                  <a:pt x="81" y="250"/>
                </a:lnTo>
                <a:lnTo>
                  <a:pt x="81" y="279"/>
                </a:lnTo>
                <a:close/>
                <a:moveTo>
                  <a:pt x="81" y="221"/>
                </a:moveTo>
                <a:lnTo>
                  <a:pt x="55" y="221"/>
                </a:lnTo>
                <a:lnTo>
                  <a:pt x="55" y="192"/>
                </a:lnTo>
                <a:lnTo>
                  <a:pt x="81" y="192"/>
                </a:lnTo>
                <a:lnTo>
                  <a:pt x="81" y="221"/>
                </a:lnTo>
                <a:close/>
                <a:moveTo>
                  <a:pt x="139" y="624"/>
                </a:moveTo>
                <a:lnTo>
                  <a:pt x="110" y="624"/>
                </a:lnTo>
                <a:lnTo>
                  <a:pt x="110" y="595"/>
                </a:lnTo>
                <a:lnTo>
                  <a:pt x="139" y="595"/>
                </a:lnTo>
                <a:lnTo>
                  <a:pt x="139" y="624"/>
                </a:lnTo>
                <a:close/>
                <a:moveTo>
                  <a:pt x="139" y="566"/>
                </a:moveTo>
                <a:lnTo>
                  <a:pt x="110" y="566"/>
                </a:lnTo>
                <a:lnTo>
                  <a:pt x="110" y="540"/>
                </a:lnTo>
                <a:lnTo>
                  <a:pt x="139" y="540"/>
                </a:lnTo>
                <a:lnTo>
                  <a:pt x="139" y="566"/>
                </a:lnTo>
                <a:close/>
                <a:moveTo>
                  <a:pt x="139" y="510"/>
                </a:moveTo>
                <a:lnTo>
                  <a:pt x="110" y="510"/>
                </a:lnTo>
                <a:lnTo>
                  <a:pt x="110" y="481"/>
                </a:lnTo>
                <a:lnTo>
                  <a:pt x="139" y="481"/>
                </a:lnTo>
                <a:lnTo>
                  <a:pt x="139" y="510"/>
                </a:lnTo>
                <a:close/>
                <a:moveTo>
                  <a:pt x="139" y="452"/>
                </a:moveTo>
                <a:lnTo>
                  <a:pt x="110" y="452"/>
                </a:lnTo>
                <a:lnTo>
                  <a:pt x="110" y="423"/>
                </a:lnTo>
                <a:lnTo>
                  <a:pt x="139" y="423"/>
                </a:lnTo>
                <a:lnTo>
                  <a:pt x="139" y="452"/>
                </a:lnTo>
                <a:close/>
                <a:moveTo>
                  <a:pt x="139" y="393"/>
                </a:moveTo>
                <a:lnTo>
                  <a:pt x="110" y="393"/>
                </a:lnTo>
                <a:lnTo>
                  <a:pt x="110" y="364"/>
                </a:lnTo>
                <a:lnTo>
                  <a:pt x="139" y="364"/>
                </a:lnTo>
                <a:lnTo>
                  <a:pt x="139" y="393"/>
                </a:lnTo>
                <a:close/>
                <a:moveTo>
                  <a:pt x="139" y="338"/>
                </a:moveTo>
                <a:lnTo>
                  <a:pt x="110" y="338"/>
                </a:lnTo>
                <a:lnTo>
                  <a:pt x="110" y="309"/>
                </a:lnTo>
                <a:lnTo>
                  <a:pt x="139" y="309"/>
                </a:lnTo>
                <a:lnTo>
                  <a:pt x="139" y="338"/>
                </a:lnTo>
                <a:close/>
                <a:moveTo>
                  <a:pt x="139" y="279"/>
                </a:moveTo>
                <a:lnTo>
                  <a:pt x="110" y="279"/>
                </a:lnTo>
                <a:lnTo>
                  <a:pt x="110" y="250"/>
                </a:lnTo>
                <a:lnTo>
                  <a:pt x="139" y="250"/>
                </a:lnTo>
                <a:lnTo>
                  <a:pt x="139" y="279"/>
                </a:lnTo>
                <a:close/>
                <a:moveTo>
                  <a:pt x="139" y="221"/>
                </a:moveTo>
                <a:lnTo>
                  <a:pt x="110" y="221"/>
                </a:lnTo>
                <a:lnTo>
                  <a:pt x="110" y="192"/>
                </a:lnTo>
                <a:lnTo>
                  <a:pt x="139" y="192"/>
                </a:lnTo>
                <a:lnTo>
                  <a:pt x="139" y="221"/>
                </a:lnTo>
                <a:close/>
                <a:moveTo>
                  <a:pt x="614" y="0"/>
                </a:moveTo>
                <a:lnTo>
                  <a:pt x="614" y="0"/>
                </a:lnTo>
                <a:lnTo>
                  <a:pt x="614" y="0"/>
                </a:lnTo>
                <a:lnTo>
                  <a:pt x="614" y="0"/>
                </a:lnTo>
                <a:lnTo>
                  <a:pt x="471" y="49"/>
                </a:lnTo>
                <a:lnTo>
                  <a:pt x="471" y="689"/>
                </a:lnTo>
                <a:lnTo>
                  <a:pt x="614" y="689"/>
                </a:lnTo>
                <a:lnTo>
                  <a:pt x="614" y="689"/>
                </a:lnTo>
                <a:lnTo>
                  <a:pt x="757" y="689"/>
                </a:lnTo>
                <a:lnTo>
                  <a:pt x="757" y="49"/>
                </a:lnTo>
                <a:lnTo>
                  <a:pt x="614" y="0"/>
                </a:lnTo>
                <a:lnTo>
                  <a:pt x="614" y="0"/>
                </a:lnTo>
                <a:close/>
                <a:moveTo>
                  <a:pt x="530" y="624"/>
                </a:moveTo>
                <a:lnTo>
                  <a:pt x="500" y="624"/>
                </a:lnTo>
                <a:lnTo>
                  <a:pt x="500" y="595"/>
                </a:lnTo>
                <a:lnTo>
                  <a:pt x="530" y="595"/>
                </a:lnTo>
                <a:lnTo>
                  <a:pt x="530" y="624"/>
                </a:lnTo>
                <a:close/>
                <a:moveTo>
                  <a:pt x="530" y="566"/>
                </a:moveTo>
                <a:lnTo>
                  <a:pt x="500" y="566"/>
                </a:lnTo>
                <a:lnTo>
                  <a:pt x="500" y="540"/>
                </a:lnTo>
                <a:lnTo>
                  <a:pt x="530" y="540"/>
                </a:lnTo>
                <a:lnTo>
                  <a:pt x="530" y="566"/>
                </a:lnTo>
                <a:close/>
                <a:moveTo>
                  <a:pt x="530" y="510"/>
                </a:moveTo>
                <a:lnTo>
                  <a:pt x="500" y="510"/>
                </a:lnTo>
                <a:lnTo>
                  <a:pt x="500" y="481"/>
                </a:lnTo>
                <a:lnTo>
                  <a:pt x="530" y="481"/>
                </a:lnTo>
                <a:lnTo>
                  <a:pt x="530" y="510"/>
                </a:lnTo>
                <a:close/>
                <a:moveTo>
                  <a:pt x="530" y="452"/>
                </a:moveTo>
                <a:lnTo>
                  <a:pt x="500" y="452"/>
                </a:lnTo>
                <a:lnTo>
                  <a:pt x="500" y="423"/>
                </a:lnTo>
                <a:lnTo>
                  <a:pt x="530" y="423"/>
                </a:lnTo>
                <a:lnTo>
                  <a:pt x="530" y="452"/>
                </a:lnTo>
                <a:close/>
                <a:moveTo>
                  <a:pt x="530" y="393"/>
                </a:moveTo>
                <a:lnTo>
                  <a:pt x="500" y="393"/>
                </a:lnTo>
                <a:lnTo>
                  <a:pt x="500" y="364"/>
                </a:lnTo>
                <a:lnTo>
                  <a:pt x="530" y="364"/>
                </a:lnTo>
                <a:lnTo>
                  <a:pt x="530" y="393"/>
                </a:lnTo>
                <a:close/>
                <a:moveTo>
                  <a:pt x="530" y="338"/>
                </a:moveTo>
                <a:lnTo>
                  <a:pt x="500" y="338"/>
                </a:lnTo>
                <a:lnTo>
                  <a:pt x="500" y="309"/>
                </a:lnTo>
                <a:lnTo>
                  <a:pt x="530" y="309"/>
                </a:lnTo>
                <a:lnTo>
                  <a:pt x="530" y="338"/>
                </a:lnTo>
                <a:close/>
                <a:moveTo>
                  <a:pt x="530" y="279"/>
                </a:moveTo>
                <a:lnTo>
                  <a:pt x="500" y="279"/>
                </a:lnTo>
                <a:lnTo>
                  <a:pt x="500" y="250"/>
                </a:lnTo>
                <a:lnTo>
                  <a:pt x="530" y="250"/>
                </a:lnTo>
                <a:lnTo>
                  <a:pt x="530" y="279"/>
                </a:lnTo>
                <a:close/>
                <a:moveTo>
                  <a:pt x="530" y="221"/>
                </a:moveTo>
                <a:lnTo>
                  <a:pt x="500" y="221"/>
                </a:lnTo>
                <a:lnTo>
                  <a:pt x="500" y="192"/>
                </a:lnTo>
                <a:lnTo>
                  <a:pt x="530" y="192"/>
                </a:lnTo>
                <a:lnTo>
                  <a:pt x="530" y="221"/>
                </a:lnTo>
                <a:close/>
                <a:moveTo>
                  <a:pt x="530" y="162"/>
                </a:moveTo>
                <a:lnTo>
                  <a:pt x="500" y="162"/>
                </a:lnTo>
                <a:lnTo>
                  <a:pt x="500" y="136"/>
                </a:lnTo>
                <a:lnTo>
                  <a:pt x="530" y="136"/>
                </a:lnTo>
                <a:lnTo>
                  <a:pt x="530" y="162"/>
                </a:lnTo>
                <a:close/>
                <a:moveTo>
                  <a:pt x="530" y="107"/>
                </a:moveTo>
                <a:lnTo>
                  <a:pt x="500" y="107"/>
                </a:lnTo>
                <a:lnTo>
                  <a:pt x="500" y="78"/>
                </a:lnTo>
                <a:lnTo>
                  <a:pt x="530" y="78"/>
                </a:lnTo>
                <a:lnTo>
                  <a:pt x="530" y="107"/>
                </a:lnTo>
                <a:close/>
                <a:moveTo>
                  <a:pt x="588" y="624"/>
                </a:moveTo>
                <a:lnTo>
                  <a:pt x="559" y="624"/>
                </a:lnTo>
                <a:lnTo>
                  <a:pt x="559" y="595"/>
                </a:lnTo>
                <a:lnTo>
                  <a:pt x="588" y="595"/>
                </a:lnTo>
                <a:lnTo>
                  <a:pt x="588" y="624"/>
                </a:lnTo>
                <a:close/>
                <a:moveTo>
                  <a:pt x="588" y="566"/>
                </a:moveTo>
                <a:lnTo>
                  <a:pt x="559" y="566"/>
                </a:lnTo>
                <a:lnTo>
                  <a:pt x="559" y="540"/>
                </a:lnTo>
                <a:lnTo>
                  <a:pt x="588" y="540"/>
                </a:lnTo>
                <a:lnTo>
                  <a:pt x="588" y="566"/>
                </a:lnTo>
                <a:close/>
                <a:moveTo>
                  <a:pt x="588" y="510"/>
                </a:moveTo>
                <a:lnTo>
                  <a:pt x="559" y="510"/>
                </a:lnTo>
                <a:lnTo>
                  <a:pt x="559" y="481"/>
                </a:lnTo>
                <a:lnTo>
                  <a:pt x="588" y="481"/>
                </a:lnTo>
                <a:lnTo>
                  <a:pt x="588" y="510"/>
                </a:lnTo>
                <a:close/>
                <a:moveTo>
                  <a:pt x="588" y="452"/>
                </a:moveTo>
                <a:lnTo>
                  <a:pt x="559" y="452"/>
                </a:lnTo>
                <a:lnTo>
                  <a:pt x="559" y="423"/>
                </a:lnTo>
                <a:lnTo>
                  <a:pt x="588" y="423"/>
                </a:lnTo>
                <a:lnTo>
                  <a:pt x="588" y="452"/>
                </a:lnTo>
                <a:close/>
                <a:moveTo>
                  <a:pt x="588" y="393"/>
                </a:moveTo>
                <a:lnTo>
                  <a:pt x="559" y="393"/>
                </a:lnTo>
                <a:lnTo>
                  <a:pt x="559" y="364"/>
                </a:lnTo>
                <a:lnTo>
                  <a:pt x="588" y="364"/>
                </a:lnTo>
                <a:lnTo>
                  <a:pt x="588" y="393"/>
                </a:lnTo>
                <a:close/>
                <a:moveTo>
                  <a:pt x="588" y="338"/>
                </a:moveTo>
                <a:lnTo>
                  <a:pt x="559" y="338"/>
                </a:lnTo>
                <a:lnTo>
                  <a:pt x="559" y="309"/>
                </a:lnTo>
                <a:lnTo>
                  <a:pt x="588" y="309"/>
                </a:lnTo>
                <a:lnTo>
                  <a:pt x="588" y="338"/>
                </a:lnTo>
                <a:close/>
                <a:moveTo>
                  <a:pt x="588" y="279"/>
                </a:moveTo>
                <a:lnTo>
                  <a:pt x="559" y="279"/>
                </a:lnTo>
                <a:lnTo>
                  <a:pt x="559" y="250"/>
                </a:lnTo>
                <a:lnTo>
                  <a:pt x="588" y="250"/>
                </a:lnTo>
                <a:lnTo>
                  <a:pt x="588" y="279"/>
                </a:lnTo>
                <a:close/>
                <a:moveTo>
                  <a:pt x="588" y="221"/>
                </a:moveTo>
                <a:lnTo>
                  <a:pt x="559" y="221"/>
                </a:lnTo>
                <a:lnTo>
                  <a:pt x="559" y="192"/>
                </a:lnTo>
                <a:lnTo>
                  <a:pt x="588" y="192"/>
                </a:lnTo>
                <a:lnTo>
                  <a:pt x="588" y="221"/>
                </a:lnTo>
                <a:close/>
                <a:moveTo>
                  <a:pt x="588" y="162"/>
                </a:moveTo>
                <a:lnTo>
                  <a:pt x="559" y="162"/>
                </a:lnTo>
                <a:lnTo>
                  <a:pt x="559" y="136"/>
                </a:lnTo>
                <a:lnTo>
                  <a:pt x="588" y="136"/>
                </a:lnTo>
                <a:lnTo>
                  <a:pt x="588" y="162"/>
                </a:lnTo>
                <a:close/>
                <a:moveTo>
                  <a:pt x="588" y="107"/>
                </a:moveTo>
                <a:lnTo>
                  <a:pt x="559" y="107"/>
                </a:lnTo>
                <a:lnTo>
                  <a:pt x="559" y="78"/>
                </a:lnTo>
                <a:lnTo>
                  <a:pt x="588" y="78"/>
                </a:lnTo>
                <a:lnTo>
                  <a:pt x="588" y="107"/>
                </a:lnTo>
                <a:close/>
                <a:moveTo>
                  <a:pt x="702" y="78"/>
                </a:moveTo>
                <a:lnTo>
                  <a:pt x="731" y="78"/>
                </a:lnTo>
                <a:lnTo>
                  <a:pt x="731" y="107"/>
                </a:lnTo>
                <a:lnTo>
                  <a:pt x="702" y="107"/>
                </a:lnTo>
                <a:lnTo>
                  <a:pt x="702" y="78"/>
                </a:lnTo>
                <a:close/>
                <a:moveTo>
                  <a:pt x="702" y="136"/>
                </a:moveTo>
                <a:lnTo>
                  <a:pt x="731" y="136"/>
                </a:lnTo>
                <a:lnTo>
                  <a:pt x="731" y="162"/>
                </a:lnTo>
                <a:lnTo>
                  <a:pt x="702" y="162"/>
                </a:lnTo>
                <a:lnTo>
                  <a:pt x="702" y="136"/>
                </a:lnTo>
                <a:close/>
                <a:moveTo>
                  <a:pt x="702" y="192"/>
                </a:moveTo>
                <a:lnTo>
                  <a:pt x="731" y="192"/>
                </a:lnTo>
                <a:lnTo>
                  <a:pt x="731" y="221"/>
                </a:lnTo>
                <a:lnTo>
                  <a:pt x="702" y="221"/>
                </a:lnTo>
                <a:lnTo>
                  <a:pt x="702" y="192"/>
                </a:lnTo>
                <a:close/>
                <a:moveTo>
                  <a:pt x="702" y="250"/>
                </a:moveTo>
                <a:lnTo>
                  <a:pt x="731" y="250"/>
                </a:lnTo>
                <a:lnTo>
                  <a:pt x="731" y="279"/>
                </a:lnTo>
                <a:lnTo>
                  <a:pt x="702" y="279"/>
                </a:lnTo>
                <a:lnTo>
                  <a:pt x="702" y="250"/>
                </a:lnTo>
                <a:close/>
                <a:moveTo>
                  <a:pt x="702" y="309"/>
                </a:moveTo>
                <a:lnTo>
                  <a:pt x="731" y="309"/>
                </a:lnTo>
                <a:lnTo>
                  <a:pt x="731" y="338"/>
                </a:lnTo>
                <a:lnTo>
                  <a:pt x="702" y="338"/>
                </a:lnTo>
                <a:lnTo>
                  <a:pt x="702" y="309"/>
                </a:lnTo>
                <a:close/>
                <a:moveTo>
                  <a:pt x="702" y="364"/>
                </a:moveTo>
                <a:lnTo>
                  <a:pt x="731" y="364"/>
                </a:lnTo>
                <a:lnTo>
                  <a:pt x="731" y="393"/>
                </a:lnTo>
                <a:lnTo>
                  <a:pt x="702" y="393"/>
                </a:lnTo>
                <a:lnTo>
                  <a:pt x="702" y="364"/>
                </a:lnTo>
                <a:close/>
                <a:moveTo>
                  <a:pt x="702" y="423"/>
                </a:moveTo>
                <a:lnTo>
                  <a:pt x="731" y="423"/>
                </a:lnTo>
                <a:lnTo>
                  <a:pt x="731" y="452"/>
                </a:lnTo>
                <a:lnTo>
                  <a:pt x="702" y="452"/>
                </a:lnTo>
                <a:lnTo>
                  <a:pt x="702" y="423"/>
                </a:lnTo>
                <a:close/>
                <a:moveTo>
                  <a:pt x="702" y="481"/>
                </a:moveTo>
                <a:lnTo>
                  <a:pt x="731" y="481"/>
                </a:lnTo>
                <a:lnTo>
                  <a:pt x="731" y="510"/>
                </a:lnTo>
                <a:lnTo>
                  <a:pt x="702" y="510"/>
                </a:lnTo>
                <a:lnTo>
                  <a:pt x="702" y="481"/>
                </a:lnTo>
                <a:close/>
                <a:moveTo>
                  <a:pt x="702" y="540"/>
                </a:moveTo>
                <a:lnTo>
                  <a:pt x="731" y="540"/>
                </a:lnTo>
                <a:lnTo>
                  <a:pt x="731" y="566"/>
                </a:lnTo>
                <a:lnTo>
                  <a:pt x="702" y="566"/>
                </a:lnTo>
                <a:lnTo>
                  <a:pt x="702" y="540"/>
                </a:lnTo>
                <a:close/>
                <a:moveTo>
                  <a:pt x="702" y="595"/>
                </a:moveTo>
                <a:lnTo>
                  <a:pt x="731" y="595"/>
                </a:lnTo>
                <a:lnTo>
                  <a:pt x="731" y="624"/>
                </a:lnTo>
                <a:lnTo>
                  <a:pt x="702" y="624"/>
                </a:lnTo>
                <a:lnTo>
                  <a:pt x="702" y="595"/>
                </a:lnTo>
                <a:close/>
                <a:moveTo>
                  <a:pt x="643" y="78"/>
                </a:moveTo>
                <a:lnTo>
                  <a:pt x="673" y="78"/>
                </a:lnTo>
                <a:lnTo>
                  <a:pt x="673" y="107"/>
                </a:lnTo>
                <a:lnTo>
                  <a:pt x="643" y="107"/>
                </a:lnTo>
                <a:lnTo>
                  <a:pt x="643" y="78"/>
                </a:lnTo>
                <a:close/>
                <a:moveTo>
                  <a:pt x="643" y="136"/>
                </a:moveTo>
                <a:lnTo>
                  <a:pt x="673" y="136"/>
                </a:lnTo>
                <a:lnTo>
                  <a:pt x="673" y="162"/>
                </a:lnTo>
                <a:lnTo>
                  <a:pt x="643" y="162"/>
                </a:lnTo>
                <a:lnTo>
                  <a:pt x="643" y="136"/>
                </a:lnTo>
                <a:close/>
                <a:moveTo>
                  <a:pt x="643" y="192"/>
                </a:moveTo>
                <a:lnTo>
                  <a:pt x="673" y="192"/>
                </a:lnTo>
                <a:lnTo>
                  <a:pt x="673" y="221"/>
                </a:lnTo>
                <a:lnTo>
                  <a:pt x="643" y="221"/>
                </a:lnTo>
                <a:lnTo>
                  <a:pt x="643" y="192"/>
                </a:lnTo>
                <a:close/>
                <a:moveTo>
                  <a:pt x="643" y="250"/>
                </a:moveTo>
                <a:lnTo>
                  <a:pt x="673" y="250"/>
                </a:lnTo>
                <a:lnTo>
                  <a:pt x="673" y="279"/>
                </a:lnTo>
                <a:lnTo>
                  <a:pt x="643" y="279"/>
                </a:lnTo>
                <a:lnTo>
                  <a:pt x="643" y="250"/>
                </a:lnTo>
                <a:close/>
                <a:moveTo>
                  <a:pt x="643" y="309"/>
                </a:moveTo>
                <a:lnTo>
                  <a:pt x="673" y="309"/>
                </a:lnTo>
                <a:lnTo>
                  <a:pt x="673" y="338"/>
                </a:lnTo>
                <a:lnTo>
                  <a:pt x="643" y="338"/>
                </a:lnTo>
                <a:lnTo>
                  <a:pt x="643" y="309"/>
                </a:lnTo>
                <a:close/>
                <a:moveTo>
                  <a:pt x="643" y="364"/>
                </a:moveTo>
                <a:lnTo>
                  <a:pt x="673" y="364"/>
                </a:lnTo>
                <a:lnTo>
                  <a:pt x="673" y="393"/>
                </a:lnTo>
                <a:lnTo>
                  <a:pt x="643" y="393"/>
                </a:lnTo>
                <a:lnTo>
                  <a:pt x="643" y="364"/>
                </a:lnTo>
                <a:close/>
                <a:moveTo>
                  <a:pt x="643" y="423"/>
                </a:moveTo>
                <a:lnTo>
                  <a:pt x="673" y="423"/>
                </a:lnTo>
                <a:lnTo>
                  <a:pt x="673" y="452"/>
                </a:lnTo>
                <a:lnTo>
                  <a:pt x="643" y="452"/>
                </a:lnTo>
                <a:lnTo>
                  <a:pt x="643" y="423"/>
                </a:lnTo>
                <a:close/>
                <a:moveTo>
                  <a:pt x="643" y="481"/>
                </a:moveTo>
                <a:lnTo>
                  <a:pt x="673" y="481"/>
                </a:lnTo>
                <a:lnTo>
                  <a:pt x="673" y="510"/>
                </a:lnTo>
                <a:lnTo>
                  <a:pt x="643" y="510"/>
                </a:lnTo>
                <a:lnTo>
                  <a:pt x="643" y="481"/>
                </a:lnTo>
                <a:close/>
                <a:moveTo>
                  <a:pt x="643" y="540"/>
                </a:moveTo>
                <a:lnTo>
                  <a:pt x="673" y="540"/>
                </a:lnTo>
                <a:lnTo>
                  <a:pt x="673" y="566"/>
                </a:lnTo>
                <a:lnTo>
                  <a:pt x="643" y="566"/>
                </a:lnTo>
                <a:lnTo>
                  <a:pt x="643" y="540"/>
                </a:lnTo>
                <a:close/>
                <a:moveTo>
                  <a:pt x="643" y="595"/>
                </a:moveTo>
                <a:lnTo>
                  <a:pt x="673" y="595"/>
                </a:lnTo>
                <a:lnTo>
                  <a:pt x="673" y="624"/>
                </a:lnTo>
                <a:lnTo>
                  <a:pt x="643" y="624"/>
                </a:lnTo>
                <a:lnTo>
                  <a:pt x="643" y="595"/>
                </a:lnTo>
                <a:close/>
                <a:moveTo>
                  <a:pt x="289" y="689"/>
                </a:moveTo>
                <a:lnTo>
                  <a:pt x="432" y="689"/>
                </a:lnTo>
                <a:lnTo>
                  <a:pt x="432" y="192"/>
                </a:lnTo>
                <a:lnTo>
                  <a:pt x="289" y="192"/>
                </a:lnTo>
                <a:lnTo>
                  <a:pt x="289" y="689"/>
                </a:lnTo>
                <a:close/>
                <a:moveTo>
                  <a:pt x="377" y="221"/>
                </a:moveTo>
                <a:lnTo>
                  <a:pt x="403" y="221"/>
                </a:lnTo>
                <a:lnTo>
                  <a:pt x="403" y="250"/>
                </a:lnTo>
                <a:lnTo>
                  <a:pt x="377" y="250"/>
                </a:lnTo>
                <a:lnTo>
                  <a:pt x="377" y="221"/>
                </a:lnTo>
                <a:close/>
                <a:moveTo>
                  <a:pt x="377" y="279"/>
                </a:moveTo>
                <a:lnTo>
                  <a:pt x="403" y="279"/>
                </a:lnTo>
                <a:lnTo>
                  <a:pt x="403" y="309"/>
                </a:lnTo>
                <a:lnTo>
                  <a:pt x="377" y="309"/>
                </a:lnTo>
                <a:lnTo>
                  <a:pt x="377" y="279"/>
                </a:lnTo>
                <a:close/>
                <a:moveTo>
                  <a:pt x="377" y="338"/>
                </a:moveTo>
                <a:lnTo>
                  <a:pt x="403" y="338"/>
                </a:lnTo>
                <a:lnTo>
                  <a:pt x="403" y="364"/>
                </a:lnTo>
                <a:lnTo>
                  <a:pt x="377" y="364"/>
                </a:lnTo>
                <a:lnTo>
                  <a:pt x="377" y="338"/>
                </a:lnTo>
                <a:close/>
                <a:moveTo>
                  <a:pt x="377" y="393"/>
                </a:moveTo>
                <a:lnTo>
                  <a:pt x="403" y="393"/>
                </a:lnTo>
                <a:lnTo>
                  <a:pt x="403" y="423"/>
                </a:lnTo>
                <a:lnTo>
                  <a:pt x="377" y="423"/>
                </a:lnTo>
                <a:lnTo>
                  <a:pt x="377" y="393"/>
                </a:lnTo>
                <a:close/>
                <a:moveTo>
                  <a:pt x="377" y="452"/>
                </a:moveTo>
                <a:lnTo>
                  <a:pt x="403" y="452"/>
                </a:lnTo>
                <a:lnTo>
                  <a:pt x="403" y="481"/>
                </a:lnTo>
                <a:lnTo>
                  <a:pt x="377" y="481"/>
                </a:lnTo>
                <a:lnTo>
                  <a:pt x="377" y="452"/>
                </a:lnTo>
                <a:close/>
                <a:moveTo>
                  <a:pt x="377" y="510"/>
                </a:moveTo>
                <a:lnTo>
                  <a:pt x="403" y="510"/>
                </a:lnTo>
                <a:lnTo>
                  <a:pt x="403" y="540"/>
                </a:lnTo>
                <a:lnTo>
                  <a:pt x="377" y="540"/>
                </a:lnTo>
                <a:lnTo>
                  <a:pt x="377" y="510"/>
                </a:lnTo>
                <a:close/>
                <a:moveTo>
                  <a:pt x="377" y="566"/>
                </a:moveTo>
                <a:lnTo>
                  <a:pt x="403" y="566"/>
                </a:lnTo>
                <a:lnTo>
                  <a:pt x="403" y="595"/>
                </a:lnTo>
                <a:lnTo>
                  <a:pt x="377" y="595"/>
                </a:lnTo>
                <a:lnTo>
                  <a:pt x="377" y="566"/>
                </a:lnTo>
                <a:close/>
                <a:moveTo>
                  <a:pt x="318" y="221"/>
                </a:moveTo>
                <a:lnTo>
                  <a:pt x="347" y="221"/>
                </a:lnTo>
                <a:lnTo>
                  <a:pt x="347" y="250"/>
                </a:lnTo>
                <a:lnTo>
                  <a:pt x="318" y="250"/>
                </a:lnTo>
                <a:lnTo>
                  <a:pt x="318" y="221"/>
                </a:lnTo>
                <a:close/>
                <a:moveTo>
                  <a:pt x="318" y="279"/>
                </a:moveTo>
                <a:lnTo>
                  <a:pt x="347" y="279"/>
                </a:lnTo>
                <a:lnTo>
                  <a:pt x="347" y="309"/>
                </a:lnTo>
                <a:lnTo>
                  <a:pt x="318" y="309"/>
                </a:lnTo>
                <a:lnTo>
                  <a:pt x="318" y="279"/>
                </a:lnTo>
                <a:close/>
                <a:moveTo>
                  <a:pt x="318" y="338"/>
                </a:moveTo>
                <a:lnTo>
                  <a:pt x="347" y="338"/>
                </a:lnTo>
                <a:lnTo>
                  <a:pt x="347" y="364"/>
                </a:lnTo>
                <a:lnTo>
                  <a:pt x="318" y="364"/>
                </a:lnTo>
                <a:lnTo>
                  <a:pt x="318" y="338"/>
                </a:lnTo>
                <a:close/>
                <a:moveTo>
                  <a:pt x="318" y="393"/>
                </a:moveTo>
                <a:lnTo>
                  <a:pt x="347" y="393"/>
                </a:lnTo>
                <a:lnTo>
                  <a:pt x="347" y="423"/>
                </a:lnTo>
                <a:lnTo>
                  <a:pt x="318" y="423"/>
                </a:lnTo>
                <a:lnTo>
                  <a:pt x="318" y="393"/>
                </a:lnTo>
                <a:close/>
                <a:moveTo>
                  <a:pt x="318" y="452"/>
                </a:moveTo>
                <a:lnTo>
                  <a:pt x="347" y="452"/>
                </a:lnTo>
                <a:lnTo>
                  <a:pt x="347" y="481"/>
                </a:lnTo>
                <a:lnTo>
                  <a:pt x="318" y="481"/>
                </a:lnTo>
                <a:lnTo>
                  <a:pt x="318" y="452"/>
                </a:lnTo>
                <a:close/>
                <a:moveTo>
                  <a:pt x="318" y="510"/>
                </a:moveTo>
                <a:lnTo>
                  <a:pt x="347" y="510"/>
                </a:lnTo>
                <a:lnTo>
                  <a:pt x="347" y="540"/>
                </a:lnTo>
                <a:lnTo>
                  <a:pt x="318" y="540"/>
                </a:lnTo>
                <a:lnTo>
                  <a:pt x="318" y="510"/>
                </a:lnTo>
                <a:close/>
                <a:moveTo>
                  <a:pt x="318" y="566"/>
                </a:moveTo>
                <a:lnTo>
                  <a:pt x="347" y="566"/>
                </a:lnTo>
                <a:lnTo>
                  <a:pt x="347" y="595"/>
                </a:lnTo>
                <a:lnTo>
                  <a:pt x="318" y="595"/>
                </a:lnTo>
                <a:lnTo>
                  <a:pt x="318" y="566"/>
                </a:lnTo>
                <a:close/>
                <a:moveTo>
                  <a:pt x="910" y="221"/>
                </a:moveTo>
                <a:lnTo>
                  <a:pt x="881" y="221"/>
                </a:lnTo>
                <a:lnTo>
                  <a:pt x="881" y="250"/>
                </a:lnTo>
                <a:lnTo>
                  <a:pt x="852" y="250"/>
                </a:lnTo>
                <a:lnTo>
                  <a:pt x="852" y="221"/>
                </a:lnTo>
                <a:lnTo>
                  <a:pt x="822" y="221"/>
                </a:lnTo>
                <a:lnTo>
                  <a:pt x="822" y="250"/>
                </a:lnTo>
                <a:lnTo>
                  <a:pt x="793" y="250"/>
                </a:lnTo>
                <a:lnTo>
                  <a:pt x="793" y="689"/>
                </a:lnTo>
                <a:lnTo>
                  <a:pt x="939" y="689"/>
                </a:lnTo>
                <a:lnTo>
                  <a:pt x="939" y="250"/>
                </a:lnTo>
                <a:lnTo>
                  <a:pt x="910" y="250"/>
                </a:lnTo>
                <a:lnTo>
                  <a:pt x="910" y="221"/>
                </a:lnTo>
                <a:lnTo>
                  <a:pt x="910" y="221"/>
                </a:lnTo>
                <a:close/>
                <a:moveTo>
                  <a:pt x="852" y="595"/>
                </a:moveTo>
                <a:lnTo>
                  <a:pt x="822" y="595"/>
                </a:lnTo>
                <a:lnTo>
                  <a:pt x="822" y="566"/>
                </a:lnTo>
                <a:lnTo>
                  <a:pt x="852" y="566"/>
                </a:lnTo>
                <a:lnTo>
                  <a:pt x="852" y="595"/>
                </a:lnTo>
                <a:close/>
                <a:moveTo>
                  <a:pt x="852" y="540"/>
                </a:moveTo>
                <a:lnTo>
                  <a:pt x="822" y="540"/>
                </a:lnTo>
                <a:lnTo>
                  <a:pt x="822" y="510"/>
                </a:lnTo>
                <a:lnTo>
                  <a:pt x="852" y="510"/>
                </a:lnTo>
                <a:lnTo>
                  <a:pt x="852" y="540"/>
                </a:lnTo>
                <a:close/>
                <a:moveTo>
                  <a:pt x="852" y="481"/>
                </a:moveTo>
                <a:lnTo>
                  <a:pt x="822" y="481"/>
                </a:lnTo>
                <a:lnTo>
                  <a:pt x="822" y="452"/>
                </a:lnTo>
                <a:lnTo>
                  <a:pt x="852" y="452"/>
                </a:lnTo>
                <a:lnTo>
                  <a:pt x="852" y="481"/>
                </a:lnTo>
                <a:close/>
                <a:moveTo>
                  <a:pt x="852" y="423"/>
                </a:moveTo>
                <a:lnTo>
                  <a:pt x="822" y="423"/>
                </a:lnTo>
                <a:lnTo>
                  <a:pt x="822" y="393"/>
                </a:lnTo>
                <a:lnTo>
                  <a:pt x="852" y="393"/>
                </a:lnTo>
                <a:lnTo>
                  <a:pt x="852" y="423"/>
                </a:lnTo>
                <a:close/>
                <a:moveTo>
                  <a:pt x="852" y="364"/>
                </a:moveTo>
                <a:lnTo>
                  <a:pt x="822" y="364"/>
                </a:lnTo>
                <a:lnTo>
                  <a:pt x="822" y="338"/>
                </a:lnTo>
                <a:lnTo>
                  <a:pt x="852" y="338"/>
                </a:lnTo>
                <a:lnTo>
                  <a:pt x="852" y="364"/>
                </a:lnTo>
                <a:close/>
                <a:moveTo>
                  <a:pt x="852" y="309"/>
                </a:moveTo>
                <a:lnTo>
                  <a:pt x="822" y="309"/>
                </a:lnTo>
                <a:lnTo>
                  <a:pt x="822" y="279"/>
                </a:lnTo>
                <a:lnTo>
                  <a:pt x="852" y="279"/>
                </a:lnTo>
                <a:lnTo>
                  <a:pt x="852" y="309"/>
                </a:lnTo>
                <a:close/>
                <a:moveTo>
                  <a:pt x="910" y="595"/>
                </a:moveTo>
                <a:lnTo>
                  <a:pt x="881" y="595"/>
                </a:lnTo>
                <a:lnTo>
                  <a:pt x="881" y="566"/>
                </a:lnTo>
                <a:lnTo>
                  <a:pt x="910" y="566"/>
                </a:lnTo>
                <a:lnTo>
                  <a:pt x="910" y="595"/>
                </a:lnTo>
                <a:close/>
                <a:moveTo>
                  <a:pt x="910" y="540"/>
                </a:moveTo>
                <a:lnTo>
                  <a:pt x="881" y="540"/>
                </a:lnTo>
                <a:lnTo>
                  <a:pt x="881" y="510"/>
                </a:lnTo>
                <a:lnTo>
                  <a:pt x="910" y="510"/>
                </a:lnTo>
                <a:lnTo>
                  <a:pt x="910" y="540"/>
                </a:lnTo>
                <a:close/>
                <a:moveTo>
                  <a:pt x="910" y="481"/>
                </a:moveTo>
                <a:lnTo>
                  <a:pt x="881" y="481"/>
                </a:lnTo>
                <a:lnTo>
                  <a:pt x="881" y="452"/>
                </a:lnTo>
                <a:lnTo>
                  <a:pt x="910" y="452"/>
                </a:lnTo>
                <a:lnTo>
                  <a:pt x="910" y="481"/>
                </a:lnTo>
                <a:close/>
                <a:moveTo>
                  <a:pt x="910" y="423"/>
                </a:moveTo>
                <a:lnTo>
                  <a:pt x="881" y="423"/>
                </a:lnTo>
                <a:lnTo>
                  <a:pt x="881" y="393"/>
                </a:lnTo>
                <a:lnTo>
                  <a:pt x="910" y="393"/>
                </a:lnTo>
                <a:lnTo>
                  <a:pt x="910" y="423"/>
                </a:lnTo>
                <a:close/>
                <a:moveTo>
                  <a:pt x="910" y="364"/>
                </a:moveTo>
                <a:lnTo>
                  <a:pt x="881" y="364"/>
                </a:lnTo>
                <a:lnTo>
                  <a:pt x="881" y="338"/>
                </a:lnTo>
                <a:lnTo>
                  <a:pt x="910" y="338"/>
                </a:lnTo>
                <a:lnTo>
                  <a:pt x="910" y="364"/>
                </a:lnTo>
                <a:close/>
                <a:moveTo>
                  <a:pt x="910" y="309"/>
                </a:moveTo>
                <a:lnTo>
                  <a:pt x="881" y="309"/>
                </a:lnTo>
                <a:lnTo>
                  <a:pt x="881" y="279"/>
                </a:lnTo>
                <a:lnTo>
                  <a:pt x="910" y="279"/>
                </a:lnTo>
                <a:lnTo>
                  <a:pt x="910" y="309"/>
                </a:lnTo>
                <a:close/>
                <a:moveTo>
                  <a:pt x="978" y="309"/>
                </a:moveTo>
                <a:lnTo>
                  <a:pt x="978" y="686"/>
                </a:lnTo>
                <a:lnTo>
                  <a:pt x="1043" y="686"/>
                </a:lnTo>
                <a:lnTo>
                  <a:pt x="1043" y="634"/>
                </a:lnTo>
                <a:lnTo>
                  <a:pt x="1095" y="634"/>
                </a:lnTo>
                <a:lnTo>
                  <a:pt x="1095" y="686"/>
                </a:lnTo>
                <a:lnTo>
                  <a:pt x="1160" y="686"/>
                </a:lnTo>
                <a:lnTo>
                  <a:pt x="1160" y="335"/>
                </a:lnTo>
                <a:lnTo>
                  <a:pt x="978" y="309"/>
                </a:lnTo>
                <a:close/>
                <a:moveTo>
                  <a:pt x="1030" y="595"/>
                </a:moveTo>
                <a:lnTo>
                  <a:pt x="1004" y="595"/>
                </a:lnTo>
                <a:lnTo>
                  <a:pt x="1004" y="556"/>
                </a:lnTo>
                <a:lnTo>
                  <a:pt x="1030" y="556"/>
                </a:lnTo>
                <a:lnTo>
                  <a:pt x="1030" y="595"/>
                </a:lnTo>
                <a:close/>
                <a:moveTo>
                  <a:pt x="1030" y="543"/>
                </a:moveTo>
                <a:lnTo>
                  <a:pt x="1004" y="543"/>
                </a:lnTo>
                <a:lnTo>
                  <a:pt x="1004" y="504"/>
                </a:lnTo>
                <a:lnTo>
                  <a:pt x="1030" y="504"/>
                </a:lnTo>
                <a:lnTo>
                  <a:pt x="1030" y="543"/>
                </a:lnTo>
                <a:close/>
                <a:moveTo>
                  <a:pt x="1030" y="491"/>
                </a:moveTo>
                <a:lnTo>
                  <a:pt x="1004" y="491"/>
                </a:lnTo>
                <a:lnTo>
                  <a:pt x="1004" y="452"/>
                </a:lnTo>
                <a:lnTo>
                  <a:pt x="1030" y="452"/>
                </a:lnTo>
                <a:lnTo>
                  <a:pt x="1030" y="491"/>
                </a:lnTo>
                <a:close/>
                <a:moveTo>
                  <a:pt x="1030" y="439"/>
                </a:moveTo>
                <a:lnTo>
                  <a:pt x="1004" y="439"/>
                </a:lnTo>
                <a:lnTo>
                  <a:pt x="1004" y="400"/>
                </a:lnTo>
                <a:lnTo>
                  <a:pt x="1030" y="400"/>
                </a:lnTo>
                <a:lnTo>
                  <a:pt x="1030" y="439"/>
                </a:lnTo>
                <a:close/>
                <a:moveTo>
                  <a:pt x="1082" y="595"/>
                </a:moveTo>
                <a:lnTo>
                  <a:pt x="1056" y="595"/>
                </a:lnTo>
                <a:lnTo>
                  <a:pt x="1056" y="556"/>
                </a:lnTo>
                <a:lnTo>
                  <a:pt x="1082" y="556"/>
                </a:lnTo>
                <a:lnTo>
                  <a:pt x="1082" y="595"/>
                </a:lnTo>
                <a:close/>
                <a:moveTo>
                  <a:pt x="1082" y="543"/>
                </a:moveTo>
                <a:lnTo>
                  <a:pt x="1056" y="543"/>
                </a:lnTo>
                <a:lnTo>
                  <a:pt x="1056" y="504"/>
                </a:lnTo>
                <a:lnTo>
                  <a:pt x="1082" y="504"/>
                </a:lnTo>
                <a:lnTo>
                  <a:pt x="1082" y="543"/>
                </a:lnTo>
                <a:close/>
                <a:moveTo>
                  <a:pt x="1082" y="491"/>
                </a:moveTo>
                <a:lnTo>
                  <a:pt x="1056" y="491"/>
                </a:lnTo>
                <a:lnTo>
                  <a:pt x="1056" y="452"/>
                </a:lnTo>
                <a:lnTo>
                  <a:pt x="1082" y="452"/>
                </a:lnTo>
                <a:lnTo>
                  <a:pt x="1082" y="491"/>
                </a:lnTo>
                <a:close/>
                <a:moveTo>
                  <a:pt x="1082" y="439"/>
                </a:moveTo>
                <a:lnTo>
                  <a:pt x="1056" y="439"/>
                </a:lnTo>
                <a:lnTo>
                  <a:pt x="1056" y="400"/>
                </a:lnTo>
                <a:lnTo>
                  <a:pt x="1082" y="400"/>
                </a:lnTo>
                <a:lnTo>
                  <a:pt x="1082" y="439"/>
                </a:lnTo>
                <a:close/>
                <a:moveTo>
                  <a:pt x="1134" y="595"/>
                </a:moveTo>
                <a:lnTo>
                  <a:pt x="1108" y="595"/>
                </a:lnTo>
                <a:lnTo>
                  <a:pt x="1108" y="556"/>
                </a:lnTo>
                <a:lnTo>
                  <a:pt x="1134" y="556"/>
                </a:lnTo>
                <a:lnTo>
                  <a:pt x="1134" y="595"/>
                </a:lnTo>
                <a:close/>
                <a:moveTo>
                  <a:pt x="1134" y="543"/>
                </a:moveTo>
                <a:lnTo>
                  <a:pt x="1108" y="543"/>
                </a:lnTo>
                <a:lnTo>
                  <a:pt x="1108" y="504"/>
                </a:lnTo>
                <a:lnTo>
                  <a:pt x="1134" y="504"/>
                </a:lnTo>
                <a:lnTo>
                  <a:pt x="1134" y="543"/>
                </a:lnTo>
                <a:close/>
                <a:moveTo>
                  <a:pt x="1134" y="491"/>
                </a:moveTo>
                <a:lnTo>
                  <a:pt x="1108" y="491"/>
                </a:lnTo>
                <a:lnTo>
                  <a:pt x="1108" y="452"/>
                </a:lnTo>
                <a:lnTo>
                  <a:pt x="1134" y="452"/>
                </a:lnTo>
                <a:lnTo>
                  <a:pt x="1134" y="491"/>
                </a:lnTo>
                <a:close/>
                <a:moveTo>
                  <a:pt x="1134" y="439"/>
                </a:moveTo>
                <a:lnTo>
                  <a:pt x="1108" y="439"/>
                </a:lnTo>
                <a:lnTo>
                  <a:pt x="1108" y="400"/>
                </a:lnTo>
                <a:lnTo>
                  <a:pt x="1134" y="400"/>
                </a:lnTo>
                <a:lnTo>
                  <a:pt x="1134" y="439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77147018-CF13-4D93-812B-E0278CC23478}"/>
              </a:ext>
            </a:extLst>
          </p:cNvPr>
          <p:cNvSpPr/>
          <p:nvPr/>
        </p:nvSpPr>
        <p:spPr>
          <a:xfrm>
            <a:off x="5421622" y="2351314"/>
            <a:ext cx="1303028" cy="285363"/>
          </a:xfrm>
          <a:custGeom>
            <a:avLst/>
            <a:gdLst>
              <a:gd name="connsiteX0" fmla="*/ 0 w 1041400"/>
              <a:gd name="connsiteY0" fmla="*/ 215900 h 215900"/>
              <a:gd name="connsiteX1" fmla="*/ 0 w 1041400"/>
              <a:gd name="connsiteY1" fmla="*/ 0 h 215900"/>
              <a:gd name="connsiteX2" fmla="*/ 1041400 w 1041400"/>
              <a:gd name="connsiteY2" fmla="*/ 0 h 215900"/>
              <a:gd name="connsiteX3" fmla="*/ 1041400 w 1041400"/>
              <a:gd name="connsiteY3" fmla="*/ 101600 h 215900"/>
              <a:gd name="connsiteX0" fmla="*/ 0 w 1041400"/>
              <a:gd name="connsiteY0" fmla="*/ 215900 h 215900"/>
              <a:gd name="connsiteX1" fmla="*/ 0 w 1041400"/>
              <a:gd name="connsiteY1" fmla="*/ 0 h 215900"/>
              <a:gd name="connsiteX2" fmla="*/ 1041400 w 1041400"/>
              <a:gd name="connsiteY2" fmla="*/ 0 h 215900"/>
              <a:gd name="connsiteX3" fmla="*/ 1041400 w 1041400"/>
              <a:gd name="connsiteY3" fmla="*/ 142336 h 215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1400" h="215900">
                <a:moveTo>
                  <a:pt x="0" y="215900"/>
                </a:moveTo>
                <a:lnTo>
                  <a:pt x="0" y="0"/>
                </a:lnTo>
                <a:lnTo>
                  <a:pt x="1041400" y="0"/>
                </a:lnTo>
                <a:lnTo>
                  <a:pt x="1041400" y="142336"/>
                </a:lnTo>
              </a:path>
            </a:pathLst>
          </a:custGeom>
          <a:noFill/>
          <a:ln>
            <a:solidFill>
              <a:schemeClr val="accent1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4CB5BB39-AE16-40E1-B259-453E4CD9BA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38</a:t>
            </a:fld>
            <a:endParaRPr lang="ko-KR" altLang="en-US"/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1423F7FB-A0F5-4785-9614-BF83E6604733}"/>
              </a:ext>
            </a:extLst>
          </p:cNvPr>
          <p:cNvGrpSpPr/>
          <p:nvPr/>
        </p:nvGrpSpPr>
        <p:grpSpPr>
          <a:xfrm>
            <a:off x="6422251" y="2385282"/>
            <a:ext cx="815132" cy="1535580"/>
            <a:chOff x="6279376" y="2385282"/>
            <a:chExt cx="815132" cy="1535580"/>
          </a:xfrm>
        </p:grpSpPr>
        <p:grpSp>
          <p:nvGrpSpPr>
            <p:cNvPr id="124" name="Group 5">
              <a:extLst>
                <a:ext uri="{FF2B5EF4-FFF2-40B4-BE49-F238E27FC236}">
                  <a16:creationId xmlns:a16="http://schemas.microsoft.com/office/drawing/2014/main" id="{1AD91AB5-312E-4BEB-BD9E-378D2B272E3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760392" y="2385282"/>
              <a:ext cx="334116" cy="299498"/>
              <a:chOff x="4550" y="1239"/>
              <a:chExt cx="800" cy="670"/>
            </a:xfrm>
            <a:solidFill>
              <a:srgbClr val="ABABAB"/>
            </a:solidFill>
          </p:grpSpPr>
          <p:sp>
            <p:nvSpPr>
              <p:cNvPr id="125" name="Rectangle 6">
                <a:extLst>
                  <a:ext uri="{FF2B5EF4-FFF2-40B4-BE49-F238E27FC236}">
                    <a16:creationId xmlns:a16="http://schemas.microsoft.com/office/drawing/2014/main" id="{D7813C43-18DA-458B-91A9-04FCC2EB98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14" y="1239"/>
                <a:ext cx="62" cy="1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6" name="Freeform 7">
                <a:extLst>
                  <a:ext uri="{FF2B5EF4-FFF2-40B4-BE49-F238E27FC236}">
                    <a16:creationId xmlns:a16="http://schemas.microsoft.com/office/drawing/2014/main" id="{5D5BDA8B-3B92-439B-801F-2FACB88818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" y="1557"/>
                <a:ext cx="172" cy="92"/>
              </a:xfrm>
              <a:custGeom>
                <a:avLst/>
                <a:gdLst>
                  <a:gd name="T0" fmla="*/ 12 w 172"/>
                  <a:gd name="T1" fmla="*/ 92 h 92"/>
                  <a:gd name="T2" fmla="*/ 172 w 172"/>
                  <a:gd name="T3" fmla="*/ 60 h 92"/>
                  <a:gd name="T4" fmla="*/ 160 w 172"/>
                  <a:gd name="T5" fmla="*/ 0 h 92"/>
                  <a:gd name="T6" fmla="*/ 0 w 172"/>
                  <a:gd name="T7" fmla="*/ 32 h 92"/>
                  <a:gd name="T8" fmla="*/ 12 w 172"/>
                  <a:gd name="T9" fmla="*/ 9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2" h="92">
                    <a:moveTo>
                      <a:pt x="12" y="92"/>
                    </a:moveTo>
                    <a:lnTo>
                      <a:pt x="172" y="60"/>
                    </a:lnTo>
                    <a:lnTo>
                      <a:pt x="160" y="0"/>
                    </a:lnTo>
                    <a:lnTo>
                      <a:pt x="0" y="32"/>
                    </a:lnTo>
                    <a:lnTo>
                      <a:pt x="12" y="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7" name="Freeform 8">
                <a:extLst>
                  <a:ext uri="{FF2B5EF4-FFF2-40B4-BE49-F238E27FC236}">
                    <a16:creationId xmlns:a16="http://schemas.microsoft.com/office/drawing/2014/main" id="{95086903-1727-416C-8AE4-DED261B89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2" y="1337"/>
                <a:ext cx="158" cy="158"/>
              </a:xfrm>
              <a:custGeom>
                <a:avLst/>
                <a:gdLst>
                  <a:gd name="T0" fmla="*/ 158 w 158"/>
                  <a:gd name="T1" fmla="*/ 42 h 158"/>
                  <a:gd name="T2" fmla="*/ 116 w 158"/>
                  <a:gd name="T3" fmla="*/ 0 h 158"/>
                  <a:gd name="T4" fmla="*/ 0 w 158"/>
                  <a:gd name="T5" fmla="*/ 114 h 158"/>
                  <a:gd name="T6" fmla="*/ 44 w 158"/>
                  <a:gd name="T7" fmla="*/ 158 h 158"/>
                  <a:gd name="T8" fmla="*/ 158 w 158"/>
                  <a:gd name="T9" fmla="*/ 42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8" h="158">
                    <a:moveTo>
                      <a:pt x="158" y="42"/>
                    </a:moveTo>
                    <a:lnTo>
                      <a:pt x="116" y="0"/>
                    </a:lnTo>
                    <a:lnTo>
                      <a:pt x="0" y="114"/>
                    </a:lnTo>
                    <a:lnTo>
                      <a:pt x="44" y="158"/>
                    </a:lnTo>
                    <a:lnTo>
                      <a:pt x="158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8" name="Freeform 9">
                <a:extLst>
                  <a:ext uri="{FF2B5EF4-FFF2-40B4-BE49-F238E27FC236}">
                    <a16:creationId xmlns:a16="http://schemas.microsoft.com/office/drawing/2014/main" id="{933FDC46-B922-4088-A6F4-03DDE76107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0" y="1557"/>
                <a:ext cx="172" cy="92"/>
              </a:xfrm>
              <a:custGeom>
                <a:avLst/>
                <a:gdLst>
                  <a:gd name="T0" fmla="*/ 172 w 172"/>
                  <a:gd name="T1" fmla="*/ 32 h 92"/>
                  <a:gd name="T2" fmla="*/ 12 w 172"/>
                  <a:gd name="T3" fmla="*/ 0 h 92"/>
                  <a:gd name="T4" fmla="*/ 0 w 172"/>
                  <a:gd name="T5" fmla="*/ 60 h 92"/>
                  <a:gd name="T6" fmla="*/ 160 w 172"/>
                  <a:gd name="T7" fmla="*/ 92 h 92"/>
                  <a:gd name="T8" fmla="*/ 172 w 172"/>
                  <a:gd name="T9" fmla="*/ 3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2" h="92">
                    <a:moveTo>
                      <a:pt x="172" y="32"/>
                    </a:moveTo>
                    <a:lnTo>
                      <a:pt x="12" y="0"/>
                    </a:lnTo>
                    <a:lnTo>
                      <a:pt x="0" y="60"/>
                    </a:lnTo>
                    <a:lnTo>
                      <a:pt x="160" y="92"/>
                    </a:lnTo>
                    <a:lnTo>
                      <a:pt x="172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9" name="Freeform 10">
                <a:extLst>
                  <a:ext uri="{FF2B5EF4-FFF2-40B4-BE49-F238E27FC236}">
                    <a16:creationId xmlns:a16="http://schemas.microsoft.com/office/drawing/2014/main" id="{2485EFC9-2E09-4395-A1E1-30DDADD2D17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688" y="1455"/>
                <a:ext cx="544" cy="454"/>
              </a:xfrm>
              <a:custGeom>
                <a:avLst/>
                <a:gdLst>
                  <a:gd name="T0" fmla="*/ 470 w 544"/>
                  <a:gd name="T1" fmla="*/ 354 h 454"/>
                  <a:gd name="T2" fmla="*/ 414 w 544"/>
                  <a:gd name="T3" fmla="*/ 56 h 454"/>
                  <a:gd name="T4" fmla="*/ 414 w 544"/>
                  <a:gd name="T5" fmla="*/ 56 h 454"/>
                  <a:gd name="T6" fmla="*/ 410 w 544"/>
                  <a:gd name="T7" fmla="*/ 44 h 454"/>
                  <a:gd name="T8" fmla="*/ 404 w 544"/>
                  <a:gd name="T9" fmla="*/ 34 h 454"/>
                  <a:gd name="T10" fmla="*/ 396 w 544"/>
                  <a:gd name="T11" fmla="*/ 24 h 454"/>
                  <a:gd name="T12" fmla="*/ 386 w 544"/>
                  <a:gd name="T13" fmla="*/ 16 h 454"/>
                  <a:gd name="T14" fmla="*/ 376 w 544"/>
                  <a:gd name="T15" fmla="*/ 8 h 454"/>
                  <a:gd name="T16" fmla="*/ 362 w 544"/>
                  <a:gd name="T17" fmla="*/ 4 h 454"/>
                  <a:gd name="T18" fmla="*/ 350 w 544"/>
                  <a:gd name="T19" fmla="*/ 0 h 454"/>
                  <a:gd name="T20" fmla="*/ 336 w 544"/>
                  <a:gd name="T21" fmla="*/ 0 h 454"/>
                  <a:gd name="T22" fmla="*/ 208 w 544"/>
                  <a:gd name="T23" fmla="*/ 0 h 454"/>
                  <a:gd name="T24" fmla="*/ 208 w 544"/>
                  <a:gd name="T25" fmla="*/ 0 h 454"/>
                  <a:gd name="T26" fmla="*/ 194 w 544"/>
                  <a:gd name="T27" fmla="*/ 0 h 454"/>
                  <a:gd name="T28" fmla="*/ 180 w 544"/>
                  <a:gd name="T29" fmla="*/ 4 h 454"/>
                  <a:gd name="T30" fmla="*/ 168 w 544"/>
                  <a:gd name="T31" fmla="*/ 8 h 454"/>
                  <a:gd name="T32" fmla="*/ 156 w 544"/>
                  <a:gd name="T33" fmla="*/ 16 h 454"/>
                  <a:gd name="T34" fmla="*/ 146 w 544"/>
                  <a:gd name="T35" fmla="*/ 24 h 454"/>
                  <a:gd name="T36" fmla="*/ 138 w 544"/>
                  <a:gd name="T37" fmla="*/ 34 h 454"/>
                  <a:gd name="T38" fmla="*/ 132 w 544"/>
                  <a:gd name="T39" fmla="*/ 44 h 454"/>
                  <a:gd name="T40" fmla="*/ 130 w 544"/>
                  <a:gd name="T41" fmla="*/ 56 h 454"/>
                  <a:gd name="T42" fmla="*/ 74 w 544"/>
                  <a:gd name="T43" fmla="*/ 354 h 454"/>
                  <a:gd name="T44" fmla="*/ 74 w 544"/>
                  <a:gd name="T45" fmla="*/ 354 h 454"/>
                  <a:gd name="T46" fmla="*/ 74 w 544"/>
                  <a:gd name="T47" fmla="*/ 386 h 454"/>
                  <a:gd name="T48" fmla="*/ 0 w 544"/>
                  <a:gd name="T49" fmla="*/ 386 h 454"/>
                  <a:gd name="T50" fmla="*/ 0 w 544"/>
                  <a:gd name="T51" fmla="*/ 454 h 454"/>
                  <a:gd name="T52" fmla="*/ 544 w 544"/>
                  <a:gd name="T53" fmla="*/ 454 h 454"/>
                  <a:gd name="T54" fmla="*/ 544 w 544"/>
                  <a:gd name="T55" fmla="*/ 386 h 454"/>
                  <a:gd name="T56" fmla="*/ 470 w 544"/>
                  <a:gd name="T57" fmla="*/ 386 h 454"/>
                  <a:gd name="T58" fmla="*/ 470 w 544"/>
                  <a:gd name="T59" fmla="*/ 386 h 454"/>
                  <a:gd name="T60" fmla="*/ 470 w 544"/>
                  <a:gd name="T61" fmla="*/ 354 h 454"/>
                  <a:gd name="T62" fmla="*/ 470 w 544"/>
                  <a:gd name="T63" fmla="*/ 354 h 454"/>
                  <a:gd name="T64" fmla="*/ 264 w 544"/>
                  <a:gd name="T65" fmla="*/ 352 h 454"/>
                  <a:gd name="T66" fmla="*/ 264 w 544"/>
                  <a:gd name="T67" fmla="*/ 44 h 454"/>
                  <a:gd name="T68" fmla="*/ 322 w 544"/>
                  <a:gd name="T69" fmla="*/ 44 h 454"/>
                  <a:gd name="T70" fmla="*/ 322 w 544"/>
                  <a:gd name="T71" fmla="*/ 44 h 454"/>
                  <a:gd name="T72" fmla="*/ 332 w 544"/>
                  <a:gd name="T73" fmla="*/ 44 h 454"/>
                  <a:gd name="T74" fmla="*/ 342 w 544"/>
                  <a:gd name="T75" fmla="*/ 46 h 454"/>
                  <a:gd name="T76" fmla="*/ 352 w 544"/>
                  <a:gd name="T77" fmla="*/ 50 h 454"/>
                  <a:gd name="T78" fmla="*/ 360 w 544"/>
                  <a:gd name="T79" fmla="*/ 56 h 454"/>
                  <a:gd name="T80" fmla="*/ 368 w 544"/>
                  <a:gd name="T81" fmla="*/ 62 h 454"/>
                  <a:gd name="T82" fmla="*/ 374 w 544"/>
                  <a:gd name="T83" fmla="*/ 70 h 454"/>
                  <a:gd name="T84" fmla="*/ 380 w 544"/>
                  <a:gd name="T85" fmla="*/ 78 h 454"/>
                  <a:gd name="T86" fmla="*/ 382 w 544"/>
                  <a:gd name="T87" fmla="*/ 88 h 454"/>
                  <a:gd name="T88" fmla="*/ 424 w 544"/>
                  <a:gd name="T89" fmla="*/ 318 h 454"/>
                  <a:gd name="T90" fmla="*/ 424 w 544"/>
                  <a:gd name="T91" fmla="*/ 318 h 454"/>
                  <a:gd name="T92" fmla="*/ 426 w 544"/>
                  <a:gd name="T93" fmla="*/ 352 h 454"/>
                  <a:gd name="T94" fmla="*/ 264 w 544"/>
                  <a:gd name="T95" fmla="*/ 352 h 454"/>
                  <a:gd name="T96" fmla="*/ 264 w 544"/>
                  <a:gd name="T97" fmla="*/ 352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44" h="454">
                    <a:moveTo>
                      <a:pt x="470" y="354"/>
                    </a:moveTo>
                    <a:lnTo>
                      <a:pt x="414" y="56"/>
                    </a:lnTo>
                    <a:lnTo>
                      <a:pt x="414" y="56"/>
                    </a:lnTo>
                    <a:lnTo>
                      <a:pt x="410" y="44"/>
                    </a:lnTo>
                    <a:lnTo>
                      <a:pt x="404" y="34"/>
                    </a:lnTo>
                    <a:lnTo>
                      <a:pt x="396" y="24"/>
                    </a:lnTo>
                    <a:lnTo>
                      <a:pt x="386" y="16"/>
                    </a:lnTo>
                    <a:lnTo>
                      <a:pt x="376" y="8"/>
                    </a:lnTo>
                    <a:lnTo>
                      <a:pt x="362" y="4"/>
                    </a:lnTo>
                    <a:lnTo>
                      <a:pt x="350" y="0"/>
                    </a:lnTo>
                    <a:lnTo>
                      <a:pt x="336" y="0"/>
                    </a:lnTo>
                    <a:lnTo>
                      <a:pt x="208" y="0"/>
                    </a:lnTo>
                    <a:lnTo>
                      <a:pt x="208" y="0"/>
                    </a:lnTo>
                    <a:lnTo>
                      <a:pt x="194" y="0"/>
                    </a:lnTo>
                    <a:lnTo>
                      <a:pt x="180" y="4"/>
                    </a:lnTo>
                    <a:lnTo>
                      <a:pt x="168" y="8"/>
                    </a:lnTo>
                    <a:lnTo>
                      <a:pt x="156" y="16"/>
                    </a:lnTo>
                    <a:lnTo>
                      <a:pt x="146" y="24"/>
                    </a:lnTo>
                    <a:lnTo>
                      <a:pt x="138" y="34"/>
                    </a:lnTo>
                    <a:lnTo>
                      <a:pt x="132" y="44"/>
                    </a:lnTo>
                    <a:lnTo>
                      <a:pt x="130" y="56"/>
                    </a:lnTo>
                    <a:lnTo>
                      <a:pt x="74" y="354"/>
                    </a:lnTo>
                    <a:lnTo>
                      <a:pt x="74" y="354"/>
                    </a:lnTo>
                    <a:lnTo>
                      <a:pt x="74" y="386"/>
                    </a:lnTo>
                    <a:lnTo>
                      <a:pt x="0" y="386"/>
                    </a:lnTo>
                    <a:lnTo>
                      <a:pt x="0" y="454"/>
                    </a:lnTo>
                    <a:lnTo>
                      <a:pt x="544" y="454"/>
                    </a:lnTo>
                    <a:lnTo>
                      <a:pt x="544" y="386"/>
                    </a:lnTo>
                    <a:lnTo>
                      <a:pt x="470" y="386"/>
                    </a:lnTo>
                    <a:lnTo>
                      <a:pt x="470" y="386"/>
                    </a:lnTo>
                    <a:lnTo>
                      <a:pt x="470" y="354"/>
                    </a:lnTo>
                    <a:lnTo>
                      <a:pt x="470" y="354"/>
                    </a:lnTo>
                    <a:close/>
                    <a:moveTo>
                      <a:pt x="264" y="352"/>
                    </a:moveTo>
                    <a:lnTo>
                      <a:pt x="264" y="44"/>
                    </a:lnTo>
                    <a:lnTo>
                      <a:pt x="322" y="44"/>
                    </a:lnTo>
                    <a:lnTo>
                      <a:pt x="322" y="44"/>
                    </a:lnTo>
                    <a:lnTo>
                      <a:pt x="332" y="44"/>
                    </a:lnTo>
                    <a:lnTo>
                      <a:pt x="342" y="46"/>
                    </a:lnTo>
                    <a:lnTo>
                      <a:pt x="352" y="50"/>
                    </a:lnTo>
                    <a:lnTo>
                      <a:pt x="360" y="56"/>
                    </a:lnTo>
                    <a:lnTo>
                      <a:pt x="368" y="62"/>
                    </a:lnTo>
                    <a:lnTo>
                      <a:pt x="374" y="70"/>
                    </a:lnTo>
                    <a:lnTo>
                      <a:pt x="380" y="78"/>
                    </a:lnTo>
                    <a:lnTo>
                      <a:pt x="382" y="88"/>
                    </a:lnTo>
                    <a:lnTo>
                      <a:pt x="424" y="318"/>
                    </a:lnTo>
                    <a:lnTo>
                      <a:pt x="424" y="318"/>
                    </a:lnTo>
                    <a:lnTo>
                      <a:pt x="426" y="352"/>
                    </a:lnTo>
                    <a:lnTo>
                      <a:pt x="264" y="352"/>
                    </a:lnTo>
                    <a:lnTo>
                      <a:pt x="264" y="3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0" name="Freeform 11">
                <a:extLst>
                  <a:ext uri="{FF2B5EF4-FFF2-40B4-BE49-F238E27FC236}">
                    <a16:creationId xmlns:a16="http://schemas.microsoft.com/office/drawing/2014/main" id="{C201D1E1-30E0-4269-A8ED-1CACFAB6B5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0" y="1337"/>
                <a:ext cx="158" cy="158"/>
              </a:xfrm>
              <a:custGeom>
                <a:avLst/>
                <a:gdLst>
                  <a:gd name="T0" fmla="*/ 158 w 158"/>
                  <a:gd name="T1" fmla="*/ 114 h 158"/>
                  <a:gd name="T2" fmla="*/ 42 w 158"/>
                  <a:gd name="T3" fmla="*/ 0 h 158"/>
                  <a:gd name="T4" fmla="*/ 0 w 158"/>
                  <a:gd name="T5" fmla="*/ 42 h 158"/>
                  <a:gd name="T6" fmla="*/ 114 w 158"/>
                  <a:gd name="T7" fmla="*/ 158 h 158"/>
                  <a:gd name="T8" fmla="*/ 158 w 158"/>
                  <a:gd name="T9" fmla="*/ 114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8" h="158">
                    <a:moveTo>
                      <a:pt x="158" y="114"/>
                    </a:moveTo>
                    <a:lnTo>
                      <a:pt x="42" y="0"/>
                    </a:lnTo>
                    <a:lnTo>
                      <a:pt x="0" y="42"/>
                    </a:lnTo>
                    <a:lnTo>
                      <a:pt x="114" y="158"/>
                    </a:lnTo>
                    <a:lnTo>
                      <a:pt x="158" y="1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1D66A840-8936-4314-B8CB-C1427A8D9987}"/>
                </a:ext>
              </a:extLst>
            </p:cNvPr>
            <p:cNvGrpSpPr/>
            <p:nvPr/>
          </p:nvGrpSpPr>
          <p:grpSpPr>
            <a:xfrm>
              <a:off x="6279376" y="2581766"/>
              <a:ext cx="756700" cy="1339096"/>
              <a:chOff x="6279376" y="2581766"/>
              <a:chExt cx="756700" cy="1339096"/>
            </a:xfrm>
          </p:grpSpPr>
          <p:grpSp>
            <p:nvGrpSpPr>
              <p:cNvPr id="99" name="Group 324">
                <a:extLst>
                  <a:ext uri="{FF2B5EF4-FFF2-40B4-BE49-F238E27FC236}">
                    <a16:creationId xmlns:a16="http://schemas.microsoft.com/office/drawing/2014/main" id="{D2EC5009-A4D0-419B-A49F-98B8CFE7C098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6279376" y="2581766"/>
                <a:ext cx="756700" cy="1339096"/>
                <a:chOff x="3738" y="2154"/>
                <a:chExt cx="284" cy="444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100" name="Freeform 325">
                  <a:extLst>
                    <a:ext uri="{FF2B5EF4-FFF2-40B4-BE49-F238E27FC236}">
                      <a16:creationId xmlns:a16="http://schemas.microsoft.com/office/drawing/2014/main" id="{74214EA3-32C5-4184-83B2-1AE2E0B241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97" y="2154"/>
                  <a:ext cx="103" cy="93"/>
                </a:xfrm>
                <a:custGeom>
                  <a:avLst/>
                  <a:gdLst>
                    <a:gd name="T0" fmla="*/ 79 w 198"/>
                    <a:gd name="T1" fmla="*/ 12 h 198"/>
                    <a:gd name="T2" fmla="*/ 187 w 198"/>
                    <a:gd name="T3" fmla="*/ 79 h 198"/>
                    <a:gd name="T4" fmla="*/ 120 w 198"/>
                    <a:gd name="T5" fmla="*/ 187 h 198"/>
                    <a:gd name="T6" fmla="*/ 12 w 198"/>
                    <a:gd name="T7" fmla="*/ 120 h 198"/>
                    <a:gd name="T8" fmla="*/ 79 w 198"/>
                    <a:gd name="T9" fmla="*/ 12 h 1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198">
                      <a:moveTo>
                        <a:pt x="79" y="12"/>
                      </a:moveTo>
                      <a:cubicBezTo>
                        <a:pt x="127" y="0"/>
                        <a:pt x="176" y="30"/>
                        <a:pt x="187" y="79"/>
                      </a:cubicBezTo>
                      <a:cubicBezTo>
                        <a:pt x="198" y="127"/>
                        <a:pt x="168" y="176"/>
                        <a:pt x="120" y="187"/>
                      </a:cubicBezTo>
                      <a:cubicBezTo>
                        <a:pt x="71" y="198"/>
                        <a:pt x="23" y="168"/>
                        <a:pt x="12" y="120"/>
                      </a:cubicBezTo>
                      <a:cubicBezTo>
                        <a:pt x="0" y="71"/>
                        <a:pt x="31" y="23"/>
                        <a:pt x="79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01" name="Freeform 326">
                  <a:extLst>
                    <a:ext uri="{FF2B5EF4-FFF2-40B4-BE49-F238E27FC236}">
                      <a16:creationId xmlns:a16="http://schemas.microsoft.com/office/drawing/2014/main" id="{1B4CC86E-8704-45AD-8AB9-2722B84F7D7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38" y="2263"/>
                  <a:ext cx="284" cy="335"/>
                </a:xfrm>
                <a:custGeom>
                  <a:avLst/>
                  <a:gdLst>
                    <a:gd name="T0" fmla="*/ 34 w 546"/>
                    <a:gd name="T1" fmla="*/ 354 h 710"/>
                    <a:gd name="T2" fmla="*/ 64 w 546"/>
                    <a:gd name="T3" fmla="*/ 297 h 710"/>
                    <a:gd name="T4" fmla="*/ 105 w 546"/>
                    <a:gd name="T5" fmla="*/ 229 h 710"/>
                    <a:gd name="T6" fmla="*/ 105 w 546"/>
                    <a:gd name="T7" fmla="*/ 661 h 710"/>
                    <a:gd name="T8" fmla="*/ 204 w 546"/>
                    <a:gd name="T9" fmla="*/ 661 h 710"/>
                    <a:gd name="T10" fmla="*/ 223 w 546"/>
                    <a:gd name="T11" fmla="*/ 335 h 710"/>
                    <a:gd name="T12" fmla="*/ 273 w 546"/>
                    <a:gd name="T13" fmla="*/ 710 h 710"/>
                    <a:gd name="T14" fmla="*/ 322 w 546"/>
                    <a:gd name="T15" fmla="*/ 617 h 710"/>
                    <a:gd name="T16" fmla="*/ 235 w 546"/>
                    <a:gd name="T17" fmla="*/ 590 h 710"/>
                    <a:gd name="T18" fmla="*/ 262 w 546"/>
                    <a:gd name="T19" fmla="*/ 374 h 710"/>
                    <a:gd name="T20" fmla="*/ 322 w 546"/>
                    <a:gd name="T21" fmla="*/ 229 h 710"/>
                    <a:gd name="T22" fmla="*/ 322 w 546"/>
                    <a:gd name="T23" fmla="*/ 107 h 710"/>
                    <a:gd name="T24" fmla="*/ 362 w 546"/>
                    <a:gd name="T25" fmla="*/ 297 h 710"/>
                    <a:gd name="T26" fmla="*/ 363 w 546"/>
                    <a:gd name="T27" fmla="*/ 331 h 710"/>
                    <a:gd name="T28" fmla="*/ 336 w 546"/>
                    <a:gd name="T29" fmla="*/ 381 h 710"/>
                    <a:gd name="T30" fmla="*/ 322 w 546"/>
                    <a:gd name="T31" fmla="*/ 383 h 710"/>
                    <a:gd name="T32" fmla="*/ 244 w 546"/>
                    <a:gd name="T33" fmla="*/ 401 h 710"/>
                    <a:gd name="T34" fmla="*/ 262 w 546"/>
                    <a:gd name="T35" fmla="*/ 608 h 710"/>
                    <a:gd name="T36" fmla="*/ 528 w 546"/>
                    <a:gd name="T37" fmla="*/ 608 h 710"/>
                    <a:gd name="T38" fmla="*/ 546 w 546"/>
                    <a:gd name="T39" fmla="*/ 401 h 710"/>
                    <a:gd name="T40" fmla="*/ 453 w 546"/>
                    <a:gd name="T41" fmla="*/ 383 h 710"/>
                    <a:gd name="T42" fmla="*/ 453 w 546"/>
                    <a:gd name="T43" fmla="*/ 374 h 710"/>
                    <a:gd name="T44" fmla="*/ 426 w 546"/>
                    <a:gd name="T45" fmla="*/ 323 h 710"/>
                    <a:gd name="T46" fmla="*/ 372 w 546"/>
                    <a:gd name="T47" fmla="*/ 67 h 710"/>
                    <a:gd name="T48" fmla="*/ 298 w 546"/>
                    <a:gd name="T49" fmla="*/ 1 h 710"/>
                    <a:gd name="T50" fmla="*/ 136 w 546"/>
                    <a:gd name="T51" fmla="*/ 0 h 710"/>
                    <a:gd name="T52" fmla="*/ 115 w 546"/>
                    <a:gd name="T53" fmla="*/ 4 h 710"/>
                    <a:gd name="T54" fmla="*/ 0 w 546"/>
                    <a:gd name="T55" fmla="*/ 297 h 710"/>
                    <a:gd name="T56" fmla="*/ 32 w 546"/>
                    <a:gd name="T57" fmla="*/ 354 h 710"/>
                    <a:gd name="T58" fmla="*/ 440 w 546"/>
                    <a:gd name="T59" fmla="*/ 381 h 710"/>
                    <a:gd name="T60" fmla="*/ 350 w 546"/>
                    <a:gd name="T61" fmla="*/ 383 h 710"/>
                    <a:gd name="T62" fmla="*/ 350 w 546"/>
                    <a:gd name="T63" fmla="*/ 374 h 710"/>
                    <a:gd name="T64" fmla="*/ 393 w 546"/>
                    <a:gd name="T65" fmla="*/ 354 h 710"/>
                    <a:gd name="T66" fmla="*/ 418 w 546"/>
                    <a:gd name="T67" fmla="*/ 342 h 710"/>
                    <a:gd name="T68" fmla="*/ 213 w 546"/>
                    <a:gd name="T69" fmla="*/ 280 h 710"/>
                    <a:gd name="T70" fmla="*/ 175 w 546"/>
                    <a:gd name="T71" fmla="*/ 232 h 710"/>
                    <a:gd name="T72" fmla="*/ 197 w 546"/>
                    <a:gd name="T73" fmla="*/ 71 h 710"/>
                    <a:gd name="T74" fmla="*/ 213 w 546"/>
                    <a:gd name="T75" fmla="*/ 74 h 710"/>
                    <a:gd name="T76" fmla="*/ 229 w 546"/>
                    <a:gd name="T77" fmla="*/ 71 h 710"/>
                    <a:gd name="T78" fmla="*/ 251 w 546"/>
                    <a:gd name="T79" fmla="*/ 232 h 710"/>
                    <a:gd name="T80" fmla="*/ 213 w 546"/>
                    <a:gd name="T81" fmla="*/ 280 h 710"/>
                    <a:gd name="T82" fmla="*/ 213 w 546"/>
                    <a:gd name="T83" fmla="*/ 22 h 710"/>
                    <a:gd name="T84" fmla="*/ 236 w 546"/>
                    <a:gd name="T85" fmla="*/ 52 h 710"/>
                    <a:gd name="T86" fmla="*/ 213 w 546"/>
                    <a:gd name="T87" fmla="*/ 62 h 710"/>
                    <a:gd name="T88" fmla="*/ 191 w 546"/>
                    <a:gd name="T89" fmla="*/ 52 h 7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546" h="710">
                      <a:moveTo>
                        <a:pt x="32" y="354"/>
                      </a:moveTo>
                      <a:cubicBezTo>
                        <a:pt x="33" y="354"/>
                        <a:pt x="33" y="354"/>
                        <a:pt x="34" y="354"/>
                      </a:cubicBezTo>
                      <a:cubicBezTo>
                        <a:pt x="51" y="353"/>
                        <a:pt x="65" y="339"/>
                        <a:pt x="64" y="321"/>
                      </a:cubicBezTo>
                      <a:cubicBezTo>
                        <a:pt x="64" y="313"/>
                        <a:pt x="64" y="305"/>
                        <a:pt x="64" y="297"/>
                      </a:cubicBezTo>
                      <a:cubicBezTo>
                        <a:pt x="64" y="199"/>
                        <a:pt x="85" y="140"/>
                        <a:pt x="105" y="106"/>
                      </a:cubicBezTo>
                      <a:cubicBezTo>
                        <a:pt x="105" y="229"/>
                        <a:pt x="105" y="229"/>
                        <a:pt x="105" y="229"/>
                      </a:cubicBezTo>
                      <a:cubicBezTo>
                        <a:pt x="105" y="305"/>
                        <a:pt x="105" y="305"/>
                        <a:pt x="105" y="305"/>
                      </a:cubicBezTo>
                      <a:cubicBezTo>
                        <a:pt x="105" y="661"/>
                        <a:pt x="105" y="661"/>
                        <a:pt x="105" y="661"/>
                      </a:cubicBezTo>
                      <a:cubicBezTo>
                        <a:pt x="105" y="688"/>
                        <a:pt x="127" y="710"/>
                        <a:pt x="155" y="710"/>
                      </a:cubicBezTo>
                      <a:cubicBezTo>
                        <a:pt x="182" y="710"/>
                        <a:pt x="204" y="688"/>
                        <a:pt x="204" y="661"/>
                      </a:cubicBezTo>
                      <a:cubicBezTo>
                        <a:pt x="204" y="335"/>
                        <a:pt x="204" y="335"/>
                        <a:pt x="204" y="335"/>
                      </a:cubicBezTo>
                      <a:cubicBezTo>
                        <a:pt x="223" y="335"/>
                        <a:pt x="223" y="335"/>
                        <a:pt x="223" y="335"/>
                      </a:cubicBezTo>
                      <a:cubicBezTo>
                        <a:pt x="223" y="661"/>
                        <a:pt x="223" y="661"/>
                        <a:pt x="223" y="661"/>
                      </a:cubicBezTo>
                      <a:cubicBezTo>
                        <a:pt x="223" y="688"/>
                        <a:pt x="245" y="710"/>
                        <a:pt x="273" y="710"/>
                      </a:cubicBezTo>
                      <a:cubicBezTo>
                        <a:pt x="300" y="710"/>
                        <a:pt x="322" y="688"/>
                        <a:pt x="322" y="661"/>
                      </a:cubicBezTo>
                      <a:cubicBezTo>
                        <a:pt x="322" y="617"/>
                        <a:pt x="322" y="617"/>
                        <a:pt x="322" y="617"/>
                      </a:cubicBezTo>
                      <a:cubicBezTo>
                        <a:pt x="262" y="617"/>
                        <a:pt x="262" y="617"/>
                        <a:pt x="262" y="617"/>
                      </a:cubicBezTo>
                      <a:cubicBezTo>
                        <a:pt x="247" y="617"/>
                        <a:pt x="235" y="605"/>
                        <a:pt x="235" y="590"/>
                      </a:cubicBezTo>
                      <a:cubicBezTo>
                        <a:pt x="235" y="401"/>
                        <a:pt x="235" y="401"/>
                        <a:pt x="235" y="401"/>
                      </a:cubicBezTo>
                      <a:cubicBezTo>
                        <a:pt x="235" y="386"/>
                        <a:pt x="247" y="374"/>
                        <a:pt x="262" y="374"/>
                      </a:cubicBezTo>
                      <a:cubicBezTo>
                        <a:pt x="322" y="374"/>
                        <a:pt x="322" y="374"/>
                        <a:pt x="322" y="374"/>
                      </a:cubicBezTo>
                      <a:cubicBezTo>
                        <a:pt x="322" y="229"/>
                        <a:pt x="322" y="229"/>
                        <a:pt x="322" y="229"/>
                      </a:cubicBezTo>
                      <a:cubicBezTo>
                        <a:pt x="322" y="226"/>
                        <a:pt x="322" y="224"/>
                        <a:pt x="322" y="222"/>
                      </a:cubicBezTo>
                      <a:cubicBezTo>
                        <a:pt x="322" y="107"/>
                        <a:pt x="322" y="107"/>
                        <a:pt x="322" y="107"/>
                      </a:cubicBezTo>
                      <a:cubicBezTo>
                        <a:pt x="322" y="107"/>
                        <a:pt x="322" y="108"/>
                        <a:pt x="322" y="108"/>
                      </a:cubicBezTo>
                      <a:cubicBezTo>
                        <a:pt x="342" y="142"/>
                        <a:pt x="362" y="201"/>
                        <a:pt x="362" y="297"/>
                      </a:cubicBezTo>
                      <a:cubicBezTo>
                        <a:pt x="362" y="305"/>
                        <a:pt x="362" y="313"/>
                        <a:pt x="362" y="321"/>
                      </a:cubicBezTo>
                      <a:cubicBezTo>
                        <a:pt x="361" y="325"/>
                        <a:pt x="362" y="328"/>
                        <a:pt x="363" y="331"/>
                      </a:cubicBezTo>
                      <a:cubicBezTo>
                        <a:pt x="349" y="341"/>
                        <a:pt x="338" y="356"/>
                        <a:pt x="336" y="374"/>
                      </a:cubicBezTo>
                      <a:cubicBezTo>
                        <a:pt x="336" y="376"/>
                        <a:pt x="336" y="378"/>
                        <a:pt x="336" y="381"/>
                      </a:cubicBezTo>
                      <a:cubicBezTo>
                        <a:pt x="336" y="381"/>
                        <a:pt x="336" y="382"/>
                        <a:pt x="336" y="383"/>
                      </a:cubicBezTo>
                      <a:cubicBezTo>
                        <a:pt x="322" y="383"/>
                        <a:pt x="322" y="383"/>
                        <a:pt x="322" y="383"/>
                      </a:cubicBezTo>
                      <a:cubicBezTo>
                        <a:pt x="262" y="383"/>
                        <a:pt x="262" y="383"/>
                        <a:pt x="262" y="383"/>
                      </a:cubicBezTo>
                      <a:cubicBezTo>
                        <a:pt x="252" y="383"/>
                        <a:pt x="244" y="391"/>
                        <a:pt x="244" y="401"/>
                      </a:cubicBezTo>
                      <a:cubicBezTo>
                        <a:pt x="244" y="590"/>
                        <a:pt x="244" y="590"/>
                        <a:pt x="244" y="590"/>
                      </a:cubicBezTo>
                      <a:cubicBezTo>
                        <a:pt x="244" y="600"/>
                        <a:pt x="252" y="608"/>
                        <a:pt x="262" y="608"/>
                      </a:cubicBezTo>
                      <a:cubicBezTo>
                        <a:pt x="322" y="608"/>
                        <a:pt x="322" y="608"/>
                        <a:pt x="322" y="608"/>
                      </a:cubicBezTo>
                      <a:cubicBezTo>
                        <a:pt x="528" y="608"/>
                        <a:pt x="528" y="608"/>
                        <a:pt x="528" y="608"/>
                      </a:cubicBezTo>
                      <a:cubicBezTo>
                        <a:pt x="537" y="608"/>
                        <a:pt x="546" y="600"/>
                        <a:pt x="546" y="590"/>
                      </a:cubicBezTo>
                      <a:cubicBezTo>
                        <a:pt x="546" y="401"/>
                        <a:pt x="546" y="401"/>
                        <a:pt x="546" y="401"/>
                      </a:cubicBezTo>
                      <a:cubicBezTo>
                        <a:pt x="546" y="391"/>
                        <a:pt x="537" y="383"/>
                        <a:pt x="528" y="383"/>
                      </a:cubicBezTo>
                      <a:cubicBezTo>
                        <a:pt x="453" y="383"/>
                        <a:pt x="453" y="383"/>
                        <a:pt x="453" y="383"/>
                      </a:cubicBezTo>
                      <a:cubicBezTo>
                        <a:pt x="453" y="382"/>
                        <a:pt x="453" y="381"/>
                        <a:pt x="453" y="381"/>
                      </a:cubicBezTo>
                      <a:cubicBezTo>
                        <a:pt x="453" y="378"/>
                        <a:pt x="453" y="376"/>
                        <a:pt x="453" y="374"/>
                      </a:cubicBezTo>
                      <a:cubicBezTo>
                        <a:pt x="451" y="355"/>
                        <a:pt x="440" y="339"/>
                        <a:pt x="424" y="330"/>
                      </a:cubicBezTo>
                      <a:cubicBezTo>
                        <a:pt x="425" y="328"/>
                        <a:pt x="426" y="326"/>
                        <a:pt x="426" y="323"/>
                      </a:cubicBezTo>
                      <a:cubicBezTo>
                        <a:pt x="426" y="314"/>
                        <a:pt x="426" y="305"/>
                        <a:pt x="426" y="297"/>
                      </a:cubicBezTo>
                      <a:cubicBezTo>
                        <a:pt x="426" y="185"/>
                        <a:pt x="400" y="112"/>
                        <a:pt x="372" y="67"/>
                      </a:cubicBezTo>
                      <a:cubicBezTo>
                        <a:pt x="345" y="23"/>
                        <a:pt x="315" y="6"/>
                        <a:pt x="311" y="4"/>
                      </a:cubicBezTo>
                      <a:cubicBezTo>
                        <a:pt x="307" y="2"/>
                        <a:pt x="303" y="1"/>
                        <a:pt x="298" y="1"/>
                      </a:cubicBezTo>
                      <a:cubicBezTo>
                        <a:pt x="296" y="0"/>
                        <a:pt x="293" y="0"/>
                        <a:pt x="291" y="0"/>
                      </a:cubicBezTo>
                      <a:cubicBezTo>
                        <a:pt x="136" y="0"/>
                        <a:pt x="136" y="0"/>
                        <a:pt x="136" y="0"/>
                      </a:cubicBezTo>
                      <a:cubicBezTo>
                        <a:pt x="134" y="0"/>
                        <a:pt x="131" y="0"/>
                        <a:pt x="129" y="1"/>
                      </a:cubicBezTo>
                      <a:cubicBezTo>
                        <a:pt x="124" y="1"/>
                        <a:pt x="119" y="2"/>
                        <a:pt x="115" y="4"/>
                      </a:cubicBezTo>
                      <a:cubicBezTo>
                        <a:pt x="111" y="6"/>
                        <a:pt x="81" y="23"/>
                        <a:pt x="54" y="67"/>
                      </a:cubicBezTo>
                      <a:cubicBezTo>
                        <a:pt x="26" y="112"/>
                        <a:pt x="0" y="185"/>
                        <a:pt x="0" y="297"/>
                      </a:cubicBezTo>
                      <a:cubicBezTo>
                        <a:pt x="0" y="305"/>
                        <a:pt x="0" y="314"/>
                        <a:pt x="0" y="323"/>
                      </a:cubicBezTo>
                      <a:cubicBezTo>
                        <a:pt x="1" y="340"/>
                        <a:pt x="15" y="354"/>
                        <a:pt x="32" y="354"/>
                      </a:cubicBezTo>
                      <a:close/>
                      <a:moveTo>
                        <a:pt x="439" y="374"/>
                      </a:moveTo>
                      <a:cubicBezTo>
                        <a:pt x="439" y="376"/>
                        <a:pt x="440" y="378"/>
                        <a:pt x="440" y="381"/>
                      </a:cubicBezTo>
                      <a:cubicBezTo>
                        <a:pt x="440" y="381"/>
                        <a:pt x="440" y="382"/>
                        <a:pt x="440" y="383"/>
                      </a:cubicBezTo>
                      <a:cubicBezTo>
                        <a:pt x="350" y="383"/>
                        <a:pt x="350" y="383"/>
                        <a:pt x="350" y="383"/>
                      </a:cubicBezTo>
                      <a:cubicBezTo>
                        <a:pt x="350" y="382"/>
                        <a:pt x="350" y="381"/>
                        <a:pt x="350" y="381"/>
                      </a:cubicBezTo>
                      <a:cubicBezTo>
                        <a:pt x="350" y="378"/>
                        <a:pt x="350" y="376"/>
                        <a:pt x="350" y="374"/>
                      </a:cubicBezTo>
                      <a:cubicBezTo>
                        <a:pt x="352" y="361"/>
                        <a:pt x="359" y="350"/>
                        <a:pt x="370" y="343"/>
                      </a:cubicBezTo>
                      <a:cubicBezTo>
                        <a:pt x="375" y="350"/>
                        <a:pt x="383" y="354"/>
                        <a:pt x="393" y="354"/>
                      </a:cubicBezTo>
                      <a:cubicBezTo>
                        <a:pt x="393" y="354"/>
                        <a:pt x="393" y="354"/>
                        <a:pt x="394" y="354"/>
                      </a:cubicBezTo>
                      <a:cubicBezTo>
                        <a:pt x="404" y="354"/>
                        <a:pt x="412" y="349"/>
                        <a:pt x="418" y="342"/>
                      </a:cubicBezTo>
                      <a:cubicBezTo>
                        <a:pt x="429" y="349"/>
                        <a:pt x="437" y="361"/>
                        <a:pt x="439" y="374"/>
                      </a:cubicBezTo>
                      <a:close/>
                      <a:moveTo>
                        <a:pt x="213" y="280"/>
                      </a:moveTo>
                      <a:cubicBezTo>
                        <a:pt x="204" y="268"/>
                        <a:pt x="204" y="268"/>
                        <a:pt x="204" y="268"/>
                      </a:cubicBezTo>
                      <a:cubicBezTo>
                        <a:pt x="175" y="232"/>
                        <a:pt x="175" y="232"/>
                        <a:pt x="175" y="232"/>
                      </a:cubicBezTo>
                      <a:cubicBezTo>
                        <a:pt x="181" y="187"/>
                        <a:pt x="181" y="187"/>
                        <a:pt x="181" y="187"/>
                      </a:cubicBezTo>
                      <a:cubicBezTo>
                        <a:pt x="197" y="71"/>
                        <a:pt x="197" y="71"/>
                        <a:pt x="197" y="71"/>
                      </a:cubicBezTo>
                      <a:cubicBezTo>
                        <a:pt x="202" y="73"/>
                        <a:pt x="208" y="74"/>
                        <a:pt x="213" y="74"/>
                      </a:cubicBezTo>
                      <a:cubicBezTo>
                        <a:pt x="213" y="74"/>
                        <a:pt x="213" y="74"/>
                        <a:pt x="213" y="74"/>
                      </a:cubicBezTo>
                      <a:cubicBezTo>
                        <a:pt x="213" y="74"/>
                        <a:pt x="213" y="74"/>
                        <a:pt x="213" y="74"/>
                      </a:cubicBezTo>
                      <a:cubicBezTo>
                        <a:pt x="219" y="74"/>
                        <a:pt x="224" y="73"/>
                        <a:pt x="229" y="71"/>
                      </a:cubicBezTo>
                      <a:cubicBezTo>
                        <a:pt x="245" y="188"/>
                        <a:pt x="245" y="188"/>
                        <a:pt x="245" y="188"/>
                      </a:cubicBezTo>
                      <a:cubicBezTo>
                        <a:pt x="251" y="232"/>
                        <a:pt x="251" y="232"/>
                        <a:pt x="251" y="232"/>
                      </a:cubicBezTo>
                      <a:cubicBezTo>
                        <a:pt x="223" y="268"/>
                        <a:pt x="223" y="268"/>
                        <a:pt x="223" y="268"/>
                      </a:cubicBezTo>
                      <a:lnTo>
                        <a:pt x="213" y="280"/>
                      </a:lnTo>
                      <a:close/>
                      <a:moveTo>
                        <a:pt x="198" y="22"/>
                      </a:moveTo>
                      <a:cubicBezTo>
                        <a:pt x="213" y="22"/>
                        <a:pt x="213" y="22"/>
                        <a:pt x="213" y="22"/>
                      </a:cubicBezTo>
                      <a:cubicBezTo>
                        <a:pt x="229" y="22"/>
                        <a:pt x="229" y="22"/>
                        <a:pt x="229" y="22"/>
                      </a:cubicBezTo>
                      <a:cubicBezTo>
                        <a:pt x="236" y="52"/>
                        <a:pt x="236" y="52"/>
                        <a:pt x="236" y="52"/>
                      </a:cubicBezTo>
                      <a:cubicBezTo>
                        <a:pt x="235" y="54"/>
                        <a:pt x="235" y="54"/>
                        <a:pt x="235" y="54"/>
                      </a:cubicBezTo>
                      <a:cubicBezTo>
                        <a:pt x="229" y="59"/>
                        <a:pt x="221" y="62"/>
                        <a:pt x="213" y="62"/>
                      </a:cubicBezTo>
                      <a:cubicBezTo>
                        <a:pt x="206" y="62"/>
                        <a:pt x="198" y="59"/>
                        <a:pt x="192" y="54"/>
                      </a:cubicBezTo>
                      <a:cubicBezTo>
                        <a:pt x="191" y="52"/>
                        <a:pt x="191" y="52"/>
                        <a:pt x="191" y="52"/>
                      </a:cubicBezTo>
                      <a:lnTo>
                        <a:pt x="198" y="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2" name="그룹 1">
                <a:extLst>
                  <a:ext uri="{FF2B5EF4-FFF2-40B4-BE49-F238E27FC236}">
                    <a16:creationId xmlns:a16="http://schemas.microsoft.com/office/drawing/2014/main" id="{3841F660-B1BB-4A69-8242-BD997B9EF22C}"/>
                  </a:ext>
                </a:extLst>
              </p:cNvPr>
              <p:cNvGrpSpPr/>
              <p:nvPr/>
            </p:nvGrpSpPr>
            <p:grpSpPr>
              <a:xfrm>
                <a:off x="6294661" y="2596272"/>
                <a:ext cx="561946" cy="1324590"/>
                <a:chOff x="5039356" y="2409032"/>
                <a:chExt cx="450854" cy="1062729"/>
              </a:xfrm>
              <a:solidFill>
                <a:srgbClr val="AFABAB"/>
              </a:solidFill>
            </p:grpSpPr>
            <p:sp>
              <p:nvSpPr>
                <p:cNvPr id="71" name="그래픽 4">
                  <a:extLst>
                    <a:ext uri="{FF2B5EF4-FFF2-40B4-BE49-F238E27FC236}">
                      <a16:creationId xmlns:a16="http://schemas.microsoft.com/office/drawing/2014/main" id="{4520BA55-3436-4B08-A144-4CD064DFE4F4}"/>
                    </a:ext>
                  </a:extLst>
                </p:cNvPr>
                <p:cNvSpPr/>
                <p:nvPr/>
              </p:nvSpPr>
              <p:spPr>
                <a:xfrm>
                  <a:off x="5039356" y="2637387"/>
                  <a:ext cx="450854" cy="834374"/>
                </a:xfrm>
                <a:custGeom>
                  <a:avLst/>
                  <a:gdLst>
                    <a:gd name="connsiteX0" fmla="*/ 48047 w 295970"/>
                    <a:gd name="connsiteY0" fmla="*/ 255611 h 547738"/>
                    <a:gd name="connsiteX1" fmla="*/ 46125 w 295970"/>
                    <a:gd name="connsiteY1" fmla="*/ 201798 h 547738"/>
                    <a:gd name="connsiteX2" fmla="*/ 67266 w 295970"/>
                    <a:gd name="connsiteY2" fmla="*/ 69188 h 547738"/>
                    <a:gd name="connsiteX3" fmla="*/ 67266 w 295970"/>
                    <a:gd name="connsiteY3" fmla="*/ 511222 h 547738"/>
                    <a:gd name="connsiteX4" fmla="*/ 103782 w 295970"/>
                    <a:gd name="connsiteY4" fmla="*/ 547738 h 547738"/>
                    <a:gd name="connsiteX5" fmla="*/ 140298 w 295970"/>
                    <a:gd name="connsiteY5" fmla="*/ 511222 h 547738"/>
                    <a:gd name="connsiteX6" fmla="*/ 140298 w 295970"/>
                    <a:gd name="connsiteY6" fmla="*/ 246002 h 547738"/>
                    <a:gd name="connsiteX7" fmla="*/ 153751 w 295970"/>
                    <a:gd name="connsiteY7" fmla="*/ 246002 h 547738"/>
                    <a:gd name="connsiteX8" fmla="*/ 153751 w 295970"/>
                    <a:gd name="connsiteY8" fmla="*/ 511222 h 547738"/>
                    <a:gd name="connsiteX9" fmla="*/ 190267 w 295970"/>
                    <a:gd name="connsiteY9" fmla="*/ 547738 h 547738"/>
                    <a:gd name="connsiteX10" fmla="*/ 226783 w 295970"/>
                    <a:gd name="connsiteY10" fmla="*/ 511222 h 547738"/>
                    <a:gd name="connsiteX11" fmla="*/ 226783 w 295970"/>
                    <a:gd name="connsiteY11" fmla="*/ 71110 h 547738"/>
                    <a:gd name="connsiteX12" fmla="*/ 232548 w 295970"/>
                    <a:gd name="connsiteY12" fmla="*/ 82641 h 547738"/>
                    <a:gd name="connsiteX13" fmla="*/ 247923 w 295970"/>
                    <a:gd name="connsiteY13" fmla="*/ 201798 h 547738"/>
                    <a:gd name="connsiteX14" fmla="*/ 246002 w 295970"/>
                    <a:gd name="connsiteY14" fmla="*/ 255611 h 547738"/>
                    <a:gd name="connsiteX15" fmla="*/ 269064 w 295970"/>
                    <a:gd name="connsiteY15" fmla="*/ 280596 h 547738"/>
                    <a:gd name="connsiteX16" fmla="*/ 270986 w 295970"/>
                    <a:gd name="connsiteY16" fmla="*/ 280596 h 547738"/>
                    <a:gd name="connsiteX17" fmla="*/ 294049 w 295970"/>
                    <a:gd name="connsiteY17" fmla="*/ 257533 h 547738"/>
                    <a:gd name="connsiteX18" fmla="*/ 295971 w 295970"/>
                    <a:gd name="connsiteY18" fmla="*/ 201798 h 547738"/>
                    <a:gd name="connsiteX19" fmla="*/ 263298 w 295970"/>
                    <a:gd name="connsiteY19" fmla="*/ 34594 h 547738"/>
                    <a:gd name="connsiteX20" fmla="*/ 232548 w 295970"/>
                    <a:gd name="connsiteY20" fmla="*/ 5766 h 547738"/>
                    <a:gd name="connsiteX21" fmla="*/ 207564 w 295970"/>
                    <a:gd name="connsiteY21" fmla="*/ 0 h 547738"/>
                    <a:gd name="connsiteX22" fmla="*/ 205642 w 295970"/>
                    <a:gd name="connsiteY22" fmla="*/ 0 h 547738"/>
                    <a:gd name="connsiteX23" fmla="*/ 90329 w 295970"/>
                    <a:gd name="connsiteY23" fmla="*/ 0 h 547738"/>
                    <a:gd name="connsiteX24" fmla="*/ 88407 w 295970"/>
                    <a:gd name="connsiteY24" fmla="*/ 0 h 547738"/>
                    <a:gd name="connsiteX25" fmla="*/ 63422 w 295970"/>
                    <a:gd name="connsiteY25" fmla="*/ 5766 h 547738"/>
                    <a:gd name="connsiteX26" fmla="*/ 21141 w 295970"/>
                    <a:gd name="connsiteY26" fmla="*/ 61500 h 547738"/>
                    <a:gd name="connsiteX27" fmla="*/ 0 w 295970"/>
                    <a:gd name="connsiteY27" fmla="*/ 201798 h 547738"/>
                    <a:gd name="connsiteX28" fmla="*/ 1922 w 295970"/>
                    <a:gd name="connsiteY28" fmla="*/ 257533 h 547738"/>
                    <a:gd name="connsiteX29" fmla="*/ 24985 w 295970"/>
                    <a:gd name="connsiteY29" fmla="*/ 280596 h 547738"/>
                    <a:gd name="connsiteX30" fmla="*/ 26906 w 295970"/>
                    <a:gd name="connsiteY30" fmla="*/ 280596 h 547738"/>
                    <a:gd name="connsiteX31" fmla="*/ 48047 w 295970"/>
                    <a:gd name="connsiteY31" fmla="*/ 255611 h 547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295970" h="547738">
                      <a:moveTo>
                        <a:pt x="48047" y="255611"/>
                      </a:moveTo>
                      <a:cubicBezTo>
                        <a:pt x="46125" y="236392"/>
                        <a:pt x="46125" y="219095"/>
                        <a:pt x="46125" y="201798"/>
                      </a:cubicBezTo>
                      <a:cubicBezTo>
                        <a:pt x="46125" y="130688"/>
                        <a:pt x="55735" y="90329"/>
                        <a:pt x="67266" y="69188"/>
                      </a:cubicBezTo>
                      <a:lnTo>
                        <a:pt x="67266" y="511222"/>
                      </a:lnTo>
                      <a:cubicBezTo>
                        <a:pt x="67266" y="530441"/>
                        <a:pt x="82641" y="547738"/>
                        <a:pt x="103782" y="547738"/>
                      </a:cubicBezTo>
                      <a:cubicBezTo>
                        <a:pt x="123001" y="547738"/>
                        <a:pt x="140298" y="532363"/>
                        <a:pt x="140298" y="511222"/>
                      </a:cubicBezTo>
                      <a:lnTo>
                        <a:pt x="140298" y="246002"/>
                      </a:lnTo>
                      <a:lnTo>
                        <a:pt x="153751" y="246002"/>
                      </a:lnTo>
                      <a:lnTo>
                        <a:pt x="153751" y="511222"/>
                      </a:lnTo>
                      <a:cubicBezTo>
                        <a:pt x="153751" y="530441"/>
                        <a:pt x="169126" y="547738"/>
                        <a:pt x="190267" y="547738"/>
                      </a:cubicBezTo>
                      <a:cubicBezTo>
                        <a:pt x="211408" y="547738"/>
                        <a:pt x="226783" y="532363"/>
                        <a:pt x="226783" y="511222"/>
                      </a:cubicBezTo>
                      <a:lnTo>
                        <a:pt x="226783" y="71110"/>
                      </a:lnTo>
                      <a:cubicBezTo>
                        <a:pt x="228705" y="74954"/>
                        <a:pt x="230626" y="78797"/>
                        <a:pt x="232548" y="82641"/>
                      </a:cubicBezTo>
                      <a:cubicBezTo>
                        <a:pt x="240236" y="105704"/>
                        <a:pt x="247923" y="144142"/>
                        <a:pt x="247923" y="201798"/>
                      </a:cubicBezTo>
                      <a:cubicBezTo>
                        <a:pt x="247923" y="217173"/>
                        <a:pt x="247923" y="236392"/>
                        <a:pt x="246002" y="255611"/>
                      </a:cubicBezTo>
                      <a:cubicBezTo>
                        <a:pt x="246002" y="269064"/>
                        <a:pt x="255611" y="280596"/>
                        <a:pt x="269064" y="280596"/>
                      </a:cubicBezTo>
                      <a:cubicBezTo>
                        <a:pt x="269064" y="280596"/>
                        <a:pt x="269064" y="280596"/>
                        <a:pt x="270986" y="280596"/>
                      </a:cubicBezTo>
                      <a:cubicBezTo>
                        <a:pt x="282517" y="280596"/>
                        <a:pt x="294049" y="270986"/>
                        <a:pt x="294049" y="257533"/>
                      </a:cubicBezTo>
                      <a:cubicBezTo>
                        <a:pt x="295971" y="236392"/>
                        <a:pt x="295971" y="219095"/>
                        <a:pt x="295971" y="201798"/>
                      </a:cubicBezTo>
                      <a:cubicBezTo>
                        <a:pt x="295971" y="113391"/>
                        <a:pt x="282517" y="63422"/>
                        <a:pt x="263298" y="34594"/>
                      </a:cubicBezTo>
                      <a:cubicBezTo>
                        <a:pt x="253689" y="19219"/>
                        <a:pt x="242158" y="9609"/>
                        <a:pt x="232548" y="5766"/>
                      </a:cubicBezTo>
                      <a:cubicBezTo>
                        <a:pt x="222939" y="0"/>
                        <a:pt x="213329" y="0"/>
                        <a:pt x="207564" y="0"/>
                      </a:cubicBezTo>
                      <a:cubicBezTo>
                        <a:pt x="207564" y="0"/>
                        <a:pt x="207564" y="0"/>
                        <a:pt x="205642" y="0"/>
                      </a:cubicBezTo>
                      <a:lnTo>
                        <a:pt x="90329" y="0"/>
                      </a:lnTo>
                      <a:cubicBezTo>
                        <a:pt x="90329" y="0"/>
                        <a:pt x="90329" y="0"/>
                        <a:pt x="88407" y="0"/>
                      </a:cubicBezTo>
                      <a:cubicBezTo>
                        <a:pt x="82641" y="0"/>
                        <a:pt x="74954" y="1922"/>
                        <a:pt x="63422" y="5766"/>
                      </a:cubicBezTo>
                      <a:cubicBezTo>
                        <a:pt x="49969" y="13453"/>
                        <a:pt x="32672" y="30750"/>
                        <a:pt x="21141" y="61500"/>
                      </a:cubicBezTo>
                      <a:cubicBezTo>
                        <a:pt x="7688" y="92251"/>
                        <a:pt x="0" y="136454"/>
                        <a:pt x="0" y="201798"/>
                      </a:cubicBezTo>
                      <a:cubicBezTo>
                        <a:pt x="0" y="219095"/>
                        <a:pt x="0" y="238314"/>
                        <a:pt x="1922" y="257533"/>
                      </a:cubicBezTo>
                      <a:cubicBezTo>
                        <a:pt x="1922" y="270986"/>
                        <a:pt x="13453" y="280596"/>
                        <a:pt x="24985" y="280596"/>
                      </a:cubicBezTo>
                      <a:cubicBezTo>
                        <a:pt x="24985" y="280596"/>
                        <a:pt x="24985" y="280596"/>
                        <a:pt x="26906" y="280596"/>
                      </a:cubicBezTo>
                      <a:cubicBezTo>
                        <a:pt x="40360" y="280596"/>
                        <a:pt x="49969" y="269064"/>
                        <a:pt x="48047" y="25561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72" name="그래픽 4">
                  <a:extLst>
                    <a:ext uri="{FF2B5EF4-FFF2-40B4-BE49-F238E27FC236}">
                      <a16:creationId xmlns:a16="http://schemas.microsoft.com/office/drawing/2014/main" id="{ABD7E809-39DD-40CD-A9EB-995632B6B4F1}"/>
                    </a:ext>
                  </a:extLst>
                </p:cNvPr>
                <p:cNvSpPr/>
                <p:nvPr/>
              </p:nvSpPr>
              <p:spPr>
                <a:xfrm>
                  <a:off x="5165244" y="2409032"/>
                  <a:ext cx="199078" cy="199078"/>
                </a:xfrm>
                <a:custGeom>
                  <a:avLst/>
                  <a:gdLst>
                    <a:gd name="connsiteX0" fmla="*/ 130688 w 130688"/>
                    <a:gd name="connsiteY0" fmla="*/ 65344 h 130688"/>
                    <a:gd name="connsiteX1" fmla="*/ 65344 w 130688"/>
                    <a:gd name="connsiteY1" fmla="*/ 130688 h 130688"/>
                    <a:gd name="connsiteX2" fmla="*/ 0 w 130688"/>
                    <a:gd name="connsiteY2" fmla="*/ 65344 h 130688"/>
                    <a:gd name="connsiteX3" fmla="*/ 65344 w 130688"/>
                    <a:gd name="connsiteY3" fmla="*/ 0 h 130688"/>
                    <a:gd name="connsiteX4" fmla="*/ 130688 w 130688"/>
                    <a:gd name="connsiteY4" fmla="*/ 65344 h 1306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0688" h="130688">
                      <a:moveTo>
                        <a:pt x="130688" y="65344"/>
                      </a:moveTo>
                      <a:cubicBezTo>
                        <a:pt x="130688" y="101433"/>
                        <a:pt x="101433" y="130688"/>
                        <a:pt x="65344" y="130688"/>
                      </a:cubicBezTo>
                      <a:cubicBezTo>
                        <a:pt x="29256" y="130688"/>
                        <a:pt x="0" y="101433"/>
                        <a:pt x="0" y="65344"/>
                      </a:cubicBezTo>
                      <a:cubicBezTo>
                        <a:pt x="0" y="29256"/>
                        <a:pt x="29256" y="0"/>
                        <a:pt x="65344" y="0"/>
                      </a:cubicBezTo>
                      <a:cubicBezTo>
                        <a:pt x="101433" y="0"/>
                        <a:pt x="130688" y="29256"/>
                        <a:pt x="130688" y="65344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62666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 Box 170">
            <a:extLst>
              <a:ext uri="{FF2B5EF4-FFF2-40B4-BE49-F238E27FC236}">
                <a16:creationId xmlns:a16="http://schemas.microsoft.com/office/drawing/2014/main" id="{CB7700A3-83C5-4AEC-BD7A-8F4B1E2816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2443" y="4215654"/>
            <a:ext cx="2582308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ko-KR"/>
            </a:defPPr>
            <a:lvl1pPr marL="177800" indent="-177800">
              <a:spcBef>
                <a:spcPts val="600"/>
              </a:spcBef>
              <a:buClr>
                <a:srgbClr val="99B5D9"/>
              </a:buClr>
              <a:buFont typeface="Wingdings" panose="05000000000000000000" pitchFamily="2" charset="2"/>
              <a:buChar char="ü"/>
              <a:defRPr kumimoji="1" sz="1050" spc="-138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+mj-cs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indent="0" algn="ctr">
              <a:spcBef>
                <a:spcPts val="300"/>
              </a:spcBef>
              <a:spcAft>
                <a:spcPts val="1000"/>
              </a:spcAft>
              <a:buClr>
                <a:srgbClr val="ACC6DE"/>
              </a:buClr>
              <a:buNone/>
              <a:tabLst>
                <a:tab pos="258763" algn="l"/>
              </a:tabLst>
            </a:pPr>
            <a: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1B554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공개</a:t>
            </a:r>
            <a: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모집 분양</a:t>
            </a:r>
            <a:r>
              <a:rPr lang="en-US" altLang="ko-KR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, </a:t>
            </a:r>
            <a: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공매ㆍ경매ㆍ입찰에</a:t>
            </a:r>
            <a:b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</a:br>
            <a: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의한</a:t>
            </a:r>
            <a: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1B554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 거래 행위</a:t>
            </a:r>
            <a:r>
              <a:rPr lang="ko-KR" altLang="en-US" sz="1200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는 제외</a:t>
            </a:r>
          </a:p>
        </p:txBody>
      </p:sp>
      <p:sp>
        <p:nvSpPr>
          <p:cNvPr id="65" name="Text Box 170">
            <a:extLst>
              <a:ext uri="{FF2B5EF4-FFF2-40B4-BE49-F238E27FC236}">
                <a16:creationId xmlns:a16="http://schemas.microsoft.com/office/drawing/2014/main" id="{4D6316C9-1FFA-402A-8161-B9A23B1144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0234" y="4123321"/>
            <a:ext cx="258230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ko-KR"/>
            </a:defPPr>
            <a:lvl1pPr marL="177800" indent="-177800">
              <a:spcBef>
                <a:spcPts val="600"/>
              </a:spcBef>
              <a:buClr>
                <a:srgbClr val="99B5D9"/>
              </a:buClr>
              <a:buFont typeface="Wingdings" panose="05000000000000000000" pitchFamily="2" charset="2"/>
              <a:buChar char="ü"/>
              <a:defRPr kumimoji="1" sz="1050" spc="-138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+mj-cs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indent="0" algn="ctr">
              <a:spcBef>
                <a:spcPts val="300"/>
              </a:spcBef>
              <a:spcAft>
                <a:spcPts val="1000"/>
              </a:spcAft>
              <a:buClr>
                <a:srgbClr val="ACC6DE"/>
              </a:buClr>
              <a:buNone/>
              <a:tabLst>
                <a:tab pos="258763" algn="l"/>
              </a:tabLst>
            </a:pPr>
            <a: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1B554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공매ㆍ경매ㆍ입찰</a:t>
            </a:r>
            <a: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을 통한 계약</a:t>
            </a:r>
            <a:r>
              <a:rPr lang="en-US" altLang="ko-KR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,</a:t>
            </a:r>
            <a:br>
              <a:rPr lang="en-US" altLang="ko-KR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</a:br>
            <a: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거래관행상 불특정다수를 대상으로</a:t>
            </a:r>
            <a:r>
              <a:rPr lang="ko-KR" altLang="en-US" sz="1200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/>
            </a:r>
            <a:br>
              <a:rPr lang="ko-KR" altLang="en-US" sz="1200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</a:br>
            <a: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1B554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반복적으로 행하여지는 계약</a:t>
            </a:r>
            <a:r>
              <a:rPr lang="ko-KR" altLang="en-US" sz="1200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 등 제외</a:t>
            </a:r>
          </a:p>
        </p:txBody>
      </p:sp>
      <p:sp>
        <p:nvSpPr>
          <p:cNvPr id="113" name="Text Box 170">
            <a:extLst>
              <a:ext uri="{FF2B5EF4-FFF2-40B4-BE49-F238E27FC236}">
                <a16:creationId xmlns:a16="http://schemas.microsoft.com/office/drawing/2014/main" id="{5207FBA2-6557-4B81-AA0C-91F15C715F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4653" y="4123321"/>
            <a:ext cx="258230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ko-KR"/>
            </a:defPPr>
            <a:lvl1pPr marL="177800" indent="-177800">
              <a:spcBef>
                <a:spcPts val="600"/>
              </a:spcBef>
              <a:buClr>
                <a:srgbClr val="99B5D9"/>
              </a:buClr>
              <a:buFont typeface="Wingdings" panose="05000000000000000000" pitchFamily="2" charset="2"/>
              <a:buChar char="ü"/>
              <a:defRPr kumimoji="1" sz="1050" spc="-138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+mj-cs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indent="0" algn="ctr">
              <a:spcBef>
                <a:spcPts val="300"/>
              </a:spcBef>
              <a:spcAft>
                <a:spcPts val="1000"/>
              </a:spcAft>
              <a:buClr>
                <a:srgbClr val="ACC6DE"/>
              </a:buClr>
              <a:buNone/>
              <a:tabLst>
                <a:tab pos="258763" algn="l"/>
              </a:tabLst>
            </a:pPr>
            <a:r>
              <a:rPr lang="ko-KR" altLang="en-US" sz="1200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금융회사등이나 </a:t>
            </a:r>
            <a:r>
              <a:rPr lang="ko-KR" altLang="en-US" sz="1200" spc="-8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대부업자등으로부터</a:t>
            </a:r>
            <a:r>
              <a:rPr lang="ko-KR" altLang="en-US" sz="1200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 </a:t>
            </a:r>
            <a:r>
              <a:rPr lang="en-US" altLang="ko-KR" sz="1200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/>
            </a:r>
            <a:br>
              <a:rPr lang="en-US" altLang="ko-KR" sz="1200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</a:br>
            <a: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1B554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통상적인 조건</a:t>
            </a:r>
            <a: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으로 금전을 빌리는</a:t>
            </a:r>
            <a:r>
              <a:rPr lang="en-US" altLang="ko-KR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/>
            </a:r>
            <a:br>
              <a:rPr lang="en-US" altLang="ko-KR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</a:br>
            <a:r>
              <a:rPr lang="ko-KR" altLang="en-US" sz="1200" b="1" spc="-8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5918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rPr>
              <a:t>행위 및 유가증권 거래하는 행위 제외</a:t>
            </a:r>
            <a:endParaRPr lang="en-US" altLang="ko-KR" sz="1200" b="1" spc="-8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559187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BBC8682C-88E5-477F-8DE9-27F1A1C276B1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32CC1ACF-7F44-4049-A87D-2BCA661FD70F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5E199EA6-7255-4EE8-AA9A-C5879FBF4EE0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marR="0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직무관련자와의 거래</a:t>
            </a:r>
            <a:r>
              <a:rPr lang="ko-KR" altLang="en-US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신고</a:t>
            </a:r>
          </a:p>
        </p:txBody>
      </p:sp>
      <p:sp>
        <p:nvSpPr>
          <p:cNvPr id="82" name="사각형: 둥근 모서리 81">
            <a:extLst>
              <a:ext uri="{FF2B5EF4-FFF2-40B4-BE49-F238E27FC236}">
                <a16:creationId xmlns:a16="http://schemas.microsoft.com/office/drawing/2014/main" id="{846FDBA2-14AC-4927-B3C5-462954EDF8E7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9</a:t>
            </a:r>
            <a:r>
              <a:rPr lang="ko-KR" altLang="en-US" sz="11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BDD48422-1B38-4B3C-A9FA-21D0600E3D47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3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9F80E8D5-8116-4A17-B9B6-D758431264F9}"/>
              </a:ext>
            </a:extLst>
          </p:cNvPr>
          <p:cNvSpPr/>
          <p:nvPr/>
        </p:nvSpPr>
        <p:spPr>
          <a:xfrm>
            <a:off x="-7324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9" name="그룹 128">
            <a:extLst>
              <a:ext uri="{FF2B5EF4-FFF2-40B4-BE49-F238E27FC236}">
                <a16:creationId xmlns:a16="http://schemas.microsoft.com/office/drawing/2014/main" id="{770BCBB8-457F-4BEF-98BC-CE298D23F95B}"/>
              </a:ext>
            </a:extLst>
          </p:cNvPr>
          <p:cNvGrpSpPr/>
          <p:nvPr/>
        </p:nvGrpSpPr>
        <p:grpSpPr>
          <a:xfrm>
            <a:off x="6764516" y="372291"/>
            <a:ext cx="2760876" cy="276999"/>
            <a:chOff x="6764516" y="362766"/>
            <a:chExt cx="2760876" cy="276999"/>
          </a:xfrm>
        </p:grpSpPr>
        <p:grpSp>
          <p:nvGrpSpPr>
            <p:cNvPr id="130" name="그룹 129">
              <a:extLst>
                <a:ext uri="{FF2B5EF4-FFF2-40B4-BE49-F238E27FC236}">
                  <a16:creationId xmlns:a16="http://schemas.microsoft.com/office/drawing/2014/main" id="{49DB309C-0289-4D6A-8D36-FF49D6C938C6}"/>
                </a:ext>
              </a:extLst>
            </p:cNvPr>
            <p:cNvGrpSpPr/>
            <p:nvPr/>
          </p:nvGrpSpPr>
          <p:grpSpPr>
            <a:xfrm>
              <a:off x="8365185" y="362766"/>
              <a:ext cx="1160207" cy="276999"/>
              <a:chOff x="4300628" y="-710341"/>
              <a:chExt cx="1160207" cy="276999"/>
            </a:xfrm>
          </p:grpSpPr>
          <p:sp>
            <p:nvSpPr>
              <p:cNvPr id="142" name="Freeform 458">
                <a:extLst>
                  <a:ext uri="{FF2B5EF4-FFF2-40B4-BE49-F238E27FC236}">
                    <a16:creationId xmlns:a16="http://schemas.microsoft.com/office/drawing/2014/main" id="{7FF6AACA-C0BE-4525-B114-F852BDE0510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43" name="직사각형 142">
                <a:extLst>
                  <a:ext uri="{FF2B5EF4-FFF2-40B4-BE49-F238E27FC236}">
                    <a16:creationId xmlns:a16="http://schemas.microsoft.com/office/drawing/2014/main" id="{3BDCEA80-96E7-4DCC-A4DA-06B89184B47B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  <p:grpSp>
          <p:nvGrpSpPr>
            <p:cNvPr id="131" name="그룹 130">
              <a:extLst>
                <a:ext uri="{FF2B5EF4-FFF2-40B4-BE49-F238E27FC236}">
                  <a16:creationId xmlns:a16="http://schemas.microsoft.com/office/drawing/2014/main" id="{06FE8298-5B02-4266-AF1D-B7895F932CD8}"/>
                </a:ext>
              </a:extLst>
            </p:cNvPr>
            <p:cNvGrpSpPr/>
            <p:nvPr/>
          </p:nvGrpSpPr>
          <p:grpSpPr>
            <a:xfrm>
              <a:off x="6764516" y="362766"/>
              <a:ext cx="1160207" cy="276999"/>
              <a:chOff x="4300628" y="-710341"/>
              <a:chExt cx="1160207" cy="276999"/>
            </a:xfrm>
          </p:grpSpPr>
          <p:sp>
            <p:nvSpPr>
              <p:cNvPr id="140" name="Freeform 458">
                <a:extLst>
                  <a:ext uri="{FF2B5EF4-FFF2-40B4-BE49-F238E27FC236}">
                    <a16:creationId xmlns:a16="http://schemas.microsoft.com/office/drawing/2014/main" id="{C20EBAFB-4E8C-42CC-8CDB-C4A382FCA31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41" name="직사각형 140">
                <a:extLst>
                  <a:ext uri="{FF2B5EF4-FFF2-40B4-BE49-F238E27FC236}">
                    <a16:creationId xmlns:a16="http://schemas.microsoft.com/office/drawing/2014/main" id="{0E43E198-960E-48EB-960B-7B04972F9567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  <p:grpSp>
          <p:nvGrpSpPr>
            <p:cNvPr id="133" name="그룹 132">
              <a:extLst>
                <a:ext uri="{FF2B5EF4-FFF2-40B4-BE49-F238E27FC236}">
                  <a16:creationId xmlns:a16="http://schemas.microsoft.com/office/drawing/2014/main" id="{3D87D4EA-FED0-44FC-8FF4-2C6C5DF86512}"/>
                </a:ext>
              </a:extLst>
            </p:cNvPr>
            <p:cNvGrpSpPr/>
            <p:nvPr/>
          </p:nvGrpSpPr>
          <p:grpSpPr>
            <a:xfrm>
              <a:off x="7564850" y="362766"/>
              <a:ext cx="1160207" cy="276999"/>
              <a:chOff x="4300628" y="-710341"/>
              <a:chExt cx="1160207" cy="276999"/>
            </a:xfrm>
          </p:grpSpPr>
          <p:sp>
            <p:nvSpPr>
              <p:cNvPr id="134" name="Freeform 458">
                <a:extLst>
                  <a:ext uri="{FF2B5EF4-FFF2-40B4-BE49-F238E27FC236}">
                    <a16:creationId xmlns:a16="http://schemas.microsoft.com/office/drawing/2014/main" id="{958CA281-D229-40EB-9ADB-62910AAFFA9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solidFill>
                <a:srgbClr val="2B886D"/>
              </a:solidFill>
              <a:ln>
                <a:noFill/>
              </a:ln>
              <a:effectLst>
                <a:outerShdw blurRad="50800" dist="63500" dir="5400000" sx="93000" sy="93000" algn="t" rotWithShape="0">
                  <a:srgbClr val="3695C1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5" name="직사각형 134">
                <a:extLst>
                  <a:ext uri="{FF2B5EF4-FFF2-40B4-BE49-F238E27FC236}">
                    <a16:creationId xmlns:a16="http://schemas.microsoft.com/office/drawing/2014/main" id="{C15B46FD-DD4C-41AA-9DDB-9BA52C821D9B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</p:grpSp>
      <p:sp>
        <p:nvSpPr>
          <p:cNvPr id="145" name="TextBox 144">
            <a:extLst>
              <a:ext uri="{FF2B5EF4-FFF2-40B4-BE49-F238E27FC236}">
                <a16:creationId xmlns:a16="http://schemas.microsoft.com/office/drawing/2014/main" id="{C0B7AED5-AD00-4397-826D-974A2ACB1AD3}"/>
              </a:ext>
            </a:extLst>
          </p:cNvPr>
          <p:cNvSpPr txBox="1"/>
          <p:nvPr/>
        </p:nvSpPr>
        <p:spPr>
          <a:xfrm>
            <a:off x="431149" y="1488354"/>
            <a:ext cx="9058926" cy="433388"/>
          </a:xfrm>
          <a:prstGeom prst="rect">
            <a:avLst/>
          </a:prstGeom>
          <a:solidFill>
            <a:srgbClr val="2B886D"/>
          </a:solidFill>
        </p:spPr>
        <p:txBody>
          <a:bodyPr wrap="square" lIns="144000">
            <a:sp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신고대상 거래행위 및 위반시 조치사항</a:t>
            </a:r>
            <a:endParaRPr lang="ko-KR" altLang="en-US" sz="2000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214" name="그림 213">
            <a:extLst>
              <a:ext uri="{FF2B5EF4-FFF2-40B4-BE49-F238E27FC236}">
                <a16:creationId xmlns:a16="http://schemas.microsoft.com/office/drawing/2014/main" id="{1CD22E2C-9D2C-4A79-9291-A2B39A1A86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4737"/>
          <a:stretch/>
        </p:blipFill>
        <p:spPr>
          <a:xfrm rot="5400000" flipH="1">
            <a:off x="4755474" y="691121"/>
            <a:ext cx="395052" cy="9064185"/>
          </a:xfrm>
          <a:prstGeom prst="rect">
            <a:avLst/>
          </a:prstGeom>
        </p:spPr>
      </p:pic>
      <p:sp>
        <p:nvSpPr>
          <p:cNvPr id="146" name="TextBox 145">
            <a:extLst>
              <a:ext uri="{FF2B5EF4-FFF2-40B4-BE49-F238E27FC236}">
                <a16:creationId xmlns:a16="http://schemas.microsoft.com/office/drawing/2014/main" id="{38FAFA53-3E37-4CEA-B37B-81E9AD1C8D67}"/>
              </a:ext>
            </a:extLst>
          </p:cNvPr>
          <p:cNvSpPr txBox="1"/>
          <p:nvPr/>
        </p:nvSpPr>
        <p:spPr>
          <a:xfrm>
            <a:off x="1484965" y="5420740"/>
            <a:ext cx="6936070" cy="98027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위반시 징계 및 </a:t>
            </a:r>
            <a: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천만원 이하의 과태료 부과 대상</a:t>
            </a:r>
            <a: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</a:p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소속기관장은 해당 공직자에게 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위반사실 시정을 명하고</a:t>
            </a:r>
            <a: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b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불이행시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직무를 </a:t>
            </a:r>
            <a:r>
              <a:rPr lang="ko-KR" altLang="en-US" sz="1600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중지ㆍ취소</a:t>
            </a:r>
            <a:r>
              <a:rPr lang="ko-KR" altLang="en-US" sz="1600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하는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 필요한 조치</a:t>
            </a:r>
          </a:p>
        </p:txBody>
      </p:sp>
      <p:sp>
        <p:nvSpPr>
          <p:cNvPr id="215" name="사각형: 둥근 모서리 214">
            <a:extLst>
              <a:ext uri="{FF2B5EF4-FFF2-40B4-BE49-F238E27FC236}">
                <a16:creationId xmlns:a16="http://schemas.microsoft.com/office/drawing/2014/main" id="{3BF142BB-26FB-4F48-8610-2E67F671F3C9}"/>
              </a:ext>
            </a:extLst>
          </p:cNvPr>
          <p:cNvSpPr/>
          <p:nvPr/>
        </p:nvSpPr>
        <p:spPr>
          <a:xfrm>
            <a:off x="3825114" y="5090403"/>
            <a:ext cx="2255772" cy="262653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위반자 조치 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21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26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28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sz="1400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316EB3E7-070D-4519-98E1-20C4FC280841}"/>
              </a:ext>
            </a:extLst>
          </p:cNvPr>
          <p:cNvGrpSpPr/>
          <p:nvPr/>
        </p:nvGrpSpPr>
        <p:grpSpPr>
          <a:xfrm>
            <a:off x="969662" y="2211986"/>
            <a:ext cx="7966677" cy="1872824"/>
            <a:chOff x="969662" y="2211986"/>
            <a:chExt cx="7966677" cy="1872824"/>
          </a:xfrm>
        </p:grpSpPr>
        <p:sp>
          <p:nvSpPr>
            <p:cNvPr id="62" name="Text Box 170">
              <a:extLst>
                <a:ext uri="{FF2B5EF4-FFF2-40B4-BE49-F238E27FC236}">
                  <a16:creationId xmlns:a16="http://schemas.microsoft.com/office/drawing/2014/main" id="{78C537F5-C198-4A71-BC2B-654489D395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8050" y="3316445"/>
              <a:ext cx="2469902" cy="768365"/>
            </a:xfrm>
            <a:prstGeom prst="rect">
              <a:avLst/>
            </a:prstGeom>
            <a:solidFill>
              <a:srgbClr val="D9F3E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>
              <a:defPPr>
                <a:defRPr lang="ko-KR"/>
              </a:defPPr>
              <a:lvl1pPr algn="ctr" latinLnBrk="0">
                <a:defRPr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1400" b="1">
                  <a:solidFill>
                    <a:srgbClr val="559187"/>
                  </a:solidFill>
                </a:rPr>
                <a:t>토지</a:t>
              </a:r>
              <a:r>
                <a:rPr lang="en-US" altLang="ko-KR" sz="1400" b="1">
                  <a:solidFill>
                    <a:srgbClr val="559187"/>
                  </a:solidFill>
                </a:rPr>
                <a:t>, </a:t>
              </a:r>
              <a:r>
                <a:rPr lang="ko-KR" altLang="en-US" sz="1400" b="1">
                  <a:solidFill>
                    <a:srgbClr val="559187"/>
                  </a:solidFill>
                </a:rPr>
                <a:t>건축물 등 </a:t>
              </a:r>
              <a:r>
                <a:rPr lang="en-US" altLang="ko-KR" sz="1400" b="1">
                  <a:solidFill>
                    <a:srgbClr val="559187"/>
                  </a:solidFill>
                </a:rPr>
                <a:t/>
              </a:r>
              <a:br>
                <a:rPr lang="en-US" altLang="ko-KR" sz="1400" b="1">
                  <a:solidFill>
                    <a:srgbClr val="559187"/>
                  </a:solidFill>
                </a:rPr>
              </a:br>
              <a:r>
                <a:rPr lang="ko-KR" altLang="en-US" sz="1400" b="1">
                  <a:solidFill>
                    <a:srgbClr val="559187"/>
                  </a:solidFill>
                </a:rPr>
                <a:t>부동산을 거래하는 행위</a:t>
              </a:r>
            </a:p>
          </p:txBody>
        </p:sp>
        <p:sp>
          <p:nvSpPr>
            <p:cNvPr id="63" name="Text Box 170">
              <a:extLst>
                <a:ext uri="{FF2B5EF4-FFF2-40B4-BE49-F238E27FC236}">
                  <a16:creationId xmlns:a16="http://schemas.microsoft.com/office/drawing/2014/main" id="{3CE38F14-2848-4CA6-839C-1E4FB32742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66437" y="3316445"/>
              <a:ext cx="2469902" cy="768365"/>
            </a:xfrm>
            <a:prstGeom prst="rect">
              <a:avLst/>
            </a:prstGeom>
            <a:solidFill>
              <a:srgbClr val="D9F3E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>
              <a:defPPr>
                <a:defRPr lang="ko-KR"/>
              </a:defPPr>
              <a:lvl1pPr algn="ctr" latinLnBrk="0">
                <a:defRPr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1400" b="1">
                  <a:solidFill>
                    <a:srgbClr val="559187"/>
                  </a:solidFill>
                </a:rPr>
                <a:t>물품ㆍ용역ㆍ공사 등의 </a:t>
              </a:r>
              <a:r>
                <a:rPr lang="en-US" altLang="ko-KR" sz="1400" b="1">
                  <a:solidFill>
                    <a:srgbClr val="559187"/>
                  </a:solidFill>
                </a:rPr>
                <a:t/>
              </a:r>
              <a:br>
                <a:rPr lang="en-US" altLang="ko-KR" sz="1400" b="1">
                  <a:solidFill>
                    <a:srgbClr val="559187"/>
                  </a:solidFill>
                </a:rPr>
              </a:br>
              <a:r>
                <a:rPr lang="ko-KR" altLang="en-US" sz="1400" b="1">
                  <a:solidFill>
                    <a:srgbClr val="559187"/>
                  </a:solidFill>
                </a:rPr>
                <a:t>계약을 체결하는 행위</a:t>
              </a:r>
            </a:p>
          </p:txBody>
        </p:sp>
        <p:sp>
          <p:nvSpPr>
            <p:cNvPr id="60" name="Text Box 170">
              <a:extLst>
                <a:ext uri="{FF2B5EF4-FFF2-40B4-BE49-F238E27FC236}">
                  <a16:creationId xmlns:a16="http://schemas.microsoft.com/office/drawing/2014/main" id="{7897F41B-6319-4D21-A44C-C77334FCF0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8050" y="2544532"/>
              <a:ext cx="2469902" cy="768365"/>
            </a:xfrm>
            <a:prstGeom prst="rect">
              <a:avLst/>
            </a:prstGeom>
            <a:solidFill>
              <a:srgbClr val="4F978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>
              <a:defPPr>
                <a:defRPr lang="ko-KR"/>
              </a:defPPr>
              <a:lvl1pPr algn="ctr" latinLnBrk="0">
                <a:defRPr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토지 또는</a:t>
              </a:r>
              <a:r>
                <a:rPr lang="en-US" altLang="ko-KR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</a:t>
              </a:r>
              <a:r>
                <a: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건축물 등</a:t>
              </a:r>
              <a:r>
                <a:rPr lang="en-US" altLang="ko-KR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/>
              </a:r>
              <a:br>
                <a:rPr lang="en-US" altLang="ko-KR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</a:br>
              <a:r>
                <a: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부동산</a:t>
              </a:r>
            </a:p>
          </p:txBody>
        </p:sp>
        <p:sp>
          <p:nvSpPr>
            <p:cNvPr id="61" name="Text Box 170">
              <a:extLst>
                <a:ext uri="{FF2B5EF4-FFF2-40B4-BE49-F238E27FC236}">
                  <a16:creationId xmlns:a16="http://schemas.microsoft.com/office/drawing/2014/main" id="{21AD7ECE-6336-4166-B65D-51E121F60C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66437" y="2544532"/>
              <a:ext cx="2469902" cy="768365"/>
            </a:xfrm>
            <a:prstGeom prst="rect">
              <a:avLst/>
            </a:prstGeom>
            <a:solidFill>
              <a:srgbClr val="4F978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>
              <a:defPPr>
                <a:defRPr lang="ko-KR"/>
              </a:defPPr>
              <a:lvl1pPr algn="ctr" latinLnBrk="0">
                <a:defRPr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계약 체결</a:t>
              </a:r>
            </a:p>
          </p:txBody>
        </p:sp>
        <p:sp>
          <p:nvSpPr>
            <p:cNvPr id="116" name="Text Box 170">
              <a:extLst>
                <a:ext uri="{FF2B5EF4-FFF2-40B4-BE49-F238E27FC236}">
                  <a16:creationId xmlns:a16="http://schemas.microsoft.com/office/drawing/2014/main" id="{71907688-CC2A-4C13-B932-AEC985722C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9662" y="2544532"/>
              <a:ext cx="2469902" cy="768365"/>
            </a:xfrm>
            <a:prstGeom prst="rect">
              <a:avLst/>
            </a:prstGeom>
            <a:solidFill>
              <a:srgbClr val="4F978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>
              <a:defPPr>
                <a:defRPr lang="ko-KR"/>
              </a:defPPr>
              <a:lvl1pPr algn="ctr" latinLnBrk="0">
                <a:defRPr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금전 및</a:t>
              </a:r>
              <a:r>
                <a:rPr lang="en-US" altLang="ko-KR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/>
              </a:r>
              <a:br>
                <a:rPr lang="en-US" altLang="ko-KR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</a:br>
              <a:r>
                <a: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유가증권 등</a:t>
              </a:r>
            </a:p>
          </p:txBody>
        </p:sp>
        <p:grpSp>
          <p:nvGrpSpPr>
            <p:cNvPr id="163" name="Group 214">
              <a:extLst>
                <a:ext uri="{FF2B5EF4-FFF2-40B4-BE49-F238E27FC236}">
                  <a16:creationId xmlns:a16="http://schemas.microsoft.com/office/drawing/2014/main" id="{D18CE860-72A4-47D9-AD6B-250C53C3D07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409102" y="2824800"/>
              <a:ext cx="467591" cy="513364"/>
              <a:chOff x="1672" y="2060"/>
              <a:chExt cx="378" cy="415"/>
            </a:xfrm>
            <a:solidFill>
              <a:srgbClr val="D9F3EC"/>
            </a:solidFill>
          </p:grpSpPr>
          <p:sp>
            <p:nvSpPr>
              <p:cNvPr id="164" name="Freeform 215">
                <a:extLst>
                  <a:ext uri="{FF2B5EF4-FFF2-40B4-BE49-F238E27FC236}">
                    <a16:creationId xmlns:a16="http://schemas.microsoft.com/office/drawing/2014/main" id="{1919A168-046E-41D5-8717-F263D4ABA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25" y="2060"/>
                <a:ext cx="89" cy="88"/>
              </a:xfrm>
              <a:custGeom>
                <a:avLst/>
                <a:gdLst>
                  <a:gd name="T0" fmla="*/ 79 w 198"/>
                  <a:gd name="T1" fmla="*/ 12 h 198"/>
                  <a:gd name="T2" fmla="*/ 187 w 198"/>
                  <a:gd name="T3" fmla="*/ 79 h 198"/>
                  <a:gd name="T4" fmla="*/ 120 w 198"/>
                  <a:gd name="T5" fmla="*/ 187 h 198"/>
                  <a:gd name="T6" fmla="*/ 12 w 198"/>
                  <a:gd name="T7" fmla="*/ 120 h 198"/>
                  <a:gd name="T8" fmla="*/ 79 w 198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79" y="12"/>
                    </a:moveTo>
                    <a:cubicBezTo>
                      <a:pt x="127" y="0"/>
                      <a:pt x="176" y="30"/>
                      <a:pt x="187" y="79"/>
                    </a:cubicBezTo>
                    <a:cubicBezTo>
                      <a:pt x="198" y="127"/>
                      <a:pt x="168" y="176"/>
                      <a:pt x="120" y="187"/>
                    </a:cubicBezTo>
                    <a:cubicBezTo>
                      <a:pt x="71" y="198"/>
                      <a:pt x="23" y="168"/>
                      <a:pt x="12" y="120"/>
                    </a:cubicBezTo>
                    <a:cubicBezTo>
                      <a:pt x="0" y="71"/>
                      <a:pt x="30" y="23"/>
                      <a:pt x="7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5" name="Freeform 216">
                <a:extLst>
                  <a:ext uri="{FF2B5EF4-FFF2-40B4-BE49-F238E27FC236}">
                    <a16:creationId xmlns:a16="http://schemas.microsoft.com/office/drawing/2014/main" id="{AC535106-7415-49DB-AB4E-FE5099E21C7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672" y="2156"/>
                <a:ext cx="164" cy="319"/>
              </a:xfrm>
              <a:custGeom>
                <a:avLst/>
                <a:gdLst>
                  <a:gd name="T0" fmla="*/ 91 w 368"/>
                  <a:gd name="T1" fmla="*/ 362 h 718"/>
                  <a:gd name="T2" fmla="*/ 108 w 368"/>
                  <a:gd name="T3" fmla="*/ 357 h 718"/>
                  <a:gd name="T4" fmla="*/ 111 w 368"/>
                  <a:gd name="T5" fmla="*/ 354 h 718"/>
                  <a:gd name="T6" fmla="*/ 111 w 368"/>
                  <a:gd name="T7" fmla="*/ 669 h 718"/>
                  <a:gd name="T8" fmla="*/ 161 w 368"/>
                  <a:gd name="T9" fmla="*/ 718 h 718"/>
                  <a:gd name="T10" fmla="*/ 210 w 368"/>
                  <a:gd name="T11" fmla="*/ 669 h 718"/>
                  <a:gd name="T12" fmla="*/ 210 w 368"/>
                  <a:gd name="T13" fmla="*/ 335 h 718"/>
                  <a:gd name="T14" fmla="*/ 229 w 368"/>
                  <a:gd name="T15" fmla="*/ 335 h 718"/>
                  <a:gd name="T16" fmla="*/ 229 w 368"/>
                  <a:gd name="T17" fmla="*/ 669 h 718"/>
                  <a:gd name="T18" fmla="*/ 279 w 368"/>
                  <a:gd name="T19" fmla="*/ 718 h 718"/>
                  <a:gd name="T20" fmla="*/ 328 w 368"/>
                  <a:gd name="T21" fmla="*/ 669 h 718"/>
                  <a:gd name="T22" fmla="*/ 328 w 368"/>
                  <a:gd name="T23" fmla="*/ 229 h 718"/>
                  <a:gd name="T24" fmla="*/ 327 w 368"/>
                  <a:gd name="T25" fmla="*/ 222 h 718"/>
                  <a:gd name="T26" fmla="*/ 327 w 368"/>
                  <a:gd name="T27" fmla="*/ 99 h 718"/>
                  <a:gd name="T28" fmla="*/ 341 w 368"/>
                  <a:gd name="T29" fmla="*/ 107 h 718"/>
                  <a:gd name="T30" fmla="*/ 368 w 368"/>
                  <a:gd name="T31" fmla="*/ 122 h 718"/>
                  <a:gd name="T32" fmla="*/ 368 w 368"/>
                  <a:gd name="T33" fmla="*/ 49 h 718"/>
                  <a:gd name="T34" fmla="*/ 334 w 368"/>
                  <a:gd name="T35" fmla="*/ 24 h 718"/>
                  <a:gd name="T36" fmla="*/ 324 w 368"/>
                  <a:gd name="T37" fmla="*/ 15 h 718"/>
                  <a:gd name="T38" fmla="*/ 322 w 368"/>
                  <a:gd name="T39" fmla="*/ 13 h 718"/>
                  <a:gd name="T40" fmla="*/ 322 w 368"/>
                  <a:gd name="T41" fmla="*/ 13 h 718"/>
                  <a:gd name="T42" fmla="*/ 322 w 368"/>
                  <a:gd name="T43" fmla="*/ 13 h 718"/>
                  <a:gd name="T44" fmla="*/ 321 w 368"/>
                  <a:gd name="T45" fmla="*/ 12 h 718"/>
                  <a:gd name="T46" fmla="*/ 297 w 368"/>
                  <a:gd name="T47" fmla="*/ 0 h 718"/>
                  <a:gd name="T48" fmla="*/ 142 w 368"/>
                  <a:gd name="T49" fmla="*/ 0 h 718"/>
                  <a:gd name="T50" fmla="*/ 135 w 368"/>
                  <a:gd name="T51" fmla="*/ 1 h 718"/>
                  <a:gd name="T52" fmla="*/ 125 w 368"/>
                  <a:gd name="T53" fmla="*/ 3 h 718"/>
                  <a:gd name="T54" fmla="*/ 63 w 368"/>
                  <a:gd name="T55" fmla="*/ 39 h 718"/>
                  <a:gd name="T56" fmla="*/ 20 w 368"/>
                  <a:gd name="T57" fmla="*/ 91 h 718"/>
                  <a:gd name="T58" fmla="*/ 0 w 368"/>
                  <a:gd name="T59" fmla="*/ 173 h 718"/>
                  <a:gd name="T60" fmla="*/ 64 w 368"/>
                  <a:gd name="T61" fmla="*/ 348 h 718"/>
                  <a:gd name="T62" fmla="*/ 91 w 368"/>
                  <a:gd name="T63" fmla="*/ 362 h 718"/>
                  <a:gd name="T64" fmla="*/ 76 w 368"/>
                  <a:gd name="T65" fmla="*/ 121 h 718"/>
                  <a:gd name="T66" fmla="*/ 111 w 368"/>
                  <a:gd name="T67" fmla="*/ 82 h 718"/>
                  <a:gd name="T68" fmla="*/ 111 w 368"/>
                  <a:gd name="T69" fmla="*/ 229 h 718"/>
                  <a:gd name="T70" fmla="*/ 111 w 368"/>
                  <a:gd name="T71" fmla="*/ 303 h 718"/>
                  <a:gd name="T72" fmla="*/ 64 w 368"/>
                  <a:gd name="T73" fmla="*/ 173 h 718"/>
                  <a:gd name="T74" fmla="*/ 76 w 368"/>
                  <a:gd name="T75" fmla="*/ 121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68" h="718">
                    <a:moveTo>
                      <a:pt x="91" y="362"/>
                    </a:moveTo>
                    <a:cubicBezTo>
                      <a:pt x="97" y="362"/>
                      <a:pt x="103" y="360"/>
                      <a:pt x="108" y="357"/>
                    </a:cubicBezTo>
                    <a:cubicBezTo>
                      <a:pt x="109" y="356"/>
                      <a:pt x="110" y="355"/>
                      <a:pt x="111" y="354"/>
                    </a:cubicBezTo>
                    <a:cubicBezTo>
                      <a:pt x="111" y="669"/>
                      <a:pt x="111" y="669"/>
                      <a:pt x="111" y="669"/>
                    </a:cubicBezTo>
                    <a:cubicBezTo>
                      <a:pt x="111" y="696"/>
                      <a:pt x="133" y="718"/>
                      <a:pt x="161" y="718"/>
                    </a:cubicBezTo>
                    <a:cubicBezTo>
                      <a:pt x="188" y="718"/>
                      <a:pt x="210" y="696"/>
                      <a:pt x="210" y="669"/>
                    </a:cubicBezTo>
                    <a:cubicBezTo>
                      <a:pt x="210" y="335"/>
                      <a:pt x="210" y="335"/>
                      <a:pt x="210" y="335"/>
                    </a:cubicBezTo>
                    <a:cubicBezTo>
                      <a:pt x="229" y="335"/>
                      <a:pt x="229" y="335"/>
                      <a:pt x="229" y="335"/>
                    </a:cubicBezTo>
                    <a:cubicBezTo>
                      <a:pt x="229" y="669"/>
                      <a:pt x="229" y="669"/>
                      <a:pt x="229" y="669"/>
                    </a:cubicBezTo>
                    <a:cubicBezTo>
                      <a:pt x="229" y="696"/>
                      <a:pt x="251" y="718"/>
                      <a:pt x="279" y="718"/>
                    </a:cubicBezTo>
                    <a:cubicBezTo>
                      <a:pt x="306" y="718"/>
                      <a:pt x="328" y="696"/>
                      <a:pt x="328" y="669"/>
                    </a:cubicBezTo>
                    <a:cubicBezTo>
                      <a:pt x="328" y="229"/>
                      <a:pt x="328" y="229"/>
                      <a:pt x="328" y="229"/>
                    </a:cubicBezTo>
                    <a:cubicBezTo>
                      <a:pt x="328" y="226"/>
                      <a:pt x="328" y="224"/>
                      <a:pt x="327" y="222"/>
                    </a:cubicBezTo>
                    <a:cubicBezTo>
                      <a:pt x="327" y="99"/>
                      <a:pt x="327" y="99"/>
                      <a:pt x="327" y="99"/>
                    </a:cubicBezTo>
                    <a:cubicBezTo>
                      <a:pt x="332" y="101"/>
                      <a:pt x="336" y="104"/>
                      <a:pt x="341" y="107"/>
                    </a:cubicBezTo>
                    <a:cubicBezTo>
                      <a:pt x="349" y="112"/>
                      <a:pt x="358" y="117"/>
                      <a:pt x="368" y="122"/>
                    </a:cubicBezTo>
                    <a:cubicBezTo>
                      <a:pt x="368" y="49"/>
                      <a:pt x="368" y="49"/>
                      <a:pt x="368" y="49"/>
                    </a:cubicBezTo>
                    <a:cubicBezTo>
                      <a:pt x="353" y="39"/>
                      <a:pt x="342" y="31"/>
                      <a:pt x="334" y="24"/>
                    </a:cubicBezTo>
                    <a:cubicBezTo>
                      <a:pt x="330" y="20"/>
                      <a:pt x="326" y="17"/>
                      <a:pt x="324" y="15"/>
                    </a:cubicBezTo>
                    <a:cubicBezTo>
                      <a:pt x="323" y="14"/>
                      <a:pt x="322" y="14"/>
                      <a:pt x="322" y="13"/>
                    </a:cubicBezTo>
                    <a:cubicBezTo>
                      <a:pt x="322" y="13"/>
                      <a:pt x="322" y="13"/>
                      <a:pt x="322" y="13"/>
                    </a:cubicBezTo>
                    <a:cubicBezTo>
                      <a:pt x="322" y="13"/>
                      <a:pt x="322" y="13"/>
                      <a:pt x="322" y="13"/>
                    </a:cubicBezTo>
                    <a:cubicBezTo>
                      <a:pt x="321" y="12"/>
                      <a:pt x="321" y="12"/>
                      <a:pt x="321" y="12"/>
                    </a:cubicBezTo>
                    <a:cubicBezTo>
                      <a:pt x="315" y="5"/>
                      <a:pt x="306" y="0"/>
                      <a:pt x="297" y="0"/>
                    </a:cubicBezTo>
                    <a:cubicBezTo>
                      <a:pt x="142" y="0"/>
                      <a:pt x="142" y="0"/>
                      <a:pt x="142" y="0"/>
                    </a:cubicBezTo>
                    <a:cubicBezTo>
                      <a:pt x="139" y="0"/>
                      <a:pt x="137" y="0"/>
                      <a:pt x="135" y="1"/>
                    </a:cubicBezTo>
                    <a:cubicBezTo>
                      <a:pt x="132" y="1"/>
                      <a:pt x="128" y="2"/>
                      <a:pt x="125" y="3"/>
                    </a:cubicBezTo>
                    <a:cubicBezTo>
                      <a:pt x="123" y="3"/>
                      <a:pt x="94" y="13"/>
                      <a:pt x="63" y="39"/>
                    </a:cubicBezTo>
                    <a:cubicBezTo>
                      <a:pt x="48" y="51"/>
                      <a:pt x="32" y="69"/>
                      <a:pt x="20" y="91"/>
                    </a:cubicBezTo>
                    <a:cubicBezTo>
                      <a:pt x="8" y="113"/>
                      <a:pt x="0" y="141"/>
                      <a:pt x="0" y="173"/>
                    </a:cubicBezTo>
                    <a:cubicBezTo>
                      <a:pt x="0" y="222"/>
                      <a:pt x="19" y="279"/>
                      <a:pt x="64" y="348"/>
                    </a:cubicBezTo>
                    <a:cubicBezTo>
                      <a:pt x="70" y="357"/>
                      <a:pt x="80" y="362"/>
                      <a:pt x="91" y="362"/>
                    </a:cubicBezTo>
                    <a:close/>
                    <a:moveTo>
                      <a:pt x="76" y="121"/>
                    </a:moveTo>
                    <a:cubicBezTo>
                      <a:pt x="85" y="105"/>
                      <a:pt x="98" y="92"/>
                      <a:pt x="111" y="82"/>
                    </a:cubicBezTo>
                    <a:cubicBezTo>
                      <a:pt x="111" y="229"/>
                      <a:pt x="111" y="229"/>
                      <a:pt x="111" y="229"/>
                    </a:cubicBezTo>
                    <a:cubicBezTo>
                      <a:pt x="111" y="303"/>
                      <a:pt x="111" y="303"/>
                      <a:pt x="111" y="303"/>
                    </a:cubicBezTo>
                    <a:cubicBezTo>
                      <a:pt x="75" y="246"/>
                      <a:pt x="64" y="204"/>
                      <a:pt x="64" y="173"/>
                    </a:cubicBezTo>
                    <a:cubicBezTo>
                      <a:pt x="64" y="151"/>
                      <a:pt x="69" y="135"/>
                      <a:pt x="76" y="1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6" name="Freeform 217">
                <a:extLst>
                  <a:ext uri="{FF2B5EF4-FFF2-40B4-BE49-F238E27FC236}">
                    <a16:creationId xmlns:a16="http://schemas.microsoft.com/office/drawing/2014/main" id="{3FEEF57D-915E-4A78-B6C9-3155B837C60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39" y="2152"/>
                <a:ext cx="211" cy="320"/>
              </a:xfrm>
              <a:custGeom>
                <a:avLst/>
                <a:gdLst>
                  <a:gd name="T0" fmla="*/ 211 w 211"/>
                  <a:gd name="T1" fmla="*/ 0 h 320"/>
                  <a:gd name="T2" fmla="*/ 0 w 211"/>
                  <a:gd name="T3" fmla="*/ 27 h 320"/>
                  <a:gd name="T4" fmla="*/ 0 w 211"/>
                  <a:gd name="T5" fmla="*/ 320 h 320"/>
                  <a:gd name="T6" fmla="*/ 88 w 211"/>
                  <a:gd name="T7" fmla="*/ 285 h 320"/>
                  <a:gd name="T8" fmla="*/ 24 w 211"/>
                  <a:gd name="T9" fmla="*/ 279 h 320"/>
                  <a:gd name="T10" fmla="*/ 88 w 211"/>
                  <a:gd name="T11" fmla="*/ 285 h 320"/>
                  <a:gd name="T12" fmla="*/ 24 w 211"/>
                  <a:gd name="T13" fmla="*/ 272 h 320"/>
                  <a:gd name="T14" fmla="*/ 88 w 211"/>
                  <a:gd name="T15" fmla="*/ 267 h 320"/>
                  <a:gd name="T16" fmla="*/ 72 w 211"/>
                  <a:gd name="T17" fmla="*/ 50 h 320"/>
                  <a:gd name="T18" fmla="*/ 88 w 211"/>
                  <a:gd name="T19" fmla="*/ 55 h 320"/>
                  <a:gd name="T20" fmla="*/ 24 w 211"/>
                  <a:gd name="T21" fmla="*/ 55 h 320"/>
                  <a:gd name="T22" fmla="*/ 72 w 211"/>
                  <a:gd name="T23" fmla="*/ 50 h 320"/>
                  <a:gd name="T24" fmla="*/ 187 w 211"/>
                  <a:gd name="T25" fmla="*/ 114 h 320"/>
                  <a:gd name="T26" fmla="*/ 24 w 211"/>
                  <a:gd name="T27" fmla="*/ 109 h 320"/>
                  <a:gd name="T28" fmla="*/ 187 w 211"/>
                  <a:gd name="T29" fmla="*/ 123 h 320"/>
                  <a:gd name="T30" fmla="*/ 24 w 211"/>
                  <a:gd name="T31" fmla="*/ 128 h 320"/>
                  <a:gd name="T32" fmla="*/ 187 w 211"/>
                  <a:gd name="T33" fmla="*/ 123 h 320"/>
                  <a:gd name="T34" fmla="*/ 187 w 211"/>
                  <a:gd name="T35" fmla="*/ 142 h 320"/>
                  <a:gd name="T36" fmla="*/ 24 w 211"/>
                  <a:gd name="T37" fmla="*/ 137 h 320"/>
                  <a:gd name="T38" fmla="*/ 193 w 211"/>
                  <a:gd name="T39" fmla="*/ 255 h 320"/>
                  <a:gd name="T40" fmla="*/ 193 w 211"/>
                  <a:gd name="T41" fmla="*/ 267 h 320"/>
                  <a:gd name="T42" fmla="*/ 189 w 211"/>
                  <a:gd name="T43" fmla="*/ 278 h 320"/>
                  <a:gd name="T44" fmla="*/ 182 w 211"/>
                  <a:gd name="T45" fmla="*/ 288 h 320"/>
                  <a:gd name="T46" fmla="*/ 172 w 211"/>
                  <a:gd name="T47" fmla="*/ 295 h 320"/>
                  <a:gd name="T48" fmla="*/ 161 w 211"/>
                  <a:gd name="T49" fmla="*/ 299 h 320"/>
                  <a:gd name="T50" fmla="*/ 149 w 211"/>
                  <a:gd name="T51" fmla="*/ 299 h 320"/>
                  <a:gd name="T52" fmla="*/ 137 w 211"/>
                  <a:gd name="T53" fmla="*/ 295 h 320"/>
                  <a:gd name="T54" fmla="*/ 127 w 211"/>
                  <a:gd name="T55" fmla="*/ 288 h 320"/>
                  <a:gd name="T56" fmla="*/ 120 w 211"/>
                  <a:gd name="T57" fmla="*/ 278 h 320"/>
                  <a:gd name="T58" fmla="*/ 117 w 211"/>
                  <a:gd name="T59" fmla="*/ 267 h 320"/>
                  <a:gd name="T60" fmla="*/ 117 w 211"/>
                  <a:gd name="T61" fmla="*/ 255 h 320"/>
                  <a:gd name="T62" fmla="*/ 120 w 211"/>
                  <a:gd name="T63" fmla="*/ 243 h 320"/>
                  <a:gd name="T64" fmla="*/ 127 w 211"/>
                  <a:gd name="T65" fmla="*/ 233 h 320"/>
                  <a:gd name="T66" fmla="*/ 137 w 211"/>
                  <a:gd name="T67" fmla="*/ 226 h 320"/>
                  <a:gd name="T68" fmla="*/ 149 w 211"/>
                  <a:gd name="T69" fmla="*/ 223 h 320"/>
                  <a:gd name="T70" fmla="*/ 161 w 211"/>
                  <a:gd name="T71" fmla="*/ 223 h 320"/>
                  <a:gd name="T72" fmla="*/ 172 w 211"/>
                  <a:gd name="T73" fmla="*/ 226 h 320"/>
                  <a:gd name="T74" fmla="*/ 182 w 211"/>
                  <a:gd name="T75" fmla="*/ 233 h 320"/>
                  <a:gd name="T76" fmla="*/ 189 w 211"/>
                  <a:gd name="T77" fmla="*/ 243 h 320"/>
                  <a:gd name="T78" fmla="*/ 193 w 211"/>
                  <a:gd name="T79" fmla="*/ 255 h 320"/>
                  <a:gd name="T80" fmla="*/ 187 w 211"/>
                  <a:gd name="T81" fmla="*/ 50 h 320"/>
                  <a:gd name="T82" fmla="*/ 146 w 211"/>
                  <a:gd name="T83" fmla="*/ 55 h 320"/>
                  <a:gd name="T84" fmla="*/ 24 w 211"/>
                  <a:gd name="T85" fmla="*/ 21 h 320"/>
                  <a:gd name="T86" fmla="*/ 88 w 211"/>
                  <a:gd name="T87" fmla="*/ 27 h 320"/>
                  <a:gd name="T88" fmla="*/ 24 w 211"/>
                  <a:gd name="T89" fmla="*/ 21 h 320"/>
                  <a:gd name="T90" fmla="*/ 88 w 211"/>
                  <a:gd name="T91" fmla="*/ 36 h 320"/>
                  <a:gd name="T92" fmla="*/ 30 w 211"/>
                  <a:gd name="T93" fmla="*/ 41 h 320"/>
                  <a:gd name="T94" fmla="*/ 24 w 211"/>
                  <a:gd name="T95" fmla="*/ 39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1" h="320">
                    <a:moveTo>
                      <a:pt x="211" y="320"/>
                    </a:moveTo>
                    <a:lnTo>
                      <a:pt x="211" y="0"/>
                    </a:lnTo>
                    <a:lnTo>
                      <a:pt x="0" y="0"/>
                    </a:lnTo>
                    <a:lnTo>
                      <a:pt x="0" y="27"/>
                    </a:lnTo>
                    <a:lnTo>
                      <a:pt x="0" y="60"/>
                    </a:lnTo>
                    <a:lnTo>
                      <a:pt x="0" y="320"/>
                    </a:lnTo>
                    <a:lnTo>
                      <a:pt x="211" y="320"/>
                    </a:lnTo>
                    <a:close/>
                    <a:moveTo>
                      <a:pt x="88" y="285"/>
                    </a:moveTo>
                    <a:lnTo>
                      <a:pt x="24" y="285"/>
                    </a:lnTo>
                    <a:lnTo>
                      <a:pt x="24" y="279"/>
                    </a:lnTo>
                    <a:lnTo>
                      <a:pt x="88" y="279"/>
                    </a:lnTo>
                    <a:lnTo>
                      <a:pt x="88" y="285"/>
                    </a:lnTo>
                    <a:close/>
                    <a:moveTo>
                      <a:pt x="88" y="272"/>
                    </a:moveTo>
                    <a:lnTo>
                      <a:pt x="24" y="272"/>
                    </a:lnTo>
                    <a:lnTo>
                      <a:pt x="24" y="267"/>
                    </a:lnTo>
                    <a:lnTo>
                      <a:pt x="88" y="267"/>
                    </a:lnTo>
                    <a:lnTo>
                      <a:pt x="88" y="272"/>
                    </a:lnTo>
                    <a:close/>
                    <a:moveTo>
                      <a:pt x="72" y="50"/>
                    </a:moveTo>
                    <a:lnTo>
                      <a:pt x="88" y="50"/>
                    </a:lnTo>
                    <a:lnTo>
                      <a:pt x="88" y="55"/>
                    </a:lnTo>
                    <a:lnTo>
                      <a:pt x="79" y="55"/>
                    </a:lnTo>
                    <a:lnTo>
                      <a:pt x="24" y="55"/>
                    </a:lnTo>
                    <a:lnTo>
                      <a:pt x="24" y="50"/>
                    </a:lnTo>
                    <a:lnTo>
                      <a:pt x="72" y="50"/>
                    </a:lnTo>
                    <a:close/>
                    <a:moveTo>
                      <a:pt x="187" y="109"/>
                    </a:moveTo>
                    <a:lnTo>
                      <a:pt x="187" y="114"/>
                    </a:lnTo>
                    <a:lnTo>
                      <a:pt x="24" y="114"/>
                    </a:lnTo>
                    <a:lnTo>
                      <a:pt x="24" y="109"/>
                    </a:lnTo>
                    <a:lnTo>
                      <a:pt x="187" y="109"/>
                    </a:lnTo>
                    <a:close/>
                    <a:moveTo>
                      <a:pt x="187" y="123"/>
                    </a:moveTo>
                    <a:lnTo>
                      <a:pt x="187" y="128"/>
                    </a:lnTo>
                    <a:lnTo>
                      <a:pt x="24" y="128"/>
                    </a:lnTo>
                    <a:lnTo>
                      <a:pt x="24" y="123"/>
                    </a:lnTo>
                    <a:lnTo>
                      <a:pt x="187" y="123"/>
                    </a:lnTo>
                    <a:close/>
                    <a:moveTo>
                      <a:pt x="187" y="137"/>
                    </a:moveTo>
                    <a:lnTo>
                      <a:pt x="187" y="142"/>
                    </a:lnTo>
                    <a:lnTo>
                      <a:pt x="24" y="142"/>
                    </a:lnTo>
                    <a:lnTo>
                      <a:pt x="24" y="137"/>
                    </a:lnTo>
                    <a:lnTo>
                      <a:pt x="187" y="137"/>
                    </a:lnTo>
                    <a:close/>
                    <a:moveTo>
                      <a:pt x="193" y="255"/>
                    </a:moveTo>
                    <a:lnTo>
                      <a:pt x="186" y="261"/>
                    </a:lnTo>
                    <a:lnTo>
                      <a:pt x="193" y="267"/>
                    </a:lnTo>
                    <a:lnTo>
                      <a:pt x="184" y="270"/>
                    </a:lnTo>
                    <a:lnTo>
                      <a:pt x="189" y="278"/>
                    </a:lnTo>
                    <a:lnTo>
                      <a:pt x="180" y="279"/>
                    </a:lnTo>
                    <a:lnTo>
                      <a:pt x="182" y="288"/>
                    </a:lnTo>
                    <a:lnTo>
                      <a:pt x="173" y="286"/>
                    </a:lnTo>
                    <a:lnTo>
                      <a:pt x="172" y="295"/>
                    </a:lnTo>
                    <a:lnTo>
                      <a:pt x="164" y="290"/>
                    </a:lnTo>
                    <a:lnTo>
                      <a:pt x="161" y="299"/>
                    </a:lnTo>
                    <a:lnTo>
                      <a:pt x="154" y="291"/>
                    </a:lnTo>
                    <a:lnTo>
                      <a:pt x="149" y="299"/>
                    </a:lnTo>
                    <a:lnTo>
                      <a:pt x="145" y="290"/>
                    </a:lnTo>
                    <a:lnTo>
                      <a:pt x="137" y="295"/>
                    </a:lnTo>
                    <a:lnTo>
                      <a:pt x="137" y="286"/>
                    </a:lnTo>
                    <a:lnTo>
                      <a:pt x="127" y="288"/>
                    </a:lnTo>
                    <a:lnTo>
                      <a:pt x="130" y="279"/>
                    </a:lnTo>
                    <a:lnTo>
                      <a:pt x="120" y="278"/>
                    </a:lnTo>
                    <a:lnTo>
                      <a:pt x="126" y="270"/>
                    </a:lnTo>
                    <a:lnTo>
                      <a:pt x="117" y="267"/>
                    </a:lnTo>
                    <a:lnTo>
                      <a:pt x="124" y="261"/>
                    </a:lnTo>
                    <a:lnTo>
                      <a:pt x="117" y="255"/>
                    </a:lnTo>
                    <a:lnTo>
                      <a:pt x="126" y="251"/>
                    </a:lnTo>
                    <a:lnTo>
                      <a:pt x="120" y="243"/>
                    </a:lnTo>
                    <a:lnTo>
                      <a:pt x="130" y="243"/>
                    </a:lnTo>
                    <a:lnTo>
                      <a:pt x="127" y="233"/>
                    </a:lnTo>
                    <a:lnTo>
                      <a:pt x="137" y="235"/>
                    </a:lnTo>
                    <a:lnTo>
                      <a:pt x="137" y="226"/>
                    </a:lnTo>
                    <a:lnTo>
                      <a:pt x="145" y="231"/>
                    </a:lnTo>
                    <a:lnTo>
                      <a:pt x="149" y="223"/>
                    </a:lnTo>
                    <a:lnTo>
                      <a:pt x="154" y="230"/>
                    </a:lnTo>
                    <a:lnTo>
                      <a:pt x="161" y="223"/>
                    </a:lnTo>
                    <a:lnTo>
                      <a:pt x="164" y="231"/>
                    </a:lnTo>
                    <a:lnTo>
                      <a:pt x="172" y="226"/>
                    </a:lnTo>
                    <a:lnTo>
                      <a:pt x="173" y="235"/>
                    </a:lnTo>
                    <a:lnTo>
                      <a:pt x="182" y="233"/>
                    </a:lnTo>
                    <a:lnTo>
                      <a:pt x="180" y="243"/>
                    </a:lnTo>
                    <a:lnTo>
                      <a:pt x="189" y="243"/>
                    </a:lnTo>
                    <a:lnTo>
                      <a:pt x="184" y="251"/>
                    </a:lnTo>
                    <a:lnTo>
                      <a:pt x="193" y="255"/>
                    </a:lnTo>
                    <a:close/>
                    <a:moveTo>
                      <a:pt x="146" y="50"/>
                    </a:moveTo>
                    <a:lnTo>
                      <a:pt x="187" y="50"/>
                    </a:lnTo>
                    <a:lnTo>
                      <a:pt x="187" y="55"/>
                    </a:lnTo>
                    <a:lnTo>
                      <a:pt x="146" y="55"/>
                    </a:lnTo>
                    <a:lnTo>
                      <a:pt x="146" y="50"/>
                    </a:lnTo>
                    <a:close/>
                    <a:moveTo>
                      <a:pt x="24" y="21"/>
                    </a:moveTo>
                    <a:lnTo>
                      <a:pt x="88" y="21"/>
                    </a:lnTo>
                    <a:lnTo>
                      <a:pt x="88" y="27"/>
                    </a:lnTo>
                    <a:lnTo>
                      <a:pt x="24" y="27"/>
                    </a:lnTo>
                    <a:lnTo>
                      <a:pt x="24" y="21"/>
                    </a:lnTo>
                    <a:close/>
                    <a:moveTo>
                      <a:pt x="24" y="36"/>
                    </a:moveTo>
                    <a:lnTo>
                      <a:pt x="88" y="36"/>
                    </a:lnTo>
                    <a:lnTo>
                      <a:pt x="88" y="41"/>
                    </a:lnTo>
                    <a:lnTo>
                      <a:pt x="30" y="41"/>
                    </a:lnTo>
                    <a:lnTo>
                      <a:pt x="24" y="41"/>
                    </a:lnTo>
                    <a:lnTo>
                      <a:pt x="24" y="39"/>
                    </a:lnTo>
                    <a:lnTo>
                      <a:pt x="24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167" name="Group 133">
              <a:extLst>
                <a:ext uri="{FF2B5EF4-FFF2-40B4-BE49-F238E27FC236}">
                  <a16:creationId xmlns:a16="http://schemas.microsoft.com/office/drawing/2014/main" id="{717364E8-A368-4B65-B0B1-5EBAF7346E7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722803" y="2824797"/>
              <a:ext cx="462269" cy="513362"/>
              <a:chOff x="2192" y="1313"/>
              <a:chExt cx="380" cy="422"/>
            </a:xfrm>
            <a:solidFill>
              <a:srgbClr val="D9F3EC"/>
            </a:solidFill>
          </p:grpSpPr>
          <p:sp>
            <p:nvSpPr>
              <p:cNvPr id="168" name="Freeform 134">
                <a:extLst>
                  <a:ext uri="{FF2B5EF4-FFF2-40B4-BE49-F238E27FC236}">
                    <a16:creationId xmlns:a16="http://schemas.microsoft.com/office/drawing/2014/main" id="{728EB908-56D4-4189-AA9C-65EB370D7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2" y="1411"/>
                <a:ext cx="219" cy="324"/>
              </a:xfrm>
              <a:custGeom>
                <a:avLst/>
                <a:gdLst>
                  <a:gd name="T0" fmla="*/ 248 w 482"/>
                  <a:gd name="T1" fmla="*/ 388 h 714"/>
                  <a:gd name="T2" fmla="*/ 297 w 482"/>
                  <a:gd name="T3" fmla="*/ 329 h 714"/>
                  <a:gd name="T4" fmla="*/ 297 w 482"/>
                  <a:gd name="T5" fmla="*/ 229 h 714"/>
                  <a:gd name="T6" fmla="*/ 321 w 482"/>
                  <a:gd name="T7" fmla="*/ 87 h 714"/>
                  <a:gd name="T8" fmla="*/ 414 w 482"/>
                  <a:gd name="T9" fmla="*/ 226 h 714"/>
                  <a:gd name="T10" fmla="*/ 418 w 482"/>
                  <a:gd name="T11" fmla="*/ 234 h 714"/>
                  <a:gd name="T12" fmla="*/ 458 w 482"/>
                  <a:gd name="T13" fmla="*/ 247 h 714"/>
                  <a:gd name="T14" fmla="*/ 468 w 482"/>
                  <a:gd name="T15" fmla="*/ 190 h 714"/>
                  <a:gd name="T16" fmla="*/ 434 w 482"/>
                  <a:gd name="T17" fmla="*/ 124 h 714"/>
                  <a:gd name="T18" fmla="*/ 277 w 482"/>
                  <a:gd name="T19" fmla="*/ 2 h 714"/>
                  <a:gd name="T20" fmla="*/ 112 w 482"/>
                  <a:gd name="T21" fmla="*/ 0 h 714"/>
                  <a:gd name="T22" fmla="*/ 67 w 482"/>
                  <a:gd name="T23" fmla="*/ 12 h 714"/>
                  <a:gd name="T24" fmla="*/ 0 w 482"/>
                  <a:gd name="T25" fmla="*/ 120 h 714"/>
                  <a:gd name="T26" fmla="*/ 59 w 482"/>
                  <a:gd name="T27" fmla="*/ 206 h 714"/>
                  <a:gd name="T28" fmla="*/ 81 w 482"/>
                  <a:gd name="T29" fmla="*/ 214 h 714"/>
                  <a:gd name="T30" fmla="*/ 121 w 482"/>
                  <a:gd name="T31" fmla="*/ 220 h 714"/>
                  <a:gd name="T32" fmla="*/ 170 w 482"/>
                  <a:gd name="T33" fmla="*/ 220 h 714"/>
                  <a:gd name="T34" fmla="*/ 200 w 482"/>
                  <a:gd name="T35" fmla="*/ 186 h 714"/>
                  <a:gd name="T36" fmla="*/ 144 w 482"/>
                  <a:gd name="T37" fmla="*/ 157 h 714"/>
                  <a:gd name="T38" fmla="*/ 81 w 482"/>
                  <a:gd name="T39" fmla="*/ 146 h 714"/>
                  <a:gd name="T40" fmla="*/ 73 w 482"/>
                  <a:gd name="T41" fmla="*/ 140 h 714"/>
                  <a:gd name="T42" fmla="*/ 64 w 482"/>
                  <a:gd name="T43" fmla="*/ 120 h 714"/>
                  <a:gd name="T44" fmla="*/ 81 w 482"/>
                  <a:gd name="T45" fmla="*/ 82 h 714"/>
                  <a:gd name="T46" fmla="*/ 85 w 482"/>
                  <a:gd name="T47" fmla="*/ 139 h 714"/>
                  <a:gd name="T48" fmla="*/ 143 w 482"/>
                  <a:gd name="T49" fmla="*/ 79 h 714"/>
                  <a:gd name="T50" fmla="*/ 238 w 482"/>
                  <a:gd name="T51" fmla="*/ 180 h 714"/>
                  <a:gd name="T52" fmla="*/ 198 w 482"/>
                  <a:gd name="T53" fmla="*/ 274 h 714"/>
                  <a:gd name="T54" fmla="*/ 115 w 482"/>
                  <a:gd name="T55" fmla="*/ 260 h 714"/>
                  <a:gd name="T56" fmla="*/ 81 w 482"/>
                  <a:gd name="T57" fmla="*/ 222 h 714"/>
                  <a:gd name="T58" fmla="*/ 81 w 482"/>
                  <a:gd name="T59" fmla="*/ 229 h 714"/>
                  <a:gd name="T60" fmla="*/ 81 w 482"/>
                  <a:gd name="T61" fmla="*/ 665 h 714"/>
                  <a:gd name="T62" fmla="*/ 180 w 482"/>
                  <a:gd name="T63" fmla="*/ 665 h 714"/>
                  <a:gd name="T64" fmla="*/ 198 w 482"/>
                  <a:gd name="T65" fmla="*/ 335 h 714"/>
                  <a:gd name="T66" fmla="*/ 248 w 482"/>
                  <a:gd name="T67" fmla="*/ 714 h 714"/>
                  <a:gd name="T68" fmla="*/ 297 w 482"/>
                  <a:gd name="T69" fmla="*/ 429 h 714"/>
                  <a:gd name="T70" fmla="*/ 258 w 482"/>
                  <a:gd name="T71" fmla="*/ 417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82" h="714">
                    <a:moveTo>
                      <a:pt x="258" y="417"/>
                    </a:moveTo>
                    <a:cubicBezTo>
                      <a:pt x="251" y="409"/>
                      <a:pt x="247" y="398"/>
                      <a:pt x="248" y="388"/>
                    </a:cubicBezTo>
                    <a:cubicBezTo>
                      <a:pt x="249" y="377"/>
                      <a:pt x="253" y="367"/>
                      <a:pt x="261" y="360"/>
                    </a:cubicBezTo>
                    <a:cubicBezTo>
                      <a:pt x="297" y="329"/>
                      <a:pt x="297" y="329"/>
                      <a:pt x="297" y="329"/>
                    </a:cubicBezTo>
                    <a:cubicBezTo>
                      <a:pt x="297" y="305"/>
                      <a:pt x="297" y="305"/>
                      <a:pt x="297" y="305"/>
                    </a:cubicBezTo>
                    <a:cubicBezTo>
                      <a:pt x="297" y="229"/>
                      <a:pt x="297" y="229"/>
                      <a:pt x="297" y="229"/>
                    </a:cubicBezTo>
                    <a:cubicBezTo>
                      <a:pt x="297" y="72"/>
                      <a:pt x="297" y="72"/>
                      <a:pt x="297" y="72"/>
                    </a:cubicBezTo>
                    <a:cubicBezTo>
                      <a:pt x="304" y="75"/>
                      <a:pt x="312" y="80"/>
                      <a:pt x="321" y="87"/>
                    </a:cubicBezTo>
                    <a:cubicBezTo>
                      <a:pt x="336" y="99"/>
                      <a:pt x="355" y="118"/>
                      <a:pt x="375" y="149"/>
                    </a:cubicBezTo>
                    <a:cubicBezTo>
                      <a:pt x="387" y="170"/>
                      <a:pt x="401" y="195"/>
                      <a:pt x="414" y="226"/>
                    </a:cubicBezTo>
                    <a:cubicBezTo>
                      <a:pt x="415" y="227"/>
                      <a:pt x="415" y="229"/>
                      <a:pt x="416" y="230"/>
                    </a:cubicBezTo>
                    <a:cubicBezTo>
                      <a:pt x="417" y="231"/>
                      <a:pt x="417" y="233"/>
                      <a:pt x="418" y="234"/>
                    </a:cubicBezTo>
                    <a:cubicBezTo>
                      <a:pt x="424" y="244"/>
                      <a:pt x="434" y="249"/>
                      <a:pt x="445" y="249"/>
                    </a:cubicBezTo>
                    <a:cubicBezTo>
                      <a:pt x="450" y="249"/>
                      <a:pt x="454" y="248"/>
                      <a:pt x="458" y="247"/>
                    </a:cubicBezTo>
                    <a:cubicBezTo>
                      <a:pt x="474" y="240"/>
                      <a:pt x="482" y="221"/>
                      <a:pt x="475" y="205"/>
                    </a:cubicBezTo>
                    <a:cubicBezTo>
                      <a:pt x="473" y="200"/>
                      <a:pt x="471" y="195"/>
                      <a:pt x="468" y="190"/>
                    </a:cubicBezTo>
                    <a:cubicBezTo>
                      <a:pt x="467" y="187"/>
                      <a:pt x="466" y="185"/>
                      <a:pt x="465" y="182"/>
                    </a:cubicBezTo>
                    <a:cubicBezTo>
                      <a:pt x="455" y="160"/>
                      <a:pt x="444" y="141"/>
                      <a:pt x="434" y="124"/>
                    </a:cubicBezTo>
                    <a:cubicBezTo>
                      <a:pt x="409" y="83"/>
                      <a:pt x="384" y="55"/>
                      <a:pt x="361" y="37"/>
                    </a:cubicBezTo>
                    <a:cubicBezTo>
                      <a:pt x="326" y="9"/>
                      <a:pt x="295" y="2"/>
                      <a:pt x="277" y="2"/>
                    </a:cubicBezTo>
                    <a:cubicBezTo>
                      <a:pt x="273" y="1"/>
                      <a:pt x="270" y="0"/>
                      <a:pt x="266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0" y="0"/>
                      <a:pt x="107" y="0"/>
                      <a:pt x="105" y="1"/>
                    </a:cubicBezTo>
                    <a:cubicBezTo>
                      <a:pt x="91" y="2"/>
                      <a:pt x="79" y="6"/>
                      <a:pt x="67" y="12"/>
                    </a:cubicBezTo>
                    <a:cubicBezTo>
                      <a:pt x="48" y="23"/>
                      <a:pt x="32" y="38"/>
                      <a:pt x="20" y="57"/>
                    </a:cubicBezTo>
                    <a:cubicBezTo>
                      <a:pt x="8" y="75"/>
                      <a:pt x="0" y="97"/>
                      <a:pt x="0" y="120"/>
                    </a:cubicBezTo>
                    <a:cubicBezTo>
                      <a:pt x="0" y="134"/>
                      <a:pt x="3" y="148"/>
                      <a:pt x="9" y="160"/>
                    </a:cubicBezTo>
                    <a:cubicBezTo>
                      <a:pt x="19" y="180"/>
                      <a:pt x="36" y="196"/>
                      <a:pt x="59" y="206"/>
                    </a:cubicBezTo>
                    <a:cubicBezTo>
                      <a:pt x="64" y="208"/>
                      <a:pt x="68" y="210"/>
                      <a:pt x="73" y="211"/>
                    </a:cubicBezTo>
                    <a:cubicBezTo>
                      <a:pt x="76" y="212"/>
                      <a:pt x="78" y="213"/>
                      <a:pt x="81" y="214"/>
                    </a:cubicBezTo>
                    <a:cubicBezTo>
                      <a:pt x="82" y="214"/>
                      <a:pt x="82" y="214"/>
                      <a:pt x="83" y="214"/>
                    </a:cubicBezTo>
                    <a:cubicBezTo>
                      <a:pt x="95" y="217"/>
                      <a:pt x="107" y="219"/>
                      <a:pt x="121" y="220"/>
                    </a:cubicBezTo>
                    <a:cubicBezTo>
                      <a:pt x="128" y="221"/>
                      <a:pt x="136" y="221"/>
                      <a:pt x="144" y="221"/>
                    </a:cubicBezTo>
                    <a:cubicBezTo>
                      <a:pt x="153" y="221"/>
                      <a:pt x="161" y="221"/>
                      <a:pt x="170" y="220"/>
                    </a:cubicBezTo>
                    <a:cubicBezTo>
                      <a:pt x="173" y="220"/>
                      <a:pt x="176" y="219"/>
                      <a:pt x="179" y="219"/>
                    </a:cubicBezTo>
                    <a:cubicBezTo>
                      <a:pt x="192" y="214"/>
                      <a:pt x="201" y="201"/>
                      <a:pt x="200" y="186"/>
                    </a:cubicBezTo>
                    <a:cubicBezTo>
                      <a:pt x="199" y="169"/>
                      <a:pt x="184" y="155"/>
                      <a:pt x="166" y="156"/>
                    </a:cubicBezTo>
                    <a:cubicBezTo>
                      <a:pt x="158" y="157"/>
                      <a:pt x="151" y="157"/>
                      <a:pt x="144" y="157"/>
                    </a:cubicBezTo>
                    <a:cubicBezTo>
                      <a:pt x="140" y="157"/>
                      <a:pt x="135" y="157"/>
                      <a:pt x="131" y="157"/>
                    </a:cubicBezTo>
                    <a:cubicBezTo>
                      <a:pt x="107" y="156"/>
                      <a:pt x="91" y="151"/>
                      <a:pt x="81" y="146"/>
                    </a:cubicBezTo>
                    <a:cubicBezTo>
                      <a:pt x="79" y="144"/>
                      <a:pt x="77" y="143"/>
                      <a:pt x="76" y="142"/>
                    </a:cubicBezTo>
                    <a:cubicBezTo>
                      <a:pt x="75" y="141"/>
                      <a:pt x="74" y="141"/>
                      <a:pt x="73" y="140"/>
                    </a:cubicBezTo>
                    <a:cubicBezTo>
                      <a:pt x="70" y="137"/>
                      <a:pt x="68" y="135"/>
                      <a:pt x="67" y="132"/>
                    </a:cubicBezTo>
                    <a:cubicBezTo>
                      <a:pt x="65" y="129"/>
                      <a:pt x="64" y="125"/>
                      <a:pt x="64" y="120"/>
                    </a:cubicBezTo>
                    <a:cubicBezTo>
                      <a:pt x="64" y="110"/>
                      <a:pt x="70" y="94"/>
                      <a:pt x="81" y="82"/>
                    </a:cubicBezTo>
                    <a:cubicBezTo>
                      <a:pt x="81" y="82"/>
                      <a:pt x="81" y="82"/>
                      <a:pt x="81" y="82"/>
                    </a:cubicBezTo>
                    <a:cubicBezTo>
                      <a:pt x="81" y="137"/>
                      <a:pt x="81" y="137"/>
                      <a:pt x="81" y="137"/>
                    </a:cubicBezTo>
                    <a:cubicBezTo>
                      <a:pt x="85" y="139"/>
                      <a:pt x="85" y="139"/>
                      <a:pt x="85" y="139"/>
                    </a:cubicBezTo>
                    <a:cubicBezTo>
                      <a:pt x="91" y="142"/>
                      <a:pt x="106" y="148"/>
                      <a:pt x="132" y="149"/>
                    </a:cubicBezTo>
                    <a:cubicBezTo>
                      <a:pt x="143" y="79"/>
                      <a:pt x="143" y="79"/>
                      <a:pt x="143" y="79"/>
                    </a:cubicBezTo>
                    <a:cubicBezTo>
                      <a:pt x="251" y="96"/>
                      <a:pt x="251" y="96"/>
                      <a:pt x="251" y="96"/>
                    </a:cubicBezTo>
                    <a:cubicBezTo>
                      <a:pt x="238" y="180"/>
                      <a:pt x="238" y="180"/>
                      <a:pt x="238" y="180"/>
                    </a:cubicBezTo>
                    <a:cubicBezTo>
                      <a:pt x="223" y="277"/>
                      <a:pt x="223" y="277"/>
                      <a:pt x="223" y="277"/>
                    </a:cubicBezTo>
                    <a:cubicBezTo>
                      <a:pt x="198" y="274"/>
                      <a:pt x="198" y="274"/>
                      <a:pt x="198" y="274"/>
                    </a:cubicBezTo>
                    <a:cubicBezTo>
                      <a:pt x="180" y="271"/>
                      <a:pt x="180" y="271"/>
                      <a:pt x="180" y="271"/>
                    </a:cubicBezTo>
                    <a:cubicBezTo>
                      <a:pt x="115" y="260"/>
                      <a:pt x="115" y="260"/>
                      <a:pt x="115" y="260"/>
                    </a:cubicBezTo>
                    <a:cubicBezTo>
                      <a:pt x="120" y="228"/>
                      <a:pt x="120" y="228"/>
                      <a:pt x="120" y="228"/>
                    </a:cubicBezTo>
                    <a:cubicBezTo>
                      <a:pt x="106" y="227"/>
                      <a:pt x="93" y="225"/>
                      <a:pt x="81" y="222"/>
                    </a:cubicBezTo>
                    <a:cubicBezTo>
                      <a:pt x="81" y="222"/>
                      <a:pt x="81" y="222"/>
                      <a:pt x="81" y="222"/>
                    </a:cubicBezTo>
                    <a:cubicBezTo>
                      <a:pt x="81" y="229"/>
                      <a:pt x="81" y="229"/>
                      <a:pt x="81" y="229"/>
                    </a:cubicBezTo>
                    <a:cubicBezTo>
                      <a:pt x="81" y="305"/>
                      <a:pt x="81" y="305"/>
                      <a:pt x="81" y="305"/>
                    </a:cubicBezTo>
                    <a:cubicBezTo>
                      <a:pt x="81" y="665"/>
                      <a:pt x="81" y="665"/>
                      <a:pt x="81" y="665"/>
                    </a:cubicBezTo>
                    <a:cubicBezTo>
                      <a:pt x="81" y="692"/>
                      <a:pt x="103" y="714"/>
                      <a:pt x="130" y="714"/>
                    </a:cubicBezTo>
                    <a:cubicBezTo>
                      <a:pt x="158" y="714"/>
                      <a:pt x="180" y="692"/>
                      <a:pt x="180" y="665"/>
                    </a:cubicBezTo>
                    <a:cubicBezTo>
                      <a:pt x="180" y="335"/>
                      <a:pt x="180" y="335"/>
                      <a:pt x="180" y="335"/>
                    </a:cubicBezTo>
                    <a:cubicBezTo>
                      <a:pt x="198" y="335"/>
                      <a:pt x="198" y="335"/>
                      <a:pt x="198" y="335"/>
                    </a:cubicBezTo>
                    <a:cubicBezTo>
                      <a:pt x="198" y="665"/>
                      <a:pt x="198" y="665"/>
                      <a:pt x="198" y="665"/>
                    </a:cubicBezTo>
                    <a:cubicBezTo>
                      <a:pt x="198" y="692"/>
                      <a:pt x="221" y="714"/>
                      <a:pt x="248" y="714"/>
                    </a:cubicBezTo>
                    <a:cubicBezTo>
                      <a:pt x="275" y="714"/>
                      <a:pt x="297" y="692"/>
                      <a:pt x="297" y="665"/>
                    </a:cubicBezTo>
                    <a:cubicBezTo>
                      <a:pt x="297" y="429"/>
                      <a:pt x="297" y="429"/>
                      <a:pt x="297" y="429"/>
                    </a:cubicBezTo>
                    <a:cubicBezTo>
                      <a:pt x="294" y="430"/>
                      <a:pt x="291" y="430"/>
                      <a:pt x="288" y="430"/>
                    </a:cubicBezTo>
                    <a:cubicBezTo>
                      <a:pt x="276" y="430"/>
                      <a:pt x="265" y="425"/>
                      <a:pt x="258" y="4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9" name="Freeform 135">
                <a:extLst>
                  <a:ext uri="{FF2B5EF4-FFF2-40B4-BE49-F238E27FC236}">
                    <a16:creationId xmlns:a16="http://schemas.microsoft.com/office/drawing/2014/main" id="{3C1912AB-7CDD-4ECB-A5DE-C264DB088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0" y="1313"/>
                <a:ext cx="90" cy="90"/>
              </a:xfrm>
              <a:custGeom>
                <a:avLst/>
                <a:gdLst>
                  <a:gd name="T0" fmla="*/ 11 w 198"/>
                  <a:gd name="T1" fmla="*/ 79 h 198"/>
                  <a:gd name="T2" fmla="*/ 119 w 198"/>
                  <a:gd name="T3" fmla="*/ 12 h 198"/>
                  <a:gd name="T4" fmla="*/ 187 w 198"/>
                  <a:gd name="T5" fmla="*/ 120 h 198"/>
                  <a:gd name="T6" fmla="*/ 79 w 198"/>
                  <a:gd name="T7" fmla="*/ 187 h 198"/>
                  <a:gd name="T8" fmla="*/ 11 w 198"/>
                  <a:gd name="T9" fmla="*/ 79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11" y="79"/>
                    </a:moveTo>
                    <a:cubicBezTo>
                      <a:pt x="23" y="30"/>
                      <a:pt x="71" y="0"/>
                      <a:pt x="119" y="12"/>
                    </a:cubicBezTo>
                    <a:cubicBezTo>
                      <a:pt x="168" y="23"/>
                      <a:pt x="198" y="71"/>
                      <a:pt x="187" y="120"/>
                    </a:cubicBezTo>
                    <a:cubicBezTo>
                      <a:pt x="175" y="168"/>
                      <a:pt x="127" y="198"/>
                      <a:pt x="79" y="187"/>
                    </a:cubicBezTo>
                    <a:cubicBezTo>
                      <a:pt x="30" y="176"/>
                      <a:pt x="0" y="127"/>
                      <a:pt x="11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0" name="Freeform 136">
                <a:extLst>
                  <a:ext uri="{FF2B5EF4-FFF2-40B4-BE49-F238E27FC236}">
                    <a16:creationId xmlns:a16="http://schemas.microsoft.com/office/drawing/2014/main" id="{033BE36E-DC08-4172-A84E-A9FBA66BDD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7" y="1471"/>
                <a:ext cx="265" cy="262"/>
              </a:xfrm>
              <a:custGeom>
                <a:avLst/>
                <a:gdLst>
                  <a:gd name="T0" fmla="*/ 568 w 583"/>
                  <a:gd name="T1" fmla="*/ 234 h 578"/>
                  <a:gd name="T2" fmla="*/ 470 w 583"/>
                  <a:gd name="T3" fmla="*/ 149 h 578"/>
                  <a:gd name="T4" fmla="*/ 470 w 583"/>
                  <a:gd name="T5" fmla="*/ 24 h 578"/>
                  <a:gd name="T6" fmla="*/ 450 w 583"/>
                  <a:gd name="T7" fmla="*/ 4 h 578"/>
                  <a:gd name="T8" fmla="*/ 421 w 583"/>
                  <a:gd name="T9" fmla="*/ 4 h 578"/>
                  <a:gd name="T10" fmla="*/ 401 w 583"/>
                  <a:gd name="T11" fmla="*/ 24 h 578"/>
                  <a:gd name="T12" fmla="*/ 401 w 583"/>
                  <a:gd name="T13" fmla="*/ 88 h 578"/>
                  <a:gd name="T14" fmla="*/ 313 w 583"/>
                  <a:gd name="T15" fmla="*/ 10 h 578"/>
                  <a:gd name="T16" fmla="*/ 270 w 583"/>
                  <a:gd name="T17" fmla="*/ 10 h 578"/>
                  <a:gd name="T18" fmla="*/ 223 w 583"/>
                  <a:gd name="T19" fmla="*/ 52 h 578"/>
                  <a:gd name="T20" fmla="*/ 230 w 583"/>
                  <a:gd name="T21" fmla="*/ 70 h 578"/>
                  <a:gd name="T22" fmla="*/ 231 w 583"/>
                  <a:gd name="T23" fmla="*/ 100 h 578"/>
                  <a:gd name="T24" fmla="*/ 209 w 583"/>
                  <a:gd name="T25" fmla="*/ 122 h 578"/>
                  <a:gd name="T26" fmla="*/ 193 w 583"/>
                  <a:gd name="T27" fmla="*/ 125 h 578"/>
                  <a:gd name="T28" fmla="*/ 160 w 583"/>
                  <a:gd name="T29" fmla="*/ 107 h 578"/>
                  <a:gd name="T30" fmla="*/ 45 w 583"/>
                  <a:gd name="T31" fmla="*/ 207 h 578"/>
                  <a:gd name="T32" fmla="*/ 15 w 583"/>
                  <a:gd name="T33" fmla="*/ 234 h 578"/>
                  <a:gd name="T34" fmla="*/ 12 w 583"/>
                  <a:gd name="T35" fmla="*/ 279 h 578"/>
                  <a:gd name="T36" fmla="*/ 45 w 583"/>
                  <a:gd name="T37" fmla="*/ 289 h 578"/>
                  <a:gd name="T38" fmla="*/ 57 w 583"/>
                  <a:gd name="T39" fmla="*/ 282 h 578"/>
                  <a:gd name="T40" fmla="*/ 82 w 583"/>
                  <a:gd name="T41" fmla="*/ 260 h 578"/>
                  <a:gd name="T42" fmla="*/ 82 w 583"/>
                  <a:gd name="T43" fmla="*/ 526 h 578"/>
                  <a:gd name="T44" fmla="*/ 135 w 583"/>
                  <a:gd name="T45" fmla="*/ 578 h 578"/>
                  <a:gd name="T46" fmla="*/ 226 w 583"/>
                  <a:gd name="T47" fmla="*/ 578 h 578"/>
                  <a:gd name="T48" fmla="*/ 226 w 583"/>
                  <a:gd name="T49" fmla="*/ 447 h 578"/>
                  <a:gd name="T50" fmla="*/ 252 w 583"/>
                  <a:gd name="T51" fmla="*/ 421 h 578"/>
                  <a:gd name="T52" fmla="*/ 331 w 583"/>
                  <a:gd name="T53" fmla="*/ 421 h 578"/>
                  <a:gd name="T54" fmla="*/ 357 w 583"/>
                  <a:gd name="T55" fmla="*/ 447 h 578"/>
                  <a:gd name="T56" fmla="*/ 357 w 583"/>
                  <a:gd name="T57" fmla="*/ 578 h 578"/>
                  <a:gd name="T58" fmla="*/ 442 w 583"/>
                  <a:gd name="T59" fmla="*/ 578 h 578"/>
                  <a:gd name="T60" fmla="*/ 501 w 583"/>
                  <a:gd name="T61" fmla="*/ 526 h 578"/>
                  <a:gd name="T62" fmla="*/ 501 w 583"/>
                  <a:gd name="T63" fmla="*/ 260 h 578"/>
                  <a:gd name="T64" fmla="*/ 526 w 583"/>
                  <a:gd name="T65" fmla="*/ 282 h 578"/>
                  <a:gd name="T66" fmla="*/ 547 w 583"/>
                  <a:gd name="T67" fmla="*/ 290 h 578"/>
                  <a:gd name="T68" fmla="*/ 571 w 583"/>
                  <a:gd name="T69" fmla="*/ 279 h 578"/>
                  <a:gd name="T70" fmla="*/ 568 w 583"/>
                  <a:gd name="T71" fmla="*/ 234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83" h="578">
                    <a:moveTo>
                      <a:pt x="568" y="234"/>
                    </a:moveTo>
                    <a:cubicBezTo>
                      <a:pt x="470" y="149"/>
                      <a:pt x="470" y="149"/>
                      <a:pt x="470" y="149"/>
                    </a:cubicBezTo>
                    <a:cubicBezTo>
                      <a:pt x="470" y="24"/>
                      <a:pt x="470" y="24"/>
                      <a:pt x="470" y="24"/>
                    </a:cubicBezTo>
                    <a:cubicBezTo>
                      <a:pt x="470" y="13"/>
                      <a:pt x="461" y="4"/>
                      <a:pt x="450" y="4"/>
                    </a:cubicBezTo>
                    <a:cubicBezTo>
                      <a:pt x="421" y="4"/>
                      <a:pt x="421" y="4"/>
                      <a:pt x="421" y="4"/>
                    </a:cubicBezTo>
                    <a:cubicBezTo>
                      <a:pt x="410" y="4"/>
                      <a:pt x="401" y="13"/>
                      <a:pt x="401" y="24"/>
                    </a:cubicBezTo>
                    <a:cubicBezTo>
                      <a:pt x="401" y="88"/>
                      <a:pt x="401" y="88"/>
                      <a:pt x="401" y="88"/>
                    </a:cubicBezTo>
                    <a:cubicBezTo>
                      <a:pt x="313" y="10"/>
                      <a:pt x="313" y="10"/>
                      <a:pt x="313" y="10"/>
                    </a:cubicBezTo>
                    <a:cubicBezTo>
                      <a:pt x="300" y="0"/>
                      <a:pt x="282" y="0"/>
                      <a:pt x="270" y="10"/>
                    </a:cubicBezTo>
                    <a:cubicBezTo>
                      <a:pt x="223" y="52"/>
                      <a:pt x="223" y="52"/>
                      <a:pt x="223" y="52"/>
                    </a:cubicBezTo>
                    <a:cubicBezTo>
                      <a:pt x="225" y="58"/>
                      <a:pt x="228" y="64"/>
                      <a:pt x="230" y="70"/>
                    </a:cubicBezTo>
                    <a:cubicBezTo>
                      <a:pt x="234" y="79"/>
                      <a:pt x="235" y="90"/>
                      <a:pt x="231" y="100"/>
                    </a:cubicBezTo>
                    <a:cubicBezTo>
                      <a:pt x="227" y="110"/>
                      <a:pt x="219" y="118"/>
                      <a:pt x="209" y="122"/>
                    </a:cubicBezTo>
                    <a:cubicBezTo>
                      <a:pt x="204" y="124"/>
                      <a:pt x="199" y="125"/>
                      <a:pt x="193" y="125"/>
                    </a:cubicBezTo>
                    <a:cubicBezTo>
                      <a:pt x="180" y="125"/>
                      <a:pt x="167" y="118"/>
                      <a:pt x="160" y="107"/>
                    </a:cubicBezTo>
                    <a:cubicBezTo>
                      <a:pt x="45" y="207"/>
                      <a:pt x="45" y="207"/>
                      <a:pt x="45" y="207"/>
                    </a:cubicBezTo>
                    <a:cubicBezTo>
                      <a:pt x="15" y="234"/>
                      <a:pt x="15" y="234"/>
                      <a:pt x="15" y="234"/>
                    </a:cubicBezTo>
                    <a:cubicBezTo>
                      <a:pt x="1" y="246"/>
                      <a:pt x="0" y="266"/>
                      <a:pt x="12" y="279"/>
                    </a:cubicBezTo>
                    <a:cubicBezTo>
                      <a:pt x="20" y="289"/>
                      <a:pt x="34" y="292"/>
                      <a:pt x="45" y="289"/>
                    </a:cubicBezTo>
                    <a:cubicBezTo>
                      <a:pt x="49" y="287"/>
                      <a:pt x="53" y="285"/>
                      <a:pt x="57" y="282"/>
                    </a:cubicBezTo>
                    <a:cubicBezTo>
                      <a:pt x="82" y="260"/>
                      <a:pt x="82" y="260"/>
                      <a:pt x="82" y="260"/>
                    </a:cubicBezTo>
                    <a:cubicBezTo>
                      <a:pt x="82" y="526"/>
                      <a:pt x="82" y="526"/>
                      <a:pt x="82" y="526"/>
                    </a:cubicBezTo>
                    <a:cubicBezTo>
                      <a:pt x="82" y="552"/>
                      <a:pt x="107" y="578"/>
                      <a:pt x="135" y="578"/>
                    </a:cubicBezTo>
                    <a:cubicBezTo>
                      <a:pt x="226" y="578"/>
                      <a:pt x="226" y="578"/>
                      <a:pt x="226" y="578"/>
                    </a:cubicBezTo>
                    <a:cubicBezTo>
                      <a:pt x="226" y="447"/>
                      <a:pt x="226" y="447"/>
                      <a:pt x="226" y="447"/>
                    </a:cubicBezTo>
                    <a:cubicBezTo>
                      <a:pt x="226" y="433"/>
                      <a:pt x="238" y="421"/>
                      <a:pt x="252" y="421"/>
                    </a:cubicBezTo>
                    <a:cubicBezTo>
                      <a:pt x="331" y="421"/>
                      <a:pt x="331" y="421"/>
                      <a:pt x="331" y="421"/>
                    </a:cubicBezTo>
                    <a:cubicBezTo>
                      <a:pt x="345" y="421"/>
                      <a:pt x="357" y="433"/>
                      <a:pt x="357" y="447"/>
                    </a:cubicBezTo>
                    <a:cubicBezTo>
                      <a:pt x="357" y="578"/>
                      <a:pt x="357" y="578"/>
                      <a:pt x="357" y="578"/>
                    </a:cubicBezTo>
                    <a:cubicBezTo>
                      <a:pt x="442" y="578"/>
                      <a:pt x="442" y="578"/>
                      <a:pt x="442" y="578"/>
                    </a:cubicBezTo>
                    <a:cubicBezTo>
                      <a:pt x="469" y="578"/>
                      <a:pt x="501" y="552"/>
                      <a:pt x="501" y="526"/>
                    </a:cubicBezTo>
                    <a:cubicBezTo>
                      <a:pt x="501" y="260"/>
                      <a:pt x="501" y="260"/>
                      <a:pt x="501" y="260"/>
                    </a:cubicBezTo>
                    <a:cubicBezTo>
                      <a:pt x="526" y="282"/>
                      <a:pt x="526" y="282"/>
                      <a:pt x="526" y="282"/>
                    </a:cubicBezTo>
                    <a:cubicBezTo>
                      <a:pt x="532" y="288"/>
                      <a:pt x="540" y="290"/>
                      <a:pt x="547" y="290"/>
                    </a:cubicBezTo>
                    <a:cubicBezTo>
                      <a:pt x="556" y="290"/>
                      <a:pt x="565" y="287"/>
                      <a:pt x="571" y="279"/>
                    </a:cubicBezTo>
                    <a:cubicBezTo>
                      <a:pt x="583" y="266"/>
                      <a:pt x="582" y="246"/>
                      <a:pt x="568" y="2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171" name="그룹 170">
              <a:extLst>
                <a:ext uri="{FF2B5EF4-FFF2-40B4-BE49-F238E27FC236}">
                  <a16:creationId xmlns:a16="http://schemas.microsoft.com/office/drawing/2014/main" id="{769C8943-4EC0-47AD-B3A1-08A588DDF189}"/>
                </a:ext>
              </a:extLst>
            </p:cNvPr>
            <p:cNvGrpSpPr/>
            <p:nvPr/>
          </p:nvGrpSpPr>
          <p:grpSpPr>
            <a:xfrm>
              <a:off x="2990846" y="2817061"/>
              <a:ext cx="432911" cy="521098"/>
              <a:chOff x="2147979" y="2861178"/>
              <a:chExt cx="543511" cy="654226"/>
            </a:xfrm>
            <a:solidFill>
              <a:srgbClr val="D9F3EC"/>
            </a:solidFill>
          </p:grpSpPr>
          <p:sp>
            <p:nvSpPr>
              <p:cNvPr id="172" name="Freeform 412">
                <a:extLst>
                  <a:ext uri="{FF2B5EF4-FFF2-40B4-BE49-F238E27FC236}">
                    <a16:creationId xmlns:a16="http://schemas.microsoft.com/office/drawing/2014/main" id="{0C0E8819-FB86-428E-A5CE-6C53CEB041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7979" y="3016467"/>
                <a:ext cx="337897" cy="498937"/>
              </a:xfrm>
              <a:custGeom>
                <a:avLst/>
                <a:gdLst>
                  <a:gd name="T0" fmla="*/ 297 w 478"/>
                  <a:gd name="T1" fmla="*/ 273 h 706"/>
                  <a:gd name="T2" fmla="*/ 297 w 478"/>
                  <a:gd name="T3" fmla="*/ 72 h 706"/>
                  <a:gd name="T4" fmla="*/ 375 w 478"/>
                  <a:gd name="T5" fmla="*/ 149 h 706"/>
                  <a:gd name="T6" fmla="*/ 403 w 478"/>
                  <a:gd name="T7" fmla="*/ 202 h 706"/>
                  <a:gd name="T8" fmla="*/ 426 w 478"/>
                  <a:gd name="T9" fmla="*/ 242 h 706"/>
                  <a:gd name="T10" fmla="*/ 445 w 478"/>
                  <a:gd name="T11" fmla="*/ 249 h 706"/>
                  <a:gd name="T12" fmla="*/ 470 w 478"/>
                  <a:gd name="T13" fmla="*/ 238 h 706"/>
                  <a:gd name="T14" fmla="*/ 475 w 478"/>
                  <a:gd name="T15" fmla="*/ 205 h 706"/>
                  <a:gd name="T16" fmla="*/ 462 w 478"/>
                  <a:gd name="T17" fmla="*/ 176 h 706"/>
                  <a:gd name="T18" fmla="*/ 361 w 478"/>
                  <a:gd name="T19" fmla="*/ 37 h 706"/>
                  <a:gd name="T20" fmla="*/ 266 w 478"/>
                  <a:gd name="T21" fmla="*/ 0 h 706"/>
                  <a:gd name="T22" fmla="*/ 105 w 478"/>
                  <a:gd name="T23" fmla="*/ 1 h 706"/>
                  <a:gd name="T24" fmla="*/ 20 w 478"/>
                  <a:gd name="T25" fmla="*/ 57 h 706"/>
                  <a:gd name="T26" fmla="*/ 9 w 478"/>
                  <a:gd name="T27" fmla="*/ 160 h 706"/>
                  <a:gd name="T28" fmla="*/ 73 w 478"/>
                  <a:gd name="T29" fmla="*/ 211 h 706"/>
                  <a:gd name="T30" fmla="*/ 83 w 478"/>
                  <a:gd name="T31" fmla="*/ 214 h 706"/>
                  <a:gd name="T32" fmla="*/ 144 w 478"/>
                  <a:gd name="T33" fmla="*/ 221 h 706"/>
                  <a:gd name="T34" fmla="*/ 179 w 478"/>
                  <a:gd name="T35" fmla="*/ 219 h 706"/>
                  <a:gd name="T36" fmla="*/ 166 w 478"/>
                  <a:gd name="T37" fmla="*/ 156 h 706"/>
                  <a:gd name="T38" fmla="*/ 131 w 478"/>
                  <a:gd name="T39" fmla="*/ 157 h 706"/>
                  <a:gd name="T40" fmla="*/ 76 w 478"/>
                  <a:gd name="T41" fmla="*/ 142 h 706"/>
                  <a:gd name="T42" fmla="*/ 67 w 478"/>
                  <a:gd name="T43" fmla="*/ 132 h 706"/>
                  <a:gd name="T44" fmla="*/ 81 w 478"/>
                  <a:gd name="T45" fmla="*/ 82 h 706"/>
                  <a:gd name="T46" fmla="*/ 81 w 478"/>
                  <a:gd name="T47" fmla="*/ 137 h 706"/>
                  <a:gd name="T48" fmla="*/ 132 w 478"/>
                  <a:gd name="T49" fmla="*/ 149 h 706"/>
                  <a:gd name="T50" fmla="*/ 251 w 478"/>
                  <a:gd name="T51" fmla="*/ 96 h 706"/>
                  <a:gd name="T52" fmla="*/ 223 w 478"/>
                  <a:gd name="T53" fmla="*/ 277 h 706"/>
                  <a:gd name="T54" fmla="*/ 180 w 478"/>
                  <a:gd name="T55" fmla="*/ 271 h 706"/>
                  <a:gd name="T56" fmla="*/ 120 w 478"/>
                  <a:gd name="T57" fmla="*/ 228 h 706"/>
                  <a:gd name="T58" fmla="*/ 81 w 478"/>
                  <a:gd name="T59" fmla="*/ 222 h 706"/>
                  <a:gd name="T60" fmla="*/ 81 w 478"/>
                  <a:gd name="T61" fmla="*/ 305 h 706"/>
                  <a:gd name="T62" fmla="*/ 130 w 478"/>
                  <a:gd name="T63" fmla="*/ 706 h 706"/>
                  <a:gd name="T64" fmla="*/ 180 w 478"/>
                  <a:gd name="T65" fmla="*/ 335 h 706"/>
                  <a:gd name="T66" fmla="*/ 198 w 478"/>
                  <a:gd name="T67" fmla="*/ 657 h 706"/>
                  <a:gd name="T68" fmla="*/ 297 w 478"/>
                  <a:gd name="T69" fmla="*/ 657 h 706"/>
                  <a:gd name="T70" fmla="*/ 238 w 478"/>
                  <a:gd name="T71" fmla="*/ 442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78" h="706">
                    <a:moveTo>
                      <a:pt x="260" y="335"/>
                    </a:moveTo>
                    <a:cubicBezTo>
                      <a:pt x="269" y="313"/>
                      <a:pt x="282" y="292"/>
                      <a:pt x="297" y="273"/>
                    </a:cubicBezTo>
                    <a:cubicBezTo>
                      <a:pt x="297" y="229"/>
                      <a:pt x="297" y="229"/>
                      <a:pt x="297" y="229"/>
                    </a:cubicBezTo>
                    <a:cubicBezTo>
                      <a:pt x="297" y="72"/>
                      <a:pt x="297" y="72"/>
                      <a:pt x="297" y="72"/>
                    </a:cubicBezTo>
                    <a:cubicBezTo>
                      <a:pt x="304" y="75"/>
                      <a:pt x="312" y="80"/>
                      <a:pt x="321" y="87"/>
                    </a:cubicBezTo>
                    <a:cubicBezTo>
                      <a:pt x="336" y="99"/>
                      <a:pt x="355" y="118"/>
                      <a:pt x="375" y="149"/>
                    </a:cubicBezTo>
                    <a:cubicBezTo>
                      <a:pt x="383" y="162"/>
                      <a:pt x="391" y="177"/>
                      <a:pt x="400" y="195"/>
                    </a:cubicBezTo>
                    <a:cubicBezTo>
                      <a:pt x="401" y="197"/>
                      <a:pt x="402" y="200"/>
                      <a:pt x="403" y="202"/>
                    </a:cubicBezTo>
                    <a:cubicBezTo>
                      <a:pt x="408" y="211"/>
                      <a:pt x="412" y="220"/>
                      <a:pt x="416" y="230"/>
                    </a:cubicBezTo>
                    <a:cubicBezTo>
                      <a:pt x="418" y="235"/>
                      <a:pt x="422" y="239"/>
                      <a:pt x="426" y="242"/>
                    </a:cubicBezTo>
                    <a:cubicBezTo>
                      <a:pt x="428" y="244"/>
                      <a:pt x="431" y="246"/>
                      <a:pt x="434" y="247"/>
                    </a:cubicBezTo>
                    <a:cubicBezTo>
                      <a:pt x="438" y="249"/>
                      <a:pt x="442" y="249"/>
                      <a:pt x="445" y="249"/>
                    </a:cubicBezTo>
                    <a:cubicBezTo>
                      <a:pt x="450" y="249"/>
                      <a:pt x="454" y="248"/>
                      <a:pt x="458" y="247"/>
                    </a:cubicBezTo>
                    <a:cubicBezTo>
                      <a:pt x="463" y="245"/>
                      <a:pt x="467" y="241"/>
                      <a:pt x="470" y="238"/>
                    </a:cubicBezTo>
                    <a:cubicBezTo>
                      <a:pt x="472" y="235"/>
                      <a:pt x="474" y="232"/>
                      <a:pt x="475" y="229"/>
                    </a:cubicBezTo>
                    <a:cubicBezTo>
                      <a:pt x="478" y="221"/>
                      <a:pt x="478" y="213"/>
                      <a:pt x="475" y="205"/>
                    </a:cubicBezTo>
                    <a:cubicBezTo>
                      <a:pt x="472" y="198"/>
                      <a:pt x="469" y="191"/>
                      <a:pt x="466" y="184"/>
                    </a:cubicBezTo>
                    <a:cubicBezTo>
                      <a:pt x="464" y="181"/>
                      <a:pt x="463" y="179"/>
                      <a:pt x="462" y="176"/>
                    </a:cubicBezTo>
                    <a:cubicBezTo>
                      <a:pt x="453" y="157"/>
                      <a:pt x="443" y="139"/>
                      <a:pt x="434" y="124"/>
                    </a:cubicBezTo>
                    <a:cubicBezTo>
                      <a:pt x="409" y="83"/>
                      <a:pt x="384" y="55"/>
                      <a:pt x="361" y="37"/>
                    </a:cubicBezTo>
                    <a:cubicBezTo>
                      <a:pt x="326" y="9"/>
                      <a:pt x="295" y="2"/>
                      <a:pt x="277" y="2"/>
                    </a:cubicBezTo>
                    <a:cubicBezTo>
                      <a:pt x="273" y="1"/>
                      <a:pt x="270" y="0"/>
                      <a:pt x="266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0" y="0"/>
                      <a:pt x="107" y="0"/>
                      <a:pt x="105" y="1"/>
                    </a:cubicBezTo>
                    <a:cubicBezTo>
                      <a:pt x="92" y="2"/>
                      <a:pt x="79" y="6"/>
                      <a:pt x="67" y="12"/>
                    </a:cubicBezTo>
                    <a:cubicBezTo>
                      <a:pt x="48" y="23"/>
                      <a:pt x="32" y="38"/>
                      <a:pt x="20" y="57"/>
                    </a:cubicBezTo>
                    <a:cubicBezTo>
                      <a:pt x="8" y="75"/>
                      <a:pt x="0" y="97"/>
                      <a:pt x="0" y="120"/>
                    </a:cubicBezTo>
                    <a:cubicBezTo>
                      <a:pt x="0" y="134"/>
                      <a:pt x="3" y="148"/>
                      <a:pt x="9" y="160"/>
                    </a:cubicBezTo>
                    <a:cubicBezTo>
                      <a:pt x="19" y="180"/>
                      <a:pt x="36" y="196"/>
                      <a:pt x="59" y="206"/>
                    </a:cubicBezTo>
                    <a:cubicBezTo>
                      <a:pt x="64" y="208"/>
                      <a:pt x="68" y="210"/>
                      <a:pt x="73" y="211"/>
                    </a:cubicBezTo>
                    <a:cubicBezTo>
                      <a:pt x="76" y="212"/>
                      <a:pt x="78" y="213"/>
                      <a:pt x="81" y="214"/>
                    </a:cubicBezTo>
                    <a:cubicBezTo>
                      <a:pt x="82" y="214"/>
                      <a:pt x="82" y="214"/>
                      <a:pt x="83" y="214"/>
                    </a:cubicBezTo>
                    <a:cubicBezTo>
                      <a:pt x="95" y="217"/>
                      <a:pt x="107" y="219"/>
                      <a:pt x="121" y="220"/>
                    </a:cubicBezTo>
                    <a:cubicBezTo>
                      <a:pt x="129" y="221"/>
                      <a:pt x="136" y="221"/>
                      <a:pt x="144" y="221"/>
                    </a:cubicBezTo>
                    <a:cubicBezTo>
                      <a:pt x="153" y="221"/>
                      <a:pt x="161" y="221"/>
                      <a:pt x="170" y="220"/>
                    </a:cubicBezTo>
                    <a:cubicBezTo>
                      <a:pt x="173" y="220"/>
                      <a:pt x="176" y="219"/>
                      <a:pt x="179" y="219"/>
                    </a:cubicBezTo>
                    <a:cubicBezTo>
                      <a:pt x="192" y="214"/>
                      <a:pt x="201" y="201"/>
                      <a:pt x="200" y="186"/>
                    </a:cubicBezTo>
                    <a:cubicBezTo>
                      <a:pt x="199" y="169"/>
                      <a:pt x="184" y="155"/>
                      <a:pt x="166" y="156"/>
                    </a:cubicBezTo>
                    <a:cubicBezTo>
                      <a:pt x="159" y="157"/>
                      <a:pt x="151" y="157"/>
                      <a:pt x="145" y="157"/>
                    </a:cubicBezTo>
                    <a:cubicBezTo>
                      <a:pt x="140" y="157"/>
                      <a:pt x="135" y="157"/>
                      <a:pt x="131" y="157"/>
                    </a:cubicBezTo>
                    <a:cubicBezTo>
                      <a:pt x="107" y="156"/>
                      <a:pt x="91" y="151"/>
                      <a:pt x="81" y="146"/>
                    </a:cubicBezTo>
                    <a:cubicBezTo>
                      <a:pt x="79" y="144"/>
                      <a:pt x="77" y="143"/>
                      <a:pt x="76" y="142"/>
                    </a:cubicBezTo>
                    <a:cubicBezTo>
                      <a:pt x="75" y="141"/>
                      <a:pt x="74" y="141"/>
                      <a:pt x="73" y="140"/>
                    </a:cubicBezTo>
                    <a:cubicBezTo>
                      <a:pt x="70" y="137"/>
                      <a:pt x="68" y="135"/>
                      <a:pt x="67" y="132"/>
                    </a:cubicBezTo>
                    <a:cubicBezTo>
                      <a:pt x="65" y="129"/>
                      <a:pt x="64" y="125"/>
                      <a:pt x="64" y="120"/>
                    </a:cubicBezTo>
                    <a:cubicBezTo>
                      <a:pt x="64" y="110"/>
                      <a:pt x="70" y="94"/>
                      <a:pt x="81" y="82"/>
                    </a:cubicBezTo>
                    <a:cubicBezTo>
                      <a:pt x="81" y="82"/>
                      <a:pt x="81" y="82"/>
                      <a:pt x="81" y="82"/>
                    </a:cubicBezTo>
                    <a:cubicBezTo>
                      <a:pt x="81" y="137"/>
                      <a:pt x="81" y="137"/>
                      <a:pt x="81" y="137"/>
                    </a:cubicBezTo>
                    <a:cubicBezTo>
                      <a:pt x="85" y="139"/>
                      <a:pt x="85" y="139"/>
                      <a:pt x="85" y="139"/>
                    </a:cubicBezTo>
                    <a:cubicBezTo>
                      <a:pt x="91" y="142"/>
                      <a:pt x="106" y="148"/>
                      <a:pt x="132" y="149"/>
                    </a:cubicBezTo>
                    <a:cubicBezTo>
                      <a:pt x="143" y="79"/>
                      <a:pt x="143" y="79"/>
                      <a:pt x="143" y="79"/>
                    </a:cubicBezTo>
                    <a:cubicBezTo>
                      <a:pt x="251" y="96"/>
                      <a:pt x="251" y="96"/>
                      <a:pt x="251" y="96"/>
                    </a:cubicBezTo>
                    <a:cubicBezTo>
                      <a:pt x="238" y="180"/>
                      <a:pt x="238" y="180"/>
                      <a:pt x="238" y="180"/>
                    </a:cubicBezTo>
                    <a:cubicBezTo>
                      <a:pt x="223" y="277"/>
                      <a:pt x="223" y="277"/>
                      <a:pt x="223" y="277"/>
                    </a:cubicBezTo>
                    <a:cubicBezTo>
                      <a:pt x="198" y="274"/>
                      <a:pt x="198" y="274"/>
                      <a:pt x="198" y="274"/>
                    </a:cubicBezTo>
                    <a:cubicBezTo>
                      <a:pt x="180" y="271"/>
                      <a:pt x="180" y="271"/>
                      <a:pt x="180" y="271"/>
                    </a:cubicBezTo>
                    <a:cubicBezTo>
                      <a:pt x="115" y="260"/>
                      <a:pt x="115" y="260"/>
                      <a:pt x="115" y="260"/>
                    </a:cubicBezTo>
                    <a:cubicBezTo>
                      <a:pt x="120" y="228"/>
                      <a:pt x="120" y="228"/>
                      <a:pt x="120" y="228"/>
                    </a:cubicBezTo>
                    <a:cubicBezTo>
                      <a:pt x="106" y="227"/>
                      <a:pt x="93" y="225"/>
                      <a:pt x="81" y="222"/>
                    </a:cubicBezTo>
                    <a:cubicBezTo>
                      <a:pt x="81" y="222"/>
                      <a:pt x="81" y="222"/>
                      <a:pt x="81" y="222"/>
                    </a:cubicBezTo>
                    <a:cubicBezTo>
                      <a:pt x="81" y="229"/>
                      <a:pt x="81" y="229"/>
                      <a:pt x="81" y="229"/>
                    </a:cubicBezTo>
                    <a:cubicBezTo>
                      <a:pt x="81" y="305"/>
                      <a:pt x="81" y="305"/>
                      <a:pt x="81" y="305"/>
                    </a:cubicBezTo>
                    <a:cubicBezTo>
                      <a:pt x="81" y="657"/>
                      <a:pt x="81" y="657"/>
                      <a:pt x="81" y="657"/>
                    </a:cubicBezTo>
                    <a:cubicBezTo>
                      <a:pt x="81" y="684"/>
                      <a:pt x="103" y="706"/>
                      <a:pt x="130" y="706"/>
                    </a:cubicBezTo>
                    <a:cubicBezTo>
                      <a:pt x="158" y="706"/>
                      <a:pt x="180" y="684"/>
                      <a:pt x="180" y="657"/>
                    </a:cubicBezTo>
                    <a:cubicBezTo>
                      <a:pt x="180" y="335"/>
                      <a:pt x="180" y="335"/>
                      <a:pt x="180" y="335"/>
                    </a:cubicBezTo>
                    <a:cubicBezTo>
                      <a:pt x="198" y="335"/>
                      <a:pt x="198" y="335"/>
                      <a:pt x="198" y="335"/>
                    </a:cubicBezTo>
                    <a:cubicBezTo>
                      <a:pt x="198" y="657"/>
                      <a:pt x="198" y="657"/>
                      <a:pt x="198" y="657"/>
                    </a:cubicBezTo>
                    <a:cubicBezTo>
                      <a:pt x="198" y="684"/>
                      <a:pt x="221" y="706"/>
                      <a:pt x="248" y="706"/>
                    </a:cubicBezTo>
                    <a:cubicBezTo>
                      <a:pt x="275" y="706"/>
                      <a:pt x="297" y="684"/>
                      <a:pt x="297" y="657"/>
                    </a:cubicBezTo>
                    <a:cubicBezTo>
                      <a:pt x="297" y="610"/>
                      <a:pt x="297" y="610"/>
                      <a:pt x="297" y="610"/>
                    </a:cubicBezTo>
                    <a:cubicBezTo>
                      <a:pt x="260" y="564"/>
                      <a:pt x="238" y="505"/>
                      <a:pt x="238" y="442"/>
                    </a:cubicBezTo>
                    <a:cubicBezTo>
                      <a:pt x="238" y="404"/>
                      <a:pt x="245" y="368"/>
                      <a:pt x="260" y="3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3" name="Freeform 413">
                <a:extLst>
                  <a:ext uri="{FF2B5EF4-FFF2-40B4-BE49-F238E27FC236}">
                    <a16:creationId xmlns:a16="http://schemas.microsoft.com/office/drawing/2014/main" id="{C99611A7-7AFB-4B62-9181-65D7E5DE43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6931" y="2861178"/>
                <a:ext cx="140910" cy="139472"/>
              </a:xfrm>
              <a:custGeom>
                <a:avLst/>
                <a:gdLst>
                  <a:gd name="T0" fmla="*/ 11 w 198"/>
                  <a:gd name="T1" fmla="*/ 79 h 198"/>
                  <a:gd name="T2" fmla="*/ 119 w 198"/>
                  <a:gd name="T3" fmla="*/ 12 h 198"/>
                  <a:gd name="T4" fmla="*/ 187 w 198"/>
                  <a:gd name="T5" fmla="*/ 120 h 198"/>
                  <a:gd name="T6" fmla="*/ 79 w 198"/>
                  <a:gd name="T7" fmla="*/ 187 h 198"/>
                  <a:gd name="T8" fmla="*/ 11 w 198"/>
                  <a:gd name="T9" fmla="*/ 79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11" y="79"/>
                    </a:moveTo>
                    <a:cubicBezTo>
                      <a:pt x="23" y="30"/>
                      <a:pt x="71" y="0"/>
                      <a:pt x="119" y="12"/>
                    </a:cubicBezTo>
                    <a:cubicBezTo>
                      <a:pt x="168" y="23"/>
                      <a:pt x="198" y="71"/>
                      <a:pt x="187" y="120"/>
                    </a:cubicBezTo>
                    <a:cubicBezTo>
                      <a:pt x="175" y="168"/>
                      <a:pt x="127" y="198"/>
                      <a:pt x="79" y="187"/>
                    </a:cubicBezTo>
                    <a:cubicBezTo>
                      <a:pt x="30" y="176"/>
                      <a:pt x="0" y="127"/>
                      <a:pt x="11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4" name="Freeform 414">
                <a:extLst>
                  <a:ext uri="{FF2B5EF4-FFF2-40B4-BE49-F238E27FC236}">
                    <a16:creationId xmlns:a16="http://schemas.microsoft.com/office/drawing/2014/main" id="{50EEF83A-F1D6-489D-AF22-47FE84F58A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1960" y="3144436"/>
                <a:ext cx="369530" cy="369530"/>
              </a:xfrm>
              <a:custGeom>
                <a:avLst/>
                <a:gdLst>
                  <a:gd name="T0" fmla="*/ 261 w 522"/>
                  <a:gd name="T1" fmla="*/ 0 h 522"/>
                  <a:gd name="T2" fmla="*/ 228 w 522"/>
                  <a:gd name="T3" fmla="*/ 2 h 522"/>
                  <a:gd name="T4" fmla="*/ 236 w 522"/>
                  <a:gd name="T5" fmla="*/ 21 h 522"/>
                  <a:gd name="T6" fmla="*/ 238 w 522"/>
                  <a:gd name="T7" fmla="*/ 47 h 522"/>
                  <a:gd name="T8" fmla="*/ 261 w 522"/>
                  <a:gd name="T9" fmla="*/ 45 h 522"/>
                  <a:gd name="T10" fmla="*/ 476 w 522"/>
                  <a:gd name="T11" fmla="*/ 261 h 522"/>
                  <a:gd name="T12" fmla="*/ 261 w 522"/>
                  <a:gd name="T13" fmla="*/ 476 h 522"/>
                  <a:gd name="T14" fmla="*/ 51 w 522"/>
                  <a:gd name="T15" fmla="*/ 311 h 522"/>
                  <a:gd name="T16" fmla="*/ 45 w 522"/>
                  <a:gd name="T17" fmla="*/ 261 h 522"/>
                  <a:gd name="T18" fmla="*/ 51 w 522"/>
                  <a:gd name="T19" fmla="*/ 210 h 522"/>
                  <a:gd name="T20" fmla="*/ 171 w 522"/>
                  <a:gd name="T21" fmla="*/ 65 h 522"/>
                  <a:gd name="T22" fmla="*/ 163 w 522"/>
                  <a:gd name="T23" fmla="*/ 52 h 522"/>
                  <a:gd name="T24" fmla="*/ 150 w 522"/>
                  <a:gd name="T25" fmla="*/ 24 h 522"/>
                  <a:gd name="T26" fmla="*/ 51 w 522"/>
                  <a:gd name="T27" fmla="*/ 105 h 522"/>
                  <a:gd name="T28" fmla="*/ 22 w 522"/>
                  <a:gd name="T29" fmla="*/ 154 h 522"/>
                  <a:gd name="T30" fmla="*/ 0 w 522"/>
                  <a:gd name="T31" fmla="*/ 261 h 522"/>
                  <a:gd name="T32" fmla="*/ 51 w 522"/>
                  <a:gd name="T33" fmla="*/ 417 h 522"/>
                  <a:gd name="T34" fmla="*/ 261 w 522"/>
                  <a:gd name="T35" fmla="*/ 522 h 522"/>
                  <a:gd name="T36" fmla="*/ 522 w 522"/>
                  <a:gd name="T37" fmla="*/ 261 h 522"/>
                  <a:gd name="T38" fmla="*/ 261 w 522"/>
                  <a:gd name="T39" fmla="*/ 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2" h="522">
                    <a:moveTo>
                      <a:pt x="261" y="0"/>
                    </a:moveTo>
                    <a:cubicBezTo>
                      <a:pt x="250" y="0"/>
                      <a:pt x="239" y="0"/>
                      <a:pt x="228" y="2"/>
                    </a:cubicBezTo>
                    <a:cubicBezTo>
                      <a:pt x="231" y="8"/>
                      <a:pt x="234" y="14"/>
                      <a:pt x="236" y="21"/>
                    </a:cubicBezTo>
                    <a:cubicBezTo>
                      <a:pt x="240" y="29"/>
                      <a:pt x="240" y="38"/>
                      <a:pt x="238" y="47"/>
                    </a:cubicBezTo>
                    <a:cubicBezTo>
                      <a:pt x="246" y="46"/>
                      <a:pt x="253" y="45"/>
                      <a:pt x="261" y="45"/>
                    </a:cubicBezTo>
                    <a:cubicBezTo>
                      <a:pt x="379" y="45"/>
                      <a:pt x="476" y="142"/>
                      <a:pt x="476" y="261"/>
                    </a:cubicBezTo>
                    <a:cubicBezTo>
                      <a:pt x="476" y="379"/>
                      <a:pt x="379" y="476"/>
                      <a:pt x="261" y="476"/>
                    </a:cubicBezTo>
                    <a:cubicBezTo>
                      <a:pt x="159" y="476"/>
                      <a:pt x="74" y="405"/>
                      <a:pt x="51" y="311"/>
                    </a:cubicBezTo>
                    <a:cubicBezTo>
                      <a:pt x="47" y="295"/>
                      <a:pt x="45" y="278"/>
                      <a:pt x="45" y="261"/>
                    </a:cubicBezTo>
                    <a:cubicBezTo>
                      <a:pt x="45" y="243"/>
                      <a:pt x="47" y="227"/>
                      <a:pt x="51" y="210"/>
                    </a:cubicBezTo>
                    <a:cubicBezTo>
                      <a:pt x="67" y="145"/>
                      <a:pt x="112" y="92"/>
                      <a:pt x="171" y="65"/>
                    </a:cubicBezTo>
                    <a:cubicBezTo>
                      <a:pt x="168" y="61"/>
                      <a:pt x="165" y="57"/>
                      <a:pt x="163" y="52"/>
                    </a:cubicBezTo>
                    <a:cubicBezTo>
                      <a:pt x="158" y="42"/>
                      <a:pt x="154" y="33"/>
                      <a:pt x="150" y="24"/>
                    </a:cubicBezTo>
                    <a:cubicBezTo>
                      <a:pt x="111" y="43"/>
                      <a:pt x="77" y="70"/>
                      <a:pt x="51" y="105"/>
                    </a:cubicBezTo>
                    <a:cubicBezTo>
                      <a:pt x="40" y="120"/>
                      <a:pt x="30" y="137"/>
                      <a:pt x="22" y="154"/>
                    </a:cubicBezTo>
                    <a:cubicBezTo>
                      <a:pt x="8" y="187"/>
                      <a:pt x="0" y="223"/>
                      <a:pt x="0" y="261"/>
                    </a:cubicBezTo>
                    <a:cubicBezTo>
                      <a:pt x="0" y="319"/>
                      <a:pt x="19" y="373"/>
                      <a:pt x="51" y="417"/>
                    </a:cubicBezTo>
                    <a:cubicBezTo>
                      <a:pt x="99" y="480"/>
                      <a:pt x="175" y="522"/>
                      <a:pt x="261" y="522"/>
                    </a:cubicBezTo>
                    <a:cubicBezTo>
                      <a:pt x="405" y="522"/>
                      <a:pt x="522" y="405"/>
                      <a:pt x="522" y="261"/>
                    </a:cubicBezTo>
                    <a:cubicBezTo>
                      <a:pt x="522" y="117"/>
                      <a:pt x="405" y="0"/>
                      <a:pt x="26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grpSp>
            <p:nvGrpSpPr>
              <p:cNvPr id="175" name="Group 8">
                <a:extLst>
                  <a:ext uri="{FF2B5EF4-FFF2-40B4-BE49-F238E27FC236}">
                    <a16:creationId xmlns:a16="http://schemas.microsoft.com/office/drawing/2014/main" id="{BA818355-FF37-4BE5-98D9-CAAEDFDD04B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404449" y="3231352"/>
                <a:ext cx="215514" cy="182585"/>
                <a:chOff x="3657" y="1725"/>
                <a:chExt cx="589" cy="499"/>
              </a:xfrm>
              <a:grpFill/>
            </p:grpSpPr>
            <p:sp>
              <p:nvSpPr>
                <p:cNvPr id="176" name="Freeform 9">
                  <a:extLst>
                    <a:ext uri="{FF2B5EF4-FFF2-40B4-BE49-F238E27FC236}">
                      <a16:creationId xmlns:a16="http://schemas.microsoft.com/office/drawing/2014/main" id="{9FEEEEEE-5D6D-43F6-B3A9-FF0372EFA3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56" y="1978"/>
                  <a:ext cx="90" cy="50"/>
                </a:xfrm>
                <a:custGeom>
                  <a:avLst/>
                  <a:gdLst>
                    <a:gd name="T0" fmla="*/ 44 w 90"/>
                    <a:gd name="T1" fmla="*/ 0 h 50"/>
                    <a:gd name="T2" fmla="*/ 44 w 90"/>
                    <a:gd name="T3" fmla="*/ 0 h 50"/>
                    <a:gd name="T4" fmla="*/ 28 w 90"/>
                    <a:gd name="T5" fmla="*/ 2 h 50"/>
                    <a:gd name="T6" fmla="*/ 13 w 90"/>
                    <a:gd name="T7" fmla="*/ 6 h 50"/>
                    <a:gd name="T8" fmla="*/ 8 w 90"/>
                    <a:gd name="T9" fmla="*/ 8 h 50"/>
                    <a:gd name="T10" fmla="*/ 3 w 90"/>
                    <a:gd name="T11" fmla="*/ 10 h 50"/>
                    <a:gd name="T12" fmla="*/ 0 w 90"/>
                    <a:gd name="T13" fmla="*/ 13 h 50"/>
                    <a:gd name="T14" fmla="*/ 0 w 90"/>
                    <a:gd name="T15" fmla="*/ 18 h 50"/>
                    <a:gd name="T16" fmla="*/ 0 w 90"/>
                    <a:gd name="T17" fmla="*/ 34 h 50"/>
                    <a:gd name="T18" fmla="*/ 0 w 90"/>
                    <a:gd name="T19" fmla="*/ 34 h 50"/>
                    <a:gd name="T20" fmla="*/ 0 w 90"/>
                    <a:gd name="T21" fmla="*/ 34 h 50"/>
                    <a:gd name="T22" fmla="*/ 0 w 90"/>
                    <a:gd name="T23" fmla="*/ 37 h 50"/>
                    <a:gd name="T24" fmla="*/ 3 w 90"/>
                    <a:gd name="T25" fmla="*/ 40 h 50"/>
                    <a:gd name="T26" fmla="*/ 8 w 90"/>
                    <a:gd name="T27" fmla="*/ 43 h 50"/>
                    <a:gd name="T28" fmla="*/ 13 w 90"/>
                    <a:gd name="T29" fmla="*/ 46 h 50"/>
                    <a:gd name="T30" fmla="*/ 28 w 90"/>
                    <a:gd name="T31" fmla="*/ 49 h 50"/>
                    <a:gd name="T32" fmla="*/ 44 w 90"/>
                    <a:gd name="T33" fmla="*/ 50 h 50"/>
                    <a:gd name="T34" fmla="*/ 44 w 90"/>
                    <a:gd name="T35" fmla="*/ 50 h 50"/>
                    <a:gd name="T36" fmla="*/ 62 w 90"/>
                    <a:gd name="T37" fmla="*/ 49 h 50"/>
                    <a:gd name="T38" fmla="*/ 77 w 90"/>
                    <a:gd name="T39" fmla="*/ 46 h 50"/>
                    <a:gd name="T40" fmla="*/ 83 w 90"/>
                    <a:gd name="T41" fmla="*/ 43 h 50"/>
                    <a:gd name="T42" fmla="*/ 87 w 90"/>
                    <a:gd name="T43" fmla="*/ 40 h 50"/>
                    <a:gd name="T44" fmla="*/ 89 w 90"/>
                    <a:gd name="T45" fmla="*/ 37 h 50"/>
                    <a:gd name="T46" fmla="*/ 90 w 90"/>
                    <a:gd name="T47" fmla="*/ 34 h 50"/>
                    <a:gd name="T48" fmla="*/ 90 w 90"/>
                    <a:gd name="T49" fmla="*/ 34 h 50"/>
                    <a:gd name="T50" fmla="*/ 90 w 90"/>
                    <a:gd name="T51" fmla="*/ 18 h 50"/>
                    <a:gd name="T52" fmla="*/ 90 w 90"/>
                    <a:gd name="T53" fmla="*/ 18 h 50"/>
                    <a:gd name="T54" fmla="*/ 89 w 90"/>
                    <a:gd name="T55" fmla="*/ 13 h 50"/>
                    <a:gd name="T56" fmla="*/ 87 w 90"/>
                    <a:gd name="T57" fmla="*/ 10 h 50"/>
                    <a:gd name="T58" fmla="*/ 83 w 90"/>
                    <a:gd name="T59" fmla="*/ 8 h 50"/>
                    <a:gd name="T60" fmla="*/ 77 w 90"/>
                    <a:gd name="T61" fmla="*/ 6 h 50"/>
                    <a:gd name="T62" fmla="*/ 62 w 90"/>
                    <a:gd name="T63" fmla="*/ 2 h 50"/>
                    <a:gd name="T64" fmla="*/ 44 w 90"/>
                    <a:gd name="T65" fmla="*/ 0 h 50"/>
                    <a:gd name="T66" fmla="*/ 44 w 90"/>
                    <a:gd name="T67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90" h="50">
                      <a:moveTo>
                        <a:pt x="44" y="0"/>
                      </a:moveTo>
                      <a:lnTo>
                        <a:pt x="44" y="0"/>
                      </a:lnTo>
                      <a:lnTo>
                        <a:pt x="28" y="2"/>
                      </a:lnTo>
                      <a:lnTo>
                        <a:pt x="13" y="6"/>
                      </a:lnTo>
                      <a:lnTo>
                        <a:pt x="8" y="8"/>
                      </a:lnTo>
                      <a:lnTo>
                        <a:pt x="3" y="10"/>
                      </a:lnTo>
                      <a:lnTo>
                        <a:pt x="0" y="13"/>
                      </a:lnTo>
                      <a:lnTo>
                        <a:pt x="0" y="18"/>
                      </a:lnTo>
                      <a:lnTo>
                        <a:pt x="0" y="34"/>
                      </a:lnTo>
                      <a:lnTo>
                        <a:pt x="0" y="34"/>
                      </a:lnTo>
                      <a:lnTo>
                        <a:pt x="0" y="34"/>
                      </a:lnTo>
                      <a:lnTo>
                        <a:pt x="0" y="37"/>
                      </a:lnTo>
                      <a:lnTo>
                        <a:pt x="3" y="40"/>
                      </a:lnTo>
                      <a:lnTo>
                        <a:pt x="8" y="43"/>
                      </a:lnTo>
                      <a:lnTo>
                        <a:pt x="13" y="46"/>
                      </a:lnTo>
                      <a:lnTo>
                        <a:pt x="28" y="49"/>
                      </a:lnTo>
                      <a:lnTo>
                        <a:pt x="44" y="50"/>
                      </a:lnTo>
                      <a:lnTo>
                        <a:pt x="44" y="50"/>
                      </a:lnTo>
                      <a:lnTo>
                        <a:pt x="62" y="49"/>
                      </a:lnTo>
                      <a:lnTo>
                        <a:pt x="77" y="46"/>
                      </a:lnTo>
                      <a:lnTo>
                        <a:pt x="83" y="43"/>
                      </a:lnTo>
                      <a:lnTo>
                        <a:pt x="87" y="40"/>
                      </a:lnTo>
                      <a:lnTo>
                        <a:pt x="89" y="37"/>
                      </a:lnTo>
                      <a:lnTo>
                        <a:pt x="90" y="34"/>
                      </a:lnTo>
                      <a:lnTo>
                        <a:pt x="90" y="34"/>
                      </a:lnTo>
                      <a:lnTo>
                        <a:pt x="90" y="18"/>
                      </a:lnTo>
                      <a:lnTo>
                        <a:pt x="90" y="18"/>
                      </a:lnTo>
                      <a:lnTo>
                        <a:pt x="89" y="13"/>
                      </a:lnTo>
                      <a:lnTo>
                        <a:pt x="87" y="10"/>
                      </a:lnTo>
                      <a:lnTo>
                        <a:pt x="83" y="8"/>
                      </a:lnTo>
                      <a:lnTo>
                        <a:pt x="77" y="6"/>
                      </a:lnTo>
                      <a:lnTo>
                        <a:pt x="62" y="2"/>
                      </a:lnTo>
                      <a:lnTo>
                        <a:pt x="44" y="0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77" name="Freeform 10">
                  <a:extLst>
                    <a:ext uri="{FF2B5EF4-FFF2-40B4-BE49-F238E27FC236}">
                      <a16:creationId xmlns:a16="http://schemas.microsoft.com/office/drawing/2014/main" id="{ACE2874C-C428-48D4-AF0C-7DA9C741E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56" y="2125"/>
                  <a:ext cx="90" cy="34"/>
                </a:xfrm>
                <a:custGeom>
                  <a:avLst/>
                  <a:gdLst>
                    <a:gd name="T0" fmla="*/ 44 w 90"/>
                    <a:gd name="T1" fmla="*/ 18 h 34"/>
                    <a:gd name="T2" fmla="*/ 44 w 90"/>
                    <a:gd name="T3" fmla="*/ 18 h 34"/>
                    <a:gd name="T4" fmla="*/ 28 w 90"/>
                    <a:gd name="T5" fmla="*/ 17 h 34"/>
                    <a:gd name="T6" fmla="*/ 13 w 90"/>
                    <a:gd name="T7" fmla="*/ 12 h 34"/>
                    <a:gd name="T8" fmla="*/ 8 w 90"/>
                    <a:gd name="T9" fmla="*/ 11 h 34"/>
                    <a:gd name="T10" fmla="*/ 3 w 90"/>
                    <a:gd name="T11" fmla="*/ 8 h 34"/>
                    <a:gd name="T12" fmla="*/ 0 w 90"/>
                    <a:gd name="T13" fmla="*/ 5 h 34"/>
                    <a:gd name="T14" fmla="*/ 0 w 90"/>
                    <a:gd name="T15" fmla="*/ 0 h 34"/>
                    <a:gd name="T16" fmla="*/ 0 w 90"/>
                    <a:gd name="T17" fmla="*/ 18 h 34"/>
                    <a:gd name="T18" fmla="*/ 0 w 90"/>
                    <a:gd name="T19" fmla="*/ 18 h 34"/>
                    <a:gd name="T20" fmla="*/ 0 w 90"/>
                    <a:gd name="T21" fmla="*/ 21 h 34"/>
                    <a:gd name="T22" fmla="*/ 3 w 90"/>
                    <a:gd name="T23" fmla="*/ 24 h 34"/>
                    <a:gd name="T24" fmla="*/ 8 w 90"/>
                    <a:gd name="T25" fmla="*/ 27 h 34"/>
                    <a:gd name="T26" fmla="*/ 13 w 90"/>
                    <a:gd name="T27" fmla="*/ 28 h 34"/>
                    <a:gd name="T28" fmla="*/ 28 w 90"/>
                    <a:gd name="T29" fmla="*/ 33 h 34"/>
                    <a:gd name="T30" fmla="*/ 44 w 90"/>
                    <a:gd name="T31" fmla="*/ 34 h 34"/>
                    <a:gd name="T32" fmla="*/ 44 w 90"/>
                    <a:gd name="T33" fmla="*/ 34 h 34"/>
                    <a:gd name="T34" fmla="*/ 62 w 90"/>
                    <a:gd name="T35" fmla="*/ 33 h 34"/>
                    <a:gd name="T36" fmla="*/ 77 w 90"/>
                    <a:gd name="T37" fmla="*/ 28 h 34"/>
                    <a:gd name="T38" fmla="*/ 83 w 90"/>
                    <a:gd name="T39" fmla="*/ 27 h 34"/>
                    <a:gd name="T40" fmla="*/ 87 w 90"/>
                    <a:gd name="T41" fmla="*/ 24 h 34"/>
                    <a:gd name="T42" fmla="*/ 89 w 90"/>
                    <a:gd name="T43" fmla="*/ 21 h 34"/>
                    <a:gd name="T44" fmla="*/ 90 w 90"/>
                    <a:gd name="T45" fmla="*/ 18 h 34"/>
                    <a:gd name="T46" fmla="*/ 90 w 90"/>
                    <a:gd name="T47" fmla="*/ 0 h 34"/>
                    <a:gd name="T48" fmla="*/ 90 w 90"/>
                    <a:gd name="T49" fmla="*/ 0 h 34"/>
                    <a:gd name="T50" fmla="*/ 89 w 90"/>
                    <a:gd name="T51" fmla="*/ 5 h 34"/>
                    <a:gd name="T52" fmla="*/ 87 w 90"/>
                    <a:gd name="T53" fmla="*/ 8 h 34"/>
                    <a:gd name="T54" fmla="*/ 83 w 90"/>
                    <a:gd name="T55" fmla="*/ 11 h 34"/>
                    <a:gd name="T56" fmla="*/ 77 w 90"/>
                    <a:gd name="T57" fmla="*/ 12 h 34"/>
                    <a:gd name="T58" fmla="*/ 62 w 90"/>
                    <a:gd name="T59" fmla="*/ 17 h 34"/>
                    <a:gd name="T60" fmla="*/ 44 w 90"/>
                    <a:gd name="T61" fmla="*/ 18 h 34"/>
                    <a:gd name="T62" fmla="*/ 44 w 90"/>
                    <a:gd name="T63" fmla="*/ 1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90" h="34">
                      <a:moveTo>
                        <a:pt x="44" y="18"/>
                      </a:moveTo>
                      <a:lnTo>
                        <a:pt x="44" y="18"/>
                      </a:lnTo>
                      <a:lnTo>
                        <a:pt x="28" y="17"/>
                      </a:lnTo>
                      <a:lnTo>
                        <a:pt x="13" y="12"/>
                      </a:lnTo>
                      <a:lnTo>
                        <a:pt x="8" y="11"/>
                      </a:lnTo>
                      <a:lnTo>
                        <a:pt x="3" y="8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21"/>
                      </a:lnTo>
                      <a:lnTo>
                        <a:pt x="3" y="24"/>
                      </a:lnTo>
                      <a:lnTo>
                        <a:pt x="8" y="27"/>
                      </a:lnTo>
                      <a:lnTo>
                        <a:pt x="13" y="28"/>
                      </a:lnTo>
                      <a:lnTo>
                        <a:pt x="28" y="33"/>
                      </a:lnTo>
                      <a:lnTo>
                        <a:pt x="44" y="34"/>
                      </a:lnTo>
                      <a:lnTo>
                        <a:pt x="44" y="34"/>
                      </a:lnTo>
                      <a:lnTo>
                        <a:pt x="62" y="33"/>
                      </a:lnTo>
                      <a:lnTo>
                        <a:pt x="77" y="28"/>
                      </a:lnTo>
                      <a:lnTo>
                        <a:pt x="83" y="27"/>
                      </a:lnTo>
                      <a:lnTo>
                        <a:pt x="87" y="24"/>
                      </a:lnTo>
                      <a:lnTo>
                        <a:pt x="89" y="21"/>
                      </a:lnTo>
                      <a:lnTo>
                        <a:pt x="90" y="18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9" y="5"/>
                      </a:lnTo>
                      <a:lnTo>
                        <a:pt x="87" y="8"/>
                      </a:lnTo>
                      <a:lnTo>
                        <a:pt x="83" y="11"/>
                      </a:lnTo>
                      <a:lnTo>
                        <a:pt x="77" y="12"/>
                      </a:lnTo>
                      <a:lnTo>
                        <a:pt x="62" y="17"/>
                      </a:lnTo>
                      <a:lnTo>
                        <a:pt x="44" y="18"/>
                      </a:lnTo>
                      <a:lnTo>
                        <a:pt x="44" y="1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78" name="Freeform 11">
                  <a:extLst>
                    <a:ext uri="{FF2B5EF4-FFF2-40B4-BE49-F238E27FC236}">
                      <a16:creationId xmlns:a16="http://schemas.microsoft.com/office/drawing/2014/main" id="{F531EB42-853C-4CD6-BC8A-C9FB736842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56" y="2093"/>
                  <a:ext cx="90" cy="32"/>
                </a:xfrm>
                <a:custGeom>
                  <a:avLst/>
                  <a:gdLst>
                    <a:gd name="T0" fmla="*/ 44 w 90"/>
                    <a:gd name="T1" fmla="*/ 16 h 32"/>
                    <a:gd name="T2" fmla="*/ 44 w 90"/>
                    <a:gd name="T3" fmla="*/ 16 h 32"/>
                    <a:gd name="T4" fmla="*/ 28 w 90"/>
                    <a:gd name="T5" fmla="*/ 15 h 32"/>
                    <a:gd name="T6" fmla="*/ 13 w 90"/>
                    <a:gd name="T7" fmla="*/ 12 h 32"/>
                    <a:gd name="T8" fmla="*/ 8 w 90"/>
                    <a:gd name="T9" fmla="*/ 9 h 32"/>
                    <a:gd name="T10" fmla="*/ 3 w 90"/>
                    <a:gd name="T11" fmla="*/ 7 h 32"/>
                    <a:gd name="T12" fmla="*/ 0 w 90"/>
                    <a:gd name="T13" fmla="*/ 3 h 32"/>
                    <a:gd name="T14" fmla="*/ 0 w 90"/>
                    <a:gd name="T15" fmla="*/ 0 h 32"/>
                    <a:gd name="T16" fmla="*/ 0 w 90"/>
                    <a:gd name="T17" fmla="*/ 16 h 32"/>
                    <a:gd name="T18" fmla="*/ 0 w 90"/>
                    <a:gd name="T19" fmla="*/ 16 h 32"/>
                    <a:gd name="T20" fmla="*/ 0 w 90"/>
                    <a:gd name="T21" fmla="*/ 21 h 32"/>
                    <a:gd name="T22" fmla="*/ 3 w 90"/>
                    <a:gd name="T23" fmla="*/ 24 h 32"/>
                    <a:gd name="T24" fmla="*/ 8 w 90"/>
                    <a:gd name="T25" fmla="*/ 26 h 32"/>
                    <a:gd name="T26" fmla="*/ 13 w 90"/>
                    <a:gd name="T27" fmla="*/ 28 h 32"/>
                    <a:gd name="T28" fmla="*/ 28 w 90"/>
                    <a:gd name="T29" fmla="*/ 32 h 32"/>
                    <a:gd name="T30" fmla="*/ 44 w 90"/>
                    <a:gd name="T31" fmla="*/ 32 h 32"/>
                    <a:gd name="T32" fmla="*/ 44 w 90"/>
                    <a:gd name="T33" fmla="*/ 32 h 32"/>
                    <a:gd name="T34" fmla="*/ 62 w 90"/>
                    <a:gd name="T35" fmla="*/ 32 h 32"/>
                    <a:gd name="T36" fmla="*/ 77 w 90"/>
                    <a:gd name="T37" fmla="*/ 28 h 32"/>
                    <a:gd name="T38" fmla="*/ 83 w 90"/>
                    <a:gd name="T39" fmla="*/ 26 h 32"/>
                    <a:gd name="T40" fmla="*/ 87 w 90"/>
                    <a:gd name="T41" fmla="*/ 24 h 32"/>
                    <a:gd name="T42" fmla="*/ 89 w 90"/>
                    <a:gd name="T43" fmla="*/ 21 h 32"/>
                    <a:gd name="T44" fmla="*/ 90 w 90"/>
                    <a:gd name="T45" fmla="*/ 16 h 32"/>
                    <a:gd name="T46" fmla="*/ 90 w 90"/>
                    <a:gd name="T47" fmla="*/ 0 h 32"/>
                    <a:gd name="T48" fmla="*/ 90 w 90"/>
                    <a:gd name="T49" fmla="*/ 0 h 32"/>
                    <a:gd name="T50" fmla="*/ 89 w 90"/>
                    <a:gd name="T51" fmla="*/ 3 h 32"/>
                    <a:gd name="T52" fmla="*/ 87 w 90"/>
                    <a:gd name="T53" fmla="*/ 7 h 32"/>
                    <a:gd name="T54" fmla="*/ 83 w 90"/>
                    <a:gd name="T55" fmla="*/ 9 h 32"/>
                    <a:gd name="T56" fmla="*/ 77 w 90"/>
                    <a:gd name="T57" fmla="*/ 12 h 32"/>
                    <a:gd name="T58" fmla="*/ 62 w 90"/>
                    <a:gd name="T59" fmla="*/ 15 h 32"/>
                    <a:gd name="T60" fmla="*/ 44 w 90"/>
                    <a:gd name="T61" fmla="*/ 16 h 32"/>
                    <a:gd name="T62" fmla="*/ 44 w 90"/>
                    <a:gd name="T63" fmla="*/ 1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90" h="32">
                      <a:moveTo>
                        <a:pt x="44" y="16"/>
                      </a:moveTo>
                      <a:lnTo>
                        <a:pt x="44" y="16"/>
                      </a:lnTo>
                      <a:lnTo>
                        <a:pt x="28" y="15"/>
                      </a:lnTo>
                      <a:lnTo>
                        <a:pt x="13" y="12"/>
                      </a:lnTo>
                      <a:lnTo>
                        <a:pt x="8" y="9"/>
                      </a:lnTo>
                      <a:lnTo>
                        <a:pt x="3" y="7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0" y="21"/>
                      </a:lnTo>
                      <a:lnTo>
                        <a:pt x="3" y="24"/>
                      </a:lnTo>
                      <a:lnTo>
                        <a:pt x="8" y="26"/>
                      </a:lnTo>
                      <a:lnTo>
                        <a:pt x="13" y="28"/>
                      </a:lnTo>
                      <a:lnTo>
                        <a:pt x="28" y="32"/>
                      </a:lnTo>
                      <a:lnTo>
                        <a:pt x="44" y="32"/>
                      </a:lnTo>
                      <a:lnTo>
                        <a:pt x="44" y="32"/>
                      </a:lnTo>
                      <a:lnTo>
                        <a:pt x="62" y="32"/>
                      </a:lnTo>
                      <a:lnTo>
                        <a:pt x="77" y="28"/>
                      </a:lnTo>
                      <a:lnTo>
                        <a:pt x="83" y="26"/>
                      </a:lnTo>
                      <a:lnTo>
                        <a:pt x="87" y="24"/>
                      </a:lnTo>
                      <a:lnTo>
                        <a:pt x="89" y="21"/>
                      </a:lnTo>
                      <a:lnTo>
                        <a:pt x="90" y="16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9" y="3"/>
                      </a:lnTo>
                      <a:lnTo>
                        <a:pt x="87" y="7"/>
                      </a:lnTo>
                      <a:lnTo>
                        <a:pt x="83" y="9"/>
                      </a:lnTo>
                      <a:lnTo>
                        <a:pt x="77" y="12"/>
                      </a:lnTo>
                      <a:lnTo>
                        <a:pt x="62" y="15"/>
                      </a:lnTo>
                      <a:lnTo>
                        <a:pt x="44" y="16"/>
                      </a:lnTo>
                      <a:lnTo>
                        <a:pt x="44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79" name="Freeform 12">
                  <a:extLst>
                    <a:ext uri="{FF2B5EF4-FFF2-40B4-BE49-F238E27FC236}">
                      <a16:creationId xmlns:a16="http://schemas.microsoft.com/office/drawing/2014/main" id="{B872DF6B-0D7C-4AAC-8691-83BCBFE592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56" y="2061"/>
                  <a:ext cx="90" cy="32"/>
                </a:xfrm>
                <a:custGeom>
                  <a:avLst/>
                  <a:gdLst>
                    <a:gd name="T0" fmla="*/ 44 w 90"/>
                    <a:gd name="T1" fmla="*/ 16 h 32"/>
                    <a:gd name="T2" fmla="*/ 44 w 90"/>
                    <a:gd name="T3" fmla="*/ 16 h 32"/>
                    <a:gd name="T4" fmla="*/ 28 w 90"/>
                    <a:gd name="T5" fmla="*/ 14 h 32"/>
                    <a:gd name="T6" fmla="*/ 13 w 90"/>
                    <a:gd name="T7" fmla="*/ 11 h 32"/>
                    <a:gd name="T8" fmla="*/ 8 w 90"/>
                    <a:gd name="T9" fmla="*/ 8 h 32"/>
                    <a:gd name="T10" fmla="*/ 3 w 90"/>
                    <a:gd name="T11" fmla="*/ 5 h 32"/>
                    <a:gd name="T12" fmla="*/ 0 w 90"/>
                    <a:gd name="T13" fmla="*/ 3 h 32"/>
                    <a:gd name="T14" fmla="*/ 0 w 90"/>
                    <a:gd name="T15" fmla="*/ 0 h 32"/>
                    <a:gd name="T16" fmla="*/ 0 w 90"/>
                    <a:gd name="T17" fmla="*/ 16 h 32"/>
                    <a:gd name="T18" fmla="*/ 0 w 90"/>
                    <a:gd name="T19" fmla="*/ 16 h 32"/>
                    <a:gd name="T20" fmla="*/ 0 w 90"/>
                    <a:gd name="T21" fmla="*/ 19 h 32"/>
                    <a:gd name="T22" fmla="*/ 3 w 90"/>
                    <a:gd name="T23" fmla="*/ 22 h 32"/>
                    <a:gd name="T24" fmla="*/ 8 w 90"/>
                    <a:gd name="T25" fmla="*/ 25 h 32"/>
                    <a:gd name="T26" fmla="*/ 13 w 90"/>
                    <a:gd name="T27" fmla="*/ 28 h 32"/>
                    <a:gd name="T28" fmla="*/ 28 w 90"/>
                    <a:gd name="T29" fmla="*/ 31 h 32"/>
                    <a:gd name="T30" fmla="*/ 44 w 90"/>
                    <a:gd name="T31" fmla="*/ 32 h 32"/>
                    <a:gd name="T32" fmla="*/ 44 w 90"/>
                    <a:gd name="T33" fmla="*/ 32 h 32"/>
                    <a:gd name="T34" fmla="*/ 62 w 90"/>
                    <a:gd name="T35" fmla="*/ 31 h 32"/>
                    <a:gd name="T36" fmla="*/ 77 w 90"/>
                    <a:gd name="T37" fmla="*/ 28 h 32"/>
                    <a:gd name="T38" fmla="*/ 83 w 90"/>
                    <a:gd name="T39" fmla="*/ 25 h 32"/>
                    <a:gd name="T40" fmla="*/ 87 w 90"/>
                    <a:gd name="T41" fmla="*/ 22 h 32"/>
                    <a:gd name="T42" fmla="*/ 89 w 90"/>
                    <a:gd name="T43" fmla="*/ 19 h 32"/>
                    <a:gd name="T44" fmla="*/ 90 w 90"/>
                    <a:gd name="T45" fmla="*/ 16 h 32"/>
                    <a:gd name="T46" fmla="*/ 90 w 90"/>
                    <a:gd name="T47" fmla="*/ 0 h 32"/>
                    <a:gd name="T48" fmla="*/ 90 w 90"/>
                    <a:gd name="T49" fmla="*/ 0 h 32"/>
                    <a:gd name="T50" fmla="*/ 89 w 90"/>
                    <a:gd name="T51" fmla="*/ 3 h 32"/>
                    <a:gd name="T52" fmla="*/ 87 w 90"/>
                    <a:gd name="T53" fmla="*/ 5 h 32"/>
                    <a:gd name="T54" fmla="*/ 83 w 90"/>
                    <a:gd name="T55" fmla="*/ 8 h 32"/>
                    <a:gd name="T56" fmla="*/ 77 w 90"/>
                    <a:gd name="T57" fmla="*/ 11 h 32"/>
                    <a:gd name="T58" fmla="*/ 62 w 90"/>
                    <a:gd name="T59" fmla="*/ 14 h 32"/>
                    <a:gd name="T60" fmla="*/ 44 w 90"/>
                    <a:gd name="T61" fmla="*/ 16 h 32"/>
                    <a:gd name="T62" fmla="*/ 44 w 90"/>
                    <a:gd name="T63" fmla="*/ 1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90" h="32">
                      <a:moveTo>
                        <a:pt x="44" y="16"/>
                      </a:moveTo>
                      <a:lnTo>
                        <a:pt x="44" y="16"/>
                      </a:lnTo>
                      <a:lnTo>
                        <a:pt x="28" y="14"/>
                      </a:lnTo>
                      <a:lnTo>
                        <a:pt x="13" y="11"/>
                      </a:lnTo>
                      <a:lnTo>
                        <a:pt x="8" y="8"/>
                      </a:lnTo>
                      <a:lnTo>
                        <a:pt x="3" y="5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0" y="19"/>
                      </a:lnTo>
                      <a:lnTo>
                        <a:pt x="3" y="22"/>
                      </a:lnTo>
                      <a:lnTo>
                        <a:pt x="8" y="25"/>
                      </a:lnTo>
                      <a:lnTo>
                        <a:pt x="13" y="28"/>
                      </a:lnTo>
                      <a:lnTo>
                        <a:pt x="28" y="31"/>
                      </a:lnTo>
                      <a:lnTo>
                        <a:pt x="44" y="32"/>
                      </a:lnTo>
                      <a:lnTo>
                        <a:pt x="44" y="32"/>
                      </a:lnTo>
                      <a:lnTo>
                        <a:pt x="62" y="31"/>
                      </a:lnTo>
                      <a:lnTo>
                        <a:pt x="77" y="28"/>
                      </a:lnTo>
                      <a:lnTo>
                        <a:pt x="83" y="25"/>
                      </a:lnTo>
                      <a:lnTo>
                        <a:pt x="87" y="22"/>
                      </a:lnTo>
                      <a:lnTo>
                        <a:pt x="89" y="19"/>
                      </a:lnTo>
                      <a:lnTo>
                        <a:pt x="90" y="16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9" y="3"/>
                      </a:lnTo>
                      <a:lnTo>
                        <a:pt x="87" y="5"/>
                      </a:lnTo>
                      <a:lnTo>
                        <a:pt x="83" y="8"/>
                      </a:lnTo>
                      <a:lnTo>
                        <a:pt x="77" y="11"/>
                      </a:lnTo>
                      <a:lnTo>
                        <a:pt x="62" y="14"/>
                      </a:lnTo>
                      <a:lnTo>
                        <a:pt x="44" y="16"/>
                      </a:lnTo>
                      <a:lnTo>
                        <a:pt x="44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80" name="Freeform 13">
                  <a:extLst>
                    <a:ext uri="{FF2B5EF4-FFF2-40B4-BE49-F238E27FC236}">
                      <a16:creationId xmlns:a16="http://schemas.microsoft.com/office/drawing/2014/main" id="{D04F3072-424F-4513-80E1-C0A465E75B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56" y="2028"/>
                  <a:ext cx="90" cy="33"/>
                </a:xfrm>
                <a:custGeom>
                  <a:avLst/>
                  <a:gdLst>
                    <a:gd name="T0" fmla="*/ 44 w 90"/>
                    <a:gd name="T1" fmla="*/ 16 h 33"/>
                    <a:gd name="T2" fmla="*/ 44 w 90"/>
                    <a:gd name="T3" fmla="*/ 16 h 33"/>
                    <a:gd name="T4" fmla="*/ 28 w 90"/>
                    <a:gd name="T5" fmla="*/ 15 h 33"/>
                    <a:gd name="T6" fmla="*/ 13 w 90"/>
                    <a:gd name="T7" fmla="*/ 12 h 33"/>
                    <a:gd name="T8" fmla="*/ 8 w 90"/>
                    <a:gd name="T9" fmla="*/ 9 h 33"/>
                    <a:gd name="T10" fmla="*/ 3 w 90"/>
                    <a:gd name="T11" fmla="*/ 6 h 33"/>
                    <a:gd name="T12" fmla="*/ 0 w 90"/>
                    <a:gd name="T13" fmla="*/ 3 h 33"/>
                    <a:gd name="T14" fmla="*/ 0 w 90"/>
                    <a:gd name="T15" fmla="*/ 0 h 33"/>
                    <a:gd name="T16" fmla="*/ 0 w 90"/>
                    <a:gd name="T17" fmla="*/ 16 h 33"/>
                    <a:gd name="T18" fmla="*/ 0 w 90"/>
                    <a:gd name="T19" fmla="*/ 16 h 33"/>
                    <a:gd name="T20" fmla="*/ 0 w 90"/>
                    <a:gd name="T21" fmla="*/ 19 h 33"/>
                    <a:gd name="T22" fmla="*/ 3 w 90"/>
                    <a:gd name="T23" fmla="*/ 22 h 33"/>
                    <a:gd name="T24" fmla="*/ 8 w 90"/>
                    <a:gd name="T25" fmla="*/ 25 h 33"/>
                    <a:gd name="T26" fmla="*/ 13 w 90"/>
                    <a:gd name="T27" fmla="*/ 28 h 33"/>
                    <a:gd name="T28" fmla="*/ 28 w 90"/>
                    <a:gd name="T29" fmla="*/ 31 h 33"/>
                    <a:gd name="T30" fmla="*/ 44 w 90"/>
                    <a:gd name="T31" fmla="*/ 33 h 33"/>
                    <a:gd name="T32" fmla="*/ 44 w 90"/>
                    <a:gd name="T33" fmla="*/ 33 h 33"/>
                    <a:gd name="T34" fmla="*/ 62 w 90"/>
                    <a:gd name="T35" fmla="*/ 31 h 33"/>
                    <a:gd name="T36" fmla="*/ 77 w 90"/>
                    <a:gd name="T37" fmla="*/ 28 h 33"/>
                    <a:gd name="T38" fmla="*/ 83 w 90"/>
                    <a:gd name="T39" fmla="*/ 25 h 33"/>
                    <a:gd name="T40" fmla="*/ 87 w 90"/>
                    <a:gd name="T41" fmla="*/ 22 h 33"/>
                    <a:gd name="T42" fmla="*/ 89 w 90"/>
                    <a:gd name="T43" fmla="*/ 19 h 33"/>
                    <a:gd name="T44" fmla="*/ 90 w 90"/>
                    <a:gd name="T45" fmla="*/ 16 h 33"/>
                    <a:gd name="T46" fmla="*/ 90 w 90"/>
                    <a:gd name="T47" fmla="*/ 0 h 33"/>
                    <a:gd name="T48" fmla="*/ 90 w 90"/>
                    <a:gd name="T49" fmla="*/ 0 h 33"/>
                    <a:gd name="T50" fmla="*/ 89 w 90"/>
                    <a:gd name="T51" fmla="*/ 3 h 33"/>
                    <a:gd name="T52" fmla="*/ 87 w 90"/>
                    <a:gd name="T53" fmla="*/ 6 h 33"/>
                    <a:gd name="T54" fmla="*/ 83 w 90"/>
                    <a:gd name="T55" fmla="*/ 9 h 33"/>
                    <a:gd name="T56" fmla="*/ 77 w 90"/>
                    <a:gd name="T57" fmla="*/ 12 h 33"/>
                    <a:gd name="T58" fmla="*/ 62 w 90"/>
                    <a:gd name="T59" fmla="*/ 15 h 33"/>
                    <a:gd name="T60" fmla="*/ 44 w 90"/>
                    <a:gd name="T61" fmla="*/ 16 h 33"/>
                    <a:gd name="T62" fmla="*/ 44 w 90"/>
                    <a:gd name="T63" fmla="*/ 1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90" h="33">
                      <a:moveTo>
                        <a:pt x="44" y="16"/>
                      </a:moveTo>
                      <a:lnTo>
                        <a:pt x="44" y="16"/>
                      </a:lnTo>
                      <a:lnTo>
                        <a:pt x="28" y="15"/>
                      </a:lnTo>
                      <a:lnTo>
                        <a:pt x="13" y="12"/>
                      </a:lnTo>
                      <a:lnTo>
                        <a:pt x="8" y="9"/>
                      </a:lnTo>
                      <a:lnTo>
                        <a:pt x="3" y="6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0" y="19"/>
                      </a:lnTo>
                      <a:lnTo>
                        <a:pt x="3" y="22"/>
                      </a:lnTo>
                      <a:lnTo>
                        <a:pt x="8" y="25"/>
                      </a:lnTo>
                      <a:lnTo>
                        <a:pt x="13" y="28"/>
                      </a:lnTo>
                      <a:lnTo>
                        <a:pt x="28" y="31"/>
                      </a:lnTo>
                      <a:lnTo>
                        <a:pt x="44" y="33"/>
                      </a:lnTo>
                      <a:lnTo>
                        <a:pt x="44" y="33"/>
                      </a:lnTo>
                      <a:lnTo>
                        <a:pt x="62" y="31"/>
                      </a:lnTo>
                      <a:lnTo>
                        <a:pt x="77" y="28"/>
                      </a:lnTo>
                      <a:lnTo>
                        <a:pt x="83" y="25"/>
                      </a:lnTo>
                      <a:lnTo>
                        <a:pt x="87" y="22"/>
                      </a:lnTo>
                      <a:lnTo>
                        <a:pt x="89" y="19"/>
                      </a:lnTo>
                      <a:lnTo>
                        <a:pt x="90" y="16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9" y="3"/>
                      </a:lnTo>
                      <a:lnTo>
                        <a:pt x="87" y="6"/>
                      </a:lnTo>
                      <a:lnTo>
                        <a:pt x="83" y="9"/>
                      </a:lnTo>
                      <a:lnTo>
                        <a:pt x="77" y="12"/>
                      </a:lnTo>
                      <a:lnTo>
                        <a:pt x="62" y="15"/>
                      </a:lnTo>
                      <a:lnTo>
                        <a:pt x="44" y="16"/>
                      </a:lnTo>
                      <a:lnTo>
                        <a:pt x="44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81" name="Freeform 14">
                  <a:extLst>
                    <a:ext uri="{FF2B5EF4-FFF2-40B4-BE49-F238E27FC236}">
                      <a16:creationId xmlns:a16="http://schemas.microsoft.com/office/drawing/2014/main" id="{61067091-6843-491F-B709-7EDB128B44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56" y="2159"/>
                  <a:ext cx="90" cy="33"/>
                </a:xfrm>
                <a:custGeom>
                  <a:avLst/>
                  <a:gdLst>
                    <a:gd name="T0" fmla="*/ 44 w 90"/>
                    <a:gd name="T1" fmla="*/ 16 h 33"/>
                    <a:gd name="T2" fmla="*/ 44 w 90"/>
                    <a:gd name="T3" fmla="*/ 16 h 33"/>
                    <a:gd name="T4" fmla="*/ 28 w 90"/>
                    <a:gd name="T5" fmla="*/ 15 h 33"/>
                    <a:gd name="T6" fmla="*/ 13 w 90"/>
                    <a:gd name="T7" fmla="*/ 12 h 33"/>
                    <a:gd name="T8" fmla="*/ 8 w 90"/>
                    <a:gd name="T9" fmla="*/ 9 h 33"/>
                    <a:gd name="T10" fmla="*/ 3 w 90"/>
                    <a:gd name="T11" fmla="*/ 6 h 33"/>
                    <a:gd name="T12" fmla="*/ 0 w 90"/>
                    <a:gd name="T13" fmla="*/ 3 h 33"/>
                    <a:gd name="T14" fmla="*/ 0 w 90"/>
                    <a:gd name="T15" fmla="*/ 0 h 33"/>
                    <a:gd name="T16" fmla="*/ 0 w 90"/>
                    <a:gd name="T17" fmla="*/ 16 h 33"/>
                    <a:gd name="T18" fmla="*/ 0 w 90"/>
                    <a:gd name="T19" fmla="*/ 16 h 33"/>
                    <a:gd name="T20" fmla="*/ 0 w 90"/>
                    <a:gd name="T21" fmla="*/ 19 h 33"/>
                    <a:gd name="T22" fmla="*/ 3 w 90"/>
                    <a:gd name="T23" fmla="*/ 22 h 33"/>
                    <a:gd name="T24" fmla="*/ 8 w 90"/>
                    <a:gd name="T25" fmla="*/ 25 h 33"/>
                    <a:gd name="T26" fmla="*/ 13 w 90"/>
                    <a:gd name="T27" fmla="*/ 28 h 33"/>
                    <a:gd name="T28" fmla="*/ 28 w 90"/>
                    <a:gd name="T29" fmla="*/ 31 h 33"/>
                    <a:gd name="T30" fmla="*/ 44 w 90"/>
                    <a:gd name="T31" fmla="*/ 33 h 33"/>
                    <a:gd name="T32" fmla="*/ 44 w 90"/>
                    <a:gd name="T33" fmla="*/ 33 h 33"/>
                    <a:gd name="T34" fmla="*/ 62 w 90"/>
                    <a:gd name="T35" fmla="*/ 31 h 33"/>
                    <a:gd name="T36" fmla="*/ 77 w 90"/>
                    <a:gd name="T37" fmla="*/ 28 h 33"/>
                    <a:gd name="T38" fmla="*/ 83 w 90"/>
                    <a:gd name="T39" fmla="*/ 25 h 33"/>
                    <a:gd name="T40" fmla="*/ 87 w 90"/>
                    <a:gd name="T41" fmla="*/ 22 h 33"/>
                    <a:gd name="T42" fmla="*/ 89 w 90"/>
                    <a:gd name="T43" fmla="*/ 19 h 33"/>
                    <a:gd name="T44" fmla="*/ 90 w 90"/>
                    <a:gd name="T45" fmla="*/ 16 h 33"/>
                    <a:gd name="T46" fmla="*/ 90 w 90"/>
                    <a:gd name="T47" fmla="*/ 0 h 33"/>
                    <a:gd name="T48" fmla="*/ 90 w 90"/>
                    <a:gd name="T49" fmla="*/ 0 h 33"/>
                    <a:gd name="T50" fmla="*/ 89 w 90"/>
                    <a:gd name="T51" fmla="*/ 3 h 33"/>
                    <a:gd name="T52" fmla="*/ 87 w 90"/>
                    <a:gd name="T53" fmla="*/ 6 h 33"/>
                    <a:gd name="T54" fmla="*/ 83 w 90"/>
                    <a:gd name="T55" fmla="*/ 9 h 33"/>
                    <a:gd name="T56" fmla="*/ 77 w 90"/>
                    <a:gd name="T57" fmla="*/ 12 h 33"/>
                    <a:gd name="T58" fmla="*/ 62 w 90"/>
                    <a:gd name="T59" fmla="*/ 15 h 33"/>
                    <a:gd name="T60" fmla="*/ 44 w 90"/>
                    <a:gd name="T61" fmla="*/ 16 h 33"/>
                    <a:gd name="T62" fmla="*/ 44 w 90"/>
                    <a:gd name="T63" fmla="*/ 1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90" h="33">
                      <a:moveTo>
                        <a:pt x="44" y="16"/>
                      </a:moveTo>
                      <a:lnTo>
                        <a:pt x="44" y="16"/>
                      </a:lnTo>
                      <a:lnTo>
                        <a:pt x="28" y="15"/>
                      </a:lnTo>
                      <a:lnTo>
                        <a:pt x="13" y="12"/>
                      </a:lnTo>
                      <a:lnTo>
                        <a:pt x="8" y="9"/>
                      </a:lnTo>
                      <a:lnTo>
                        <a:pt x="3" y="6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0" y="19"/>
                      </a:lnTo>
                      <a:lnTo>
                        <a:pt x="3" y="22"/>
                      </a:lnTo>
                      <a:lnTo>
                        <a:pt x="8" y="25"/>
                      </a:lnTo>
                      <a:lnTo>
                        <a:pt x="13" y="28"/>
                      </a:lnTo>
                      <a:lnTo>
                        <a:pt x="28" y="31"/>
                      </a:lnTo>
                      <a:lnTo>
                        <a:pt x="44" y="33"/>
                      </a:lnTo>
                      <a:lnTo>
                        <a:pt x="44" y="33"/>
                      </a:lnTo>
                      <a:lnTo>
                        <a:pt x="62" y="31"/>
                      </a:lnTo>
                      <a:lnTo>
                        <a:pt x="77" y="28"/>
                      </a:lnTo>
                      <a:lnTo>
                        <a:pt x="83" y="25"/>
                      </a:lnTo>
                      <a:lnTo>
                        <a:pt x="87" y="22"/>
                      </a:lnTo>
                      <a:lnTo>
                        <a:pt x="89" y="19"/>
                      </a:lnTo>
                      <a:lnTo>
                        <a:pt x="90" y="16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9" y="3"/>
                      </a:lnTo>
                      <a:lnTo>
                        <a:pt x="87" y="6"/>
                      </a:lnTo>
                      <a:lnTo>
                        <a:pt x="83" y="9"/>
                      </a:lnTo>
                      <a:lnTo>
                        <a:pt x="77" y="12"/>
                      </a:lnTo>
                      <a:lnTo>
                        <a:pt x="62" y="15"/>
                      </a:lnTo>
                      <a:lnTo>
                        <a:pt x="44" y="16"/>
                      </a:lnTo>
                      <a:lnTo>
                        <a:pt x="44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82" name="Freeform 15">
                  <a:extLst>
                    <a:ext uri="{FF2B5EF4-FFF2-40B4-BE49-F238E27FC236}">
                      <a16:creationId xmlns:a16="http://schemas.microsoft.com/office/drawing/2014/main" id="{14DA5EA1-8743-437D-9B71-85314EBAD6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56" y="2192"/>
                  <a:ext cx="90" cy="32"/>
                </a:xfrm>
                <a:custGeom>
                  <a:avLst/>
                  <a:gdLst>
                    <a:gd name="T0" fmla="*/ 44 w 90"/>
                    <a:gd name="T1" fmla="*/ 16 h 32"/>
                    <a:gd name="T2" fmla="*/ 44 w 90"/>
                    <a:gd name="T3" fmla="*/ 16 h 32"/>
                    <a:gd name="T4" fmla="*/ 28 w 90"/>
                    <a:gd name="T5" fmla="*/ 14 h 32"/>
                    <a:gd name="T6" fmla="*/ 13 w 90"/>
                    <a:gd name="T7" fmla="*/ 11 h 32"/>
                    <a:gd name="T8" fmla="*/ 8 w 90"/>
                    <a:gd name="T9" fmla="*/ 8 h 32"/>
                    <a:gd name="T10" fmla="*/ 3 w 90"/>
                    <a:gd name="T11" fmla="*/ 6 h 32"/>
                    <a:gd name="T12" fmla="*/ 0 w 90"/>
                    <a:gd name="T13" fmla="*/ 3 h 32"/>
                    <a:gd name="T14" fmla="*/ 0 w 90"/>
                    <a:gd name="T15" fmla="*/ 0 h 32"/>
                    <a:gd name="T16" fmla="*/ 0 w 90"/>
                    <a:gd name="T17" fmla="*/ 16 h 32"/>
                    <a:gd name="T18" fmla="*/ 0 w 90"/>
                    <a:gd name="T19" fmla="*/ 16 h 32"/>
                    <a:gd name="T20" fmla="*/ 0 w 90"/>
                    <a:gd name="T21" fmla="*/ 19 h 32"/>
                    <a:gd name="T22" fmla="*/ 3 w 90"/>
                    <a:gd name="T23" fmla="*/ 22 h 32"/>
                    <a:gd name="T24" fmla="*/ 8 w 90"/>
                    <a:gd name="T25" fmla="*/ 25 h 32"/>
                    <a:gd name="T26" fmla="*/ 13 w 90"/>
                    <a:gd name="T27" fmla="*/ 28 h 32"/>
                    <a:gd name="T28" fmla="*/ 28 w 90"/>
                    <a:gd name="T29" fmla="*/ 31 h 32"/>
                    <a:gd name="T30" fmla="*/ 44 w 90"/>
                    <a:gd name="T31" fmla="*/ 32 h 32"/>
                    <a:gd name="T32" fmla="*/ 44 w 90"/>
                    <a:gd name="T33" fmla="*/ 32 h 32"/>
                    <a:gd name="T34" fmla="*/ 62 w 90"/>
                    <a:gd name="T35" fmla="*/ 31 h 32"/>
                    <a:gd name="T36" fmla="*/ 77 w 90"/>
                    <a:gd name="T37" fmla="*/ 28 h 32"/>
                    <a:gd name="T38" fmla="*/ 83 w 90"/>
                    <a:gd name="T39" fmla="*/ 25 h 32"/>
                    <a:gd name="T40" fmla="*/ 87 w 90"/>
                    <a:gd name="T41" fmla="*/ 22 h 32"/>
                    <a:gd name="T42" fmla="*/ 89 w 90"/>
                    <a:gd name="T43" fmla="*/ 19 h 32"/>
                    <a:gd name="T44" fmla="*/ 90 w 90"/>
                    <a:gd name="T45" fmla="*/ 16 h 32"/>
                    <a:gd name="T46" fmla="*/ 90 w 90"/>
                    <a:gd name="T47" fmla="*/ 0 h 32"/>
                    <a:gd name="T48" fmla="*/ 90 w 90"/>
                    <a:gd name="T49" fmla="*/ 0 h 32"/>
                    <a:gd name="T50" fmla="*/ 89 w 90"/>
                    <a:gd name="T51" fmla="*/ 3 h 32"/>
                    <a:gd name="T52" fmla="*/ 87 w 90"/>
                    <a:gd name="T53" fmla="*/ 6 h 32"/>
                    <a:gd name="T54" fmla="*/ 83 w 90"/>
                    <a:gd name="T55" fmla="*/ 8 h 32"/>
                    <a:gd name="T56" fmla="*/ 77 w 90"/>
                    <a:gd name="T57" fmla="*/ 11 h 32"/>
                    <a:gd name="T58" fmla="*/ 62 w 90"/>
                    <a:gd name="T59" fmla="*/ 14 h 32"/>
                    <a:gd name="T60" fmla="*/ 44 w 90"/>
                    <a:gd name="T61" fmla="*/ 16 h 32"/>
                    <a:gd name="T62" fmla="*/ 44 w 90"/>
                    <a:gd name="T63" fmla="*/ 1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90" h="32">
                      <a:moveTo>
                        <a:pt x="44" y="16"/>
                      </a:moveTo>
                      <a:lnTo>
                        <a:pt x="44" y="16"/>
                      </a:lnTo>
                      <a:lnTo>
                        <a:pt x="28" y="14"/>
                      </a:lnTo>
                      <a:lnTo>
                        <a:pt x="13" y="11"/>
                      </a:lnTo>
                      <a:lnTo>
                        <a:pt x="8" y="8"/>
                      </a:lnTo>
                      <a:lnTo>
                        <a:pt x="3" y="6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0" y="19"/>
                      </a:lnTo>
                      <a:lnTo>
                        <a:pt x="3" y="22"/>
                      </a:lnTo>
                      <a:lnTo>
                        <a:pt x="8" y="25"/>
                      </a:lnTo>
                      <a:lnTo>
                        <a:pt x="13" y="28"/>
                      </a:lnTo>
                      <a:lnTo>
                        <a:pt x="28" y="31"/>
                      </a:lnTo>
                      <a:lnTo>
                        <a:pt x="44" y="32"/>
                      </a:lnTo>
                      <a:lnTo>
                        <a:pt x="44" y="32"/>
                      </a:lnTo>
                      <a:lnTo>
                        <a:pt x="62" y="31"/>
                      </a:lnTo>
                      <a:lnTo>
                        <a:pt x="77" y="28"/>
                      </a:lnTo>
                      <a:lnTo>
                        <a:pt x="83" y="25"/>
                      </a:lnTo>
                      <a:lnTo>
                        <a:pt x="87" y="22"/>
                      </a:lnTo>
                      <a:lnTo>
                        <a:pt x="89" y="19"/>
                      </a:lnTo>
                      <a:lnTo>
                        <a:pt x="90" y="16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9" y="3"/>
                      </a:lnTo>
                      <a:lnTo>
                        <a:pt x="87" y="6"/>
                      </a:lnTo>
                      <a:lnTo>
                        <a:pt x="83" y="8"/>
                      </a:lnTo>
                      <a:lnTo>
                        <a:pt x="77" y="11"/>
                      </a:lnTo>
                      <a:lnTo>
                        <a:pt x="62" y="14"/>
                      </a:lnTo>
                      <a:lnTo>
                        <a:pt x="44" y="16"/>
                      </a:lnTo>
                      <a:lnTo>
                        <a:pt x="44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83" name="Freeform 16">
                  <a:extLst>
                    <a:ext uri="{FF2B5EF4-FFF2-40B4-BE49-F238E27FC236}">
                      <a16:creationId xmlns:a16="http://schemas.microsoft.com/office/drawing/2014/main" id="{F13D0A31-DBFC-49E3-964E-93A8D5E655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50" y="2077"/>
                  <a:ext cx="90" cy="48"/>
                </a:xfrm>
                <a:custGeom>
                  <a:avLst/>
                  <a:gdLst>
                    <a:gd name="T0" fmla="*/ 44 w 90"/>
                    <a:gd name="T1" fmla="*/ 0 h 48"/>
                    <a:gd name="T2" fmla="*/ 44 w 90"/>
                    <a:gd name="T3" fmla="*/ 0 h 48"/>
                    <a:gd name="T4" fmla="*/ 27 w 90"/>
                    <a:gd name="T5" fmla="*/ 1 h 48"/>
                    <a:gd name="T6" fmla="*/ 13 w 90"/>
                    <a:gd name="T7" fmla="*/ 4 h 48"/>
                    <a:gd name="T8" fmla="*/ 8 w 90"/>
                    <a:gd name="T9" fmla="*/ 7 h 48"/>
                    <a:gd name="T10" fmla="*/ 3 w 90"/>
                    <a:gd name="T11" fmla="*/ 10 h 48"/>
                    <a:gd name="T12" fmla="*/ 0 w 90"/>
                    <a:gd name="T13" fmla="*/ 13 h 48"/>
                    <a:gd name="T14" fmla="*/ 0 w 90"/>
                    <a:gd name="T15" fmla="*/ 16 h 48"/>
                    <a:gd name="T16" fmla="*/ 0 w 90"/>
                    <a:gd name="T17" fmla="*/ 32 h 48"/>
                    <a:gd name="T18" fmla="*/ 0 w 90"/>
                    <a:gd name="T19" fmla="*/ 32 h 48"/>
                    <a:gd name="T20" fmla="*/ 0 w 90"/>
                    <a:gd name="T21" fmla="*/ 37 h 48"/>
                    <a:gd name="T22" fmla="*/ 3 w 90"/>
                    <a:gd name="T23" fmla="*/ 40 h 48"/>
                    <a:gd name="T24" fmla="*/ 8 w 90"/>
                    <a:gd name="T25" fmla="*/ 42 h 48"/>
                    <a:gd name="T26" fmla="*/ 13 w 90"/>
                    <a:gd name="T27" fmla="*/ 44 h 48"/>
                    <a:gd name="T28" fmla="*/ 27 w 90"/>
                    <a:gd name="T29" fmla="*/ 48 h 48"/>
                    <a:gd name="T30" fmla="*/ 44 w 90"/>
                    <a:gd name="T31" fmla="*/ 48 h 48"/>
                    <a:gd name="T32" fmla="*/ 44 w 90"/>
                    <a:gd name="T33" fmla="*/ 48 h 48"/>
                    <a:gd name="T34" fmla="*/ 62 w 90"/>
                    <a:gd name="T35" fmla="*/ 48 h 48"/>
                    <a:gd name="T36" fmla="*/ 77 w 90"/>
                    <a:gd name="T37" fmla="*/ 44 h 48"/>
                    <a:gd name="T38" fmla="*/ 83 w 90"/>
                    <a:gd name="T39" fmla="*/ 42 h 48"/>
                    <a:gd name="T40" fmla="*/ 86 w 90"/>
                    <a:gd name="T41" fmla="*/ 40 h 48"/>
                    <a:gd name="T42" fmla="*/ 89 w 90"/>
                    <a:gd name="T43" fmla="*/ 37 h 48"/>
                    <a:gd name="T44" fmla="*/ 90 w 90"/>
                    <a:gd name="T45" fmla="*/ 32 h 48"/>
                    <a:gd name="T46" fmla="*/ 90 w 90"/>
                    <a:gd name="T47" fmla="*/ 16 h 48"/>
                    <a:gd name="T48" fmla="*/ 90 w 90"/>
                    <a:gd name="T49" fmla="*/ 16 h 48"/>
                    <a:gd name="T50" fmla="*/ 89 w 90"/>
                    <a:gd name="T51" fmla="*/ 13 h 48"/>
                    <a:gd name="T52" fmla="*/ 86 w 90"/>
                    <a:gd name="T53" fmla="*/ 10 h 48"/>
                    <a:gd name="T54" fmla="*/ 83 w 90"/>
                    <a:gd name="T55" fmla="*/ 7 h 48"/>
                    <a:gd name="T56" fmla="*/ 77 w 90"/>
                    <a:gd name="T57" fmla="*/ 4 h 48"/>
                    <a:gd name="T58" fmla="*/ 62 w 90"/>
                    <a:gd name="T59" fmla="*/ 1 h 48"/>
                    <a:gd name="T60" fmla="*/ 44 w 90"/>
                    <a:gd name="T61" fmla="*/ 0 h 48"/>
                    <a:gd name="T62" fmla="*/ 44 w 90"/>
                    <a:gd name="T63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90" h="48">
                      <a:moveTo>
                        <a:pt x="44" y="0"/>
                      </a:moveTo>
                      <a:lnTo>
                        <a:pt x="44" y="0"/>
                      </a:lnTo>
                      <a:lnTo>
                        <a:pt x="27" y="1"/>
                      </a:lnTo>
                      <a:lnTo>
                        <a:pt x="13" y="4"/>
                      </a:lnTo>
                      <a:lnTo>
                        <a:pt x="8" y="7"/>
                      </a:lnTo>
                      <a:lnTo>
                        <a:pt x="3" y="10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0" y="32"/>
                      </a:lnTo>
                      <a:lnTo>
                        <a:pt x="0" y="32"/>
                      </a:lnTo>
                      <a:lnTo>
                        <a:pt x="0" y="37"/>
                      </a:lnTo>
                      <a:lnTo>
                        <a:pt x="3" y="40"/>
                      </a:lnTo>
                      <a:lnTo>
                        <a:pt x="8" y="42"/>
                      </a:lnTo>
                      <a:lnTo>
                        <a:pt x="13" y="44"/>
                      </a:lnTo>
                      <a:lnTo>
                        <a:pt x="27" y="48"/>
                      </a:lnTo>
                      <a:lnTo>
                        <a:pt x="44" y="48"/>
                      </a:lnTo>
                      <a:lnTo>
                        <a:pt x="44" y="48"/>
                      </a:lnTo>
                      <a:lnTo>
                        <a:pt x="62" y="48"/>
                      </a:lnTo>
                      <a:lnTo>
                        <a:pt x="77" y="44"/>
                      </a:lnTo>
                      <a:lnTo>
                        <a:pt x="83" y="42"/>
                      </a:lnTo>
                      <a:lnTo>
                        <a:pt x="86" y="40"/>
                      </a:lnTo>
                      <a:lnTo>
                        <a:pt x="89" y="37"/>
                      </a:lnTo>
                      <a:lnTo>
                        <a:pt x="90" y="32"/>
                      </a:lnTo>
                      <a:lnTo>
                        <a:pt x="90" y="16"/>
                      </a:lnTo>
                      <a:lnTo>
                        <a:pt x="90" y="16"/>
                      </a:lnTo>
                      <a:lnTo>
                        <a:pt x="89" y="13"/>
                      </a:lnTo>
                      <a:lnTo>
                        <a:pt x="86" y="10"/>
                      </a:lnTo>
                      <a:lnTo>
                        <a:pt x="83" y="7"/>
                      </a:lnTo>
                      <a:lnTo>
                        <a:pt x="77" y="4"/>
                      </a:lnTo>
                      <a:lnTo>
                        <a:pt x="62" y="1"/>
                      </a:lnTo>
                      <a:lnTo>
                        <a:pt x="44" y="0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84" name="Freeform 17">
                  <a:extLst>
                    <a:ext uri="{FF2B5EF4-FFF2-40B4-BE49-F238E27FC236}">
                      <a16:creationId xmlns:a16="http://schemas.microsoft.com/office/drawing/2014/main" id="{EA6391D7-4045-428F-B2CF-B933D0E24F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50" y="2125"/>
                  <a:ext cx="90" cy="34"/>
                </a:xfrm>
                <a:custGeom>
                  <a:avLst/>
                  <a:gdLst>
                    <a:gd name="T0" fmla="*/ 44 w 90"/>
                    <a:gd name="T1" fmla="*/ 18 h 34"/>
                    <a:gd name="T2" fmla="*/ 44 w 90"/>
                    <a:gd name="T3" fmla="*/ 18 h 34"/>
                    <a:gd name="T4" fmla="*/ 27 w 90"/>
                    <a:gd name="T5" fmla="*/ 17 h 34"/>
                    <a:gd name="T6" fmla="*/ 13 w 90"/>
                    <a:gd name="T7" fmla="*/ 12 h 34"/>
                    <a:gd name="T8" fmla="*/ 8 w 90"/>
                    <a:gd name="T9" fmla="*/ 11 h 34"/>
                    <a:gd name="T10" fmla="*/ 3 w 90"/>
                    <a:gd name="T11" fmla="*/ 8 h 34"/>
                    <a:gd name="T12" fmla="*/ 0 w 90"/>
                    <a:gd name="T13" fmla="*/ 5 h 34"/>
                    <a:gd name="T14" fmla="*/ 0 w 90"/>
                    <a:gd name="T15" fmla="*/ 0 h 34"/>
                    <a:gd name="T16" fmla="*/ 0 w 90"/>
                    <a:gd name="T17" fmla="*/ 18 h 34"/>
                    <a:gd name="T18" fmla="*/ 0 w 90"/>
                    <a:gd name="T19" fmla="*/ 18 h 34"/>
                    <a:gd name="T20" fmla="*/ 0 w 90"/>
                    <a:gd name="T21" fmla="*/ 21 h 34"/>
                    <a:gd name="T22" fmla="*/ 3 w 90"/>
                    <a:gd name="T23" fmla="*/ 24 h 34"/>
                    <a:gd name="T24" fmla="*/ 8 w 90"/>
                    <a:gd name="T25" fmla="*/ 27 h 34"/>
                    <a:gd name="T26" fmla="*/ 13 w 90"/>
                    <a:gd name="T27" fmla="*/ 28 h 34"/>
                    <a:gd name="T28" fmla="*/ 27 w 90"/>
                    <a:gd name="T29" fmla="*/ 33 h 34"/>
                    <a:gd name="T30" fmla="*/ 44 w 90"/>
                    <a:gd name="T31" fmla="*/ 34 h 34"/>
                    <a:gd name="T32" fmla="*/ 44 w 90"/>
                    <a:gd name="T33" fmla="*/ 34 h 34"/>
                    <a:gd name="T34" fmla="*/ 62 w 90"/>
                    <a:gd name="T35" fmla="*/ 33 h 34"/>
                    <a:gd name="T36" fmla="*/ 77 w 90"/>
                    <a:gd name="T37" fmla="*/ 28 h 34"/>
                    <a:gd name="T38" fmla="*/ 83 w 90"/>
                    <a:gd name="T39" fmla="*/ 27 h 34"/>
                    <a:gd name="T40" fmla="*/ 86 w 90"/>
                    <a:gd name="T41" fmla="*/ 24 h 34"/>
                    <a:gd name="T42" fmla="*/ 89 w 90"/>
                    <a:gd name="T43" fmla="*/ 21 h 34"/>
                    <a:gd name="T44" fmla="*/ 90 w 90"/>
                    <a:gd name="T45" fmla="*/ 18 h 34"/>
                    <a:gd name="T46" fmla="*/ 90 w 90"/>
                    <a:gd name="T47" fmla="*/ 0 h 34"/>
                    <a:gd name="T48" fmla="*/ 90 w 90"/>
                    <a:gd name="T49" fmla="*/ 0 h 34"/>
                    <a:gd name="T50" fmla="*/ 89 w 90"/>
                    <a:gd name="T51" fmla="*/ 5 h 34"/>
                    <a:gd name="T52" fmla="*/ 86 w 90"/>
                    <a:gd name="T53" fmla="*/ 8 h 34"/>
                    <a:gd name="T54" fmla="*/ 83 w 90"/>
                    <a:gd name="T55" fmla="*/ 11 h 34"/>
                    <a:gd name="T56" fmla="*/ 77 w 90"/>
                    <a:gd name="T57" fmla="*/ 12 h 34"/>
                    <a:gd name="T58" fmla="*/ 62 w 90"/>
                    <a:gd name="T59" fmla="*/ 17 h 34"/>
                    <a:gd name="T60" fmla="*/ 44 w 90"/>
                    <a:gd name="T61" fmla="*/ 18 h 34"/>
                    <a:gd name="T62" fmla="*/ 44 w 90"/>
                    <a:gd name="T63" fmla="*/ 1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90" h="34">
                      <a:moveTo>
                        <a:pt x="44" y="18"/>
                      </a:moveTo>
                      <a:lnTo>
                        <a:pt x="44" y="18"/>
                      </a:lnTo>
                      <a:lnTo>
                        <a:pt x="27" y="17"/>
                      </a:lnTo>
                      <a:lnTo>
                        <a:pt x="13" y="12"/>
                      </a:lnTo>
                      <a:lnTo>
                        <a:pt x="8" y="11"/>
                      </a:lnTo>
                      <a:lnTo>
                        <a:pt x="3" y="8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21"/>
                      </a:lnTo>
                      <a:lnTo>
                        <a:pt x="3" y="24"/>
                      </a:lnTo>
                      <a:lnTo>
                        <a:pt x="8" y="27"/>
                      </a:lnTo>
                      <a:lnTo>
                        <a:pt x="13" y="28"/>
                      </a:lnTo>
                      <a:lnTo>
                        <a:pt x="27" y="33"/>
                      </a:lnTo>
                      <a:lnTo>
                        <a:pt x="44" y="34"/>
                      </a:lnTo>
                      <a:lnTo>
                        <a:pt x="44" y="34"/>
                      </a:lnTo>
                      <a:lnTo>
                        <a:pt x="62" y="33"/>
                      </a:lnTo>
                      <a:lnTo>
                        <a:pt x="77" y="28"/>
                      </a:lnTo>
                      <a:lnTo>
                        <a:pt x="83" y="27"/>
                      </a:lnTo>
                      <a:lnTo>
                        <a:pt x="86" y="24"/>
                      </a:lnTo>
                      <a:lnTo>
                        <a:pt x="89" y="21"/>
                      </a:lnTo>
                      <a:lnTo>
                        <a:pt x="90" y="18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9" y="5"/>
                      </a:lnTo>
                      <a:lnTo>
                        <a:pt x="86" y="8"/>
                      </a:lnTo>
                      <a:lnTo>
                        <a:pt x="83" y="11"/>
                      </a:lnTo>
                      <a:lnTo>
                        <a:pt x="77" y="12"/>
                      </a:lnTo>
                      <a:lnTo>
                        <a:pt x="62" y="17"/>
                      </a:lnTo>
                      <a:lnTo>
                        <a:pt x="44" y="18"/>
                      </a:lnTo>
                      <a:lnTo>
                        <a:pt x="44" y="1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85" name="Freeform 18">
                  <a:extLst>
                    <a:ext uri="{FF2B5EF4-FFF2-40B4-BE49-F238E27FC236}">
                      <a16:creationId xmlns:a16="http://schemas.microsoft.com/office/drawing/2014/main" id="{FF79B31D-1246-43AA-8576-38616C8841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50" y="2159"/>
                  <a:ext cx="90" cy="33"/>
                </a:xfrm>
                <a:custGeom>
                  <a:avLst/>
                  <a:gdLst>
                    <a:gd name="T0" fmla="*/ 44 w 90"/>
                    <a:gd name="T1" fmla="*/ 16 h 33"/>
                    <a:gd name="T2" fmla="*/ 44 w 90"/>
                    <a:gd name="T3" fmla="*/ 16 h 33"/>
                    <a:gd name="T4" fmla="*/ 27 w 90"/>
                    <a:gd name="T5" fmla="*/ 15 h 33"/>
                    <a:gd name="T6" fmla="*/ 13 w 90"/>
                    <a:gd name="T7" fmla="*/ 12 h 33"/>
                    <a:gd name="T8" fmla="*/ 8 w 90"/>
                    <a:gd name="T9" fmla="*/ 9 h 33"/>
                    <a:gd name="T10" fmla="*/ 3 w 90"/>
                    <a:gd name="T11" fmla="*/ 6 h 33"/>
                    <a:gd name="T12" fmla="*/ 0 w 90"/>
                    <a:gd name="T13" fmla="*/ 3 h 33"/>
                    <a:gd name="T14" fmla="*/ 0 w 90"/>
                    <a:gd name="T15" fmla="*/ 0 h 33"/>
                    <a:gd name="T16" fmla="*/ 0 w 90"/>
                    <a:gd name="T17" fmla="*/ 16 h 33"/>
                    <a:gd name="T18" fmla="*/ 0 w 90"/>
                    <a:gd name="T19" fmla="*/ 16 h 33"/>
                    <a:gd name="T20" fmla="*/ 0 w 90"/>
                    <a:gd name="T21" fmla="*/ 19 h 33"/>
                    <a:gd name="T22" fmla="*/ 3 w 90"/>
                    <a:gd name="T23" fmla="*/ 22 h 33"/>
                    <a:gd name="T24" fmla="*/ 8 w 90"/>
                    <a:gd name="T25" fmla="*/ 25 h 33"/>
                    <a:gd name="T26" fmla="*/ 13 w 90"/>
                    <a:gd name="T27" fmla="*/ 28 h 33"/>
                    <a:gd name="T28" fmla="*/ 27 w 90"/>
                    <a:gd name="T29" fmla="*/ 31 h 33"/>
                    <a:gd name="T30" fmla="*/ 44 w 90"/>
                    <a:gd name="T31" fmla="*/ 33 h 33"/>
                    <a:gd name="T32" fmla="*/ 44 w 90"/>
                    <a:gd name="T33" fmla="*/ 33 h 33"/>
                    <a:gd name="T34" fmla="*/ 62 w 90"/>
                    <a:gd name="T35" fmla="*/ 31 h 33"/>
                    <a:gd name="T36" fmla="*/ 77 w 90"/>
                    <a:gd name="T37" fmla="*/ 28 h 33"/>
                    <a:gd name="T38" fmla="*/ 83 w 90"/>
                    <a:gd name="T39" fmla="*/ 25 h 33"/>
                    <a:gd name="T40" fmla="*/ 86 w 90"/>
                    <a:gd name="T41" fmla="*/ 22 h 33"/>
                    <a:gd name="T42" fmla="*/ 89 w 90"/>
                    <a:gd name="T43" fmla="*/ 19 h 33"/>
                    <a:gd name="T44" fmla="*/ 90 w 90"/>
                    <a:gd name="T45" fmla="*/ 16 h 33"/>
                    <a:gd name="T46" fmla="*/ 90 w 90"/>
                    <a:gd name="T47" fmla="*/ 0 h 33"/>
                    <a:gd name="T48" fmla="*/ 90 w 90"/>
                    <a:gd name="T49" fmla="*/ 0 h 33"/>
                    <a:gd name="T50" fmla="*/ 89 w 90"/>
                    <a:gd name="T51" fmla="*/ 3 h 33"/>
                    <a:gd name="T52" fmla="*/ 86 w 90"/>
                    <a:gd name="T53" fmla="*/ 6 h 33"/>
                    <a:gd name="T54" fmla="*/ 83 w 90"/>
                    <a:gd name="T55" fmla="*/ 9 h 33"/>
                    <a:gd name="T56" fmla="*/ 77 w 90"/>
                    <a:gd name="T57" fmla="*/ 12 h 33"/>
                    <a:gd name="T58" fmla="*/ 62 w 90"/>
                    <a:gd name="T59" fmla="*/ 15 h 33"/>
                    <a:gd name="T60" fmla="*/ 44 w 90"/>
                    <a:gd name="T61" fmla="*/ 16 h 33"/>
                    <a:gd name="T62" fmla="*/ 44 w 90"/>
                    <a:gd name="T63" fmla="*/ 1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90" h="33">
                      <a:moveTo>
                        <a:pt x="44" y="16"/>
                      </a:moveTo>
                      <a:lnTo>
                        <a:pt x="44" y="16"/>
                      </a:lnTo>
                      <a:lnTo>
                        <a:pt x="27" y="15"/>
                      </a:lnTo>
                      <a:lnTo>
                        <a:pt x="13" y="12"/>
                      </a:lnTo>
                      <a:lnTo>
                        <a:pt x="8" y="9"/>
                      </a:lnTo>
                      <a:lnTo>
                        <a:pt x="3" y="6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0" y="19"/>
                      </a:lnTo>
                      <a:lnTo>
                        <a:pt x="3" y="22"/>
                      </a:lnTo>
                      <a:lnTo>
                        <a:pt x="8" y="25"/>
                      </a:lnTo>
                      <a:lnTo>
                        <a:pt x="13" y="28"/>
                      </a:lnTo>
                      <a:lnTo>
                        <a:pt x="27" y="31"/>
                      </a:lnTo>
                      <a:lnTo>
                        <a:pt x="44" y="33"/>
                      </a:lnTo>
                      <a:lnTo>
                        <a:pt x="44" y="33"/>
                      </a:lnTo>
                      <a:lnTo>
                        <a:pt x="62" y="31"/>
                      </a:lnTo>
                      <a:lnTo>
                        <a:pt x="77" y="28"/>
                      </a:lnTo>
                      <a:lnTo>
                        <a:pt x="83" y="25"/>
                      </a:lnTo>
                      <a:lnTo>
                        <a:pt x="86" y="22"/>
                      </a:lnTo>
                      <a:lnTo>
                        <a:pt x="89" y="19"/>
                      </a:lnTo>
                      <a:lnTo>
                        <a:pt x="90" y="16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9" y="3"/>
                      </a:lnTo>
                      <a:lnTo>
                        <a:pt x="86" y="6"/>
                      </a:lnTo>
                      <a:lnTo>
                        <a:pt x="83" y="9"/>
                      </a:lnTo>
                      <a:lnTo>
                        <a:pt x="77" y="12"/>
                      </a:lnTo>
                      <a:lnTo>
                        <a:pt x="62" y="15"/>
                      </a:lnTo>
                      <a:lnTo>
                        <a:pt x="44" y="16"/>
                      </a:lnTo>
                      <a:lnTo>
                        <a:pt x="44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86" name="Freeform 19">
                  <a:extLst>
                    <a:ext uri="{FF2B5EF4-FFF2-40B4-BE49-F238E27FC236}">
                      <a16:creationId xmlns:a16="http://schemas.microsoft.com/office/drawing/2014/main" id="{C1DB4E0E-2181-4694-9D6F-43EC2A0658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50" y="2192"/>
                  <a:ext cx="90" cy="32"/>
                </a:xfrm>
                <a:custGeom>
                  <a:avLst/>
                  <a:gdLst>
                    <a:gd name="T0" fmla="*/ 44 w 90"/>
                    <a:gd name="T1" fmla="*/ 16 h 32"/>
                    <a:gd name="T2" fmla="*/ 44 w 90"/>
                    <a:gd name="T3" fmla="*/ 16 h 32"/>
                    <a:gd name="T4" fmla="*/ 27 w 90"/>
                    <a:gd name="T5" fmla="*/ 14 h 32"/>
                    <a:gd name="T6" fmla="*/ 13 w 90"/>
                    <a:gd name="T7" fmla="*/ 11 h 32"/>
                    <a:gd name="T8" fmla="*/ 8 w 90"/>
                    <a:gd name="T9" fmla="*/ 8 h 32"/>
                    <a:gd name="T10" fmla="*/ 3 w 90"/>
                    <a:gd name="T11" fmla="*/ 6 h 32"/>
                    <a:gd name="T12" fmla="*/ 0 w 90"/>
                    <a:gd name="T13" fmla="*/ 3 h 32"/>
                    <a:gd name="T14" fmla="*/ 0 w 90"/>
                    <a:gd name="T15" fmla="*/ 0 h 32"/>
                    <a:gd name="T16" fmla="*/ 0 w 90"/>
                    <a:gd name="T17" fmla="*/ 16 h 32"/>
                    <a:gd name="T18" fmla="*/ 0 w 90"/>
                    <a:gd name="T19" fmla="*/ 16 h 32"/>
                    <a:gd name="T20" fmla="*/ 0 w 90"/>
                    <a:gd name="T21" fmla="*/ 19 h 32"/>
                    <a:gd name="T22" fmla="*/ 3 w 90"/>
                    <a:gd name="T23" fmla="*/ 22 h 32"/>
                    <a:gd name="T24" fmla="*/ 8 w 90"/>
                    <a:gd name="T25" fmla="*/ 25 h 32"/>
                    <a:gd name="T26" fmla="*/ 13 w 90"/>
                    <a:gd name="T27" fmla="*/ 28 h 32"/>
                    <a:gd name="T28" fmla="*/ 27 w 90"/>
                    <a:gd name="T29" fmla="*/ 31 h 32"/>
                    <a:gd name="T30" fmla="*/ 44 w 90"/>
                    <a:gd name="T31" fmla="*/ 32 h 32"/>
                    <a:gd name="T32" fmla="*/ 44 w 90"/>
                    <a:gd name="T33" fmla="*/ 32 h 32"/>
                    <a:gd name="T34" fmla="*/ 62 w 90"/>
                    <a:gd name="T35" fmla="*/ 31 h 32"/>
                    <a:gd name="T36" fmla="*/ 77 w 90"/>
                    <a:gd name="T37" fmla="*/ 28 h 32"/>
                    <a:gd name="T38" fmla="*/ 83 w 90"/>
                    <a:gd name="T39" fmla="*/ 25 h 32"/>
                    <a:gd name="T40" fmla="*/ 86 w 90"/>
                    <a:gd name="T41" fmla="*/ 22 h 32"/>
                    <a:gd name="T42" fmla="*/ 89 w 90"/>
                    <a:gd name="T43" fmla="*/ 19 h 32"/>
                    <a:gd name="T44" fmla="*/ 90 w 90"/>
                    <a:gd name="T45" fmla="*/ 16 h 32"/>
                    <a:gd name="T46" fmla="*/ 90 w 90"/>
                    <a:gd name="T47" fmla="*/ 0 h 32"/>
                    <a:gd name="T48" fmla="*/ 90 w 90"/>
                    <a:gd name="T49" fmla="*/ 0 h 32"/>
                    <a:gd name="T50" fmla="*/ 89 w 90"/>
                    <a:gd name="T51" fmla="*/ 3 h 32"/>
                    <a:gd name="T52" fmla="*/ 86 w 90"/>
                    <a:gd name="T53" fmla="*/ 6 h 32"/>
                    <a:gd name="T54" fmla="*/ 83 w 90"/>
                    <a:gd name="T55" fmla="*/ 8 h 32"/>
                    <a:gd name="T56" fmla="*/ 77 w 90"/>
                    <a:gd name="T57" fmla="*/ 11 h 32"/>
                    <a:gd name="T58" fmla="*/ 62 w 90"/>
                    <a:gd name="T59" fmla="*/ 14 h 32"/>
                    <a:gd name="T60" fmla="*/ 44 w 90"/>
                    <a:gd name="T61" fmla="*/ 16 h 32"/>
                    <a:gd name="T62" fmla="*/ 44 w 90"/>
                    <a:gd name="T63" fmla="*/ 1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90" h="32">
                      <a:moveTo>
                        <a:pt x="44" y="16"/>
                      </a:moveTo>
                      <a:lnTo>
                        <a:pt x="44" y="16"/>
                      </a:lnTo>
                      <a:lnTo>
                        <a:pt x="27" y="14"/>
                      </a:lnTo>
                      <a:lnTo>
                        <a:pt x="13" y="11"/>
                      </a:lnTo>
                      <a:lnTo>
                        <a:pt x="8" y="8"/>
                      </a:lnTo>
                      <a:lnTo>
                        <a:pt x="3" y="6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0" y="19"/>
                      </a:lnTo>
                      <a:lnTo>
                        <a:pt x="3" y="22"/>
                      </a:lnTo>
                      <a:lnTo>
                        <a:pt x="8" y="25"/>
                      </a:lnTo>
                      <a:lnTo>
                        <a:pt x="13" y="28"/>
                      </a:lnTo>
                      <a:lnTo>
                        <a:pt x="27" y="31"/>
                      </a:lnTo>
                      <a:lnTo>
                        <a:pt x="44" y="32"/>
                      </a:lnTo>
                      <a:lnTo>
                        <a:pt x="44" y="32"/>
                      </a:lnTo>
                      <a:lnTo>
                        <a:pt x="62" y="31"/>
                      </a:lnTo>
                      <a:lnTo>
                        <a:pt x="77" y="28"/>
                      </a:lnTo>
                      <a:lnTo>
                        <a:pt x="83" y="25"/>
                      </a:lnTo>
                      <a:lnTo>
                        <a:pt x="86" y="22"/>
                      </a:lnTo>
                      <a:lnTo>
                        <a:pt x="89" y="19"/>
                      </a:lnTo>
                      <a:lnTo>
                        <a:pt x="90" y="16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9" y="3"/>
                      </a:lnTo>
                      <a:lnTo>
                        <a:pt x="86" y="6"/>
                      </a:lnTo>
                      <a:lnTo>
                        <a:pt x="83" y="8"/>
                      </a:lnTo>
                      <a:lnTo>
                        <a:pt x="77" y="11"/>
                      </a:lnTo>
                      <a:lnTo>
                        <a:pt x="62" y="14"/>
                      </a:lnTo>
                      <a:lnTo>
                        <a:pt x="44" y="16"/>
                      </a:lnTo>
                      <a:lnTo>
                        <a:pt x="44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87" name="Freeform 20">
                  <a:extLst>
                    <a:ext uri="{FF2B5EF4-FFF2-40B4-BE49-F238E27FC236}">
                      <a16:creationId xmlns:a16="http://schemas.microsoft.com/office/drawing/2014/main" id="{A27BD557-9907-4166-B941-7DA2A87A0E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7" y="1856"/>
                  <a:ext cx="448" cy="352"/>
                </a:xfrm>
                <a:custGeom>
                  <a:avLst/>
                  <a:gdLst>
                    <a:gd name="T0" fmla="*/ 448 w 448"/>
                    <a:gd name="T1" fmla="*/ 205 h 352"/>
                    <a:gd name="T2" fmla="*/ 448 w 448"/>
                    <a:gd name="T3" fmla="*/ 205 h 352"/>
                    <a:gd name="T4" fmla="*/ 440 w 448"/>
                    <a:gd name="T5" fmla="*/ 187 h 352"/>
                    <a:gd name="T6" fmla="*/ 431 w 448"/>
                    <a:gd name="T7" fmla="*/ 166 h 352"/>
                    <a:gd name="T8" fmla="*/ 418 w 448"/>
                    <a:gd name="T9" fmla="*/ 144 h 352"/>
                    <a:gd name="T10" fmla="*/ 402 w 448"/>
                    <a:gd name="T11" fmla="*/ 119 h 352"/>
                    <a:gd name="T12" fmla="*/ 381 w 448"/>
                    <a:gd name="T13" fmla="*/ 93 h 352"/>
                    <a:gd name="T14" fmla="*/ 358 w 448"/>
                    <a:gd name="T15" fmla="*/ 63 h 352"/>
                    <a:gd name="T16" fmla="*/ 328 w 448"/>
                    <a:gd name="T17" fmla="*/ 32 h 352"/>
                    <a:gd name="T18" fmla="*/ 295 w 448"/>
                    <a:gd name="T19" fmla="*/ 1 h 352"/>
                    <a:gd name="T20" fmla="*/ 295 w 448"/>
                    <a:gd name="T21" fmla="*/ 0 h 352"/>
                    <a:gd name="T22" fmla="*/ 295 w 448"/>
                    <a:gd name="T23" fmla="*/ 0 h 352"/>
                    <a:gd name="T24" fmla="*/ 163 w 448"/>
                    <a:gd name="T25" fmla="*/ 0 h 352"/>
                    <a:gd name="T26" fmla="*/ 163 w 448"/>
                    <a:gd name="T27" fmla="*/ 0 h 352"/>
                    <a:gd name="T28" fmla="*/ 163 w 448"/>
                    <a:gd name="T29" fmla="*/ 1 h 352"/>
                    <a:gd name="T30" fmla="*/ 163 w 448"/>
                    <a:gd name="T31" fmla="*/ 1 h 352"/>
                    <a:gd name="T32" fmla="*/ 133 w 448"/>
                    <a:gd name="T33" fmla="*/ 29 h 352"/>
                    <a:gd name="T34" fmla="*/ 106 w 448"/>
                    <a:gd name="T35" fmla="*/ 57 h 352"/>
                    <a:gd name="T36" fmla="*/ 82 w 448"/>
                    <a:gd name="T37" fmla="*/ 84 h 352"/>
                    <a:gd name="T38" fmla="*/ 63 w 448"/>
                    <a:gd name="T39" fmla="*/ 109 h 352"/>
                    <a:gd name="T40" fmla="*/ 47 w 448"/>
                    <a:gd name="T41" fmla="*/ 132 h 352"/>
                    <a:gd name="T42" fmla="*/ 34 w 448"/>
                    <a:gd name="T43" fmla="*/ 153 h 352"/>
                    <a:gd name="T44" fmla="*/ 24 w 448"/>
                    <a:gd name="T45" fmla="*/ 174 h 352"/>
                    <a:gd name="T46" fmla="*/ 16 w 448"/>
                    <a:gd name="T47" fmla="*/ 191 h 352"/>
                    <a:gd name="T48" fmla="*/ 9 w 448"/>
                    <a:gd name="T49" fmla="*/ 208 h 352"/>
                    <a:gd name="T50" fmla="*/ 6 w 448"/>
                    <a:gd name="T51" fmla="*/ 222 h 352"/>
                    <a:gd name="T52" fmla="*/ 1 w 448"/>
                    <a:gd name="T53" fmla="*/ 244 h 352"/>
                    <a:gd name="T54" fmla="*/ 0 w 448"/>
                    <a:gd name="T55" fmla="*/ 258 h 352"/>
                    <a:gd name="T56" fmla="*/ 0 w 448"/>
                    <a:gd name="T57" fmla="*/ 262 h 352"/>
                    <a:gd name="T58" fmla="*/ 0 w 448"/>
                    <a:gd name="T59" fmla="*/ 262 h 352"/>
                    <a:gd name="T60" fmla="*/ 0 w 448"/>
                    <a:gd name="T61" fmla="*/ 271 h 352"/>
                    <a:gd name="T62" fmla="*/ 1 w 448"/>
                    <a:gd name="T63" fmla="*/ 281 h 352"/>
                    <a:gd name="T64" fmla="*/ 4 w 448"/>
                    <a:gd name="T65" fmla="*/ 289 h 352"/>
                    <a:gd name="T66" fmla="*/ 7 w 448"/>
                    <a:gd name="T67" fmla="*/ 297 h 352"/>
                    <a:gd name="T68" fmla="*/ 16 w 448"/>
                    <a:gd name="T69" fmla="*/ 312 h 352"/>
                    <a:gd name="T70" fmla="*/ 27 w 448"/>
                    <a:gd name="T71" fmla="*/ 325 h 352"/>
                    <a:gd name="T72" fmla="*/ 40 w 448"/>
                    <a:gd name="T73" fmla="*/ 337 h 352"/>
                    <a:gd name="T74" fmla="*/ 54 w 448"/>
                    <a:gd name="T75" fmla="*/ 344 h 352"/>
                    <a:gd name="T76" fmla="*/ 63 w 448"/>
                    <a:gd name="T77" fmla="*/ 349 h 352"/>
                    <a:gd name="T78" fmla="*/ 72 w 448"/>
                    <a:gd name="T79" fmla="*/ 350 h 352"/>
                    <a:gd name="T80" fmla="*/ 81 w 448"/>
                    <a:gd name="T81" fmla="*/ 352 h 352"/>
                    <a:gd name="T82" fmla="*/ 90 w 448"/>
                    <a:gd name="T83" fmla="*/ 352 h 352"/>
                    <a:gd name="T84" fmla="*/ 368 w 448"/>
                    <a:gd name="T85" fmla="*/ 352 h 352"/>
                    <a:gd name="T86" fmla="*/ 368 w 448"/>
                    <a:gd name="T87" fmla="*/ 352 h 352"/>
                    <a:gd name="T88" fmla="*/ 377 w 448"/>
                    <a:gd name="T89" fmla="*/ 352 h 352"/>
                    <a:gd name="T90" fmla="*/ 377 w 448"/>
                    <a:gd name="T91" fmla="*/ 253 h 352"/>
                    <a:gd name="T92" fmla="*/ 377 w 448"/>
                    <a:gd name="T93" fmla="*/ 237 h 352"/>
                    <a:gd name="T94" fmla="*/ 377 w 448"/>
                    <a:gd name="T95" fmla="*/ 237 h 352"/>
                    <a:gd name="T96" fmla="*/ 378 w 448"/>
                    <a:gd name="T97" fmla="*/ 230 h 352"/>
                    <a:gd name="T98" fmla="*/ 381 w 448"/>
                    <a:gd name="T99" fmla="*/ 222 h 352"/>
                    <a:gd name="T100" fmla="*/ 389 w 448"/>
                    <a:gd name="T101" fmla="*/ 216 h 352"/>
                    <a:gd name="T102" fmla="*/ 396 w 448"/>
                    <a:gd name="T103" fmla="*/ 212 h 352"/>
                    <a:gd name="T104" fmla="*/ 406 w 448"/>
                    <a:gd name="T105" fmla="*/ 209 h 352"/>
                    <a:gd name="T106" fmla="*/ 417 w 448"/>
                    <a:gd name="T107" fmla="*/ 206 h 352"/>
                    <a:gd name="T108" fmla="*/ 427 w 448"/>
                    <a:gd name="T109" fmla="*/ 205 h 352"/>
                    <a:gd name="T110" fmla="*/ 437 w 448"/>
                    <a:gd name="T111" fmla="*/ 205 h 352"/>
                    <a:gd name="T112" fmla="*/ 437 w 448"/>
                    <a:gd name="T113" fmla="*/ 205 h 352"/>
                    <a:gd name="T114" fmla="*/ 448 w 448"/>
                    <a:gd name="T115" fmla="*/ 205 h 352"/>
                    <a:gd name="T116" fmla="*/ 448 w 448"/>
                    <a:gd name="T117" fmla="*/ 205 h 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448" h="352">
                      <a:moveTo>
                        <a:pt x="448" y="205"/>
                      </a:moveTo>
                      <a:lnTo>
                        <a:pt x="448" y="205"/>
                      </a:lnTo>
                      <a:lnTo>
                        <a:pt x="440" y="187"/>
                      </a:lnTo>
                      <a:lnTo>
                        <a:pt x="431" y="166"/>
                      </a:lnTo>
                      <a:lnTo>
                        <a:pt x="418" y="144"/>
                      </a:lnTo>
                      <a:lnTo>
                        <a:pt x="402" y="119"/>
                      </a:lnTo>
                      <a:lnTo>
                        <a:pt x="381" y="93"/>
                      </a:lnTo>
                      <a:lnTo>
                        <a:pt x="358" y="63"/>
                      </a:lnTo>
                      <a:lnTo>
                        <a:pt x="328" y="32"/>
                      </a:lnTo>
                      <a:lnTo>
                        <a:pt x="295" y="1"/>
                      </a:lnTo>
                      <a:lnTo>
                        <a:pt x="295" y="0"/>
                      </a:lnTo>
                      <a:lnTo>
                        <a:pt x="295" y="0"/>
                      </a:lnTo>
                      <a:lnTo>
                        <a:pt x="163" y="0"/>
                      </a:lnTo>
                      <a:lnTo>
                        <a:pt x="163" y="0"/>
                      </a:lnTo>
                      <a:lnTo>
                        <a:pt x="163" y="1"/>
                      </a:lnTo>
                      <a:lnTo>
                        <a:pt x="163" y="1"/>
                      </a:lnTo>
                      <a:lnTo>
                        <a:pt x="133" y="29"/>
                      </a:lnTo>
                      <a:lnTo>
                        <a:pt x="106" y="57"/>
                      </a:lnTo>
                      <a:lnTo>
                        <a:pt x="82" y="84"/>
                      </a:lnTo>
                      <a:lnTo>
                        <a:pt x="63" y="109"/>
                      </a:lnTo>
                      <a:lnTo>
                        <a:pt x="47" y="132"/>
                      </a:lnTo>
                      <a:lnTo>
                        <a:pt x="34" y="153"/>
                      </a:lnTo>
                      <a:lnTo>
                        <a:pt x="24" y="174"/>
                      </a:lnTo>
                      <a:lnTo>
                        <a:pt x="16" y="191"/>
                      </a:lnTo>
                      <a:lnTo>
                        <a:pt x="9" y="208"/>
                      </a:lnTo>
                      <a:lnTo>
                        <a:pt x="6" y="222"/>
                      </a:lnTo>
                      <a:lnTo>
                        <a:pt x="1" y="244"/>
                      </a:lnTo>
                      <a:lnTo>
                        <a:pt x="0" y="258"/>
                      </a:lnTo>
                      <a:lnTo>
                        <a:pt x="0" y="262"/>
                      </a:lnTo>
                      <a:lnTo>
                        <a:pt x="0" y="262"/>
                      </a:lnTo>
                      <a:lnTo>
                        <a:pt x="0" y="271"/>
                      </a:lnTo>
                      <a:lnTo>
                        <a:pt x="1" y="281"/>
                      </a:lnTo>
                      <a:lnTo>
                        <a:pt x="4" y="289"/>
                      </a:lnTo>
                      <a:lnTo>
                        <a:pt x="7" y="297"/>
                      </a:lnTo>
                      <a:lnTo>
                        <a:pt x="16" y="312"/>
                      </a:lnTo>
                      <a:lnTo>
                        <a:pt x="27" y="325"/>
                      </a:lnTo>
                      <a:lnTo>
                        <a:pt x="40" y="337"/>
                      </a:lnTo>
                      <a:lnTo>
                        <a:pt x="54" y="344"/>
                      </a:lnTo>
                      <a:lnTo>
                        <a:pt x="63" y="349"/>
                      </a:lnTo>
                      <a:lnTo>
                        <a:pt x="72" y="350"/>
                      </a:lnTo>
                      <a:lnTo>
                        <a:pt x="81" y="352"/>
                      </a:lnTo>
                      <a:lnTo>
                        <a:pt x="90" y="352"/>
                      </a:lnTo>
                      <a:lnTo>
                        <a:pt x="368" y="352"/>
                      </a:lnTo>
                      <a:lnTo>
                        <a:pt x="368" y="352"/>
                      </a:lnTo>
                      <a:lnTo>
                        <a:pt x="377" y="352"/>
                      </a:lnTo>
                      <a:lnTo>
                        <a:pt x="377" y="253"/>
                      </a:lnTo>
                      <a:lnTo>
                        <a:pt x="377" y="237"/>
                      </a:lnTo>
                      <a:lnTo>
                        <a:pt x="377" y="237"/>
                      </a:lnTo>
                      <a:lnTo>
                        <a:pt x="378" y="230"/>
                      </a:lnTo>
                      <a:lnTo>
                        <a:pt x="381" y="222"/>
                      </a:lnTo>
                      <a:lnTo>
                        <a:pt x="389" y="216"/>
                      </a:lnTo>
                      <a:lnTo>
                        <a:pt x="396" y="212"/>
                      </a:lnTo>
                      <a:lnTo>
                        <a:pt x="406" y="209"/>
                      </a:lnTo>
                      <a:lnTo>
                        <a:pt x="417" y="206"/>
                      </a:lnTo>
                      <a:lnTo>
                        <a:pt x="427" y="205"/>
                      </a:lnTo>
                      <a:lnTo>
                        <a:pt x="437" y="205"/>
                      </a:lnTo>
                      <a:lnTo>
                        <a:pt x="437" y="205"/>
                      </a:lnTo>
                      <a:lnTo>
                        <a:pt x="448" y="205"/>
                      </a:lnTo>
                      <a:lnTo>
                        <a:pt x="448" y="2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88" name="Freeform 21">
                  <a:extLst>
                    <a:ext uri="{FF2B5EF4-FFF2-40B4-BE49-F238E27FC236}">
                      <a16:creationId xmlns:a16="http://schemas.microsoft.com/office/drawing/2014/main" id="{63DAB0B9-7931-4DA7-B3C3-FA236CE3B0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73" y="1725"/>
                  <a:ext cx="226" cy="99"/>
                </a:xfrm>
                <a:custGeom>
                  <a:avLst/>
                  <a:gdLst>
                    <a:gd name="T0" fmla="*/ 112 w 226"/>
                    <a:gd name="T1" fmla="*/ 99 h 99"/>
                    <a:gd name="T2" fmla="*/ 112 w 226"/>
                    <a:gd name="T3" fmla="*/ 99 h 99"/>
                    <a:gd name="T4" fmla="*/ 114 w 226"/>
                    <a:gd name="T5" fmla="*/ 99 h 99"/>
                    <a:gd name="T6" fmla="*/ 114 w 226"/>
                    <a:gd name="T7" fmla="*/ 99 h 99"/>
                    <a:gd name="T8" fmla="*/ 114 w 226"/>
                    <a:gd name="T9" fmla="*/ 99 h 99"/>
                    <a:gd name="T10" fmla="*/ 179 w 226"/>
                    <a:gd name="T11" fmla="*/ 99 h 99"/>
                    <a:gd name="T12" fmla="*/ 179 w 226"/>
                    <a:gd name="T13" fmla="*/ 99 h 99"/>
                    <a:gd name="T14" fmla="*/ 189 w 226"/>
                    <a:gd name="T15" fmla="*/ 88 h 99"/>
                    <a:gd name="T16" fmla="*/ 199 w 226"/>
                    <a:gd name="T17" fmla="*/ 77 h 99"/>
                    <a:gd name="T18" fmla="*/ 209 w 226"/>
                    <a:gd name="T19" fmla="*/ 63 h 99"/>
                    <a:gd name="T20" fmla="*/ 218 w 226"/>
                    <a:gd name="T21" fmla="*/ 49 h 99"/>
                    <a:gd name="T22" fmla="*/ 224 w 226"/>
                    <a:gd name="T23" fmla="*/ 35 h 99"/>
                    <a:gd name="T24" fmla="*/ 226 w 226"/>
                    <a:gd name="T25" fmla="*/ 29 h 99"/>
                    <a:gd name="T26" fmla="*/ 226 w 226"/>
                    <a:gd name="T27" fmla="*/ 24 h 99"/>
                    <a:gd name="T28" fmla="*/ 223 w 226"/>
                    <a:gd name="T29" fmla="*/ 19 h 99"/>
                    <a:gd name="T30" fmla="*/ 220 w 226"/>
                    <a:gd name="T31" fmla="*/ 16 h 99"/>
                    <a:gd name="T32" fmla="*/ 220 w 226"/>
                    <a:gd name="T33" fmla="*/ 16 h 99"/>
                    <a:gd name="T34" fmla="*/ 206 w 226"/>
                    <a:gd name="T35" fmla="*/ 10 h 99"/>
                    <a:gd name="T36" fmla="*/ 193 w 226"/>
                    <a:gd name="T37" fmla="*/ 6 h 99"/>
                    <a:gd name="T38" fmla="*/ 181 w 226"/>
                    <a:gd name="T39" fmla="*/ 1 h 99"/>
                    <a:gd name="T40" fmla="*/ 171 w 226"/>
                    <a:gd name="T41" fmla="*/ 0 h 99"/>
                    <a:gd name="T42" fmla="*/ 171 w 226"/>
                    <a:gd name="T43" fmla="*/ 0 h 99"/>
                    <a:gd name="T44" fmla="*/ 164 w 226"/>
                    <a:gd name="T45" fmla="*/ 1 h 99"/>
                    <a:gd name="T46" fmla="*/ 158 w 226"/>
                    <a:gd name="T47" fmla="*/ 3 h 99"/>
                    <a:gd name="T48" fmla="*/ 145 w 226"/>
                    <a:gd name="T49" fmla="*/ 9 h 99"/>
                    <a:gd name="T50" fmla="*/ 130 w 226"/>
                    <a:gd name="T51" fmla="*/ 15 h 99"/>
                    <a:gd name="T52" fmla="*/ 123 w 226"/>
                    <a:gd name="T53" fmla="*/ 16 h 99"/>
                    <a:gd name="T54" fmla="*/ 114 w 226"/>
                    <a:gd name="T55" fmla="*/ 16 h 99"/>
                    <a:gd name="T56" fmla="*/ 114 w 226"/>
                    <a:gd name="T57" fmla="*/ 16 h 99"/>
                    <a:gd name="T58" fmla="*/ 105 w 226"/>
                    <a:gd name="T59" fmla="*/ 16 h 99"/>
                    <a:gd name="T60" fmla="*/ 96 w 226"/>
                    <a:gd name="T61" fmla="*/ 15 h 99"/>
                    <a:gd name="T62" fmla="*/ 81 w 226"/>
                    <a:gd name="T63" fmla="*/ 9 h 99"/>
                    <a:gd name="T64" fmla="*/ 68 w 226"/>
                    <a:gd name="T65" fmla="*/ 3 h 99"/>
                    <a:gd name="T66" fmla="*/ 62 w 226"/>
                    <a:gd name="T67" fmla="*/ 1 h 99"/>
                    <a:gd name="T68" fmla="*/ 55 w 226"/>
                    <a:gd name="T69" fmla="*/ 0 h 99"/>
                    <a:gd name="T70" fmla="*/ 55 w 226"/>
                    <a:gd name="T71" fmla="*/ 0 h 99"/>
                    <a:gd name="T72" fmla="*/ 45 w 226"/>
                    <a:gd name="T73" fmla="*/ 1 h 99"/>
                    <a:gd name="T74" fmla="*/ 33 w 226"/>
                    <a:gd name="T75" fmla="*/ 6 h 99"/>
                    <a:gd name="T76" fmla="*/ 19 w 226"/>
                    <a:gd name="T77" fmla="*/ 10 h 99"/>
                    <a:gd name="T78" fmla="*/ 6 w 226"/>
                    <a:gd name="T79" fmla="*/ 16 h 99"/>
                    <a:gd name="T80" fmla="*/ 6 w 226"/>
                    <a:gd name="T81" fmla="*/ 16 h 99"/>
                    <a:gd name="T82" fmla="*/ 3 w 226"/>
                    <a:gd name="T83" fmla="*/ 19 h 99"/>
                    <a:gd name="T84" fmla="*/ 0 w 226"/>
                    <a:gd name="T85" fmla="*/ 24 h 99"/>
                    <a:gd name="T86" fmla="*/ 0 w 226"/>
                    <a:gd name="T87" fmla="*/ 29 h 99"/>
                    <a:gd name="T88" fmla="*/ 2 w 226"/>
                    <a:gd name="T89" fmla="*/ 35 h 99"/>
                    <a:gd name="T90" fmla="*/ 8 w 226"/>
                    <a:gd name="T91" fmla="*/ 49 h 99"/>
                    <a:gd name="T92" fmla="*/ 17 w 226"/>
                    <a:gd name="T93" fmla="*/ 63 h 99"/>
                    <a:gd name="T94" fmla="*/ 27 w 226"/>
                    <a:gd name="T95" fmla="*/ 77 h 99"/>
                    <a:gd name="T96" fmla="*/ 37 w 226"/>
                    <a:gd name="T97" fmla="*/ 88 h 99"/>
                    <a:gd name="T98" fmla="*/ 47 w 226"/>
                    <a:gd name="T99" fmla="*/ 99 h 99"/>
                    <a:gd name="T100" fmla="*/ 112 w 226"/>
                    <a:gd name="T101" fmla="*/ 99 h 99"/>
                    <a:gd name="T102" fmla="*/ 112 w 226"/>
                    <a:gd name="T103" fmla="*/ 99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226" h="99">
                      <a:moveTo>
                        <a:pt x="112" y="99"/>
                      </a:moveTo>
                      <a:lnTo>
                        <a:pt x="112" y="99"/>
                      </a:lnTo>
                      <a:lnTo>
                        <a:pt x="114" y="99"/>
                      </a:lnTo>
                      <a:lnTo>
                        <a:pt x="114" y="99"/>
                      </a:lnTo>
                      <a:lnTo>
                        <a:pt x="114" y="99"/>
                      </a:lnTo>
                      <a:lnTo>
                        <a:pt x="179" y="99"/>
                      </a:lnTo>
                      <a:lnTo>
                        <a:pt x="179" y="99"/>
                      </a:lnTo>
                      <a:lnTo>
                        <a:pt x="189" y="88"/>
                      </a:lnTo>
                      <a:lnTo>
                        <a:pt x="199" y="77"/>
                      </a:lnTo>
                      <a:lnTo>
                        <a:pt x="209" y="63"/>
                      </a:lnTo>
                      <a:lnTo>
                        <a:pt x="218" y="49"/>
                      </a:lnTo>
                      <a:lnTo>
                        <a:pt x="224" y="35"/>
                      </a:lnTo>
                      <a:lnTo>
                        <a:pt x="226" y="29"/>
                      </a:lnTo>
                      <a:lnTo>
                        <a:pt x="226" y="24"/>
                      </a:lnTo>
                      <a:lnTo>
                        <a:pt x="223" y="19"/>
                      </a:lnTo>
                      <a:lnTo>
                        <a:pt x="220" y="16"/>
                      </a:lnTo>
                      <a:lnTo>
                        <a:pt x="220" y="16"/>
                      </a:lnTo>
                      <a:lnTo>
                        <a:pt x="206" y="10"/>
                      </a:lnTo>
                      <a:lnTo>
                        <a:pt x="193" y="6"/>
                      </a:lnTo>
                      <a:lnTo>
                        <a:pt x="181" y="1"/>
                      </a:lnTo>
                      <a:lnTo>
                        <a:pt x="171" y="0"/>
                      </a:lnTo>
                      <a:lnTo>
                        <a:pt x="171" y="0"/>
                      </a:lnTo>
                      <a:lnTo>
                        <a:pt x="164" y="1"/>
                      </a:lnTo>
                      <a:lnTo>
                        <a:pt x="158" y="3"/>
                      </a:lnTo>
                      <a:lnTo>
                        <a:pt x="145" y="9"/>
                      </a:lnTo>
                      <a:lnTo>
                        <a:pt x="130" y="15"/>
                      </a:lnTo>
                      <a:lnTo>
                        <a:pt x="123" y="16"/>
                      </a:lnTo>
                      <a:lnTo>
                        <a:pt x="114" y="16"/>
                      </a:lnTo>
                      <a:lnTo>
                        <a:pt x="114" y="16"/>
                      </a:lnTo>
                      <a:lnTo>
                        <a:pt x="105" y="16"/>
                      </a:lnTo>
                      <a:lnTo>
                        <a:pt x="96" y="15"/>
                      </a:lnTo>
                      <a:lnTo>
                        <a:pt x="81" y="9"/>
                      </a:lnTo>
                      <a:lnTo>
                        <a:pt x="68" y="3"/>
                      </a:lnTo>
                      <a:lnTo>
                        <a:pt x="62" y="1"/>
                      </a:lnTo>
                      <a:lnTo>
                        <a:pt x="55" y="0"/>
                      </a:lnTo>
                      <a:lnTo>
                        <a:pt x="55" y="0"/>
                      </a:lnTo>
                      <a:lnTo>
                        <a:pt x="45" y="1"/>
                      </a:lnTo>
                      <a:lnTo>
                        <a:pt x="33" y="6"/>
                      </a:lnTo>
                      <a:lnTo>
                        <a:pt x="19" y="10"/>
                      </a:lnTo>
                      <a:lnTo>
                        <a:pt x="6" y="16"/>
                      </a:lnTo>
                      <a:lnTo>
                        <a:pt x="6" y="16"/>
                      </a:lnTo>
                      <a:lnTo>
                        <a:pt x="3" y="19"/>
                      </a:lnTo>
                      <a:lnTo>
                        <a:pt x="0" y="24"/>
                      </a:lnTo>
                      <a:lnTo>
                        <a:pt x="0" y="29"/>
                      </a:lnTo>
                      <a:lnTo>
                        <a:pt x="2" y="35"/>
                      </a:lnTo>
                      <a:lnTo>
                        <a:pt x="8" y="49"/>
                      </a:lnTo>
                      <a:lnTo>
                        <a:pt x="17" y="63"/>
                      </a:lnTo>
                      <a:lnTo>
                        <a:pt x="27" y="77"/>
                      </a:lnTo>
                      <a:lnTo>
                        <a:pt x="37" y="88"/>
                      </a:lnTo>
                      <a:lnTo>
                        <a:pt x="47" y="99"/>
                      </a:lnTo>
                      <a:lnTo>
                        <a:pt x="112" y="99"/>
                      </a:lnTo>
                      <a:lnTo>
                        <a:pt x="112" y="9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</p:grpSp>
        </p:grpSp>
        <p:sp>
          <p:nvSpPr>
            <p:cNvPr id="223" name="Text Box 170">
              <a:extLst>
                <a:ext uri="{FF2B5EF4-FFF2-40B4-BE49-F238E27FC236}">
                  <a16:creationId xmlns:a16="http://schemas.microsoft.com/office/drawing/2014/main" id="{4A7B1DF9-BF4A-40A7-B7C8-F835C0C205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9662" y="3316445"/>
              <a:ext cx="2469902" cy="768365"/>
            </a:xfrm>
            <a:prstGeom prst="rect">
              <a:avLst/>
            </a:prstGeom>
            <a:solidFill>
              <a:srgbClr val="D9F3E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>
              <a:defPPr>
                <a:defRPr lang="ko-KR"/>
              </a:defPPr>
              <a:lvl1pPr algn="ctr" latinLnBrk="0">
                <a:defRPr sz="1600" spc="-8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1400" b="1">
                  <a:solidFill>
                    <a:srgbClr val="559187"/>
                  </a:solidFill>
                </a:rPr>
                <a:t>금전을 빌리거나 빌려주는</a:t>
              </a:r>
            </a:p>
            <a:p>
              <a:r>
                <a:rPr lang="ko-KR" altLang="en-US" sz="1400" b="1">
                  <a:solidFill>
                    <a:srgbClr val="559187"/>
                  </a:solidFill>
                </a:rPr>
                <a:t>행위 및 유가증권을 거래하는 행위 </a:t>
              </a:r>
            </a:p>
          </p:txBody>
        </p:sp>
        <p:sp>
          <p:nvSpPr>
            <p:cNvPr id="224" name="사각형: 둥근 모서리 223">
              <a:extLst>
                <a:ext uri="{FF2B5EF4-FFF2-40B4-BE49-F238E27FC236}">
                  <a16:creationId xmlns:a16="http://schemas.microsoft.com/office/drawing/2014/main" id="{907FE99A-99A3-4E5C-9473-184E219372DE}"/>
                </a:ext>
              </a:extLst>
            </p:cNvPr>
            <p:cNvSpPr/>
            <p:nvPr/>
          </p:nvSpPr>
          <p:spPr>
            <a:xfrm>
              <a:off x="3825114" y="2211986"/>
              <a:ext cx="2255772" cy="262653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신고대상</a:t>
              </a: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F7FF836-ABD7-481C-ABB8-34C18D2527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39</a:t>
            </a:fld>
            <a:endParaRPr lang="ko-KR" altLang="en-US"/>
          </a:p>
        </p:txBody>
      </p:sp>
      <p:grpSp>
        <p:nvGrpSpPr>
          <p:cNvPr id="69" name="Group 6">
            <a:extLst>
              <a:ext uri="{FF2B5EF4-FFF2-40B4-BE49-F238E27FC236}">
                <a16:creationId xmlns:a16="http://schemas.microsoft.com/office/drawing/2014/main" id="{8E4B9AF6-3B84-45E4-B773-F13322A629F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870878" y="5420740"/>
            <a:ext cx="550157" cy="548628"/>
            <a:chOff x="4999" y="1602"/>
            <a:chExt cx="720" cy="718"/>
          </a:xfrm>
          <a:solidFill>
            <a:schemeClr val="bg1"/>
          </a:solidFill>
        </p:grpSpPr>
        <p:sp>
          <p:nvSpPr>
            <p:cNvPr id="70" name="Freeform 7">
              <a:extLst>
                <a:ext uri="{FF2B5EF4-FFF2-40B4-BE49-F238E27FC236}">
                  <a16:creationId xmlns:a16="http://schemas.microsoft.com/office/drawing/2014/main" id="{DD693CB2-7090-40C4-A9EF-BFE826A36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7" y="1602"/>
              <a:ext cx="452" cy="450"/>
            </a:xfrm>
            <a:custGeom>
              <a:avLst/>
              <a:gdLst>
                <a:gd name="T0" fmla="*/ 228 w 452"/>
                <a:gd name="T1" fmla="*/ 450 h 450"/>
                <a:gd name="T2" fmla="*/ 228 w 452"/>
                <a:gd name="T3" fmla="*/ 450 h 450"/>
                <a:gd name="T4" fmla="*/ 220 w 452"/>
                <a:gd name="T5" fmla="*/ 448 h 450"/>
                <a:gd name="T6" fmla="*/ 212 w 452"/>
                <a:gd name="T7" fmla="*/ 444 h 450"/>
                <a:gd name="T8" fmla="*/ 8 w 452"/>
                <a:gd name="T9" fmla="*/ 240 h 450"/>
                <a:gd name="T10" fmla="*/ 8 w 452"/>
                <a:gd name="T11" fmla="*/ 240 h 450"/>
                <a:gd name="T12" fmla="*/ 2 w 452"/>
                <a:gd name="T13" fmla="*/ 232 h 450"/>
                <a:gd name="T14" fmla="*/ 0 w 452"/>
                <a:gd name="T15" fmla="*/ 224 h 450"/>
                <a:gd name="T16" fmla="*/ 2 w 452"/>
                <a:gd name="T17" fmla="*/ 216 h 450"/>
                <a:gd name="T18" fmla="*/ 6 w 452"/>
                <a:gd name="T19" fmla="*/ 208 h 450"/>
                <a:gd name="T20" fmla="*/ 154 w 452"/>
                <a:gd name="T21" fmla="*/ 8 h 450"/>
                <a:gd name="T22" fmla="*/ 154 w 452"/>
                <a:gd name="T23" fmla="*/ 8 h 450"/>
                <a:gd name="T24" fmla="*/ 162 w 452"/>
                <a:gd name="T25" fmla="*/ 2 h 450"/>
                <a:gd name="T26" fmla="*/ 170 w 452"/>
                <a:gd name="T27" fmla="*/ 0 h 450"/>
                <a:gd name="T28" fmla="*/ 180 w 452"/>
                <a:gd name="T29" fmla="*/ 0 h 450"/>
                <a:gd name="T30" fmla="*/ 188 w 452"/>
                <a:gd name="T31" fmla="*/ 4 h 450"/>
                <a:gd name="T32" fmla="*/ 188 w 452"/>
                <a:gd name="T33" fmla="*/ 4 h 450"/>
                <a:gd name="T34" fmla="*/ 194 w 452"/>
                <a:gd name="T35" fmla="*/ 10 h 450"/>
                <a:gd name="T36" fmla="*/ 198 w 452"/>
                <a:gd name="T37" fmla="*/ 20 h 450"/>
                <a:gd name="T38" fmla="*/ 196 w 452"/>
                <a:gd name="T39" fmla="*/ 28 h 450"/>
                <a:gd name="T40" fmla="*/ 192 w 452"/>
                <a:gd name="T41" fmla="*/ 36 h 450"/>
                <a:gd name="T42" fmla="*/ 56 w 452"/>
                <a:gd name="T43" fmla="*/ 220 h 450"/>
                <a:gd name="T44" fmla="*/ 230 w 452"/>
                <a:gd name="T45" fmla="*/ 396 h 450"/>
                <a:gd name="T46" fmla="*/ 414 w 452"/>
                <a:gd name="T47" fmla="*/ 258 h 450"/>
                <a:gd name="T48" fmla="*/ 414 w 452"/>
                <a:gd name="T49" fmla="*/ 258 h 450"/>
                <a:gd name="T50" fmla="*/ 422 w 452"/>
                <a:gd name="T51" fmla="*/ 254 h 450"/>
                <a:gd name="T52" fmla="*/ 432 w 452"/>
                <a:gd name="T53" fmla="*/ 254 h 450"/>
                <a:gd name="T54" fmla="*/ 440 w 452"/>
                <a:gd name="T55" fmla="*/ 256 h 450"/>
                <a:gd name="T56" fmla="*/ 446 w 452"/>
                <a:gd name="T57" fmla="*/ 262 h 450"/>
                <a:gd name="T58" fmla="*/ 446 w 452"/>
                <a:gd name="T59" fmla="*/ 262 h 450"/>
                <a:gd name="T60" fmla="*/ 450 w 452"/>
                <a:gd name="T61" fmla="*/ 272 h 450"/>
                <a:gd name="T62" fmla="*/ 452 w 452"/>
                <a:gd name="T63" fmla="*/ 280 h 450"/>
                <a:gd name="T64" fmla="*/ 448 w 452"/>
                <a:gd name="T65" fmla="*/ 288 h 450"/>
                <a:gd name="T66" fmla="*/ 442 w 452"/>
                <a:gd name="T67" fmla="*/ 296 h 450"/>
                <a:gd name="T68" fmla="*/ 242 w 452"/>
                <a:gd name="T69" fmla="*/ 446 h 450"/>
                <a:gd name="T70" fmla="*/ 242 w 452"/>
                <a:gd name="T71" fmla="*/ 446 h 450"/>
                <a:gd name="T72" fmla="*/ 236 w 452"/>
                <a:gd name="T73" fmla="*/ 448 h 450"/>
                <a:gd name="T74" fmla="*/ 228 w 452"/>
                <a:gd name="T75" fmla="*/ 450 h 450"/>
                <a:gd name="T76" fmla="*/ 228 w 452"/>
                <a:gd name="T77" fmla="*/ 450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52" h="450">
                  <a:moveTo>
                    <a:pt x="228" y="450"/>
                  </a:moveTo>
                  <a:lnTo>
                    <a:pt x="228" y="450"/>
                  </a:lnTo>
                  <a:lnTo>
                    <a:pt x="220" y="448"/>
                  </a:lnTo>
                  <a:lnTo>
                    <a:pt x="212" y="444"/>
                  </a:lnTo>
                  <a:lnTo>
                    <a:pt x="8" y="240"/>
                  </a:lnTo>
                  <a:lnTo>
                    <a:pt x="8" y="240"/>
                  </a:lnTo>
                  <a:lnTo>
                    <a:pt x="2" y="232"/>
                  </a:lnTo>
                  <a:lnTo>
                    <a:pt x="0" y="224"/>
                  </a:lnTo>
                  <a:lnTo>
                    <a:pt x="2" y="216"/>
                  </a:lnTo>
                  <a:lnTo>
                    <a:pt x="6" y="208"/>
                  </a:lnTo>
                  <a:lnTo>
                    <a:pt x="154" y="8"/>
                  </a:lnTo>
                  <a:lnTo>
                    <a:pt x="154" y="8"/>
                  </a:lnTo>
                  <a:lnTo>
                    <a:pt x="162" y="2"/>
                  </a:lnTo>
                  <a:lnTo>
                    <a:pt x="170" y="0"/>
                  </a:lnTo>
                  <a:lnTo>
                    <a:pt x="180" y="0"/>
                  </a:lnTo>
                  <a:lnTo>
                    <a:pt x="188" y="4"/>
                  </a:lnTo>
                  <a:lnTo>
                    <a:pt x="188" y="4"/>
                  </a:lnTo>
                  <a:lnTo>
                    <a:pt x="194" y="10"/>
                  </a:lnTo>
                  <a:lnTo>
                    <a:pt x="198" y="20"/>
                  </a:lnTo>
                  <a:lnTo>
                    <a:pt x="196" y="28"/>
                  </a:lnTo>
                  <a:lnTo>
                    <a:pt x="192" y="36"/>
                  </a:lnTo>
                  <a:lnTo>
                    <a:pt x="56" y="220"/>
                  </a:lnTo>
                  <a:lnTo>
                    <a:pt x="230" y="396"/>
                  </a:lnTo>
                  <a:lnTo>
                    <a:pt x="414" y="258"/>
                  </a:lnTo>
                  <a:lnTo>
                    <a:pt x="414" y="258"/>
                  </a:lnTo>
                  <a:lnTo>
                    <a:pt x="422" y="254"/>
                  </a:lnTo>
                  <a:lnTo>
                    <a:pt x="432" y="254"/>
                  </a:lnTo>
                  <a:lnTo>
                    <a:pt x="440" y="256"/>
                  </a:lnTo>
                  <a:lnTo>
                    <a:pt x="446" y="262"/>
                  </a:lnTo>
                  <a:lnTo>
                    <a:pt x="446" y="262"/>
                  </a:lnTo>
                  <a:lnTo>
                    <a:pt x="450" y="272"/>
                  </a:lnTo>
                  <a:lnTo>
                    <a:pt x="452" y="280"/>
                  </a:lnTo>
                  <a:lnTo>
                    <a:pt x="448" y="288"/>
                  </a:lnTo>
                  <a:lnTo>
                    <a:pt x="442" y="296"/>
                  </a:lnTo>
                  <a:lnTo>
                    <a:pt x="242" y="446"/>
                  </a:lnTo>
                  <a:lnTo>
                    <a:pt x="242" y="446"/>
                  </a:lnTo>
                  <a:lnTo>
                    <a:pt x="236" y="448"/>
                  </a:lnTo>
                  <a:lnTo>
                    <a:pt x="228" y="450"/>
                  </a:lnTo>
                  <a:lnTo>
                    <a:pt x="228" y="4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71" name="Freeform 8">
              <a:extLst>
                <a:ext uri="{FF2B5EF4-FFF2-40B4-BE49-F238E27FC236}">
                  <a16:creationId xmlns:a16="http://schemas.microsoft.com/office/drawing/2014/main" id="{90CDBEC3-83ED-4010-B270-DA69CAE9CD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9" y="1856"/>
              <a:ext cx="354" cy="464"/>
            </a:xfrm>
            <a:custGeom>
              <a:avLst/>
              <a:gdLst>
                <a:gd name="T0" fmla="*/ 24 w 354"/>
                <a:gd name="T1" fmla="*/ 464 h 464"/>
                <a:gd name="T2" fmla="*/ 24 w 354"/>
                <a:gd name="T3" fmla="*/ 464 h 464"/>
                <a:gd name="T4" fmla="*/ 14 w 354"/>
                <a:gd name="T5" fmla="*/ 462 h 464"/>
                <a:gd name="T6" fmla="*/ 6 w 354"/>
                <a:gd name="T7" fmla="*/ 458 h 464"/>
                <a:gd name="T8" fmla="*/ 6 w 354"/>
                <a:gd name="T9" fmla="*/ 458 h 464"/>
                <a:gd name="T10" fmla="*/ 2 w 354"/>
                <a:gd name="T11" fmla="*/ 450 h 464"/>
                <a:gd name="T12" fmla="*/ 0 w 354"/>
                <a:gd name="T13" fmla="*/ 440 h 464"/>
                <a:gd name="T14" fmla="*/ 2 w 354"/>
                <a:gd name="T15" fmla="*/ 432 h 464"/>
                <a:gd name="T16" fmla="*/ 6 w 354"/>
                <a:gd name="T17" fmla="*/ 424 h 464"/>
                <a:gd name="T18" fmla="*/ 6 w 354"/>
                <a:gd name="T19" fmla="*/ 424 h 464"/>
                <a:gd name="T20" fmla="*/ 14 w 354"/>
                <a:gd name="T21" fmla="*/ 412 h 464"/>
                <a:gd name="T22" fmla="*/ 22 w 354"/>
                <a:gd name="T23" fmla="*/ 390 h 464"/>
                <a:gd name="T24" fmla="*/ 48 w 354"/>
                <a:gd name="T25" fmla="*/ 324 h 464"/>
                <a:gd name="T26" fmla="*/ 76 w 354"/>
                <a:gd name="T27" fmla="*/ 238 h 464"/>
                <a:gd name="T28" fmla="*/ 106 w 354"/>
                <a:gd name="T29" fmla="*/ 142 h 464"/>
                <a:gd name="T30" fmla="*/ 106 w 354"/>
                <a:gd name="T31" fmla="*/ 142 h 464"/>
                <a:gd name="T32" fmla="*/ 110 w 354"/>
                <a:gd name="T33" fmla="*/ 136 h 464"/>
                <a:gd name="T34" fmla="*/ 116 w 354"/>
                <a:gd name="T35" fmla="*/ 130 h 464"/>
                <a:gd name="T36" fmla="*/ 318 w 354"/>
                <a:gd name="T37" fmla="*/ 4 h 464"/>
                <a:gd name="T38" fmla="*/ 318 w 354"/>
                <a:gd name="T39" fmla="*/ 4 h 464"/>
                <a:gd name="T40" fmla="*/ 328 w 354"/>
                <a:gd name="T41" fmla="*/ 0 h 464"/>
                <a:gd name="T42" fmla="*/ 336 w 354"/>
                <a:gd name="T43" fmla="*/ 2 h 464"/>
                <a:gd name="T44" fmla="*/ 344 w 354"/>
                <a:gd name="T45" fmla="*/ 4 h 464"/>
                <a:gd name="T46" fmla="*/ 350 w 354"/>
                <a:gd name="T47" fmla="*/ 12 h 464"/>
                <a:gd name="T48" fmla="*/ 350 w 354"/>
                <a:gd name="T49" fmla="*/ 12 h 464"/>
                <a:gd name="T50" fmla="*/ 354 w 354"/>
                <a:gd name="T51" fmla="*/ 20 h 464"/>
                <a:gd name="T52" fmla="*/ 354 w 354"/>
                <a:gd name="T53" fmla="*/ 30 h 464"/>
                <a:gd name="T54" fmla="*/ 350 w 354"/>
                <a:gd name="T55" fmla="*/ 38 h 464"/>
                <a:gd name="T56" fmla="*/ 344 w 354"/>
                <a:gd name="T57" fmla="*/ 44 h 464"/>
                <a:gd name="T58" fmla="*/ 150 w 354"/>
                <a:gd name="T59" fmla="*/ 166 h 464"/>
                <a:gd name="T60" fmla="*/ 150 w 354"/>
                <a:gd name="T61" fmla="*/ 166 h 464"/>
                <a:gd name="T62" fmla="*/ 124 w 354"/>
                <a:gd name="T63" fmla="*/ 244 h 464"/>
                <a:gd name="T64" fmla="*/ 94 w 354"/>
                <a:gd name="T65" fmla="*/ 334 h 464"/>
                <a:gd name="T66" fmla="*/ 78 w 354"/>
                <a:gd name="T67" fmla="*/ 376 h 464"/>
                <a:gd name="T68" fmla="*/ 64 w 354"/>
                <a:gd name="T69" fmla="*/ 414 h 464"/>
                <a:gd name="T70" fmla="*/ 52 w 354"/>
                <a:gd name="T71" fmla="*/ 442 h 464"/>
                <a:gd name="T72" fmla="*/ 46 w 354"/>
                <a:gd name="T73" fmla="*/ 452 h 464"/>
                <a:gd name="T74" fmla="*/ 40 w 354"/>
                <a:gd name="T75" fmla="*/ 458 h 464"/>
                <a:gd name="T76" fmla="*/ 40 w 354"/>
                <a:gd name="T77" fmla="*/ 458 h 464"/>
                <a:gd name="T78" fmla="*/ 32 w 354"/>
                <a:gd name="T79" fmla="*/ 462 h 464"/>
                <a:gd name="T80" fmla="*/ 24 w 354"/>
                <a:gd name="T81" fmla="*/ 464 h 464"/>
                <a:gd name="T82" fmla="*/ 24 w 354"/>
                <a:gd name="T83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4" h="464">
                  <a:moveTo>
                    <a:pt x="24" y="464"/>
                  </a:moveTo>
                  <a:lnTo>
                    <a:pt x="24" y="464"/>
                  </a:lnTo>
                  <a:lnTo>
                    <a:pt x="14" y="462"/>
                  </a:lnTo>
                  <a:lnTo>
                    <a:pt x="6" y="458"/>
                  </a:lnTo>
                  <a:lnTo>
                    <a:pt x="6" y="458"/>
                  </a:lnTo>
                  <a:lnTo>
                    <a:pt x="2" y="450"/>
                  </a:lnTo>
                  <a:lnTo>
                    <a:pt x="0" y="440"/>
                  </a:lnTo>
                  <a:lnTo>
                    <a:pt x="2" y="432"/>
                  </a:lnTo>
                  <a:lnTo>
                    <a:pt x="6" y="424"/>
                  </a:lnTo>
                  <a:lnTo>
                    <a:pt x="6" y="424"/>
                  </a:lnTo>
                  <a:lnTo>
                    <a:pt x="14" y="412"/>
                  </a:lnTo>
                  <a:lnTo>
                    <a:pt x="22" y="390"/>
                  </a:lnTo>
                  <a:lnTo>
                    <a:pt x="48" y="324"/>
                  </a:lnTo>
                  <a:lnTo>
                    <a:pt x="76" y="238"/>
                  </a:lnTo>
                  <a:lnTo>
                    <a:pt x="106" y="142"/>
                  </a:lnTo>
                  <a:lnTo>
                    <a:pt x="106" y="142"/>
                  </a:lnTo>
                  <a:lnTo>
                    <a:pt x="110" y="136"/>
                  </a:lnTo>
                  <a:lnTo>
                    <a:pt x="116" y="130"/>
                  </a:lnTo>
                  <a:lnTo>
                    <a:pt x="318" y="4"/>
                  </a:lnTo>
                  <a:lnTo>
                    <a:pt x="318" y="4"/>
                  </a:lnTo>
                  <a:lnTo>
                    <a:pt x="328" y="0"/>
                  </a:lnTo>
                  <a:lnTo>
                    <a:pt x="336" y="2"/>
                  </a:lnTo>
                  <a:lnTo>
                    <a:pt x="344" y="4"/>
                  </a:lnTo>
                  <a:lnTo>
                    <a:pt x="350" y="12"/>
                  </a:lnTo>
                  <a:lnTo>
                    <a:pt x="350" y="12"/>
                  </a:lnTo>
                  <a:lnTo>
                    <a:pt x="354" y="20"/>
                  </a:lnTo>
                  <a:lnTo>
                    <a:pt x="354" y="30"/>
                  </a:lnTo>
                  <a:lnTo>
                    <a:pt x="350" y="38"/>
                  </a:lnTo>
                  <a:lnTo>
                    <a:pt x="344" y="44"/>
                  </a:lnTo>
                  <a:lnTo>
                    <a:pt x="150" y="166"/>
                  </a:lnTo>
                  <a:lnTo>
                    <a:pt x="150" y="166"/>
                  </a:lnTo>
                  <a:lnTo>
                    <a:pt x="124" y="244"/>
                  </a:lnTo>
                  <a:lnTo>
                    <a:pt x="94" y="334"/>
                  </a:lnTo>
                  <a:lnTo>
                    <a:pt x="78" y="376"/>
                  </a:lnTo>
                  <a:lnTo>
                    <a:pt x="64" y="414"/>
                  </a:lnTo>
                  <a:lnTo>
                    <a:pt x="52" y="442"/>
                  </a:lnTo>
                  <a:lnTo>
                    <a:pt x="46" y="452"/>
                  </a:lnTo>
                  <a:lnTo>
                    <a:pt x="40" y="458"/>
                  </a:lnTo>
                  <a:lnTo>
                    <a:pt x="40" y="458"/>
                  </a:lnTo>
                  <a:lnTo>
                    <a:pt x="32" y="462"/>
                  </a:lnTo>
                  <a:lnTo>
                    <a:pt x="24" y="464"/>
                  </a:lnTo>
                  <a:lnTo>
                    <a:pt x="24" y="4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72" name="Freeform 9">
              <a:extLst>
                <a:ext uri="{FF2B5EF4-FFF2-40B4-BE49-F238E27FC236}">
                  <a16:creationId xmlns:a16="http://schemas.microsoft.com/office/drawing/2014/main" id="{11F846B2-8B60-4105-8015-C476490A3262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9" y="1966"/>
              <a:ext cx="464" cy="354"/>
            </a:xfrm>
            <a:custGeom>
              <a:avLst/>
              <a:gdLst>
                <a:gd name="T0" fmla="*/ 24 w 464"/>
                <a:gd name="T1" fmla="*/ 354 h 354"/>
                <a:gd name="T2" fmla="*/ 24 w 464"/>
                <a:gd name="T3" fmla="*/ 354 h 354"/>
                <a:gd name="T4" fmla="*/ 14 w 464"/>
                <a:gd name="T5" fmla="*/ 354 h 354"/>
                <a:gd name="T6" fmla="*/ 6 w 464"/>
                <a:gd name="T7" fmla="*/ 348 h 354"/>
                <a:gd name="T8" fmla="*/ 6 w 464"/>
                <a:gd name="T9" fmla="*/ 348 h 354"/>
                <a:gd name="T10" fmla="*/ 2 w 464"/>
                <a:gd name="T11" fmla="*/ 340 h 354"/>
                <a:gd name="T12" fmla="*/ 0 w 464"/>
                <a:gd name="T13" fmla="*/ 332 h 354"/>
                <a:gd name="T14" fmla="*/ 2 w 464"/>
                <a:gd name="T15" fmla="*/ 322 h 354"/>
                <a:gd name="T16" fmla="*/ 6 w 464"/>
                <a:gd name="T17" fmla="*/ 314 h 354"/>
                <a:gd name="T18" fmla="*/ 240 w 464"/>
                <a:gd name="T19" fmla="*/ 80 h 354"/>
                <a:gd name="T20" fmla="*/ 240 w 464"/>
                <a:gd name="T21" fmla="*/ 80 h 354"/>
                <a:gd name="T22" fmla="*/ 248 w 464"/>
                <a:gd name="T23" fmla="*/ 76 h 354"/>
                <a:gd name="T24" fmla="*/ 258 w 464"/>
                <a:gd name="T25" fmla="*/ 74 h 354"/>
                <a:gd name="T26" fmla="*/ 266 w 464"/>
                <a:gd name="T27" fmla="*/ 76 h 354"/>
                <a:gd name="T28" fmla="*/ 274 w 464"/>
                <a:gd name="T29" fmla="*/ 80 h 354"/>
                <a:gd name="T30" fmla="*/ 274 w 464"/>
                <a:gd name="T31" fmla="*/ 80 h 354"/>
                <a:gd name="T32" fmla="*/ 280 w 464"/>
                <a:gd name="T33" fmla="*/ 88 h 354"/>
                <a:gd name="T34" fmla="*/ 282 w 464"/>
                <a:gd name="T35" fmla="*/ 96 h 354"/>
                <a:gd name="T36" fmla="*/ 280 w 464"/>
                <a:gd name="T37" fmla="*/ 106 h 354"/>
                <a:gd name="T38" fmla="*/ 274 w 464"/>
                <a:gd name="T39" fmla="*/ 114 h 354"/>
                <a:gd name="T40" fmla="*/ 126 w 464"/>
                <a:gd name="T41" fmla="*/ 262 h 354"/>
                <a:gd name="T42" fmla="*/ 126 w 464"/>
                <a:gd name="T43" fmla="*/ 262 h 354"/>
                <a:gd name="T44" fmla="*/ 218 w 464"/>
                <a:gd name="T45" fmla="*/ 230 h 354"/>
                <a:gd name="T46" fmla="*/ 300 w 464"/>
                <a:gd name="T47" fmla="*/ 206 h 354"/>
                <a:gd name="T48" fmla="*/ 420 w 464"/>
                <a:gd name="T49" fmla="*/ 12 h 354"/>
                <a:gd name="T50" fmla="*/ 420 w 464"/>
                <a:gd name="T51" fmla="*/ 12 h 354"/>
                <a:gd name="T52" fmla="*/ 426 w 464"/>
                <a:gd name="T53" fmla="*/ 4 h 354"/>
                <a:gd name="T54" fmla="*/ 436 w 464"/>
                <a:gd name="T55" fmla="*/ 0 h 354"/>
                <a:gd name="T56" fmla="*/ 444 w 464"/>
                <a:gd name="T57" fmla="*/ 0 h 354"/>
                <a:gd name="T58" fmla="*/ 452 w 464"/>
                <a:gd name="T59" fmla="*/ 4 h 354"/>
                <a:gd name="T60" fmla="*/ 452 w 464"/>
                <a:gd name="T61" fmla="*/ 4 h 354"/>
                <a:gd name="T62" fmla="*/ 460 w 464"/>
                <a:gd name="T63" fmla="*/ 10 h 354"/>
                <a:gd name="T64" fmla="*/ 464 w 464"/>
                <a:gd name="T65" fmla="*/ 18 h 354"/>
                <a:gd name="T66" fmla="*/ 464 w 464"/>
                <a:gd name="T67" fmla="*/ 28 h 354"/>
                <a:gd name="T68" fmla="*/ 460 w 464"/>
                <a:gd name="T69" fmla="*/ 36 h 354"/>
                <a:gd name="T70" fmla="*/ 334 w 464"/>
                <a:gd name="T71" fmla="*/ 238 h 354"/>
                <a:gd name="T72" fmla="*/ 334 w 464"/>
                <a:gd name="T73" fmla="*/ 238 h 354"/>
                <a:gd name="T74" fmla="*/ 330 w 464"/>
                <a:gd name="T75" fmla="*/ 244 h 354"/>
                <a:gd name="T76" fmla="*/ 322 w 464"/>
                <a:gd name="T77" fmla="*/ 248 h 354"/>
                <a:gd name="T78" fmla="*/ 322 w 464"/>
                <a:gd name="T79" fmla="*/ 248 h 354"/>
                <a:gd name="T80" fmla="*/ 228 w 464"/>
                <a:gd name="T81" fmla="*/ 278 h 354"/>
                <a:gd name="T82" fmla="*/ 140 w 464"/>
                <a:gd name="T83" fmla="*/ 306 h 354"/>
                <a:gd name="T84" fmla="*/ 74 w 464"/>
                <a:gd name="T85" fmla="*/ 332 h 354"/>
                <a:gd name="T86" fmla="*/ 52 w 464"/>
                <a:gd name="T87" fmla="*/ 342 h 354"/>
                <a:gd name="T88" fmla="*/ 40 w 464"/>
                <a:gd name="T89" fmla="*/ 348 h 354"/>
                <a:gd name="T90" fmla="*/ 40 w 464"/>
                <a:gd name="T91" fmla="*/ 348 h 354"/>
                <a:gd name="T92" fmla="*/ 32 w 464"/>
                <a:gd name="T93" fmla="*/ 354 h 354"/>
                <a:gd name="T94" fmla="*/ 24 w 464"/>
                <a:gd name="T95" fmla="*/ 354 h 354"/>
                <a:gd name="T96" fmla="*/ 24 w 464"/>
                <a:gd name="T97" fmla="*/ 354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64" h="354">
                  <a:moveTo>
                    <a:pt x="24" y="354"/>
                  </a:moveTo>
                  <a:lnTo>
                    <a:pt x="24" y="354"/>
                  </a:lnTo>
                  <a:lnTo>
                    <a:pt x="14" y="354"/>
                  </a:lnTo>
                  <a:lnTo>
                    <a:pt x="6" y="348"/>
                  </a:lnTo>
                  <a:lnTo>
                    <a:pt x="6" y="348"/>
                  </a:lnTo>
                  <a:lnTo>
                    <a:pt x="2" y="340"/>
                  </a:lnTo>
                  <a:lnTo>
                    <a:pt x="0" y="332"/>
                  </a:lnTo>
                  <a:lnTo>
                    <a:pt x="2" y="322"/>
                  </a:lnTo>
                  <a:lnTo>
                    <a:pt x="6" y="314"/>
                  </a:lnTo>
                  <a:lnTo>
                    <a:pt x="240" y="80"/>
                  </a:lnTo>
                  <a:lnTo>
                    <a:pt x="240" y="80"/>
                  </a:lnTo>
                  <a:lnTo>
                    <a:pt x="248" y="76"/>
                  </a:lnTo>
                  <a:lnTo>
                    <a:pt x="258" y="74"/>
                  </a:lnTo>
                  <a:lnTo>
                    <a:pt x="266" y="76"/>
                  </a:lnTo>
                  <a:lnTo>
                    <a:pt x="274" y="80"/>
                  </a:lnTo>
                  <a:lnTo>
                    <a:pt x="274" y="80"/>
                  </a:lnTo>
                  <a:lnTo>
                    <a:pt x="280" y="88"/>
                  </a:lnTo>
                  <a:lnTo>
                    <a:pt x="282" y="96"/>
                  </a:lnTo>
                  <a:lnTo>
                    <a:pt x="280" y="106"/>
                  </a:lnTo>
                  <a:lnTo>
                    <a:pt x="274" y="114"/>
                  </a:lnTo>
                  <a:lnTo>
                    <a:pt x="126" y="262"/>
                  </a:lnTo>
                  <a:lnTo>
                    <a:pt x="126" y="262"/>
                  </a:lnTo>
                  <a:lnTo>
                    <a:pt x="218" y="230"/>
                  </a:lnTo>
                  <a:lnTo>
                    <a:pt x="300" y="206"/>
                  </a:lnTo>
                  <a:lnTo>
                    <a:pt x="420" y="12"/>
                  </a:lnTo>
                  <a:lnTo>
                    <a:pt x="420" y="12"/>
                  </a:lnTo>
                  <a:lnTo>
                    <a:pt x="426" y="4"/>
                  </a:lnTo>
                  <a:lnTo>
                    <a:pt x="436" y="0"/>
                  </a:lnTo>
                  <a:lnTo>
                    <a:pt x="444" y="0"/>
                  </a:lnTo>
                  <a:lnTo>
                    <a:pt x="452" y="4"/>
                  </a:lnTo>
                  <a:lnTo>
                    <a:pt x="452" y="4"/>
                  </a:lnTo>
                  <a:lnTo>
                    <a:pt x="460" y="10"/>
                  </a:lnTo>
                  <a:lnTo>
                    <a:pt x="464" y="18"/>
                  </a:lnTo>
                  <a:lnTo>
                    <a:pt x="464" y="28"/>
                  </a:lnTo>
                  <a:lnTo>
                    <a:pt x="460" y="36"/>
                  </a:lnTo>
                  <a:lnTo>
                    <a:pt x="334" y="238"/>
                  </a:lnTo>
                  <a:lnTo>
                    <a:pt x="334" y="238"/>
                  </a:lnTo>
                  <a:lnTo>
                    <a:pt x="330" y="244"/>
                  </a:lnTo>
                  <a:lnTo>
                    <a:pt x="322" y="248"/>
                  </a:lnTo>
                  <a:lnTo>
                    <a:pt x="322" y="248"/>
                  </a:lnTo>
                  <a:lnTo>
                    <a:pt x="228" y="278"/>
                  </a:lnTo>
                  <a:lnTo>
                    <a:pt x="140" y="306"/>
                  </a:lnTo>
                  <a:lnTo>
                    <a:pt x="74" y="332"/>
                  </a:lnTo>
                  <a:lnTo>
                    <a:pt x="52" y="342"/>
                  </a:lnTo>
                  <a:lnTo>
                    <a:pt x="40" y="348"/>
                  </a:lnTo>
                  <a:lnTo>
                    <a:pt x="40" y="348"/>
                  </a:lnTo>
                  <a:lnTo>
                    <a:pt x="32" y="354"/>
                  </a:lnTo>
                  <a:lnTo>
                    <a:pt x="24" y="354"/>
                  </a:lnTo>
                  <a:lnTo>
                    <a:pt x="24" y="3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73" name="Freeform 10">
              <a:extLst>
                <a:ext uri="{FF2B5EF4-FFF2-40B4-BE49-F238E27FC236}">
                  <a16:creationId xmlns:a16="http://schemas.microsoft.com/office/drawing/2014/main" id="{FECDDE70-BBAE-41DE-A9AA-83D1F94DB7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" y="2018"/>
              <a:ext cx="74" cy="74"/>
            </a:xfrm>
            <a:custGeom>
              <a:avLst/>
              <a:gdLst>
                <a:gd name="T0" fmla="*/ 10 w 74"/>
                <a:gd name="T1" fmla="*/ 10 h 74"/>
                <a:gd name="T2" fmla="*/ 10 w 74"/>
                <a:gd name="T3" fmla="*/ 10 h 74"/>
                <a:gd name="T4" fmla="*/ 16 w 74"/>
                <a:gd name="T5" fmla="*/ 6 h 74"/>
                <a:gd name="T6" fmla="*/ 24 w 74"/>
                <a:gd name="T7" fmla="*/ 2 h 74"/>
                <a:gd name="T8" fmla="*/ 30 w 74"/>
                <a:gd name="T9" fmla="*/ 0 h 74"/>
                <a:gd name="T10" fmla="*/ 38 w 74"/>
                <a:gd name="T11" fmla="*/ 0 h 74"/>
                <a:gd name="T12" fmla="*/ 44 w 74"/>
                <a:gd name="T13" fmla="*/ 0 h 74"/>
                <a:gd name="T14" fmla="*/ 52 w 74"/>
                <a:gd name="T15" fmla="*/ 2 h 74"/>
                <a:gd name="T16" fmla="*/ 58 w 74"/>
                <a:gd name="T17" fmla="*/ 6 h 74"/>
                <a:gd name="T18" fmla="*/ 64 w 74"/>
                <a:gd name="T19" fmla="*/ 10 h 74"/>
                <a:gd name="T20" fmla="*/ 64 w 74"/>
                <a:gd name="T21" fmla="*/ 10 h 74"/>
                <a:gd name="T22" fmla="*/ 68 w 74"/>
                <a:gd name="T23" fmla="*/ 16 h 74"/>
                <a:gd name="T24" fmla="*/ 72 w 74"/>
                <a:gd name="T25" fmla="*/ 24 h 74"/>
                <a:gd name="T26" fmla="*/ 74 w 74"/>
                <a:gd name="T27" fmla="*/ 30 h 74"/>
                <a:gd name="T28" fmla="*/ 74 w 74"/>
                <a:gd name="T29" fmla="*/ 38 h 74"/>
                <a:gd name="T30" fmla="*/ 74 w 74"/>
                <a:gd name="T31" fmla="*/ 44 h 74"/>
                <a:gd name="T32" fmla="*/ 72 w 74"/>
                <a:gd name="T33" fmla="*/ 52 h 74"/>
                <a:gd name="T34" fmla="*/ 68 w 74"/>
                <a:gd name="T35" fmla="*/ 58 h 74"/>
                <a:gd name="T36" fmla="*/ 64 w 74"/>
                <a:gd name="T37" fmla="*/ 64 h 74"/>
                <a:gd name="T38" fmla="*/ 64 w 74"/>
                <a:gd name="T39" fmla="*/ 64 h 74"/>
                <a:gd name="T40" fmla="*/ 58 w 74"/>
                <a:gd name="T41" fmla="*/ 68 h 74"/>
                <a:gd name="T42" fmla="*/ 52 w 74"/>
                <a:gd name="T43" fmla="*/ 72 h 74"/>
                <a:gd name="T44" fmla="*/ 44 w 74"/>
                <a:gd name="T45" fmla="*/ 74 h 74"/>
                <a:gd name="T46" fmla="*/ 38 w 74"/>
                <a:gd name="T47" fmla="*/ 74 h 74"/>
                <a:gd name="T48" fmla="*/ 30 w 74"/>
                <a:gd name="T49" fmla="*/ 74 h 74"/>
                <a:gd name="T50" fmla="*/ 24 w 74"/>
                <a:gd name="T51" fmla="*/ 72 h 74"/>
                <a:gd name="T52" fmla="*/ 16 w 74"/>
                <a:gd name="T53" fmla="*/ 68 h 74"/>
                <a:gd name="T54" fmla="*/ 10 w 74"/>
                <a:gd name="T55" fmla="*/ 64 h 74"/>
                <a:gd name="T56" fmla="*/ 10 w 74"/>
                <a:gd name="T57" fmla="*/ 64 h 74"/>
                <a:gd name="T58" fmla="*/ 6 w 74"/>
                <a:gd name="T59" fmla="*/ 58 h 74"/>
                <a:gd name="T60" fmla="*/ 2 w 74"/>
                <a:gd name="T61" fmla="*/ 52 h 74"/>
                <a:gd name="T62" fmla="*/ 0 w 74"/>
                <a:gd name="T63" fmla="*/ 44 h 74"/>
                <a:gd name="T64" fmla="*/ 0 w 74"/>
                <a:gd name="T65" fmla="*/ 38 h 74"/>
                <a:gd name="T66" fmla="*/ 0 w 74"/>
                <a:gd name="T67" fmla="*/ 30 h 74"/>
                <a:gd name="T68" fmla="*/ 2 w 74"/>
                <a:gd name="T69" fmla="*/ 24 h 74"/>
                <a:gd name="T70" fmla="*/ 6 w 74"/>
                <a:gd name="T71" fmla="*/ 16 h 74"/>
                <a:gd name="T72" fmla="*/ 10 w 74"/>
                <a:gd name="T73" fmla="*/ 10 h 74"/>
                <a:gd name="T74" fmla="*/ 10 w 74"/>
                <a:gd name="T75" fmla="*/ 1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4" h="74">
                  <a:moveTo>
                    <a:pt x="10" y="10"/>
                  </a:moveTo>
                  <a:lnTo>
                    <a:pt x="10" y="10"/>
                  </a:lnTo>
                  <a:lnTo>
                    <a:pt x="16" y="6"/>
                  </a:lnTo>
                  <a:lnTo>
                    <a:pt x="24" y="2"/>
                  </a:lnTo>
                  <a:lnTo>
                    <a:pt x="30" y="0"/>
                  </a:lnTo>
                  <a:lnTo>
                    <a:pt x="38" y="0"/>
                  </a:lnTo>
                  <a:lnTo>
                    <a:pt x="44" y="0"/>
                  </a:lnTo>
                  <a:lnTo>
                    <a:pt x="52" y="2"/>
                  </a:lnTo>
                  <a:lnTo>
                    <a:pt x="58" y="6"/>
                  </a:lnTo>
                  <a:lnTo>
                    <a:pt x="64" y="10"/>
                  </a:lnTo>
                  <a:lnTo>
                    <a:pt x="64" y="10"/>
                  </a:lnTo>
                  <a:lnTo>
                    <a:pt x="68" y="16"/>
                  </a:lnTo>
                  <a:lnTo>
                    <a:pt x="72" y="24"/>
                  </a:lnTo>
                  <a:lnTo>
                    <a:pt x="74" y="30"/>
                  </a:lnTo>
                  <a:lnTo>
                    <a:pt x="74" y="38"/>
                  </a:lnTo>
                  <a:lnTo>
                    <a:pt x="74" y="44"/>
                  </a:lnTo>
                  <a:lnTo>
                    <a:pt x="72" y="52"/>
                  </a:lnTo>
                  <a:lnTo>
                    <a:pt x="68" y="58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58" y="68"/>
                  </a:lnTo>
                  <a:lnTo>
                    <a:pt x="52" y="72"/>
                  </a:lnTo>
                  <a:lnTo>
                    <a:pt x="44" y="74"/>
                  </a:lnTo>
                  <a:lnTo>
                    <a:pt x="38" y="74"/>
                  </a:lnTo>
                  <a:lnTo>
                    <a:pt x="30" y="74"/>
                  </a:lnTo>
                  <a:lnTo>
                    <a:pt x="24" y="72"/>
                  </a:lnTo>
                  <a:lnTo>
                    <a:pt x="16" y="68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6" y="58"/>
                  </a:lnTo>
                  <a:lnTo>
                    <a:pt x="2" y="52"/>
                  </a:lnTo>
                  <a:lnTo>
                    <a:pt x="0" y="44"/>
                  </a:lnTo>
                  <a:lnTo>
                    <a:pt x="0" y="38"/>
                  </a:lnTo>
                  <a:lnTo>
                    <a:pt x="0" y="30"/>
                  </a:lnTo>
                  <a:lnTo>
                    <a:pt x="2" y="24"/>
                  </a:lnTo>
                  <a:lnTo>
                    <a:pt x="6" y="16"/>
                  </a:lnTo>
                  <a:lnTo>
                    <a:pt x="10" y="10"/>
                  </a:lnTo>
                  <a:lnTo>
                    <a:pt x="1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348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직사각형 287">
            <a:extLst>
              <a:ext uri="{FF2B5EF4-FFF2-40B4-BE49-F238E27FC236}">
                <a16:creationId xmlns:a16="http://schemas.microsoft.com/office/drawing/2014/main" id="{EE583E48-52FE-41CA-88CC-2C500CF24413}"/>
              </a:ext>
            </a:extLst>
          </p:cNvPr>
          <p:cNvSpPr/>
          <p:nvPr/>
        </p:nvSpPr>
        <p:spPr>
          <a:xfrm flipV="1">
            <a:off x="415925" y="4626587"/>
            <a:ext cx="9074150" cy="595206"/>
          </a:xfrm>
          <a:prstGeom prst="rect">
            <a:avLst/>
          </a:prstGeom>
          <a:gradFill flip="none" rotWithShape="1">
            <a:gsLst>
              <a:gs pos="0">
                <a:srgbClr val="E1EFF4"/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3DFD4B82-A232-4270-B7D3-FDBE16286AC3}"/>
              </a:ext>
            </a:extLst>
          </p:cNvPr>
          <p:cNvGrpSpPr/>
          <p:nvPr/>
        </p:nvGrpSpPr>
        <p:grpSpPr>
          <a:xfrm>
            <a:off x="417000" y="5233159"/>
            <a:ext cx="9072000" cy="1148589"/>
            <a:chOff x="417000" y="5233159"/>
            <a:chExt cx="9072000" cy="1148589"/>
          </a:xfrm>
        </p:grpSpPr>
        <p:sp>
          <p:nvSpPr>
            <p:cNvPr id="255" name="사각형: 둥근 모서리 254">
              <a:extLst>
                <a:ext uri="{FF2B5EF4-FFF2-40B4-BE49-F238E27FC236}">
                  <a16:creationId xmlns:a16="http://schemas.microsoft.com/office/drawing/2014/main" id="{847C34F3-7D30-4501-8851-901468F37DDB}"/>
                </a:ext>
              </a:extLst>
            </p:cNvPr>
            <p:cNvSpPr/>
            <p:nvPr/>
          </p:nvSpPr>
          <p:spPr>
            <a:xfrm flipV="1">
              <a:off x="417000" y="5233159"/>
              <a:ext cx="9072000" cy="1148589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shade val="100000"/>
                    <a:satMod val="115000"/>
                    <a:lumMod val="79000"/>
                  </a:schemeClr>
                </a:gs>
                <a:gs pos="12000">
                  <a:schemeClr val="bg1">
                    <a:shade val="100000"/>
                    <a:satMod val="115000"/>
                    <a:lumMod val="9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6" name="TextBox 255">
              <a:extLst>
                <a:ext uri="{FF2B5EF4-FFF2-40B4-BE49-F238E27FC236}">
                  <a16:creationId xmlns:a16="http://schemas.microsoft.com/office/drawing/2014/main" id="{B03492A9-557A-437D-A171-A2B5DB00EE13}"/>
                </a:ext>
              </a:extLst>
            </p:cNvPr>
            <p:cNvSpPr txBox="1"/>
            <p:nvPr/>
          </p:nvSpPr>
          <p:spPr>
            <a:xfrm>
              <a:off x="1659520" y="5395423"/>
              <a:ext cx="6586960" cy="8987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 latinLnBrk="0">
                <a:lnSpc>
                  <a:spcPct val="110000"/>
                </a:lnSpc>
                <a:spcAft>
                  <a:spcPts val="10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신고사건 담당 공직자가 </a:t>
              </a:r>
              <a:r>
                <a:rPr lang="ko-KR" altLang="en-US" sz="1600" spc="-70" dirty="0" err="1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신고사건을</a:t>
              </a:r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조사하는 도중에</a:t>
              </a:r>
              <a: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b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공직자의 </a:t>
              </a:r>
              <a:r>
                <a:rPr lang="ko-KR" altLang="en-US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배우자가 이사할 목적으로 </a:t>
              </a:r>
              <a:r>
                <a:rPr lang="en-US" altLang="ko-KR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사건 신고자</a:t>
              </a:r>
              <a:r>
                <a:rPr lang="en-US" altLang="ko-KR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직무관련자</a:t>
              </a:r>
              <a:r>
                <a:rPr lang="en-US" altLang="ko-KR" sz="12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sz="16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와 아파트 매매계약을 체결하게 되는 경우</a:t>
              </a: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3A468DF3-585B-4187-BD5A-917AA1DDDF59}"/>
              </a:ext>
            </a:extLst>
          </p:cNvPr>
          <p:cNvGrpSpPr/>
          <p:nvPr/>
        </p:nvGrpSpPr>
        <p:grpSpPr>
          <a:xfrm>
            <a:off x="-7324" y="0"/>
            <a:ext cx="9913324" cy="1173480"/>
            <a:chOff x="-7324" y="0"/>
            <a:chExt cx="9913324" cy="1173480"/>
          </a:xfrm>
        </p:grpSpPr>
        <p:sp>
          <p:nvSpPr>
            <p:cNvPr id="98" name="직사각형 97">
              <a:extLst>
                <a:ext uri="{FF2B5EF4-FFF2-40B4-BE49-F238E27FC236}">
                  <a16:creationId xmlns:a16="http://schemas.microsoft.com/office/drawing/2014/main" id="{F8AB8F5C-ABC0-4B17-BC9E-F3DF8807BDC8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E1E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63DB397A-16F6-4E9B-B7EF-D8F930939AE8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>
              <a:outerShdw blurRad="63500" dist="12700" dir="5400000" algn="t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endParaRPr lang="ko-KR" altLang="en-US" sz="12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F74C67A5-4474-43FA-832A-AF2B90893D74}"/>
                </a:ext>
              </a:extLst>
            </p:cNvPr>
            <p:cNvSpPr txBox="1"/>
            <p:nvPr/>
          </p:nvSpPr>
          <p:spPr>
            <a:xfrm>
              <a:off x="273724" y="4689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marR="0" fontAlgn="base" latinLnBrk="1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직무관련자와의 거래</a:t>
              </a: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 신고</a:t>
              </a:r>
            </a:p>
          </p:txBody>
        </p:sp>
        <p:sp>
          <p:nvSpPr>
            <p:cNvPr id="101" name="사각형: 둥근 모서리 100">
              <a:extLst>
                <a:ext uri="{FF2B5EF4-FFF2-40B4-BE49-F238E27FC236}">
                  <a16:creationId xmlns:a16="http://schemas.microsoft.com/office/drawing/2014/main" id="{98EF8E61-FD83-4C0C-8276-C14FF5E038D9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9</a:t>
              </a:r>
              <a:r>
                <a:rPr lang="ko-KR" altLang="en-US" sz="11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A0CD09EE-831E-4924-BEBF-4FAB1179ED55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3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103" name="직사각형 102">
              <a:extLst>
                <a:ext uri="{FF2B5EF4-FFF2-40B4-BE49-F238E27FC236}">
                  <a16:creationId xmlns:a16="http://schemas.microsoft.com/office/drawing/2014/main" id="{CC0ACD46-7E96-41DA-ADC7-56ED71161962}"/>
                </a:ext>
              </a:extLst>
            </p:cNvPr>
            <p:cNvSpPr/>
            <p:nvPr/>
          </p:nvSpPr>
          <p:spPr>
            <a:xfrm>
              <a:off x="-7324" y="0"/>
              <a:ext cx="9905999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14" name="그룹 113">
              <a:extLst>
                <a:ext uri="{FF2B5EF4-FFF2-40B4-BE49-F238E27FC236}">
                  <a16:creationId xmlns:a16="http://schemas.microsoft.com/office/drawing/2014/main" id="{2C1E17FB-CB81-4280-9B2B-3A9C955AEA72}"/>
                </a:ext>
              </a:extLst>
            </p:cNvPr>
            <p:cNvGrpSpPr/>
            <p:nvPr/>
          </p:nvGrpSpPr>
          <p:grpSpPr>
            <a:xfrm>
              <a:off x="6764516" y="372291"/>
              <a:ext cx="2760876" cy="276999"/>
              <a:chOff x="6764516" y="372291"/>
              <a:chExt cx="2760876" cy="276999"/>
            </a:xfrm>
          </p:grpSpPr>
          <p:grpSp>
            <p:nvGrpSpPr>
              <p:cNvPr id="115" name="그룹 114">
                <a:extLst>
                  <a:ext uri="{FF2B5EF4-FFF2-40B4-BE49-F238E27FC236}">
                    <a16:creationId xmlns:a16="http://schemas.microsoft.com/office/drawing/2014/main" id="{9D47DC31-73D9-4C8C-AC83-0B9AA93A2EE5}"/>
                  </a:ext>
                </a:extLst>
              </p:cNvPr>
              <p:cNvGrpSpPr/>
              <p:nvPr/>
            </p:nvGrpSpPr>
            <p:grpSpPr>
              <a:xfrm>
                <a:off x="6764516" y="372291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22" name="Freeform 458">
                  <a:extLst>
                    <a:ext uri="{FF2B5EF4-FFF2-40B4-BE49-F238E27FC236}">
                      <a16:creationId xmlns:a16="http://schemas.microsoft.com/office/drawing/2014/main" id="{1070E4E0-5355-417A-BFB2-4E4E3A7F81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23" name="직사각형 122">
                  <a:extLst>
                    <a:ext uri="{FF2B5EF4-FFF2-40B4-BE49-F238E27FC236}">
                      <a16:creationId xmlns:a16="http://schemas.microsoft.com/office/drawing/2014/main" id="{52FDC8EE-4E0E-4CC7-BE2F-1E6517F14D41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</a:t>
                  </a:r>
                </a:p>
              </p:txBody>
            </p:sp>
          </p:grpSp>
          <p:grpSp>
            <p:nvGrpSpPr>
              <p:cNvPr id="116" name="그룹 115">
                <a:extLst>
                  <a:ext uri="{FF2B5EF4-FFF2-40B4-BE49-F238E27FC236}">
                    <a16:creationId xmlns:a16="http://schemas.microsoft.com/office/drawing/2014/main" id="{24E235DF-3083-41B3-A40E-3ED032901647}"/>
                  </a:ext>
                </a:extLst>
              </p:cNvPr>
              <p:cNvGrpSpPr/>
              <p:nvPr/>
            </p:nvGrpSpPr>
            <p:grpSpPr>
              <a:xfrm>
                <a:off x="7564850" y="372291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20" name="Freeform 458">
                  <a:extLst>
                    <a:ext uri="{FF2B5EF4-FFF2-40B4-BE49-F238E27FC236}">
                      <a16:creationId xmlns:a16="http://schemas.microsoft.com/office/drawing/2014/main" id="{027FCE15-7FFC-4A4A-8A09-5C2B597302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E1EFF4">
                        <a:lumMod val="61000"/>
                      </a:srgbClr>
                    </a:gs>
                    <a:gs pos="0">
                      <a:srgbClr val="E1EFF4">
                        <a:lumMod val="9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21" name="직사각형 120">
                  <a:extLst>
                    <a:ext uri="{FF2B5EF4-FFF2-40B4-BE49-F238E27FC236}">
                      <a16:creationId xmlns:a16="http://schemas.microsoft.com/office/drawing/2014/main" id="{0B33C557-B421-45F0-B91F-35AFE1D536CC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  <p:grpSp>
            <p:nvGrpSpPr>
              <p:cNvPr id="117" name="그룹 116">
                <a:extLst>
                  <a:ext uri="{FF2B5EF4-FFF2-40B4-BE49-F238E27FC236}">
                    <a16:creationId xmlns:a16="http://schemas.microsoft.com/office/drawing/2014/main" id="{4444DB4B-53ED-4F23-9A66-D9B3F9F09304}"/>
                  </a:ext>
                </a:extLst>
              </p:cNvPr>
              <p:cNvGrpSpPr/>
              <p:nvPr/>
            </p:nvGrpSpPr>
            <p:grpSpPr>
              <a:xfrm>
                <a:off x="8365185" y="372291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18" name="Freeform 458">
                  <a:extLst>
                    <a:ext uri="{FF2B5EF4-FFF2-40B4-BE49-F238E27FC236}">
                      <a16:creationId xmlns:a16="http://schemas.microsoft.com/office/drawing/2014/main" id="{F786C6F0-C8DC-4398-BAEA-60011B122D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70C0"/>
                    </a:gs>
                    <a:gs pos="62000">
                      <a:srgbClr val="2A8966"/>
                    </a:gs>
                  </a:gsLst>
                  <a:lin ang="5400000" scaled="1"/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19" name="직사각형 118">
                  <a:extLst>
                    <a:ext uri="{FF2B5EF4-FFF2-40B4-BE49-F238E27FC236}">
                      <a16:creationId xmlns:a16="http://schemas.microsoft.com/office/drawing/2014/main" id="{0F6ED585-4837-4CBD-AC28-B0FD359A46FA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</p:grpSp>
      </p:grpSp>
      <p:sp>
        <p:nvSpPr>
          <p:cNvPr id="216" name="직사각형 215">
            <a:extLst>
              <a:ext uri="{FF2B5EF4-FFF2-40B4-BE49-F238E27FC236}">
                <a16:creationId xmlns:a16="http://schemas.microsoft.com/office/drawing/2014/main" id="{49A36C16-2E89-4A1D-9A3C-D9AAC4F8FAD6}"/>
              </a:ext>
            </a:extLst>
          </p:cNvPr>
          <p:cNvSpPr/>
          <p:nvPr/>
        </p:nvSpPr>
        <p:spPr>
          <a:xfrm>
            <a:off x="4798827" y="4223542"/>
            <a:ext cx="1891423" cy="2462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/>
          <a:p>
            <a:pPr latinLnBrk="0"/>
            <a:r>
              <a:rPr lang="ko-KR" altLang="en-US" sz="1600" b="1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아파트 매매계약 체결</a:t>
            </a: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60DB86DC-5B4C-4D35-9073-9183F82EB11C}"/>
              </a:ext>
            </a:extLst>
          </p:cNvPr>
          <p:cNvGrpSpPr/>
          <p:nvPr/>
        </p:nvGrpSpPr>
        <p:grpSpPr>
          <a:xfrm>
            <a:off x="6455048" y="2613481"/>
            <a:ext cx="1535850" cy="1027569"/>
            <a:chOff x="5228267" y="2848661"/>
            <a:chExt cx="1113125" cy="685956"/>
          </a:xfrm>
        </p:grpSpPr>
        <p:grpSp>
          <p:nvGrpSpPr>
            <p:cNvPr id="228" name="Group 403">
              <a:extLst>
                <a:ext uri="{FF2B5EF4-FFF2-40B4-BE49-F238E27FC236}">
                  <a16:creationId xmlns:a16="http://schemas.microsoft.com/office/drawing/2014/main" id="{AF2BEA7E-EDE0-47B7-9D3C-3AD2128C0C9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521793" y="2848661"/>
              <a:ext cx="526073" cy="524062"/>
              <a:chOff x="3703" y="3610"/>
              <a:chExt cx="378" cy="443"/>
            </a:xfrm>
            <a:solidFill>
              <a:schemeClr val="bg1">
                <a:lumMod val="75000"/>
              </a:schemeClr>
            </a:solidFill>
          </p:grpSpPr>
          <p:sp>
            <p:nvSpPr>
              <p:cNvPr id="229" name="Freeform 404">
                <a:extLst>
                  <a:ext uri="{FF2B5EF4-FFF2-40B4-BE49-F238E27FC236}">
                    <a16:creationId xmlns:a16="http://schemas.microsoft.com/office/drawing/2014/main" id="{B8CF4019-5B8E-4489-AC3E-67A7ECCAB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4" y="3610"/>
                <a:ext cx="94" cy="95"/>
              </a:xfrm>
              <a:custGeom>
                <a:avLst/>
                <a:gdLst>
                  <a:gd name="T0" fmla="*/ 78 w 197"/>
                  <a:gd name="T1" fmla="*/ 12 h 198"/>
                  <a:gd name="T2" fmla="*/ 186 w 197"/>
                  <a:gd name="T3" fmla="*/ 79 h 198"/>
                  <a:gd name="T4" fmla="*/ 119 w 197"/>
                  <a:gd name="T5" fmla="*/ 187 h 198"/>
                  <a:gd name="T6" fmla="*/ 11 w 197"/>
                  <a:gd name="T7" fmla="*/ 120 h 198"/>
                  <a:gd name="T8" fmla="*/ 78 w 197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98">
                    <a:moveTo>
                      <a:pt x="78" y="12"/>
                    </a:moveTo>
                    <a:cubicBezTo>
                      <a:pt x="127" y="0"/>
                      <a:pt x="175" y="30"/>
                      <a:pt x="186" y="79"/>
                    </a:cubicBezTo>
                    <a:cubicBezTo>
                      <a:pt x="197" y="127"/>
                      <a:pt x="167" y="176"/>
                      <a:pt x="119" y="187"/>
                    </a:cubicBezTo>
                    <a:cubicBezTo>
                      <a:pt x="71" y="198"/>
                      <a:pt x="22" y="168"/>
                      <a:pt x="11" y="120"/>
                    </a:cubicBezTo>
                    <a:cubicBezTo>
                      <a:pt x="0" y="71"/>
                      <a:pt x="30" y="23"/>
                      <a:pt x="7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0" name="Freeform 405">
                <a:extLst>
                  <a:ext uri="{FF2B5EF4-FFF2-40B4-BE49-F238E27FC236}">
                    <a16:creationId xmlns:a16="http://schemas.microsoft.com/office/drawing/2014/main" id="{3D8190E7-C785-4F81-B0EE-CD3A062F4C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3" y="3782"/>
                <a:ext cx="54" cy="81"/>
              </a:xfrm>
              <a:custGeom>
                <a:avLst/>
                <a:gdLst>
                  <a:gd name="T0" fmla="*/ 77 w 112"/>
                  <a:gd name="T1" fmla="*/ 97 h 168"/>
                  <a:gd name="T2" fmla="*/ 54 w 112"/>
                  <a:gd name="T3" fmla="*/ 11 h 168"/>
                  <a:gd name="T4" fmla="*/ 54 w 112"/>
                  <a:gd name="T5" fmla="*/ 0 h 168"/>
                  <a:gd name="T6" fmla="*/ 0 w 112"/>
                  <a:gd name="T7" fmla="*/ 24 h 168"/>
                  <a:gd name="T8" fmla="*/ 63 w 112"/>
                  <a:gd name="T9" fmla="*/ 168 h 168"/>
                  <a:gd name="T10" fmla="*/ 112 w 112"/>
                  <a:gd name="T11" fmla="*/ 146 h 168"/>
                  <a:gd name="T12" fmla="*/ 84 w 112"/>
                  <a:gd name="T13" fmla="*/ 109 h 168"/>
                  <a:gd name="T14" fmla="*/ 77 w 112"/>
                  <a:gd name="T15" fmla="*/ 9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2" h="168">
                    <a:moveTo>
                      <a:pt x="77" y="97"/>
                    </a:moveTo>
                    <a:cubicBezTo>
                      <a:pt x="61" y="69"/>
                      <a:pt x="54" y="40"/>
                      <a:pt x="54" y="11"/>
                    </a:cubicBezTo>
                    <a:cubicBezTo>
                      <a:pt x="54" y="7"/>
                      <a:pt x="54" y="4"/>
                      <a:pt x="54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63" y="168"/>
                      <a:pt x="63" y="168"/>
                      <a:pt x="63" y="168"/>
                    </a:cubicBezTo>
                    <a:cubicBezTo>
                      <a:pt x="112" y="146"/>
                      <a:pt x="112" y="146"/>
                      <a:pt x="112" y="146"/>
                    </a:cubicBezTo>
                    <a:cubicBezTo>
                      <a:pt x="101" y="134"/>
                      <a:pt x="92" y="122"/>
                      <a:pt x="84" y="109"/>
                    </a:cubicBezTo>
                    <a:cubicBezTo>
                      <a:pt x="81" y="105"/>
                      <a:pt x="79" y="101"/>
                      <a:pt x="77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" name="Freeform 406">
                <a:extLst>
                  <a:ext uri="{FF2B5EF4-FFF2-40B4-BE49-F238E27FC236}">
                    <a16:creationId xmlns:a16="http://schemas.microsoft.com/office/drawing/2014/main" id="{FA4B96F8-7D17-4C7F-B18A-DF0F5F5F71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7" y="3747"/>
                <a:ext cx="74" cy="89"/>
              </a:xfrm>
              <a:custGeom>
                <a:avLst/>
                <a:gdLst>
                  <a:gd name="T0" fmla="*/ 122 w 154"/>
                  <a:gd name="T1" fmla="*/ 158 h 187"/>
                  <a:gd name="T2" fmla="*/ 154 w 154"/>
                  <a:gd name="T3" fmla="*/ 144 h 187"/>
                  <a:gd name="T4" fmla="*/ 143 w 154"/>
                  <a:gd name="T5" fmla="*/ 120 h 187"/>
                  <a:gd name="T6" fmla="*/ 91 w 154"/>
                  <a:gd name="T7" fmla="*/ 0 h 187"/>
                  <a:gd name="T8" fmla="*/ 18 w 154"/>
                  <a:gd name="T9" fmla="*/ 32 h 187"/>
                  <a:gd name="T10" fmla="*/ 4 w 154"/>
                  <a:gd name="T11" fmla="*/ 59 h 187"/>
                  <a:gd name="T12" fmla="*/ 0 w 154"/>
                  <a:gd name="T13" fmla="*/ 86 h 187"/>
                  <a:gd name="T14" fmla="*/ 4 w 154"/>
                  <a:gd name="T15" fmla="*/ 113 h 187"/>
                  <a:gd name="T16" fmla="*/ 13 w 154"/>
                  <a:gd name="T17" fmla="*/ 133 h 187"/>
                  <a:gd name="T18" fmla="*/ 13 w 154"/>
                  <a:gd name="T19" fmla="*/ 134 h 187"/>
                  <a:gd name="T20" fmla="*/ 53 w 154"/>
                  <a:gd name="T21" fmla="*/ 184 h 187"/>
                  <a:gd name="T22" fmla="*/ 56 w 154"/>
                  <a:gd name="T23" fmla="*/ 187 h 187"/>
                  <a:gd name="T24" fmla="*/ 103 w 154"/>
                  <a:gd name="T25" fmla="*/ 167 h 187"/>
                  <a:gd name="T26" fmla="*/ 122 w 154"/>
                  <a:gd name="T27" fmla="*/ 158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4" h="187">
                    <a:moveTo>
                      <a:pt x="122" y="158"/>
                    </a:moveTo>
                    <a:cubicBezTo>
                      <a:pt x="154" y="144"/>
                      <a:pt x="154" y="144"/>
                      <a:pt x="154" y="144"/>
                    </a:cubicBezTo>
                    <a:cubicBezTo>
                      <a:pt x="143" y="120"/>
                      <a:pt x="143" y="120"/>
                      <a:pt x="143" y="12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3" y="40"/>
                      <a:pt x="8" y="49"/>
                      <a:pt x="4" y="59"/>
                    </a:cubicBezTo>
                    <a:cubicBezTo>
                      <a:pt x="2" y="67"/>
                      <a:pt x="0" y="76"/>
                      <a:pt x="0" y="86"/>
                    </a:cubicBezTo>
                    <a:cubicBezTo>
                      <a:pt x="0" y="95"/>
                      <a:pt x="1" y="104"/>
                      <a:pt x="4" y="113"/>
                    </a:cubicBezTo>
                    <a:cubicBezTo>
                      <a:pt x="6" y="120"/>
                      <a:pt x="9" y="126"/>
                      <a:pt x="13" y="133"/>
                    </a:cubicBezTo>
                    <a:cubicBezTo>
                      <a:pt x="13" y="133"/>
                      <a:pt x="13" y="133"/>
                      <a:pt x="13" y="134"/>
                    </a:cubicBezTo>
                    <a:cubicBezTo>
                      <a:pt x="22" y="150"/>
                      <a:pt x="35" y="167"/>
                      <a:pt x="53" y="184"/>
                    </a:cubicBezTo>
                    <a:cubicBezTo>
                      <a:pt x="54" y="185"/>
                      <a:pt x="55" y="186"/>
                      <a:pt x="56" y="187"/>
                    </a:cubicBezTo>
                    <a:cubicBezTo>
                      <a:pt x="103" y="167"/>
                      <a:pt x="103" y="167"/>
                      <a:pt x="103" y="167"/>
                    </a:cubicBezTo>
                    <a:lnTo>
                      <a:pt x="122" y="1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" name="Freeform 407">
                <a:extLst>
                  <a:ext uri="{FF2B5EF4-FFF2-40B4-BE49-F238E27FC236}">
                    <a16:creationId xmlns:a16="http://schemas.microsoft.com/office/drawing/2014/main" id="{C31F968B-F25C-476B-B261-8A9EDFE2E1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3714"/>
                <a:ext cx="182" cy="339"/>
              </a:xfrm>
              <a:custGeom>
                <a:avLst/>
                <a:gdLst>
                  <a:gd name="T0" fmla="*/ 0 w 381"/>
                  <a:gd name="T1" fmla="*/ 155 h 710"/>
                  <a:gd name="T2" fmla="*/ 31 w 381"/>
                  <a:gd name="T3" fmla="*/ 253 h 710"/>
                  <a:gd name="T4" fmla="*/ 63 w 381"/>
                  <a:gd name="T5" fmla="*/ 293 h 710"/>
                  <a:gd name="T6" fmla="*/ 77 w 381"/>
                  <a:gd name="T7" fmla="*/ 307 h 710"/>
                  <a:gd name="T8" fmla="*/ 115 w 381"/>
                  <a:gd name="T9" fmla="*/ 331 h 710"/>
                  <a:gd name="T10" fmla="*/ 136 w 381"/>
                  <a:gd name="T11" fmla="*/ 274 h 710"/>
                  <a:gd name="T12" fmla="*/ 120 w 381"/>
                  <a:gd name="T13" fmla="*/ 260 h 710"/>
                  <a:gd name="T14" fmla="*/ 80 w 381"/>
                  <a:gd name="T15" fmla="*/ 210 h 710"/>
                  <a:gd name="T16" fmla="*/ 76 w 381"/>
                  <a:gd name="T17" fmla="*/ 203 h 710"/>
                  <a:gd name="T18" fmla="*/ 76 w 381"/>
                  <a:gd name="T19" fmla="*/ 108 h 710"/>
                  <a:gd name="T20" fmla="*/ 84 w 381"/>
                  <a:gd name="T21" fmla="*/ 96 h 710"/>
                  <a:gd name="T22" fmla="*/ 160 w 381"/>
                  <a:gd name="T23" fmla="*/ 62 h 710"/>
                  <a:gd name="T24" fmla="*/ 170 w 381"/>
                  <a:gd name="T25" fmla="*/ 66 h 710"/>
                  <a:gd name="T26" fmla="*/ 233 w 381"/>
                  <a:gd name="T27" fmla="*/ 210 h 710"/>
                  <a:gd name="T28" fmla="*/ 229 w 381"/>
                  <a:gd name="T29" fmla="*/ 221 h 710"/>
                  <a:gd name="T30" fmla="*/ 175 w 381"/>
                  <a:gd name="T31" fmla="*/ 244 h 710"/>
                  <a:gd name="T32" fmla="*/ 141 w 381"/>
                  <a:gd name="T33" fmla="*/ 268 h 710"/>
                  <a:gd name="T34" fmla="*/ 131 w 381"/>
                  <a:gd name="T35" fmla="*/ 335 h 710"/>
                  <a:gd name="T36" fmla="*/ 94 w 381"/>
                  <a:gd name="T37" fmla="*/ 332 h 710"/>
                  <a:gd name="T38" fmla="*/ 83 w 381"/>
                  <a:gd name="T39" fmla="*/ 323 h 710"/>
                  <a:gd name="T40" fmla="*/ 76 w 381"/>
                  <a:gd name="T41" fmla="*/ 661 h 710"/>
                  <a:gd name="T42" fmla="*/ 175 w 381"/>
                  <a:gd name="T43" fmla="*/ 661 h 710"/>
                  <a:gd name="T44" fmla="*/ 194 w 381"/>
                  <a:gd name="T45" fmla="*/ 335 h 710"/>
                  <a:gd name="T46" fmla="*/ 244 w 381"/>
                  <a:gd name="T47" fmla="*/ 710 h 710"/>
                  <a:gd name="T48" fmla="*/ 293 w 381"/>
                  <a:gd name="T49" fmla="*/ 229 h 710"/>
                  <a:gd name="T50" fmla="*/ 293 w 381"/>
                  <a:gd name="T51" fmla="*/ 162 h 710"/>
                  <a:gd name="T52" fmla="*/ 377 w 381"/>
                  <a:gd name="T53" fmla="*/ 226 h 710"/>
                  <a:gd name="T54" fmla="*/ 381 w 381"/>
                  <a:gd name="T55" fmla="*/ 218 h 710"/>
                  <a:gd name="T56" fmla="*/ 337 w 381"/>
                  <a:gd name="T57" fmla="*/ 111 h 710"/>
                  <a:gd name="T58" fmla="*/ 300 w 381"/>
                  <a:gd name="T59" fmla="*/ 30 h 710"/>
                  <a:gd name="T60" fmla="*/ 298 w 381"/>
                  <a:gd name="T61" fmla="*/ 24 h 710"/>
                  <a:gd name="T62" fmla="*/ 269 w 381"/>
                  <a:gd name="T63" fmla="*/ 1 h 710"/>
                  <a:gd name="T64" fmla="*/ 107 w 381"/>
                  <a:gd name="T65" fmla="*/ 0 h 710"/>
                  <a:gd name="T66" fmla="*/ 83 w 381"/>
                  <a:gd name="T67" fmla="*/ 7 h 710"/>
                  <a:gd name="T68" fmla="*/ 41 w 381"/>
                  <a:gd name="T69" fmla="*/ 46 h 710"/>
                  <a:gd name="T70" fmla="*/ 2 w 381"/>
                  <a:gd name="T71" fmla="*/ 131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81" h="710">
                    <a:moveTo>
                      <a:pt x="1" y="140"/>
                    </a:moveTo>
                    <a:cubicBezTo>
                      <a:pt x="0" y="145"/>
                      <a:pt x="0" y="150"/>
                      <a:pt x="0" y="155"/>
                    </a:cubicBezTo>
                    <a:cubicBezTo>
                      <a:pt x="0" y="181"/>
                      <a:pt x="6" y="209"/>
                      <a:pt x="22" y="237"/>
                    </a:cubicBezTo>
                    <a:cubicBezTo>
                      <a:pt x="25" y="242"/>
                      <a:pt x="28" y="248"/>
                      <a:pt x="31" y="253"/>
                    </a:cubicBezTo>
                    <a:cubicBezTo>
                      <a:pt x="39" y="264"/>
                      <a:pt x="47" y="276"/>
                      <a:pt x="58" y="287"/>
                    </a:cubicBezTo>
                    <a:cubicBezTo>
                      <a:pt x="59" y="289"/>
                      <a:pt x="61" y="291"/>
                      <a:pt x="63" y="293"/>
                    </a:cubicBezTo>
                    <a:cubicBezTo>
                      <a:pt x="67" y="298"/>
                      <a:pt x="72" y="302"/>
                      <a:pt x="76" y="307"/>
                    </a:cubicBezTo>
                    <a:cubicBezTo>
                      <a:pt x="76" y="307"/>
                      <a:pt x="76" y="307"/>
                      <a:pt x="77" y="307"/>
                    </a:cubicBezTo>
                    <a:cubicBezTo>
                      <a:pt x="82" y="312"/>
                      <a:pt x="88" y="317"/>
                      <a:pt x="94" y="323"/>
                    </a:cubicBezTo>
                    <a:cubicBezTo>
                      <a:pt x="100" y="328"/>
                      <a:pt x="108" y="331"/>
                      <a:pt x="115" y="331"/>
                    </a:cubicBezTo>
                    <a:cubicBezTo>
                      <a:pt x="124" y="331"/>
                      <a:pt x="133" y="327"/>
                      <a:pt x="139" y="319"/>
                    </a:cubicBezTo>
                    <a:cubicBezTo>
                      <a:pt x="151" y="306"/>
                      <a:pt x="149" y="286"/>
                      <a:pt x="136" y="274"/>
                    </a:cubicBezTo>
                    <a:cubicBezTo>
                      <a:pt x="133" y="271"/>
                      <a:pt x="129" y="269"/>
                      <a:pt x="126" y="266"/>
                    </a:cubicBezTo>
                    <a:cubicBezTo>
                      <a:pt x="124" y="264"/>
                      <a:pt x="122" y="262"/>
                      <a:pt x="120" y="260"/>
                    </a:cubicBezTo>
                    <a:cubicBezTo>
                      <a:pt x="118" y="258"/>
                      <a:pt x="116" y="255"/>
                      <a:pt x="114" y="253"/>
                    </a:cubicBezTo>
                    <a:cubicBezTo>
                      <a:pt x="98" y="238"/>
                      <a:pt x="88" y="223"/>
                      <a:pt x="80" y="210"/>
                    </a:cubicBezTo>
                    <a:cubicBezTo>
                      <a:pt x="79" y="209"/>
                      <a:pt x="79" y="208"/>
                      <a:pt x="78" y="207"/>
                    </a:cubicBezTo>
                    <a:cubicBezTo>
                      <a:pt x="77" y="205"/>
                      <a:pt x="77" y="204"/>
                      <a:pt x="76" y="203"/>
                    </a:cubicBezTo>
                    <a:cubicBezTo>
                      <a:pt x="67" y="185"/>
                      <a:pt x="64" y="169"/>
                      <a:pt x="64" y="155"/>
                    </a:cubicBezTo>
                    <a:cubicBezTo>
                      <a:pt x="64" y="138"/>
                      <a:pt x="69" y="122"/>
                      <a:pt x="76" y="108"/>
                    </a:cubicBezTo>
                    <a:cubicBezTo>
                      <a:pt x="77" y="108"/>
                      <a:pt x="77" y="107"/>
                      <a:pt x="77" y="107"/>
                    </a:cubicBezTo>
                    <a:cubicBezTo>
                      <a:pt x="79" y="103"/>
                      <a:pt x="81" y="99"/>
                      <a:pt x="84" y="96"/>
                    </a:cubicBezTo>
                    <a:cubicBezTo>
                      <a:pt x="84" y="96"/>
                      <a:pt x="84" y="95"/>
                      <a:pt x="84" y="95"/>
                    </a:cubicBezTo>
                    <a:cubicBezTo>
                      <a:pt x="160" y="62"/>
                      <a:pt x="160" y="62"/>
                      <a:pt x="160" y="62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70" y="66"/>
                      <a:pt x="170" y="66"/>
                      <a:pt x="170" y="66"/>
                    </a:cubicBezTo>
                    <a:cubicBezTo>
                      <a:pt x="222" y="185"/>
                      <a:pt x="222" y="185"/>
                      <a:pt x="222" y="185"/>
                    </a:cubicBezTo>
                    <a:cubicBezTo>
                      <a:pt x="233" y="210"/>
                      <a:pt x="233" y="210"/>
                      <a:pt x="233" y="210"/>
                    </a:cubicBezTo>
                    <a:cubicBezTo>
                      <a:pt x="236" y="218"/>
                      <a:pt x="236" y="218"/>
                      <a:pt x="236" y="218"/>
                    </a:cubicBezTo>
                    <a:cubicBezTo>
                      <a:pt x="229" y="221"/>
                      <a:pt x="229" y="221"/>
                      <a:pt x="229" y="221"/>
                    </a:cubicBezTo>
                    <a:cubicBezTo>
                      <a:pt x="194" y="236"/>
                      <a:pt x="194" y="236"/>
                      <a:pt x="194" y="236"/>
                    </a:cubicBezTo>
                    <a:cubicBezTo>
                      <a:pt x="175" y="244"/>
                      <a:pt x="175" y="244"/>
                      <a:pt x="175" y="244"/>
                    </a:cubicBezTo>
                    <a:cubicBezTo>
                      <a:pt x="134" y="262"/>
                      <a:pt x="134" y="262"/>
                      <a:pt x="134" y="262"/>
                    </a:cubicBezTo>
                    <a:cubicBezTo>
                      <a:pt x="137" y="264"/>
                      <a:pt x="139" y="266"/>
                      <a:pt x="141" y="268"/>
                    </a:cubicBezTo>
                    <a:cubicBezTo>
                      <a:pt x="158" y="283"/>
                      <a:pt x="160" y="308"/>
                      <a:pt x="146" y="325"/>
                    </a:cubicBezTo>
                    <a:cubicBezTo>
                      <a:pt x="141" y="329"/>
                      <a:pt x="136" y="333"/>
                      <a:pt x="131" y="335"/>
                    </a:cubicBezTo>
                    <a:cubicBezTo>
                      <a:pt x="126" y="337"/>
                      <a:pt x="121" y="339"/>
                      <a:pt x="115" y="339"/>
                    </a:cubicBezTo>
                    <a:cubicBezTo>
                      <a:pt x="107" y="339"/>
                      <a:pt x="100" y="336"/>
                      <a:pt x="94" y="332"/>
                    </a:cubicBezTo>
                    <a:cubicBezTo>
                      <a:pt x="92" y="331"/>
                      <a:pt x="91" y="330"/>
                      <a:pt x="89" y="329"/>
                    </a:cubicBezTo>
                    <a:cubicBezTo>
                      <a:pt x="87" y="327"/>
                      <a:pt x="85" y="325"/>
                      <a:pt x="83" y="323"/>
                    </a:cubicBezTo>
                    <a:cubicBezTo>
                      <a:pt x="81" y="321"/>
                      <a:pt x="78" y="319"/>
                      <a:pt x="76" y="318"/>
                    </a:cubicBezTo>
                    <a:cubicBezTo>
                      <a:pt x="76" y="661"/>
                      <a:pt x="76" y="661"/>
                      <a:pt x="76" y="661"/>
                    </a:cubicBezTo>
                    <a:cubicBezTo>
                      <a:pt x="76" y="688"/>
                      <a:pt x="99" y="710"/>
                      <a:pt x="126" y="710"/>
                    </a:cubicBezTo>
                    <a:cubicBezTo>
                      <a:pt x="153" y="710"/>
                      <a:pt x="175" y="688"/>
                      <a:pt x="175" y="661"/>
                    </a:cubicBezTo>
                    <a:cubicBezTo>
                      <a:pt x="175" y="335"/>
                      <a:pt x="175" y="335"/>
                      <a:pt x="175" y="335"/>
                    </a:cubicBezTo>
                    <a:cubicBezTo>
                      <a:pt x="194" y="335"/>
                      <a:pt x="194" y="335"/>
                      <a:pt x="194" y="335"/>
                    </a:cubicBezTo>
                    <a:cubicBezTo>
                      <a:pt x="194" y="661"/>
                      <a:pt x="194" y="661"/>
                      <a:pt x="194" y="661"/>
                    </a:cubicBezTo>
                    <a:cubicBezTo>
                      <a:pt x="194" y="688"/>
                      <a:pt x="217" y="710"/>
                      <a:pt x="244" y="710"/>
                    </a:cubicBezTo>
                    <a:cubicBezTo>
                      <a:pt x="271" y="710"/>
                      <a:pt x="293" y="688"/>
                      <a:pt x="293" y="661"/>
                    </a:cubicBezTo>
                    <a:cubicBezTo>
                      <a:pt x="293" y="229"/>
                      <a:pt x="293" y="229"/>
                      <a:pt x="293" y="229"/>
                    </a:cubicBezTo>
                    <a:cubicBezTo>
                      <a:pt x="293" y="226"/>
                      <a:pt x="293" y="224"/>
                      <a:pt x="293" y="222"/>
                    </a:cubicBezTo>
                    <a:cubicBezTo>
                      <a:pt x="293" y="162"/>
                      <a:pt x="293" y="162"/>
                      <a:pt x="293" y="162"/>
                    </a:cubicBezTo>
                    <a:cubicBezTo>
                      <a:pt x="314" y="195"/>
                      <a:pt x="341" y="231"/>
                      <a:pt x="377" y="260"/>
                    </a:cubicBezTo>
                    <a:cubicBezTo>
                      <a:pt x="377" y="226"/>
                      <a:pt x="377" y="226"/>
                      <a:pt x="377" y="226"/>
                    </a:cubicBezTo>
                    <a:cubicBezTo>
                      <a:pt x="377" y="218"/>
                      <a:pt x="377" y="218"/>
                      <a:pt x="377" y="218"/>
                    </a:cubicBezTo>
                    <a:cubicBezTo>
                      <a:pt x="381" y="218"/>
                      <a:pt x="381" y="218"/>
                      <a:pt x="381" y="218"/>
                    </a:cubicBezTo>
                    <a:cubicBezTo>
                      <a:pt x="381" y="174"/>
                      <a:pt x="381" y="174"/>
                      <a:pt x="381" y="174"/>
                    </a:cubicBezTo>
                    <a:cubicBezTo>
                      <a:pt x="363" y="154"/>
                      <a:pt x="349" y="132"/>
                      <a:pt x="337" y="111"/>
                    </a:cubicBezTo>
                    <a:cubicBezTo>
                      <a:pt x="324" y="87"/>
                      <a:pt x="314" y="65"/>
                      <a:pt x="307" y="49"/>
                    </a:cubicBezTo>
                    <a:cubicBezTo>
                      <a:pt x="304" y="41"/>
                      <a:pt x="302" y="35"/>
                      <a:pt x="300" y="30"/>
                    </a:cubicBezTo>
                    <a:cubicBezTo>
                      <a:pt x="300" y="28"/>
                      <a:pt x="299" y="26"/>
                      <a:pt x="299" y="25"/>
                    </a:cubicBezTo>
                    <a:cubicBezTo>
                      <a:pt x="299" y="25"/>
                      <a:pt x="298" y="24"/>
                      <a:pt x="298" y="24"/>
                    </a:cubicBezTo>
                    <a:cubicBezTo>
                      <a:pt x="298" y="24"/>
                      <a:pt x="298" y="24"/>
                      <a:pt x="298" y="24"/>
                    </a:cubicBezTo>
                    <a:cubicBezTo>
                      <a:pt x="294" y="11"/>
                      <a:pt x="283" y="2"/>
                      <a:pt x="269" y="1"/>
                    </a:cubicBezTo>
                    <a:cubicBezTo>
                      <a:pt x="267" y="0"/>
                      <a:pt x="264" y="0"/>
                      <a:pt x="262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5" y="0"/>
                      <a:pt x="102" y="0"/>
                      <a:pt x="100" y="1"/>
                    </a:cubicBezTo>
                    <a:cubicBezTo>
                      <a:pt x="94" y="1"/>
                      <a:pt x="88" y="3"/>
                      <a:pt x="83" y="7"/>
                    </a:cubicBezTo>
                    <a:cubicBezTo>
                      <a:pt x="83" y="7"/>
                      <a:pt x="83" y="7"/>
                      <a:pt x="83" y="7"/>
                    </a:cubicBezTo>
                    <a:cubicBezTo>
                      <a:pt x="81" y="8"/>
                      <a:pt x="62" y="21"/>
                      <a:pt x="41" y="46"/>
                    </a:cubicBezTo>
                    <a:cubicBezTo>
                      <a:pt x="31" y="59"/>
                      <a:pt x="20" y="76"/>
                      <a:pt x="11" y="96"/>
                    </a:cubicBezTo>
                    <a:cubicBezTo>
                      <a:pt x="7" y="107"/>
                      <a:pt x="4" y="118"/>
                      <a:pt x="2" y="131"/>
                    </a:cubicBezTo>
                    <a:cubicBezTo>
                      <a:pt x="1" y="134"/>
                      <a:pt x="1" y="137"/>
                      <a:pt x="1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" name="Freeform 408">
                <a:extLst>
                  <a:ext uri="{FF2B5EF4-FFF2-40B4-BE49-F238E27FC236}">
                    <a16:creationId xmlns:a16="http://schemas.microsoft.com/office/drawing/2014/main" id="{81076575-9D97-4375-82A6-05EAA0CAC30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17" y="3707"/>
                <a:ext cx="164" cy="345"/>
              </a:xfrm>
              <a:custGeom>
                <a:avLst/>
                <a:gdLst>
                  <a:gd name="T0" fmla="*/ 2 w 164"/>
                  <a:gd name="T1" fmla="*/ 115 h 345"/>
                  <a:gd name="T2" fmla="*/ 0 w 164"/>
                  <a:gd name="T3" fmla="*/ 115 h 345"/>
                  <a:gd name="T4" fmla="*/ 0 w 164"/>
                  <a:gd name="T5" fmla="*/ 134 h 345"/>
                  <a:gd name="T6" fmla="*/ 0 w 164"/>
                  <a:gd name="T7" fmla="*/ 137 h 345"/>
                  <a:gd name="T8" fmla="*/ 2 w 164"/>
                  <a:gd name="T9" fmla="*/ 137 h 345"/>
                  <a:gd name="T10" fmla="*/ 2 w 164"/>
                  <a:gd name="T11" fmla="*/ 229 h 345"/>
                  <a:gd name="T12" fmla="*/ 0 w 164"/>
                  <a:gd name="T13" fmla="*/ 229 h 345"/>
                  <a:gd name="T14" fmla="*/ 0 w 164"/>
                  <a:gd name="T15" fmla="*/ 252 h 345"/>
                  <a:gd name="T16" fmla="*/ 2 w 164"/>
                  <a:gd name="T17" fmla="*/ 252 h 345"/>
                  <a:gd name="T18" fmla="*/ 2 w 164"/>
                  <a:gd name="T19" fmla="*/ 345 h 345"/>
                  <a:gd name="T20" fmla="*/ 162 w 164"/>
                  <a:gd name="T21" fmla="*/ 345 h 345"/>
                  <a:gd name="T22" fmla="*/ 162 w 164"/>
                  <a:gd name="T23" fmla="*/ 252 h 345"/>
                  <a:gd name="T24" fmla="*/ 164 w 164"/>
                  <a:gd name="T25" fmla="*/ 252 h 345"/>
                  <a:gd name="T26" fmla="*/ 164 w 164"/>
                  <a:gd name="T27" fmla="*/ 229 h 345"/>
                  <a:gd name="T28" fmla="*/ 162 w 164"/>
                  <a:gd name="T29" fmla="*/ 229 h 345"/>
                  <a:gd name="T30" fmla="*/ 162 w 164"/>
                  <a:gd name="T31" fmla="*/ 137 h 345"/>
                  <a:gd name="T32" fmla="*/ 164 w 164"/>
                  <a:gd name="T33" fmla="*/ 137 h 345"/>
                  <a:gd name="T34" fmla="*/ 164 w 164"/>
                  <a:gd name="T35" fmla="*/ 115 h 345"/>
                  <a:gd name="T36" fmla="*/ 162 w 164"/>
                  <a:gd name="T37" fmla="*/ 115 h 345"/>
                  <a:gd name="T38" fmla="*/ 162 w 164"/>
                  <a:gd name="T39" fmla="*/ 22 h 345"/>
                  <a:gd name="T40" fmla="*/ 164 w 164"/>
                  <a:gd name="T41" fmla="*/ 22 h 345"/>
                  <a:gd name="T42" fmla="*/ 164 w 164"/>
                  <a:gd name="T43" fmla="*/ 0 h 345"/>
                  <a:gd name="T44" fmla="*/ 0 w 164"/>
                  <a:gd name="T45" fmla="*/ 0 h 345"/>
                  <a:gd name="T46" fmla="*/ 0 w 164"/>
                  <a:gd name="T47" fmla="*/ 22 h 345"/>
                  <a:gd name="T48" fmla="*/ 2 w 164"/>
                  <a:gd name="T49" fmla="*/ 22 h 345"/>
                  <a:gd name="T50" fmla="*/ 2 w 164"/>
                  <a:gd name="T51" fmla="*/ 94 h 345"/>
                  <a:gd name="T52" fmla="*/ 2 w 164"/>
                  <a:gd name="T53" fmla="*/ 115 h 345"/>
                  <a:gd name="T54" fmla="*/ 2 w 164"/>
                  <a:gd name="T55" fmla="*/ 115 h 345"/>
                  <a:gd name="T56" fmla="*/ 55 w 164"/>
                  <a:gd name="T57" fmla="*/ 43 h 345"/>
                  <a:gd name="T58" fmla="*/ 109 w 164"/>
                  <a:gd name="T59" fmla="*/ 43 h 345"/>
                  <a:gd name="T60" fmla="*/ 109 w 164"/>
                  <a:gd name="T61" fmla="*/ 59 h 345"/>
                  <a:gd name="T62" fmla="*/ 55 w 164"/>
                  <a:gd name="T63" fmla="*/ 59 h 345"/>
                  <a:gd name="T64" fmla="*/ 55 w 164"/>
                  <a:gd name="T65" fmla="*/ 43 h 345"/>
                  <a:gd name="T66" fmla="*/ 109 w 164"/>
                  <a:gd name="T67" fmla="*/ 288 h 345"/>
                  <a:gd name="T68" fmla="*/ 55 w 164"/>
                  <a:gd name="T69" fmla="*/ 288 h 345"/>
                  <a:gd name="T70" fmla="*/ 55 w 164"/>
                  <a:gd name="T71" fmla="*/ 273 h 345"/>
                  <a:gd name="T72" fmla="*/ 109 w 164"/>
                  <a:gd name="T73" fmla="*/ 273 h 345"/>
                  <a:gd name="T74" fmla="*/ 109 w 164"/>
                  <a:gd name="T75" fmla="*/ 288 h 345"/>
                  <a:gd name="T76" fmla="*/ 109 w 164"/>
                  <a:gd name="T77" fmla="*/ 158 h 345"/>
                  <a:gd name="T78" fmla="*/ 109 w 164"/>
                  <a:gd name="T79" fmla="*/ 173 h 345"/>
                  <a:gd name="T80" fmla="*/ 55 w 164"/>
                  <a:gd name="T81" fmla="*/ 173 h 345"/>
                  <a:gd name="T82" fmla="*/ 55 w 164"/>
                  <a:gd name="T83" fmla="*/ 158 h 345"/>
                  <a:gd name="T84" fmla="*/ 109 w 164"/>
                  <a:gd name="T85" fmla="*/ 158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64" h="345">
                    <a:moveTo>
                      <a:pt x="2" y="115"/>
                    </a:moveTo>
                    <a:lnTo>
                      <a:pt x="0" y="115"/>
                    </a:lnTo>
                    <a:lnTo>
                      <a:pt x="0" y="134"/>
                    </a:lnTo>
                    <a:lnTo>
                      <a:pt x="0" y="137"/>
                    </a:lnTo>
                    <a:lnTo>
                      <a:pt x="2" y="137"/>
                    </a:lnTo>
                    <a:lnTo>
                      <a:pt x="2" y="229"/>
                    </a:lnTo>
                    <a:lnTo>
                      <a:pt x="0" y="229"/>
                    </a:lnTo>
                    <a:lnTo>
                      <a:pt x="0" y="252"/>
                    </a:lnTo>
                    <a:lnTo>
                      <a:pt x="2" y="252"/>
                    </a:lnTo>
                    <a:lnTo>
                      <a:pt x="2" y="345"/>
                    </a:lnTo>
                    <a:lnTo>
                      <a:pt x="162" y="345"/>
                    </a:lnTo>
                    <a:lnTo>
                      <a:pt x="162" y="252"/>
                    </a:lnTo>
                    <a:lnTo>
                      <a:pt x="164" y="252"/>
                    </a:lnTo>
                    <a:lnTo>
                      <a:pt x="164" y="229"/>
                    </a:lnTo>
                    <a:lnTo>
                      <a:pt x="162" y="229"/>
                    </a:lnTo>
                    <a:lnTo>
                      <a:pt x="162" y="137"/>
                    </a:lnTo>
                    <a:lnTo>
                      <a:pt x="164" y="137"/>
                    </a:lnTo>
                    <a:lnTo>
                      <a:pt x="164" y="115"/>
                    </a:lnTo>
                    <a:lnTo>
                      <a:pt x="162" y="115"/>
                    </a:lnTo>
                    <a:lnTo>
                      <a:pt x="162" y="22"/>
                    </a:lnTo>
                    <a:lnTo>
                      <a:pt x="164" y="22"/>
                    </a:lnTo>
                    <a:lnTo>
                      <a:pt x="164" y="0"/>
                    </a:lnTo>
                    <a:lnTo>
                      <a:pt x="0" y="0"/>
                    </a:lnTo>
                    <a:lnTo>
                      <a:pt x="0" y="22"/>
                    </a:lnTo>
                    <a:lnTo>
                      <a:pt x="2" y="22"/>
                    </a:lnTo>
                    <a:lnTo>
                      <a:pt x="2" y="94"/>
                    </a:lnTo>
                    <a:lnTo>
                      <a:pt x="2" y="115"/>
                    </a:lnTo>
                    <a:lnTo>
                      <a:pt x="2" y="115"/>
                    </a:lnTo>
                    <a:close/>
                    <a:moveTo>
                      <a:pt x="55" y="43"/>
                    </a:moveTo>
                    <a:lnTo>
                      <a:pt x="109" y="43"/>
                    </a:lnTo>
                    <a:lnTo>
                      <a:pt x="109" y="59"/>
                    </a:lnTo>
                    <a:lnTo>
                      <a:pt x="55" y="59"/>
                    </a:lnTo>
                    <a:lnTo>
                      <a:pt x="55" y="43"/>
                    </a:lnTo>
                    <a:close/>
                    <a:moveTo>
                      <a:pt x="109" y="288"/>
                    </a:moveTo>
                    <a:lnTo>
                      <a:pt x="55" y="288"/>
                    </a:lnTo>
                    <a:lnTo>
                      <a:pt x="55" y="273"/>
                    </a:lnTo>
                    <a:lnTo>
                      <a:pt x="109" y="273"/>
                    </a:lnTo>
                    <a:lnTo>
                      <a:pt x="109" y="288"/>
                    </a:lnTo>
                    <a:close/>
                    <a:moveTo>
                      <a:pt x="109" y="158"/>
                    </a:moveTo>
                    <a:lnTo>
                      <a:pt x="109" y="173"/>
                    </a:lnTo>
                    <a:lnTo>
                      <a:pt x="55" y="173"/>
                    </a:lnTo>
                    <a:lnTo>
                      <a:pt x="55" y="158"/>
                    </a:lnTo>
                    <a:lnTo>
                      <a:pt x="109" y="1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242" name="TextBox 241">
              <a:extLst>
                <a:ext uri="{FF2B5EF4-FFF2-40B4-BE49-F238E27FC236}">
                  <a16:creationId xmlns:a16="http://schemas.microsoft.com/office/drawing/2014/main" id="{6D3D3C3C-E92D-4014-BE75-903AFDE7608E}"/>
                </a:ext>
              </a:extLst>
            </p:cNvPr>
            <p:cNvSpPr txBox="1"/>
            <p:nvPr/>
          </p:nvSpPr>
          <p:spPr>
            <a:xfrm>
              <a:off x="5228267" y="3411343"/>
              <a:ext cx="1113125" cy="123274"/>
            </a:xfrm>
            <a:prstGeom prst="rect">
              <a:avLst/>
            </a:prstGeom>
            <a:noFill/>
          </p:spPr>
          <p:txBody>
            <a:bodyPr wrap="square" tIns="0" bIns="0" rtlCol="0">
              <a:spAutoFit/>
            </a:bodyPr>
            <a:lstStyle>
              <a:defPPr>
                <a:defRPr lang="ko-KR"/>
              </a:defPPr>
              <a:lvl1pPr algn="ctr" latinLnBrk="0">
                <a:defRPr sz="1400" b="1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r>
                <a:rPr lang="ko-KR" altLang="en-US" sz="1200">
                  <a:solidFill>
                    <a:srgbClr val="767171"/>
                  </a:solidFill>
                </a:rPr>
                <a:t>신고자</a:t>
              </a:r>
            </a:p>
          </p:txBody>
        </p:sp>
      </p:grpSp>
      <p:sp>
        <p:nvSpPr>
          <p:cNvPr id="217" name="모서리가 둥근 직사각형 6">
            <a:extLst>
              <a:ext uri="{FF2B5EF4-FFF2-40B4-BE49-F238E27FC236}">
                <a16:creationId xmlns:a16="http://schemas.microsoft.com/office/drawing/2014/main" id="{8E01C9BF-F2E4-4965-AAC8-C192891141D1}"/>
              </a:ext>
            </a:extLst>
          </p:cNvPr>
          <p:cNvSpPr/>
          <p:nvPr/>
        </p:nvSpPr>
        <p:spPr>
          <a:xfrm>
            <a:off x="1508703" y="2283432"/>
            <a:ext cx="2464984" cy="1553982"/>
          </a:xfrm>
          <a:prstGeom prst="roundRect">
            <a:avLst>
              <a:gd name="adj" fmla="val 2793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6493230B-DA44-4A59-B53D-1E7ECDC4685D}"/>
              </a:ext>
            </a:extLst>
          </p:cNvPr>
          <p:cNvSpPr txBox="1"/>
          <p:nvPr/>
        </p:nvSpPr>
        <p:spPr>
          <a:xfrm>
            <a:off x="1925945" y="3442277"/>
            <a:ext cx="869184" cy="305026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>
            <a:defPPr>
              <a:defRPr lang="ko-KR"/>
            </a:defPPr>
            <a:lvl1pPr algn="ctr" latinLnBrk="0">
              <a:defRPr sz="1400" b="1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ko-KR" altLang="en-US" sz="1200">
                <a:solidFill>
                  <a:srgbClr val="767171"/>
                </a:solidFill>
              </a:rPr>
              <a:t>배우자</a:t>
            </a:r>
          </a:p>
        </p:txBody>
      </p:sp>
      <p:sp>
        <p:nvSpPr>
          <p:cNvPr id="243" name="TextBox 242">
            <a:extLst>
              <a:ext uri="{FF2B5EF4-FFF2-40B4-BE49-F238E27FC236}">
                <a16:creationId xmlns:a16="http://schemas.microsoft.com/office/drawing/2014/main" id="{E2E5214A-9082-4E7C-89AE-59C94C7E4AA3}"/>
              </a:ext>
            </a:extLst>
          </p:cNvPr>
          <p:cNvSpPr txBox="1"/>
          <p:nvPr/>
        </p:nvSpPr>
        <p:spPr>
          <a:xfrm>
            <a:off x="2709946" y="3442277"/>
            <a:ext cx="869184" cy="305026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>
            <a:defPPr>
              <a:defRPr lang="ko-KR"/>
            </a:defPPr>
            <a:lvl1pPr algn="ctr" latinLnBrk="0">
              <a:defRPr sz="1400" b="1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ko-KR" altLang="en-US" sz="1200">
                <a:solidFill>
                  <a:srgbClr val="767171"/>
                </a:solidFill>
              </a:rPr>
              <a:t>조사관</a:t>
            </a:r>
          </a:p>
        </p:txBody>
      </p:sp>
      <p:sp>
        <p:nvSpPr>
          <p:cNvPr id="252" name="직사각형 251">
            <a:extLst>
              <a:ext uri="{FF2B5EF4-FFF2-40B4-BE49-F238E27FC236}">
                <a16:creationId xmlns:a16="http://schemas.microsoft.com/office/drawing/2014/main" id="{365F7B68-B777-4684-8C14-4F0CBA48F483}"/>
              </a:ext>
            </a:extLst>
          </p:cNvPr>
          <p:cNvSpPr/>
          <p:nvPr/>
        </p:nvSpPr>
        <p:spPr>
          <a:xfrm>
            <a:off x="4798827" y="2636339"/>
            <a:ext cx="1448323" cy="2462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/>
          <a:p>
            <a:pPr latinLnBrk="0"/>
            <a:r>
              <a:rPr lang="ko-KR" altLang="en-US" sz="1600" b="1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신고사건 조사</a:t>
            </a:r>
          </a:p>
        </p:txBody>
      </p:sp>
      <p:grpSp>
        <p:nvGrpSpPr>
          <p:cNvPr id="126" name="그래픽 170">
            <a:extLst>
              <a:ext uri="{FF2B5EF4-FFF2-40B4-BE49-F238E27FC236}">
                <a16:creationId xmlns:a16="http://schemas.microsoft.com/office/drawing/2014/main" id="{CEEA990E-3722-4C58-A5CD-1F414EEF4828}"/>
              </a:ext>
            </a:extLst>
          </p:cNvPr>
          <p:cNvGrpSpPr/>
          <p:nvPr/>
        </p:nvGrpSpPr>
        <p:grpSpPr>
          <a:xfrm>
            <a:off x="3723634" y="3745166"/>
            <a:ext cx="1009744" cy="814133"/>
            <a:chOff x="5508223" y="3280381"/>
            <a:chExt cx="880110" cy="709612"/>
          </a:xfrm>
          <a:solidFill>
            <a:srgbClr val="4F978B"/>
          </a:solidFill>
        </p:grpSpPr>
        <p:sp>
          <p:nvSpPr>
            <p:cNvPr id="127" name="자유형: 도형 126">
              <a:extLst>
                <a:ext uri="{FF2B5EF4-FFF2-40B4-BE49-F238E27FC236}">
                  <a16:creationId xmlns:a16="http://schemas.microsoft.com/office/drawing/2014/main" id="{F4AD0144-EF2F-4FEF-91D7-9D23BEECCB25}"/>
                </a:ext>
              </a:extLst>
            </p:cNvPr>
            <p:cNvSpPr/>
            <p:nvPr/>
          </p:nvSpPr>
          <p:spPr>
            <a:xfrm>
              <a:off x="5695865" y="333848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8" name="자유형: 도형 127">
              <a:extLst>
                <a:ext uri="{FF2B5EF4-FFF2-40B4-BE49-F238E27FC236}">
                  <a16:creationId xmlns:a16="http://schemas.microsoft.com/office/drawing/2014/main" id="{E7F0CED0-D9BE-43B1-BA84-42BA906438FC}"/>
                </a:ext>
              </a:extLst>
            </p:cNvPr>
            <p:cNvSpPr/>
            <p:nvPr/>
          </p:nvSpPr>
          <p:spPr>
            <a:xfrm>
              <a:off x="5739680" y="333848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9" name="자유형: 도형 128">
              <a:extLst>
                <a:ext uri="{FF2B5EF4-FFF2-40B4-BE49-F238E27FC236}">
                  <a16:creationId xmlns:a16="http://schemas.microsoft.com/office/drawing/2014/main" id="{5B5E3D3F-2501-4EAC-A73F-6D2395AB1A0D}"/>
                </a:ext>
              </a:extLst>
            </p:cNvPr>
            <p:cNvSpPr/>
            <p:nvPr/>
          </p:nvSpPr>
          <p:spPr>
            <a:xfrm>
              <a:off x="5784448" y="333848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0" name="자유형: 도형 129">
              <a:extLst>
                <a:ext uri="{FF2B5EF4-FFF2-40B4-BE49-F238E27FC236}">
                  <a16:creationId xmlns:a16="http://schemas.microsoft.com/office/drawing/2014/main" id="{A76180A2-B498-40A8-AE13-54306CB8C72D}"/>
                </a:ext>
              </a:extLst>
            </p:cNvPr>
            <p:cNvSpPr/>
            <p:nvPr/>
          </p:nvSpPr>
          <p:spPr>
            <a:xfrm>
              <a:off x="5828263" y="333848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1" name="자유형: 도형 130">
              <a:extLst>
                <a:ext uri="{FF2B5EF4-FFF2-40B4-BE49-F238E27FC236}">
                  <a16:creationId xmlns:a16="http://schemas.microsoft.com/office/drawing/2014/main" id="{244243B4-876E-4941-8B0D-D2F74EDF1C57}"/>
                </a:ext>
              </a:extLst>
            </p:cNvPr>
            <p:cNvSpPr/>
            <p:nvPr/>
          </p:nvSpPr>
          <p:spPr>
            <a:xfrm>
              <a:off x="5695865" y="340039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2" name="자유형: 도형 131">
              <a:extLst>
                <a:ext uri="{FF2B5EF4-FFF2-40B4-BE49-F238E27FC236}">
                  <a16:creationId xmlns:a16="http://schemas.microsoft.com/office/drawing/2014/main" id="{C062C699-AE6A-4D87-A0EF-515287802FC5}"/>
                </a:ext>
              </a:extLst>
            </p:cNvPr>
            <p:cNvSpPr/>
            <p:nvPr/>
          </p:nvSpPr>
          <p:spPr>
            <a:xfrm>
              <a:off x="5739680" y="340039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3" name="자유형: 도형 132">
              <a:extLst>
                <a:ext uri="{FF2B5EF4-FFF2-40B4-BE49-F238E27FC236}">
                  <a16:creationId xmlns:a16="http://schemas.microsoft.com/office/drawing/2014/main" id="{622FB4C2-3A73-423D-A886-8DF0DB7AE48D}"/>
                </a:ext>
              </a:extLst>
            </p:cNvPr>
            <p:cNvSpPr/>
            <p:nvPr/>
          </p:nvSpPr>
          <p:spPr>
            <a:xfrm>
              <a:off x="5784448" y="340039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4" name="자유형: 도형 133">
              <a:extLst>
                <a:ext uri="{FF2B5EF4-FFF2-40B4-BE49-F238E27FC236}">
                  <a16:creationId xmlns:a16="http://schemas.microsoft.com/office/drawing/2014/main" id="{7FFE30CE-FC1A-42CC-A781-FE8BE7E1EBAE}"/>
                </a:ext>
              </a:extLst>
            </p:cNvPr>
            <p:cNvSpPr/>
            <p:nvPr/>
          </p:nvSpPr>
          <p:spPr>
            <a:xfrm>
              <a:off x="5828263" y="340039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5" name="자유형: 도형 134">
              <a:extLst>
                <a:ext uri="{FF2B5EF4-FFF2-40B4-BE49-F238E27FC236}">
                  <a16:creationId xmlns:a16="http://schemas.microsoft.com/office/drawing/2014/main" id="{08994D57-3743-4E77-92B3-97C81760D3A9}"/>
                </a:ext>
              </a:extLst>
            </p:cNvPr>
            <p:cNvSpPr/>
            <p:nvPr/>
          </p:nvSpPr>
          <p:spPr>
            <a:xfrm>
              <a:off x="5695865" y="346230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6" name="자유형: 도형 135">
              <a:extLst>
                <a:ext uri="{FF2B5EF4-FFF2-40B4-BE49-F238E27FC236}">
                  <a16:creationId xmlns:a16="http://schemas.microsoft.com/office/drawing/2014/main" id="{7759D442-FE61-4ADE-A213-EDE70460791D}"/>
                </a:ext>
              </a:extLst>
            </p:cNvPr>
            <p:cNvSpPr/>
            <p:nvPr/>
          </p:nvSpPr>
          <p:spPr>
            <a:xfrm>
              <a:off x="5739680" y="346230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7" name="자유형: 도형 136">
              <a:extLst>
                <a:ext uri="{FF2B5EF4-FFF2-40B4-BE49-F238E27FC236}">
                  <a16:creationId xmlns:a16="http://schemas.microsoft.com/office/drawing/2014/main" id="{AD33043E-7EA7-4AF0-B7DC-A7886ECDDF36}"/>
                </a:ext>
              </a:extLst>
            </p:cNvPr>
            <p:cNvSpPr/>
            <p:nvPr/>
          </p:nvSpPr>
          <p:spPr>
            <a:xfrm>
              <a:off x="5784448" y="346230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8" name="자유형: 도형 137">
              <a:extLst>
                <a:ext uri="{FF2B5EF4-FFF2-40B4-BE49-F238E27FC236}">
                  <a16:creationId xmlns:a16="http://schemas.microsoft.com/office/drawing/2014/main" id="{DF3B240C-DA2B-4280-B7B2-2CE688C5E07B}"/>
                </a:ext>
              </a:extLst>
            </p:cNvPr>
            <p:cNvSpPr/>
            <p:nvPr/>
          </p:nvSpPr>
          <p:spPr>
            <a:xfrm>
              <a:off x="5695865" y="352517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9" name="자유형: 도형 138">
              <a:extLst>
                <a:ext uri="{FF2B5EF4-FFF2-40B4-BE49-F238E27FC236}">
                  <a16:creationId xmlns:a16="http://schemas.microsoft.com/office/drawing/2014/main" id="{4DCC402B-67E1-4BCA-B30A-047B5E901200}"/>
                </a:ext>
              </a:extLst>
            </p:cNvPr>
            <p:cNvSpPr/>
            <p:nvPr/>
          </p:nvSpPr>
          <p:spPr>
            <a:xfrm>
              <a:off x="5739680" y="352517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0" name="자유형: 도형 139">
              <a:extLst>
                <a:ext uri="{FF2B5EF4-FFF2-40B4-BE49-F238E27FC236}">
                  <a16:creationId xmlns:a16="http://schemas.microsoft.com/office/drawing/2014/main" id="{EF70B322-AE28-49B6-B0DB-3A12CE48E8BF}"/>
                </a:ext>
              </a:extLst>
            </p:cNvPr>
            <p:cNvSpPr/>
            <p:nvPr/>
          </p:nvSpPr>
          <p:spPr>
            <a:xfrm>
              <a:off x="5695865" y="358803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1" name="자유형: 도형 140">
              <a:extLst>
                <a:ext uri="{FF2B5EF4-FFF2-40B4-BE49-F238E27FC236}">
                  <a16:creationId xmlns:a16="http://schemas.microsoft.com/office/drawing/2014/main" id="{6171FD3F-20F1-4A1A-9CE4-012FEA3DE37B}"/>
                </a:ext>
              </a:extLst>
            </p:cNvPr>
            <p:cNvSpPr/>
            <p:nvPr/>
          </p:nvSpPr>
          <p:spPr>
            <a:xfrm>
              <a:off x="5739680" y="358803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2" name="자유형: 도형 141">
              <a:extLst>
                <a:ext uri="{FF2B5EF4-FFF2-40B4-BE49-F238E27FC236}">
                  <a16:creationId xmlns:a16="http://schemas.microsoft.com/office/drawing/2014/main" id="{85198870-7E50-4415-A794-BB52EE06F45B}"/>
                </a:ext>
              </a:extLst>
            </p:cNvPr>
            <p:cNvSpPr/>
            <p:nvPr/>
          </p:nvSpPr>
          <p:spPr>
            <a:xfrm>
              <a:off x="5695865" y="365090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3" name="자유형: 도형 142">
              <a:extLst>
                <a:ext uri="{FF2B5EF4-FFF2-40B4-BE49-F238E27FC236}">
                  <a16:creationId xmlns:a16="http://schemas.microsoft.com/office/drawing/2014/main" id="{74A7332F-B486-4961-83E7-7B09A60174D5}"/>
                </a:ext>
              </a:extLst>
            </p:cNvPr>
            <p:cNvSpPr/>
            <p:nvPr/>
          </p:nvSpPr>
          <p:spPr>
            <a:xfrm>
              <a:off x="5739680" y="365090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4" name="자유형: 도형 143">
              <a:extLst>
                <a:ext uri="{FF2B5EF4-FFF2-40B4-BE49-F238E27FC236}">
                  <a16:creationId xmlns:a16="http://schemas.microsoft.com/office/drawing/2014/main" id="{31B88EDA-A05F-42F5-A618-7473B87A3834}"/>
                </a:ext>
              </a:extLst>
            </p:cNvPr>
            <p:cNvSpPr/>
            <p:nvPr/>
          </p:nvSpPr>
          <p:spPr>
            <a:xfrm>
              <a:off x="5695865" y="371186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5" name="자유형: 도형 144">
              <a:extLst>
                <a:ext uri="{FF2B5EF4-FFF2-40B4-BE49-F238E27FC236}">
                  <a16:creationId xmlns:a16="http://schemas.microsoft.com/office/drawing/2014/main" id="{ABFB157E-6A20-4843-A5B6-04EE68091A2E}"/>
                </a:ext>
              </a:extLst>
            </p:cNvPr>
            <p:cNvSpPr/>
            <p:nvPr/>
          </p:nvSpPr>
          <p:spPr>
            <a:xfrm>
              <a:off x="5739680" y="371186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6" name="자유형: 도형 145">
              <a:extLst>
                <a:ext uri="{FF2B5EF4-FFF2-40B4-BE49-F238E27FC236}">
                  <a16:creationId xmlns:a16="http://schemas.microsoft.com/office/drawing/2014/main" id="{C431B848-DA70-4701-9769-3E682E452D8A}"/>
                </a:ext>
              </a:extLst>
            </p:cNvPr>
            <p:cNvSpPr/>
            <p:nvPr/>
          </p:nvSpPr>
          <p:spPr>
            <a:xfrm>
              <a:off x="5695865" y="377472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7" name="자유형: 도형 146">
              <a:extLst>
                <a:ext uri="{FF2B5EF4-FFF2-40B4-BE49-F238E27FC236}">
                  <a16:creationId xmlns:a16="http://schemas.microsoft.com/office/drawing/2014/main" id="{5BD5BA7B-A79A-4B36-B585-8B65E209798C}"/>
                </a:ext>
              </a:extLst>
            </p:cNvPr>
            <p:cNvSpPr/>
            <p:nvPr/>
          </p:nvSpPr>
          <p:spPr>
            <a:xfrm>
              <a:off x="5739680" y="377472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8" name="자유형: 도형 147">
              <a:extLst>
                <a:ext uri="{FF2B5EF4-FFF2-40B4-BE49-F238E27FC236}">
                  <a16:creationId xmlns:a16="http://schemas.microsoft.com/office/drawing/2014/main" id="{5F7B979C-80DF-4399-A671-E2CAF9E75C46}"/>
                </a:ext>
              </a:extLst>
            </p:cNvPr>
            <p:cNvSpPr/>
            <p:nvPr/>
          </p:nvSpPr>
          <p:spPr>
            <a:xfrm>
              <a:off x="5695865" y="3836641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9" name="자유형: 도형 148">
              <a:extLst>
                <a:ext uri="{FF2B5EF4-FFF2-40B4-BE49-F238E27FC236}">
                  <a16:creationId xmlns:a16="http://schemas.microsoft.com/office/drawing/2014/main" id="{91D358C9-ED83-41FD-A3A6-473A0853BD00}"/>
                </a:ext>
              </a:extLst>
            </p:cNvPr>
            <p:cNvSpPr/>
            <p:nvPr/>
          </p:nvSpPr>
          <p:spPr>
            <a:xfrm>
              <a:off x="5739680" y="3836641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0" name="자유형: 도형 149">
              <a:extLst>
                <a:ext uri="{FF2B5EF4-FFF2-40B4-BE49-F238E27FC236}">
                  <a16:creationId xmlns:a16="http://schemas.microsoft.com/office/drawing/2014/main" id="{02EDD33E-6C30-4057-A02D-813C9C758A6A}"/>
                </a:ext>
              </a:extLst>
            </p:cNvPr>
            <p:cNvSpPr/>
            <p:nvPr/>
          </p:nvSpPr>
          <p:spPr>
            <a:xfrm>
              <a:off x="5845408" y="357279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1" name="자유형: 도형 150">
              <a:extLst>
                <a:ext uri="{FF2B5EF4-FFF2-40B4-BE49-F238E27FC236}">
                  <a16:creationId xmlns:a16="http://schemas.microsoft.com/office/drawing/2014/main" id="{B77DEF63-0923-4890-84DE-29B47E32548E}"/>
                </a:ext>
              </a:extLst>
            </p:cNvPr>
            <p:cNvSpPr/>
            <p:nvPr/>
          </p:nvSpPr>
          <p:spPr>
            <a:xfrm>
              <a:off x="5889223" y="357279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2" name="자유형: 도형 151">
              <a:extLst>
                <a:ext uri="{FF2B5EF4-FFF2-40B4-BE49-F238E27FC236}">
                  <a16:creationId xmlns:a16="http://schemas.microsoft.com/office/drawing/2014/main" id="{58B3D740-AF60-4D35-A032-AB3F58E404CB}"/>
                </a:ext>
              </a:extLst>
            </p:cNvPr>
            <p:cNvSpPr/>
            <p:nvPr/>
          </p:nvSpPr>
          <p:spPr>
            <a:xfrm>
              <a:off x="5933990" y="357279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3" name="자유형: 도형 152">
              <a:extLst>
                <a:ext uri="{FF2B5EF4-FFF2-40B4-BE49-F238E27FC236}">
                  <a16:creationId xmlns:a16="http://schemas.microsoft.com/office/drawing/2014/main" id="{9309BE4D-1391-4064-908B-8EF8661B29E9}"/>
                </a:ext>
              </a:extLst>
            </p:cNvPr>
            <p:cNvSpPr/>
            <p:nvPr/>
          </p:nvSpPr>
          <p:spPr>
            <a:xfrm>
              <a:off x="5977805" y="357279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4" name="자유형: 도형 153">
              <a:extLst>
                <a:ext uri="{FF2B5EF4-FFF2-40B4-BE49-F238E27FC236}">
                  <a16:creationId xmlns:a16="http://schemas.microsoft.com/office/drawing/2014/main" id="{A5DBEB7A-C97A-4FE5-9E4F-297FCDB7266A}"/>
                </a:ext>
              </a:extLst>
            </p:cNvPr>
            <p:cNvSpPr/>
            <p:nvPr/>
          </p:nvSpPr>
          <p:spPr>
            <a:xfrm>
              <a:off x="5845408" y="363375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5" name="자유형: 도형 154">
              <a:extLst>
                <a:ext uri="{FF2B5EF4-FFF2-40B4-BE49-F238E27FC236}">
                  <a16:creationId xmlns:a16="http://schemas.microsoft.com/office/drawing/2014/main" id="{05A131B0-82AC-450F-BC15-B4E88B94F138}"/>
                </a:ext>
              </a:extLst>
            </p:cNvPr>
            <p:cNvSpPr/>
            <p:nvPr/>
          </p:nvSpPr>
          <p:spPr>
            <a:xfrm>
              <a:off x="5889223" y="363375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6" name="자유형: 도형 155">
              <a:extLst>
                <a:ext uri="{FF2B5EF4-FFF2-40B4-BE49-F238E27FC236}">
                  <a16:creationId xmlns:a16="http://schemas.microsoft.com/office/drawing/2014/main" id="{88F91500-FB85-4491-9BF3-300FBB27B861}"/>
                </a:ext>
              </a:extLst>
            </p:cNvPr>
            <p:cNvSpPr/>
            <p:nvPr/>
          </p:nvSpPr>
          <p:spPr>
            <a:xfrm>
              <a:off x="5933990" y="363375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7" name="자유형: 도형 156">
              <a:extLst>
                <a:ext uri="{FF2B5EF4-FFF2-40B4-BE49-F238E27FC236}">
                  <a16:creationId xmlns:a16="http://schemas.microsoft.com/office/drawing/2014/main" id="{3A3F6220-6753-4509-9554-5058D6C63401}"/>
                </a:ext>
              </a:extLst>
            </p:cNvPr>
            <p:cNvSpPr/>
            <p:nvPr/>
          </p:nvSpPr>
          <p:spPr>
            <a:xfrm>
              <a:off x="5977805" y="363375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8" name="자유형: 도형 157">
              <a:extLst>
                <a:ext uri="{FF2B5EF4-FFF2-40B4-BE49-F238E27FC236}">
                  <a16:creationId xmlns:a16="http://schemas.microsoft.com/office/drawing/2014/main" id="{A66ABC0F-2D9A-4923-9186-4040E384FA6B}"/>
                </a:ext>
              </a:extLst>
            </p:cNvPr>
            <p:cNvSpPr/>
            <p:nvPr/>
          </p:nvSpPr>
          <p:spPr>
            <a:xfrm>
              <a:off x="5845408" y="369662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9" name="자유형: 도형 158">
              <a:extLst>
                <a:ext uri="{FF2B5EF4-FFF2-40B4-BE49-F238E27FC236}">
                  <a16:creationId xmlns:a16="http://schemas.microsoft.com/office/drawing/2014/main" id="{1BAB7C3B-5344-4B2E-9D21-1DAA14C59B89}"/>
                </a:ext>
              </a:extLst>
            </p:cNvPr>
            <p:cNvSpPr/>
            <p:nvPr/>
          </p:nvSpPr>
          <p:spPr>
            <a:xfrm>
              <a:off x="5889223" y="369662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0" name="자유형: 도형 159">
              <a:extLst>
                <a:ext uri="{FF2B5EF4-FFF2-40B4-BE49-F238E27FC236}">
                  <a16:creationId xmlns:a16="http://schemas.microsoft.com/office/drawing/2014/main" id="{9AA7A9DA-7E9E-4B8C-99C8-5CD3CEA403BB}"/>
                </a:ext>
              </a:extLst>
            </p:cNvPr>
            <p:cNvSpPr/>
            <p:nvPr/>
          </p:nvSpPr>
          <p:spPr>
            <a:xfrm>
              <a:off x="5933990" y="369662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1" name="자유형: 도형 160">
              <a:extLst>
                <a:ext uri="{FF2B5EF4-FFF2-40B4-BE49-F238E27FC236}">
                  <a16:creationId xmlns:a16="http://schemas.microsoft.com/office/drawing/2014/main" id="{D204A68D-6D4A-426C-BF2A-9CBE8735C8FB}"/>
                </a:ext>
              </a:extLst>
            </p:cNvPr>
            <p:cNvSpPr/>
            <p:nvPr/>
          </p:nvSpPr>
          <p:spPr>
            <a:xfrm>
              <a:off x="5977805" y="369662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2" name="자유형: 도형 161">
              <a:extLst>
                <a:ext uri="{FF2B5EF4-FFF2-40B4-BE49-F238E27FC236}">
                  <a16:creationId xmlns:a16="http://schemas.microsoft.com/office/drawing/2014/main" id="{23AB0FC3-8C11-444E-9F9B-A5BCBBAAE1A1}"/>
                </a:ext>
              </a:extLst>
            </p:cNvPr>
            <p:cNvSpPr/>
            <p:nvPr/>
          </p:nvSpPr>
          <p:spPr>
            <a:xfrm>
              <a:off x="5845408" y="375948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" name="자유형: 도형 199">
              <a:extLst>
                <a:ext uri="{FF2B5EF4-FFF2-40B4-BE49-F238E27FC236}">
                  <a16:creationId xmlns:a16="http://schemas.microsoft.com/office/drawing/2014/main" id="{3C6EAC7D-7F36-458D-ABF5-F20F7EB7B8AD}"/>
                </a:ext>
              </a:extLst>
            </p:cNvPr>
            <p:cNvSpPr/>
            <p:nvPr/>
          </p:nvSpPr>
          <p:spPr>
            <a:xfrm>
              <a:off x="5889223" y="375948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" name="자유형: 도형 200">
              <a:extLst>
                <a:ext uri="{FF2B5EF4-FFF2-40B4-BE49-F238E27FC236}">
                  <a16:creationId xmlns:a16="http://schemas.microsoft.com/office/drawing/2014/main" id="{D58DB6C5-679F-4609-A640-C46BEE3B5655}"/>
                </a:ext>
              </a:extLst>
            </p:cNvPr>
            <p:cNvSpPr/>
            <p:nvPr/>
          </p:nvSpPr>
          <p:spPr>
            <a:xfrm>
              <a:off x="5933990" y="375948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" name="자유형: 도형 201">
              <a:extLst>
                <a:ext uri="{FF2B5EF4-FFF2-40B4-BE49-F238E27FC236}">
                  <a16:creationId xmlns:a16="http://schemas.microsoft.com/office/drawing/2014/main" id="{D934DE8D-057C-4997-9BA9-759E7506EC55}"/>
                </a:ext>
              </a:extLst>
            </p:cNvPr>
            <p:cNvSpPr/>
            <p:nvPr/>
          </p:nvSpPr>
          <p:spPr>
            <a:xfrm>
              <a:off x="5977805" y="375948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3" name="자유형: 도형 202">
              <a:extLst>
                <a:ext uri="{FF2B5EF4-FFF2-40B4-BE49-F238E27FC236}">
                  <a16:creationId xmlns:a16="http://schemas.microsoft.com/office/drawing/2014/main" id="{AE58D967-C33F-4C5A-9249-63CD3B216172}"/>
                </a:ext>
              </a:extLst>
            </p:cNvPr>
            <p:cNvSpPr/>
            <p:nvPr/>
          </p:nvSpPr>
          <p:spPr>
            <a:xfrm>
              <a:off x="5845408" y="382235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" name="자유형: 도형 204">
              <a:extLst>
                <a:ext uri="{FF2B5EF4-FFF2-40B4-BE49-F238E27FC236}">
                  <a16:creationId xmlns:a16="http://schemas.microsoft.com/office/drawing/2014/main" id="{A64339E9-1FCF-4A1C-9443-E3B51589F4F3}"/>
                </a:ext>
              </a:extLst>
            </p:cNvPr>
            <p:cNvSpPr/>
            <p:nvPr/>
          </p:nvSpPr>
          <p:spPr>
            <a:xfrm>
              <a:off x="5889223" y="382235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" name="자유형: 도형 206">
              <a:extLst>
                <a:ext uri="{FF2B5EF4-FFF2-40B4-BE49-F238E27FC236}">
                  <a16:creationId xmlns:a16="http://schemas.microsoft.com/office/drawing/2014/main" id="{5C8B0B23-72C3-415F-A20F-156878A1BF75}"/>
                </a:ext>
              </a:extLst>
            </p:cNvPr>
            <p:cNvSpPr/>
            <p:nvPr/>
          </p:nvSpPr>
          <p:spPr>
            <a:xfrm>
              <a:off x="5933990" y="382235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" name="자유형: 도형 208">
              <a:extLst>
                <a:ext uri="{FF2B5EF4-FFF2-40B4-BE49-F238E27FC236}">
                  <a16:creationId xmlns:a16="http://schemas.microsoft.com/office/drawing/2014/main" id="{A44923C7-A032-4869-9EC5-8580D0951D1C}"/>
                </a:ext>
              </a:extLst>
            </p:cNvPr>
            <p:cNvSpPr/>
            <p:nvPr/>
          </p:nvSpPr>
          <p:spPr>
            <a:xfrm>
              <a:off x="5977805" y="382235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3" name="자유형: 도형 212">
              <a:extLst>
                <a:ext uri="{FF2B5EF4-FFF2-40B4-BE49-F238E27FC236}">
                  <a16:creationId xmlns:a16="http://schemas.microsoft.com/office/drawing/2014/main" id="{A41C0FAF-3CEE-446E-9094-AD9C24CC7B93}"/>
                </a:ext>
              </a:extLst>
            </p:cNvPr>
            <p:cNvSpPr/>
            <p:nvPr/>
          </p:nvSpPr>
          <p:spPr>
            <a:xfrm>
              <a:off x="5845408" y="388426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5" name="자유형: 도형 214">
              <a:extLst>
                <a:ext uri="{FF2B5EF4-FFF2-40B4-BE49-F238E27FC236}">
                  <a16:creationId xmlns:a16="http://schemas.microsoft.com/office/drawing/2014/main" id="{2B2FCF63-070B-4578-B9DF-82A071208454}"/>
                </a:ext>
              </a:extLst>
            </p:cNvPr>
            <p:cNvSpPr/>
            <p:nvPr/>
          </p:nvSpPr>
          <p:spPr>
            <a:xfrm>
              <a:off x="5889223" y="388426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8" name="자유형: 도형 217">
              <a:extLst>
                <a:ext uri="{FF2B5EF4-FFF2-40B4-BE49-F238E27FC236}">
                  <a16:creationId xmlns:a16="http://schemas.microsoft.com/office/drawing/2014/main" id="{D34477A1-108C-4D52-8A12-3ECDE0F74F12}"/>
                </a:ext>
              </a:extLst>
            </p:cNvPr>
            <p:cNvSpPr/>
            <p:nvPr/>
          </p:nvSpPr>
          <p:spPr>
            <a:xfrm>
              <a:off x="5933990" y="388426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9" name="자유형: 도형 218">
              <a:extLst>
                <a:ext uri="{FF2B5EF4-FFF2-40B4-BE49-F238E27FC236}">
                  <a16:creationId xmlns:a16="http://schemas.microsoft.com/office/drawing/2014/main" id="{EF54BB72-D3F6-4A42-839E-53FA9F6464CB}"/>
                </a:ext>
              </a:extLst>
            </p:cNvPr>
            <p:cNvSpPr/>
            <p:nvPr/>
          </p:nvSpPr>
          <p:spPr>
            <a:xfrm>
              <a:off x="5977805" y="388426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0" name="자유형: 도형 219">
              <a:extLst>
                <a:ext uri="{FF2B5EF4-FFF2-40B4-BE49-F238E27FC236}">
                  <a16:creationId xmlns:a16="http://schemas.microsoft.com/office/drawing/2014/main" id="{80F74E60-79CA-489E-8857-FFF77A6B147E}"/>
                </a:ext>
              </a:extLst>
            </p:cNvPr>
            <p:cNvSpPr/>
            <p:nvPr/>
          </p:nvSpPr>
          <p:spPr>
            <a:xfrm>
              <a:off x="5985425" y="344516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34" name="자유형: 도형 233">
              <a:extLst>
                <a:ext uri="{FF2B5EF4-FFF2-40B4-BE49-F238E27FC236}">
                  <a16:creationId xmlns:a16="http://schemas.microsoft.com/office/drawing/2014/main" id="{C6DBE106-1DDD-4FB6-BABE-51EF8151E830}"/>
                </a:ext>
              </a:extLst>
            </p:cNvPr>
            <p:cNvSpPr/>
            <p:nvPr/>
          </p:nvSpPr>
          <p:spPr>
            <a:xfrm>
              <a:off x="6029240" y="344516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4" name="자유형: 도형 243">
              <a:extLst>
                <a:ext uri="{FF2B5EF4-FFF2-40B4-BE49-F238E27FC236}">
                  <a16:creationId xmlns:a16="http://schemas.microsoft.com/office/drawing/2014/main" id="{1EDFB242-9D2D-4FD0-96EA-6442F5C15F6F}"/>
                </a:ext>
              </a:extLst>
            </p:cNvPr>
            <p:cNvSpPr/>
            <p:nvPr/>
          </p:nvSpPr>
          <p:spPr>
            <a:xfrm>
              <a:off x="6073055" y="344516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5" name="자유형: 도형 244">
              <a:extLst>
                <a:ext uri="{FF2B5EF4-FFF2-40B4-BE49-F238E27FC236}">
                  <a16:creationId xmlns:a16="http://schemas.microsoft.com/office/drawing/2014/main" id="{B1ABDA9F-CE77-4A58-BA7E-3AA77F94466D}"/>
                </a:ext>
              </a:extLst>
            </p:cNvPr>
            <p:cNvSpPr/>
            <p:nvPr/>
          </p:nvSpPr>
          <p:spPr>
            <a:xfrm>
              <a:off x="6116870" y="344516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6" name="자유형: 도형 245">
              <a:extLst>
                <a:ext uri="{FF2B5EF4-FFF2-40B4-BE49-F238E27FC236}">
                  <a16:creationId xmlns:a16="http://schemas.microsoft.com/office/drawing/2014/main" id="{3C31F68A-2FA9-4AAC-B7F0-D5CC0467FBA7}"/>
                </a:ext>
              </a:extLst>
            </p:cNvPr>
            <p:cNvSpPr/>
            <p:nvPr/>
          </p:nvSpPr>
          <p:spPr>
            <a:xfrm>
              <a:off x="6073055" y="350802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7" name="자유형: 도형 246">
              <a:extLst>
                <a:ext uri="{FF2B5EF4-FFF2-40B4-BE49-F238E27FC236}">
                  <a16:creationId xmlns:a16="http://schemas.microsoft.com/office/drawing/2014/main" id="{A9D5FAD3-5648-4693-A28D-BD9F45ABB5BC}"/>
                </a:ext>
              </a:extLst>
            </p:cNvPr>
            <p:cNvSpPr/>
            <p:nvPr/>
          </p:nvSpPr>
          <p:spPr>
            <a:xfrm>
              <a:off x="6116870" y="350802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8" name="자유형: 도형 247">
              <a:extLst>
                <a:ext uri="{FF2B5EF4-FFF2-40B4-BE49-F238E27FC236}">
                  <a16:creationId xmlns:a16="http://schemas.microsoft.com/office/drawing/2014/main" id="{D371DDC4-DE1B-4046-A3CE-EC9E82CF2FBB}"/>
                </a:ext>
              </a:extLst>
            </p:cNvPr>
            <p:cNvSpPr/>
            <p:nvPr/>
          </p:nvSpPr>
          <p:spPr>
            <a:xfrm>
              <a:off x="6073055" y="356898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3" name="자유형: 도형 252">
              <a:extLst>
                <a:ext uri="{FF2B5EF4-FFF2-40B4-BE49-F238E27FC236}">
                  <a16:creationId xmlns:a16="http://schemas.microsoft.com/office/drawing/2014/main" id="{E10F9BBD-A205-489B-B851-3CD9CDE6F772}"/>
                </a:ext>
              </a:extLst>
            </p:cNvPr>
            <p:cNvSpPr/>
            <p:nvPr/>
          </p:nvSpPr>
          <p:spPr>
            <a:xfrm>
              <a:off x="6116870" y="356898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4" name="자유형: 도형 253">
              <a:extLst>
                <a:ext uri="{FF2B5EF4-FFF2-40B4-BE49-F238E27FC236}">
                  <a16:creationId xmlns:a16="http://schemas.microsoft.com/office/drawing/2014/main" id="{4DE7B2A8-AD99-4368-B973-4CF0B5F74826}"/>
                </a:ext>
              </a:extLst>
            </p:cNvPr>
            <p:cNvSpPr/>
            <p:nvPr/>
          </p:nvSpPr>
          <p:spPr>
            <a:xfrm>
              <a:off x="6073055" y="363185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7" name="자유형: 도형 256">
              <a:extLst>
                <a:ext uri="{FF2B5EF4-FFF2-40B4-BE49-F238E27FC236}">
                  <a16:creationId xmlns:a16="http://schemas.microsoft.com/office/drawing/2014/main" id="{26662C63-68DF-4EED-BF37-E997F4CDC49B}"/>
                </a:ext>
              </a:extLst>
            </p:cNvPr>
            <p:cNvSpPr/>
            <p:nvPr/>
          </p:nvSpPr>
          <p:spPr>
            <a:xfrm>
              <a:off x="6073055" y="369376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8" name="자유형: 도형 257">
              <a:extLst>
                <a:ext uri="{FF2B5EF4-FFF2-40B4-BE49-F238E27FC236}">
                  <a16:creationId xmlns:a16="http://schemas.microsoft.com/office/drawing/2014/main" id="{260B310E-EE4F-4692-AE7B-9C6DB55B7B36}"/>
                </a:ext>
              </a:extLst>
            </p:cNvPr>
            <p:cNvSpPr/>
            <p:nvPr/>
          </p:nvSpPr>
          <p:spPr>
            <a:xfrm>
              <a:off x="6073055" y="3756631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0" name="자유형: 도형 259">
              <a:extLst>
                <a:ext uri="{FF2B5EF4-FFF2-40B4-BE49-F238E27FC236}">
                  <a16:creationId xmlns:a16="http://schemas.microsoft.com/office/drawing/2014/main" id="{9EB5926E-A60F-4673-B0C7-3DE3B1D9A3AE}"/>
                </a:ext>
              </a:extLst>
            </p:cNvPr>
            <p:cNvSpPr/>
            <p:nvPr/>
          </p:nvSpPr>
          <p:spPr>
            <a:xfrm>
              <a:off x="6073055" y="3817591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1" name="자유형: 도형 260">
              <a:extLst>
                <a:ext uri="{FF2B5EF4-FFF2-40B4-BE49-F238E27FC236}">
                  <a16:creationId xmlns:a16="http://schemas.microsoft.com/office/drawing/2014/main" id="{21E3ACAA-B19F-4F47-BA86-F580B23B212B}"/>
                </a:ext>
              </a:extLst>
            </p:cNvPr>
            <p:cNvSpPr/>
            <p:nvPr/>
          </p:nvSpPr>
          <p:spPr>
            <a:xfrm>
              <a:off x="6073055" y="388045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2" name="자유형: 도형 261">
              <a:extLst>
                <a:ext uri="{FF2B5EF4-FFF2-40B4-BE49-F238E27FC236}">
                  <a16:creationId xmlns:a16="http://schemas.microsoft.com/office/drawing/2014/main" id="{043485F7-75BA-4E8E-982A-C78F9818DBF0}"/>
                </a:ext>
              </a:extLst>
            </p:cNvPr>
            <p:cNvSpPr/>
            <p:nvPr/>
          </p:nvSpPr>
          <p:spPr>
            <a:xfrm>
              <a:off x="6153065" y="366709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3" name="자유형: 도형 262">
              <a:extLst>
                <a:ext uri="{FF2B5EF4-FFF2-40B4-BE49-F238E27FC236}">
                  <a16:creationId xmlns:a16="http://schemas.microsoft.com/office/drawing/2014/main" id="{3BBED8B7-24B8-41D3-9106-CB9B778A9B7F}"/>
                </a:ext>
              </a:extLst>
            </p:cNvPr>
            <p:cNvSpPr/>
            <p:nvPr/>
          </p:nvSpPr>
          <p:spPr>
            <a:xfrm>
              <a:off x="6196880" y="366709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4" name="자유형: 도형 263">
              <a:extLst>
                <a:ext uri="{FF2B5EF4-FFF2-40B4-BE49-F238E27FC236}">
                  <a16:creationId xmlns:a16="http://schemas.microsoft.com/office/drawing/2014/main" id="{584FDCE0-F708-4B51-BFFB-3DA6EDFA1197}"/>
                </a:ext>
              </a:extLst>
            </p:cNvPr>
            <p:cNvSpPr/>
            <p:nvPr/>
          </p:nvSpPr>
          <p:spPr>
            <a:xfrm>
              <a:off x="6241648" y="366709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5" name="자유형: 도형 264">
              <a:extLst>
                <a:ext uri="{FF2B5EF4-FFF2-40B4-BE49-F238E27FC236}">
                  <a16:creationId xmlns:a16="http://schemas.microsoft.com/office/drawing/2014/main" id="{252726C6-CE60-4DE4-92CB-0E2D7D90C009}"/>
                </a:ext>
              </a:extLst>
            </p:cNvPr>
            <p:cNvSpPr/>
            <p:nvPr/>
          </p:nvSpPr>
          <p:spPr>
            <a:xfrm>
              <a:off x="6285463" y="3667096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6" name="자유형: 도형 265">
              <a:extLst>
                <a:ext uri="{FF2B5EF4-FFF2-40B4-BE49-F238E27FC236}">
                  <a16:creationId xmlns:a16="http://schemas.microsoft.com/office/drawing/2014/main" id="{2F592CFD-8AFB-44AE-9916-2BC2430FF1A1}"/>
                </a:ext>
              </a:extLst>
            </p:cNvPr>
            <p:cNvSpPr/>
            <p:nvPr/>
          </p:nvSpPr>
          <p:spPr>
            <a:xfrm>
              <a:off x="6153065" y="372900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7" name="자유형: 도형 266">
              <a:extLst>
                <a:ext uri="{FF2B5EF4-FFF2-40B4-BE49-F238E27FC236}">
                  <a16:creationId xmlns:a16="http://schemas.microsoft.com/office/drawing/2014/main" id="{C39E202E-439C-4C29-BE0B-BCFEB078E436}"/>
                </a:ext>
              </a:extLst>
            </p:cNvPr>
            <p:cNvSpPr/>
            <p:nvPr/>
          </p:nvSpPr>
          <p:spPr>
            <a:xfrm>
              <a:off x="6196880" y="372900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8" name="자유형: 도형 267">
              <a:extLst>
                <a:ext uri="{FF2B5EF4-FFF2-40B4-BE49-F238E27FC236}">
                  <a16:creationId xmlns:a16="http://schemas.microsoft.com/office/drawing/2014/main" id="{AC69DEFC-2A82-49A0-80FF-169077C46A5C}"/>
                </a:ext>
              </a:extLst>
            </p:cNvPr>
            <p:cNvSpPr/>
            <p:nvPr/>
          </p:nvSpPr>
          <p:spPr>
            <a:xfrm>
              <a:off x="6241648" y="372900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9" name="자유형: 도형 268">
              <a:extLst>
                <a:ext uri="{FF2B5EF4-FFF2-40B4-BE49-F238E27FC236}">
                  <a16:creationId xmlns:a16="http://schemas.microsoft.com/office/drawing/2014/main" id="{7CA1F4F0-6DF5-44D4-825F-791035B94FE6}"/>
                </a:ext>
              </a:extLst>
            </p:cNvPr>
            <p:cNvSpPr/>
            <p:nvPr/>
          </p:nvSpPr>
          <p:spPr>
            <a:xfrm>
              <a:off x="6285463" y="372900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0" name="자유형: 도형 269">
              <a:extLst>
                <a:ext uri="{FF2B5EF4-FFF2-40B4-BE49-F238E27FC236}">
                  <a16:creationId xmlns:a16="http://schemas.microsoft.com/office/drawing/2014/main" id="{A81E045B-44F5-4D39-97F7-7CDEAB3392DD}"/>
                </a:ext>
              </a:extLst>
            </p:cNvPr>
            <p:cNvSpPr/>
            <p:nvPr/>
          </p:nvSpPr>
          <p:spPr>
            <a:xfrm>
              <a:off x="6153065" y="379187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1" name="자유형: 도형 270">
              <a:extLst>
                <a:ext uri="{FF2B5EF4-FFF2-40B4-BE49-F238E27FC236}">
                  <a16:creationId xmlns:a16="http://schemas.microsoft.com/office/drawing/2014/main" id="{0A1D0983-ACC9-484F-93DD-F6024BD27221}"/>
                </a:ext>
              </a:extLst>
            </p:cNvPr>
            <p:cNvSpPr/>
            <p:nvPr/>
          </p:nvSpPr>
          <p:spPr>
            <a:xfrm>
              <a:off x="6196880" y="379187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2" name="자유형: 도형 271">
              <a:extLst>
                <a:ext uri="{FF2B5EF4-FFF2-40B4-BE49-F238E27FC236}">
                  <a16:creationId xmlns:a16="http://schemas.microsoft.com/office/drawing/2014/main" id="{0A8B23E4-2D7E-42BC-92D5-A98198636560}"/>
                </a:ext>
              </a:extLst>
            </p:cNvPr>
            <p:cNvSpPr/>
            <p:nvPr/>
          </p:nvSpPr>
          <p:spPr>
            <a:xfrm>
              <a:off x="6241648" y="379187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3" name="자유형: 도형 272">
              <a:extLst>
                <a:ext uri="{FF2B5EF4-FFF2-40B4-BE49-F238E27FC236}">
                  <a16:creationId xmlns:a16="http://schemas.microsoft.com/office/drawing/2014/main" id="{C2A22302-EB6D-4314-ACF2-85C56764FEDE}"/>
                </a:ext>
              </a:extLst>
            </p:cNvPr>
            <p:cNvSpPr/>
            <p:nvPr/>
          </p:nvSpPr>
          <p:spPr>
            <a:xfrm>
              <a:off x="6285463" y="3791873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2 h 39052"/>
                <a:gd name="connsiteX3" fmla="*/ 0 w 27622"/>
                <a:gd name="connsiteY3" fmla="*/ 39052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2"/>
                  </a:lnTo>
                  <a:lnTo>
                    <a:pt x="0" y="3905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4" name="자유형: 도형 273">
              <a:extLst>
                <a:ext uri="{FF2B5EF4-FFF2-40B4-BE49-F238E27FC236}">
                  <a16:creationId xmlns:a16="http://schemas.microsoft.com/office/drawing/2014/main" id="{7C7A5AD2-B169-4E23-93F6-939BB76D3038}"/>
                </a:ext>
              </a:extLst>
            </p:cNvPr>
            <p:cNvSpPr/>
            <p:nvPr/>
          </p:nvSpPr>
          <p:spPr>
            <a:xfrm>
              <a:off x="6153065" y="385473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2 w 27622"/>
                <a:gd name="connsiteY1" fmla="*/ 0 h 39052"/>
                <a:gd name="connsiteX2" fmla="*/ 27622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2" y="0"/>
                  </a:lnTo>
                  <a:lnTo>
                    <a:pt x="27622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5" name="자유형: 도형 274">
              <a:extLst>
                <a:ext uri="{FF2B5EF4-FFF2-40B4-BE49-F238E27FC236}">
                  <a16:creationId xmlns:a16="http://schemas.microsoft.com/office/drawing/2014/main" id="{40B6FD54-1AFF-4772-8A4F-233C9A2BFB31}"/>
                </a:ext>
              </a:extLst>
            </p:cNvPr>
            <p:cNvSpPr/>
            <p:nvPr/>
          </p:nvSpPr>
          <p:spPr>
            <a:xfrm>
              <a:off x="6196880" y="385473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6" name="자유형: 도형 275">
              <a:extLst>
                <a:ext uri="{FF2B5EF4-FFF2-40B4-BE49-F238E27FC236}">
                  <a16:creationId xmlns:a16="http://schemas.microsoft.com/office/drawing/2014/main" id="{149C1CAF-3565-4014-8E60-53714FBD7A3F}"/>
                </a:ext>
              </a:extLst>
            </p:cNvPr>
            <p:cNvSpPr/>
            <p:nvPr/>
          </p:nvSpPr>
          <p:spPr>
            <a:xfrm>
              <a:off x="6241648" y="385473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7" name="자유형: 도형 276">
              <a:extLst>
                <a:ext uri="{FF2B5EF4-FFF2-40B4-BE49-F238E27FC236}">
                  <a16:creationId xmlns:a16="http://schemas.microsoft.com/office/drawing/2014/main" id="{6B4B7CE1-59DB-4846-BF45-8D019C82AB7B}"/>
                </a:ext>
              </a:extLst>
            </p:cNvPr>
            <p:cNvSpPr/>
            <p:nvPr/>
          </p:nvSpPr>
          <p:spPr>
            <a:xfrm>
              <a:off x="6285463" y="3854738"/>
              <a:ext cx="27622" cy="39052"/>
            </a:xfrm>
            <a:custGeom>
              <a:avLst/>
              <a:gdLst>
                <a:gd name="connsiteX0" fmla="*/ 0 w 27622"/>
                <a:gd name="connsiteY0" fmla="*/ 0 h 39052"/>
                <a:gd name="connsiteX1" fmla="*/ 27623 w 27622"/>
                <a:gd name="connsiteY1" fmla="*/ 0 h 39052"/>
                <a:gd name="connsiteX2" fmla="*/ 27623 w 27622"/>
                <a:gd name="connsiteY2" fmla="*/ 39053 h 39052"/>
                <a:gd name="connsiteX3" fmla="*/ 0 w 27622"/>
                <a:gd name="connsiteY3" fmla="*/ 39053 h 3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" h="39052">
                  <a:moveTo>
                    <a:pt x="0" y="0"/>
                  </a:moveTo>
                  <a:lnTo>
                    <a:pt x="27623" y="0"/>
                  </a:lnTo>
                  <a:lnTo>
                    <a:pt x="27623" y="39053"/>
                  </a:lnTo>
                  <a:lnTo>
                    <a:pt x="0" y="390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8" name="자유형: 도형 277">
              <a:extLst>
                <a:ext uri="{FF2B5EF4-FFF2-40B4-BE49-F238E27FC236}">
                  <a16:creationId xmlns:a16="http://schemas.microsoft.com/office/drawing/2014/main" id="{6B7481C0-DFA9-4664-B99F-2C5DC547F80E}"/>
                </a:ext>
              </a:extLst>
            </p:cNvPr>
            <p:cNvSpPr/>
            <p:nvPr/>
          </p:nvSpPr>
          <p:spPr>
            <a:xfrm>
              <a:off x="5508223" y="3280381"/>
              <a:ext cx="880110" cy="709612"/>
            </a:xfrm>
            <a:custGeom>
              <a:avLst/>
              <a:gdLst>
                <a:gd name="connsiteX0" fmla="*/ 844868 w 880110"/>
                <a:gd name="connsiteY0" fmla="*/ 680085 h 709612"/>
                <a:gd name="connsiteX1" fmla="*/ 844868 w 880110"/>
                <a:gd name="connsiteY1" fmla="*/ 358140 h 709612"/>
                <a:gd name="connsiteX2" fmla="*/ 724853 w 880110"/>
                <a:gd name="connsiteY2" fmla="*/ 306705 h 709612"/>
                <a:gd name="connsiteX3" fmla="*/ 680085 w 880110"/>
                <a:gd name="connsiteY3" fmla="*/ 325755 h 709612"/>
                <a:gd name="connsiteX4" fmla="*/ 680085 w 880110"/>
                <a:gd name="connsiteY4" fmla="*/ 129540 h 709612"/>
                <a:gd name="connsiteX5" fmla="*/ 561023 w 880110"/>
                <a:gd name="connsiteY5" fmla="*/ 77153 h 709612"/>
                <a:gd name="connsiteX6" fmla="*/ 440055 w 880110"/>
                <a:gd name="connsiteY6" fmla="*/ 128588 h 709612"/>
                <a:gd name="connsiteX7" fmla="*/ 440055 w 880110"/>
                <a:gd name="connsiteY7" fmla="*/ 200978 h 709612"/>
                <a:gd name="connsiteX8" fmla="*/ 418148 w 880110"/>
                <a:gd name="connsiteY8" fmla="*/ 191453 h 709612"/>
                <a:gd name="connsiteX9" fmla="*/ 390525 w 880110"/>
                <a:gd name="connsiteY9" fmla="*/ 203835 h 709612"/>
                <a:gd name="connsiteX10" fmla="*/ 390525 w 880110"/>
                <a:gd name="connsiteY10" fmla="*/ 0 h 709612"/>
                <a:gd name="connsiteX11" fmla="*/ 149543 w 880110"/>
                <a:gd name="connsiteY11" fmla="*/ 0 h 709612"/>
                <a:gd name="connsiteX12" fmla="*/ 149543 w 880110"/>
                <a:gd name="connsiteY12" fmla="*/ 371475 h 709612"/>
                <a:gd name="connsiteX13" fmla="*/ 34290 w 880110"/>
                <a:gd name="connsiteY13" fmla="*/ 371475 h 709612"/>
                <a:gd name="connsiteX14" fmla="*/ 34290 w 880110"/>
                <a:gd name="connsiteY14" fmla="*/ 681990 h 709612"/>
                <a:gd name="connsiteX15" fmla="*/ 0 w 880110"/>
                <a:gd name="connsiteY15" fmla="*/ 681990 h 709612"/>
                <a:gd name="connsiteX16" fmla="*/ 0 w 880110"/>
                <a:gd name="connsiteY16" fmla="*/ 709613 h 709612"/>
                <a:gd name="connsiteX17" fmla="*/ 34290 w 880110"/>
                <a:gd name="connsiteY17" fmla="*/ 709613 h 709612"/>
                <a:gd name="connsiteX18" fmla="*/ 149543 w 880110"/>
                <a:gd name="connsiteY18" fmla="*/ 709613 h 709612"/>
                <a:gd name="connsiteX19" fmla="*/ 177165 w 880110"/>
                <a:gd name="connsiteY19" fmla="*/ 709613 h 709612"/>
                <a:gd name="connsiteX20" fmla="*/ 297180 w 880110"/>
                <a:gd name="connsiteY20" fmla="*/ 709613 h 709612"/>
                <a:gd name="connsiteX21" fmla="*/ 323850 w 880110"/>
                <a:gd name="connsiteY21" fmla="*/ 709613 h 709612"/>
                <a:gd name="connsiteX22" fmla="*/ 510540 w 880110"/>
                <a:gd name="connsiteY22" fmla="*/ 709613 h 709612"/>
                <a:gd name="connsiteX23" fmla="*/ 538163 w 880110"/>
                <a:gd name="connsiteY23" fmla="*/ 709613 h 709612"/>
                <a:gd name="connsiteX24" fmla="*/ 604838 w 880110"/>
                <a:gd name="connsiteY24" fmla="*/ 709613 h 709612"/>
                <a:gd name="connsiteX25" fmla="*/ 632460 w 880110"/>
                <a:gd name="connsiteY25" fmla="*/ 709613 h 709612"/>
                <a:gd name="connsiteX26" fmla="*/ 845820 w 880110"/>
                <a:gd name="connsiteY26" fmla="*/ 709613 h 709612"/>
                <a:gd name="connsiteX27" fmla="*/ 880110 w 880110"/>
                <a:gd name="connsiteY27" fmla="*/ 709613 h 709612"/>
                <a:gd name="connsiteX28" fmla="*/ 880110 w 880110"/>
                <a:gd name="connsiteY28" fmla="*/ 681990 h 709612"/>
                <a:gd name="connsiteX29" fmla="*/ 845820 w 880110"/>
                <a:gd name="connsiteY29" fmla="*/ 681990 h 709612"/>
                <a:gd name="connsiteX30" fmla="*/ 845820 w 880110"/>
                <a:gd name="connsiteY30" fmla="*/ 680085 h 709612"/>
                <a:gd name="connsiteX31" fmla="*/ 60960 w 880110"/>
                <a:gd name="connsiteY31" fmla="*/ 680085 h 709612"/>
                <a:gd name="connsiteX32" fmla="*/ 60960 w 880110"/>
                <a:gd name="connsiteY32" fmla="*/ 397193 h 709612"/>
                <a:gd name="connsiteX33" fmla="*/ 149543 w 880110"/>
                <a:gd name="connsiteY33" fmla="*/ 397193 h 709612"/>
                <a:gd name="connsiteX34" fmla="*/ 149543 w 880110"/>
                <a:gd name="connsiteY34" fmla="*/ 680085 h 709612"/>
                <a:gd name="connsiteX35" fmla="*/ 60960 w 880110"/>
                <a:gd name="connsiteY35" fmla="*/ 680085 h 709612"/>
                <a:gd name="connsiteX36" fmla="*/ 177165 w 880110"/>
                <a:gd name="connsiteY36" fmla="*/ 680085 h 709612"/>
                <a:gd name="connsiteX37" fmla="*/ 177165 w 880110"/>
                <a:gd name="connsiteY37" fmla="*/ 370523 h 709612"/>
                <a:gd name="connsiteX38" fmla="*/ 177165 w 880110"/>
                <a:gd name="connsiteY38" fmla="*/ 25718 h 709612"/>
                <a:gd name="connsiteX39" fmla="*/ 363855 w 880110"/>
                <a:gd name="connsiteY39" fmla="*/ 25718 h 709612"/>
                <a:gd name="connsiteX40" fmla="*/ 363855 w 880110"/>
                <a:gd name="connsiteY40" fmla="*/ 215265 h 709612"/>
                <a:gd name="connsiteX41" fmla="*/ 298133 w 880110"/>
                <a:gd name="connsiteY41" fmla="*/ 243840 h 709612"/>
                <a:gd name="connsiteX42" fmla="*/ 298133 w 880110"/>
                <a:gd name="connsiteY42" fmla="*/ 681038 h 709612"/>
                <a:gd name="connsiteX43" fmla="*/ 177165 w 880110"/>
                <a:gd name="connsiteY43" fmla="*/ 680085 h 709612"/>
                <a:gd name="connsiteX44" fmla="*/ 323850 w 880110"/>
                <a:gd name="connsiteY44" fmla="*/ 680085 h 709612"/>
                <a:gd name="connsiteX45" fmla="*/ 323850 w 880110"/>
                <a:gd name="connsiteY45" fmla="*/ 260985 h 709612"/>
                <a:gd name="connsiteX46" fmla="*/ 416243 w 880110"/>
                <a:gd name="connsiteY46" fmla="*/ 221933 h 709612"/>
                <a:gd name="connsiteX47" fmla="*/ 438150 w 880110"/>
                <a:gd name="connsiteY47" fmla="*/ 231458 h 709612"/>
                <a:gd name="connsiteX48" fmla="*/ 438150 w 880110"/>
                <a:gd name="connsiteY48" fmla="*/ 231458 h 709612"/>
                <a:gd name="connsiteX49" fmla="*/ 508635 w 880110"/>
                <a:gd name="connsiteY49" fmla="*/ 260985 h 709612"/>
                <a:gd name="connsiteX50" fmla="*/ 508635 w 880110"/>
                <a:gd name="connsiteY50" fmla="*/ 680085 h 709612"/>
                <a:gd name="connsiteX51" fmla="*/ 323850 w 880110"/>
                <a:gd name="connsiteY51" fmla="*/ 680085 h 709612"/>
                <a:gd name="connsiteX52" fmla="*/ 537210 w 880110"/>
                <a:gd name="connsiteY52" fmla="*/ 680085 h 709612"/>
                <a:gd name="connsiteX53" fmla="*/ 537210 w 880110"/>
                <a:gd name="connsiteY53" fmla="*/ 243840 h 709612"/>
                <a:gd name="connsiteX54" fmla="*/ 466725 w 880110"/>
                <a:gd name="connsiteY54" fmla="*/ 213360 h 709612"/>
                <a:gd name="connsiteX55" fmla="*/ 466725 w 880110"/>
                <a:gd name="connsiteY55" fmla="*/ 146685 h 709612"/>
                <a:gd name="connsiteX56" fmla="*/ 559118 w 880110"/>
                <a:gd name="connsiteY56" fmla="*/ 107633 h 709612"/>
                <a:gd name="connsiteX57" fmla="*/ 651510 w 880110"/>
                <a:gd name="connsiteY57" fmla="*/ 146685 h 709612"/>
                <a:gd name="connsiteX58" fmla="*/ 651510 w 880110"/>
                <a:gd name="connsiteY58" fmla="*/ 337185 h 709612"/>
                <a:gd name="connsiteX59" fmla="*/ 603885 w 880110"/>
                <a:gd name="connsiteY59" fmla="*/ 357188 h 709612"/>
                <a:gd name="connsiteX60" fmla="*/ 603885 w 880110"/>
                <a:gd name="connsiteY60" fmla="*/ 680085 h 709612"/>
                <a:gd name="connsiteX61" fmla="*/ 537210 w 880110"/>
                <a:gd name="connsiteY61" fmla="*/ 680085 h 709612"/>
                <a:gd name="connsiteX62" fmla="*/ 631508 w 880110"/>
                <a:gd name="connsiteY62" fmla="*/ 680085 h 709612"/>
                <a:gd name="connsiteX63" fmla="*/ 631508 w 880110"/>
                <a:gd name="connsiteY63" fmla="*/ 375285 h 709612"/>
                <a:gd name="connsiteX64" fmla="*/ 679133 w 880110"/>
                <a:gd name="connsiteY64" fmla="*/ 355283 h 709612"/>
                <a:gd name="connsiteX65" fmla="*/ 679133 w 880110"/>
                <a:gd name="connsiteY65" fmla="*/ 355283 h 709612"/>
                <a:gd name="connsiteX66" fmla="*/ 723900 w 880110"/>
                <a:gd name="connsiteY66" fmla="*/ 336233 h 709612"/>
                <a:gd name="connsiteX67" fmla="*/ 816293 w 880110"/>
                <a:gd name="connsiteY67" fmla="*/ 375285 h 709612"/>
                <a:gd name="connsiteX68" fmla="*/ 816293 w 880110"/>
                <a:gd name="connsiteY68" fmla="*/ 680085 h 709612"/>
                <a:gd name="connsiteX69" fmla="*/ 631508 w 880110"/>
                <a:gd name="connsiteY69" fmla="*/ 680085 h 709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880110" h="709612">
                  <a:moveTo>
                    <a:pt x="844868" y="680085"/>
                  </a:moveTo>
                  <a:lnTo>
                    <a:pt x="844868" y="358140"/>
                  </a:lnTo>
                  <a:lnTo>
                    <a:pt x="724853" y="306705"/>
                  </a:lnTo>
                  <a:lnTo>
                    <a:pt x="680085" y="325755"/>
                  </a:lnTo>
                  <a:lnTo>
                    <a:pt x="680085" y="129540"/>
                  </a:lnTo>
                  <a:lnTo>
                    <a:pt x="561023" y="77153"/>
                  </a:lnTo>
                  <a:lnTo>
                    <a:pt x="440055" y="128588"/>
                  </a:lnTo>
                  <a:lnTo>
                    <a:pt x="440055" y="200978"/>
                  </a:lnTo>
                  <a:lnTo>
                    <a:pt x="418148" y="191453"/>
                  </a:lnTo>
                  <a:lnTo>
                    <a:pt x="390525" y="203835"/>
                  </a:lnTo>
                  <a:lnTo>
                    <a:pt x="390525" y="0"/>
                  </a:lnTo>
                  <a:lnTo>
                    <a:pt x="149543" y="0"/>
                  </a:lnTo>
                  <a:lnTo>
                    <a:pt x="149543" y="371475"/>
                  </a:lnTo>
                  <a:lnTo>
                    <a:pt x="34290" y="371475"/>
                  </a:lnTo>
                  <a:lnTo>
                    <a:pt x="34290" y="681990"/>
                  </a:lnTo>
                  <a:lnTo>
                    <a:pt x="0" y="681990"/>
                  </a:lnTo>
                  <a:lnTo>
                    <a:pt x="0" y="709613"/>
                  </a:lnTo>
                  <a:lnTo>
                    <a:pt x="34290" y="709613"/>
                  </a:lnTo>
                  <a:lnTo>
                    <a:pt x="149543" y="709613"/>
                  </a:lnTo>
                  <a:lnTo>
                    <a:pt x="177165" y="709613"/>
                  </a:lnTo>
                  <a:lnTo>
                    <a:pt x="297180" y="709613"/>
                  </a:lnTo>
                  <a:lnTo>
                    <a:pt x="323850" y="709613"/>
                  </a:lnTo>
                  <a:lnTo>
                    <a:pt x="510540" y="709613"/>
                  </a:lnTo>
                  <a:lnTo>
                    <a:pt x="538163" y="709613"/>
                  </a:lnTo>
                  <a:lnTo>
                    <a:pt x="604838" y="709613"/>
                  </a:lnTo>
                  <a:lnTo>
                    <a:pt x="632460" y="709613"/>
                  </a:lnTo>
                  <a:lnTo>
                    <a:pt x="845820" y="709613"/>
                  </a:lnTo>
                  <a:lnTo>
                    <a:pt x="880110" y="709613"/>
                  </a:lnTo>
                  <a:lnTo>
                    <a:pt x="880110" y="681990"/>
                  </a:lnTo>
                  <a:lnTo>
                    <a:pt x="845820" y="681990"/>
                  </a:lnTo>
                  <a:lnTo>
                    <a:pt x="845820" y="680085"/>
                  </a:lnTo>
                  <a:close/>
                  <a:moveTo>
                    <a:pt x="60960" y="680085"/>
                  </a:moveTo>
                  <a:lnTo>
                    <a:pt x="60960" y="397193"/>
                  </a:lnTo>
                  <a:lnTo>
                    <a:pt x="149543" y="397193"/>
                  </a:lnTo>
                  <a:lnTo>
                    <a:pt x="149543" y="680085"/>
                  </a:lnTo>
                  <a:lnTo>
                    <a:pt x="60960" y="680085"/>
                  </a:lnTo>
                  <a:close/>
                  <a:moveTo>
                    <a:pt x="177165" y="680085"/>
                  </a:moveTo>
                  <a:lnTo>
                    <a:pt x="177165" y="370523"/>
                  </a:lnTo>
                  <a:lnTo>
                    <a:pt x="177165" y="25718"/>
                  </a:lnTo>
                  <a:lnTo>
                    <a:pt x="363855" y="25718"/>
                  </a:lnTo>
                  <a:lnTo>
                    <a:pt x="363855" y="215265"/>
                  </a:lnTo>
                  <a:lnTo>
                    <a:pt x="298133" y="243840"/>
                  </a:lnTo>
                  <a:lnTo>
                    <a:pt x="298133" y="681038"/>
                  </a:lnTo>
                  <a:cubicBezTo>
                    <a:pt x="298133" y="680085"/>
                    <a:pt x="177165" y="680085"/>
                    <a:pt x="177165" y="680085"/>
                  </a:cubicBezTo>
                  <a:close/>
                  <a:moveTo>
                    <a:pt x="323850" y="680085"/>
                  </a:moveTo>
                  <a:lnTo>
                    <a:pt x="323850" y="260985"/>
                  </a:lnTo>
                  <a:lnTo>
                    <a:pt x="416243" y="221933"/>
                  </a:lnTo>
                  <a:lnTo>
                    <a:pt x="438150" y="231458"/>
                  </a:lnTo>
                  <a:lnTo>
                    <a:pt x="438150" y="231458"/>
                  </a:lnTo>
                  <a:lnTo>
                    <a:pt x="508635" y="260985"/>
                  </a:lnTo>
                  <a:lnTo>
                    <a:pt x="508635" y="680085"/>
                  </a:lnTo>
                  <a:lnTo>
                    <a:pt x="323850" y="680085"/>
                  </a:lnTo>
                  <a:close/>
                  <a:moveTo>
                    <a:pt x="537210" y="680085"/>
                  </a:moveTo>
                  <a:lnTo>
                    <a:pt x="537210" y="243840"/>
                  </a:lnTo>
                  <a:lnTo>
                    <a:pt x="466725" y="213360"/>
                  </a:lnTo>
                  <a:lnTo>
                    <a:pt x="466725" y="146685"/>
                  </a:lnTo>
                  <a:lnTo>
                    <a:pt x="559118" y="107633"/>
                  </a:lnTo>
                  <a:lnTo>
                    <a:pt x="651510" y="146685"/>
                  </a:lnTo>
                  <a:lnTo>
                    <a:pt x="651510" y="337185"/>
                  </a:lnTo>
                  <a:lnTo>
                    <a:pt x="603885" y="357188"/>
                  </a:lnTo>
                  <a:lnTo>
                    <a:pt x="603885" y="680085"/>
                  </a:lnTo>
                  <a:lnTo>
                    <a:pt x="537210" y="680085"/>
                  </a:lnTo>
                  <a:close/>
                  <a:moveTo>
                    <a:pt x="631508" y="680085"/>
                  </a:moveTo>
                  <a:lnTo>
                    <a:pt x="631508" y="375285"/>
                  </a:lnTo>
                  <a:lnTo>
                    <a:pt x="679133" y="355283"/>
                  </a:lnTo>
                  <a:lnTo>
                    <a:pt x="679133" y="355283"/>
                  </a:lnTo>
                  <a:lnTo>
                    <a:pt x="723900" y="336233"/>
                  </a:lnTo>
                  <a:lnTo>
                    <a:pt x="816293" y="375285"/>
                  </a:lnTo>
                  <a:lnTo>
                    <a:pt x="816293" y="680085"/>
                  </a:lnTo>
                  <a:cubicBezTo>
                    <a:pt x="816293" y="680085"/>
                    <a:pt x="631508" y="680085"/>
                    <a:pt x="631508" y="6800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cxnSp>
        <p:nvCxnSpPr>
          <p:cNvPr id="5" name="직선 화살표 연결선 4">
            <a:extLst>
              <a:ext uri="{FF2B5EF4-FFF2-40B4-BE49-F238E27FC236}">
                <a16:creationId xmlns:a16="http://schemas.microsoft.com/office/drawing/2014/main" id="{4D203781-0A81-497C-9423-2E8FC20CEBD3}"/>
              </a:ext>
            </a:extLst>
          </p:cNvPr>
          <p:cNvCxnSpPr/>
          <p:nvPr/>
        </p:nvCxnSpPr>
        <p:spPr>
          <a:xfrm>
            <a:off x="3647945" y="2972124"/>
            <a:ext cx="3101443" cy="0"/>
          </a:xfrm>
          <a:prstGeom prst="straightConnector1">
            <a:avLst/>
          </a:prstGeom>
          <a:ln w="38100">
            <a:solidFill>
              <a:srgbClr val="4F978B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E724C25E-5511-4749-B864-0F53E4A930A7}"/>
              </a:ext>
            </a:extLst>
          </p:cNvPr>
          <p:cNvSpPr/>
          <p:nvPr/>
        </p:nvSpPr>
        <p:spPr>
          <a:xfrm>
            <a:off x="2367275" y="3728134"/>
            <a:ext cx="4873872" cy="819597"/>
          </a:xfrm>
          <a:custGeom>
            <a:avLst/>
            <a:gdLst>
              <a:gd name="connsiteX0" fmla="*/ 0 w 4248150"/>
              <a:gd name="connsiteY0" fmla="*/ 76200 h 714375"/>
              <a:gd name="connsiteX1" fmla="*/ 0 w 4248150"/>
              <a:gd name="connsiteY1" fmla="*/ 714375 h 714375"/>
              <a:gd name="connsiteX2" fmla="*/ 4248150 w 4248150"/>
              <a:gd name="connsiteY2" fmla="*/ 714375 h 714375"/>
              <a:gd name="connsiteX3" fmla="*/ 4248150 w 4248150"/>
              <a:gd name="connsiteY3" fmla="*/ 0 h 714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714375">
                <a:moveTo>
                  <a:pt x="0" y="76200"/>
                </a:moveTo>
                <a:lnTo>
                  <a:pt x="0" y="714375"/>
                </a:lnTo>
                <a:lnTo>
                  <a:pt x="4248150" y="714375"/>
                </a:lnTo>
                <a:lnTo>
                  <a:pt x="4248150" y="0"/>
                </a:lnTo>
              </a:path>
            </a:pathLst>
          </a:custGeom>
          <a:ln w="38100">
            <a:solidFill>
              <a:srgbClr val="4F978B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9" name="그룹 278">
            <a:extLst>
              <a:ext uri="{FF2B5EF4-FFF2-40B4-BE49-F238E27FC236}">
                <a16:creationId xmlns:a16="http://schemas.microsoft.com/office/drawing/2014/main" id="{BFE49BCE-34BA-45D7-9525-60E00A22F91E}"/>
              </a:ext>
            </a:extLst>
          </p:cNvPr>
          <p:cNvGrpSpPr>
            <a:grpSpLocks noChangeAspect="1"/>
          </p:cNvGrpSpPr>
          <p:nvPr/>
        </p:nvGrpSpPr>
        <p:grpSpPr>
          <a:xfrm>
            <a:off x="4019474" y="2424063"/>
            <a:ext cx="713904" cy="557852"/>
            <a:chOff x="606425" y="1824038"/>
            <a:chExt cx="922338" cy="720725"/>
          </a:xfrm>
          <a:solidFill>
            <a:srgbClr val="4F978B"/>
          </a:solidFill>
        </p:grpSpPr>
        <p:sp>
          <p:nvSpPr>
            <p:cNvPr id="280" name="Freeform 5">
              <a:extLst>
                <a:ext uri="{FF2B5EF4-FFF2-40B4-BE49-F238E27FC236}">
                  <a16:creationId xmlns:a16="http://schemas.microsoft.com/office/drawing/2014/main" id="{39ACC090-52DF-4CA8-97A4-FA31F5841E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6425" y="1824038"/>
              <a:ext cx="922338" cy="720725"/>
            </a:xfrm>
            <a:custGeom>
              <a:avLst/>
              <a:gdLst>
                <a:gd name="T0" fmla="*/ 254 w 2324"/>
                <a:gd name="T1" fmla="*/ 0 h 1816"/>
                <a:gd name="T2" fmla="*/ 254 w 2324"/>
                <a:gd name="T3" fmla="*/ 255 h 1816"/>
                <a:gd name="T4" fmla="*/ 0 w 2324"/>
                <a:gd name="T5" fmla="*/ 255 h 1816"/>
                <a:gd name="T6" fmla="*/ 0 w 2324"/>
                <a:gd name="T7" fmla="*/ 1816 h 1816"/>
                <a:gd name="T8" fmla="*/ 2324 w 2324"/>
                <a:gd name="T9" fmla="*/ 1816 h 1816"/>
                <a:gd name="T10" fmla="*/ 2324 w 2324"/>
                <a:gd name="T11" fmla="*/ 0 h 1816"/>
                <a:gd name="T12" fmla="*/ 254 w 2324"/>
                <a:gd name="T13" fmla="*/ 0 h 1816"/>
                <a:gd name="T14" fmla="*/ 2196 w 2324"/>
                <a:gd name="T15" fmla="*/ 1688 h 1816"/>
                <a:gd name="T16" fmla="*/ 128 w 2324"/>
                <a:gd name="T17" fmla="*/ 1688 h 1816"/>
                <a:gd name="T18" fmla="*/ 128 w 2324"/>
                <a:gd name="T19" fmla="*/ 383 h 1816"/>
                <a:gd name="T20" fmla="*/ 254 w 2324"/>
                <a:gd name="T21" fmla="*/ 383 h 1816"/>
                <a:gd name="T22" fmla="*/ 254 w 2324"/>
                <a:gd name="T23" fmla="*/ 1561 h 1816"/>
                <a:gd name="T24" fmla="*/ 382 w 2324"/>
                <a:gd name="T25" fmla="*/ 1561 h 1816"/>
                <a:gd name="T26" fmla="*/ 382 w 2324"/>
                <a:gd name="T27" fmla="*/ 128 h 1816"/>
                <a:gd name="T28" fmla="*/ 2196 w 2324"/>
                <a:gd name="T29" fmla="*/ 128 h 1816"/>
                <a:gd name="T30" fmla="*/ 2196 w 2324"/>
                <a:gd name="T31" fmla="*/ 1688 h 1816"/>
                <a:gd name="T32" fmla="*/ 2196 w 2324"/>
                <a:gd name="T33" fmla="*/ 1688 h 1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24" h="1816">
                  <a:moveTo>
                    <a:pt x="254" y="0"/>
                  </a:moveTo>
                  <a:lnTo>
                    <a:pt x="254" y="255"/>
                  </a:lnTo>
                  <a:lnTo>
                    <a:pt x="0" y="255"/>
                  </a:lnTo>
                  <a:lnTo>
                    <a:pt x="0" y="1816"/>
                  </a:lnTo>
                  <a:lnTo>
                    <a:pt x="2324" y="1816"/>
                  </a:lnTo>
                  <a:lnTo>
                    <a:pt x="2324" y="0"/>
                  </a:lnTo>
                  <a:lnTo>
                    <a:pt x="254" y="0"/>
                  </a:lnTo>
                  <a:close/>
                  <a:moveTo>
                    <a:pt x="2196" y="1688"/>
                  </a:moveTo>
                  <a:lnTo>
                    <a:pt x="128" y="1688"/>
                  </a:lnTo>
                  <a:lnTo>
                    <a:pt x="128" y="383"/>
                  </a:lnTo>
                  <a:lnTo>
                    <a:pt x="254" y="383"/>
                  </a:lnTo>
                  <a:lnTo>
                    <a:pt x="254" y="1561"/>
                  </a:lnTo>
                  <a:lnTo>
                    <a:pt x="382" y="1561"/>
                  </a:lnTo>
                  <a:lnTo>
                    <a:pt x="382" y="128"/>
                  </a:lnTo>
                  <a:lnTo>
                    <a:pt x="2196" y="128"/>
                  </a:lnTo>
                  <a:lnTo>
                    <a:pt x="2196" y="1688"/>
                  </a:lnTo>
                  <a:lnTo>
                    <a:pt x="2196" y="16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281" name="Rectangle 6">
              <a:extLst>
                <a:ext uri="{FF2B5EF4-FFF2-40B4-BE49-F238E27FC236}">
                  <a16:creationId xmlns:a16="http://schemas.microsoft.com/office/drawing/2014/main" id="{E9BDC722-FF4F-4DC6-8D12-609B76429D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625" y="1925638"/>
              <a:ext cx="293688" cy="2333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282" name="Rectangle 7">
              <a:extLst>
                <a:ext uri="{FF2B5EF4-FFF2-40B4-BE49-F238E27FC236}">
                  <a16:creationId xmlns:a16="http://schemas.microsoft.com/office/drawing/2014/main" id="{F8D38FED-1A4E-40E5-BBCB-D80CB1C528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4113" y="1925638"/>
              <a:ext cx="27305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283" name="Rectangle 8">
              <a:extLst>
                <a:ext uri="{FF2B5EF4-FFF2-40B4-BE49-F238E27FC236}">
                  <a16:creationId xmlns:a16="http://schemas.microsoft.com/office/drawing/2014/main" id="{B3D1B37C-C487-4029-A6EA-6B1D07F501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4113" y="2019301"/>
              <a:ext cx="27305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284" name="Rectangle 9">
              <a:extLst>
                <a:ext uri="{FF2B5EF4-FFF2-40B4-BE49-F238E27FC236}">
                  <a16:creationId xmlns:a16="http://schemas.microsoft.com/office/drawing/2014/main" id="{F7EA4E30-16C6-41D7-9485-D96F282C36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4113" y="2114551"/>
              <a:ext cx="27305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285" name="Rectangle 10">
              <a:extLst>
                <a:ext uri="{FF2B5EF4-FFF2-40B4-BE49-F238E27FC236}">
                  <a16:creationId xmlns:a16="http://schemas.microsoft.com/office/drawing/2014/main" id="{7FDCA185-02E3-43D4-B90A-3E148A108A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625" y="2209801"/>
              <a:ext cx="6175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286" name="Rectangle 11">
              <a:extLst>
                <a:ext uri="{FF2B5EF4-FFF2-40B4-BE49-F238E27FC236}">
                  <a16:creationId xmlns:a16="http://schemas.microsoft.com/office/drawing/2014/main" id="{494E54D3-67BA-4C55-AA92-CB8A1D1453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625" y="2305051"/>
              <a:ext cx="6175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287" name="Rectangle 12">
              <a:extLst>
                <a:ext uri="{FF2B5EF4-FFF2-40B4-BE49-F238E27FC236}">
                  <a16:creationId xmlns:a16="http://schemas.microsoft.com/office/drawing/2014/main" id="{FA7E8F57-F721-4066-9F45-BB9582A6CC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625" y="2398713"/>
              <a:ext cx="6175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71E05C44-0838-459F-A9F3-F0EC851A5AC2}"/>
              </a:ext>
            </a:extLst>
          </p:cNvPr>
          <p:cNvGrpSpPr/>
          <p:nvPr/>
        </p:nvGrpSpPr>
        <p:grpSpPr>
          <a:xfrm>
            <a:off x="3101672" y="1759812"/>
            <a:ext cx="1176644" cy="632702"/>
            <a:chOff x="4575117" y="3608217"/>
            <a:chExt cx="1025583" cy="551474"/>
          </a:xfrm>
        </p:grpSpPr>
        <p:sp>
          <p:nvSpPr>
            <p:cNvPr id="7" name="직각 삼각형 6">
              <a:extLst>
                <a:ext uri="{FF2B5EF4-FFF2-40B4-BE49-F238E27FC236}">
                  <a16:creationId xmlns:a16="http://schemas.microsoft.com/office/drawing/2014/main" id="{1A8D4D41-8DD0-4E92-8192-8A7DC1F7BDCC}"/>
                </a:ext>
              </a:extLst>
            </p:cNvPr>
            <p:cNvSpPr/>
            <p:nvPr/>
          </p:nvSpPr>
          <p:spPr>
            <a:xfrm flipV="1">
              <a:off x="4575117" y="3981588"/>
              <a:ext cx="171714" cy="178103"/>
            </a:xfrm>
            <a:prstGeom prst="rtTriangle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tx2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tx2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0" name="직사각형 249">
              <a:extLst>
                <a:ext uri="{FF2B5EF4-FFF2-40B4-BE49-F238E27FC236}">
                  <a16:creationId xmlns:a16="http://schemas.microsoft.com/office/drawing/2014/main" id="{E0630AB0-8FB5-4794-B6B6-713BDA14818F}"/>
                </a:ext>
              </a:extLst>
            </p:cNvPr>
            <p:cNvSpPr/>
            <p:nvPr/>
          </p:nvSpPr>
          <p:spPr>
            <a:xfrm>
              <a:off x="4575117" y="3608217"/>
              <a:ext cx="1025583" cy="391991"/>
            </a:xfrm>
            <a:prstGeom prst="rect">
              <a:avLst/>
            </a:prstGeom>
            <a:solidFill>
              <a:srgbClr val="798DAA"/>
            </a:solidFill>
            <a:ln>
              <a:noFill/>
            </a:ln>
          </p:spPr>
          <p:txBody>
            <a:bodyPr wrap="square" lIns="72000" tIns="36000" rIns="72000" bIns="36000" anchor="ctr">
              <a:spAutoFit/>
            </a:bodyPr>
            <a:lstStyle/>
            <a:p>
              <a:pPr latinLnBrk="0"/>
              <a:r>
                <a:rPr lang="ko-KR" altLang="en-US" sz="1050" b="1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직무관련자와의 거래 </a:t>
              </a:r>
              <a:r>
                <a:rPr lang="en-US" altLang="ko-KR" sz="1050" b="1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050" b="1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신고의무 발생</a:t>
              </a:r>
            </a:p>
          </p:txBody>
        </p:sp>
      </p:grpSp>
      <p:sp>
        <p:nvSpPr>
          <p:cNvPr id="249" name="TextBox 248">
            <a:extLst>
              <a:ext uri="{FF2B5EF4-FFF2-40B4-BE49-F238E27FC236}">
                <a16:creationId xmlns:a16="http://schemas.microsoft.com/office/drawing/2014/main" id="{ACCBEBE1-2CAE-4830-B692-572C514488B5}"/>
              </a:ext>
            </a:extLst>
          </p:cNvPr>
          <p:cNvSpPr txBox="1"/>
          <p:nvPr/>
        </p:nvSpPr>
        <p:spPr>
          <a:xfrm>
            <a:off x="2032427" y="4156259"/>
            <a:ext cx="655460" cy="234286"/>
          </a:xfrm>
          <a:prstGeom prst="rect">
            <a:avLst/>
          </a:prstGeom>
          <a:solidFill>
            <a:schemeClr val="bg1"/>
          </a:solidFill>
        </p:spPr>
        <p:txBody>
          <a:bodyPr wrap="square" tIns="36000" bIns="36000" rtlCol="0" anchor="ctr">
            <a:spAutoFit/>
          </a:bodyPr>
          <a:lstStyle>
            <a:defPPr>
              <a:defRPr lang="ko-KR"/>
            </a:defPPr>
            <a:lvl1pPr algn="ctr" latinLnBrk="0">
              <a:defRPr sz="1400" b="1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ko-KR" altLang="en-US" sz="1050" b="0">
                <a:solidFill>
                  <a:srgbClr val="2B886D"/>
                </a:solidFill>
              </a:rPr>
              <a:t>부동산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7B2251B-70F8-4FAA-833C-E7240F236F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40</a:t>
            </a:fld>
            <a:endParaRPr lang="ko-KR" altLang="en-US"/>
          </a:p>
        </p:txBody>
      </p:sp>
      <p:sp>
        <p:nvSpPr>
          <p:cNvPr id="164" name="Freeform 458">
            <a:extLst>
              <a:ext uri="{FF2B5EF4-FFF2-40B4-BE49-F238E27FC236}">
                <a16:creationId xmlns:a16="http://schemas.microsoft.com/office/drawing/2014/main" id="{D9327BC5-1D9A-4E8B-B5C4-2776AB25786C}"/>
              </a:ext>
            </a:extLst>
          </p:cNvPr>
          <p:cNvSpPr>
            <a:spLocks/>
          </p:cNvSpPr>
          <p:nvPr/>
        </p:nvSpPr>
        <p:spPr bwMode="auto">
          <a:xfrm rot="10800000">
            <a:off x="-7324" y="1172575"/>
            <a:ext cx="1722913" cy="253504"/>
          </a:xfrm>
          <a:custGeom>
            <a:avLst/>
            <a:gdLst>
              <a:gd name="T0" fmla="*/ 846 w 846"/>
              <a:gd name="T1" fmla="*/ 142 h 142"/>
              <a:gd name="T2" fmla="*/ 0 w 846"/>
              <a:gd name="T3" fmla="*/ 142 h 142"/>
              <a:gd name="T4" fmla="*/ 0 w 846"/>
              <a:gd name="T5" fmla="*/ 100 h 142"/>
              <a:gd name="T6" fmla="*/ 36 w 846"/>
              <a:gd name="T7" fmla="*/ 100 h 142"/>
              <a:gd name="T8" fmla="*/ 132 w 846"/>
              <a:gd name="T9" fmla="*/ 0 h 142"/>
              <a:gd name="T10" fmla="*/ 295 w 846"/>
              <a:gd name="T11" fmla="*/ 0 h 142"/>
              <a:gd name="T12" fmla="*/ 391 w 846"/>
              <a:gd name="T13" fmla="*/ 100 h 142"/>
              <a:gd name="T14" fmla="*/ 846 w 846"/>
              <a:gd name="T15" fmla="*/ 100 h 142"/>
              <a:gd name="T16" fmla="*/ 846 w 846"/>
              <a:gd name="T17" fmla="*/ 142 h 142"/>
              <a:gd name="connsiteX0" fmla="*/ 10000 w 10000"/>
              <a:gd name="connsiteY0" fmla="*/ 10000 h 10000"/>
              <a:gd name="connsiteX1" fmla="*/ 0 w 10000"/>
              <a:gd name="connsiteY1" fmla="*/ 10000 h 10000"/>
              <a:gd name="connsiteX2" fmla="*/ 0 w 10000"/>
              <a:gd name="connsiteY2" fmla="*/ 7042 h 10000"/>
              <a:gd name="connsiteX3" fmla="*/ 426 w 10000"/>
              <a:gd name="connsiteY3" fmla="*/ 7042 h 10000"/>
              <a:gd name="connsiteX4" fmla="*/ 1560 w 10000"/>
              <a:gd name="connsiteY4" fmla="*/ 0 h 10000"/>
              <a:gd name="connsiteX5" fmla="*/ 3487 w 10000"/>
              <a:gd name="connsiteY5" fmla="*/ 0 h 10000"/>
              <a:gd name="connsiteX6" fmla="*/ 4622 w 10000"/>
              <a:gd name="connsiteY6" fmla="*/ 7042 h 10000"/>
              <a:gd name="connsiteX7" fmla="*/ 10000 w 10000"/>
              <a:gd name="connsiteY7" fmla="*/ 10000 h 10000"/>
              <a:gd name="connsiteX0" fmla="*/ 4622 w 4622"/>
              <a:gd name="connsiteY0" fmla="*/ 7042 h 10000"/>
              <a:gd name="connsiteX1" fmla="*/ 0 w 4622"/>
              <a:gd name="connsiteY1" fmla="*/ 10000 h 10000"/>
              <a:gd name="connsiteX2" fmla="*/ 0 w 4622"/>
              <a:gd name="connsiteY2" fmla="*/ 7042 h 10000"/>
              <a:gd name="connsiteX3" fmla="*/ 426 w 4622"/>
              <a:gd name="connsiteY3" fmla="*/ 7042 h 10000"/>
              <a:gd name="connsiteX4" fmla="*/ 1560 w 4622"/>
              <a:gd name="connsiteY4" fmla="*/ 0 h 10000"/>
              <a:gd name="connsiteX5" fmla="*/ 3487 w 4622"/>
              <a:gd name="connsiteY5" fmla="*/ 0 h 10000"/>
              <a:gd name="connsiteX6" fmla="*/ 4622 w 4622"/>
              <a:gd name="connsiteY6" fmla="*/ 7042 h 10000"/>
              <a:gd name="connsiteX0" fmla="*/ 10000 w 10000"/>
              <a:gd name="connsiteY0" fmla="*/ 7042 h 7042"/>
              <a:gd name="connsiteX1" fmla="*/ 0 w 10000"/>
              <a:gd name="connsiteY1" fmla="*/ 7042 h 7042"/>
              <a:gd name="connsiteX2" fmla="*/ 922 w 10000"/>
              <a:gd name="connsiteY2" fmla="*/ 7042 h 7042"/>
              <a:gd name="connsiteX3" fmla="*/ 3375 w 10000"/>
              <a:gd name="connsiteY3" fmla="*/ 0 h 7042"/>
              <a:gd name="connsiteX4" fmla="*/ 7544 w 10000"/>
              <a:gd name="connsiteY4" fmla="*/ 0 h 7042"/>
              <a:gd name="connsiteX5" fmla="*/ 10000 w 10000"/>
              <a:gd name="connsiteY5" fmla="*/ 7042 h 7042"/>
              <a:gd name="connsiteX0" fmla="*/ 9078 w 9078"/>
              <a:gd name="connsiteY0" fmla="*/ 10000 h 10000"/>
              <a:gd name="connsiteX1" fmla="*/ 0 w 9078"/>
              <a:gd name="connsiteY1" fmla="*/ 10000 h 10000"/>
              <a:gd name="connsiteX2" fmla="*/ 2453 w 9078"/>
              <a:gd name="connsiteY2" fmla="*/ 0 h 10000"/>
              <a:gd name="connsiteX3" fmla="*/ 6622 w 9078"/>
              <a:gd name="connsiteY3" fmla="*/ 0 h 10000"/>
              <a:gd name="connsiteX4" fmla="*/ 9078 w 9078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78" h="10000">
                <a:moveTo>
                  <a:pt x="9078" y="10000"/>
                </a:moveTo>
                <a:lnTo>
                  <a:pt x="0" y="10000"/>
                </a:lnTo>
                <a:cubicBezTo>
                  <a:pt x="1430" y="10000"/>
                  <a:pt x="612" y="0"/>
                  <a:pt x="2453" y="0"/>
                </a:cubicBezTo>
                <a:lnTo>
                  <a:pt x="6622" y="0"/>
                </a:lnTo>
                <a:cubicBezTo>
                  <a:pt x="8464" y="0"/>
                  <a:pt x="7646" y="10000"/>
                  <a:pt x="9078" y="10000"/>
                </a:cubicBezTo>
                <a:close/>
              </a:path>
            </a:pathLst>
          </a:custGeom>
          <a:gradFill flip="none" rotWithShape="1">
            <a:gsLst>
              <a:gs pos="0">
                <a:srgbClr val="79B7CD"/>
              </a:gs>
              <a:gs pos="100000">
                <a:srgbClr val="E1EFF4"/>
              </a:gs>
              <a:gs pos="0">
                <a:srgbClr val="6BAFC7"/>
              </a:gs>
            </a:gsLst>
            <a:lin ang="5400000" scaled="1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ko-KR" altLang="en-US" sz="1400" b="1">
              <a:latin typeface="+mj-ea"/>
              <a:ea typeface="+mj-ea"/>
            </a:endParaRPr>
          </a:p>
        </p:txBody>
      </p:sp>
      <p:sp>
        <p:nvSpPr>
          <p:cNvPr id="165" name="직사각형 164">
            <a:extLst>
              <a:ext uri="{FF2B5EF4-FFF2-40B4-BE49-F238E27FC236}">
                <a16:creationId xmlns:a16="http://schemas.microsoft.com/office/drawing/2014/main" id="{BE431CF9-91CD-453A-97DB-EF94BE8552B8}"/>
              </a:ext>
            </a:extLst>
          </p:cNvPr>
          <p:cNvSpPr/>
          <p:nvPr/>
        </p:nvSpPr>
        <p:spPr>
          <a:xfrm>
            <a:off x="456819" y="1153265"/>
            <a:ext cx="79462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예    시</a:t>
            </a:r>
          </a:p>
        </p:txBody>
      </p:sp>
      <p:grpSp>
        <p:nvGrpSpPr>
          <p:cNvPr id="166" name="그룹 165">
            <a:extLst>
              <a:ext uri="{FF2B5EF4-FFF2-40B4-BE49-F238E27FC236}">
                <a16:creationId xmlns:a16="http://schemas.microsoft.com/office/drawing/2014/main" id="{D08F82C2-3451-470F-986D-73833C3FA704}"/>
              </a:ext>
            </a:extLst>
          </p:cNvPr>
          <p:cNvGrpSpPr/>
          <p:nvPr/>
        </p:nvGrpSpPr>
        <p:grpSpPr>
          <a:xfrm>
            <a:off x="2958767" y="2502703"/>
            <a:ext cx="371543" cy="875782"/>
            <a:chOff x="5854702" y="5807541"/>
            <a:chExt cx="251782" cy="593487"/>
          </a:xfrm>
          <a:solidFill>
            <a:srgbClr val="C9C9C9"/>
          </a:solidFill>
        </p:grpSpPr>
        <p:sp>
          <p:nvSpPr>
            <p:cNvPr id="167" name="그래픽 4">
              <a:extLst>
                <a:ext uri="{FF2B5EF4-FFF2-40B4-BE49-F238E27FC236}">
                  <a16:creationId xmlns:a16="http://schemas.microsoft.com/office/drawing/2014/main" id="{2A0CB1D2-625F-49DF-BE52-DC8AD5326616}"/>
                </a:ext>
              </a:extLst>
            </p:cNvPr>
            <p:cNvSpPr/>
            <p:nvPr/>
          </p:nvSpPr>
          <p:spPr>
            <a:xfrm>
              <a:off x="5854702" y="5935067"/>
              <a:ext cx="251782" cy="465961"/>
            </a:xfrm>
            <a:custGeom>
              <a:avLst/>
              <a:gdLst>
                <a:gd name="connsiteX0" fmla="*/ 48047 w 295970"/>
                <a:gd name="connsiteY0" fmla="*/ 255611 h 547738"/>
                <a:gd name="connsiteX1" fmla="*/ 46125 w 295970"/>
                <a:gd name="connsiteY1" fmla="*/ 201798 h 547738"/>
                <a:gd name="connsiteX2" fmla="*/ 67266 w 295970"/>
                <a:gd name="connsiteY2" fmla="*/ 69188 h 547738"/>
                <a:gd name="connsiteX3" fmla="*/ 67266 w 295970"/>
                <a:gd name="connsiteY3" fmla="*/ 511222 h 547738"/>
                <a:gd name="connsiteX4" fmla="*/ 103782 w 295970"/>
                <a:gd name="connsiteY4" fmla="*/ 547738 h 547738"/>
                <a:gd name="connsiteX5" fmla="*/ 140298 w 295970"/>
                <a:gd name="connsiteY5" fmla="*/ 511222 h 547738"/>
                <a:gd name="connsiteX6" fmla="*/ 140298 w 295970"/>
                <a:gd name="connsiteY6" fmla="*/ 246002 h 547738"/>
                <a:gd name="connsiteX7" fmla="*/ 153751 w 295970"/>
                <a:gd name="connsiteY7" fmla="*/ 246002 h 547738"/>
                <a:gd name="connsiteX8" fmla="*/ 153751 w 295970"/>
                <a:gd name="connsiteY8" fmla="*/ 511222 h 547738"/>
                <a:gd name="connsiteX9" fmla="*/ 190267 w 295970"/>
                <a:gd name="connsiteY9" fmla="*/ 547738 h 547738"/>
                <a:gd name="connsiteX10" fmla="*/ 226783 w 295970"/>
                <a:gd name="connsiteY10" fmla="*/ 511222 h 547738"/>
                <a:gd name="connsiteX11" fmla="*/ 226783 w 295970"/>
                <a:gd name="connsiteY11" fmla="*/ 71110 h 547738"/>
                <a:gd name="connsiteX12" fmla="*/ 232548 w 295970"/>
                <a:gd name="connsiteY12" fmla="*/ 82641 h 547738"/>
                <a:gd name="connsiteX13" fmla="*/ 247923 w 295970"/>
                <a:gd name="connsiteY13" fmla="*/ 201798 h 547738"/>
                <a:gd name="connsiteX14" fmla="*/ 246002 w 295970"/>
                <a:gd name="connsiteY14" fmla="*/ 255611 h 547738"/>
                <a:gd name="connsiteX15" fmla="*/ 269064 w 295970"/>
                <a:gd name="connsiteY15" fmla="*/ 280596 h 547738"/>
                <a:gd name="connsiteX16" fmla="*/ 270986 w 295970"/>
                <a:gd name="connsiteY16" fmla="*/ 280596 h 547738"/>
                <a:gd name="connsiteX17" fmla="*/ 294049 w 295970"/>
                <a:gd name="connsiteY17" fmla="*/ 257533 h 547738"/>
                <a:gd name="connsiteX18" fmla="*/ 295971 w 295970"/>
                <a:gd name="connsiteY18" fmla="*/ 201798 h 547738"/>
                <a:gd name="connsiteX19" fmla="*/ 263298 w 295970"/>
                <a:gd name="connsiteY19" fmla="*/ 34594 h 547738"/>
                <a:gd name="connsiteX20" fmla="*/ 232548 w 295970"/>
                <a:gd name="connsiteY20" fmla="*/ 5766 h 547738"/>
                <a:gd name="connsiteX21" fmla="*/ 207564 w 295970"/>
                <a:gd name="connsiteY21" fmla="*/ 0 h 547738"/>
                <a:gd name="connsiteX22" fmla="*/ 205642 w 295970"/>
                <a:gd name="connsiteY22" fmla="*/ 0 h 547738"/>
                <a:gd name="connsiteX23" fmla="*/ 90329 w 295970"/>
                <a:gd name="connsiteY23" fmla="*/ 0 h 547738"/>
                <a:gd name="connsiteX24" fmla="*/ 88407 w 295970"/>
                <a:gd name="connsiteY24" fmla="*/ 0 h 547738"/>
                <a:gd name="connsiteX25" fmla="*/ 63422 w 295970"/>
                <a:gd name="connsiteY25" fmla="*/ 5766 h 547738"/>
                <a:gd name="connsiteX26" fmla="*/ 21141 w 295970"/>
                <a:gd name="connsiteY26" fmla="*/ 61500 h 547738"/>
                <a:gd name="connsiteX27" fmla="*/ 0 w 295970"/>
                <a:gd name="connsiteY27" fmla="*/ 201798 h 547738"/>
                <a:gd name="connsiteX28" fmla="*/ 1922 w 295970"/>
                <a:gd name="connsiteY28" fmla="*/ 257533 h 547738"/>
                <a:gd name="connsiteX29" fmla="*/ 24985 w 295970"/>
                <a:gd name="connsiteY29" fmla="*/ 280596 h 547738"/>
                <a:gd name="connsiteX30" fmla="*/ 26906 w 295970"/>
                <a:gd name="connsiteY30" fmla="*/ 280596 h 547738"/>
                <a:gd name="connsiteX31" fmla="*/ 48047 w 295970"/>
                <a:gd name="connsiteY31" fmla="*/ 255611 h 54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95970" h="547738">
                  <a:moveTo>
                    <a:pt x="48047" y="255611"/>
                  </a:moveTo>
                  <a:cubicBezTo>
                    <a:pt x="46125" y="236392"/>
                    <a:pt x="46125" y="219095"/>
                    <a:pt x="46125" y="201798"/>
                  </a:cubicBezTo>
                  <a:cubicBezTo>
                    <a:pt x="46125" y="130688"/>
                    <a:pt x="55735" y="90329"/>
                    <a:pt x="67266" y="69188"/>
                  </a:cubicBezTo>
                  <a:lnTo>
                    <a:pt x="67266" y="511222"/>
                  </a:lnTo>
                  <a:cubicBezTo>
                    <a:pt x="67266" y="530441"/>
                    <a:pt x="82641" y="547738"/>
                    <a:pt x="103782" y="547738"/>
                  </a:cubicBezTo>
                  <a:cubicBezTo>
                    <a:pt x="123001" y="547738"/>
                    <a:pt x="140298" y="532363"/>
                    <a:pt x="140298" y="511222"/>
                  </a:cubicBezTo>
                  <a:lnTo>
                    <a:pt x="140298" y="246002"/>
                  </a:lnTo>
                  <a:lnTo>
                    <a:pt x="153751" y="246002"/>
                  </a:lnTo>
                  <a:lnTo>
                    <a:pt x="153751" y="511222"/>
                  </a:lnTo>
                  <a:cubicBezTo>
                    <a:pt x="153751" y="530441"/>
                    <a:pt x="169126" y="547738"/>
                    <a:pt x="190267" y="547738"/>
                  </a:cubicBezTo>
                  <a:cubicBezTo>
                    <a:pt x="211408" y="547738"/>
                    <a:pt x="226783" y="532363"/>
                    <a:pt x="226783" y="511222"/>
                  </a:cubicBezTo>
                  <a:lnTo>
                    <a:pt x="226783" y="71110"/>
                  </a:lnTo>
                  <a:cubicBezTo>
                    <a:pt x="228705" y="74954"/>
                    <a:pt x="230626" y="78797"/>
                    <a:pt x="232548" y="82641"/>
                  </a:cubicBezTo>
                  <a:cubicBezTo>
                    <a:pt x="240236" y="105704"/>
                    <a:pt x="247923" y="144142"/>
                    <a:pt x="247923" y="201798"/>
                  </a:cubicBezTo>
                  <a:cubicBezTo>
                    <a:pt x="247923" y="217173"/>
                    <a:pt x="247923" y="236392"/>
                    <a:pt x="246002" y="255611"/>
                  </a:cubicBezTo>
                  <a:cubicBezTo>
                    <a:pt x="246002" y="269064"/>
                    <a:pt x="255611" y="280596"/>
                    <a:pt x="269064" y="280596"/>
                  </a:cubicBezTo>
                  <a:cubicBezTo>
                    <a:pt x="269064" y="280596"/>
                    <a:pt x="269064" y="280596"/>
                    <a:pt x="270986" y="280596"/>
                  </a:cubicBezTo>
                  <a:cubicBezTo>
                    <a:pt x="282517" y="280596"/>
                    <a:pt x="294049" y="270986"/>
                    <a:pt x="294049" y="257533"/>
                  </a:cubicBezTo>
                  <a:cubicBezTo>
                    <a:pt x="295971" y="236392"/>
                    <a:pt x="295971" y="219095"/>
                    <a:pt x="295971" y="201798"/>
                  </a:cubicBezTo>
                  <a:cubicBezTo>
                    <a:pt x="295971" y="113391"/>
                    <a:pt x="282517" y="63422"/>
                    <a:pt x="263298" y="34594"/>
                  </a:cubicBezTo>
                  <a:cubicBezTo>
                    <a:pt x="253689" y="19219"/>
                    <a:pt x="242158" y="9609"/>
                    <a:pt x="232548" y="5766"/>
                  </a:cubicBezTo>
                  <a:cubicBezTo>
                    <a:pt x="222939" y="0"/>
                    <a:pt x="213329" y="0"/>
                    <a:pt x="207564" y="0"/>
                  </a:cubicBezTo>
                  <a:cubicBezTo>
                    <a:pt x="207564" y="0"/>
                    <a:pt x="207564" y="0"/>
                    <a:pt x="205642" y="0"/>
                  </a:cubicBezTo>
                  <a:lnTo>
                    <a:pt x="90329" y="0"/>
                  </a:lnTo>
                  <a:cubicBezTo>
                    <a:pt x="90329" y="0"/>
                    <a:pt x="90329" y="0"/>
                    <a:pt x="88407" y="0"/>
                  </a:cubicBezTo>
                  <a:cubicBezTo>
                    <a:pt x="82641" y="0"/>
                    <a:pt x="74954" y="1922"/>
                    <a:pt x="63422" y="5766"/>
                  </a:cubicBezTo>
                  <a:cubicBezTo>
                    <a:pt x="49969" y="13453"/>
                    <a:pt x="32672" y="30750"/>
                    <a:pt x="21141" y="61500"/>
                  </a:cubicBezTo>
                  <a:cubicBezTo>
                    <a:pt x="7688" y="92251"/>
                    <a:pt x="0" y="136454"/>
                    <a:pt x="0" y="201798"/>
                  </a:cubicBezTo>
                  <a:cubicBezTo>
                    <a:pt x="0" y="219095"/>
                    <a:pt x="0" y="238314"/>
                    <a:pt x="1922" y="257533"/>
                  </a:cubicBezTo>
                  <a:cubicBezTo>
                    <a:pt x="1922" y="270986"/>
                    <a:pt x="13453" y="280596"/>
                    <a:pt x="24985" y="280596"/>
                  </a:cubicBezTo>
                  <a:cubicBezTo>
                    <a:pt x="24985" y="280596"/>
                    <a:pt x="24985" y="280596"/>
                    <a:pt x="26906" y="280596"/>
                  </a:cubicBezTo>
                  <a:cubicBezTo>
                    <a:pt x="40360" y="280596"/>
                    <a:pt x="49969" y="269064"/>
                    <a:pt x="48047" y="2556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8" name="그래픽 4">
              <a:extLst>
                <a:ext uri="{FF2B5EF4-FFF2-40B4-BE49-F238E27FC236}">
                  <a16:creationId xmlns:a16="http://schemas.microsoft.com/office/drawing/2014/main" id="{FFA09C62-AC66-410A-B6A9-B4B8C50144DD}"/>
                </a:ext>
              </a:extLst>
            </p:cNvPr>
            <p:cNvSpPr/>
            <p:nvPr/>
          </p:nvSpPr>
          <p:spPr>
            <a:xfrm>
              <a:off x="5925005" y="5807541"/>
              <a:ext cx="111176" cy="111176"/>
            </a:xfrm>
            <a:custGeom>
              <a:avLst/>
              <a:gdLst>
                <a:gd name="connsiteX0" fmla="*/ 130688 w 130688"/>
                <a:gd name="connsiteY0" fmla="*/ 65344 h 130688"/>
                <a:gd name="connsiteX1" fmla="*/ 65344 w 130688"/>
                <a:gd name="connsiteY1" fmla="*/ 130688 h 130688"/>
                <a:gd name="connsiteX2" fmla="*/ 0 w 130688"/>
                <a:gd name="connsiteY2" fmla="*/ 65344 h 130688"/>
                <a:gd name="connsiteX3" fmla="*/ 65344 w 130688"/>
                <a:gd name="connsiteY3" fmla="*/ 0 h 130688"/>
                <a:gd name="connsiteX4" fmla="*/ 130688 w 130688"/>
                <a:gd name="connsiteY4" fmla="*/ 65344 h 130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688" h="130688">
                  <a:moveTo>
                    <a:pt x="130688" y="65344"/>
                  </a:moveTo>
                  <a:cubicBezTo>
                    <a:pt x="130688" y="101433"/>
                    <a:pt x="101433" y="130688"/>
                    <a:pt x="65344" y="130688"/>
                  </a:cubicBezTo>
                  <a:cubicBezTo>
                    <a:pt x="29256" y="130688"/>
                    <a:pt x="0" y="101433"/>
                    <a:pt x="0" y="65344"/>
                  </a:cubicBezTo>
                  <a:cubicBezTo>
                    <a:pt x="0" y="29256"/>
                    <a:pt x="29256" y="0"/>
                    <a:pt x="65344" y="0"/>
                  </a:cubicBezTo>
                  <a:cubicBezTo>
                    <a:pt x="101433" y="0"/>
                    <a:pt x="130688" y="29256"/>
                    <a:pt x="130688" y="65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2" name="그룹 171">
            <a:extLst>
              <a:ext uri="{FF2B5EF4-FFF2-40B4-BE49-F238E27FC236}">
                <a16:creationId xmlns:a16="http://schemas.microsoft.com/office/drawing/2014/main" id="{2BAF582D-A231-4330-9D06-F8904B536F05}"/>
              </a:ext>
            </a:extLst>
          </p:cNvPr>
          <p:cNvGrpSpPr/>
          <p:nvPr/>
        </p:nvGrpSpPr>
        <p:grpSpPr>
          <a:xfrm>
            <a:off x="2174766" y="2502703"/>
            <a:ext cx="371543" cy="875782"/>
            <a:chOff x="5854702" y="5807541"/>
            <a:chExt cx="251782" cy="593487"/>
          </a:xfrm>
          <a:solidFill>
            <a:srgbClr val="C9C9C9"/>
          </a:solidFill>
        </p:grpSpPr>
        <p:sp>
          <p:nvSpPr>
            <p:cNvPr id="173" name="그래픽 4">
              <a:extLst>
                <a:ext uri="{FF2B5EF4-FFF2-40B4-BE49-F238E27FC236}">
                  <a16:creationId xmlns:a16="http://schemas.microsoft.com/office/drawing/2014/main" id="{A3B2D428-AEFB-45D8-9F09-3099F587F5A4}"/>
                </a:ext>
              </a:extLst>
            </p:cNvPr>
            <p:cNvSpPr/>
            <p:nvPr/>
          </p:nvSpPr>
          <p:spPr>
            <a:xfrm>
              <a:off x="5854702" y="5935067"/>
              <a:ext cx="251782" cy="465961"/>
            </a:xfrm>
            <a:custGeom>
              <a:avLst/>
              <a:gdLst>
                <a:gd name="connsiteX0" fmla="*/ 48047 w 295970"/>
                <a:gd name="connsiteY0" fmla="*/ 255611 h 547738"/>
                <a:gd name="connsiteX1" fmla="*/ 46125 w 295970"/>
                <a:gd name="connsiteY1" fmla="*/ 201798 h 547738"/>
                <a:gd name="connsiteX2" fmla="*/ 67266 w 295970"/>
                <a:gd name="connsiteY2" fmla="*/ 69188 h 547738"/>
                <a:gd name="connsiteX3" fmla="*/ 67266 w 295970"/>
                <a:gd name="connsiteY3" fmla="*/ 511222 h 547738"/>
                <a:gd name="connsiteX4" fmla="*/ 103782 w 295970"/>
                <a:gd name="connsiteY4" fmla="*/ 547738 h 547738"/>
                <a:gd name="connsiteX5" fmla="*/ 140298 w 295970"/>
                <a:gd name="connsiteY5" fmla="*/ 511222 h 547738"/>
                <a:gd name="connsiteX6" fmla="*/ 140298 w 295970"/>
                <a:gd name="connsiteY6" fmla="*/ 246002 h 547738"/>
                <a:gd name="connsiteX7" fmla="*/ 153751 w 295970"/>
                <a:gd name="connsiteY7" fmla="*/ 246002 h 547738"/>
                <a:gd name="connsiteX8" fmla="*/ 153751 w 295970"/>
                <a:gd name="connsiteY8" fmla="*/ 511222 h 547738"/>
                <a:gd name="connsiteX9" fmla="*/ 190267 w 295970"/>
                <a:gd name="connsiteY9" fmla="*/ 547738 h 547738"/>
                <a:gd name="connsiteX10" fmla="*/ 226783 w 295970"/>
                <a:gd name="connsiteY10" fmla="*/ 511222 h 547738"/>
                <a:gd name="connsiteX11" fmla="*/ 226783 w 295970"/>
                <a:gd name="connsiteY11" fmla="*/ 71110 h 547738"/>
                <a:gd name="connsiteX12" fmla="*/ 232548 w 295970"/>
                <a:gd name="connsiteY12" fmla="*/ 82641 h 547738"/>
                <a:gd name="connsiteX13" fmla="*/ 247923 w 295970"/>
                <a:gd name="connsiteY13" fmla="*/ 201798 h 547738"/>
                <a:gd name="connsiteX14" fmla="*/ 246002 w 295970"/>
                <a:gd name="connsiteY14" fmla="*/ 255611 h 547738"/>
                <a:gd name="connsiteX15" fmla="*/ 269064 w 295970"/>
                <a:gd name="connsiteY15" fmla="*/ 280596 h 547738"/>
                <a:gd name="connsiteX16" fmla="*/ 270986 w 295970"/>
                <a:gd name="connsiteY16" fmla="*/ 280596 h 547738"/>
                <a:gd name="connsiteX17" fmla="*/ 294049 w 295970"/>
                <a:gd name="connsiteY17" fmla="*/ 257533 h 547738"/>
                <a:gd name="connsiteX18" fmla="*/ 295971 w 295970"/>
                <a:gd name="connsiteY18" fmla="*/ 201798 h 547738"/>
                <a:gd name="connsiteX19" fmla="*/ 263298 w 295970"/>
                <a:gd name="connsiteY19" fmla="*/ 34594 h 547738"/>
                <a:gd name="connsiteX20" fmla="*/ 232548 w 295970"/>
                <a:gd name="connsiteY20" fmla="*/ 5766 h 547738"/>
                <a:gd name="connsiteX21" fmla="*/ 207564 w 295970"/>
                <a:gd name="connsiteY21" fmla="*/ 0 h 547738"/>
                <a:gd name="connsiteX22" fmla="*/ 205642 w 295970"/>
                <a:gd name="connsiteY22" fmla="*/ 0 h 547738"/>
                <a:gd name="connsiteX23" fmla="*/ 90329 w 295970"/>
                <a:gd name="connsiteY23" fmla="*/ 0 h 547738"/>
                <a:gd name="connsiteX24" fmla="*/ 88407 w 295970"/>
                <a:gd name="connsiteY24" fmla="*/ 0 h 547738"/>
                <a:gd name="connsiteX25" fmla="*/ 63422 w 295970"/>
                <a:gd name="connsiteY25" fmla="*/ 5766 h 547738"/>
                <a:gd name="connsiteX26" fmla="*/ 21141 w 295970"/>
                <a:gd name="connsiteY26" fmla="*/ 61500 h 547738"/>
                <a:gd name="connsiteX27" fmla="*/ 0 w 295970"/>
                <a:gd name="connsiteY27" fmla="*/ 201798 h 547738"/>
                <a:gd name="connsiteX28" fmla="*/ 1922 w 295970"/>
                <a:gd name="connsiteY28" fmla="*/ 257533 h 547738"/>
                <a:gd name="connsiteX29" fmla="*/ 24985 w 295970"/>
                <a:gd name="connsiteY29" fmla="*/ 280596 h 547738"/>
                <a:gd name="connsiteX30" fmla="*/ 26906 w 295970"/>
                <a:gd name="connsiteY30" fmla="*/ 280596 h 547738"/>
                <a:gd name="connsiteX31" fmla="*/ 48047 w 295970"/>
                <a:gd name="connsiteY31" fmla="*/ 255611 h 54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95970" h="547738">
                  <a:moveTo>
                    <a:pt x="48047" y="255611"/>
                  </a:moveTo>
                  <a:cubicBezTo>
                    <a:pt x="46125" y="236392"/>
                    <a:pt x="46125" y="219095"/>
                    <a:pt x="46125" y="201798"/>
                  </a:cubicBezTo>
                  <a:cubicBezTo>
                    <a:pt x="46125" y="130688"/>
                    <a:pt x="55735" y="90329"/>
                    <a:pt x="67266" y="69188"/>
                  </a:cubicBezTo>
                  <a:lnTo>
                    <a:pt x="67266" y="511222"/>
                  </a:lnTo>
                  <a:cubicBezTo>
                    <a:pt x="67266" y="530441"/>
                    <a:pt x="82641" y="547738"/>
                    <a:pt x="103782" y="547738"/>
                  </a:cubicBezTo>
                  <a:cubicBezTo>
                    <a:pt x="123001" y="547738"/>
                    <a:pt x="140298" y="532363"/>
                    <a:pt x="140298" y="511222"/>
                  </a:cubicBezTo>
                  <a:lnTo>
                    <a:pt x="140298" y="246002"/>
                  </a:lnTo>
                  <a:lnTo>
                    <a:pt x="153751" y="246002"/>
                  </a:lnTo>
                  <a:lnTo>
                    <a:pt x="153751" y="511222"/>
                  </a:lnTo>
                  <a:cubicBezTo>
                    <a:pt x="153751" y="530441"/>
                    <a:pt x="169126" y="547738"/>
                    <a:pt x="190267" y="547738"/>
                  </a:cubicBezTo>
                  <a:cubicBezTo>
                    <a:pt x="211408" y="547738"/>
                    <a:pt x="226783" y="532363"/>
                    <a:pt x="226783" y="511222"/>
                  </a:cubicBezTo>
                  <a:lnTo>
                    <a:pt x="226783" y="71110"/>
                  </a:lnTo>
                  <a:cubicBezTo>
                    <a:pt x="228705" y="74954"/>
                    <a:pt x="230626" y="78797"/>
                    <a:pt x="232548" y="82641"/>
                  </a:cubicBezTo>
                  <a:cubicBezTo>
                    <a:pt x="240236" y="105704"/>
                    <a:pt x="247923" y="144142"/>
                    <a:pt x="247923" y="201798"/>
                  </a:cubicBezTo>
                  <a:cubicBezTo>
                    <a:pt x="247923" y="217173"/>
                    <a:pt x="247923" y="236392"/>
                    <a:pt x="246002" y="255611"/>
                  </a:cubicBezTo>
                  <a:cubicBezTo>
                    <a:pt x="246002" y="269064"/>
                    <a:pt x="255611" y="280596"/>
                    <a:pt x="269064" y="280596"/>
                  </a:cubicBezTo>
                  <a:cubicBezTo>
                    <a:pt x="269064" y="280596"/>
                    <a:pt x="269064" y="280596"/>
                    <a:pt x="270986" y="280596"/>
                  </a:cubicBezTo>
                  <a:cubicBezTo>
                    <a:pt x="282517" y="280596"/>
                    <a:pt x="294049" y="270986"/>
                    <a:pt x="294049" y="257533"/>
                  </a:cubicBezTo>
                  <a:cubicBezTo>
                    <a:pt x="295971" y="236392"/>
                    <a:pt x="295971" y="219095"/>
                    <a:pt x="295971" y="201798"/>
                  </a:cubicBezTo>
                  <a:cubicBezTo>
                    <a:pt x="295971" y="113391"/>
                    <a:pt x="282517" y="63422"/>
                    <a:pt x="263298" y="34594"/>
                  </a:cubicBezTo>
                  <a:cubicBezTo>
                    <a:pt x="253689" y="19219"/>
                    <a:pt x="242158" y="9609"/>
                    <a:pt x="232548" y="5766"/>
                  </a:cubicBezTo>
                  <a:cubicBezTo>
                    <a:pt x="222939" y="0"/>
                    <a:pt x="213329" y="0"/>
                    <a:pt x="207564" y="0"/>
                  </a:cubicBezTo>
                  <a:cubicBezTo>
                    <a:pt x="207564" y="0"/>
                    <a:pt x="207564" y="0"/>
                    <a:pt x="205642" y="0"/>
                  </a:cubicBezTo>
                  <a:lnTo>
                    <a:pt x="90329" y="0"/>
                  </a:lnTo>
                  <a:cubicBezTo>
                    <a:pt x="90329" y="0"/>
                    <a:pt x="90329" y="0"/>
                    <a:pt x="88407" y="0"/>
                  </a:cubicBezTo>
                  <a:cubicBezTo>
                    <a:pt x="82641" y="0"/>
                    <a:pt x="74954" y="1922"/>
                    <a:pt x="63422" y="5766"/>
                  </a:cubicBezTo>
                  <a:cubicBezTo>
                    <a:pt x="49969" y="13453"/>
                    <a:pt x="32672" y="30750"/>
                    <a:pt x="21141" y="61500"/>
                  </a:cubicBezTo>
                  <a:cubicBezTo>
                    <a:pt x="7688" y="92251"/>
                    <a:pt x="0" y="136454"/>
                    <a:pt x="0" y="201798"/>
                  </a:cubicBezTo>
                  <a:cubicBezTo>
                    <a:pt x="0" y="219095"/>
                    <a:pt x="0" y="238314"/>
                    <a:pt x="1922" y="257533"/>
                  </a:cubicBezTo>
                  <a:cubicBezTo>
                    <a:pt x="1922" y="270986"/>
                    <a:pt x="13453" y="280596"/>
                    <a:pt x="24985" y="280596"/>
                  </a:cubicBezTo>
                  <a:cubicBezTo>
                    <a:pt x="24985" y="280596"/>
                    <a:pt x="24985" y="280596"/>
                    <a:pt x="26906" y="280596"/>
                  </a:cubicBezTo>
                  <a:cubicBezTo>
                    <a:pt x="40360" y="280596"/>
                    <a:pt x="49969" y="269064"/>
                    <a:pt x="48047" y="2556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" name="그래픽 4">
              <a:extLst>
                <a:ext uri="{FF2B5EF4-FFF2-40B4-BE49-F238E27FC236}">
                  <a16:creationId xmlns:a16="http://schemas.microsoft.com/office/drawing/2014/main" id="{1DC489DF-0E11-425D-A138-B538BA959F26}"/>
                </a:ext>
              </a:extLst>
            </p:cNvPr>
            <p:cNvSpPr/>
            <p:nvPr/>
          </p:nvSpPr>
          <p:spPr>
            <a:xfrm>
              <a:off x="5925005" y="5807541"/>
              <a:ext cx="111176" cy="111176"/>
            </a:xfrm>
            <a:custGeom>
              <a:avLst/>
              <a:gdLst>
                <a:gd name="connsiteX0" fmla="*/ 130688 w 130688"/>
                <a:gd name="connsiteY0" fmla="*/ 65344 h 130688"/>
                <a:gd name="connsiteX1" fmla="*/ 65344 w 130688"/>
                <a:gd name="connsiteY1" fmla="*/ 130688 h 130688"/>
                <a:gd name="connsiteX2" fmla="*/ 0 w 130688"/>
                <a:gd name="connsiteY2" fmla="*/ 65344 h 130688"/>
                <a:gd name="connsiteX3" fmla="*/ 65344 w 130688"/>
                <a:gd name="connsiteY3" fmla="*/ 0 h 130688"/>
                <a:gd name="connsiteX4" fmla="*/ 130688 w 130688"/>
                <a:gd name="connsiteY4" fmla="*/ 65344 h 130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688" h="130688">
                  <a:moveTo>
                    <a:pt x="130688" y="65344"/>
                  </a:moveTo>
                  <a:cubicBezTo>
                    <a:pt x="130688" y="101433"/>
                    <a:pt x="101433" y="130688"/>
                    <a:pt x="65344" y="130688"/>
                  </a:cubicBezTo>
                  <a:cubicBezTo>
                    <a:pt x="29256" y="130688"/>
                    <a:pt x="0" y="101433"/>
                    <a:pt x="0" y="65344"/>
                  </a:cubicBezTo>
                  <a:cubicBezTo>
                    <a:pt x="0" y="29256"/>
                    <a:pt x="29256" y="0"/>
                    <a:pt x="65344" y="0"/>
                  </a:cubicBezTo>
                  <a:cubicBezTo>
                    <a:pt x="101433" y="0"/>
                    <a:pt x="130688" y="29256"/>
                    <a:pt x="130688" y="65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5128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6A2208-CC26-4952-8EBD-052D50E0CF11}"/>
              </a:ext>
            </a:extLst>
          </p:cNvPr>
          <p:cNvGrpSpPr/>
          <p:nvPr/>
        </p:nvGrpSpPr>
        <p:grpSpPr>
          <a:xfrm>
            <a:off x="417513" y="2630981"/>
            <a:ext cx="4418853" cy="3750769"/>
            <a:chOff x="417513" y="2630981"/>
            <a:chExt cx="4418853" cy="3750769"/>
          </a:xfrm>
        </p:grpSpPr>
        <p:sp>
          <p:nvSpPr>
            <p:cNvPr id="5" name="모서리가 둥근 직사각형 53">
              <a:extLst>
                <a:ext uri="{FF2B5EF4-FFF2-40B4-BE49-F238E27FC236}">
                  <a16:creationId xmlns:a16="http://schemas.microsoft.com/office/drawing/2014/main" id="{17C25BF3-2AEA-42E8-A013-211FFBDA0386}"/>
                </a:ext>
              </a:extLst>
            </p:cNvPr>
            <p:cNvSpPr/>
            <p:nvPr/>
          </p:nvSpPr>
          <p:spPr>
            <a:xfrm>
              <a:off x="417514" y="2796515"/>
              <a:ext cx="4418852" cy="35852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50800">
              <a:noFill/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>
                <a:defRPr/>
              </a:pPr>
              <a:endParaRPr lang="ko-KR" altLang="en-US" sz="160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A438643-DEC2-46B2-9265-658CC0823A9D}"/>
                </a:ext>
              </a:extLst>
            </p:cNvPr>
            <p:cNvSpPr txBox="1"/>
            <p:nvPr/>
          </p:nvSpPr>
          <p:spPr>
            <a:xfrm>
              <a:off x="417513" y="2630981"/>
              <a:ext cx="4418853" cy="422071"/>
            </a:xfrm>
            <a:prstGeom prst="rect">
              <a:avLst/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EB6F641-AA0B-4290-9817-8316A28761B3}"/>
                </a:ext>
              </a:extLst>
            </p:cNvPr>
            <p:cNvGrpSpPr/>
            <p:nvPr/>
          </p:nvGrpSpPr>
          <p:grpSpPr>
            <a:xfrm>
              <a:off x="692151" y="3308349"/>
              <a:ext cx="3864923" cy="2800282"/>
              <a:chOff x="692151" y="3308349"/>
              <a:chExt cx="3864923" cy="2800282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9BC9F93-D8D0-4F60-8273-5B095706AD57}"/>
                  </a:ext>
                </a:extLst>
              </p:cNvPr>
              <p:cNvSpPr txBox="1"/>
              <p:nvPr/>
            </p:nvSpPr>
            <p:spPr>
              <a:xfrm>
                <a:off x="692151" y="3308349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7CF798-FB5A-43FC-9385-CF0F1840C1C9}"/>
                  </a:ext>
                </a:extLst>
              </p:cNvPr>
              <p:cNvSpPr txBox="1"/>
              <p:nvPr/>
            </p:nvSpPr>
            <p:spPr>
              <a:xfrm>
                <a:off x="1082040" y="3308349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사적이해관계자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신고 및 회피 </a:t>
                </a:r>
                <a:r>
                  <a:rPr lang="en-US" altLang="ko-KR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기피 신청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1FEEAAD-BC0C-479A-8293-1246DA588E16}"/>
                  </a:ext>
                </a:extLst>
              </p:cNvPr>
              <p:cNvSpPr txBox="1"/>
              <p:nvPr/>
            </p:nvSpPr>
            <p:spPr>
              <a:xfrm>
                <a:off x="692151" y="3898088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6AAB0555-EAEF-4E1E-B9F1-B0F431452063}"/>
                  </a:ext>
                </a:extLst>
              </p:cNvPr>
              <p:cNvSpPr txBox="1"/>
              <p:nvPr/>
            </p:nvSpPr>
            <p:spPr>
              <a:xfrm>
                <a:off x="1082040" y="3898088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직무 관련 부동산 보유 </a:t>
                </a:r>
                <a:r>
                  <a:rPr lang="en-US" altLang="ko-KR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매수 신고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215BC5B-590F-40DB-83BB-3E20D4D46D91}"/>
                  </a:ext>
                </a:extLst>
              </p:cNvPr>
              <p:cNvSpPr txBox="1"/>
              <p:nvPr/>
            </p:nvSpPr>
            <p:spPr>
              <a:xfrm>
                <a:off x="692151" y="448782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2452265-210D-4EC0-A3FC-58891B16FF32}"/>
                  </a:ext>
                </a:extLst>
              </p:cNvPr>
              <p:cNvSpPr txBox="1"/>
              <p:nvPr/>
            </p:nvSpPr>
            <p:spPr>
              <a:xfrm>
                <a:off x="1082040" y="448782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직무관련자와의 거래 신고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5784E78-89F3-46F2-BD1F-7E6188557880}"/>
                  </a:ext>
                </a:extLst>
              </p:cNvPr>
              <p:cNvSpPr txBox="1"/>
              <p:nvPr/>
            </p:nvSpPr>
            <p:spPr>
              <a:xfrm>
                <a:off x="692151" y="507756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1FD3E45F-3F59-4FB1-B011-8FD81EB07825}"/>
                  </a:ext>
                </a:extLst>
              </p:cNvPr>
              <p:cNvSpPr txBox="1"/>
              <p:nvPr/>
            </p:nvSpPr>
            <p:spPr>
              <a:xfrm>
                <a:off x="1082040" y="507756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 민간부문 업무활동 내역 제출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D137D1-9CD1-420C-8E69-4F5B464F4B6C}"/>
                  </a:ext>
                </a:extLst>
              </p:cNvPr>
              <p:cNvSpPr txBox="1"/>
              <p:nvPr/>
            </p:nvSpPr>
            <p:spPr>
              <a:xfrm>
                <a:off x="692151" y="566730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78D2B136-68AA-4643-AF75-ED1D6BA97B41}"/>
                  </a:ext>
                </a:extLst>
              </p:cNvPr>
              <p:cNvSpPr txBox="1"/>
              <p:nvPr/>
            </p:nvSpPr>
            <p:spPr>
              <a:xfrm>
                <a:off x="1082040" y="566730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퇴직자 사적 접촉 신고</a:t>
                </a:r>
              </a:p>
            </p:txBody>
          </p:sp>
        </p:grpSp>
      </p:grpSp>
      <p:sp>
        <p:nvSpPr>
          <p:cNvPr id="51" name="자유형 50"/>
          <p:cNvSpPr/>
          <p:nvPr/>
        </p:nvSpPr>
        <p:spPr>
          <a:xfrm>
            <a:off x="0" y="0"/>
            <a:ext cx="9906000" cy="6858000"/>
          </a:xfrm>
          <a:custGeom>
            <a:avLst/>
            <a:gdLst>
              <a:gd name="connsiteX0" fmla="*/ 0 w 9906000"/>
              <a:gd name="connsiteY0" fmla="*/ 0 h 6858000"/>
              <a:gd name="connsiteX1" fmla="*/ 9906000 w 9906000"/>
              <a:gd name="connsiteY1" fmla="*/ 0 h 6858000"/>
              <a:gd name="connsiteX2" fmla="*/ 9906000 w 9906000"/>
              <a:gd name="connsiteY2" fmla="*/ 6858000 h 6858000"/>
              <a:gd name="connsiteX3" fmla="*/ 0 w 9906000"/>
              <a:gd name="connsiteY3" fmla="*/ 6858000 h 6858000"/>
              <a:gd name="connsiteX4" fmla="*/ 0 w 9906000"/>
              <a:gd name="connsiteY4" fmla="*/ 0 h 6858000"/>
              <a:gd name="connsiteX5" fmla="*/ 596900 w 9906000"/>
              <a:gd name="connsiteY5" fmla="*/ 4991440 h 6858000"/>
              <a:gd name="connsiteX6" fmla="*/ 596900 w 9906000"/>
              <a:gd name="connsiteY6" fmla="*/ 5603426 h 6858000"/>
              <a:gd name="connsiteX7" fmla="*/ 4660900 w 9906000"/>
              <a:gd name="connsiteY7" fmla="*/ 5603426 h 6858000"/>
              <a:gd name="connsiteX8" fmla="*/ 4660900 w 9906000"/>
              <a:gd name="connsiteY8" fmla="*/ 4991440 h 6858000"/>
              <a:gd name="connsiteX9" fmla="*/ 596900 w 9906000"/>
              <a:gd name="connsiteY9" fmla="*/ 499144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06000" h="6858000">
                <a:moveTo>
                  <a:pt x="0" y="0"/>
                </a:moveTo>
                <a:lnTo>
                  <a:pt x="9906000" y="0"/>
                </a:lnTo>
                <a:lnTo>
                  <a:pt x="9906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596900" y="4991440"/>
                </a:moveTo>
                <a:lnTo>
                  <a:pt x="596900" y="5603426"/>
                </a:lnTo>
                <a:lnTo>
                  <a:pt x="4660900" y="5603426"/>
                </a:lnTo>
                <a:lnTo>
                  <a:pt x="4660900" y="4991440"/>
                </a:lnTo>
                <a:lnTo>
                  <a:pt x="596900" y="499144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684902" y="1061339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endParaRPr lang="en-US" altLang="ko-KR" sz="3200" spc="-300" dirty="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766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사각형: 둥근 위쪽 모서리 74">
            <a:extLst>
              <a:ext uri="{FF2B5EF4-FFF2-40B4-BE49-F238E27FC236}">
                <a16:creationId xmlns:a16="http://schemas.microsoft.com/office/drawing/2014/main" id="{7CA5AA8B-E457-411B-A65F-A605332791E5}"/>
              </a:ext>
            </a:extLst>
          </p:cNvPr>
          <p:cNvSpPr/>
          <p:nvPr/>
        </p:nvSpPr>
        <p:spPr>
          <a:xfrm flipV="1">
            <a:off x="417513" y="1015024"/>
            <a:ext cx="9071811" cy="1126196"/>
          </a:xfrm>
          <a:prstGeom prst="round2SameRect">
            <a:avLst/>
          </a:prstGeom>
          <a:gradFill flip="none" rotWithShape="1">
            <a:gsLst>
              <a:gs pos="100000">
                <a:schemeClr val="accent1">
                  <a:lumMod val="75000"/>
                </a:schemeClr>
              </a:gs>
              <a:gs pos="76000">
                <a:schemeClr val="accent1">
                  <a:lumMod val="40000"/>
                  <a:lumOff val="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37143A96-1485-409E-A02C-D310F6221600}"/>
              </a:ext>
            </a:extLst>
          </p:cNvPr>
          <p:cNvSpPr/>
          <p:nvPr/>
        </p:nvSpPr>
        <p:spPr>
          <a:xfrm>
            <a:off x="2552700" y="1862198"/>
            <a:ext cx="2025649" cy="10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22B0C5D2-A636-4BCC-AD27-153A617DD44A}"/>
              </a:ext>
            </a:extLst>
          </p:cNvPr>
          <p:cNvSpPr/>
          <p:nvPr/>
        </p:nvSpPr>
        <p:spPr>
          <a:xfrm>
            <a:off x="0" y="4442844"/>
            <a:ext cx="9906000" cy="1364906"/>
          </a:xfrm>
          <a:prstGeom prst="rect">
            <a:avLst/>
          </a:prstGeom>
          <a:gradFill flip="none" rotWithShape="1">
            <a:gsLst>
              <a:gs pos="7000">
                <a:srgbClr val="ADADAD">
                  <a:alpha val="33000"/>
                </a:srgbClr>
              </a:gs>
              <a:gs pos="0">
                <a:schemeClr val="bg2">
                  <a:shade val="30000"/>
                  <a:satMod val="115000"/>
                  <a:alpha val="37000"/>
                </a:schemeClr>
              </a:gs>
              <a:gs pos="61000">
                <a:schemeClr val="bg2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7" name="그림 86">
            <a:extLst>
              <a:ext uri="{FF2B5EF4-FFF2-40B4-BE49-F238E27FC236}">
                <a16:creationId xmlns:a16="http://schemas.microsoft.com/office/drawing/2014/main" id="{1557823C-05BC-473B-912B-3A95628404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863" t="51608" r="75465" b="-453"/>
          <a:stretch/>
        </p:blipFill>
        <p:spPr>
          <a:xfrm flipH="1">
            <a:off x="4952611" y="4442844"/>
            <a:ext cx="625617" cy="1834549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3A0FCED2-AF5D-4BD3-9E22-D3F4F4ADEE13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sp>
          <p:nvSpPr>
            <p:cNvPr id="108" name="직사각형 107">
              <a:extLst>
                <a:ext uri="{FF2B5EF4-FFF2-40B4-BE49-F238E27FC236}">
                  <a16:creationId xmlns:a16="http://schemas.microsoft.com/office/drawing/2014/main" id="{55D4CE36-6D7F-4361-BEEA-61C4B738D8D2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E1E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C42812A2-D2C9-4C9C-BA65-C9AFCFC2E227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>
              <a:outerShdw blurRad="63500" dist="12700" dir="5400000" algn="t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endParaRPr lang="ko-KR" altLang="en-US" sz="12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97FCA779-BB03-45D8-BCD1-D3771B5874CC}"/>
                </a:ext>
              </a:extLst>
            </p:cNvPr>
            <p:cNvSpPr txBox="1"/>
            <p:nvPr/>
          </p:nvSpPr>
          <p:spPr>
            <a:xfrm>
              <a:off x="273724" y="4689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fontAlgn="base"/>
              <a:r>
                <a:rPr lang="ko-KR" altLang="en-US" sz="2800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고위공직자 민간 부문 업무활동 내역 제출 및 공개</a:t>
              </a:r>
            </a:p>
          </p:txBody>
        </p:sp>
        <p:sp>
          <p:nvSpPr>
            <p:cNvPr id="111" name="사각형: 둥근 모서리 110">
              <a:extLst>
                <a:ext uri="{FF2B5EF4-FFF2-40B4-BE49-F238E27FC236}">
                  <a16:creationId xmlns:a16="http://schemas.microsoft.com/office/drawing/2014/main" id="{372983CA-8D29-4E9A-8804-6B77EDBB260A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8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FE573F78-E262-4BC2-952C-B8DA9FF920DA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4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113" name="직사각형 112">
              <a:extLst>
                <a:ext uri="{FF2B5EF4-FFF2-40B4-BE49-F238E27FC236}">
                  <a16:creationId xmlns:a16="http://schemas.microsoft.com/office/drawing/2014/main" id="{D27A6456-B75D-4938-8AB0-994162B5066B}"/>
                </a:ext>
              </a:extLst>
            </p:cNvPr>
            <p:cNvSpPr/>
            <p:nvPr/>
          </p:nvSpPr>
          <p:spPr>
            <a:xfrm>
              <a:off x="1" y="0"/>
              <a:ext cx="9905999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17" name="그룹 116">
              <a:extLst>
                <a:ext uri="{FF2B5EF4-FFF2-40B4-BE49-F238E27FC236}">
                  <a16:creationId xmlns:a16="http://schemas.microsoft.com/office/drawing/2014/main" id="{07181081-EC1E-4FD5-B074-7CCF7368F271}"/>
                </a:ext>
              </a:extLst>
            </p:cNvPr>
            <p:cNvGrpSpPr/>
            <p:nvPr/>
          </p:nvGrpSpPr>
          <p:grpSpPr>
            <a:xfrm>
              <a:off x="8329868" y="372291"/>
              <a:ext cx="1160207" cy="276999"/>
              <a:chOff x="5865980" y="-710341"/>
              <a:chExt cx="1160207" cy="276999"/>
            </a:xfrm>
          </p:grpSpPr>
          <p:sp>
            <p:nvSpPr>
              <p:cNvPr id="118" name="Freeform 458">
                <a:extLst>
                  <a:ext uri="{FF2B5EF4-FFF2-40B4-BE49-F238E27FC236}">
                    <a16:creationId xmlns:a16="http://schemas.microsoft.com/office/drawing/2014/main" id="{F59CAB39-DF12-4C84-B5F3-03C9442E6CA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5865980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solidFill>
                <a:srgbClr val="2C8577"/>
              </a:solidFill>
              <a:ln>
                <a:noFill/>
              </a:ln>
              <a:effectLst>
                <a:outerShdw blurRad="50800" dist="63500" dir="5400000" sx="93000" sy="93000" algn="t" rotWithShape="0">
                  <a:srgbClr val="3695C1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9" name="직사각형 118">
                <a:extLst>
                  <a:ext uri="{FF2B5EF4-FFF2-40B4-BE49-F238E27FC236}">
                    <a16:creationId xmlns:a16="http://schemas.microsoft.com/office/drawing/2014/main" id="{2708D2BB-2C29-4713-AE89-6B20C583AA3E}"/>
                  </a:ext>
                </a:extLst>
              </p:cNvPr>
              <p:cNvSpPr/>
              <p:nvPr/>
            </p:nvSpPr>
            <p:spPr>
              <a:xfrm>
                <a:off x="6050783" y="-710341"/>
                <a:ext cx="790601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 </a:t>
                </a:r>
                <a:r>
                  <a:rPr lang="en-US" altLang="ko-KR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FCD7D6A5-4EDC-4909-A868-D3546D712BFE}"/>
              </a:ext>
            </a:extLst>
          </p:cNvPr>
          <p:cNvGrpSpPr/>
          <p:nvPr/>
        </p:nvGrpSpPr>
        <p:grpSpPr>
          <a:xfrm>
            <a:off x="835377" y="4631776"/>
            <a:ext cx="3705780" cy="1732615"/>
            <a:chOff x="987777" y="4542876"/>
            <a:chExt cx="3705780" cy="1732615"/>
          </a:xfrm>
        </p:grpSpPr>
        <p:sp>
          <p:nvSpPr>
            <p:cNvPr id="32" name="사각형: 둥근 모서리 52">
              <a:extLst>
                <a:ext uri="{FF2B5EF4-FFF2-40B4-BE49-F238E27FC236}">
                  <a16:creationId xmlns:a16="http://schemas.microsoft.com/office/drawing/2014/main" id="{7A97A6EA-E33E-45E3-83AC-F9D203A27FCD}"/>
                </a:ext>
              </a:extLst>
            </p:cNvPr>
            <p:cNvSpPr/>
            <p:nvPr/>
          </p:nvSpPr>
          <p:spPr>
            <a:xfrm>
              <a:off x="1188849" y="5594097"/>
              <a:ext cx="3303636" cy="681394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t"/>
            <a:lstStyle/>
            <a:p>
              <a:pPr defTabSz="685800"/>
              <a:r>
                <a:rPr lang="en-US" altLang="ko-KR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539E8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1. </a:t>
              </a:r>
              <a:r>
                <a:rPr lang="ko-KR" altLang="en-US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재직하였던 </a:t>
              </a:r>
              <a:r>
                <a:rPr lang="ko-KR" altLang="en-US" sz="1300" b="1" kern="0" spc="-7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법인ㆍ단체</a:t>
              </a:r>
              <a:r>
                <a:rPr lang="ko-KR" altLang="en-US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등과 그 업무 내용</a:t>
              </a:r>
              <a:endParaRPr lang="en-US" altLang="ko-KR" sz="1300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685800"/>
              <a:r>
                <a:rPr lang="en-US" altLang="ko-KR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539E8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2.</a:t>
              </a:r>
              <a:r>
                <a:rPr lang="en-US" altLang="ko-KR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대리</a:t>
              </a:r>
              <a:r>
                <a:rPr lang="en-US" altLang="ko-KR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300" b="1" kern="0" spc="-7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고문ㆍ자문</a:t>
              </a:r>
              <a:r>
                <a:rPr lang="ko-KR" altLang="en-US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등을 한 경우</a:t>
              </a:r>
              <a:r>
                <a:rPr lang="en-US" altLang="ko-KR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그 업무 내용 </a:t>
              </a:r>
              <a:endParaRPr lang="en-US" altLang="ko-KR" sz="1300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685800"/>
              <a:r>
                <a:rPr lang="en-US" altLang="ko-KR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539E8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3.</a:t>
              </a:r>
              <a:r>
                <a:rPr lang="ko-KR" altLang="en-US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539E8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관리ㆍ운영하였던 사업 또는</a:t>
              </a:r>
              <a:r>
                <a:rPr lang="en-US" altLang="ko-KR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300" b="1" kern="0" spc="-7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영리행위의</a:t>
              </a:r>
              <a:r>
                <a:rPr lang="ko-KR" altLang="en-US" sz="1300" b="1" kern="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내용</a:t>
              </a:r>
              <a:endParaRPr lang="en-US" altLang="ko-KR" sz="1300" b="1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62272A73-EBCE-4181-B24E-FF1C5D576A33}"/>
                </a:ext>
              </a:extLst>
            </p:cNvPr>
            <p:cNvSpPr txBox="1"/>
            <p:nvPr/>
          </p:nvSpPr>
          <p:spPr>
            <a:xfrm>
              <a:off x="987777" y="4833680"/>
              <a:ext cx="3705780" cy="768349"/>
            </a:xfrm>
            <a:prstGeom prst="roundRect">
              <a:avLst/>
            </a:prstGeom>
            <a:solidFill>
              <a:srgbClr val="D9F3EC"/>
            </a:solidFill>
          </p:spPr>
          <p:txBody>
            <a:bodyPr wrap="square" anchor="ctr">
              <a:noAutofit/>
            </a:bodyPr>
            <a:lstStyle/>
            <a:p>
              <a:pPr algn="ctr"/>
              <a:r>
                <a:rPr lang="ko-KR" altLang="en-US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임용 또는 임기 개시 전 </a:t>
              </a:r>
              <a:r>
                <a:rPr lang="en-US" altLang="ko-KR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3</a:t>
              </a:r>
              <a:r>
                <a:rPr lang="ko-KR" altLang="en-US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년간의</a:t>
              </a:r>
              <a:br>
                <a:rPr lang="ko-KR" altLang="en-US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</a:br>
              <a:r>
                <a:rPr lang="ko-KR" altLang="en-US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민간 분야에서의 업무활동 내역</a:t>
              </a:r>
            </a:p>
          </p:txBody>
        </p:sp>
        <p:sp>
          <p:nvSpPr>
            <p:cNvPr id="82" name="사각형: 둥근 모서리 81">
              <a:extLst>
                <a:ext uri="{FF2B5EF4-FFF2-40B4-BE49-F238E27FC236}">
                  <a16:creationId xmlns:a16="http://schemas.microsoft.com/office/drawing/2014/main" id="{25A2159A-D4DD-4182-A478-61EC4EFB14B5}"/>
                </a:ext>
              </a:extLst>
            </p:cNvPr>
            <p:cNvSpPr/>
            <p:nvPr/>
          </p:nvSpPr>
          <p:spPr>
            <a:xfrm>
              <a:off x="1712781" y="4542876"/>
              <a:ext cx="2255772" cy="262653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기재 사항</a:t>
              </a:r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9BA68004-E5D2-4B44-8727-5F0789FDD771}"/>
              </a:ext>
            </a:extLst>
          </p:cNvPr>
          <p:cNvGrpSpPr/>
          <p:nvPr/>
        </p:nvGrpSpPr>
        <p:grpSpPr>
          <a:xfrm>
            <a:off x="5337997" y="4631776"/>
            <a:ext cx="3817292" cy="1750238"/>
            <a:chOff x="5185597" y="4542876"/>
            <a:chExt cx="3817292" cy="1750238"/>
          </a:xfrm>
        </p:grpSpPr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2A6B9B9E-79DC-492E-AE51-9645377BD9FB}"/>
                </a:ext>
              </a:extLst>
            </p:cNvPr>
            <p:cNvSpPr txBox="1"/>
            <p:nvPr/>
          </p:nvSpPr>
          <p:spPr>
            <a:xfrm>
              <a:off x="5185597" y="4833680"/>
              <a:ext cx="3817292" cy="1459434"/>
            </a:xfrm>
            <a:prstGeom prst="roundRect">
              <a:avLst/>
            </a:prstGeom>
            <a:solidFill>
              <a:srgbClr val="D9F3EC"/>
            </a:solidFill>
          </p:spPr>
          <p:txBody>
            <a:bodyPr wrap="square" anchor="ctr">
              <a:noAutofit/>
            </a:bodyPr>
            <a:lstStyle/>
            <a:p>
              <a:pPr algn="ctr"/>
              <a:r>
                <a:rPr lang="ko-KR" altLang="en-US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징계 및 </a:t>
              </a:r>
              <a:r>
                <a:rPr lang="en-US" altLang="ko-KR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1</a:t>
              </a:r>
              <a:r>
                <a:rPr lang="ko-KR" altLang="en-US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천만원 이하의 과태료 부과 대상</a:t>
              </a:r>
              <a:endParaRPr lang="en-US" altLang="ko-KR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  <a:p>
              <a:pPr algn="ctr"/>
              <a:endParaRPr lang="en-US" altLang="ko-KR" sz="9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  <a:p>
              <a:pPr algn="ctr"/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소속기관장은  해당 공직자에게 </a:t>
              </a:r>
              <a:r>
                <a:rPr lang="ko-KR" altLang="en-US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위반사실</a:t>
              </a:r>
              <a:endParaRPr lang="en-US" altLang="ko-KR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  <a:p>
              <a:pPr algn="ctr"/>
              <a:r>
                <a:rPr lang="ko-KR" altLang="en-US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시정을 명하고</a:t>
              </a:r>
              <a:r>
                <a:rPr lang="en-US" altLang="ko-KR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,  </a:t>
              </a:r>
              <a:r>
                <a:rPr lang="ko-KR" altLang="en-US" spc="-200" dirty="0" err="1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불이행시</a:t>
              </a:r>
              <a:r>
                <a:rPr lang="ko-KR" altLang="en-US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 직무를</a:t>
              </a:r>
              <a:endParaRPr lang="en-US" altLang="ko-KR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  <a:p>
              <a:pPr algn="ctr"/>
              <a:r>
                <a:rPr lang="ko-KR" altLang="en-US" spc="-200" dirty="0" err="1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중지ㆍ취소하는</a:t>
              </a:r>
              <a:r>
                <a:rPr lang="ko-KR" altLang="en-US" spc="-2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등 필요한 조치</a:t>
              </a:r>
            </a:p>
          </p:txBody>
        </p:sp>
        <p:sp>
          <p:nvSpPr>
            <p:cNvPr id="84" name="사각형: 둥근 모서리 83">
              <a:extLst>
                <a:ext uri="{FF2B5EF4-FFF2-40B4-BE49-F238E27FC236}">
                  <a16:creationId xmlns:a16="http://schemas.microsoft.com/office/drawing/2014/main" id="{2F2389A1-4D56-4AC5-832F-6F18205D1723}"/>
                </a:ext>
              </a:extLst>
            </p:cNvPr>
            <p:cNvSpPr/>
            <p:nvPr/>
          </p:nvSpPr>
          <p:spPr>
            <a:xfrm>
              <a:off x="5966357" y="4542876"/>
              <a:ext cx="2255772" cy="262653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위반시 조치사항 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(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21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, 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26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, 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28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7B88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)</a:t>
              </a:r>
              <a:endPara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sp>
        <p:nvSpPr>
          <p:cNvPr id="77" name="화살표: 오른쪽 76">
            <a:extLst>
              <a:ext uri="{FF2B5EF4-FFF2-40B4-BE49-F238E27FC236}">
                <a16:creationId xmlns:a16="http://schemas.microsoft.com/office/drawing/2014/main" id="{863E7B84-156C-4BC4-85B8-D7083F5DB2F3}"/>
              </a:ext>
            </a:extLst>
          </p:cNvPr>
          <p:cNvSpPr/>
          <p:nvPr/>
        </p:nvSpPr>
        <p:spPr>
          <a:xfrm>
            <a:off x="3200647" y="2637169"/>
            <a:ext cx="3498490" cy="1231411"/>
          </a:xfrm>
          <a:prstGeom prst="rightArrow">
            <a:avLst>
              <a:gd name="adj1" fmla="val 77164"/>
              <a:gd name="adj2" fmla="val 50000"/>
            </a:avLst>
          </a:prstGeom>
          <a:solidFill>
            <a:srgbClr val="2F5597"/>
          </a:solidFill>
        </p:spPr>
        <p:txBody>
          <a:bodyPr wrap="square" anchor="ctr">
            <a:noAutofit/>
          </a:bodyPr>
          <a:lstStyle/>
          <a:p>
            <a:pPr algn="ctr">
              <a:spcAft>
                <a:spcPts val="600"/>
              </a:spcAft>
              <a:buClr>
                <a:schemeClr val="accent5"/>
              </a:buClr>
            </a:pP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임용되거나 임기를 개시한 날부터</a:t>
            </a:r>
            <a: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30</a:t>
            </a:r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일 이내에 소속기관장에게 </a:t>
            </a:r>
            <a: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/>
            </a:r>
            <a:b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</a:br>
            <a: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“</a:t>
            </a:r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민간부문 업무활동 내역</a:t>
            </a:r>
            <a: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” </a:t>
            </a:r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</a:t>
            </a:r>
            <a:endParaRPr lang="en-US" altLang="ko-KR" sz="1600" spc="-200" dirty="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8" name="모서리가 둥근 직사각형 6">
            <a:extLst>
              <a:ext uri="{FF2B5EF4-FFF2-40B4-BE49-F238E27FC236}">
                <a16:creationId xmlns:a16="http://schemas.microsoft.com/office/drawing/2014/main" id="{6ADB2A9A-124E-4D1C-82BB-8C8C885EB1EA}"/>
              </a:ext>
            </a:extLst>
          </p:cNvPr>
          <p:cNvSpPr/>
          <p:nvPr/>
        </p:nvSpPr>
        <p:spPr>
          <a:xfrm>
            <a:off x="1559169" y="2475883"/>
            <a:ext cx="1697826" cy="1553982"/>
          </a:xfrm>
          <a:prstGeom prst="roundRect">
            <a:avLst>
              <a:gd name="adj" fmla="val 140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0E6E9D2F-5740-4498-95B8-5BD7346E2C64}"/>
              </a:ext>
            </a:extLst>
          </p:cNvPr>
          <p:cNvSpPr txBox="1"/>
          <p:nvPr/>
        </p:nvSpPr>
        <p:spPr>
          <a:xfrm>
            <a:off x="1793720" y="2641257"/>
            <a:ext cx="12287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고위공직자</a:t>
            </a:r>
          </a:p>
        </p:txBody>
      </p:sp>
      <p:sp>
        <p:nvSpPr>
          <p:cNvPr id="88" name="모서리가 둥근 직사각형 6">
            <a:extLst>
              <a:ext uri="{FF2B5EF4-FFF2-40B4-BE49-F238E27FC236}">
                <a16:creationId xmlns:a16="http://schemas.microsoft.com/office/drawing/2014/main" id="{6C647D1C-F027-49B0-86D4-45617E3C5D87}"/>
              </a:ext>
            </a:extLst>
          </p:cNvPr>
          <p:cNvSpPr/>
          <p:nvPr/>
        </p:nvSpPr>
        <p:spPr>
          <a:xfrm>
            <a:off x="6649006" y="2475883"/>
            <a:ext cx="1697826" cy="1553982"/>
          </a:xfrm>
          <a:prstGeom prst="roundRect">
            <a:avLst>
              <a:gd name="adj" fmla="val 14041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514C0D1F-AB4E-4B3B-B111-92804F23A14C}"/>
              </a:ext>
            </a:extLst>
          </p:cNvPr>
          <p:cNvSpPr txBox="1"/>
          <p:nvPr/>
        </p:nvSpPr>
        <p:spPr>
          <a:xfrm>
            <a:off x="6883557" y="2641257"/>
            <a:ext cx="12287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소속기관의 장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FB46D05E-1790-417A-822B-0315774CE36D}"/>
              </a:ext>
            </a:extLst>
          </p:cNvPr>
          <p:cNvSpPr txBox="1"/>
          <p:nvPr/>
        </p:nvSpPr>
        <p:spPr>
          <a:xfrm>
            <a:off x="6751147" y="2999585"/>
            <a:ext cx="1493544" cy="815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latinLnBrk="0"/>
            <a:r>
              <a:rPr lang="ko-KR" altLang="en-US" sz="11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다른 법령에서</a:t>
            </a:r>
            <a:endParaRPr lang="en-US" altLang="ko-KR" sz="1100" kern="0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F559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defTabSz="685800" latinLnBrk="0"/>
            <a:r>
              <a:rPr lang="ko-KR" altLang="en-US" sz="11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공개가 금지되지 </a:t>
            </a:r>
            <a:r>
              <a:rPr lang="en-US" altLang="ko-KR" sz="11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1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1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아니하는 범위에서</a:t>
            </a:r>
            <a:endParaRPr lang="en-US" altLang="ko-KR" sz="1100" kern="0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F559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defTabSz="685800" latinLnBrk="0"/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내역 공개 가능</a:t>
            </a:r>
            <a:endParaRPr lang="en-US" altLang="ko-KR" sz="1400" b="1" kern="0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F559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7" name="모서리가 둥근 직사각형 6">
            <a:extLst>
              <a:ext uri="{FF2B5EF4-FFF2-40B4-BE49-F238E27FC236}">
                <a16:creationId xmlns:a16="http://schemas.microsoft.com/office/drawing/2014/main" id="{3117ADDE-EC64-47B7-95ED-554FBBF55CAF}"/>
              </a:ext>
            </a:extLst>
          </p:cNvPr>
          <p:cNvSpPr/>
          <p:nvPr/>
        </p:nvSpPr>
        <p:spPr>
          <a:xfrm>
            <a:off x="1559169" y="4042978"/>
            <a:ext cx="1697826" cy="41549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  <a:lumMod val="2000"/>
                  <a:lumOff val="98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FBEF8D9-1053-42BA-B7B6-9BE37A680C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42</a:t>
            </a:fld>
            <a:endParaRPr lang="ko-KR" altLang="en-US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6BA04A2-7820-4110-BB19-5FEDFD40CC03}"/>
              </a:ext>
            </a:extLst>
          </p:cNvPr>
          <p:cNvSpPr txBox="1"/>
          <p:nvPr/>
        </p:nvSpPr>
        <p:spPr>
          <a:xfrm>
            <a:off x="849418" y="1381036"/>
            <a:ext cx="820800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고위공직자는 임용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임기 개시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전 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년간의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민간 부문 업무활동 내역을 소속기관장에게 제출하여야 함</a:t>
            </a:r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D3EE292B-B945-40D0-B020-6C12CACC90DC}"/>
              </a:ext>
            </a:extLst>
          </p:cNvPr>
          <p:cNvGrpSpPr/>
          <p:nvPr/>
        </p:nvGrpSpPr>
        <p:grpSpPr>
          <a:xfrm>
            <a:off x="2067718" y="3042532"/>
            <a:ext cx="680728" cy="981616"/>
            <a:chOff x="6236875" y="5209200"/>
            <a:chExt cx="665803" cy="960095"/>
          </a:xfrm>
          <a:gradFill>
            <a:gsLst>
              <a:gs pos="0">
                <a:srgbClr val="B4C7E7"/>
              </a:gs>
              <a:gs pos="100000">
                <a:srgbClr val="B4C7E7"/>
              </a:gs>
              <a:gs pos="0">
                <a:srgbClr val="B4C7E7"/>
              </a:gs>
            </a:gsLst>
            <a:lin ang="5400000" scaled="1"/>
          </a:gradFill>
        </p:grpSpPr>
        <p:sp>
          <p:nvSpPr>
            <p:cNvPr id="36" name="사각형: 둥근 위쪽 모서리 35">
              <a:extLst>
                <a:ext uri="{FF2B5EF4-FFF2-40B4-BE49-F238E27FC236}">
                  <a16:creationId xmlns:a16="http://schemas.microsoft.com/office/drawing/2014/main" id="{33C6DF21-592E-45C3-912B-7843A94E0521}"/>
                </a:ext>
              </a:extLst>
            </p:cNvPr>
            <p:cNvSpPr/>
            <p:nvPr/>
          </p:nvSpPr>
          <p:spPr>
            <a:xfrm>
              <a:off x="6236875" y="5620673"/>
              <a:ext cx="665803" cy="548622"/>
            </a:xfrm>
            <a:prstGeom prst="round2SameRect">
              <a:avLst>
                <a:gd name="adj1" fmla="val 28856"/>
                <a:gd name="adj2" fmla="val 0"/>
              </a:avLst>
            </a:prstGeom>
            <a:gradFill>
              <a:gsLst>
                <a:gs pos="75000">
                  <a:srgbClr val="B4C7E7"/>
                </a:gs>
                <a:gs pos="100000">
                  <a:srgbClr val="B4C7E7">
                    <a:alpha val="0"/>
                  </a:srgbClr>
                </a:gs>
              </a:gsLst>
              <a:lin ang="54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7" name="자유형: 도형 36">
              <a:extLst>
                <a:ext uri="{FF2B5EF4-FFF2-40B4-BE49-F238E27FC236}">
                  <a16:creationId xmlns:a16="http://schemas.microsoft.com/office/drawing/2014/main" id="{74AF4491-335D-4C51-A008-843463C4AFCE}"/>
                </a:ext>
              </a:extLst>
            </p:cNvPr>
            <p:cNvSpPr/>
            <p:nvPr/>
          </p:nvSpPr>
          <p:spPr>
            <a:xfrm>
              <a:off x="6393990" y="5209200"/>
              <a:ext cx="351559" cy="351543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4032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그룹 52">
            <a:extLst>
              <a:ext uri="{FF2B5EF4-FFF2-40B4-BE49-F238E27FC236}">
                <a16:creationId xmlns:a16="http://schemas.microsoft.com/office/drawing/2014/main" id="{7D7FF50C-6A94-4850-AAD9-D7D4EC71334A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97B86AC2-20BA-4C73-A778-BDD573558E5C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E1E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F7E164FD-AB1C-429E-8DB1-7325DD7A918D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>
              <a:outerShdw blurRad="63500" dist="12700" dir="5400000" algn="t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/>
              <a:endParaRPr lang="ko-KR" altLang="en-US" sz="12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47813E3E-E5C4-48CB-B685-C6E4305E9AA7}"/>
                </a:ext>
              </a:extLst>
            </p:cNvPr>
            <p:cNvSpPr txBox="1"/>
            <p:nvPr/>
          </p:nvSpPr>
          <p:spPr>
            <a:xfrm>
              <a:off x="273724" y="4689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fontAlgn="base"/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F5F96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고위공직자 민간 부문 업무활동 내역 제출 및 공개</a:t>
              </a:r>
            </a:p>
          </p:txBody>
        </p:sp>
        <p:sp>
          <p:nvSpPr>
            <p:cNvPr id="57" name="사각형: 둥근 모서리 56">
              <a:extLst>
                <a:ext uri="{FF2B5EF4-FFF2-40B4-BE49-F238E27FC236}">
                  <a16:creationId xmlns:a16="http://schemas.microsoft.com/office/drawing/2014/main" id="{20D1EEFC-8FEB-48D3-A3D6-6BDBE658588D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AFC8D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8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6B9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2F6B93"/>
                </a:solidFill>
                <a:latin typeface="+mj-ea"/>
                <a:ea typeface="+mj-ea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1BC5161-3BCC-41B0-A57F-F5A2DC56E594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1EFF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4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AA8E1BE2-BA23-41BF-8EF1-27BF21B6CEA9}"/>
                </a:ext>
              </a:extLst>
            </p:cNvPr>
            <p:cNvSpPr/>
            <p:nvPr/>
          </p:nvSpPr>
          <p:spPr>
            <a:xfrm>
              <a:off x="1" y="0"/>
              <a:ext cx="9905999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0" name="그룹 59">
              <a:extLst>
                <a:ext uri="{FF2B5EF4-FFF2-40B4-BE49-F238E27FC236}">
                  <a16:creationId xmlns:a16="http://schemas.microsoft.com/office/drawing/2014/main" id="{8699BE35-886D-491C-BB6A-DB2D790AD5C6}"/>
                </a:ext>
              </a:extLst>
            </p:cNvPr>
            <p:cNvGrpSpPr/>
            <p:nvPr/>
          </p:nvGrpSpPr>
          <p:grpSpPr>
            <a:xfrm>
              <a:off x="8329868" y="372291"/>
              <a:ext cx="1160207" cy="276999"/>
              <a:chOff x="5865980" y="-710341"/>
              <a:chExt cx="1160207" cy="276999"/>
            </a:xfrm>
          </p:grpSpPr>
          <p:sp>
            <p:nvSpPr>
              <p:cNvPr id="61" name="Freeform 458">
                <a:extLst>
                  <a:ext uri="{FF2B5EF4-FFF2-40B4-BE49-F238E27FC236}">
                    <a16:creationId xmlns:a16="http://schemas.microsoft.com/office/drawing/2014/main" id="{891F273C-2CB2-4D59-A3DF-0093CAED9B1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5865980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solidFill>
                <a:srgbClr val="2C8577"/>
              </a:solidFill>
              <a:ln>
                <a:noFill/>
              </a:ln>
              <a:effectLst>
                <a:outerShdw blurRad="50800" dist="63500" dir="5400000" sx="93000" sy="93000" algn="t" rotWithShape="0">
                  <a:srgbClr val="3695C1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2" name="직사각형 61">
                <a:extLst>
                  <a:ext uri="{FF2B5EF4-FFF2-40B4-BE49-F238E27FC236}">
                    <a16:creationId xmlns:a16="http://schemas.microsoft.com/office/drawing/2014/main" id="{A4F0EB56-578A-4C35-A371-6CB5FFC7060F}"/>
                  </a:ext>
                </a:extLst>
              </p:cNvPr>
              <p:cNvSpPr/>
              <p:nvPr/>
            </p:nvSpPr>
            <p:spPr>
              <a:xfrm>
                <a:off x="6050783" y="-710341"/>
                <a:ext cx="790601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 </a:t>
                </a:r>
                <a:r>
                  <a:rPr lang="en-US" altLang="ko-KR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</p:grp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6F0DCB05-4D9E-4553-A21A-759E44ECAE95}"/>
              </a:ext>
            </a:extLst>
          </p:cNvPr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각 삼각형 27">
            <a:extLst>
              <a:ext uri="{FF2B5EF4-FFF2-40B4-BE49-F238E27FC236}">
                <a16:creationId xmlns:a16="http://schemas.microsoft.com/office/drawing/2014/main" id="{438FE33C-77BC-4F63-905A-75178834528D}"/>
              </a:ext>
            </a:extLst>
          </p:cNvPr>
          <p:cNvSpPr/>
          <p:nvPr/>
        </p:nvSpPr>
        <p:spPr>
          <a:xfrm>
            <a:off x="1866899" y="944775"/>
            <a:ext cx="225425" cy="434658"/>
          </a:xfrm>
          <a:prstGeom prst="rtTriangle">
            <a:avLst/>
          </a:prstGeom>
          <a:solidFill>
            <a:srgbClr val="20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216CF9BB-1EB1-4561-8665-9A6D28B4303D}"/>
              </a:ext>
            </a:extLst>
          </p:cNvPr>
          <p:cNvGrpSpPr/>
          <p:nvPr/>
        </p:nvGrpSpPr>
        <p:grpSpPr>
          <a:xfrm>
            <a:off x="415925" y="1301749"/>
            <a:ext cx="9072563" cy="5089525"/>
            <a:chOff x="415925" y="425449"/>
            <a:chExt cx="9072563" cy="5089525"/>
          </a:xfrm>
        </p:grpSpPr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C89C5C1F-75BA-49E5-9C4E-77874C1C9CBD}"/>
                </a:ext>
              </a:extLst>
            </p:cNvPr>
            <p:cNvSpPr/>
            <p:nvPr/>
          </p:nvSpPr>
          <p:spPr>
            <a:xfrm>
              <a:off x="415925" y="425449"/>
              <a:ext cx="9072563" cy="50895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778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1E6B11E6-B2DA-4167-A247-0E2002FE330A}"/>
                </a:ext>
              </a:extLst>
            </p:cNvPr>
            <p:cNvGrpSpPr/>
            <p:nvPr/>
          </p:nvGrpSpPr>
          <p:grpSpPr>
            <a:xfrm>
              <a:off x="415925" y="425450"/>
              <a:ext cx="9072561" cy="433388"/>
              <a:chOff x="415925" y="1892300"/>
              <a:chExt cx="9098582" cy="433388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96D83D37-9FC7-4F8F-9D2A-4F384E73F813}"/>
                  </a:ext>
                </a:extLst>
              </p:cNvPr>
              <p:cNvSpPr txBox="1"/>
              <p:nvPr/>
            </p:nvSpPr>
            <p:spPr>
              <a:xfrm>
                <a:off x="415925" y="1892300"/>
                <a:ext cx="2809875" cy="433388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lIns="144000">
                <a:spAutoFit/>
              </a:bodyPr>
              <a:lstStyle/>
              <a:p>
                <a:pPr marL="416560" marR="0" indent="-416560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20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03864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참고</a:t>
                </a:r>
                <a:endPara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AE9CC2F-0442-43F4-9C90-82FDD7B8CC1E}"/>
                  </a:ext>
                </a:extLst>
              </p:cNvPr>
              <p:cNvSpPr txBox="1"/>
              <p:nvPr/>
            </p:nvSpPr>
            <p:spPr>
              <a:xfrm>
                <a:off x="1152524" y="1892300"/>
                <a:ext cx="8361983" cy="433388"/>
              </a:xfrm>
              <a:prstGeom prst="rect">
                <a:avLst/>
              </a:prstGeom>
              <a:solidFill>
                <a:schemeClr val="accent1">
                  <a:lumMod val="50000"/>
                </a:schemeClr>
              </a:solidFill>
            </p:spPr>
            <p:txBody>
              <a:bodyPr wrap="square" lIns="144000">
                <a:spAutoFit/>
              </a:bodyPr>
              <a:lstStyle/>
              <a:p>
                <a:pPr marL="416560" indent="-416560" fontAlgn="base">
                  <a:lnSpc>
                    <a:spcPct val="120000"/>
                  </a:lnSpc>
                </a:pPr>
                <a:r>
                  <a:rPr lang="ko-KR" altLang="en-US" sz="20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고위공직자의 범위</a:t>
                </a:r>
              </a:p>
            </p:txBody>
          </p:sp>
        </p:grp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E20279D0-5BFE-4268-8F8C-5A0F4BAF74C1}"/>
              </a:ext>
            </a:extLst>
          </p:cNvPr>
          <p:cNvGrpSpPr/>
          <p:nvPr/>
        </p:nvGrpSpPr>
        <p:grpSpPr>
          <a:xfrm>
            <a:off x="1007492" y="1052216"/>
            <a:ext cx="809351" cy="380409"/>
            <a:chOff x="1007492" y="1052216"/>
            <a:chExt cx="809351" cy="380409"/>
          </a:xfrm>
        </p:grpSpPr>
        <p:sp>
          <p:nvSpPr>
            <p:cNvPr id="23" name="직각 삼각형 22">
              <a:extLst>
                <a:ext uri="{FF2B5EF4-FFF2-40B4-BE49-F238E27FC236}">
                  <a16:creationId xmlns:a16="http://schemas.microsoft.com/office/drawing/2014/main" id="{828180C4-C158-4488-A8FE-D4D61AFE5713}"/>
                </a:ext>
              </a:extLst>
            </p:cNvPr>
            <p:cNvSpPr/>
            <p:nvPr/>
          </p:nvSpPr>
          <p:spPr>
            <a:xfrm rot="10800000">
              <a:off x="1007494" y="1291144"/>
              <a:ext cx="141480" cy="141481"/>
            </a:xfrm>
            <a:prstGeom prst="rtTriangle">
              <a:avLst/>
            </a:prstGeom>
            <a:gradFill flip="none" rotWithShape="1">
              <a:gsLst>
                <a:gs pos="0">
                  <a:srgbClr val="767171">
                    <a:shade val="30000"/>
                    <a:satMod val="115000"/>
                  </a:srgbClr>
                </a:gs>
                <a:gs pos="50000">
                  <a:srgbClr val="767171">
                    <a:shade val="67500"/>
                    <a:satMod val="115000"/>
                  </a:srgbClr>
                </a:gs>
                <a:gs pos="100000">
                  <a:srgbClr val="76717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latin typeface="+mj-ea"/>
                <a:ea typeface="+mj-ea"/>
              </a:endParaRP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2A117615-D97A-43FF-BAEF-4442E16C151B}"/>
                </a:ext>
              </a:extLst>
            </p:cNvPr>
            <p:cNvSpPr/>
            <p:nvPr/>
          </p:nvSpPr>
          <p:spPr>
            <a:xfrm>
              <a:off x="1007492" y="1052216"/>
              <a:ext cx="809351" cy="24198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sp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호</a:t>
              </a:r>
              <a:endParaRPr lang="ko-KR" altLang="en-US" sz="11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6EA5BABD-9CF8-4137-BB37-F10868A39D38}"/>
              </a:ext>
            </a:extLst>
          </p:cNvPr>
          <p:cNvSpPr txBox="1"/>
          <p:nvPr/>
        </p:nvSpPr>
        <p:spPr>
          <a:xfrm>
            <a:off x="693168" y="1902603"/>
            <a:ext cx="8598259" cy="430799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 wrap="square" lIns="108000" rIns="108000" rtlCol="0" anchor="ctr">
            <a:noAutofit/>
          </a:bodyPr>
          <a:lstStyle/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대통령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국무총리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국무위원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국회의원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국가정보원의 원장 및 차장 등 국가의 정무직공무원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지방자치단체의 장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지방의회의원 등 지방자치단체의 정무직공무원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일반직 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급 국가공무원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「국가공무원법」 제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23</a:t>
            </a:r>
            <a:r>
              <a:rPr lang="ko-KR" altLang="en-US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조에 따라 배정된 </a:t>
            </a:r>
            <a:r>
              <a:rPr lang="ko-KR" altLang="en-US" sz="105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직무등급이</a:t>
            </a:r>
            <a:r>
              <a:rPr lang="ko-KR" altLang="en-US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가장 높은 등급의 직위에 임용된 고위공무원단에 속하는 일반직공무원을 포함한다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지방공무원과 이에 상응하는 보수를 받는 별정직공무원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고위공무원단에 속하는 별정직공무원을 포함한다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en-US" altLang="ko-KR" sz="1200" kern="0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대통령령으로 정하는 외무공무원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고등법원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부장판사급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이상의 법관과 대검찰청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검사급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이상의 검사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중장 이상의 장성급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將星級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장교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교육공무원 중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총장ㆍ부총장ㆍ학장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대학교의 학장은 제외한다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전문대학의 장과 대학에 준하는</a:t>
            </a:r>
            <a:b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각종 학교의 장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특별시ㆍ광역시ㆍ특별자치시ㆍ도ㆍ특별자치도의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교육감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치안감 이상의 경찰공무원 및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특별시ㆍ광역시ㆍ특별자치시ㆍ도ㆍ특별자치도의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시ㆍ도경찰청장</a:t>
            </a:r>
            <a:endParaRPr lang="ko-KR" altLang="en-US" sz="1200" kern="0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소방정감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이상의 소방공무원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지방국세청장 및 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급 공무원 또는 고위공무원단에 속하는 공무원인 세관장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다목부터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바목까지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아목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및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차목의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공무원으로 임명할 수 있는 직위 또는 이에 상당하는 직위에 임용된</a:t>
            </a:r>
            <a:b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「국가공무원법」 제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26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조의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「지방공무원법」 제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25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조의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따른 임기제공무원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다만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라목ㆍ마목ㆍ아목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및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차목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중 직위가 지정된 경우에는 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 직위에 임용된 「국가공무원법」 제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26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조의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「지방공무원법」 제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25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조의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따른 임기제공무원만 해당된다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공기업의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장ㆍ부기관장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및 상임감사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한국은행의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총재ㆍ부총재ㆍ감사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및 금융통화위원회의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추천직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위원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b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금융감독원의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원장ㆍ부원장ㆍ부원장보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및 감사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농업협동조합중앙회ㆍ수산업협동조합중앙회의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회장 및 상임감사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 밖에 대통령령으로 정하는 정부의 공무원 및 공직유관단체의 임원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7FCA779-BB03-45D8-BCD1-D3771B5874CC}"/>
              </a:ext>
            </a:extLst>
          </p:cNvPr>
          <p:cNvSpPr txBox="1"/>
          <p:nvPr/>
        </p:nvSpPr>
        <p:spPr>
          <a:xfrm>
            <a:off x="271244" y="460353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fontAlgn="base"/>
            <a:r>
              <a:rPr lang="ko-KR" altLang="en-US" sz="28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고위공직자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E7BE889-96E1-454F-A6CC-02244B7488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697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6A2208-CC26-4952-8EBD-052D50E0CF11}"/>
              </a:ext>
            </a:extLst>
          </p:cNvPr>
          <p:cNvGrpSpPr/>
          <p:nvPr/>
        </p:nvGrpSpPr>
        <p:grpSpPr>
          <a:xfrm>
            <a:off x="417513" y="2630981"/>
            <a:ext cx="4418853" cy="3750769"/>
            <a:chOff x="417513" y="2630981"/>
            <a:chExt cx="4418853" cy="3750769"/>
          </a:xfrm>
        </p:grpSpPr>
        <p:sp>
          <p:nvSpPr>
            <p:cNvPr id="5" name="모서리가 둥근 직사각형 53">
              <a:extLst>
                <a:ext uri="{FF2B5EF4-FFF2-40B4-BE49-F238E27FC236}">
                  <a16:creationId xmlns:a16="http://schemas.microsoft.com/office/drawing/2014/main" id="{17C25BF3-2AEA-42E8-A013-211FFBDA0386}"/>
                </a:ext>
              </a:extLst>
            </p:cNvPr>
            <p:cNvSpPr/>
            <p:nvPr/>
          </p:nvSpPr>
          <p:spPr>
            <a:xfrm>
              <a:off x="417514" y="2796515"/>
              <a:ext cx="4418852" cy="35852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50800">
              <a:noFill/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>
                <a:defRPr/>
              </a:pPr>
              <a:endParaRPr lang="ko-KR" altLang="en-US" sz="160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A438643-DEC2-46B2-9265-658CC0823A9D}"/>
                </a:ext>
              </a:extLst>
            </p:cNvPr>
            <p:cNvSpPr txBox="1"/>
            <p:nvPr/>
          </p:nvSpPr>
          <p:spPr>
            <a:xfrm>
              <a:off x="417513" y="2630981"/>
              <a:ext cx="4418853" cy="422071"/>
            </a:xfrm>
            <a:prstGeom prst="rect">
              <a:avLst/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EB6F641-AA0B-4290-9817-8316A28761B3}"/>
                </a:ext>
              </a:extLst>
            </p:cNvPr>
            <p:cNvGrpSpPr/>
            <p:nvPr/>
          </p:nvGrpSpPr>
          <p:grpSpPr>
            <a:xfrm>
              <a:off x="692151" y="3308349"/>
              <a:ext cx="3864923" cy="2800282"/>
              <a:chOff x="692151" y="3308349"/>
              <a:chExt cx="3864923" cy="2800282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9BC9F93-D8D0-4F60-8273-5B095706AD57}"/>
                  </a:ext>
                </a:extLst>
              </p:cNvPr>
              <p:cNvSpPr txBox="1"/>
              <p:nvPr/>
            </p:nvSpPr>
            <p:spPr>
              <a:xfrm>
                <a:off x="692151" y="3308349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7CF798-FB5A-43FC-9385-CF0F1840C1C9}"/>
                  </a:ext>
                </a:extLst>
              </p:cNvPr>
              <p:cNvSpPr txBox="1"/>
              <p:nvPr/>
            </p:nvSpPr>
            <p:spPr>
              <a:xfrm>
                <a:off x="1082040" y="3308349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사적이해관계자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신고 및 회피 </a:t>
                </a:r>
                <a:r>
                  <a:rPr lang="en-US" altLang="ko-KR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기피 신청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1FEEAAD-BC0C-479A-8293-1246DA588E16}"/>
                  </a:ext>
                </a:extLst>
              </p:cNvPr>
              <p:cNvSpPr txBox="1"/>
              <p:nvPr/>
            </p:nvSpPr>
            <p:spPr>
              <a:xfrm>
                <a:off x="692151" y="3898088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6AAB0555-EAEF-4E1E-B9F1-B0F431452063}"/>
                  </a:ext>
                </a:extLst>
              </p:cNvPr>
              <p:cNvSpPr txBox="1"/>
              <p:nvPr/>
            </p:nvSpPr>
            <p:spPr>
              <a:xfrm>
                <a:off x="1082040" y="3898088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직무 관련 부동산 보유 </a:t>
                </a:r>
                <a:r>
                  <a:rPr lang="en-US" altLang="ko-KR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매수 신고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215BC5B-590F-40DB-83BB-3E20D4D46D91}"/>
                  </a:ext>
                </a:extLst>
              </p:cNvPr>
              <p:cNvSpPr txBox="1"/>
              <p:nvPr/>
            </p:nvSpPr>
            <p:spPr>
              <a:xfrm>
                <a:off x="692151" y="448782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2452265-210D-4EC0-A3FC-58891B16FF32}"/>
                  </a:ext>
                </a:extLst>
              </p:cNvPr>
              <p:cNvSpPr txBox="1"/>
              <p:nvPr/>
            </p:nvSpPr>
            <p:spPr>
              <a:xfrm>
                <a:off x="1082040" y="448782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직무관련자와의 거래 신고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5784E78-89F3-46F2-BD1F-7E6188557880}"/>
                  </a:ext>
                </a:extLst>
              </p:cNvPr>
              <p:cNvSpPr txBox="1"/>
              <p:nvPr/>
            </p:nvSpPr>
            <p:spPr>
              <a:xfrm>
                <a:off x="692151" y="507756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1FD3E45F-3F59-4FB1-B011-8FD81EB07825}"/>
                  </a:ext>
                </a:extLst>
              </p:cNvPr>
              <p:cNvSpPr txBox="1"/>
              <p:nvPr/>
            </p:nvSpPr>
            <p:spPr>
              <a:xfrm>
                <a:off x="1082040" y="507756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 민간부문 업무활동 내역 제출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D137D1-9CD1-420C-8E69-4F5B464F4B6C}"/>
                  </a:ext>
                </a:extLst>
              </p:cNvPr>
              <p:cNvSpPr txBox="1"/>
              <p:nvPr/>
            </p:nvSpPr>
            <p:spPr>
              <a:xfrm>
                <a:off x="692151" y="566730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78D2B136-68AA-4643-AF75-ED1D6BA97B41}"/>
                  </a:ext>
                </a:extLst>
              </p:cNvPr>
              <p:cNvSpPr txBox="1"/>
              <p:nvPr/>
            </p:nvSpPr>
            <p:spPr>
              <a:xfrm>
                <a:off x="1082040" y="566730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퇴직자 사적 접촉 신고</a:t>
                </a:r>
              </a:p>
            </p:txBody>
          </p:sp>
        </p:grpSp>
      </p:grpSp>
      <p:sp>
        <p:nvSpPr>
          <p:cNvPr id="50" name="자유형 49"/>
          <p:cNvSpPr/>
          <p:nvPr/>
        </p:nvSpPr>
        <p:spPr>
          <a:xfrm>
            <a:off x="-9967" y="0"/>
            <a:ext cx="9906000" cy="6858000"/>
          </a:xfrm>
          <a:custGeom>
            <a:avLst/>
            <a:gdLst>
              <a:gd name="connsiteX0" fmla="*/ 0 w 9906000"/>
              <a:gd name="connsiteY0" fmla="*/ 0 h 6858000"/>
              <a:gd name="connsiteX1" fmla="*/ 9906000 w 9906000"/>
              <a:gd name="connsiteY1" fmla="*/ 0 h 6858000"/>
              <a:gd name="connsiteX2" fmla="*/ 9906000 w 9906000"/>
              <a:gd name="connsiteY2" fmla="*/ 6858000 h 6858000"/>
              <a:gd name="connsiteX3" fmla="*/ 0 w 9906000"/>
              <a:gd name="connsiteY3" fmla="*/ 6858000 h 6858000"/>
              <a:gd name="connsiteX4" fmla="*/ 0 w 9906000"/>
              <a:gd name="connsiteY4" fmla="*/ 0 h 6858000"/>
              <a:gd name="connsiteX5" fmla="*/ 596900 w 9906000"/>
              <a:gd name="connsiteY5" fmla="*/ 5570454 h 6858000"/>
              <a:gd name="connsiteX6" fmla="*/ 596900 w 9906000"/>
              <a:gd name="connsiteY6" fmla="*/ 6182440 h 6858000"/>
              <a:gd name="connsiteX7" fmla="*/ 4660900 w 9906000"/>
              <a:gd name="connsiteY7" fmla="*/ 6182440 h 6858000"/>
              <a:gd name="connsiteX8" fmla="*/ 4660900 w 9906000"/>
              <a:gd name="connsiteY8" fmla="*/ 5570454 h 6858000"/>
              <a:gd name="connsiteX9" fmla="*/ 596900 w 9906000"/>
              <a:gd name="connsiteY9" fmla="*/ 557045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06000" h="6858000">
                <a:moveTo>
                  <a:pt x="0" y="0"/>
                </a:moveTo>
                <a:lnTo>
                  <a:pt x="9906000" y="0"/>
                </a:lnTo>
                <a:lnTo>
                  <a:pt x="9906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596900" y="5570454"/>
                </a:moveTo>
                <a:lnTo>
                  <a:pt x="596900" y="6182440"/>
                </a:lnTo>
                <a:lnTo>
                  <a:pt x="4660900" y="6182440"/>
                </a:lnTo>
                <a:lnTo>
                  <a:pt x="4660900" y="5570454"/>
                </a:lnTo>
                <a:lnTo>
                  <a:pt x="596900" y="5570454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684902" y="1061339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endParaRPr lang="en-US" altLang="ko-KR" sz="3200" spc="-300" dirty="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2586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사각형: 둥근 위쪽 모서리 113">
            <a:extLst>
              <a:ext uri="{FF2B5EF4-FFF2-40B4-BE49-F238E27FC236}">
                <a16:creationId xmlns:a16="http://schemas.microsoft.com/office/drawing/2014/main" id="{1C07AD20-8A09-4DAF-92C5-38E36AA3F5E3}"/>
              </a:ext>
            </a:extLst>
          </p:cNvPr>
          <p:cNvSpPr/>
          <p:nvPr/>
        </p:nvSpPr>
        <p:spPr>
          <a:xfrm flipV="1">
            <a:off x="417513" y="1015024"/>
            <a:ext cx="9071811" cy="1126196"/>
          </a:xfrm>
          <a:prstGeom prst="round2SameRect">
            <a:avLst/>
          </a:prstGeom>
          <a:gradFill flip="none" rotWithShape="1">
            <a:gsLst>
              <a:gs pos="100000">
                <a:schemeClr val="accent1">
                  <a:lumMod val="75000"/>
                </a:schemeClr>
              </a:gs>
              <a:gs pos="76000">
                <a:schemeClr val="accent1">
                  <a:lumMod val="40000"/>
                  <a:lumOff val="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id="{930E2215-0A70-423C-82F7-241EED76BC82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4CD96F5C-5178-4682-9BD4-0B21F9EE64DB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685F4C71-D35E-425A-AD0F-55B988FBE78A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fontAlgn="base"/>
            <a:r>
              <a:rPr lang="ko-KR" altLang="en-US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퇴직자 사적 접촉</a:t>
            </a:r>
            <a:r>
              <a:rPr lang="ko-KR" altLang="en-US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신고</a:t>
            </a:r>
          </a:p>
        </p:txBody>
      </p:sp>
      <p:sp>
        <p:nvSpPr>
          <p:cNvPr id="90" name="사각형: 둥근 모서리 89">
            <a:extLst>
              <a:ext uri="{FF2B5EF4-FFF2-40B4-BE49-F238E27FC236}">
                <a16:creationId xmlns:a16="http://schemas.microsoft.com/office/drawing/2014/main" id="{7F28515F-2328-4426-B575-8EAD3656678C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E71AA81B-9B36-4109-8871-5806A56D1F92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92" name="직사각형 91">
            <a:extLst>
              <a:ext uri="{FF2B5EF4-FFF2-40B4-BE49-F238E27FC236}">
                <a16:creationId xmlns:a16="http://schemas.microsoft.com/office/drawing/2014/main" id="{5CF47828-A973-4020-9081-073D9EEA3ACB}"/>
              </a:ext>
            </a:extLst>
          </p:cNvPr>
          <p:cNvSpPr/>
          <p:nvPr/>
        </p:nvSpPr>
        <p:spPr>
          <a:xfrm>
            <a:off x="1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3" name="그룹 102">
            <a:extLst>
              <a:ext uri="{FF2B5EF4-FFF2-40B4-BE49-F238E27FC236}">
                <a16:creationId xmlns:a16="http://schemas.microsoft.com/office/drawing/2014/main" id="{9A6FFA9B-1B0E-4E85-96B4-EDE84546CA55}"/>
              </a:ext>
            </a:extLst>
          </p:cNvPr>
          <p:cNvGrpSpPr/>
          <p:nvPr/>
        </p:nvGrpSpPr>
        <p:grpSpPr>
          <a:xfrm>
            <a:off x="7564850" y="372291"/>
            <a:ext cx="1960542" cy="276999"/>
            <a:chOff x="7564850" y="362766"/>
            <a:chExt cx="1960542" cy="276999"/>
          </a:xfrm>
        </p:grpSpPr>
        <p:grpSp>
          <p:nvGrpSpPr>
            <p:cNvPr id="104" name="그룹 103">
              <a:extLst>
                <a:ext uri="{FF2B5EF4-FFF2-40B4-BE49-F238E27FC236}">
                  <a16:creationId xmlns:a16="http://schemas.microsoft.com/office/drawing/2014/main" id="{B27D91FE-5AFD-4D78-A8F3-906438D3B2E2}"/>
                </a:ext>
              </a:extLst>
            </p:cNvPr>
            <p:cNvGrpSpPr/>
            <p:nvPr/>
          </p:nvGrpSpPr>
          <p:grpSpPr>
            <a:xfrm>
              <a:off x="8365185" y="362766"/>
              <a:ext cx="1160207" cy="276999"/>
              <a:chOff x="4300628" y="-710341"/>
              <a:chExt cx="1160207" cy="276999"/>
            </a:xfrm>
          </p:grpSpPr>
          <p:sp>
            <p:nvSpPr>
              <p:cNvPr id="111" name="Freeform 458">
                <a:extLst>
                  <a:ext uri="{FF2B5EF4-FFF2-40B4-BE49-F238E27FC236}">
                    <a16:creationId xmlns:a16="http://schemas.microsoft.com/office/drawing/2014/main" id="{BF1BF5EB-8214-401B-AA4F-AF1DDF2B6AB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E1EFF4">
                      <a:lumMod val="61000"/>
                    </a:srgbClr>
                  </a:gs>
                  <a:gs pos="0">
                    <a:srgbClr val="E1EFF4">
                      <a:lumMod val="9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12" name="직사각형 111">
                <a:extLst>
                  <a:ext uri="{FF2B5EF4-FFF2-40B4-BE49-F238E27FC236}">
                    <a16:creationId xmlns:a16="http://schemas.microsoft.com/office/drawing/2014/main" id="{893C5D4B-1484-4DE8-BB68-07CDD791F944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AB58BE33-0323-4F2D-A983-C3550E0D89F4}"/>
                </a:ext>
              </a:extLst>
            </p:cNvPr>
            <p:cNvGrpSpPr/>
            <p:nvPr/>
          </p:nvGrpSpPr>
          <p:grpSpPr>
            <a:xfrm>
              <a:off x="7564850" y="362766"/>
              <a:ext cx="1160207" cy="276999"/>
              <a:chOff x="4300628" y="-710341"/>
              <a:chExt cx="1160207" cy="276999"/>
            </a:xfrm>
          </p:grpSpPr>
          <p:sp>
            <p:nvSpPr>
              <p:cNvPr id="107" name="Freeform 458">
                <a:extLst>
                  <a:ext uri="{FF2B5EF4-FFF2-40B4-BE49-F238E27FC236}">
                    <a16:creationId xmlns:a16="http://schemas.microsoft.com/office/drawing/2014/main" id="{0A2D1E40-1A09-40B0-A06A-EB7FD2C6F0A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700699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solidFill>
                <a:srgbClr val="2B886D"/>
              </a:solidFill>
              <a:ln>
                <a:noFill/>
              </a:ln>
              <a:effectLst>
                <a:outerShdw blurRad="50800" dist="63500" dir="5400000" sx="93000" sy="93000" algn="t" rotWithShape="0">
                  <a:srgbClr val="3695C1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8" name="직사각형 107">
                <a:extLst>
                  <a:ext uri="{FF2B5EF4-FFF2-40B4-BE49-F238E27FC236}">
                    <a16:creationId xmlns:a16="http://schemas.microsoft.com/office/drawing/2014/main" id="{29918627-9A46-4C2A-9E70-0EA4288F749D}"/>
                  </a:ext>
                </a:extLst>
              </p:cNvPr>
              <p:cNvSpPr/>
              <p:nvPr/>
            </p:nvSpPr>
            <p:spPr>
              <a:xfrm>
                <a:off x="4485431" y="-710341"/>
                <a:ext cx="790601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 </a:t>
                </a:r>
                <a:r>
                  <a:rPr lang="en-US" altLang="ko-KR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</p:grpSp>
      <p:sp>
        <p:nvSpPr>
          <p:cNvPr id="116" name="직사각형 115">
            <a:extLst>
              <a:ext uri="{FF2B5EF4-FFF2-40B4-BE49-F238E27FC236}">
                <a16:creationId xmlns:a16="http://schemas.microsoft.com/office/drawing/2014/main" id="{8876CE10-F30A-40A1-AE48-9915BB1D3BF1}"/>
              </a:ext>
            </a:extLst>
          </p:cNvPr>
          <p:cNvSpPr/>
          <p:nvPr/>
        </p:nvSpPr>
        <p:spPr>
          <a:xfrm>
            <a:off x="0" y="4700019"/>
            <a:ext cx="9906000" cy="1364906"/>
          </a:xfrm>
          <a:prstGeom prst="rect">
            <a:avLst/>
          </a:prstGeom>
          <a:gradFill flip="none" rotWithShape="1">
            <a:gsLst>
              <a:gs pos="7000">
                <a:srgbClr val="ADADAD">
                  <a:alpha val="33000"/>
                </a:srgbClr>
              </a:gs>
              <a:gs pos="0">
                <a:schemeClr val="bg2">
                  <a:shade val="30000"/>
                  <a:satMod val="115000"/>
                  <a:alpha val="37000"/>
                </a:schemeClr>
              </a:gs>
              <a:gs pos="61000">
                <a:schemeClr val="bg2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7" name="그림 116">
            <a:extLst>
              <a:ext uri="{FF2B5EF4-FFF2-40B4-BE49-F238E27FC236}">
                <a16:creationId xmlns:a16="http://schemas.microsoft.com/office/drawing/2014/main" id="{10634218-6369-4B6C-B51F-A952BA1918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863" t="51608" r="75465" b="-453"/>
          <a:stretch/>
        </p:blipFill>
        <p:spPr>
          <a:xfrm flipH="1">
            <a:off x="4952610" y="4700020"/>
            <a:ext cx="625617" cy="1537672"/>
          </a:xfrm>
          <a:prstGeom prst="rect">
            <a:avLst/>
          </a:prstGeom>
        </p:spPr>
      </p:pic>
      <p:sp>
        <p:nvSpPr>
          <p:cNvPr id="119" name="사각형: 둥근 모서리 52">
            <a:extLst>
              <a:ext uri="{FF2B5EF4-FFF2-40B4-BE49-F238E27FC236}">
                <a16:creationId xmlns:a16="http://schemas.microsoft.com/office/drawing/2014/main" id="{5F8B773B-B06C-4E07-9DA4-ABBAB5619B6E}"/>
              </a:ext>
            </a:extLst>
          </p:cNvPr>
          <p:cNvSpPr/>
          <p:nvPr/>
        </p:nvSpPr>
        <p:spPr>
          <a:xfrm>
            <a:off x="2369933" y="3942697"/>
            <a:ext cx="5166134" cy="3939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/>
          <a:lstStyle/>
          <a:p>
            <a:pPr algn="ctr" defTabSz="685800"/>
            <a: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</a:t>
            </a:r>
            <a:r>
              <a:rPr lang="en-US" altLang="ko-KR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 접촉 신고를 하였다고 해서 </a:t>
            </a:r>
            <a:r>
              <a:rPr lang="ko-KR" altLang="en-US" sz="14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사적이해관계자</a:t>
            </a:r>
            <a: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신고 등 </a:t>
            </a:r>
            <a:r>
              <a:rPr lang="en-US" altLang="ko-KR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이해충돌방지법상 다른 의무규정이 배제되는 것은 아님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BB222144-0EDD-4A3B-A533-43C2E6829892}"/>
              </a:ext>
            </a:extLst>
          </p:cNvPr>
          <p:cNvSpPr txBox="1"/>
          <p:nvPr/>
        </p:nvSpPr>
        <p:spPr>
          <a:xfrm>
            <a:off x="835377" y="5303579"/>
            <a:ext cx="3705780" cy="828000"/>
          </a:xfrm>
          <a:prstGeom prst="roundRect">
            <a:avLst/>
          </a:prstGeom>
          <a:solidFill>
            <a:srgbClr val="D9F3EC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사회상규에 따라 허용되는 경우</a:t>
            </a:r>
            <a: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b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</a:b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퇴직자와 </a:t>
            </a:r>
            <a:r>
              <a:rPr lang="ko-KR" altLang="en-US" sz="1200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사적접촉</a:t>
            </a: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신고를 하지 아니함</a:t>
            </a:r>
          </a:p>
        </p:txBody>
      </p:sp>
      <p:sp>
        <p:nvSpPr>
          <p:cNvPr id="121" name="사각형: 둥근 모서리 120">
            <a:extLst>
              <a:ext uri="{FF2B5EF4-FFF2-40B4-BE49-F238E27FC236}">
                <a16:creationId xmlns:a16="http://schemas.microsoft.com/office/drawing/2014/main" id="{1C1D8BB1-C3BF-4028-90F9-5411124970AB}"/>
              </a:ext>
            </a:extLst>
          </p:cNvPr>
          <p:cNvSpPr/>
          <p:nvPr/>
        </p:nvSpPr>
        <p:spPr>
          <a:xfrm>
            <a:off x="1560381" y="5012776"/>
            <a:ext cx="2255772" cy="262653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예외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F7A98EDA-A43A-4CB8-B441-B590B1090808}"/>
              </a:ext>
            </a:extLst>
          </p:cNvPr>
          <p:cNvSpPr txBox="1"/>
          <p:nvPr/>
        </p:nvSpPr>
        <p:spPr>
          <a:xfrm>
            <a:off x="5327425" y="5303579"/>
            <a:ext cx="3838436" cy="828000"/>
          </a:xfrm>
          <a:prstGeom prst="roundRect">
            <a:avLst/>
          </a:prstGeom>
          <a:solidFill>
            <a:srgbClr val="D9F3EC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징계 및 </a:t>
            </a:r>
            <a: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천만원 이하의 과태료 부과 대상</a:t>
            </a:r>
            <a:endParaRPr lang="en-US" altLang="ko-KR" sz="1600" spc="-20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2B886D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 algn="ctr"/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소속기관장은 해당 공직자에게 </a:t>
            </a:r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위반사실 시정을 명하고</a:t>
            </a:r>
            <a: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</a:t>
            </a:r>
          </a:p>
          <a:p>
            <a:pPr algn="ctr"/>
            <a:r>
              <a:rPr lang="en-US" altLang="ko-KR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r>
              <a:rPr lang="ko-KR" altLang="en-US" sz="1600" spc="-20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불이행시</a:t>
            </a: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</a:t>
            </a:r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직무를 </a:t>
            </a:r>
            <a:r>
              <a:rPr lang="ko-KR" altLang="en-US" sz="1600" spc="-20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중지ㆍ취소</a:t>
            </a:r>
            <a:r>
              <a:rPr lang="ko-KR" altLang="en-US" sz="1600" spc="-2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조치</a:t>
            </a:r>
          </a:p>
        </p:txBody>
      </p:sp>
      <p:sp>
        <p:nvSpPr>
          <p:cNvPr id="124" name="사각형: 둥근 모서리 123">
            <a:extLst>
              <a:ext uri="{FF2B5EF4-FFF2-40B4-BE49-F238E27FC236}">
                <a16:creationId xmlns:a16="http://schemas.microsoft.com/office/drawing/2014/main" id="{32593E64-B184-464C-97B3-AC23B8A026F9}"/>
              </a:ext>
            </a:extLst>
          </p:cNvPr>
          <p:cNvSpPr/>
          <p:nvPr/>
        </p:nvSpPr>
        <p:spPr>
          <a:xfrm>
            <a:off x="6118757" y="5012776"/>
            <a:ext cx="2255772" cy="262653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위반시 조치사항 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21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26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28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E7B8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sz="1400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2E7B88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모서리가 둥근 직사각형 3">
            <a:extLst>
              <a:ext uri="{FF2B5EF4-FFF2-40B4-BE49-F238E27FC236}">
                <a16:creationId xmlns:a16="http://schemas.microsoft.com/office/drawing/2014/main" id="{BFB1D149-1D9D-40E1-B4C2-C81A42F7F0A8}"/>
              </a:ext>
            </a:extLst>
          </p:cNvPr>
          <p:cNvSpPr/>
          <p:nvPr/>
        </p:nvSpPr>
        <p:spPr>
          <a:xfrm>
            <a:off x="3371766" y="2648874"/>
            <a:ext cx="1312136" cy="712249"/>
          </a:xfrm>
          <a:prstGeom prst="round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신고의무</a:t>
            </a:r>
            <a:endParaRPr lang="en-US" altLang="ko-KR" sz="12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12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발생</a:t>
            </a:r>
          </a:p>
        </p:txBody>
      </p:sp>
      <p:sp>
        <p:nvSpPr>
          <p:cNvPr id="42" name="모서리가 둥근 직사각형 41"/>
          <p:cNvSpPr/>
          <p:nvPr/>
        </p:nvSpPr>
        <p:spPr>
          <a:xfrm>
            <a:off x="5222098" y="2648874"/>
            <a:ext cx="1312136" cy="712249"/>
          </a:xfrm>
          <a:prstGeom prst="round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35C0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골프</a:t>
            </a:r>
            <a: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35C0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b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35C0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35C0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여행</a:t>
            </a:r>
            <a: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35C0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b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35C0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935C0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사행성 오락</a:t>
            </a: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4EB185DB-4EC0-4511-B137-1E46F9D81D33}"/>
              </a:ext>
            </a:extLst>
          </p:cNvPr>
          <p:cNvSpPr/>
          <p:nvPr/>
        </p:nvSpPr>
        <p:spPr>
          <a:xfrm>
            <a:off x="3371766" y="3420960"/>
            <a:ext cx="1599176" cy="332014"/>
          </a:xfrm>
          <a:prstGeom prst="rect">
            <a:avLst/>
          </a:prstGeom>
          <a:solidFill>
            <a:srgbClr val="A6A6A6"/>
          </a:solidFill>
          <a:ln>
            <a:noFill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</a:t>
            </a:r>
            <a:endParaRPr lang="ko-KR" altLang="ko-KR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4EB185DB-4EC0-4511-B137-1E46F9D81D33}"/>
              </a:ext>
            </a:extLst>
          </p:cNvPr>
          <p:cNvSpPr/>
          <p:nvPr/>
        </p:nvSpPr>
        <p:spPr>
          <a:xfrm>
            <a:off x="4981594" y="3420960"/>
            <a:ext cx="1552640" cy="332014"/>
          </a:xfrm>
          <a:prstGeom prst="rect">
            <a:avLst/>
          </a:prstGeom>
          <a:solidFill>
            <a:srgbClr val="935C0B"/>
          </a:solidFill>
          <a:ln>
            <a:noFill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직무관련자인 퇴직자</a:t>
            </a:r>
            <a:endParaRPr lang="ko-KR" altLang="ko-KR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47" name="Group 18">
            <a:extLst>
              <a:ext uri="{FF2B5EF4-FFF2-40B4-BE49-F238E27FC236}">
                <a16:creationId xmlns:a16="http://schemas.microsoft.com/office/drawing/2014/main" id="{0226860C-37FC-4C2E-BDE4-2E47C4350934}"/>
              </a:ext>
            </a:extLst>
          </p:cNvPr>
          <p:cNvGrpSpPr>
            <a:grpSpLocks noChangeAspect="1"/>
          </p:cNvGrpSpPr>
          <p:nvPr/>
        </p:nvGrpSpPr>
        <p:grpSpPr bwMode="auto">
          <a:xfrm flipH="1">
            <a:off x="5006182" y="2445025"/>
            <a:ext cx="478925" cy="1012095"/>
            <a:chOff x="3691" y="1109"/>
            <a:chExt cx="1545" cy="3265"/>
          </a:xfrm>
          <a:solidFill>
            <a:srgbClr val="935C0B"/>
          </a:solidFill>
        </p:grpSpPr>
        <p:sp>
          <p:nvSpPr>
            <p:cNvPr id="48" name="Freeform 19">
              <a:extLst>
                <a:ext uri="{FF2B5EF4-FFF2-40B4-BE49-F238E27FC236}">
                  <a16:creationId xmlns:a16="http://schemas.microsoft.com/office/drawing/2014/main" id="{E5967BFA-FFB9-4459-98FB-AFFF579F80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91" y="1420"/>
              <a:ext cx="1545" cy="2954"/>
            </a:xfrm>
            <a:custGeom>
              <a:avLst/>
              <a:gdLst>
                <a:gd name="T0" fmla="*/ 549 w 651"/>
                <a:gd name="T1" fmla="*/ 377 h 1248"/>
                <a:gd name="T2" fmla="*/ 529 w 651"/>
                <a:gd name="T3" fmla="*/ 1098 h 1248"/>
                <a:gd name="T4" fmla="*/ 509 w 651"/>
                <a:gd name="T5" fmla="*/ 1247 h 1248"/>
                <a:gd name="T6" fmla="*/ 428 w 651"/>
                <a:gd name="T7" fmla="*/ 1225 h 1248"/>
                <a:gd name="T8" fmla="*/ 401 w 651"/>
                <a:gd name="T9" fmla="*/ 733 h 1248"/>
                <a:gd name="T10" fmla="*/ 385 w 651"/>
                <a:gd name="T11" fmla="*/ 758 h 1248"/>
                <a:gd name="T12" fmla="*/ 357 w 651"/>
                <a:gd name="T13" fmla="*/ 1228 h 1248"/>
                <a:gd name="T14" fmla="*/ 278 w 651"/>
                <a:gd name="T15" fmla="*/ 1247 h 1248"/>
                <a:gd name="T16" fmla="*/ 254 w 651"/>
                <a:gd name="T17" fmla="*/ 1025 h 1248"/>
                <a:gd name="T18" fmla="*/ 98 w 651"/>
                <a:gd name="T19" fmla="*/ 999 h 1248"/>
                <a:gd name="T20" fmla="*/ 0 w 651"/>
                <a:gd name="T21" fmla="*/ 960 h 1248"/>
                <a:gd name="T22" fmla="*/ 1 w 651"/>
                <a:gd name="T23" fmla="*/ 889 h 1248"/>
                <a:gd name="T24" fmla="*/ 194 w 651"/>
                <a:gd name="T25" fmla="*/ 932 h 1248"/>
                <a:gd name="T26" fmla="*/ 351 w 651"/>
                <a:gd name="T27" fmla="*/ 889 h 1248"/>
                <a:gd name="T28" fmla="*/ 1 w 651"/>
                <a:gd name="T29" fmla="*/ 867 h 1248"/>
                <a:gd name="T30" fmla="*/ 41 w 651"/>
                <a:gd name="T31" fmla="*/ 779 h 1248"/>
                <a:gd name="T32" fmla="*/ 100 w 651"/>
                <a:gd name="T33" fmla="*/ 758 h 1248"/>
                <a:gd name="T34" fmla="*/ 246 w 651"/>
                <a:gd name="T35" fmla="*/ 746 h 1248"/>
                <a:gd name="T36" fmla="*/ 221 w 651"/>
                <a:gd name="T37" fmla="*/ 324 h 1248"/>
                <a:gd name="T38" fmla="*/ 202 w 651"/>
                <a:gd name="T39" fmla="*/ 661 h 1248"/>
                <a:gd name="T40" fmla="*/ 164 w 651"/>
                <a:gd name="T41" fmla="*/ 688 h 1248"/>
                <a:gd name="T42" fmla="*/ 145 w 651"/>
                <a:gd name="T43" fmla="*/ 311 h 1248"/>
                <a:gd name="T44" fmla="*/ 295 w 651"/>
                <a:gd name="T45" fmla="*/ 159 h 1248"/>
                <a:gd name="T46" fmla="*/ 320 w 651"/>
                <a:gd name="T47" fmla="*/ 108 h 1248"/>
                <a:gd name="T48" fmla="*/ 216 w 651"/>
                <a:gd name="T49" fmla="*/ 15 h 1248"/>
                <a:gd name="T50" fmla="*/ 215 w 651"/>
                <a:gd name="T51" fmla="*/ 1 h 1248"/>
                <a:gd name="T52" fmla="*/ 561 w 651"/>
                <a:gd name="T53" fmla="*/ 7 h 1248"/>
                <a:gd name="T54" fmla="*/ 482 w 651"/>
                <a:gd name="T55" fmla="*/ 15 h 1248"/>
                <a:gd name="T56" fmla="*/ 444 w 651"/>
                <a:gd name="T57" fmla="*/ 154 h 1248"/>
                <a:gd name="T58" fmla="*/ 644 w 651"/>
                <a:gd name="T59" fmla="*/ 280 h 1248"/>
                <a:gd name="T60" fmla="*/ 651 w 651"/>
                <a:gd name="T61" fmla="*/ 659 h 1248"/>
                <a:gd name="T62" fmla="*/ 604 w 651"/>
                <a:gd name="T63" fmla="*/ 687 h 1248"/>
                <a:gd name="T64" fmla="*/ 573 w 651"/>
                <a:gd name="T65" fmla="*/ 390 h 1248"/>
                <a:gd name="T66" fmla="*/ 556 w 651"/>
                <a:gd name="T67" fmla="*/ 325 h 1248"/>
                <a:gd name="T68" fmla="*/ 289 w 651"/>
                <a:gd name="T69" fmla="*/ 419 h 1248"/>
                <a:gd name="T70" fmla="*/ 472 w 651"/>
                <a:gd name="T71" fmla="*/ 447 h 1248"/>
                <a:gd name="T72" fmla="*/ 504 w 651"/>
                <a:gd name="T73" fmla="*/ 296 h 1248"/>
                <a:gd name="T74" fmla="*/ 455 w 651"/>
                <a:gd name="T75" fmla="*/ 274 h 1248"/>
                <a:gd name="T76" fmla="*/ 380 w 651"/>
                <a:gd name="T77" fmla="*/ 302 h 1248"/>
                <a:gd name="T78" fmla="*/ 322 w 651"/>
                <a:gd name="T79" fmla="*/ 305 h 1248"/>
                <a:gd name="T80" fmla="*/ 111 w 651"/>
                <a:gd name="T81" fmla="*/ 777 h 1248"/>
                <a:gd name="T82" fmla="*/ 202 w 651"/>
                <a:gd name="T83" fmla="*/ 757 h 1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1" h="1248">
                  <a:moveTo>
                    <a:pt x="556" y="325"/>
                  </a:moveTo>
                  <a:cubicBezTo>
                    <a:pt x="554" y="342"/>
                    <a:pt x="550" y="360"/>
                    <a:pt x="549" y="377"/>
                  </a:cubicBezTo>
                  <a:cubicBezTo>
                    <a:pt x="547" y="438"/>
                    <a:pt x="545" y="498"/>
                    <a:pt x="543" y="559"/>
                  </a:cubicBezTo>
                  <a:cubicBezTo>
                    <a:pt x="538" y="739"/>
                    <a:pt x="534" y="918"/>
                    <a:pt x="529" y="1098"/>
                  </a:cubicBezTo>
                  <a:cubicBezTo>
                    <a:pt x="528" y="1141"/>
                    <a:pt x="526" y="1185"/>
                    <a:pt x="526" y="1228"/>
                  </a:cubicBezTo>
                  <a:cubicBezTo>
                    <a:pt x="526" y="1241"/>
                    <a:pt x="520" y="1247"/>
                    <a:pt x="509" y="1247"/>
                  </a:cubicBezTo>
                  <a:cubicBezTo>
                    <a:pt x="489" y="1248"/>
                    <a:pt x="469" y="1248"/>
                    <a:pt x="449" y="1247"/>
                  </a:cubicBezTo>
                  <a:cubicBezTo>
                    <a:pt x="435" y="1247"/>
                    <a:pt x="429" y="1241"/>
                    <a:pt x="428" y="1225"/>
                  </a:cubicBezTo>
                  <a:cubicBezTo>
                    <a:pt x="424" y="1101"/>
                    <a:pt x="419" y="976"/>
                    <a:pt x="413" y="852"/>
                  </a:cubicBezTo>
                  <a:cubicBezTo>
                    <a:pt x="411" y="812"/>
                    <a:pt x="405" y="772"/>
                    <a:pt x="401" y="733"/>
                  </a:cubicBezTo>
                  <a:cubicBezTo>
                    <a:pt x="401" y="728"/>
                    <a:pt x="399" y="724"/>
                    <a:pt x="393" y="719"/>
                  </a:cubicBezTo>
                  <a:cubicBezTo>
                    <a:pt x="390" y="732"/>
                    <a:pt x="386" y="745"/>
                    <a:pt x="385" y="758"/>
                  </a:cubicBezTo>
                  <a:cubicBezTo>
                    <a:pt x="378" y="860"/>
                    <a:pt x="371" y="962"/>
                    <a:pt x="365" y="1064"/>
                  </a:cubicBezTo>
                  <a:cubicBezTo>
                    <a:pt x="361" y="1119"/>
                    <a:pt x="359" y="1174"/>
                    <a:pt x="357" y="1228"/>
                  </a:cubicBezTo>
                  <a:cubicBezTo>
                    <a:pt x="357" y="1241"/>
                    <a:pt x="351" y="1247"/>
                    <a:pt x="340" y="1247"/>
                  </a:cubicBezTo>
                  <a:cubicBezTo>
                    <a:pt x="319" y="1248"/>
                    <a:pt x="299" y="1248"/>
                    <a:pt x="278" y="1247"/>
                  </a:cubicBezTo>
                  <a:cubicBezTo>
                    <a:pt x="265" y="1247"/>
                    <a:pt x="260" y="1240"/>
                    <a:pt x="260" y="1227"/>
                  </a:cubicBezTo>
                  <a:cubicBezTo>
                    <a:pt x="258" y="1160"/>
                    <a:pt x="256" y="1092"/>
                    <a:pt x="254" y="1025"/>
                  </a:cubicBezTo>
                  <a:cubicBezTo>
                    <a:pt x="253" y="1018"/>
                    <a:pt x="253" y="1011"/>
                    <a:pt x="252" y="999"/>
                  </a:cubicBezTo>
                  <a:cubicBezTo>
                    <a:pt x="200" y="999"/>
                    <a:pt x="149" y="999"/>
                    <a:pt x="98" y="999"/>
                  </a:cubicBezTo>
                  <a:cubicBezTo>
                    <a:pt x="76" y="999"/>
                    <a:pt x="55" y="999"/>
                    <a:pt x="34" y="997"/>
                  </a:cubicBezTo>
                  <a:cubicBezTo>
                    <a:pt x="7" y="995"/>
                    <a:pt x="0" y="986"/>
                    <a:pt x="0" y="960"/>
                  </a:cubicBezTo>
                  <a:cubicBezTo>
                    <a:pt x="0" y="939"/>
                    <a:pt x="0" y="918"/>
                    <a:pt x="0" y="896"/>
                  </a:cubicBezTo>
                  <a:cubicBezTo>
                    <a:pt x="0" y="894"/>
                    <a:pt x="1" y="892"/>
                    <a:pt x="1" y="889"/>
                  </a:cubicBezTo>
                  <a:cubicBezTo>
                    <a:pt x="44" y="889"/>
                    <a:pt x="87" y="889"/>
                    <a:pt x="130" y="889"/>
                  </a:cubicBezTo>
                  <a:cubicBezTo>
                    <a:pt x="136" y="946"/>
                    <a:pt x="147" y="930"/>
                    <a:pt x="194" y="932"/>
                  </a:cubicBezTo>
                  <a:cubicBezTo>
                    <a:pt x="215" y="933"/>
                    <a:pt x="218" y="927"/>
                    <a:pt x="222" y="889"/>
                  </a:cubicBezTo>
                  <a:cubicBezTo>
                    <a:pt x="265" y="889"/>
                    <a:pt x="307" y="889"/>
                    <a:pt x="351" y="889"/>
                  </a:cubicBezTo>
                  <a:cubicBezTo>
                    <a:pt x="351" y="880"/>
                    <a:pt x="351" y="875"/>
                    <a:pt x="351" y="867"/>
                  </a:cubicBezTo>
                  <a:cubicBezTo>
                    <a:pt x="235" y="867"/>
                    <a:pt x="119" y="867"/>
                    <a:pt x="1" y="867"/>
                  </a:cubicBezTo>
                  <a:cubicBezTo>
                    <a:pt x="1" y="847"/>
                    <a:pt x="0" y="831"/>
                    <a:pt x="2" y="815"/>
                  </a:cubicBezTo>
                  <a:cubicBezTo>
                    <a:pt x="4" y="794"/>
                    <a:pt x="20" y="780"/>
                    <a:pt x="41" y="779"/>
                  </a:cubicBezTo>
                  <a:cubicBezTo>
                    <a:pt x="47" y="779"/>
                    <a:pt x="53" y="778"/>
                    <a:pt x="59" y="779"/>
                  </a:cubicBezTo>
                  <a:cubicBezTo>
                    <a:pt x="77" y="781"/>
                    <a:pt x="91" y="779"/>
                    <a:pt x="100" y="758"/>
                  </a:cubicBezTo>
                  <a:cubicBezTo>
                    <a:pt x="105" y="748"/>
                    <a:pt x="120" y="738"/>
                    <a:pt x="131" y="737"/>
                  </a:cubicBezTo>
                  <a:cubicBezTo>
                    <a:pt x="169" y="735"/>
                    <a:pt x="207" y="728"/>
                    <a:pt x="246" y="746"/>
                  </a:cubicBezTo>
                  <a:cubicBezTo>
                    <a:pt x="241" y="604"/>
                    <a:pt x="245" y="464"/>
                    <a:pt x="229" y="324"/>
                  </a:cubicBezTo>
                  <a:cubicBezTo>
                    <a:pt x="227" y="324"/>
                    <a:pt x="224" y="324"/>
                    <a:pt x="221" y="324"/>
                  </a:cubicBezTo>
                  <a:cubicBezTo>
                    <a:pt x="219" y="343"/>
                    <a:pt x="215" y="362"/>
                    <a:pt x="214" y="382"/>
                  </a:cubicBezTo>
                  <a:cubicBezTo>
                    <a:pt x="209" y="475"/>
                    <a:pt x="204" y="568"/>
                    <a:pt x="202" y="661"/>
                  </a:cubicBezTo>
                  <a:cubicBezTo>
                    <a:pt x="201" y="683"/>
                    <a:pt x="192" y="687"/>
                    <a:pt x="174" y="688"/>
                  </a:cubicBezTo>
                  <a:cubicBezTo>
                    <a:pt x="171" y="688"/>
                    <a:pt x="168" y="688"/>
                    <a:pt x="164" y="688"/>
                  </a:cubicBezTo>
                  <a:cubicBezTo>
                    <a:pt x="136" y="687"/>
                    <a:pt x="135" y="684"/>
                    <a:pt x="135" y="656"/>
                  </a:cubicBezTo>
                  <a:cubicBezTo>
                    <a:pt x="139" y="541"/>
                    <a:pt x="142" y="426"/>
                    <a:pt x="145" y="311"/>
                  </a:cubicBezTo>
                  <a:cubicBezTo>
                    <a:pt x="147" y="258"/>
                    <a:pt x="165" y="213"/>
                    <a:pt x="211" y="185"/>
                  </a:cubicBezTo>
                  <a:cubicBezTo>
                    <a:pt x="235" y="171"/>
                    <a:pt x="267" y="167"/>
                    <a:pt x="295" y="159"/>
                  </a:cubicBezTo>
                  <a:cubicBezTo>
                    <a:pt x="306" y="157"/>
                    <a:pt x="317" y="157"/>
                    <a:pt x="329" y="156"/>
                  </a:cubicBezTo>
                  <a:cubicBezTo>
                    <a:pt x="333" y="138"/>
                    <a:pt x="332" y="121"/>
                    <a:pt x="320" y="108"/>
                  </a:cubicBezTo>
                  <a:cubicBezTo>
                    <a:pt x="296" y="82"/>
                    <a:pt x="282" y="53"/>
                    <a:pt x="300" y="15"/>
                  </a:cubicBezTo>
                  <a:cubicBezTo>
                    <a:pt x="270" y="15"/>
                    <a:pt x="243" y="15"/>
                    <a:pt x="216" y="15"/>
                  </a:cubicBezTo>
                  <a:cubicBezTo>
                    <a:pt x="211" y="14"/>
                    <a:pt x="207" y="10"/>
                    <a:pt x="202" y="8"/>
                  </a:cubicBezTo>
                  <a:cubicBezTo>
                    <a:pt x="206" y="5"/>
                    <a:pt x="211" y="1"/>
                    <a:pt x="215" y="1"/>
                  </a:cubicBezTo>
                  <a:cubicBezTo>
                    <a:pt x="327" y="0"/>
                    <a:pt x="438" y="0"/>
                    <a:pt x="549" y="1"/>
                  </a:cubicBezTo>
                  <a:cubicBezTo>
                    <a:pt x="553" y="1"/>
                    <a:pt x="557" y="5"/>
                    <a:pt x="561" y="7"/>
                  </a:cubicBezTo>
                  <a:cubicBezTo>
                    <a:pt x="557" y="10"/>
                    <a:pt x="553" y="14"/>
                    <a:pt x="548" y="15"/>
                  </a:cubicBezTo>
                  <a:cubicBezTo>
                    <a:pt x="527" y="15"/>
                    <a:pt x="506" y="15"/>
                    <a:pt x="482" y="15"/>
                  </a:cubicBezTo>
                  <a:cubicBezTo>
                    <a:pt x="499" y="58"/>
                    <a:pt x="482" y="90"/>
                    <a:pt x="455" y="121"/>
                  </a:cubicBezTo>
                  <a:cubicBezTo>
                    <a:pt x="448" y="128"/>
                    <a:pt x="448" y="142"/>
                    <a:pt x="444" y="154"/>
                  </a:cubicBezTo>
                  <a:cubicBezTo>
                    <a:pt x="474" y="158"/>
                    <a:pt x="499" y="160"/>
                    <a:pt x="524" y="164"/>
                  </a:cubicBezTo>
                  <a:cubicBezTo>
                    <a:pt x="588" y="174"/>
                    <a:pt x="632" y="215"/>
                    <a:pt x="644" y="280"/>
                  </a:cubicBezTo>
                  <a:cubicBezTo>
                    <a:pt x="647" y="293"/>
                    <a:pt x="648" y="306"/>
                    <a:pt x="648" y="320"/>
                  </a:cubicBezTo>
                  <a:cubicBezTo>
                    <a:pt x="649" y="433"/>
                    <a:pt x="650" y="546"/>
                    <a:pt x="651" y="659"/>
                  </a:cubicBezTo>
                  <a:cubicBezTo>
                    <a:pt x="651" y="684"/>
                    <a:pt x="648" y="687"/>
                    <a:pt x="624" y="688"/>
                  </a:cubicBezTo>
                  <a:cubicBezTo>
                    <a:pt x="617" y="688"/>
                    <a:pt x="611" y="688"/>
                    <a:pt x="604" y="687"/>
                  </a:cubicBezTo>
                  <a:cubicBezTo>
                    <a:pt x="591" y="686"/>
                    <a:pt x="585" y="680"/>
                    <a:pt x="585" y="665"/>
                  </a:cubicBezTo>
                  <a:cubicBezTo>
                    <a:pt x="581" y="573"/>
                    <a:pt x="577" y="482"/>
                    <a:pt x="573" y="390"/>
                  </a:cubicBezTo>
                  <a:cubicBezTo>
                    <a:pt x="572" y="368"/>
                    <a:pt x="567" y="347"/>
                    <a:pt x="565" y="325"/>
                  </a:cubicBezTo>
                  <a:cubicBezTo>
                    <a:pt x="562" y="325"/>
                    <a:pt x="559" y="325"/>
                    <a:pt x="556" y="325"/>
                  </a:cubicBezTo>
                  <a:close/>
                  <a:moveTo>
                    <a:pt x="288" y="296"/>
                  </a:moveTo>
                  <a:cubicBezTo>
                    <a:pt x="288" y="338"/>
                    <a:pt x="288" y="379"/>
                    <a:pt x="289" y="419"/>
                  </a:cubicBezTo>
                  <a:cubicBezTo>
                    <a:pt x="289" y="435"/>
                    <a:pt x="298" y="447"/>
                    <a:pt x="316" y="447"/>
                  </a:cubicBezTo>
                  <a:cubicBezTo>
                    <a:pt x="368" y="447"/>
                    <a:pt x="420" y="447"/>
                    <a:pt x="472" y="447"/>
                  </a:cubicBezTo>
                  <a:cubicBezTo>
                    <a:pt x="489" y="447"/>
                    <a:pt x="503" y="436"/>
                    <a:pt x="504" y="420"/>
                  </a:cubicBezTo>
                  <a:cubicBezTo>
                    <a:pt x="505" y="379"/>
                    <a:pt x="504" y="338"/>
                    <a:pt x="504" y="296"/>
                  </a:cubicBezTo>
                  <a:cubicBezTo>
                    <a:pt x="489" y="299"/>
                    <a:pt x="476" y="301"/>
                    <a:pt x="465" y="303"/>
                  </a:cubicBezTo>
                  <a:cubicBezTo>
                    <a:pt x="461" y="291"/>
                    <a:pt x="458" y="283"/>
                    <a:pt x="455" y="274"/>
                  </a:cubicBezTo>
                  <a:cubicBezTo>
                    <a:pt x="451" y="283"/>
                    <a:pt x="447" y="291"/>
                    <a:pt x="442" y="302"/>
                  </a:cubicBezTo>
                  <a:cubicBezTo>
                    <a:pt x="424" y="302"/>
                    <a:pt x="403" y="302"/>
                    <a:pt x="380" y="302"/>
                  </a:cubicBezTo>
                  <a:cubicBezTo>
                    <a:pt x="380" y="284"/>
                    <a:pt x="376" y="273"/>
                    <a:pt x="354" y="273"/>
                  </a:cubicBezTo>
                  <a:cubicBezTo>
                    <a:pt x="332" y="272"/>
                    <a:pt x="320" y="279"/>
                    <a:pt x="322" y="305"/>
                  </a:cubicBezTo>
                  <a:cubicBezTo>
                    <a:pt x="310" y="302"/>
                    <a:pt x="300" y="299"/>
                    <a:pt x="288" y="296"/>
                  </a:cubicBezTo>
                  <a:close/>
                  <a:moveTo>
                    <a:pt x="111" y="777"/>
                  </a:moveTo>
                  <a:cubicBezTo>
                    <a:pt x="157" y="777"/>
                    <a:pt x="197" y="777"/>
                    <a:pt x="238" y="777"/>
                  </a:cubicBezTo>
                  <a:cubicBezTo>
                    <a:pt x="231" y="759"/>
                    <a:pt x="217" y="755"/>
                    <a:pt x="202" y="757"/>
                  </a:cubicBezTo>
                  <a:cubicBezTo>
                    <a:pt x="173" y="760"/>
                    <a:pt x="139" y="743"/>
                    <a:pt x="111" y="7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0">
              <a:extLst>
                <a:ext uri="{FF2B5EF4-FFF2-40B4-BE49-F238E27FC236}">
                  <a16:creationId xmlns:a16="http://schemas.microsoft.com/office/drawing/2014/main" id="{C961C4B7-5825-474D-80C4-03D4E2787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4" y="1109"/>
              <a:ext cx="461" cy="234"/>
            </a:xfrm>
            <a:custGeom>
              <a:avLst/>
              <a:gdLst>
                <a:gd name="T0" fmla="*/ 0 w 194"/>
                <a:gd name="T1" fmla="*/ 99 h 99"/>
                <a:gd name="T2" fmla="*/ 33 w 194"/>
                <a:gd name="T3" fmla="*/ 21 h 99"/>
                <a:gd name="T4" fmla="*/ 75 w 194"/>
                <a:gd name="T5" fmla="*/ 10 h 99"/>
                <a:gd name="T6" fmla="*/ 124 w 194"/>
                <a:gd name="T7" fmla="*/ 10 h 99"/>
                <a:gd name="T8" fmla="*/ 163 w 194"/>
                <a:gd name="T9" fmla="*/ 17 h 99"/>
                <a:gd name="T10" fmla="*/ 194 w 194"/>
                <a:gd name="T11" fmla="*/ 99 h 99"/>
                <a:gd name="T12" fmla="*/ 0 w 194"/>
                <a:gd name="T1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99">
                  <a:moveTo>
                    <a:pt x="0" y="99"/>
                  </a:moveTo>
                  <a:cubicBezTo>
                    <a:pt x="12" y="71"/>
                    <a:pt x="21" y="45"/>
                    <a:pt x="33" y="21"/>
                  </a:cubicBezTo>
                  <a:cubicBezTo>
                    <a:pt x="43" y="2"/>
                    <a:pt x="56" y="0"/>
                    <a:pt x="75" y="10"/>
                  </a:cubicBezTo>
                  <a:cubicBezTo>
                    <a:pt x="92" y="19"/>
                    <a:pt x="108" y="19"/>
                    <a:pt x="124" y="10"/>
                  </a:cubicBezTo>
                  <a:cubicBezTo>
                    <a:pt x="139" y="1"/>
                    <a:pt x="152" y="3"/>
                    <a:pt x="163" y="17"/>
                  </a:cubicBezTo>
                  <a:cubicBezTo>
                    <a:pt x="180" y="41"/>
                    <a:pt x="188" y="69"/>
                    <a:pt x="194" y="99"/>
                  </a:cubicBezTo>
                  <a:cubicBezTo>
                    <a:pt x="130" y="99"/>
                    <a:pt x="69" y="99"/>
                    <a:pt x="0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2">
              <a:extLst>
                <a:ext uri="{FF2B5EF4-FFF2-40B4-BE49-F238E27FC236}">
                  <a16:creationId xmlns:a16="http://schemas.microsoft.com/office/drawing/2014/main" id="{B54CF8A5-FCA7-4284-ACEE-1D4F75BFA1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39" y="2159"/>
              <a:ext cx="256" cy="256"/>
            </a:xfrm>
            <a:custGeom>
              <a:avLst/>
              <a:gdLst>
                <a:gd name="T0" fmla="*/ 55 w 108"/>
                <a:gd name="T1" fmla="*/ 108 h 108"/>
                <a:gd name="T2" fmla="*/ 0 w 108"/>
                <a:gd name="T3" fmla="*/ 54 h 108"/>
                <a:gd name="T4" fmla="*/ 53 w 108"/>
                <a:gd name="T5" fmla="*/ 1 h 108"/>
                <a:gd name="T6" fmla="*/ 108 w 108"/>
                <a:gd name="T7" fmla="*/ 55 h 108"/>
                <a:gd name="T8" fmla="*/ 55 w 108"/>
                <a:gd name="T9" fmla="*/ 108 h 108"/>
                <a:gd name="T10" fmla="*/ 88 w 108"/>
                <a:gd name="T11" fmla="*/ 55 h 108"/>
                <a:gd name="T12" fmla="*/ 54 w 108"/>
                <a:gd name="T13" fmla="*/ 21 h 108"/>
                <a:gd name="T14" fmla="*/ 20 w 108"/>
                <a:gd name="T15" fmla="*/ 56 h 108"/>
                <a:gd name="T16" fmla="*/ 54 w 108"/>
                <a:gd name="T17" fmla="*/ 88 h 108"/>
                <a:gd name="T18" fmla="*/ 88 w 108"/>
                <a:gd name="T19" fmla="*/ 5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08">
                  <a:moveTo>
                    <a:pt x="55" y="108"/>
                  </a:moveTo>
                  <a:cubicBezTo>
                    <a:pt x="24" y="108"/>
                    <a:pt x="0" y="85"/>
                    <a:pt x="0" y="54"/>
                  </a:cubicBezTo>
                  <a:cubicBezTo>
                    <a:pt x="0" y="26"/>
                    <a:pt x="25" y="1"/>
                    <a:pt x="53" y="1"/>
                  </a:cubicBezTo>
                  <a:cubicBezTo>
                    <a:pt x="83" y="0"/>
                    <a:pt x="108" y="26"/>
                    <a:pt x="108" y="55"/>
                  </a:cubicBezTo>
                  <a:cubicBezTo>
                    <a:pt x="108" y="85"/>
                    <a:pt x="85" y="108"/>
                    <a:pt x="55" y="108"/>
                  </a:cubicBezTo>
                  <a:close/>
                  <a:moveTo>
                    <a:pt x="88" y="55"/>
                  </a:moveTo>
                  <a:cubicBezTo>
                    <a:pt x="88" y="36"/>
                    <a:pt x="72" y="20"/>
                    <a:pt x="54" y="21"/>
                  </a:cubicBezTo>
                  <a:cubicBezTo>
                    <a:pt x="35" y="21"/>
                    <a:pt x="20" y="38"/>
                    <a:pt x="20" y="56"/>
                  </a:cubicBezTo>
                  <a:cubicBezTo>
                    <a:pt x="21" y="74"/>
                    <a:pt x="35" y="88"/>
                    <a:pt x="54" y="88"/>
                  </a:cubicBezTo>
                  <a:cubicBezTo>
                    <a:pt x="73" y="88"/>
                    <a:pt x="88" y="74"/>
                    <a:pt x="88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1293AEB-2E52-404A-8E02-61E57BF302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45</a:t>
            </a:fld>
            <a:endParaRPr lang="ko-KR" altLang="en-US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37143A96-1485-409E-A02C-D310F6221600}"/>
              </a:ext>
            </a:extLst>
          </p:cNvPr>
          <p:cNvSpPr/>
          <p:nvPr/>
        </p:nvSpPr>
        <p:spPr>
          <a:xfrm>
            <a:off x="2149476" y="1556750"/>
            <a:ext cx="6108700" cy="10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37143A96-1485-409E-A02C-D310F6221600}"/>
              </a:ext>
            </a:extLst>
          </p:cNvPr>
          <p:cNvSpPr/>
          <p:nvPr/>
        </p:nvSpPr>
        <p:spPr>
          <a:xfrm>
            <a:off x="2436102" y="1825257"/>
            <a:ext cx="1961273" cy="10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CA7273BB-EC64-40E2-93FF-14E2ACB82F0E}"/>
              </a:ext>
            </a:extLst>
          </p:cNvPr>
          <p:cNvSpPr txBox="1"/>
          <p:nvPr/>
        </p:nvSpPr>
        <p:spPr>
          <a:xfrm>
            <a:off x="849418" y="1352461"/>
            <a:ext cx="8208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공직자는 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직무관련자인 소속기관의  퇴직자</a:t>
            </a:r>
            <a:r>
              <a: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공직자가 아니게 된 날로부터 </a:t>
            </a:r>
            <a:r>
              <a: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이내</a:t>
            </a:r>
            <a:r>
              <a: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와</a:t>
            </a:r>
            <a:endParaRPr lang="en-US" altLang="ko-KR" sz="16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13B69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골프</a:t>
            </a:r>
            <a:r>
              <a: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여행</a:t>
            </a:r>
            <a:r>
              <a: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13B6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사행성 오락을 하는 경우 소속 기관의 장에게 신고</a:t>
            </a: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3DD75723-4947-42C6-B765-70A4B3598386}"/>
              </a:ext>
            </a:extLst>
          </p:cNvPr>
          <p:cNvGrpSpPr/>
          <p:nvPr/>
        </p:nvGrpSpPr>
        <p:grpSpPr>
          <a:xfrm>
            <a:off x="4489634" y="2489475"/>
            <a:ext cx="404953" cy="954532"/>
            <a:chOff x="5854702" y="5807541"/>
            <a:chExt cx="251782" cy="593487"/>
          </a:xfrm>
          <a:solidFill>
            <a:srgbClr val="A6A6A6"/>
          </a:solidFill>
        </p:grpSpPr>
        <p:sp>
          <p:nvSpPr>
            <p:cNvPr id="43" name="그래픽 4">
              <a:extLst>
                <a:ext uri="{FF2B5EF4-FFF2-40B4-BE49-F238E27FC236}">
                  <a16:creationId xmlns:a16="http://schemas.microsoft.com/office/drawing/2014/main" id="{4B3D1911-0BF0-43D5-8E6B-0715BAB706BE}"/>
                </a:ext>
              </a:extLst>
            </p:cNvPr>
            <p:cNvSpPr/>
            <p:nvPr/>
          </p:nvSpPr>
          <p:spPr>
            <a:xfrm>
              <a:off x="5854702" y="5935067"/>
              <a:ext cx="251782" cy="465961"/>
            </a:xfrm>
            <a:custGeom>
              <a:avLst/>
              <a:gdLst>
                <a:gd name="connsiteX0" fmla="*/ 48047 w 295970"/>
                <a:gd name="connsiteY0" fmla="*/ 255611 h 547738"/>
                <a:gd name="connsiteX1" fmla="*/ 46125 w 295970"/>
                <a:gd name="connsiteY1" fmla="*/ 201798 h 547738"/>
                <a:gd name="connsiteX2" fmla="*/ 67266 w 295970"/>
                <a:gd name="connsiteY2" fmla="*/ 69188 h 547738"/>
                <a:gd name="connsiteX3" fmla="*/ 67266 w 295970"/>
                <a:gd name="connsiteY3" fmla="*/ 511222 h 547738"/>
                <a:gd name="connsiteX4" fmla="*/ 103782 w 295970"/>
                <a:gd name="connsiteY4" fmla="*/ 547738 h 547738"/>
                <a:gd name="connsiteX5" fmla="*/ 140298 w 295970"/>
                <a:gd name="connsiteY5" fmla="*/ 511222 h 547738"/>
                <a:gd name="connsiteX6" fmla="*/ 140298 w 295970"/>
                <a:gd name="connsiteY6" fmla="*/ 246002 h 547738"/>
                <a:gd name="connsiteX7" fmla="*/ 153751 w 295970"/>
                <a:gd name="connsiteY7" fmla="*/ 246002 h 547738"/>
                <a:gd name="connsiteX8" fmla="*/ 153751 w 295970"/>
                <a:gd name="connsiteY8" fmla="*/ 511222 h 547738"/>
                <a:gd name="connsiteX9" fmla="*/ 190267 w 295970"/>
                <a:gd name="connsiteY9" fmla="*/ 547738 h 547738"/>
                <a:gd name="connsiteX10" fmla="*/ 226783 w 295970"/>
                <a:gd name="connsiteY10" fmla="*/ 511222 h 547738"/>
                <a:gd name="connsiteX11" fmla="*/ 226783 w 295970"/>
                <a:gd name="connsiteY11" fmla="*/ 71110 h 547738"/>
                <a:gd name="connsiteX12" fmla="*/ 232548 w 295970"/>
                <a:gd name="connsiteY12" fmla="*/ 82641 h 547738"/>
                <a:gd name="connsiteX13" fmla="*/ 247923 w 295970"/>
                <a:gd name="connsiteY13" fmla="*/ 201798 h 547738"/>
                <a:gd name="connsiteX14" fmla="*/ 246002 w 295970"/>
                <a:gd name="connsiteY14" fmla="*/ 255611 h 547738"/>
                <a:gd name="connsiteX15" fmla="*/ 269064 w 295970"/>
                <a:gd name="connsiteY15" fmla="*/ 280596 h 547738"/>
                <a:gd name="connsiteX16" fmla="*/ 270986 w 295970"/>
                <a:gd name="connsiteY16" fmla="*/ 280596 h 547738"/>
                <a:gd name="connsiteX17" fmla="*/ 294049 w 295970"/>
                <a:gd name="connsiteY17" fmla="*/ 257533 h 547738"/>
                <a:gd name="connsiteX18" fmla="*/ 295971 w 295970"/>
                <a:gd name="connsiteY18" fmla="*/ 201798 h 547738"/>
                <a:gd name="connsiteX19" fmla="*/ 263298 w 295970"/>
                <a:gd name="connsiteY19" fmla="*/ 34594 h 547738"/>
                <a:gd name="connsiteX20" fmla="*/ 232548 w 295970"/>
                <a:gd name="connsiteY20" fmla="*/ 5766 h 547738"/>
                <a:gd name="connsiteX21" fmla="*/ 207564 w 295970"/>
                <a:gd name="connsiteY21" fmla="*/ 0 h 547738"/>
                <a:gd name="connsiteX22" fmla="*/ 205642 w 295970"/>
                <a:gd name="connsiteY22" fmla="*/ 0 h 547738"/>
                <a:gd name="connsiteX23" fmla="*/ 90329 w 295970"/>
                <a:gd name="connsiteY23" fmla="*/ 0 h 547738"/>
                <a:gd name="connsiteX24" fmla="*/ 88407 w 295970"/>
                <a:gd name="connsiteY24" fmla="*/ 0 h 547738"/>
                <a:gd name="connsiteX25" fmla="*/ 63422 w 295970"/>
                <a:gd name="connsiteY25" fmla="*/ 5766 h 547738"/>
                <a:gd name="connsiteX26" fmla="*/ 21141 w 295970"/>
                <a:gd name="connsiteY26" fmla="*/ 61500 h 547738"/>
                <a:gd name="connsiteX27" fmla="*/ 0 w 295970"/>
                <a:gd name="connsiteY27" fmla="*/ 201798 h 547738"/>
                <a:gd name="connsiteX28" fmla="*/ 1922 w 295970"/>
                <a:gd name="connsiteY28" fmla="*/ 257533 h 547738"/>
                <a:gd name="connsiteX29" fmla="*/ 24985 w 295970"/>
                <a:gd name="connsiteY29" fmla="*/ 280596 h 547738"/>
                <a:gd name="connsiteX30" fmla="*/ 26906 w 295970"/>
                <a:gd name="connsiteY30" fmla="*/ 280596 h 547738"/>
                <a:gd name="connsiteX31" fmla="*/ 48047 w 295970"/>
                <a:gd name="connsiteY31" fmla="*/ 255611 h 54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95970" h="547738">
                  <a:moveTo>
                    <a:pt x="48047" y="255611"/>
                  </a:moveTo>
                  <a:cubicBezTo>
                    <a:pt x="46125" y="236392"/>
                    <a:pt x="46125" y="219095"/>
                    <a:pt x="46125" y="201798"/>
                  </a:cubicBezTo>
                  <a:cubicBezTo>
                    <a:pt x="46125" y="130688"/>
                    <a:pt x="55735" y="90329"/>
                    <a:pt x="67266" y="69188"/>
                  </a:cubicBezTo>
                  <a:lnTo>
                    <a:pt x="67266" y="511222"/>
                  </a:lnTo>
                  <a:cubicBezTo>
                    <a:pt x="67266" y="530441"/>
                    <a:pt x="82641" y="547738"/>
                    <a:pt x="103782" y="547738"/>
                  </a:cubicBezTo>
                  <a:cubicBezTo>
                    <a:pt x="123001" y="547738"/>
                    <a:pt x="140298" y="532363"/>
                    <a:pt x="140298" y="511222"/>
                  </a:cubicBezTo>
                  <a:lnTo>
                    <a:pt x="140298" y="246002"/>
                  </a:lnTo>
                  <a:lnTo>
                    <a:pt x="153751" y="246002"/>
                  </a:lnTo>
                  <a:lnTo>
                    <a:pt x="153751" y="511222"/>
                  </a:lnTo>
                  <a:cubicBezTo>
                    <a:pt x="153751" y="530441"/>
                    <a:pt x="169126" y="547738"/>
                    <a:pt x="190267" y="547738"/>
                  </a:cubicBezTo>
                  <a:cubicBezTo>
                    <a:pt x="211408" y="547738"/>
                    <a:pt x="226783" y="532363"/>
                    <a:pt x="226783" y="511222"/>
                  </a:cubicBezTo>
                  <a:lnTo>
                    <a:pt x="226783" y="71110"/>
                  </a:lnTo>
                  <a:cubicBezTo>
                    <a:pt x="228705" y="74954"/>
                    <a:pt x="230626" y="78797"/>
                    <a:pt x="232548" y="82641"/>
                  </a:cubicBezTo>
                  <a:cubicBezTo>
                    <a:pt x="240236" y="105704"/>
                    <a:pt x="247923" y="144142"/>
                    <a:pt x="247923" y="201798"/>
                  </a:cubicBezTo>
                  <a:cubicBezTo>
                    <a:pt x="247923" y="217173"/>
                    <a:pt x="247923" y="236392"/>
                    <a:pt x="246002" y="255611"/>
                  </a:cubicBezTo>
                  <a:cubicBezTo>
                    <a:pt x="246002" y="269064"/>
                    <a:pt x="255611" y="280596"/>
                    <a:pt x="269064" y="280596"/>
                  </a:cubicBezTo>
                  <a:cubicBezTo>
                    <a:pt x="269064" y="280596"/>
                    <a:pt x="269064" y="280596"/>
                    <a:pt x="270986" y="280596"/>
                  </a:cubicBezTo>
                  <a:cubicBezTo>
                    <a:pt x="282517" y="280596"/>
                    <a:pt x="294049" y="270986"/>
                    <a:pt x="294049" y="257533"/>
                  </a:cubicBezTo>
                  <a:cubicBezTo>
                    <a:pt x="295971" y="236392"/>
                    <a:pt x="295971" y="219095"/>
                    <a:pt x="295971" y="201798"/>
                  </a:cubicBezTo>
                  <a:cubicBezTo>
                    <a:pt x="295971" y="113391"/>
                    <a:pt x="282517" y="63422"/>
                    <a:pt x="263298" y="34594"/>
                  </a:cubicBezTo>
                  <a:cubicBezTo>
                    <a:pt x="253689" y="19219"/>
                    <a:pt x="242158" y="9609"/>
                    <a:pt x="232548" y="5766"/>
                  </a:cubicBezTo>
                  <a:cubicBezTo>
                    <a:pt x="222939" y="0"/>
                    <a:pt x="213329" y="0"/>
                    <a:pt x="207564" y="0"/>
                  </a:cubicBezTo>
                  <a:cubicBezTo>
                    <a:pt x="207564" y="0"/>
                    <a:pt x="207564" y="0"/>
                    <a:pt x="205642" y="0"/>
                  </a:cubicBezTo>
                  <a:lnTo>
                    <a:pt x="90329" y="0"/>
                  </a:lnTo>
                  <a:cubicBezTo>
                    <a:pt x="90329" y="0"/>
                    <a:pt x="90329" y="0"/>
                    <a:pt x="88407" y="0"/>
                  </a:cubicBezTo>
                  <a:cubicBezTo>
                    <a:pt x="82641" y="0"/>
                    <a:pt x="74954" y="1922"/>
                    <a:pt x="63422" y="5766"/>
                  </a:cubicBezTo>
                  <a:cubicBezTo>
                    <a:pt x="49969" y="13453"/>
                    <a:pt x="32672" y="30750"/>
                    <a:pt x="21141" y="61500"/>
                  </a:cubicBezTo>
                  <a:cubicBezTo>
                    <a:pt x="7688" y="92251"/>
                    <a:pt x="0" y="136454"/>
                    <a:pt x="0" y="201798"/>
                  </a:cubicBezTo>
                  <a:cubicBezTo>
                    <a:pt x="0" y="219095"/>
                    <a:pt x="0" y="238314"/>
                    <a:pt x="1922" y="257533"/>
                  </a:cubicBezTo>
                  <a:cubicBezTo>
                    <a:pt x="1922" y="270986"/>
                    <a:pt x="13453" y="280596"/>
                    <a:pt x="24985" y="280596"/>
                  </a:cubicBezTo>
                  <a:cubicBezTo>
                    <a:pt x="24985" y="280596"/>
                    <a:pt x="24985" y="280596"/>
                    <a:pt x="26906" y="280596"/>
                  </a:cubicBezTo>
                  <a:cubicBezTo>
                    <a:pt x="40360" y="280596"/>
                    <a:pt x="49969" y="269064"/>
                    <a:pt x="48047" y="2556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3" name="그래픽 4">
              <a:extLst>
                <a:ext uri="{FF2B5EF4-FFF2-40B4-BE49-F238E27FC236}">
                  <a16:creationId xmlns:a16="http://schemas.microsoft.com/office/drawing/2014/main" id="{C9F4F16C-D974-4C7A-92A6-47BCF19AD788}"/>
                </a:ext>
              </a:extLst>
            </p:cNvPr>
            <p:cNvSpPr/>
            <p:nvPr/>
          </p:nvSpPr>
          <p:spPr>
            <a:xfrm>
              <a:off x="5925005" y="5807541"/>
              <a:ext cx="111176" cy="111176"/>
            </a:xfrm>
            <a:custGeom>
              <a:avLst/>
              <a:gdLst>
                <a:gd name="connsiteX0" fmla="*/ 130688 w 130688"/>
                <a:gd name="connsiteY0" fmla="*/ 65344 h 130688"/>
                <a:gd name="connsiteX1" fmla="*/ 65344 w 130688"/>
                <a:gd name="connsiteY1" fmla="*/ 130688 h 130688"/>
                <a:gd name="connsiteX2" fmla="*/ 0 w 130688"/>
                <a:gd name="connsiteY2" fmla="*/ 65344 h 130688"/>
                <a:gd name="connsiteX3" fmla="*/ 65344 w 130688"/>
                <a:gd name="connsiteY3" fmla="*/ 0 h 130688"/>
                <a:gd name="connsiteX4" fmla="*/ 130688 w 130688"/>
                <a:gd name="connsiteY4" fmla="*/ 65344 h 130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688" h="130688">
                  <a:moveTo>
                    <a:pt x="130688" y="65344"/>
                  </a:moveTo>
                  <a:cubicBezTo>
                    <a:pt x="130688" y="101433"/>
                    <a:pt x="101433" y="130688"/>
                    <a:pt x="65344" y="130688"/>
                  </a:cubicBezTo>
                  <a:cubicBezTo>
                    <a:pt x="29256" y="130688"/>
                    <a:pt x="0" y="101433"/>
                    <a:pt x="0" y="65344"/>
                  </a:cubicBezTo>
                  <a:cubicBezTo>
                    <a:pt x="0" y="29256"/>
                    <a:pt x="29256" y="0"/>
                    <a:pt x="65344" y="0"/>
                  </a:cubicBezTo>
                  <a:cubicBezTo>
                    <a:pt x="101433" y="0"/>
                    <a:pt x="130688" y="29256"/>
                    <a:pt x="130688" y="65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3934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래픽 5">
            <a:extLst>
              <a:ext uri="{FF2B5EF4-FFF2-40B4-BE49-F238E27FC236}">
                <a16:creationId xmlns:a16="http://schemas.microsoft.com/office/drawing/2014/main" id="{49D81B6A-9A84-4C02-9C39-5A5A62C86CA1}"/>
              </a:ext>
            </a:extLst>
          </p:cNvPr>
          <p:cNvGrpSpPr/>
          <p:nvPr/>
        </p:nvGrpSpPr>
        <p:grpSpPr>
          <a:xfrm>
            <a:off x="4157831" y="1350426"/>
            <a:ext cx="422998" cy="801028"/>
            <a:chOff x="6770622" y="1485103"/>
            <a:chExt cx="850661" cy="851729"/>
          </a:xfrm>
          <a:solidFill>
            <a:srgbClr val="ACD0CA"/>
          </a:solidFill>
        </p:grpSpPr>
        <p:sp>
          <p:nvSpPr>
            <p:cNvPr id="8" name="자유형: 도형 7">
              <a:extLst>
                <a:ext uri="{FF2B5EF4-FFF2-40B4-BE49-F238E27FC236}">
                  <a16:creationId xmlns:a16="http://schemas.microsoft.com/office/drawing/2014/main" id="{9E94EF59-0856-421C-88D9-0519A92D7023}"/>
                </a:ext>
              </a:extLst>
            </p:cNvPr>
            <p:cNvSpPr/>
            <p:nvPr/>
          </p:nvSpPr>
          <p:spPr>
            <a:xfrm>
              <a:off x="6770622" y="1781524"/>
              <a:ext cx="280621" cy="555308"/>
            </a:xfrm>
            <a:custGeom>
              <a:avLst/>
              <a:gdLst>
                <a:gd name="connsiteX0" fmla="*/ 88460 w 280620"/>
                <a:gd name="connsiteY0" fmla="*/ 547930 h 555307"/>
                <a:gd name="connsiteX1" fmla="*/ 167174 w 280620"/>
                <a:gd name="connsiteY1" fmla="*/ 514951 h 555307"/>
                <a:gd name="connsiteX2" fmla="*/ 160615 w 280620"/>
                <a:gd name="connsiteY2" fmla="*/ 498369 h 555307"/>
                <a:gd name="connsiteX3" fmla="*/ 219061 w 280620"/>
                <a:gd name="connsiteY3" fmla="*/ 223761 h 555307"/>
                <a:gd name="connsiteX4" fmla="*/ 265953 w 280620"/>
                <a:gd name="connsiteY4" fmla="*/ 194191 h 555307"/>
                <a:gd name="connsiteX5" fmla="*/ 278749 w 280620"/>
                <a:gd name="connsiteY5" fmla="*/ 23949 h 555307"/>
                <a:gd name="connsiteX6" fmla="*/ 172661 w 280620"/>
                <a:gd name="connsiteY6" fmla="*/ 2653 h 555307"/>
                <a:gd name="connsiteX7" fmla="*/ 153894 w 280620"/>
                <a:gd name="connsiteY7" fmla="*/ 197495 h 555307"/>
                <a:gd name="connsiteX8" fmla="*/ 187379 w 280620"/>
                <a:gd name="connsiteY8" fmla="*/ 221734 h 555307"/>
                <a:gd name="connsiteX9" fmla="*/ 141708 w 280620"/>
                <a:gd name="connsiteY9" fmla="*/ 487843 h 555307"/>
                <a:gd name="connsiteX10" fmla="*/ 12356 w 280620"/>
                <a:gd name="connsiteY10" fmla="*/ 502288 h 555307"/>
                <a:gd name="connsiteX11" fmla="*/ 15765 w 280620"/>
                <a:gd name="connsiteY11" fmla="*/ 542624 h 555307"/>
                <a:gd name="connsiteX12" fmla="*/ 88460 w 280620"/>
                <a:gd name="connsiteY12" fmla="*/ 547930 h 555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0620" h="555307">
                  <a:moveTo>
                    <a:pt x="88460" y="547930"/>
                  </a:moveTo>
                  <a:cubicBezTo>
                    <a:pt x="97026" y="544817"/>
                    <a:pt x="157409" y="521781"/>
                    <a:pt x="167174" y="514951"/>
                  </a:cubicBezTo>
                  <a:cubicBezTo>
                    <a:pt x="172099" y="511502"/>
                    <a:pt x="166936" y="504481"/>
                    <a:pt x="160615" y="498369"/>
                  </a:cubicBezTo>
                  <a:lnTo>
                    <a:pt x="219061" y="223761"/>
                  </a:lnTo>
                  <a:cubicBezTo>
                    <a:pt x="247067" y="221447"/>
                    <a:pt x="267644" y="208792"/>
                    <a:pt x="265953" y="194191"/>
                  </a:cubicBezTo>
                  <a:cubicBezTo>
                    <a:pt x="257001" y="117050"/>
                    <a:pt x="264374" y="62279"/>
                    <a:pt x="278749" y="23949"/>
                  </a:cubicBezTo>
                  <a:cubicBezTo>
                    <a:pt x="240592" y="10547"/>
                    <a:pt x="191322" y="4545"/>
                    <a:pt x="172661" y="2653"/>
                  </a:cubicBezTo>
                  <a:cubicBezTo>
                    <a:pt x="150933" y="52457"/>
                    <a:pt x="144619" y="117531"/>
                    <a:pt x="153894" y="197495"/>
                  </a:cubicBezTo>
                  <a:cubicBezTo>
                    <a:pt x="155164" y="208470"/>
                    <a:pt x="168704" y="217589"/>
                    <a:pt x="187379" y="221734"/>
                  </a:cubicBezTo>
                  <a:lnTo>
                    <a:pt x="141708" y="487843"/>
                  </a:lnTo>
                  <a:lnTo>
                    <a:pt x="12356" y="502288"/>
                  </a:lnTo>
                  <a:cubicBezTo>
                    <a:pt x="12356" y="502288"/>
                    <a:pt x="-5681" y="523065"/>
                    <a:pt x="15765" y="542624"/>
                  </a:cubicBezTo>
                  <a:cubicBezTo>
                    <a:pt x="37212" y="562184"/>
                    <a:pt x="79894" y="551046"/>
                    <a:pt x="88460" y="5479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" name="자유형: 도형 9">
              <a:extLst>
                <a:ext uri="{FF2B5EF4-FFF2-40B4-BE49-F238E27FC236}">
                  <a16:creationId xmlns:a16="http://schemas.microsoft.com/office/drawing/2014/main" id="{0407E778-AB19-4BB4-A6AC-2BB447F01ED9}"/>
                </a:ext>
              </a:extLst>
            </p:cNvPr>
            <p:cNvSpPr/>
            <p:nvPr/>
          </p:nvSpPr>
          <p:spPr>
            <a:xfrm>
              <a:off x="6941500" y="1664422"/>
              <a:ext cx="652443" cy="661417"/>
            </a:xfrm>
            <a:custGeom>
              <a:avLst/>
              <a:gdLst>
                <a:gd name="connsiteX0" fmla="*/ 111182 w 652443"/>
                <a:gd name="connsiteY0" fmla="*/ 132793 h 661417"/>
                <a:gd name="connsiteX1" fmla="*/ 139953 w 652443"/>
                <a:gd name="connsiteY1" fmla="*/ 87869 h 661417"/>
                <a:gd name="connsiteX2" fmla="*/ 139953 w 652443"/>
                <a:gd name="connsiteY2" fmla="*/ 618521 h 661417"/>
                <a:gd name="connsiteX3" fmla="*/ 226685 w 652443"/>
                <a:gd name="connsiteY3" fmla="*/ 662249 h 661417"/>
                <a:gd name="connsiteX4" fmla="*/ 313432 w 652443"/>
                <a:gd name="connsiteY4" fmla="*/ 618521 h 661417"/>
                <a:gd name="connsiteX5" fmla="*/ 313432 w 652443"/>
                <a:gd name="connsiteY5" fmla="*/ 299233 h 661417"/>
                <a:gd name="connsiteX6" fmla="*/ 345949 w 652443"/>
                <a:gd name="connsiteY6" fmla="*/ 299233 h 661417"/>
                <a:gd name="connsiteX7" fmla="*/ 345949 w 652443"/>
                <a:gd name="connsiteY7" fmla="*/ 618521 h 661417"/>
                <a:gd name="connsiteX8" fmla="*/ 432682 w 652443"/>
                <a:gd name="connsiteY8" fmla="*/ 662249 h 661417"/>
                <a:gd name="connsiteX9" fmla="*/ 519429 w 652443"/>
                <a:gd name="connsiteY9" fmla="*/ 618521 h 661417"/>
                <a:gd name="connsiteX10" fmla="*/ 519429 w 652443"/>
                <a:gd name="connsiteY10" fmla="*/ 88092 h 661417"/>
                <a:gd name="connsiteX11" fmla="*/ 548396 w 652443"/>
                <a:gd name="connsiteY11" fmla="*/ 132722 h 661417"/>
                <a:gd name="connsiteX12" fmla="*/ 654120 w 652443"/>
                <a:gd name="connsiteY12" fmla="*/ 112158 h 661417"/>
                <a:gd name="connsiteX13" fmla="*/ 566174 w 652443"/>
                <a:gd name="connsiteY13" fmla="*/ 24830 h 661417"/>
                <a:gd name="connsiteX14" fmla="*/ 468693 w 652443"/>
                <a:gd name="connsiteY14" fmla="*/ 2745 h 661417"/>
                <a:gd name="connsiteX15" fmla="*/ 465199 w 652443"/>
                <a:gd name="connsiteY15" fmla="*/ 2656 h 661417"/>
                <a:gd name="connsiteX16" fmla="*/ 430213 w 652443"/>
                <a:gd name="connsiteY16" fmla="*/ 2656 h 661417"/>
                <a:gd name="connsiteX17" fmla="*/ 415045 w 652443"/>
                <a:gd name="connsiteY17" fmla="*/ 62506 h 661417"/>
                <a:gd name="connsiteX18" fmla="*/ 346644 w 652443"/>
                <a:gd name="connsiteY18" fmla="*/ 20946 h 661417"/>
                <a:gd name="connsiteX19" fmla="*/ 379385 w 652443"/>
                <a:gd name="connsiteY19" fmla="*/ 2653 h 661417"/>
                <a:gd name="connsiteX20" fmla="*/ 280003 w 652443"/>
                <a:gd name="connsiteY20" fmla="*/ 2653 h 661417"/>
                <a:gd name="connsiteX21" fmla="*/ 312745 w 652443"/>
                <a:gd name="connsiteY21" fmla="*/ 20946 h 661417"/>
                <a:gd name="connsiteX22" fmla="*/ 244344 w 652443"/>
                <a:gd name="connsiteY22" fmla="*/ 62506 h 661417"/>
                <a:gd name="connsiteX23" fmla="*/ 229162 w 652443"/>
                <a:gd name="connsiteY23" fmla="*/ 2653 h 661417"/>
                <a:gd name="connsiteX24" fmla="*/ 194176 w 652443"/>
                <a:gd name="connsiteY24" fmla="*/ 2653 h 661417"/>
                <a:gd name="connsiteX25" fmla="*/ 190731 w 652443"/>
                <a:gd name="connsiteY25" fmla="*/ 2741 h 661417"/>
                <a:gd name="connsiteX26" fmla="*/ 93208 w 652443"/>
                <a:gd name="connsiteY26" fmla="*/ 24826 h 661417"/>
                <a:gd name="connsiteX27" fmla="*/ 5262 w 652443"/>
                <a:gd name="connsiteY27" fmla="*/ 112154 h 661417"/>
                <a:gd name="connsiteX28" fmla="*/ 111182 w 652443"/>
                <a:gd name="connsiteY28" fmla="*/ 132793 h 661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52443" h="661417">
                  <a:moveTo>
                    <a:pt x="111182" y="132793"/>
                  </a:moveTo>
                  <a:cubicBezTo>
                    <a:pt x="119432" y="113502"/>
                    <a:pt x="129500" y="98831"/>
                    <a:pt x="139953" y="87869"/>
                  </a:cubicBezTo>
                  <a:lnTo>
                    <a:pt x="139953" y="618521"/>
                  </a:lnTo>
                  <a:cubicBezTo>
                    <a:pt x="139953" y="642678"/>
                    <a:pt x="178798" y="662249"/>
                    <a:pt x="226685" y="662249"/>
                  </a:cubicBezTo>
                  <a:cubicBezTo>
                    <a:pt x="274588" y="662249"/>
                    <a:pt x="313432" y="642678"/>
                    <a:pt x="313432" y="618521"/>
                  </a:cubicBezTo>
                  <a:lnTo>
                    <a:pt x="313432" y="299233"/>
                  </a:lnTo>
                  <a:lnTo>
                    <a:pt x="345949" y="299233"/>
                  </a:lnTo>
                  <a:lnTo>
                    <a:pt x="345949" y="618521"/>
                  </a:lnTo>
                  <a:cubicBezTo>
                    <a:pt x="345949" y="642678"/>
                    <a:pt x="384794" y="662249"/>
                    <a:pt x="432682" y="662249"/>
                  </a:cubicBezTo>
                  <a:cubicBezTo>
                    <a:pt x="480584" y="662249"/>
                    <a:pt x="519429" y="642678"/>
                    <a:pt x="519429" y="618521"/>
                  </a:cubicBezTo>
                  <a:lnTo>
                    <a:pt x="519429" y="88092"/>
                  </a:lnTo>
                  <a:cubicBezTo>
                    <a:pt x="529574" y="98544"/>
                    <a:pt x="539879" y="112950"/>
                    <a:pt x="548396" y="132722"/>
                  </a:cubicBezTo>
                  <a:cubicBezTo>
                    <a:pt x="587866" y="119851"/>
                    <a:pt x="634891" y="114093"/>
                    <a:pt x="654120" y="112158"/>
                  </a:cubicBezTo>
                  <a:cubicBezTo>
                    <a:pt x="635066" y="72752"/>
                    <a:pt x="605727" y="43565"/>
                    <a:pt x="566174" y="24830"/>
                  </a:cubicBezTo>
                  <a:cubicBezTo>
                    <a:pt x="526873" y="6211"/>
                    <a:pt x="488477" y="2989"/>
                    <a:pt x="468693" y="2745"/>
                  </a:cubicBezTo>
                  <a:cubicBezTo>
                    <a:pt x="467535" y="2706"/>
                    <a:pt x="466378" y="2656"/>
                    <a:pt x="465199" y="2656"/>
                  </a:cubicBezTo>
                  <a:lnTo>
                    <a:pt x="430213" y="2656"/>
                  </a:lnTo>
                  <a:lnTo>
                    <a:pt x="415045" y="62506"/>
                  </a:lnTo>
                  <a:lnTo>
                    <a:pt x="346644" y="20946"/>
                  </a:lnTo>
                  <a:lnTo>
                    <a:pt x="379385" y="2653"/>
                  </a:lnTo>
                  <a:lnTo>
                    <a:pt x="280003" y="2653"/>
                  </a:lnTo>
                  <a:lnTo>
                    <a:pt x="312745" y="20946"/>
                  </a:lnTo>
                  <a:lnTo>
                    <a:pt x="244344" y="62506"/>
                  </a:lnTo>
                  <a:lnTo>
                    <a:pt x="229162" y="2653"/>
                  </a:lnTo>
                  <a:lnTo>
                    <a:pt x="194176" y="2653"/>
                  </a:lnTo>
                  <a:cubicBezTo>
                    <a:pt x="193011" y="2653"/>
                    <a:pt x="191875" y="2706"/>
                    <a:pt x="190731" y="2741"/>
                  </a:cubicBezTo>
                  <a:cubicBezTo>
                    <a:pt x="170968" y="2982"/>
                    <a:pt x="132544" y="6193"/>
                    <a:pt x="93208" y="24826"/>
                  </a:cubicBezTo>
                  <a:cubicBezTo>
                    <a:pt x="53655" y="43562"/>
                    <a:pt x="24316" y="72749"/>
                    <a:pt x="5262" y="112154"/>
                  </a:cubicBezTo>
                  <a:cubicBezTo>
                    <a:pt x="24526" y="114096"/>
                    <a:pt x="71671" y="119872"/>
                    <a:pt x="111182" y="13279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" name="자유형: 도형 10">
              <a:extLst>
                <a:ext uri="{FF2B5EF4-FFF2-40B4-BE49-F238E27FC236}">
                  <a16:creationId xmlns:a16="http://schemas.microsoft.com/office/drawing/2014/main" id="{B7478AA1-A5DD-4FFF-B956-B1DA2057C86C}"/>
                </a:ext>
              </a:extLst>
            </p:cNvPr>
            <p:cNvSpPr/>
            <p:nvPr/>
          </p:nvSpPr>
          <p:spPr>
            <a:xfrm>
              <a:off x="7487988" y="1781531"/>
              <a:ext cx="133295" cy="226367"/>
            </a:xfrm>
            <a:custGeom>
              <a:avLst/>
              <a:gdLst>
                <a:gd name="connsiteX0" fmla="*/ 17826 w 133294"/>
                <a:gd name="connsiteY0" fmla="*/ 194184 h 226367"/>
                <a:gd name="connsiteX1" fmla="*/ 70576 w 133294"/>
                <a:gd name="connsiteY1" fmla="*/ 224086 h 226367"/>
                <a:gd name="connsiteX2" fmla="*/ 73909 w 133294"/>
                <a:gd name="connsiteY2" fmla="*/ 224136 h 226367"/>
                <a:gd name="connsiteX3" fmla="*/ 129885 w 133294"/>
                <a:gd name="connsiteY3" fmla="*/ 197491 h 226367"/>
                <a:gd name="connsiteX4" fmla="*/ 111119 w 133294"/>
                <a:gd name="connsiteY4" fmla="*/ 2653 h 226367"/>
                <a:gd name="connsiteX5" fmla="*/ 5262 w 133294"/>
                <a:gd name="connsiteY5" fmla="*/ 23864 h 226367"/>
                <a:gd name="connsiteX6" fmla="*/ 17826 w 133294"/>
                <a:gd name="connsiteY6" fmla="*/ 194184 h 226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3294" h="226367">
                  <a:moveTo>
                    <a:pt x="17826" y="194184"/>
                  </a:moveTo>
                  <a:cubicBezTo>
                    <a:pt x="16016" y="209786"/>
                    <a:pt x="39631" y="223174"/>
                    <a:pt x="70576" y="224086"/>
                  </a:cubicBezTo>
                  <a:cubicBezTo>
                    <a:pt x="71692" y="224118"/>
                    <a:pt x="72800" y="224136"/>
                    <a:pt x="73909" y="224136"/>
                  </a:cubicBezTo>
                  <a:cubicBezTo>
                    <a:pt x="103409" y="224136"/>
                    <a:pt x="128138" y="212531"/>
                    <a:pt x="129885" y="197491"/>
                  </a:cubicBezTo>
                  <a:cubicBezTo>
                    <a:pt x="139160" y="117527"/>
                    <a:pt x="132846" y="52454"/>
                    <a:pt x="111119" y="2653"/>
                  </a:cubicBezTo>
                  <a:cubicBezTo>
                    <a:pt x="92486" y="4549"/>
                    <a:pt x="43328" y="10544"/>
                    <a:pt x="5262" y="23864"/>
                  </a:cubicBezTo>
                  <a:cubicBezTo>
                    <a:pt x="19272" y="61048"/>
                    <a:pt x="26982" y="115267"/>
                    <a:pt x="17826" y="1941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12">
              <a:extLst>
                <a:ext uri="{FF2B5EF4-FFF2-40B4-BE49-F238E27FC236}">
                  <a16:creationId xmlns:a16="http://schemas.microsoft.com/office/drawing/2014/main" id="{ED5851EE-11AC-4195-B764-14E65B741CC3}"/>
                </a:ext>
              </a:extLst>
            </p:cNvPr>
            <p:cNvSpPr/>
            <p:nvPr/>
          </p:nvSpPr>
          <p:spPr>
            <a:xfrm>
              <a:off x="7108084" y="1485103"/>
              <a:ext cx="434962" cy="162702"/>
            </a:xfrm>
            <a:custGeom>
              <a:avLst/>
              <a:gdLst>
                <a:gd name="connsiteX0" fmla="*/ 163111 w 434962"/>
                <a:gd name="connsiteY0" fmla="*/ 161817 h 162701"/>
                <a:gd name="connsiteX1" fmla="*/ 319487 w 434962"/>
                <a:gd name="connsiteY1" fmla="*/ 92956 h 162701"/>
                <a:gd name="connsiteX2" fmla="*/ 274798 w 434962"/>
                <a:gd name="connsiteY2" fmla="*/ 90607 h 162701"/>
                <a:gd name="connsiteX3" fmla="*/ 133463 w 434962"/>
                <a:gd name="connsiteY3" fmla="*/ 54636 h 162701"/>
                <a:gd name="connsiteX4" fmla="*/ 282522 w 434962"/>
                <a:gd name="connsiteY4" fmla="*/ 76279 h 162701"/>
                <a:gd name="connsiteX5" fmla="*/ 415059 w 434962"/>
                <a:gd name="connsiteY5" fmla="*/ 63040 h 162701"/>
                <a:gd name="connsiteX6" fmla="*/ 433363 w 434962"/>
                <a:gd name="connsiteY6" fmla="*/ 50933 h 162701"/>
                <a:gd name="connsiteX7" fmla="*/ 282522 w 434962"/>
                <a:gd name="connsiteY7" fmla="*/ 25580 h 162701"/>
                <a:gd name="connsiteX8" fmla="*/ 274082 w 434962"/>
                <a:gd name="connsiteY8" fmla="*/ 25650 h 162701"/>
                <a:gd name="connsiteX9" fmla="*/ 163111 w 434962"/>
                <a:gd name="connsiteY9" fmla="*/ 2653 h 162701"/>
                <a:gd name="connsiteX10" fmla="*/ 5262 w 434962"/>
                <a:gd name="connsiteY10" fmla="*/ 82235 h 162701"/>
                <a:gd name="connsiteX11" fmla="*/ 163111 w 434962"/>
                <a:gd name="connsiteY11" fmla="*/ 161817 h 162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4962" h="162701">
                  <a:moveTo>
                    <a:pt x="163111" y="161817"/>
                  </a:moveTo>
                  <a:cubicBezTo>
                    <a:pt x="243081" y="161817"/>
                    <a:pt x="309097" y="131838"/>
                    <a:pt x="319487" y="92956"/>
                  </a:cubicBezTo>
                  <a:cubicBezTo>
                    <a:pt x="305252" y="92591"/>
                    <a:pt x="290239" y="91817"/>
                    <a:pt x="274798" y="90607"/>
                  </a:cubicBezTo>
                  <a:cubicBezTo>
                    <a:pt x="193979" y="84272"/>
                    <a:pt x="131674" y="68310"/>
                    <a:pt x="133463" y="54636"/>
                  </a:cubicBezTo>
                  <a:cubicBezTo>
                    <a:pt x="144155" y="66874"/>
                    <a:pt x="206719" y="76279"/>
                    <a:pt x="282522" y="76279"/>
                  </a:cubicBezTo>
                  <a:cubicBezTo>
                    <a:pt x="339727" y="76279"/>
                    <a:pt x="389488" y="70927"/>
                    <a:pt x="415059" y="63040"/>
                  </a:cubicBezTo>
                  <a:cubicBezTo>
                    <a:pt x="426726" y="59443"/>
                    <a:pt x="433363" y="55319"/>
                    <a:pt x="433363" y="50933"/>
                  </a:cubicBezTo>
                  <a:cubicBezTo>
                    <a:pt x="433363" y="36930"/>
                    <a:pt x="365824" y="25580"/>
                    <a:pt x="282522" y="25580"/>
                  </a:cubicBezTo>
                  <a:cubicBezTo>
                    <a:pt x="279674" y="25580"/>
                    <a:pt x="276889" y="25626"/>
                    <a:pt x="274082" y="25650"/>
                  </a:cubicBezTo>
                  <a:cubicBezTo>
                    <a:pt x="245571" y="11439"/>
                    <a:pt x="206383" y="2653"/>
                    <a:pt x="163111" y="2653"/>
                  </a:cubicBezTo>
                  <a:cubicBezTo>
                    <a:pt x="75936" y="2653"/>
                    <a:pt x="5262" y="38284"/>
                    <a:pt x="5262" y="82235"/>
                  </a:cubicBezTo>
                  <a:cubicBezTo>
                    <a:pt x="5262" y="126193"/>
                    <a:pt x="75936" y="161817"/>
                    <a:pt x="163111" y="1618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314" name="그룹 313">
            <a:extLst>
              <a:ext uri="{FF2B5EF4-FFF2-40B4-BE49-F238E27FC236}">
                <a16:creationId xmlns:a16="http://schemas.microsoft.com/office/drawing/2014/main" id="{BFA749F3-C2D6-470A-993E-08EA83A02A47}"/>
              </a:ext>
            </a:extLst>
          </p:cNvPr>
          <p:cNvGrpSpPr>
            <a:grpSpLocks noChangeAspect="1"/>
          </p:cNvGrpSpPr>
          <p:nvPr/>
        </p:nvGrpSpPr>
        <p:grpSpPr>
          <a:xfrm>
            <a:off x="3449382" y="2750511"/>
            <a:ext cx="713904" cy="557852"/>
            <a:chOff x="606425" y="1824038"/>
            <a:chExt cx="922338" cy="720725"/>
          </a:xfrm>
          <a:solidFill>
            <a:srgbClr val="ACD0CA"/>
          </a:solidFill>
        </p:grpSpPr>
        <p:sp>
          <p:nvSpPr>
            <p:cNvPr id="315" name="Freeform 5">
              <a:extLst>
                <a:ext uri="{FF2B5EF4-FFF2-40B4-BE49-F238E27FC236}">
                  <a16:creationId xmlns:a16="http://schemas.microsoft.com/office/drawing/2014/main" id="{BB080051-BBCC-4BCA-8E59-B71D2AEB1F7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6425" y="1824038"/>
              <a:ext cx="922338" cy="720725"/>
            </a:xfrm>
            <a:custGeom>
              <a:avLst/>
              <a:gdLst>
                <a:gd name="T0" fmla="*/ 254 w 2324"/>
                <a:gd name="T1" fmla="*/ 0 h 1816"/>
                <a:gd name="T2" fmla="*/ 254 w 2324"/>
                <a:gd name="T3" fmla="*/ 255 h 1816"/>
                <a:gd name="T4" fmla="*/ 0 w 2324"/>
                <a:gd name="T5" fmla="*/ 255 h 1816"/>
                <a:gd name="T6" fmla="*/ 0 w 2324"/>
                <a:gd name="T7" fmla="*/ 1816 h 1816"/>
                <a:gd name="T8" fmla="*/ 2324 w 2324"/>
                <a:gd name="T9" fmla="*/ 1816 h 1816"/>
                <a:gd name="T10" fmla="*/ 2324 w 2324"/>
                <a:gd name="T11" fmla="*/ 0 h 1816"/>
                <a:gd name="T12" fmla="*/ 254 w 2324"/>
                <a:gd name="T13" fmla="*/ 0 h 1816"/>
                <a:gd name="T14" fmla="*/ 2196 w 2324"/>
                <a:gd name="T15" fmla="*/ 1688 h 1816"/>
                <a:gd name="T16" fmla="*/ 128 w 2324"/>
                <a:gd name="T17" fmla="*/ 1688 h 1816"/>
                <a:gd name="T18" fmla="*/ 128 w 2324"/>
                <a:gd name="T19" fmla="*/ 383 h 1816"/>
                <a:gd name="T20" fmla="*/ 254 w 2324"/>
                <a:gd name="T21" fmla="*/ 383 h 1816"/>
                <a:gd name="T22" fmla="*/ 254 w 2324"/>
                <a:gd name="T23" fmla="*/ 1561 h 1816"/>
                <a:gd name="T24" fmla="*/ 382 w 2324"/>
                <a:gd name="T25" fmla="*/ 1561 h 1816"/>
                <a:gd name="T26" fmla="*/ 382 w 2324"/>
                <a:gd name="T27" fmla="*/ 128 h 1816"/>
                <a:gd name="T28" fmla="*/ 2196 w 2324"/>
                <a:gd name="T29" fmla="*/ 128 h 1816"/>
                <a:gd name="T30" fmla="*/ 2196 w 2324"/>
                <a:gd name="T31" fmla="*/ 1688 h 1816"/>
                <a:gd name="T32" fmla="*/ 2196 w 2324"/>
                <a:gd name="T33" fmla="*/ 1688 h 1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24" h="1816">
                  <a:moveTo>
                    <a:pt x="254" y="0"/>
                  </a:moveTo>
                  <a:lnTo>
                    <a:pt x="254" y="255"/>
                  </a:lnTo>
                  <a:lnTo>
                    <a:pt x="0" y="255"/>
                  </a:lnTo>
                  <a:lnTo>
                    <a:pt x="0" y="1816"/>
                  </a:lnTo>
                  <a:lnTo>
                    <a:pt x="2324" y="1816"/>
                  </a:lnTo>
                  <a:lnTo>
                    <a:pt x="2324" y="0"/>
                  </a:lnTo>
                  <a:lnTo>
                    <a:pt x="254" y="0"/>
                  </a:lnTo>
                  <a:close/>
                  <a:moveTo>
                    <a:pt x="2196" y="1688"/>
                  </a:moveTo>
                  <a:lnTo>
                    <a:pt x="128" y="1688"/>
                  </a:lnTo>
                  <a:lnTo>
                    <a:pt x="128" y="383"/>
                  </a:lnTo>
                  <a:lnTo>
                    <a:pt x="254" y="383"/>
                  </a:lnTo>
                  <a:lnTo>
                    <a:pt x="254" y="1561"/>
                  </a:lnTo>
                  <a:lnTo>
                    <a:pt x="382" y="1561"/>
                  </a:lnTo>
                  <a:lnTo>
                    <a:pt x="382" y="128"/>
                  </a:lnTo>
                  <a:lnTo>
                    <a:pt x="2196" y="128"/>
                  </a:lnTo>
                  <a:lnTo>
                    <a:pt x="2196" y="1688"/>
                  </a:lnTo>
                  <a:lnTo>
                    <a:pt x="2196" y="16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316" name="Rectangle 6">
              <a:extLst>
                <a:ext uri="{FF2B5EF4-FFF2-40B4-BE49-F238E27FC236}">
                  <a16:creationId xmlns:a16="http://schemas.microsoft.com/office/drawing/2014/main" id="{26EB483E-6DEC-49C0-84B2-05802BE243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625" y="1925638"/>
              <a:ext cx="293688" cy="2333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317" name="Rectangle 7">
              <a:extLst>
                <a:ext uri="{FF2B5EF4-FFF2-40B4-BE49-F238E27FC236}">
                  <a16:creationId xmlns:a16="http://schemas.microsoft.com/office/drawing/2014/main" id="{A4161783-0933-4E92-B24E-75B8244E4C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4113" y="1925638"/>
              <a:ext cx="27305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318" name="Rectangle 8">
              <a:extLst>
                <a:ext uri="{FF2B5EF4-FFF2-40B4-BE49-F238E27FC236}">
                  <a16:creationId xmlns:a16="http://schemas.microsoft.com/office/drawing/2014/main" id="{FDFBDB7A-4CAC-46D2-B20A-7678DDAC87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4113" y="2019301"/>
              <a:ext cx="27305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319" name="Rectangle 9">
              <a:extLst>
                <a:ext uri="{FF2B5EF4-FFF2-40B4-BE49-F238E27FC236}">
                  <a16:creationId xmlns:a16="http://schemas.microsoft.com/office/drawing/2014/main" id="{662439F2-0665-4085-A68F-E4AA15B097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4113" y="2114551"/>
              <a:ext cx="27305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320" name="Rectangle 10">
              <a:extLst>
                <a:ext uri="{FF2B5EF4-FFF2-40B4-BE49-F238E27FC236}">
                  <a16:creationId xmlns:a16="http://schemas.microsoft.com/office/drawing/2014/main" id="{DEF074B8-37C1-4256-B8F3-9FECF6030E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625" y="2209801"/>
              <a:ext cx="6175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321" name="Rectangle 11">
              <a:extLst>
                <a:ext uri="{FF2B5EF4-FFF2-40B4-BE49-F238E27FC236}">
                  <a16:creationId xmlns:a16="http://schemas.microsoft.com/office/drawing/2014/main" id="{B4EE6164-DC3F-4553-A112-F423D498B7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625" y="2305051"/>
              <a:ext cx="6175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322" name="Rectangle 12">
              <a:extLst>
                <a:ext uri="{FF2B5EF4-FFF2-40B4-BE49-F238E27FC236}">
                  <a16:creationId xmlns:a16="http://schemas.microsoft.com/office/drawing/2014/main" id="{0FAFD876-2A36-4AFE-94B4-BB32E2677E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625" y="2398713"/>
              <a:ext cx="6175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</p:grp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26AE5C5C-0959-459D-9E05-2CF6D9D3BB81}"/>
              </a:ext>
            </a:extLst>
          </p:cNvPr>
          <p:cNvSpPr/>
          <p:nvPr/>
        </p:nvSpPr>
        <p:spPr>
          <a:xfrm flipV="1">
            <a:off x="415925" y="4158209"/>
            <a:ext cx="9074150" cy="595206"/>
          </a:xfrm>
          <a:prstGeom prst="rect">
            <a:avLst/>
          </a:prstGeom>
          <a:gradFill flip="none" rotWithShape="1">
            <a:gsLst>
              <a:gs pos="0">
                <a:srgbClr val="E1EFF4"/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7" name="그룹 96">
            <a:extLst>
              <a:ext uri="{FF2B5EF4-FFF2-40B4-BE49-F238E27FC236}">
                <a16:creationId xmlns:a16="http://schemas.microsoft.com/office/drawing/2014/main" id="{5FC64D34-233D-4BDE-94A2-083C5D600284}"/>
              </a:ext>
            </a:extLst>
          </p:cNvPr>
          <p:cNvGrpSpPr/>
          <p:nvPr/>
        </p:nvGrpSpPr>
        <p:grpSpPr>
          <a:xfrm>
            <a:off x="417000" y="4737101"/>
            <a:ext cx="9072000" cy="1644648"/>
            <a:chOff x="417000" y="5233159"/>
            <a:chExt cx="9072000" cy="1148589"/>
          </a:xfrm>
        </p:grpSpPr>
        <p:sp>
          <p:nvSpPr>
            <p:cNvPr id="98" name="사각형: 둥근 모서리 97">
              <a:extLst>
                <a:ext uri="{FF2B5EF4-FFF2-40B4-BE49-F238E27FC236}">
                  <a16:creationId xmlns:a16="http://schemas.microsoft.com/office/drawing/2014/main" id="{31C26096-B0DE-4324-A61E-C3EB7CB435C1}"/>
                </a:ext>
              </a:extLst>
            </p:cNvPr>
            <p:cNvSpPr/>
            <p:nvPr/>
          </p:nvSpPr>
          <p:spPr>
            <a:xfrm flipV="1">
              <a:off x="417000" y="5233159"/>
              <a:ext cx="9072000" cy="1148589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shade val="100000"/>
                    <a:satMod val="115000"/>
                    <a:lumMod val="79000"/>
                  </a:schemeClr>
                </a:gs>
                <a:gs pos="12000">
                  <a:schemeClr val="bg1">
                    <a:shade val="100000"/>
                    <a:satMod val="115000"/>
                    <a:lumMod val="9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FCFE6B89-13C7-4C51-87F5-1DC163E83AD7}"/>
                </a:ext>
              </a:extLst>
            </p:cNvPr>
            <p:cNvSpPr txBox="1"/>
            <p:nvPr/>
          </p:nvSpPr>
          <p:spPr>
            <a:xfrm>
              <a:off x="571500" y="5388132"/>
              <a:ext cx="8763000" cy="83864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 fontAlgn="base" latinLnBrk="0">
                <a:lnSpc>
                  <a:spcPct val="110000"/>
                </a:lnSpc>
                <a:spcAft>
                  <a:spcPts val="10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○○시에서 근무하다 </a:t>
              </a:r>
              <a: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년 전 퇴직한 자가 </a:t>
              </a:r>
              <a: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같은 시 </a:t>
              </a:r>
              <a: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</a:t>
              </a:r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부서에 </a:t>
              </a:r>
              <a:r>
                <a:rPr lang="ko-KR" altLang="en-US" sz="1600" spc="-70" dirty="0" err="1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토지형질</a:t>
              </a:r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변경 허가를 신청한 후</a:t>
              </a:r>
              <a: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b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</a:t>
              </a:r>
              <a:r>
                <a:rPr lang="ko-KR" altLang="en-US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부서 과장에게 전화하여 주말에 골프나 함께 하면서 이야기를 하자고 함</a:t>
              </a:r>
              <a: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en-US" altLang="ko-KR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6F9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sym typeface="Wingdings" panose="05000000000000000000" pitchFamily="2" charset="2"/>
                </a:rPr>
                <a:t> </a:t>
              </a:r>
              <a:r>
                <a:rPr lang="ko-KR" altLang="en-US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6F9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○○시 </a:t>
              </a:r>
              <a:r>
                <a:rPr lang="en-US" altLang="ko-KR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6F9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</a:t>
              </a:r>
              <a:r>
                <a:rPr lang="ko-KR" altLang="en-US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E6F9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부서 과장은 퇴직공직자와 함께 골프를 하는 경우 기관장에게 접촉사실을 신고</a:t>
              </a:r>
            </a:p>
          </p:txBody>
        </p:sp>
      </p:grpSp>
      <p:sp>
        <p:nvSpPr>
          <p:cNvPr id="323" name="모서리가 둥근 직사각형 6">
            <a:extLst>
              <a:ext uri="{FF2B5EF4-FFF2-40B4-BE49-F238E27FC236}">
                <a16:creationId xmlns:a16="http://schemas.microsoft.com/office/drawing/2014/main" id="{EED7D072-694A-47B5-8CEE-B3C1FF1EA86C}"/>
              </a:ext>
            </a:extLst>
          </p:cNvPr>
          <p:cNvSpPr/>
          <p:nvPr/>
        </p:nvSpPr>
        <p:spPr>
          <a:xfrm>
            <a:off x="4893045" y="2423763"/>
            <a:ext cx="1678230" cy="1733198"/>
          </a:xfrm>
          <a:prstGeom prst="roundRect">
            <a:avLst>
              <a:gd name="adj" fmla="val 1382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90" name="직사각형 289">
            <a:extLst>
              <a:ext uri="{FF2B5EF4-FFF2-40B4-BE49-F238E27FC236}">
                <a16:creationId xmlns:a16="http://schemas.microsoft.com/office/drawing/2014/main" id="{852B7DE2-2BE8-49E7-95EA-CE2E04BDB31E}"/>
              </a:ext>
            </a:extLst>
          </p:cNvPr>
          <p:cNvSpPr/>
          <p:nvPr/>
        </p:nvSpPr>
        <p:spPr>
          <a:xfrm>
            <a:off x="3304590" y="3299241"/>
            <a:ext cx="1010533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latinLnBrk="0"/>
            <a:r>
              <a:rPr lang="ko-KR" altLang="en-US" sz="1200" b="1" spc="-7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토지형질</a:t>
            </a:r>
            <a:r>
              <a:rPr lang="ko-KR" altLang="en-US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변경</a:t>
            </a:r>
            <a:endParaRPr lang="en-US" altLang="ko-KR" sz="1200" b="1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2B886D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latinLnBrk="0"/>
            <a:r>
              <a:rPr lang="ko-KR" altLang="en-US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허가 신청 민원</a:t>
            </a:r>
            <a:endParaRPr lang="en-US" altLang="ko-KR" sz="1200" b="1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2B886D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93" name="직사각형 292">
            <a:extLst>
              <a:ext uri="{FF2B5EF4-FFF2-40B4-BE49-F238E27FC236}">
                <a16:creationId xmlns:a16="http://schemas.microsoft.com/office/drawing/2014/main" id="{800FAFEC-2D06-4CE9-9375-C7BB60B8691A}"/>
              </a:ext>
            </a:extLst>
          </p:cNvPr>
          <p:cNvSpPr/>
          <p:nvPr/>
        </p:nvSpPr>
        <p:spPr>
          <a:xfrm>
            <a:off x="5319229" y="3393288"/>
            <a:ext cx="825867" cy="553998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spAutoFit/>
          </a:bodyPr>
          <a:lstStyle/>
          <a:p>
            <a:pPr algn="ctr" latinLnBrk="0"/>
            <a:r>
              <a:rPr lang="ko-KR" altLang="en-US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○○시 </a:t>
            </a:r>
            <a:r>
              <a:rPr lang="en-US" altLang="ko-KR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</a:t>
            </a:r>
            <a:r>
              <a:rPr lang="ko-KR" altLang="en-US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부서 </a:t>
            </a:r>
            <a:endParaRPr lang="en-US" altLang="ko-KR" sz="1200" b="1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76717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latinLnBrk="0"/>
            <a:r>
              <a:rPr lang="ko-KR" altLang="en-US" sz="1200" b="1" spc="-7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토지형질</a:t>
            </a:r>
            <a:endParaRPr lang="en-US" altLang="ko-KR" sz="1200" b="1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76717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latinLnBrk="0"/>
            <a:r>
              <a:rPr lang="ko-KR" altLang="en-US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변경 허가 담당</a:t>
            </a:r>
            <a:endParaRPr lang="en-US" altLang="ko-KR" sz="1400" b="1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2F5F96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97" name="직사각형 296">
            <a:extLst>
              <a:ext uri="{FF2B5EF4-FFF2-40B4-BE49-F238E27FC236}">
                <a16:creationId xmlns:a16="http://schemas.microsoft.com/office/drawing/2014/main" id="{7584B90C-67CC-4BDC-BFA2-C88CC7B08F7B}"/>
              </a:ext>
            </a:extLst>
          </p:cNvPr>
          <p:cNvSpPr/>
          <p:nvPr/>
        </p:nvSpPr>
        <p:spPr>
          <a:xfrm>
            <a:off x="7135845" y="3565427"/>
            <a:ext cx="1466130" cy="54438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/>
          <a:p>
            <a:pPr marR="0" indent="0" algn="ctr" fontAlgn="auto" latinLnBrk="0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</a:t>
            </a:r>
            <a:r>
              <a:rPr lang="ko-KR" altLang="en-US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부서</a:t>
            </a:r>
            <a:r>
              <a:rPr lang="en-US" altLang="ko-KR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과장</a:t>
            </a:r>
          </a:p>
        </p:txBody>
      </p:sp>
      <p:sp>
        <p:nvSpPr>
          <p:cNvPr id="310" name="자유형: 도형 309">
            <a:extLst>
              <a:ext uri="{FF2B5EF4-FFF2-40B4-BE49-F238E27FC236}">
                <a16:creationId xmlns:a16="http://schemas.microsoft.com/office/drawing/2014/main" id="{79D5B112-30E8-4F4A-AFCD-FF7E8619467F}"/>
              </a:ext>
            </a:extLst>
          </p:cNvPr>
          <p:cNvSpPr/>
          <p:nvPr/>
        </p:nvSpPr>
        <p:spPr>
          <a:xfrm rot="10800000">
            <a:off x="2164107" y="2131059"/>
            <a:ext cx="5714971" cy="419921"/>
          </a:xfrm>
          <a:custGeom>
            <a:avLst/>
            <a:gdLst>
              <a:gd name="connsiteX0" fmla="*/ 0 w 4248150"/>
              <a:gd name="connsiteY0" fmla="*/ 76200 h 714375"/>
              <a:gd name="connsiteX1" fmla="*/ 0 w 4248150"/>
              <a:gd name="connsiteY1" fmla="*/ 714375 h 714375"/>
              <a:gd name="connsiteX2" fmla="*/ 4248150 w 4248150"/>
              <a:gd name="connsiteY2" fmla="*/ 714375 h 714375"/>
              <a:gd name="connsiteX3" fmla="*/ 4248150 w 4248150"/>
              <a:gd name="connsiteY3" fmla="*/ 0 h 714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714375">
                <a:moveTo>
                  <a:pt x="0" y="76200"/>
                </a:moveTo>
                <a:lnTo>
                  <a:pt x="0" y="714375"/>
                </a:lnTo>
                <a:lnTo>
                  <a:pt x="4248150" y="714375"/>
                </a:lnTo>
                <a:lnTo>
                  <a:pt x="4248150" y="0"/>
                </a:lnTo>
              </a:path>
            </a:pathLst>
          </a:custGeom>
          <a:ln w="38100">
            <a:solidFill>
              <a:srgbClr val="4F978B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12" name="직선 화살표 연결선 311">
            <a:extLst>
              <a:ext uri="{FF2B5EF4-FFF2-40B4-BE49-F238E27FC236}">
                <a16:creationId xmlns:a16="http://schemas.microsoft.com/office/drawing/2014/main" id="{0AD99B76-464B-42D9-9005-3761DD58E158}"/>
              </a:ext>
            </a:extLst>
          </p:cNvPr>
          <p:cNvCxnSpPr>
            <a:cxnSpLocks/>
            <a:stCxn id="286" idx="3"/>
            <a:endCxn id="323" idx="1"/>
          </p:cNvCxnSpPr>
          <p:nvPr/>
        </p:nvCxnSpPr>
        <p:spPr>
          <a:xfrm>
            <a:off x="2982255" y="3290362"/>
            <a:ext cx="1910790" cy="0"/>
          </a:xfrm>
          <a:prstGeom prst="straightConnector1">
            <a:avLst/>
          </a:prstGeom>
          <a:ln w="38100">
            <a:solidFill>
              <a:srgbClr val="4F978B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9" name="직사각형 238">
            <a:extLst>
              <a:ext uri="{FF2B5EF4-FFF2-40B4-BE49-F238E27FC236}">
                <a16:creationId xmlns:a16="http://schemas.microsoft.com/office/drawing/2014/main" id="{074FDCE4-A607-4B58-A9AF-F0E19AF21CE3}"/>
              </a:ext>
            </a:extLst>
          </p:cNvPr>
          <p:cNvSpPr/>
          <p:nvPr/>
        </p:nvSpPr>
        <p:spPr>
          <a:xfrm>
            <a:off x="3308039" y="1855700"/>
            <a:ext cx="1010533" cy="27699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latinLnBrk="0"/>
            <a:r>
              <a:rPr lang="ko-KR" altLang="en-US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주말 골프 전화</a:t>
            </a: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6386EA6E-6E0B-4BFF-8E96-D68827E3979A}"/>
              </a:ext>
            </a:extLst>
          </p:cNvPr>
          <p:cNvGrpSpPr/>
          <p:nvPr/>
        </p:nvGrpSpPr>
        <p:grpSpPr>
          <a:xfrm>
            <a:off x="7851909" y="1453670"/>
            <a:ext cx="1176644" cy="632702"/>
            <a:chOff x="3101672" y="1759812"/>
            <a:chExt cx="1176644" cy="632702"/>
          </a:xfrm>
        </p:grpSpPr>
        <p:sp>
          <p:nvSpPr>
            <p:cNvPr id="284" name="직각 삼각형 283">
              <a:extLst>
                <a:ext uri="{FF2B5EF4-FFF2-40B4-BE49-F238E27FC236}">
                  <a16:creationId xmlns:a16="http://schemas.microsoft.com/office/drawing/2014/main" id="{864F6B73-3D85-4BD5-9D93-106D35F8E644}"/>
                </a:ext>
              </a:extLst>
            </p:cNvPr>
            <p:cNvSpPr/>
            <p:nvPr/>
          </p:nvSpPr>
          <p:spPr>
            <a:xfrm flipV="1">
              <a:off x="3101672" y="2188178"/>
              <a:ext cx="197006" cy="204336"/>
            </a:xfrm>
            <a:prstGeom prst="rtTriangle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tx2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tx2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5" name="직사각형 284">
              <a:extLst>
                <a:ext uri="{FF2B5EF4-FFF2-40B4-BE49-F238E27FC236}">
                  <a16:creationId xmlns:a16="http://schemas.microsoft.com/office/drawing/2014/main" id="{C62EA4DE-DCE1-45DE-BD00-93744EFC3DCA}"/>
                </a:ext>
              </a:extLst>
            </p:cNvPr>
            <p:cNvSpPr/>
            <p:nvPr/>
          </p:nvSpPr>
          <p:spPr>
            <a:xfrm>
              <a:off x="3101672" y="1759812"/>
              <a:ext cx="1176644" cy="449729"/>
            </a:xfrm>
            <a:prstGeom prst="rect">
              <a:avLst/>
            </a:prstGeom>
            <a:solidFill>
              <a:srgbClr val="798DAA"/>
            </a:solidFill>
            <a:ln>
              <a:noFill/>
            </a:ln>
          </p:spPr>
          <p:txBody>
            <a:bodyPr wrap="square" lIns="72000" tIns="36000" rIns="72000" bIns="36000" anchor="ctr">
              <a:spAutoFit/>
            </a:bodyPr>
            <a:lstStyle/>
            <a:p>
              <a:pPr latinLnBrk="0"/>
              <a:r>
                <a:rPr lang="ko-KR" altLang="en-US" sz="1050" b="1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퇴직자 사적접촉</a:t>
              </a:r>
              <a:endParaRPr lang="en-US" altLang="ko-KR" sz="1050" b="1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latinLnBrk="0"/>
              <a:r>
                <a:rPr lang="ko-KR" altLang="en-US" sz="1400" b="1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신고의무 발생</a:t>
              </a:r>
            </a:p>
          </p:txBody>
        </p:sp>
      </p:grp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B831DAA9-5C55-4F72-BF02-BF949FDA1623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E1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28E24206-5669-443F-8639-994018C3727A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endParaRPr lang="ko-KR" altLang="en-US" sz="12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8E78DE4-89F5-47D0-AED7-2A0DAD277873}"/>
              </a:ext>
            </a:extLst>
          </p:cNvPr>
          <p:cNvSpPr txBox="1"/>
          <p:nvPr/>
        </p:nvSpPr>
        <p:spPr>
          <a:xfrm>
            <a:off x="273724" y="4689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fontAlgn="base"/>
            <a:r>
              <a:rPr lang="ko-KR" altLang="en-US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퇴직자 사적 접촉</a:t>
            </a:r>
            <a:r>
              <a:rPr lang="ko-KR" altLang="en-US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신고</a:t>
            </a:r>
          </a:p>
        </p:txBody>
      </p:sp>
      <p:sp>
        <p:nvSpPr>
          <p:cNvPr id="116" name="사각형: 둥근 모서리 115">
            <a:extLst>
              <a:ext uri="{FF2B5EF4-FFF2-40B4-BE49-F238E27FC236}">
                <a16:creationId xmlns:a16="http://schemas.microsoft.com/office/drawing/2014/main" id="{93207658-5F6E-4BB2-A642-FA2EC94A2AFD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AFC8D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B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2F6B93"/>
              </a:solidFill>
              <a:latin typeface="+mj-ea"/>
              <a:ea typeface="+mj-ea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286E7804-3C9D-4D5F-93F1-5A3D6A39E8BF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1EFF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1EFF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18" name="직사각형 117">
            <a:extLst>
              <a:ext uri="{FF2B5EF4-FFF2-40B4-BE49-F238E27FC236}">
                <a16:creationId xmlns:a16="http://schemas.microsoft.com/office/drawing/2014/main" id="{8D2F4F20-197D-476B-B848-9625F46D24D2}"/>
              </a:ext>
            </a:extLst>
          </p:cNvPr>
          <p:cNvSpPr/>
          <p:nvPr/>
        </p:nvSpPr>
        <p:spPr>
          <a:xfrm>
            <a:off x="1" y="0"/>
            <a:ext cx="9905999" cy="36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1" name="그룹 120">
            <a:extLst>
              <a:ext uri="{FF2B5EF4-FFF2-40B4-BE49-F238E27FC236}">
                <a16:creationId xmlns:a16="http://schemas.microsoft.com/office/drawing/2014/main" id="{A28A11F7-FBF6-4293-BD89-31790E8456D4}"/>
              </a:ext>
            </a:extLst>
          </p:cNvPr>
          <p:cNvGrpSpPr/>
          <p:nvPr/>
        </p:nvGrpSpPr>
        <p:grpSpPr>
          <a:xfrm>
            <a:off x="7564850" y="372291"/>
            <a:ext cx="1160207" cy="276999"/>
            <a:chOff x="4300628" y="-710341"/>
            <a:chExt cx="1160207" cy="276999"/>
          </a:xfrm>
        </p:grpSpPr>
        <p:sp>
          <p:nvSpPr>
            <p:cNvPr id="122" name="Freeform 458">
              <a:extLst>
                <a:ext uri="{FF2B5EF4-FFF2-40B4-BE49-F238E27FC236}">
                  <a16:creationId xmlns:a16="http://schemas.microsoft.com/office/drawing/2014/main" id="{2EEADD31-3061-4873-91BA-166994155FF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00628" y="-700699"/>
              <a:ext cx="1160207" cy="25771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E1EFF4">
                    <a:lumMod val="61000"/>
                  </a:srgbClr>
                </a:gs>
                <a:gs pos="0">
                  <a:srgbClr val="E1EFF4">
                    <a:lumMod val="9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123" name="직사각형 122">
              <a:extLst>
                <a:ext uri="{FF2B5EF4-FFF2-40B4-BE49-F238E27FC236}">
                  <a16:creationId xmlns:a16="http://schemas.microsoft.com/office/drawing/2014/main" id="{FE323E62-6538-49E3-8800-479B1E2199D8}"/>
                </a:ext>
              </a:extLst>
            </p:cNvPr>
            <p:cNvSpPr/>
            <p:nvPr/>
          </p:nvSpPr>
          <p:spPr>
            <a:xfrm>
              <a:off x="4485431" y="-710341"/>
              <a:ext cx="79060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2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개요 </a:t>
              </a:r>
              <a:r>
                <a:rPr lang="en-US" altLang="ko-KR" sz="12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2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조치</a:t>
              </a:r>
            </a:p>
          </p:txBody>
        </p:sp>
      </p:grpSp>
      <p:grpSp>
        <p:nvGrpSpPr>
          <p:cNvPr id="120" name="그룹 119">
            <a:extLst>
              <a:ext uri="{FF2B5EF4-FFF2-40B4-BE49-F238E27FC236}">
                <a16:creationId xmlns:a16="http://schemas.microsoft.com/office/drawing/2014/main" id="{4126BDB7-0426-42DA-9031-56311447783B}"/>
              </a:ext>
            </a:extLst>
          </p:cNvPr>
          <p:cNvGrpSpPr/>
          <p:nvPr/>
        </p:nvGrpSpPr>
        <p:grpSpPr>
          <a:xfrm>
            <a:off x="8365185" y="372291"/>
            <a:ext cx="1160207" cy="276999"/>
            <a:chOff x="4300628" y="-710341"/>
            <a:chExt cx="1160207" cy="276999"/>
          </a:xfrm>
        </p:grpSpPr>
        <p:sp>
          <p:nvSpPr>
            <p:cNvPr id="124" name="Freeform 458">
              <a:extLst>
                <a:ext uri="{FF2B5EF4-FFF2-40B4-BE49-F238E27FC236}">
                  <a16:creationId xmlns:a16="http://schemas.microsoft.com/office/drawing/2014/main" id="{AAC12F5B-7ADB-44AA-B15A-1CFF6AEAB16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00628" y="-698007"/>
              <a:ext cx="1160207" cy="25771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2000">
                  <a:srgbClr val="0070C0"/>
                </a:gs>
                <a:gs pos="62000">
                  <a:srgbClr val="2A8966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125" name="직사각형 124">
              <a:extLst>
                <a:ext uri="{FF2B5EF4-FFF2-40B4-BE49-F238E27FC236}">
                  <a16:creationId xmlns:a16="http://schemas.microsoft.com/office/drawing/2014/main" id="{84A9BC72-268D-4185-97A7-0BEFCAFCF55E}"/>
                </a:ext>
              </a:extLst>
            </p:cNvPr>
            <p:cNvSpPr/>
            <p:nvPr/>
          </p:nvSpPr>
          <p:spPr>
            <a:xfrm>
              <a:off x="4660158" y="-710341"/>
              <a:ext cx="44114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2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예시</a:t>
              </a: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9BB8E5F8-8AA1-4F40-B7F3-F57E41D55D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46</a:t>
            </a:fld>
            <a:endParaRPr lang="ko-KR" altLang="en-US"/>
          </a:p>
        </p:txBody>
      </p:sp>
      <p:grpSp>
        <p:nvGrpSpPr>
          <p:cNvPr id="61" name="그룹 60"/>
          <p:cNvGrpSpPr/>
          <p:nvPr/>
        </p:nvGrpSpPr>
        <p:grpSpPr>
          <a:xfrm>
            <a:off x="-7324" y="1153265"/>
            <a:ext cx="1722913" cy="307777"/>
            <a:chOff x="-7324" y="2728065"/>
            <a:chExt cx="1722913" cy="307777"/>
          </a:xfrm>
        </p:grpSpPr>
        <p:sp>
          <p:nvSpPr>
            <p:cNvPr id="62" name="Freeform 458">
              <a:extLst>
                <a:ext uri="{FF2B5EF4-FFF2-40B4-BE49-F238E27FC236}">
                  <a16:creationId xmlns:a16="http://schemas.microsoft.com/office/drawing/2014/main" id="{D9327BC5-1D9A-4E8B-B5C4-2776AB2578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-7324" y="2747375"/>
              <a:ext cx="1722913" cy="25350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E1EFF4"/>
                </a:gs>
                <a:gs pos="100000">
                  <a:srgbClr val="E1EFF4">
                    <a:lumMod val="9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BE431CF9-91CD-453A-97DB-EF94BE8552B8}"/>
                </a:ext>
              </a:extLst>
            </p:cNvPr>
            <p:cNvSpPr/>
            <p:nvPr/>
          </p:nvSpPr>
          <p:spPr>
            <a:xfrm>
              <a:off x="456819" y="2728065"/>
              <a:ext cx="79462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    시</a:t>
              </a:r>
            </a:p>
          </p:txBody>
        </p:sp>
      </p:grp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852B7DE2-2BE8-49E7-95EA-CE2E04BDB31E}"/>
              </a:ext>
            </a:extLst>
          </p:cNvPr>
          <p:cNvSpPr/>
          <p:nvPr/>
        </p:nvSpPr>
        <p:spPr>
          <a:xfrm>
            <a:off x="6509068" y="3299241"/>
            <a:ext cx="984244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latinLnBrk="0"/>
            <a:r>
              <a:rPr lang="ko-KR" altLang="en-US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결재</a:t>
            </a:r>
            <a:endParaRPr lang="en-US" altLang="ko-KR" sz="1200" b="1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2F5F96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65" name="직선 화살표 연결선 64">
            <a:extLst>
              <a:ext uri="{FF2B5EF4-FFF2-40B4-BE49-F238E27FC236}">
                <a16:creationId xmlns:a16="http://schemas.microsoft.com/office/drawing/2014/main" id="{0AD99B76-464B-42D9-9005-3761DD58E158}"/>
              </a:ext>
            </a:extLst>
          </p:cNvPr>
          <p:cNvCxnSpPr>
            <a:cxnSpLocks/>
          </p:cNvCxnSpPr>
          <p:nvPr/>
        </p:nvCxnSpPr>
        <p:spPr>
          <a:xfrm>
            <a:off x="6562209" y="3290362"/>
            <a:ext cx="948509" cy="3425"/>
          </a:xfrm>
          <a:prstGeom prst="straightConnector1">
            <a:avLst/>
          </a:prstGeom>
          <a:ln w="38100">
            <a:solidFill>
              <a:srgbClr val="2F5F96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자유형: 도형 309">
            <a:extLst>
              <a:ext uri="{FF2B5EF4-FFF2-40B4-BE49-F238E27FC236}">
                <a16:creationId xmlns:a16="http://schemas.microsoft.com/office/drawing/2014/main" id="{79D5B112-30E8-4F4A-AFCD-FF7E8619467F}"/>
              </a:ext>
            </a:extLst>
          </p:cNvPr>
          <p:cNvSpPr/>
          <p:nvPr/>
        </p:nvSpPr>
        <p:spPr>
          <a:xfrm rot="10800000" flipV="1">
            <a:off x="2164106" y="4159639"/>
            <a:ext cx="5714971" cy="242954"/>
          </a:xfrm>
          <a:custGeom>
            <a:avLst/>
            <a:gdLst>
              <a:gd name="connsiteX0" fmla="*/ 0 w 4248150"/>
              <a:gd name="connsiteY0" fmla="*/ 76200 h 714375"/>
              <a:gd name="connsiteX1" fmla="*/ 0 w 4248150"/>
              <a:gd name="connsiteY1" fmla="*/ 714375 h 714375"/>
              <a:gd name="connsiteX2" fmla="*/ 4248150 w 4248150"/>
              <a:gd name="connsiteY2" fmla="*/ 714375 h 714375"/>
              <a:gd name="connsiteX3" fmla="*/ 4248150 w 4248150"/>
              <a:gd name="connsiteY3" fmla="*/ 0 h 714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714375">
                <a:moveTo>
                  <a:pt x="0" y="76200"/>
                </a:moveTo>
                <a:lnTo>
                  <a:pt x="0" y="714375"/>
                </a:lnTo>
                <a:lnTo>
                  <a:pt x="4248150" y="714375"/>
                </a:lnTo>
                <a:lnTo>
                  <a:pt x="4248150" y="0"/>
                </a:lnTo>
              </a:path>
            </a:pathLst>
          </a:custGeom>
          <a:ln w="38100">
            <a:solidFill>
              <a:srgbClr val="4F978B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6" name="모서리가 둥근 직사각형 6">
            <a:extLst>
              <a:ext uri="{FF2B5EF4-FFF2-40B4-BE49-F238E27FC236}">
                <a16:creationId xmlns:a16="http://schemas.microsoft.com/office/drawing/2014/main" id="{4C14363D-48AD-4D89-B8CE-DD68BAF26A0D}"/>
              </a:ext>
            </a:extLst>
          </p:cNvPr>
          <p:cNvSpPr/>
          <p:nvPr/>
        </p:nvSpPr>
        <p:spPr>
          <a:xfrm>
            <a:off x="1304025" y="2423763"/>
            <a:ext cx="1678230" cy="1733198"/>
          </a:xfrm>
          <a:prstGeom prst="roundRect">
            <a:avLst>
              <a:gd name="adj" fmla="val 1382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89" name="직사각형 288">
            <a:extLst>
              <a:ext uri="{FF2B5EF4-FFF2-40B4-BE49-F238E27FC236}">
                <a16:creationId xmlns:a16="http://schemas.microsoft.com/office/drawing/2014/main" id="{0678B312-4F1B-4136-8AAE-F2A5B59737EA}"/>
              </a:ext>
            </a:extLst>
          </p:cNvPr>
          <p:cNvSpPr/>
          <p:nvPr/>
        </p:nvSpPr>
        <p:spPr>
          <a:xfrm>
            <a:off x="1758740" y="3377900"/>
            <a:ext cx="768801" cy="58477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spAutoFit/>
          </a:bodyPr>
          <a:lstStyle/>
          <a:p>
            <a:pPr algn="ctr" latinLnBrk="0"/>
            <a:r>
              <a:rPr lang="en-US" altLang="ko-KR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○○</a:t>
            </a:r>
            <a:r>
              <a:rPr lang="ko-KR" altLang="en-US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 </a:t>
            </a:r>
            <a:r>
              <a:rPr lang="en-US" altLang="ko-KR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F5F9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퇴직자</a:t>
            </a:r>
            <a:endParaRPr lang="en-US" altLang="ko-KR" sz="1400" b="1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2F5F96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latinLnBrk="0"/>
            <a:r>
              <a:rPr lang="en-US" altLang="ko-KR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(1</a:t>
            </a:r>
            <a:r>
              <a:rPr lang="ko-KR" altLang="en-US" sz="1200" b="1" spc="-7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년전</a:t>
            </a:r>
            <a:r>
              <a:rPr lang="ko-KR" altLang="en-US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퇴직</a:t>
            </a:r>
            <a:r>
              <a:rPr lang="en-US" altLang="ko-KR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6717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200" b="1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76717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92" name="그룹 291">
            <a:extLst>
              <a:ext uri="{FF2B5EF4-FFF2-40B4-BE49-F238E27FC236}">
                <a16:creationId xmlns:a16="http://schemas.microsoft.com/office/drawing/2014/main" id="{959F1080-BEBC-458D-B648-98D01FB94B10}"/>
              </a:ext>
            </a:extLst>
          </p:cNvPr>
          <p:cNvGrpSpPr/>
          <p:nvPr/>
        </p:nvGrpSpPr>
        <p:grpSpPr>
          <a:xfrm>
            <a:off x="1960517" y="2547634"/>
            <a:ext cx="365246" cy="782800"/>
            <a:chOff x="499654" y="2808290"/>
            <a:chExt cx="352355" cy="755171"/>
          </a:xfrm>
          <a:solidFill>
            <a:srgbClr val="BFBFBF"/>
          </a:solidFill>
        </p:grpSpPr>
        <p:sp>
          <p:nvSpPr>
            <p:cNvPr id="306" name="자유형: 도형 305">
              <a:extLst>
                <a:ext uri="{FF2B5EF4-FFF2-40B4-BE49-F238E27FC236}">
                  <a16:creationId xmlns:a16="http://schemas.microsoft.com/office/drawing/2014/main" id="{D99B6F5C-CAA8-4DA1-AE9B-6F733F27AB08}"/>
                </a:ext>
              </a:extLst>
            </p:cNvPr>
            <p:cNvSpPr/>
            <p:nvPr/>
          </p:nvSpPr>
          <p:spPr>
            <a:xfrm>
              <a:off x="499654" y="2953981"/>
              <a:ext cx="352355" cy="609480"/>
            </a:xfrm>
            <a:custGeom>
              <a:avLst/>
              <a:gdLst>
                <a:gd name="connsiteX0" fmla="*/ 556960 w 1057275"/>
                <a:gd name="connsiteY0" fmla="*/ 851097 h 1828800"/>
                <a:gd name="connsiteX1" fmla="*/ 600775 w 1057275"/>
                <a:gd name="connsiteY1" fmla="*/ 851097 h 1828800"/>
                <a:gd name="connsiteX2" fmla="*/ 600775 w 1057275"/>
                <a:gd name="connsiteY2" fmla="*/ 1711204 h 1828800"/>
                <a:gd name="connsiteX3" fmla="*/ 718885 w 1057275"/>
                <a:gd name="connsiteY3" fmla="*/ 1829314 h 1828800"/>
                <a:gd name="connsiteX4" fmla="*/ 836995 w 1057275"/>
                <a:gd name="connsiteY4" fmla="*/ 1711204 h 1828800"/>
                <a:gd name="connsiteX5" fmla="*/ 836995 w 1057275"/>
                <a:gd name="connsiteY5" fmla="*/ 282454 h 1828800"/>
                <a:gd name="connsiteX6" fmla="*/ 903670 w 1057275"/>
                <a:gd name="connsiteY6" fmla="*/ 710127 h 1828800"/>
                <a:gd name="connsiteX7" fmla="*/ 897955 w 1057275"/>
                <a:gd name="connsiteY7" fmla="*/ 883482 h 1828800"/>
                <a:gd name="connsiteX8" fmla="*/ 969393 w 1057275"/>
                <a:gd name="connsiteY8" fmla="*/ 964444 h 1828800"/>
                <a:gd name="connsiteX9" fmla="*/ 974155 w 1057275"/>
                <a:gd name="connsiteY9" fmla="*/ 964444 h 1828800"/>
                <a:gd name="connsiteX10" fmla="*/ 1050355 w 1057275"/>
                <a:gd name="connsiteY10" fmla="*/ 893007 h 1828800"/>
                <a:gd name="connsiteX11" fmla="*/ 1056070 w 1057275"/>
                <a:gd name="connsiteY11" fmla="*/ 710127 h 1828800"/>
                <a:gd name="connsiteX12" fmla="*/ 990348 w 1057275"/>
                <a:gd name="connsiteY12" fmla="*/ 252927 h 1828800"/>
                <a:gd name="connsiteX13" fmla="*/ 845568 w 1057275"/>
                <a:gd name="connsiteY13" fmla="*/ 73857 h 1828800"/>
                <a:gd name="connsiteX14" fmla="*/ 767463 w 1057275"/>
                <a:gd name="connsiteY14" fmla="*/ 53854 h 1828800"/>
                <a:gd name="connsiteX15" fmla="*/ 763653 w 1057275"/>
                <a:gd name="connsiteY15" fmla="*/ 53854 h 1828800"/>
                <a:gd name="connsiteX16" fmla="*/ 510288 w 1057275"/>
                <a:gd name="connsiteY16" fmla="*/ 53854 h 1828800"/>
                <a:gd name="connsiteX17" fmla="*/ 510288 w 1057275"/>
                <a:gd name="connsiteY17" fmla="*/ 61474 h 1828800"/>
                <a:gd name="connsiteX18" fmla="*/ 458853 w 1057275"/>
                <a:gd name="connsiteY18" fmla="*/ 335794 h 1828800"/>
                <a:gd name="connsiteX19" fmla="*/ 406465 w 1057275"/>
                <a:gd name="connsiteY19" fmla="*/ 313887 h 1828800"/>
                <a:gd name="connsiteX20" fmla="*/ 453138 w 1057275"/>
                <a:gd name="connsiteY20" fmla="*/ 62427 h 1828800"/>
                <a:gd name="connsiteX21" fmla="*/ 453138 w 1057275"/>
                <a:gd name="connsiteY21" fmla="*/ 54807 h 1828800"/>
                <a:gd name="connsiteX22" fmla="*/ 395035 w 1057275"/>
                <a:gd name="connsiteY22" fmla="*/ 54807 h 1828800"/>
                <a:gd name="connsiteX23" fmla="*/ 381700 w 1057275"/>
                <a:gd name="connsiteY23" fmla="*/ 55759 h 1828800"/>
                <a:gd name="connsiteX24" fmla="*/ 381700 w 1057275"/>
                <a:gd name="connsiteY24" fmla="*/ 55759 h 1828800"/>
                <a:gd name="connsiteX25" fmla="*/ 304548 w 1057275"/>
                <a:gd name="connsiteY25" fmla="*/ 85287 h 1828800"/>
                <a:gd name="connsiteX26" fmla="*/ 235968 w 1057275"/>
                <a:gd name="connsiteY26" fmla="*/ 152914 h 1828800"/>
                <a:gd name="connsiteX27" fmla="*/ 169293 w 1057275"/>
                <a:gd name="connsiteY27" fmla="*/ 359607 h 1828800"/>
                <a:gd name="connsiteX28" fmla="*/ 222633 w 1057275"/>
                <a:gd name="connsiteY28" fmla="*/ 551059 h 1828800"/>
                <a:gd name="connsiteX29" fmla="*/ 397893 w 1057275"/>
                <a:gd name="connsiteY29" fmla="*/ 729177 h 1828800"/>
                <a:gd name="connsiteX30" fmla="*/ 439803 w 1057275"/>
                <a:gd name="connsiteY30" fmla="*/ 742512 h 1828800"/>
                <a:gd name="connsiteX31" fmla="*/ 503620 w 1057275"/>
                <a:gd name="connsiteY31" fmla="*/ 708222 h 1828800"/>
                <a:gd name="connsiteX32" fmla="*/ 482665 w 1057275"/>
                <a:gd name="connsiteY32" fmla="*/ 602494 h 1828800"/>
                <a:gd name="connsiteX33" fmla="*/ 355030 w 1057275"/>
                <a:gd name="connsiteY33" fmla="*/ 473907 h 1828800"/>
                <a:gd name="connsiteX34" fmla="*/ 322645 w 1057275"/>
                <a:gd name="connsiteY34" fmla="*/ 358654 h 1828800"/>
                <a:gd name="connsiteX35" fmla="*/ 342648 w 1057275"/>
                <a:gd name="connsiteY35" fmla="*/ 269119 h 1828800"/>
                <a:gd name="connsiteX36" fmla="*/ 384558 w 1057275"/>
                <a:gd name="connsiteY36" fmla="*/ 213874 h 1828800"/>
                <a:gd name="connsiteX37" fmla="*/ 395035 w 1057275"/>
                <a:gd name="connsiteY37" fmla="*/ 207207 h 1828800"/>
                <a:gd name="connsiteX38" fmla="*/ 396940 w 1057275"/>
                <a:gd name="connsiteY38" fmla="*/ 229114 h 1828800"/>
                <a:gd name="connsiteX39" fmla="*/ 360745 w 1057275"/>
                <a:gd name="connsiteY39" fmla="*/ 277692 h 1828800"/>
                <a:gd name="connsiteX40" fmla="*/ 340743 w 1057275"/>
                <a:gd name="connsiteY40" fmla="*/ 359607 h 1828800"/>
                <a:gd name="connsiteX41" fmla="*/ 348363 w 1057275"/>
                <a:gd name="connsiteY41" fmla="*/ 414852 h 1828800"/>
                <a:gd name="connsiteX42" fmla="*/ 382653 w 1057275"/>
                <a:gd name="connsiteY42" fmla="*/ 333889 h 1828800"/>
                <a:gd name="connsiteX43" fmla="*/ 677928 w 1057275"/>
                <a:gd name="connsiteY43" fmla="*/ 457714 h 1828800"/>
                <a:gd name="connsiteX44" fmla="*/ 519813 w 1057275"/>
                <a:gd name="connsiteY44" fmla="*/ 833952 h 1828800"/>
                <a:gd name="connsiteX45" fmla="*/ 224538 w 1057275"/>
                <a:gd name="connsiteY45" fmla="*/ 710127 h 1828800"/>
                <a:gd name="connsiteX46" fmla="*/ 257875 w 1057275"/>
                <a:gd name="connsiteY46" fmla="*/ 632022 h 1828800"/>
                <a:gd name="connsiteX47" fmla="*/ 206440 w 1057275"/>
                <a:gd name="connsiteY47" fmla="*/ 560584 h 1828800"/>
                <a:gd name="connsiteX48" fmla="*/ 150243 w 1057275"/>
                <a:gd name="connsiteY48" fmla="*/ 359607 h 1828800"/>
                <a:gd name="connsiteX49" fmla="*/ 219775 w 1057275"/>
                <a:gd name="connsiteY49" fmla="*/ 140532 h 1828800"/>
                <a:gd name="connsiteX50" fmla="*/ 293118 w 1057275"/>
                <a:gd name="connsiteY50" fmla="*/ 68142 h 1828800"/>
                <a:gd name="connsiteX51" fmla="*/ 379795 w 1057275"/>
                <a:gd name="connsiteY51" fmla="*/ 34804 h 1828800"/>
                <a:gd name="connsiteX52" fmla="*/ 379795 w 1057275"/>
                <a:gd name="connsiteY52" fmla="*/ 34804 h 1828800"/>
                <a:gd name="connsiteX53" fmla="*/ 395035 w 1057275"/>
                <a:gd name="connsiteY53" fmla="*/ 33852 h 1828800"/>
                <a:gd name="connsiteX54" fmla="*/ 534100 w 1057275"/>
                <a:gd name="connsiteY54" fmla="*/ 33852 h 1828800"/>
                <a:gd name="connsiteX55" fmla="*/ 340743 w 1057275"/>
                <a:gd name="connsiteY55" fmla="*/ 7182 h 1828800"/>
                <a:gd name="connsiteX56" fmla="*/ 304548 w 1057275"/>
                <a:gd name="connsiteY56" fmla="*/ 11944 h 1828800"/>
                <a:gd name="connsiteX57" fmla="*/ 14035 w 1057275"/>
                <a:gd name="connsiteY57" fmla="*/ 483432 h 1828800"/>
                <a:gd name="connsiteX58" fmla="*/ 302643 w 1057275"/>
                <a:gd name="connsiteY58" fmla="*/ 971112 h 1828800"/>
                <a:gd name="connsiteX59" fmla="*/ 302643 w 1057275"/>
                <a:gd name="connsiteY59" fmla="*/ 773944 h 1828800"/>
                <a:gd name="connsiteX60" fmla="*/ 321693 w 1057275"/>
                <a:gd name="connsiteY60" fmla="*/ 781564 h 1828800"/>
                <a:gd name="connsiteX61" fmla="*/ 321693 w 1057275"/>
                <a:gd name="connsiteY61" fmla="*/ 1710252 h 1828800"/>
                <a:gd name="connsiteX62" fmla="*/ 439803 w 1057275"/>
                <a:gd name="connsiteY62" fmla="*/ 1828362 h 1828800"/>
                <a:gd name="connsiteX63" fmla="*/ 549340 w 1057275"/>
                <a:gd name="connsiteY63" fmla="*/ 1752162 h 1828800"/>
                <a:gd name="connsiteX64" fmla="*/ 556960 w 1057275"/>
                <a:gd name="connsiteY64" fmla="*/ 1710252 h 1828800"/>
                <a:gd name="connsiteX65" fmla="*/ 556960 w 1057275"/>
                <a:gd name="connsiteY65" fmla="*/ 851097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1057275" h="1828800">
                  <a:moveTo>
                    <a:pt x="556960" y="851097"/>
                  </a:moveTo>
                  <a:lnTo>
                    <a:pt x="600775" y="851097"/>
                  </a:lnTo>
                  <a:lnTo>
                    <a:pt x="600775" y="1711204"/>
                  </a:lnTo>
                  <a:cubicBezTo>
                    <a:pt x="600775" y="1775974"/>
                    <a:pt x="653163" y="1829314"/>
                    <a:pt x="718885" y="1829314"/>
                  </a:cubicBezTo>
                  <a:cubicBezTo>
                    <a:pt x="783655" y="1829314"/>
                    <a:pt x="836995" y="1776927"/>
                    <a:pt x="836995" y="1711204"/>
                  </a:cubicBezTo>
                  <a:lnTo>
                    <a:pt x="836995" y="282454"/>
                  </a:lnTo>
                  <a:cubicBezTo>
                    <a:pt x="870333" y="350082"/>
                    <a:pt x="903670" y="479622"/>
                    <a:pt x="903670" y="710127"/>
                  </a:cubicBezTo>
                  <a:cubicBezTo>
                    <a:pt x="903670" y="762514"/>
                    <a:pt x="901765" y="820617"/>
                    <a:pt x="897955" y="883482"/>
                  </a:cubicBezTo>
                  <a:cubicBezTo>
                    <a:pt x="895098" y="925392"/>
                    <a:pt x="927483" y="961587"/>
                    <a:pt x="969393" y="964444"/>
                  </a:cubicBezTo>
                  <a:cubicBezTo>
                    <a:pt x="971298" y="964444"/>
                    <a:pt x="972250" y="964444"/>
                    <a:pt x="974155" y="964444"/>
                  </a:cubicBezTo>
                  <a:cubicBezTo>
                    <a:pt x="1014160" y="964444"/>
                    <a:pt x="1047498" y="933012"/>
                    <a:pt x="1050355" y="893007"/>
                  </a:cubicBezTo>
                  <a:cubicBezTo>
                    <a:pt x="1054165" y="827284"/>
                    <a:pt x="1056070" y="766324"/>
                    <a:pt x="1056070" y="710127"/>
                  </a:cubicBezTo>
                  <a:cubicBezTo>
                    <a:pt x="1056070" y="493909"/>
                    <a:pt x="1029400" y="351034"/>
                    <a:pt x="990348" y="252927"/>
                  </a:cubicBezTo>
                  <a:cubicBezTo>
                    <a:pt x="951295" y="154819"/>
                    <a:pt x="896050" y="98622"/>
                    <a:pt x="845568" y="73857"/>
                  </a:cubicBezTo>
                  <a:cubicBezTo>
                    <a:pt x="813183" y="57664"/>
                    <a:pt x="784608" y="53854"/>
                    <a:pt x="767463" y="53854"/>
                  </a:cubicBezTo>
                  <a:cubicBezTo>
                    <a:pt x="766510" y="53854"/>
                    <a:pt x="765558" y="53854"/>
                    <a:pt x="763653" y="53854"/>
                  </a:cubicBezTo>
                  <a:lnTo>
                    <a:pt x="510288" y="53854"/>
                  </a:lnTo>
                  <a:cubicBezTo>
                    <a:pt x="510288" y="55759"/>
                    <a:pt x="510288" y="58617"/>
                    <a:pt x="510288" y="61474"/>
                  </a:cubicBezTo>
                  <a:cubicBezTo>
                    <a:pt x="510288" y="98622"/>
                    <a:pt x="506478" y="209112"/>
                    <a:pt x="458853" y="335794"/>
                  </a:cubicBezTo>
                  <a:lnTo>
                    <a:pt x="406465" y="313887"/>
                  </a:lnTo>
                  <a:cubicBezTo>
                    <a:pt x="449328" y="197682"/>
                    <a:pt x="454090" y="94812"/>
                    <a:pt x="453138" y="62427"/>
                  </a:cubicBezTo>
                  <a:cubicBezTo>
                    <a:pt x="453138" y="58617"/>
                    <a:pt x="453138" y="56712"/>
                    <a:pt x="453138" y="54807"/>
                  </a:cubicBezTo>
                  <a:lnTo>
                    <a:pt x="395035" y="54807"/>
                  </a:lnTo>
                  <a:cubicBezTo>
                    <a:pt x="390273" y="54807"/>
                    <a:pt x="386463" y="54807"/>
                    <a:pt x="381700" y="55759"/>
                  </a:cubicBezTo>
                  <a:lnTo>
                    <a:pt x="381700" y="55759"/>
                  </a:lnTo>
                  <a:cubicBezTo>
                    <a:pt x="352173" y="58617"/>
                    <a:pt x="326455" y="70999"/>
                    <a:pt x="304548" y="85287"/>
                  </a:cubicBezTo>
                  <a:cubicBezTo>
                    <a:pt x="277878" y="102432"/>
                    <a:pt x="255018" y="126244"/>
                    <a:pt x="235968" y="152914"/>
                  </a:cubicBezTo>
                  <a:cubicBezTo>
                    <a:pt x="196915" y="205302"/>
                    <a:pt x="169293" y="277692"/>
                    <a:pt x="169293" y="359607"/>
                  </a:cubicBezTo>
                  <a:cubicBezTo>
                    <a:pt x="169293" y="420567"/>
                    <a:pt x="185485" y="487242"/>
                    <a:pt x="222633" y="551059"/>
                  </a:cubicBezTo>
                  <a:cubicBezTo>
                    <a:pt x="259780" y="614877"/>
                    <a:pt x="316930" y="675837"/>
                    <a:pt x="397893" y="729177"/>
                  </a:cubicBezTo>
                  <a:cubicBezTo>
                    <a:pt x="411228" y="737749"/>
                    <a:pt x="425515" y="742512"/>
                    <a:pt x="439803" y="742512"/>
                  </a:cubicBezTo>
                  <a:cubicBezTo>
                    <a:pt x="464568" y="742512"/>
                    <a:pt x="488380" y="731082"/>
                    <a:pt x="503620" y="708222"/>
                  </a:cubicBezTo>
                  <a:cubicBezTo>
                    <a:pt x="527433" y="672979"/>
                    <a:pt x="517908" y="626307"/>
                    <a:pt x="482665" y="602494"/>
                  </a:cubicBezTo>
                  <a:cubicBezTo>
                    <a:pt x="417895" y="559632"/>
                    <a:pt x="378843" y="514864"/>
                    <a:pt x="355030" y="473907"/>
                  </a:cubicBezTo>
                  <a:cubicBezTo>
                    <a:pt x="331218" y="432949"/>
                    <a:pt x="322645" y="394849"/>
                    <a:pt x="322645" y="358654"/>
                  </a:cubicBezTo>
                  <a:cubicBezTo>
                    <a:pt x="322645" y="325317"/>
                    <a:pt x="330265" y="294837"/>
                    <a:pt x="342648" y="269119"/>
                  </a:cubicBezTo>
                  <a:cubicBezTo>
                    <a:pt x="355030" y="243402"/>
                    <a:pt x="371223" y="223399"/>
                    <a:pt x="384558" y="213874"/>
                  </a:cubicBezTo>
                  <a:cubicBezTo>
                    <a:pt x="388368" y="211017"/>
                    <a:pt x="392178" y="208159"/>
                    <a:pt x="395035" y="207207"/>
                  </a:cubicBezTo>
                  <a:lnTo>
                    <a:pt x="396940" y="229114"/>
                  </a:lnTo>
                  <a:cubicBezTo>
                    <a:pt x="387415" y="236734"/>
                    <a:pt x="372175" y="253879"/>
                    <a:pt x="360745" y="277692"/>
                  </a:cubicBezTo>
                  <a:cubicBezTo>
                    <a:pt x="347410" y="303409"/>
                    <a:pt x="340743" y="331032"/>
                    <a:pt x="340743" y="359607"/>
                  </a:cubicBezTo>
                  <a:cubicBezTo>
                    <a:pt x="340743" y="378657"/>
                    <a:pt x="343600" y="396754"/>
                    <a:pt x="348363" y="414852"/>
                  </a:cubicBezTo>
                  <a:lnTo>
                    <a:pt x="382653" y="333889"/>
                  </a:lnTo>
                  <a:lnTo>
                    <a:pt x="677928" y="457714"/>
                  </a:lnTo>
                  <a:lnTo>
                    <a:pt x="519813" y="833952"/>
                  </a:lnTo>
                  <a:lnTo>
                    <a:pt x="224538" y="710127"/>
                  </a:lnTo>
                  <a:lnTo>
                    <a:pt x="257875" y="632022"/>
                  </a:lnTo>
                  <a:cubicBezTo>
                    <a:pt x="237873" y="609162"/>
                    <a:pt x="220728" y="585349"/>
                    <a:pt x="206440" y="560584"/>
                  </a:cubicBezTo>
                  <a:cubicBezTo>
                    <a:pt x="169293" y="497719"/>
                    <a:pt x="150243" y="428187"/>
                    <a:pt x="150243" y="359607"/>
                  </a:cubicBezTo>
                  <a:cubicBezTo>
                    <a:pt x="150243" y="280549"/>
                    <a:pt x="175008" y="202444"/>
                    <a:pt x="219775" y="140532"/>
                  </a:cubicBezTo>
                  <a:cubicBezTo>
                    <a:pt x="241683" y="111004"/>
                    <a:pt x="266448" y="86239"/>
                    <a:pt x="293118" y="68142"/>
                  </a:cubicBezTo>
                  <a:cubicBezTo>
                    <a:pt x="319788" y="50044"/>
                    <a:pt x="351220" y="38614"/>
                    <a:pt x="379795" y="34804"/>
                  </a:cubicBezTo>
                  <a:lnTo>
                    <a:pt x="379795" y="34804"/>
                  </a:lnTo>
                  <a:cubicBezTo>
                    <a:pt x="384558" y="33852"/>
                    <a:pt x="389320" y="33852"/>
                    <a:pt x="395035" y="33852"/>
                  </a:cubicBezTo>
                  <a:lnTo>
                    <a:pt x="534100" y="33852"/>
                  </a:lnTo>
                  <a:cubicBezTo>
                    <a:pt x="483618" y="23374"/>
                    <a:pt x="396940" y="6229"/>
                    <a:pt x="340743" y="7182"/>
                  </a:cubicBezTo>
                  <a:cubicBezTo>
                    <a:pt x="326455" y="7182"/>
                    <a:pt x="314073" y="9087"/>
                    <a:pt x="304548" y="11944"/>
                  </a:cubicBezTo>
                  <a:cubicBezTo>
                    <a:pt x="244540" y="30994"/>
                    <a:pt x="75948" y="145294"/>
                    <a:pt x="14035" y="483432"/>
                  </a:cubicBezTo>
                  <a:cubicBezTo>
                    <a:pt x="-31685" y="737749"/>
                    <a:pt x="159768" y="936822"/>
                    <a:pt x="302643" y="971112"/>
                  </a:cubicBezTo>
                  <a:lnTo>
                    <a:pt x="302643" y="773944"/>
                  </a:lnTo>
                  <a:lnTo>
                    <a:pt x="321693" y="781564"/>
                  </a:lnTo>
                  <a:lnTo>
                    <a:pt x="321693" y="1710252"/>
                  </a:lnTo>
                  <a:cubicBezTo>
                    <a:pt x="321693" y="1775022"/>
                    <a:pt x="374080" y="1828362"/>
                    <a:pt x="439803" y="1828362"/>
                  </a:cubicBezTo>
                  <a:cubicBezTo>
                    <a:pt x="490285" y="1828362"/>
                    <a:pt x="533148" y="1796929"/>
                    <a:pt x="549340" y="1752162"/>
                  </a:cubicBezTo>
                  <a:cubicBezTo>
                    <a:pt x="554103" y="1738827"/>
                    <a:pt x="556960" y="1725492"/>
                    <a:pt x="556960" y="1710252"/>
                  </a:cubicBezTo>
                  <a:lnTo>
                    <a:pt x="556960" y="8510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7" name="자유형: 도형 306">
              <a:extLst>
                <a:ext uri="{FF2B5EF4-FFF2-40B4-BE49-F238E27FC236}">
                  <a16:creationId xmlns:a16="http://schemas.microsoft.com/office/drawing/2014/main" id="{9C95A8D2-3E73-4FC6-A97E-F5A18236AE77}"/>
                </a:ext>
              </a:extLst>
            </p:cNvPr>
            <p:cNvSpPr/>
            <p:nvPr/>
          </p:nvSpPr>
          <p:spPr>
            <a:xfrm>
              <a:off x="618768" y="2808290"/>
              <a:ext cx="146021" cy="146021"/>
            </a:xfrm>
            <a:custGeom>
              <a:avLst/>
              <a:gdLst>
                <a:gd name="connsiteX0" fmla="*/ 435769 w 438150"/>
                <a:gd name="connsiteY0" fmla="*/ 221456 h 438150"/>
                <a:gd name="connsiteX1" fmla="*/ 221456 w 438150"/>
                <a:gd name="connsiteY1" fmla="*/ 435769 h 438150"/>
                <a:gd name="connsiteX2" fmla="*/ 7144 w 438150"/>
                <a:gd name="connsiteY2" fmla="*/ 221456 h 438150"/>
                <a:gd name="connsiteX3" fmla="*/ 221456 w 438150"/>
                <a:gd name="connsiteY3" fmla="*/ 7144 h 438150"/>
                <a:gd name="connsiteX4" fmla="*/ 435769 w 438150"/>
                <a:gd name="connsiteY4" fmla="*/ 221456 h 43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8150" h="438150">
                  <a:moveTo>
                    <a:pt x="435769" y="221456"/>
                  </a:moveTo>
                  <a:cubicBezTo>
                    <a:pt x="435769" y="339818"/>
                    <a:pt x="339818" y="435769"/>
                    <a:pt x="221456" y="435769"/>
                  </a:cubicBezTo>
                  <a:cubicBezTo>
                    <a:pt x="103095" y="435769"/>
                    <a:pt x="7144" y="339818"/>
                    <a:pt x="7144" y="221456"/>
                  </a:cubicBezTo>
                  <a:cubicBezTo>
                    <a:pt x="7144" y="103095"/>
                    <a:pt x="103095" y="7144"/>
                    <a:pt x="221456" y="7144"/>
                  </a:cubicBezTo>
                  <a:cubicBezTo>
                    <a:pt x="339818" y="7144"/>
                    <a:pt x="435769" y="103095"/>
                    <a:pt x="435769" y="2214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8" name="자유형: 도형 307">
              <a:extLst>
                <a:ext uri="{FF2B5EF4-FFF2-40B4-BE49-F238E27FC236}">
                  <a16:creationId xmlns:a16="http://schemas.microsoft.com/office/drawing/2014/main" id="{392923AE-2F21-4269-9353-9A59092A42DC}"/>
                </a:ext>
              </a:extLst>
            </p:cNvPr>
            <p:cNvSpPr/>
            <p:nvPr/>
          </p:nvSpPr>
          <p:spPr>
            <a:xfrm>
              <a:off x="628999" y="3088675"/>
              <a:ext cx="73011" cy="38092"/>
            </a:xfrm>
            <a:custGeom>
              <a:avLst/>
              <a:gdLst>
                <a:gd name="connsiteX0" fmla="*/ 9360 w 219075"/>
                <a:gd name="connsiteY0" fmla="*/ 29541 h 114300"/>
                <a:gd name="connsiteX1" fmla="*/ 17882 w 219075"/>
                <a:gd name="connsiteY1" fmla="*/ 9360 h 114300"/>
                <a:gd name="connsiteX2" fmla="*/ 217061 w 219075"/>
                <a:gd name="connsiteY2" fmla="*/ 93468 h 114300"/>
                <a:gd name="connsiteX3" fmla="*/ 208539 w 219075"/>
                <a:gd name="connsiteY3" fmla="*/ 11365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075" h="114300">
                  <a:moveTo>
                    <a:pt x="9360" y="29541"/>
                  </a:moveTo>
                  <a:lnTo>
                    <a:pt x="17882" y="9360"/>
                  </a:lnTo>
                  <a:lnTo>
                    <a:pt x="217061" y="93468"/>
                  </a:lnTo>
                  <a:lnTo>
                    <a:pt x="208539" y="11365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9" name="자유형: 도형 308">
              <a:extLst>
                <a:ext uri="{FF2B5EF4-FFF2-40B4-BE49-F238E27FC236}">
                  <a16:creationId xmlns:a16="http://schemas.microsoft.com/office/drawing/2014/main" id="{3BF1BD32-7618-4DAA-A431-4260C5D4DC69}"/>
                </a:ext>
              </a:extLst>
            </p:cNvPr>
            <p:cNvSpPr/>
            <p:nvPr/>
          </p:nvSpPr>
          <p:spPr>
            <a:xfrm>
              <a:off x="623050" y="3102214"/>
              <a:ext cx="73011" cy="38092"/>
            </a:xfrm>
            <a:custGeom>
              <a:avLst/>
              <a:gdLst>
                <a:gd name="connsiteX0" fmla="*/ 9356 w 219075"/>
                <a:gd name="connsiteY0" fmla="*/ 29548 h 114300"/>
                <a:gd name="connsiteX1" fmla="*/ 17856 w 219075"/>
                <a:gd name="connsiteY1" fmla="*/ 9356 h 114300"/>
                <a:gd name="connsiteX2" fmla="*/ 217144 w 219075"/>
                <a:gd name="connsiteY2" fmla="*/ 93249 h 114300"/>
                <a:gd name="connsiteX3" fmla="*/ 208644 w 219075"/>
                <a:gd name="connsiteY3" fmla="*/ 113441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075" h="114300">
                  <a:moveTo>
                    <a:pt x="9356" y="29548"/>
                  </a:moveTo>
                  <a:lnTo>
                    <a:pt x="17856" y="9356"/>
                  </a:lnTo>
                  <a:lnTo>
                    <a:pt x="217144" y="93249"/>
                  </a:lnTo>
                  <a:lnTo>
                    <a:pt x="208644" y="11344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68" name="직사각형 67">
            <a:extLst>
              <a:ext uri="{FF2B5EF4-FFF2-40B4-BE49-F238E27FC236}">
                <a16:creationId xmlns:a16="http://schemas.microsoft.com/office/drawing/2014/main" id="{074FDCE4-A607-4B58-A9AF-F0E19AF21CE3}"/>
              </a:ext>
            </a:extLst>
          </p:cNvPr>
          <p:cNvSpPr/>
          <p:nvPr/>
        </p:nvSpPr>
        <p:spPr>
          <a:xfrm>
            <a:off x="4714698" y="4424893"/>
            <a:ext cx="829073" cy="27699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latinLnBrk="0"/>
            <a:r>
              <a:rPr lang="ko-KR" altLang="en-US" sz="12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B88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</a:t>
            </a:r>
          </a:p>
        </p:txBody>
      </p: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B5C7A3CB-A7BB-4835-AFEA-689CE7190FC4}"/>
              </a:ext>
            </a:extLst>
          </p:cNvPr>
          <p:cNvGrpSpPr/>
          <p:nvPr/>
        </p:nvGrpSpPr>
        <p:grpSpPr>
          <a:xfrm>
            <a:off x="7603062" y="2708893"/>
            <a:ext cx="531697" cy="766712"/>
            <a:chOff x="6236875" y="5209200"/>
            <a:chExt cx="665803" cy="960095"/>
          </a:xfrm>
        </p:grpSpPr>
        <p:sp>
          <p:nvSpPr>
            <p:cNvPr id="70" name="사각형: 둥근 위쪽 모서리 69">
              <a:extLst>
                <a:ext uri="{FF2B5EF4-FFF2-40B4-BE49-F238E27FC236}">
                  <a16:creationId xmlns:a16="http://schemas.microsoft.com/office/drawing/2014/main" id="{72789A81-D054-4ED9-B1AC-F357FB6F26FB}"/>
                </a:ext>
              </a:extLst>
            </p:cNvPr>
            <p:cNvSpPr/>
            <p:nvPr/>
          </p:nvSpPr>
          <p:spPr>
            <a:xfrm>
              <a:off x="6236875" y="5620673"/>
              <a:ext cx="665803" cy="548622"/>
            </a:xfrm>
            <a:prstGeom prst="round2SameRect">
              <a:avLst>
                <a:gd name="adj1" fmla="val 28856"/>
                <a:gd name="adj2" fmla="val 0"/>
              </a:avLst>
            </a:prstGeom>
            <a:gradFill>
              <a:gsLst>
                <a:gs pos="75000">
                  <a:srgbClr val="2F5F96"/>
                </a:gs>
                <a:gs pos="100000">
                  <a:srgbClr val="2F5F96">
                    <a:alpha val="0"/>
                  </a:srgbClr>
                </a:gs>
              </a:gsLst>
              <a:lin ang="54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1" name="자유형: 도형 70">
              <a:extLst>
                <a:ext uri="{FF2B5EF4-FFF2-40B4-BE49-F238E27FC236}">
                  <a16:creationId xmlns:a16="http://schemas.microsoft.com/office/drawing/2014/main" id="{206E0300-5D17-4FAC-A752-FF44057D4553}"/>
                </a:ext>
              </a:extLst>
            </p:cNvPr>
            <p:cNvSpPr/>
            <p:nvPr/>
          </p:nvSpPr>
          <p:spPr>
            <a:xfrm>
              <a:off x="6393990" y="5209200"/>
              <a:ext cx="351559" cy="351543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solidFill>
              <a:srgbClr val="2F5F9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AB835BBC-4C7B-4F2C-BD67-C7BF8B70D4C9}"/>
              </a:ext>
            </a:extLst>
          </p:cNvPr>
          <p:cNvGrpSpPr/>
          <p:nvPr/>
        </p:nvGrpSpPr>
        <p:grpSpPr>
          <a:xfrm>
            <a:off x="5303892" y="2547634"/>
            <a:ext cx="856536" cy="795165"/>
            <a:chOff x="5324530" y="2547634"/>
            <a:chExt cx="856536" cy="795165"/>
          </a:xfrm>
        </p:grpSpPr>
        <p:sp>
          <p:nvSpPr>
            <p:cNvPr id="298" name="자유형: 도형 297">
              <a:extLst>
                <a:ext uri="{FF2B5EF4-FFF2-40B4-BE49-F238E27FC236}">
                  <a16:creationId xmlns:a16="http://schemas.microsoft.com/office/drawing/2014/main" id="{78C398CD-92F0-456A-9043-605ED8E841CB}"/>
                </a:ext>
              </a:extLst>
            </p:cNvPr>
            <p:cNvSpPr/>
            <p:nvPr/>
          </p:nvSpPr>
          <p:spPr>
            <a:xfrm>
              <a:off x="5600730" y="2547634"/>
              <a:ext cx="210553" cy="394786"/>
            </a:xfrm>
            <a:custGeom>
              <a:avLst/>
              <a:gdLst>
                <a:gd name="connsiteX0" fmla="*/ 63341 w 609600"/>
                <a:gd name="connsiteY0" fmla="*/ 577691 h 1143000"/>
                <a:gd name="connsiteX1" fmla="*/ 63341 w 609600"/>
                <a:gd name="connsiteY1" fmla="*/ 64294 h 1143000"/>
                <a:gd name="connsiteX2" fmla="*/ 549116 w 609600"/>
                <a:gd name="connsiteY2" fmla="*/ 64294 h 1143000"/>
                <a:gd name="connsiteX3" fmla="*/ 549116 w 609600"/>
                <a:gd name="connsiteY3" fmla="*/ 931069 h 1143000"/>
                <a:gd name="connsiteX4" fmla="*/ 192881 w 609600"/>
                <a:gd name="connsiteY4" fmla="*/ 931069 h 1143000"/>
                <a:gd name="connsiteX5" fmla="*/ 208121 w 609600"/>
                <a:gd name="connsiteY5" fmla="*/ 1137761 h 1143000"/>
                <a:gd name="connsiteX6" fmla="*/ 548164 w 609600"/>
                <a:gd name="connsiteY6" fmla="*/ 1137761 h 1143000"/>
                <a:gd name="connsiteX7" fmla="*/ 548164 w 609600"/>
                <a:gd name="connsiteY7" fmla="*/ 1073944 h 1143000"/>
                <a:gd name="connsiteX8" fmla="*/ 450056 w 609600"/>
                <a:gd name="connsiteY8" fmla="*/ 1073944 h 1143000"/>
                <a:gd name="connsiteX9" fmla="*/ 450056 w 609600"/>
                <a:gd name="connsiteY9" fmla="*/ 988219 h 1143000"/>
                <a:gd name="connsiteX10" fmla="*/ 607219 w 609600"/>
                <a:gd name="connsiteY10" fmla="*/ 988219 h 1143000"/>
                <a:gd name="connsiteX11" fmla="*/ 607219 w 609600"/>
                <a:gd name="connsiteY11" fmla="*/ 7144 h 1143000"/>
                <a:gd name="connsiteX12" fmla="*/ 7144 w 609600"/>
                <a:gd name="connsiteY12" fmla="*/ 7144 h 1143000"/>
                <a:gd name="connsiteX13" fmla="*/ 7144 w 609600"/>
                <a:gd name="connsiteY13" fmla="*/ 523399 h 1143000"/>
                <a:gd name="connsiteX14" fmla="*/ 63341 w 609600"/>
                <a:gd name="connsiteY14" fmla="*/ 577691 h 1143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09600" h="1143000">
                  <a:moveTo>
                    <a:pt x="63341" y="577691"/>
                  </a:moveTo>
                  <a:lnTo>
                    <a:pt x="63341" y="64294"/>
                  </a:lnTo>
                  <a:lnTo>
                    <a:pt x="549116" y="64294"/>
                  </a:lnTo>
                  <a:lnTo>
                    <a:pt x="549116" y="931069"/>
                  </a:lnTo>
                  <a:lnTo>
                    <a:pt x="192881" y="931069"/>
                  </a:lnTo>
                  <a:cubicBezTo>
                    <a:pt x="201454" y="992981"/>
                    <a:pt x="206216" y="1061561"/>
                    <a:pt x="208121" y="1137761"/>
                  </a:cubicBezTo>
                  <a:lnTo>
                    <a:pt x="548164" y="1137761"/>
                  </a:lnTo>
                  <a:lnTo>
                    <a:pt x="548164" y="1073944"/>
                  </a:lnTo>
                  <a:lnTo>
                    <a:pt x="450056" y="1073944"/>
                  </a:lnTo>
                  <a:lnTo>
                    <a:pt x="450056" y="988219"/>
                  </a:lnTo>
                  <a:lnTo>
                    <a:pt x="607219" y="988219"/>
                  </a:lnTo>
                  <a:lnTo>
                    <a:pt x="607219" y="7144"/>
                  </a:lnTo>
                  <a:lnTo>
                    <a:pt x="7144" y="7144"/>
                  </a:lnTo>
                  <a:lnTo>
                    <a:pt x="7144" y="523399"/>
                  </a:lnTo>
                  <a:cubicBezTo>
                    <a:pt x="27146" y="537686"/>
                    <a:pt x="46196" y="556736"/>
                    <a:pt x="63341" y="577691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9" name="자유형: 도형 298">
              <a:extLst>
                <a:ext uri="{FF2B5EF4-FFF2-40B4-BE49-F238E27FC236}">
                  <a16:creationId xmlns:a16="http://schemas.microsoft.com/office/drawing/2014/main" id="{6CF53845-4616-44EC-B6B7-364D217BFF8B}"/>
                </a:ext>
              </a:extLst>
            </p:cNvPr>
            <p:cNvSpPr/>
            <p:nvPr/>
          </p:nvSpPr>
          <p:spPr>
            <a:xfrm>
              <a:off x="5827074" y="2673637"/>
              <a:ext cx="342149" cy="266481"/>
            </a:xfrm>
            <a:custGeom>
              <a:avLst/>
              <a:gdLst>
                <a:gd name="connsiteX0" fmla="*/ 988219 w 990600"/>
                <a:gd name="connsiteY0" fmla="*/ 607219 h 771525"/>
                <a:gd name="connsiteX1" fmla="*/ 988219 w 990600"/>
                <a:gd name="connsiteY1" fmla="*/ 7144 h 771525"/>
                <a:gd name="connsiteX2" fmla="*/ 7144 w 990600"/>
                <a:gd name="connsiteY2" fmla="*/ 7144 h 771525"/>
                <a:gd name="connsiteX3" fmla="*/ 7144 w 990600"/>
                <a:gd name="connsiteY3" fmla="*/ 607219 h 771525"/>
                <a:gd name="connsiteX4" fmla="*/ 354806 w 990600"/>
                <a:gd name="connsiteY4" fmla="*/ 607219 h 771525"/>
                <a:gd name="connsiteX5" fmla="*/ 354806 w 990600"/>
                <a:gd name="connsiteY5" fmla="*/ 709136 h 771525"/>
                <a:gd name="connsiteX6" fmla="*/ 256699 w 990600"/>
                <a:gd name="connsiteY6" fmla="*/ 709136 h 771525"/>
                <a:gd name="connsiteX7" fmla="*/ 256699 w 990600"/>
                <a:gd name="connsiteY7" fmla="*/ 772954 h 771525"/>
                <a:gd name="connsiteX8" fmla="*/ 739616 w 990600"/>
                <a:gd name="connsiteY8" fmla="*/ 772954 h 771525"/>
                <a:gd name="connsiteX9" fmla="*/ 739616 w 990600"/>
                <a:gd name="connsiteY9" fmla="*/ 709136 h 771525"/>
                <a:gd name="connsiteX10" fmla="*/ 641509 w 990600"/>
                <a:gd name="connsiteY10" fmla="*/ 709136 h 771525"/>
                <a:gd name="connsiteX11" fmla="*/ 641509 w 990600"/>
                <a:gd name="connsiteY11" fmla="*/ 607219 h 771525"/>
                <a:gd name="connsiteX12" fmla="*/ 988219 w 990600"/>
                <a:gd name="connsiteY12" fmla="*/ 607219 h 771525"/>
                <a:gd name="connsiteX13" fmla="*/ 64294 w 990600"/>
                <a:gd name="connsiteY13" fmla="*/ 64294 h 771525"/>
                <a:gd name="connsiteX14" fmla="*/ 931069 w 990600"/>
                <a:gd name="connsiteY14" fmla="*/ 64294 h 771525"/>
                <a:gd name="connsiteX15" fmla="*/ 931069 w 990600"/>
                <a:gd name="connsiteY15" fmla="*/ 550069 h 771525"/>
                <a:gd name="connsiteX16" fmla="*/ 64294 w 990600"/>
                <a:gd name="connsiteY16" fmla="*/ 550069 h 771525"/>
                <a:gd name="connsiteX17" fmla="*/ 64294 w 990600"/>
                <a:gd name="connsiteY17" fmla="*/ 64294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90600" h="771525">
                  <a:moveTo>
                    <a:pt x="988219" y="607219"/>
                  </a:moveTo>
                  <a:lnTo>
                    <a:pt x="988219" y="7144"/>
                  </a:lnTo>
                  <a:lnTo>
                    <a:pt x="7144" y="7144"/>
                  </a:lnTo>
                  <a:lnTo>
                    <a:pt x="7144" y="607219"/>
                  </a:lnTo>
                  <a:lnTo>
                    <a:pt x="354806" y="607219"/>
                  </a:lnTo>
                  <a:lnTo>
                    <a:pt x="354806" y="709136"/>
                  </a:lnTo>
                  <a:lnTo>
                    <a:pt x="256699" y="709136"/>
                  </a:lnTo>
                  <a:lnTo>
                    <a:pt x="256699" y="772954"/>
                  </a:lnTo>
                  <a:lnTo>
                    <a:pt x="739616" y="772954"/>
                  </a:lnTo>
                  <a:lnTo>
                    <a:pt x="739616" y="709136"/>
                  </a:lnTo>
                  <a:lnTo>
                    <a:pt x="641509" y="709136"/>
                  </a:lnTo>
                  <a:lnTo>
                    <a:pt x="641509" y="607219"/>
                  </a:lnTo>
                  <a:lnTo>
                    <a:pt x="988219" y="607219"/>
                  </a:lnTo>
                  <a:close/>
                  <a:moveTo>
                    <a:pt x="64294" y="64294"/>
                  </a:moveTo>
                  <a:lnTo>
                    <a:pt x="931069" y="64294"/>
                  </a:lnTo>
                  <a:lnTo>
                    <a:pt x="931069" y="550069"/>
                  </a:lnTo>
                  <a:lnTo>
                    <a:pt x="64294" y="550069"/>
                  </a:lnTo>
                  <a:lnTo>
                    <a:pt x="64294" y="64294"/>
                  </a:ln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0" name="자유형: 도형 299">
              <a:extLst>
                <a:ext uri="{FF2B5EF4-FFF2-40B4-BE49-F238E27FC236}">
                  <a16:creationId xmlns:a16="http://schemas.microsoft.com/office/drawing/2014/main" id="{42574D9E-AD74-4BEE-97F0-071E85D4CCAD}"/>
                </a:ext>
              </a:extLst>
            </p:cNvPr>
            <p:cNvSpPr/>
            <p:nvPr/>
          </p:nvSpPr>
          <p:spPr>
            <a:xfrm>
              <a:off x="5661263" y="2949658"/>
              <a:ext cx="519803" cy="378337"/>
            </a:xfrm>
            <a:custGeom>
              <a:avLst/>
              <a:gdLst>
                <a:gd name="connsiteX0" fmla="*/ 32861 w 1504950"/>
                <a:gd name="connsiteY0" fmla="*/ 54769 h 1095375"/>
                <a:gd name="connsiteX1" fmla="*/ 1315879 w 1504950"/>
                <a:gd name="connsiteY1" fmla="*/ 54769 h 1095375"/>
                <a:gd name="connsiteX2" fmla="*/ 1315879 w 1504950"/>
                <a:gd name="connsiteY2" fmla="*/ 223361 h 1095375"/>
                <a:gd name="connsiteX3" fmla="*/ 25241 w 1504950"/>
                <a:gd name="connsiteY3" fmla="*/ 223361 h 1095375"/>
                <a:gd name="connsiteX4" fmla="*/ 7144 w 1504950"/>
                <a:gd name="connsiteY4" fmla="*/ 270986 h 1095375"/>
                <a:gd name="connsiteX5" fmla="*/ 1315879 w 1504950"/>
                <a:gd name="connsiteY5" fmla="*/ 270986 h 1095375"/>
                <a:gd name="connsiteX6" fmla="*/ 1315879 w 1504950"/>
                <a:gd name="connsiteY6" fmla="*/ 1092994 h 1095375"/>
                <a:gd name="connsiteX7" fmla="*/ 1423511 w 1504950"/>
                <a:gd name="connsiteY7" fmla="*/ 1092994 h 1095375"/>
                <a:gd name="connsiteX8" fmla="*/ 1423511 w 1504950"/>
                <a:gd name="connsiteY8" fmla="*/ 270986 h 1095375"/>
                <a:gd name="connsiteX9" fmla="*/ 1499711 w 1504950"/>
                <a:gd name="connsiteY9" fmla="*/ 270986 h 1095375"/>
                <a:gd name="connsiteX10" fmla="*/ 1499711 w 1504950"/>
                <a:gd name="connsiteY10" fmla="*/ 223361 h 1095375"/>
                <a:gd name="connsiteX11" fmla="*/ 1423511 w 1504950"/>
                <a:gd name="connsiteY11" fmla="*/ 223361 h 1095375"/>
                <a:gd name="connsiteX12" fmla="*/ 1423511 w 1504950"/>
                <a:gd name="connsiteY12" fmla="*/ 54769 h 1095375"/>
                <a:gd name="connsiteX13" fmla="*/ 1499711 w 1504950"/>
                <a:gd name="connsiteY13" fmla="*/ 54769 h 1095375"/>
                <a:gd name="connsiteX14" fmla="*/ 1499711 w 1504950"/>
                <a:gd name="connsiteY14" fmla="*/ 7144 h 1095375"/>
                <a:gd name="connsiteX15" fmla="*/ 32861 w 1504950"/>
                <a:gd name="connsiteY15" fmla="*/ 7144 h 1095375"/>
                <a:gd name="connsiteX16" fmla="*/ 32861 w 1504950"/>
                <a:gd name="connsiteY16" fmla="*/ 21431 h 1095375"/>
                <a:gd name="connsiteX17" fmla="*/ 32861 w 1504950"/>
                <a:gd name="connsiteY17" fmla="*/ 54769 h 1095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04950" h="1095375">
                  <a:moveTo>
                    <a:pt x="32861" y="54769"/>
                  </a:moveTo>
                  <a:lnTo>
                    <a:pt x="1315879" y="54769"/>
                  </a:lnTo>
                  <a:lnTo>
                    <a:pt x="1315879" y="223361"/>
                  </a:lnTo>
                  <a:lnTo>
                    <a:pt x="25241" y="223361"/>
                  </a:lnTo>
                  <a:cubicBezTo>
                    <a:pt x="22384" y="240506"/>
                    <a:pt x="15716" y="256699"/>
                    <a:pt x="7144" y="270986"/>
                  </a:cubicBezTo>
                  <a:lnTo>
                    <a:pt x="1315879" y="270986"/>
                  </a:lnTo>
                  <a:lnTo>
                    <a:pt x="1315879" y="1092994"/>
                  </a:lnTo>
                  <a:lnTo>
                    <a:pt x="1423511" y="1092994"/>
                  </a:lnTo>
                  <a:lnTo>
                    <a:pt x="1423511" y="270986"/>
                  </a:lnTo>
                  <a:lnTo>
                    <a:pt x="1499711" y="270986"/>
                  </a:lnTo>
                  <a:lnTo>
                    <a:pt x="1499711" y="223361"/>
                  </a:lnTo>
                  <a:lnTo>
                    <a:pt x="1423511" y="223361"/>
                  </a:lnTo>
                  <a:lnTo>
                    <a:pt x="1423511" y="54769"/>
                  </a:lnTo>
                  <a:lnTo>
                    <a:pt x="1499711" y="54769"/>
                  </a:lnTo>
                  <a:lnTo>
                    <a:pt x="1499711" y="7144"/>
                  </a:lnTo>
                  <a:lnTo>
                    <a:pt x="32861" y="7144"/>
                  </a:lnTo>
                  <a:cubicBezTo>
                    <a:pt x="32861" y="11906"/>
                    <a:pt x="32861" y="16669"/>
                    <a:pt x="32861" y="21431"/>
                  </a:cubicBezTo>
                  <a:cubicBezTo>
                    <a:pt x="32861" y="32861"/>
                    <a:pt x="32861" y="44291"/>
                    <a:pt x="32861" y="54769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1" name="자유형: 도형 300">
              <a:extLst>
                <a:ext uri="{FF2B5EF4-FFF2-40B4-BE49-F238E27FC236}">
                  <a16:creationId xmlns:a16="http://schemas.microsoft.com/office/drawing/2014/main" id="{33130C29-76BB-4702-BE10-77FD8C4F442F}"/>
                </a:ext>
              </a:extLst>
            </p:cNvPr>
            <p:cNvSpPr/>
            <p:nvPr/>
          </p:nvSpPr>
          <p:spPr>
            <a:xfrm>
              <a:off x="5462554" y="2727591"/>
              <a:ext cx="49348" cy="92117"/>
            </a:xfrm>
            <a:custGeom>
              <a:avLst/>
              <a:gdLst>
                <a:gd name="connsiteX0" fmla="*/ 7144 w 142875"/>
                <a:gd name="connsiteY0" fmla="*/ 7144 h 266700"/>
                <a:gd name="connsiteX1" fmla="*/ 8096 w 142875"/>
                <a:gd name="connsiteY1" fmla="*/ 36671 h 266700"/>
                <a:gd name="connsiteX2" fmla="*/ 71914 w 142875"/>
                <a:gd name="connsiteY2" fmla="*/ 252889 h 266700"/>
                <a:gd name="connsiteX3" fmla="*/ 74771 w 142875"/>
                <a:gd name="connsiteY3" fmla="*/ 263366 h 266700"/>
                <a:gd name="connsiteX4" fmla="*/ 77629 w 142875"/>
                <a:gd name="connsiteY4" fmla="*/ 252889 h 266700"/>
                <a:gd name="connsiteX5" fmla="*/ 141446 w 142875"/>
                <a:gd name="connsiteY5" fmla="*/ 36671 h 266700"/>
                <a:gd name="connsiteX6" fmla="*/ 142399 w 142875"/>
                <a:gd name="connsiteY6" fmla="*/ 7144 h 266700"/>
                <a:gd name="connsiteX7" fmla="*/ 7144 w 142875"/>
                <a:gd name="connsiteY7" fmla="*/ 7144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2875" h="266700">
                  <a:moveTo>
                    <a:pt x="7144" y="7144"/>
                  </a:moveTo>
                  <a:lnTo>
                    <a:pt x="8096" y="36671"/>
                  </a:lnTo>
                  <a:lnTo>
                    <a:pt x="71914" y="252889"/>
                  </a:lnTo>
                  <a:cubicBezTo>
                    <a:pt x="71914" y="252889"/>
                    <a:pt x="72866" y="257651"/>
                    <a:pt x="74771" y="263366"/>
                  </a:cubicBezTo>
                  <a:cubicBezTo>
                    <a:pt x="75724" y="257651"/>
                    <a:pt x="77629" y="252889"/>
                    <a:pt x="77629" y="252889"/>
                  </a:cubicBezTo>
                  <a:lnTo>
                    <a:pt x="141446" y="36671"/>
                  </a:lnTo>
                  <a:lnTo>
                    <a:pt x="142399" y="7144"/>
                  </a:lnTo>
                  <a:lnTo>
                    <a:pt x="7144" y="7144"/>
                  </a:ln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3" name="자유형: 도형 302">
              <a:extLst>
                <a:ext uri="{FF2B5EF4-FFF2-40B4-BE49-F238E27FC236}">
                  <a16:creationId xmlns:a16="http://schemas.microsoft.com/office/drawing/2014/main" id="{46C62C28-E1AC-462A-9503-0E22BA3C7487}"/>
                </a:ext>
              </a:extLst>
            </p:cNvPr>
            <p:cNvSpPr/>
            <p:nvPr/>
          </p:nvSpPr>
          <p:spPr>
            <a:xfrm>
              <a:off x="5944443" y="2722810"/>
              <a:ext cx="108566" cy="105276"/>
            </a:xfrm>
            <a:custGeom>
              <a:avLst/>
              <a:gdLst>
                <a:gd name="connsiteX0" fmla="*/ 253121 w 314325"/>
                <a:gd name="connsiteY0" fmla="*/ 31462 h 304800"/>
                <a:gd name="connsiteX1" fmla="*/ 64526 w 314325"/>
                <a:gd name="connsiteY1" fmla="*/ 42892 h 304800"/>
                <a:gd name="connsiteX2" fmla="*/ 15948 w 314325"/>
                <a:gd name="connsiteY2" fmla="*/ 212437 h 304800"/>
                <a:gd name="connsiteX3" fmla="*/ 149298 w 314325"/>
                <a:gd name="connsiteY3" fmla="*/ 306735 h 304800"/>
                <a:gd name="connsiteX4" fmla="*/ 272171 w 314325"/>
                <a:gd name="connsiteY4" fmla="*/ 220057 h 304800"/>
                <a:gd name="connsiteX5" fmla="*/ 273123 w 314325"/>
                <a:gd name="connsiteY5" fmla="*/ 171480 h 304800"/>
                <a:gd name="connsiteX6" fmla="*/ 255978 w 314325"/>
                <a:gd name="connsiteY6" fmla="*/ 213390 h 304800"/>
                <a:gd name="connsiteX7" fmla="*/ 151203 w 314325"/>
                <a:gd name="connsiteY7" fmla="*/ 267682 h 304800"/>
                <a:gd name="connsiteX8" fmla="*/ 75003 w 314325"/>
                <a:gd name="connsiteY8" fmla="*/ 195292 h 304800"/>
                <a:gd name="connsiteX9" fmla="*/ 113103 w 314325"/>
                <a:gd name="connsiteY9" fmla="*/ 110520 h 304800"/>
                <a:gd name="connsiteX10" fmla="*/ 193113 w 314325"/>
                <a:gd name="connsiteY10" fmla="*/ 118140 h 304800"/>
                <a:gd name="connsiteX11" fmla="*/ 274076 w 314325"/>
                <a:gd name="connsiteY11" fmla="*/ 170527 h 304800"/>
                <a:gd name="connsiteX12" fmla="*/ 308366 w 314325"/>
                <a:gd name="connsiteY12" fmla="*/ 126712 h 304800"/>
                <a:gd name="connsiteX13" fmla="*/ 253121 w 314325"/>
                <a:gd name="connsiteY13" fmla="*/ 31462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14325" h="304800">
                  <a:moveTo>
                    <a:pt x="253121" y="31462"/>
                  </a:moveTo>
                  <a:cubicBezTo>
                    <a:pt x="193113" y="-5685"/>
                    <a:pt x="115008" y="982"/>
                    <a:pt x="64526" y="42892"/>
                  </a:cubicBezTo>
                  <a:cubicBezTo>
                    <a:pt x="14043" y="83850"/>
                    <a:pt x="-5959" y="155287"/>
                    <a:pt x="15948" y="212437"/>
                  </a:cubicBezTo>
                  <a:cubicBezTo>
                    <a:pt x="34998" y="270540"/>
                    <a:pt x="93101" y="308640"/>
                    <a:pt x="149298" y="306735"/>
                  </a:cubicBezTo>
                  <a:cubicBezTo>
                    <a:pt x="205496" y="307687"/>
                    <a:pt x="255978" y="268635"/>
                    <a:pt x="272171" y="220057"/>
                  </a:cubicBezTo>
                  <a:cubicBezTo>
                    <a:pt x="281696" y="187672"/>
                    <a:pt x="275028" y="170527"/>
                    <a:pt x="273123" y="171480"/>
                  </a:cubicBezTo>
                  <a:cubicBezTo>
                    <a:pt x="268361" y="171480"/>
                    <a:pt x="268361" y="187672"/>
                    <a:pt x="255978" y="213390"/>
                  </a:cubicBezTo>
                  <a:cubicBezTo>
                    <a:pt x="235023" y="252442"/>
                    <a:pt x="190256" y="274350"/>
                    <a:pt x="151203" y="267682"/>
                  </a:cubicBezTo>
                  <a:cubicBezTo>
                    <a:pt x="112151" y="261967"/>
                    <a:pt x="79766" y="230535"/>
                    <a:pt x="75003" y="195292"/>
                  </a:cubicBezTo>
                  <a:cubicBezTo>
                    <a:pt x="67383" y="160050"/>
                    <a:pt x="86433" y="125760"/>
                    <a:pt x="113103" y="110520"/>
                  </a:cubicBezTo>
                  <a:cubicBezTo>
                    <a:pt x="140726" y="95280"/>
                    <a:pt x="173111" y="100995"/>
                    <a:pt x="193113" y="118140"/>
                  </a:cubicBezTo>
                  <a:cubicBezTo>
                    <a:pt x="217878" y="138142"/>
                    <a:pt x="237881" y="165765"/>
                    <a:pt x="274076" y="170527"/>
                  </a:cubicBezTo>
                  <a:cubicBezTo>
                    <a:pt x="290268" y="171480"/>
                    <a:pt x="306461" y="156240"/>
                    <a:pt x="308366" y="126712"/>
                  </a:cubicBezTo>
                  <a:cubicBezTo>
                    <a:pt x="310271" y="97185"/>
                    <a:pt x="292173" y="54322"/>
                    <a:pt x="253121" y="31462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4" name="자유형: 도형 303">
              <a:extLst>
                <a:ext uri="{FF2B5EF4-FFF2-40B4-BE49-F238E27FC236}">
                  <a16:creationId xmlns:a16="http://schemas.microsoft.com/office/drawing/2014/main" id="{7EF004A9-CAE3-441C-AD47-3BF60B059AF0}"/>
                </a:ext>
              </a:extLst>
            </p:cNvPr>
            <p:cNvSpPr/>
            <p:nvPr/>
          </p:nvSpPr>
          <p:spPr>
            <a:xfrm>
              <a:off x="5651642" y="2666553"/>
              <a:ext cx="108566" cy="105276"/>
            </a:xfrm>
            <a:custGeom>
              <a:avLst/>
              <a:gdLst>
                <a:gd name="connsiteX0" fmla="*/ 149298 w 314325"/>
                <a:gd name="connsiteY0" fmla="*/ 306735 h 304800"/>
                <a:gd name="connsiteX1" fmla="*/ 272171 w 314325"/>
                <a:gd name="connsiteY1" fmla="*/ 220057 h 304800"/>
                <a:gd name="connsiteX2" fmla="*/ 273123 w 314325"/>
                <a:gd name="connsiteY2" fmla="*/ 171480 h 304800"/>
                <a:gd name="connsiteX3" fmla="*/ 255978 w 314325"/>
                <a:gd name="connsiteY3" fmla="*/ 213390 h 304800"/>
                <a:gd name="connsiteX4" fmla="*/ 151203 w 314325"/>
                <a:gd name="connsiteY4" fmla="*/ 267682 h 304800"/>
                <a:gd name="connsiteX5" fmla="*/ 75003 w 314325"/>
                <a:gd name="connsiteY5" fmla="*/ 195292 h 304800"/>
                <a:gd name="connsiteX6" fmla="*/ 113103 w 314325"/>
                <a:gd name="connsiteY6" fmla="*/ 110520 h 304800"/>
                <a:gd name="connsiteX7" fmla="*/ 193113 w 314325"/>
                <a:gd name="connsiteY7" fmla="*/ 118140 h 304800"/>
                <a:gd name="connsiteX8" fmla="*/ 274076 w 314325"/>
                <a:gd name="connsiteY8" fmla="*/ 170527 h 304800"/>
                <a:gd name="connsiteX9" fmla="*/ 308366 w 314325"/>
                <a:gd name="connsiteY9" fmla="*/ 126712 h 304800"/>
                <a:gd name="connsiteX10" fmla="*/ 253121 w 314325"/>
                <a:gd name="connsiteY10" fmla="*/ 31462 h 304800"/>
                <a:gd name="connsiteX11" fmla="*/ 64526 w 314325"/>
                <a:gd name="connsiteY11" fmla="*/ 42892 h 304800"/>
                <a:gd name="connsiteX12" fmla="*/ 15948 w 314325"/>
                <a:gd name="connsiteY12" fmla="*/ 212437 h 304800"/>
                <a:gd name="connsiteX13" fmla="*/ 149298 w 314325"/>
                <a:gd name="connsiteY13" fmla="*/ 306735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14325" h="304800">
                  <a:moveTo>
                    <a:pt x="149298" y="306735"/>
                  </a:moveTo>
                  <a:cubicBezTo>
                    <a:pt x="205496" y="307687"/>
                    <a:pt x="255978" y="268635"/>
                    <a:pt x="272171" y="220057"/>
                  </a:cubicBezTo>
                  <a:cubicBezTo>
                    <a:pt x="281696" y="187672"/>
                    <a:pt x="275028" y="170527"/>
                    <a:pt x="273123" y="171480"/>
                  </a:cubicBezTo>
                  <a:cubicBezTo>
                    <a:pt x="268361" y="171480"/>
                    <a:pt x="268361" y="187672"/>
                    <a:pt x="255978" y="213390"/>
                  </a:cubicBezTo>
                  <a:cubicBezTo>
                    <a:pt x="235023" y="252442"/>
                    <a:pt x="190256" y="274350"/>
                    <a:pt x="151203" y="267682"/>
                  </a:cubicBezTo>
                  <a:cubicBezTo>
                    <a:pt x="112151" y="261967"/>
                    <a:pt x="79766" y="230535"/>
                    <a:pt x="75003" y="195292"/>
                  </a:cubicBezTo>
                  <a:cubicBezTo>
                    <a:pt x="67383" y="160050"/>
                    <a:pt x="86433" y="125760"/>
                    <a:pt x="113103" y="110520"/>
                  </a:cubicBezTo>
                  <a:cubicBezTo>
                    <a:pt x="140726" y="95280"/>
                    <a:pt x="173111" y="100995"/>
                    <a:pt x="193113" y="118140"/>
                  </a:cubicBezTo>
                  <a:cubicBezTo>
                    <a:pt x="217878" y="138142"/>
                    <a:pt x="237881" y="165765"/>
                    <a:pt x="274076" y="170527"/>
                  </a:cubicBezTo>
                  <a:cubicBezTo>
                    <a:pt x="290268" y="171480"/>
                    <a:pt x="306461" y="156240"/>
                    <a:pt x="308366" y="126712"/>
                  </a:cubicBezTo>
                  <a:cubicBezTo>
                    <a:pt x="311223" y="98137"/>
                    <a:pt x="293126" y="55275"/>
                    <a:pt x="253121" y="31462"/>
                  </a:cubicBezTo>
                  <a:cubicBezTo>
                    <a:pt x="193113" y="-5685"/>
                    <a:pt x="115008" y="982"/>
                    <a:pt x="64526" y="42892"/>
                  </a:cubicBezTo>
                  <a:cubicBezTo>
                    <a:pt x="14043" y="83850"/>
                    <a:pt x="-5959" y="155287"/>
                    <a:pt x="15948" y="212437"/>
                  </a:cubicBezTo>
                  <a:cubicBezTo>
                    <a:pt x="34998" y="270540"/>
                    <a:pt x="93101" y="308640"/>
                    <a:pt x="149298" y="306735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22ADB14F-933B-4DBA-B144-0103A042C501}"/>
                </a:ext>
              </a:extLst>
            </p:cNvPr>
            <p:cNvGrpSpPr/>
            <p:nvPr/>
          </p:nvGrpSpPr>
          <p:grpSpPr>
            <a:xfrm>
              <a:off x="5324530" y="2562225"/>
              <a:ext cx="331153" cy="780574"/>
              <a:chOff x="5854702" y="5807541"/>
              <a:chExt cx="251782" cy="593487"/>
            </a:xfrm>
            <a:solidFill>
              <a:srgbClr val="BFBFBF"/>
            </a:solidFill>
          </p:grpSpPr>
          <p:sp>
            <p:nvSpPr>
              <p:cNvPr id="73" name="그래픽 4">
                <a:extLst>
                  <a:ext uri="{FF2B5EF4-FFF2-40B4-BE49-F238E27FC236}">
                    <a16:creationId xmlns:a16="http://schemas.microsoft.com/office/drawing/2014/main" id="{06D801E1-0C79-4C98-B93D-C1EBEDC09CED}"/>
                  </a:ext>
                </a:extLst>
              </p:cNvPr>
              <p:cNvSpPr/>
              <p:nvPr/>
            </p:nvSpPr>
            <p:spPr>
              <a:xfrm>
                <a:off x="5854702" y="5935067"/>
                <a:ext cx="251782" cy="465961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4" name="그래픽 4">
                <a:extLst>
                  <a:ext uri="{FF2B5EF4-FFF2-40B4-BE49-F238E27FC236}">
                    <a16:creationId xmlns:a16="http://schemas.microsoft.com/office/drawing/2014/main" id="{0A2007C1-E5FB-405B-AA6C-149D28BFF98F}"/>
                  </a:ext>
                </a:extLst>
              </p:cNvPr>
              <p:cNvSpPr/>
              <p:nvPr/>
            </p:nvSpPr>
            <p:spPr>
              <a:xfrm>
                <a:off x="5925005" y="5807541"/>
                <a:ext cx="111176" cy="111176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587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자유형: 도형 74">
            <a:extLst>
              <a:ext uri="{FF2B5EF4-FFF2-40B4-BE49-F238E27FC236}">
                <a16:creationId xmlns:a16="http://schemas.microsoft.com/office/drawing/2014/main" id="{24ECB2ED-F84C-4FF2-80CE-84519368564D}"/>
              </a:ext>
            </a:extLst>
          </p:cNvPr>
          <p:cNvSpPr/>
          <p:nvPr/>
        </p:nvSpPr>
        <p:spPr>
          <a:xfrm>
            <a:off x="0" y="5221973"/>
            <a:ext cx="9906000" cy="1636027"/>
          </a:xfrm>
          <a:custGeom>
            <a:avLst/>
            <a:gdLst>
              <a:gd name="connsiteX0" fmla="*/ 0 w 9906000"/>
              <a:gd name="connsiteY0" fmla="*/ 0 h 840541"/>
              <a:gd name="connsiteX1" fmla="*/ 7722 w 9906000"/>
              <a:gd name="connsiteY1" fmla="*/ 1596 h 840541"/>
              <a:gd name="connsiteX2" fmla="*/ 4953000 w 9906000"/>
              <a:gd name="connsiteY2" fmla="*/ 415978 h 840541"/>
              <a:gd name="connsiteX3" fmla="*/ 9898278 w 9906000"/>
              <a:gd name="connsiteY3" fmla="*/ 1596 h 840541"/>
              <a:gd name="connsiteX4" fmla="*/ 9906000 w 9906000"/>
              <a:gd name="connsiteY4" fmla="*/ 0 h 840541"/>
              <a:gd name="connsiteX5" fmla="*/ 9906000 w 9906000"/>
              <a:gd name="connsiteY5" fmla="*/ 840541 h 840541"/>
              <a:gd name="connsiteX6" fmla="*/ 0 w 9906000"/>
              <a:gd name="connsiteY6" fmla="*/ 840541 h 840541"/>
              <a:gd name="connsiteX7" fmla="*/ 0 w 9906000"/>
              <a:gd name="connsiteY7" fmla="*/ 0 h 840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6000" h="840541">
                <a:moveTo>
                  <a:pt x="0" y="0"/>
                </a:moveTo>
                <a:lnTo>
                  <a:pt x="7722" y="1596"/>
                </a:lnTo>
                <a:cubicBezTo>
                  <a:pt x="1313860" y="259059"/>
                  <a:pt x="3048934" y="415978"/>
                  <a:pt x="4953000" y="415978"/>
                </a:cubicBezTo>
                <a:cubicBezTo>
                  <a:pt x="6857066" y="415978"/>
                  <a:pt x="8592140" y="259059"/>
                  <a:pt x="9898278" y="1596"/>
                </a:cubicBezTo>
                <a:lnTo>
                  <a:pt x="9906000" y="0"/>
                </a:lnTo>
                <a:lnTo>
                  <a:pt x="9906000" y="840541"/>
                </a:lnTo>
                <a:lnTo>
                  <a:pt x="0" y="84054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6D88D912-4878-4E25-8EB0-C0ECA83CEB07}"/>
              </a:ext>
            </a:extLst>
          </p:cNvPr>
          <p:cNvSpPr/>
          <p:nvPr/>
        </p:nvSpPr>
        <p:spPr>
          <a:xfrm rot="5400000">
            <a:off x="4128493" y="-4128494"/>
            <a:ext cx="1649013" cy="9906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14214C4F-58B7-4A4A-9068-55BB402B8351}"/>
              </a:ext>
            </a:extLst>
          </p:cNvPr>
          <p:cNvSpPr/>
          <p:nvPr/>
        </p:nvSpPr>
        <p:spPr>
          <a:xfrm rot="16200000">
            <a:off x="4713064" y="1668686"/>
            <a:ext cx="479872" cy="9906000"/>
          </a:xfrm>
          <a:prstGeom prst="rect">
            <a:avLst/>
          </a:prstGeom>
          <a:solidFill>
            <a:srgbClr val="B4C6E6"/>
          </a:soli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79" name="모서리가 둥근 직사각형 13">
            <a:extLst>
              <a:ext uri="{FF2B5EF4-FFF2-40B4-BE49-F238E27FC236}">
                <a16:creationId xmlns:a16="http://schemas.microsoft.com/office/drawing/2014/main" id="{39F2535B-D7D2-4BCE-B068-978EDCB97BAD}"/>
              </a:ext>
            </a:extLst>
          </p:cNvPr>
          <p:cNvSpPr/>
          <p:nvPr/>
        </p:nvSpPr>
        <p:spPr>
          <a:xfrm>
            <a:off x="4233000" y="2170239"/>
            <a:ext cx="1440000" cy="1440000"/>
          </a:xfrm>
          <a:prstGeom prst="roundRect">
            <a:avLst>
              <a:gd name="adj" fmla="val 740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83988" tIns="41994" rIns="83988" bIns="41994" anchor="ctr"/>
          <a:lstStyle/>
          <a:p>
            <a:pPr lvl="0" algn="ctr" defTabSz="457200" latinLnBrk="0">
              <a:spcAft>
                <a:spcPts val="900"/>
              </a:spcAft>
              <a:buClr>
                <a:srgbClr val="386BC7"/>
              </a:buClr>
              <a:defRPr/>
            </a:pPr>
            <a: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CHAPTER</a:t>
            </a:r>
            <a:b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</a:br>
            <a:r>
              <a:rPr lang="en-US" altLang="ko-KR" sz="4400" spc="-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IV</a:t>
            </a:r>
            <a:endParaRPr lang="ko-KR" altLang="en-US" sz="4400" spc="-5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94ECCE74-8EBE-4AED-9D13-A252639311B3}"/>
              </a:ext>
            </a:extLst>
          </p:cNvPr>
          <p:cNvSpPr/>
          <p:nvPr/>
        </p:nvSpPr>
        <p:spPr>
          <a:xfrm>
            <a:off x="1181100" y="3877506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 latinLnBrk="0">
              <a:tabLst>
                <a:tab pos="92075" algn="l"/>
              </a:tabLst>
              <a:defRPr/>
            </a:pPr>
            <a:r>
              <a:rPr kumimoji="1" lang="ko-KR" altLang="en-US" sz="28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이해충돌방지법의</a:t>
            </a:r>
            <a:r>
              <a:rPr kumimoji="1" lang="en-US" altLang="ko-KR" sz="4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kumimoji="1" lang="en-US" altLang="ko-KR" sz="4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1" lang="ko-KR" altLang="en-US" sz="44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33F5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제한 및 금지 행위</a:t>
            </a:r>
            <a:r>
              <a:rPr kumimoji="1" lang="en-US" altLang="ko-KR" sz="36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33F5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(5</a:t>
            </a:r>
            <a:r>
              <a:rPr kumimoji="1" lang="ko-KR" altLang="en-US" sz="36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33F5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</a:t>
            </a:r>
            <a:r>
              <a:rPr kumimoji="1" lang="en-US" altLang="ko-KR" sz="36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33F5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kumimoji="1" lang="ko-KR" altLang="en-US" sz="4400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333F5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7" name="사각형: 둥근 모서리 66">
            <a:extLst>
              <a:ext uri="{FF2B5EF4-FFF2-40B4-BE49-F238E27FC236}">
                <a16:creationId xmlns:a16="http://schemas.microsoft.com/office/drawing/2014/main" id="{732951E8-1D86-41D6-BACC-B35F79ABAD32}"/>
              </a:ext>
            </a:extLst>
          </p:cNvPr>
          <p:cNvSpPr/>
          <p:nvPr/>
        </p:nvSpPr>
        <p:spPr>
          <a:xfrm>
            <a:off x="2193423" y="1276933"/>
            <a:ext cx="5519155" cy="371326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  <a:alpha val="42000"/>
            </a:schemeClr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endParaRPr lang="ko-KR" altLang="en-US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68" name="사각형: 둥근 모서리 67">
            <a:extLst>
              <a:ext uri="{FF2B5EF4-FFF2-40B4-BE49-F238E27FC236}">
                <a16:creationId xmlns:a16="http://schemas.microsoft.com/office/drawing/2014/main" id="{0F10BEE0-00D9-435C-9CCC-7DD3CE361956}"/>
              </a:ext>
            </a:extLst>
          </p:cNvPr>
          <p:cNvSpPr/>
          <p:nvPr/>
        </p:nvSpPr>
        <p:spPr>
          <a:xfrm>
            <a:off x="2276475" y="1276933"/>
            <a:ext cx="5353050" cy="371326"/>
          </a:xfrm>
          <a:prstGeom prst="roundRect">
            <a:avLst>
              <a:gd name="adj" fmla="val 0"/>
            </a:avLst>
          </a:prstGeom>
          <a:solidFill>
            <a:srgbClr val="5E7594"/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「공직자의 이해충돌 방지법」</a:t>
            </a: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의 이해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1ED817C4-8EF3-4234-968E-040F972245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47</a:t>
            </a:fld>
            <a:endParaRPr lang="ko-KR" altLang="en-US"/>
          </a:p>
        </p:txBody>
      </p: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61E02D1F-DD3B-4356-86AB-94C61EB73BAB}"/>
              </a:ext>
            </a:extLst>
          </p:cNvPr>
          <p:cNvGrpSpPr/>
          <p:nvPr/>
        </p:nvGrpSpPr>
        <p:grpSpPr>
          <a:xfrm>
            <a:off x="1784003" y="5760886"/>
            <a:ext cx="6444493" cy="658964"/>
            <a:chOff x="1784003" y="5760886"/>
            <a:chExt cx="6444493" cy="658964"/>
          </a:xfrm>
        </p:grpSpPr>
        <p:grpSp>
          <p:nvGrpSpPr>
            <p:cNvPr id="70" name="Group 340">
              <a:extLst>
                <a:ext uri="{FF2B5EF4-FFF2-40B4-BE49-F238E27FC236}">
                  <a16:creationId xmlns:a16="http://schemas.microsoft.com/office/drawing/2014/main" id="{915DDC81-4D2E-47DA-96CA-EDFFDD26B79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00942" y="5822950"/>
              <a:ext cx="497856" cy="596900"/>
              <a:chOff x="4380" y="2781"/>
              <a:chExt cx="377" cy="452"/>
            </a:xfrm>
            <a:solidFill>
              <a:srgbClr val="B4C6E6"/>
            </a:solidFill>
          </p:grpSpPr>
          <p:sp>
            <p:nvSpPr>
              <p:cNvPr id="180" name="Freeform 341">
                <a:extLst>
                  <a:ext uri="{FF2B5EF4-FFF2-40B4-BE49-F238E27FC236}">
                    <a16:creationId xmlns:a16="http://schemas.microsoft.com/office/drawing/2014/main" id="{DFC2847D-BB25-489C-A00C-43C76D03E3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5" y="3095"/>
                <a:ext cx="49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1" name="Freeform 342">
                <a:extLst>
                  <a:ext uri="{FF2B5EF4-FFF2-40B4-BE49-F238E27FC236}">
                    <a16:creationId xmlns:a16="http://schemas.microsoft.com/office/drawing/2014/main" id="{143778AA-958D-4E59-A8B3-DFA87B4DBD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3" y="3095"/>
                <a:ext cx="48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2" name="Freeform 343">
                <a:extLst>
                  <a:ext uri="{FF2B5EF4-FFF2-40B4-BE49-F238E27FC236}">
                    <a16:creationId xmlns:a16="http://schemas.microsoft.com/office/drawing/2014/main" id="{3F8A50A1-7AEA-46A4-B98D-A965E7A72B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6" y="3018"/>
                <a:ext cx="45" cy="26"/>
              </a:xfrm>
              <a:custGeom>
                <a:avLst/>
                <a:gdLst>
                  <a:gd name="T0" fmla="*/ 45 w 45"/>
                  <a:gd name="T1" fmla="*/ 26 h 26"/>
                  <a:gd name="T2" fmla="*/ 45 w 45"/>
                  <a:gd name="T3" fmla="*/ 0 h 26"/>
                  <a:gd name="T4" fmla="*/ 45 w 45"/>
                  <a:gd name="T5" fmla="*/ 0 h 26"/>
                  <a:gd name="T6" fmla="*/ 0 w 45"/>
                  <a:gd name="T7" fmla="*/ 26 h 26"/>
                  <a:gd name="T8" fmla="*/ 42 w 45"/>
                  <a:gd name="T9" fmla="*/ 26 h 26"/>
                  <a:gd name="T10" fmla="*/ 45 w 45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6">
                    <a:moveTo>
                      <a:pt x="45" y="26"/>
                    </a:moveTo>
                    <a:lnTo>
                      <a:pt x="45" y="0"/>
                    </a:lnTo>
                    <a:lnTo>
                      <a:pt x="45" y="0"/>
                    </a:lnTo>
                    <a:lnTo>
                      <a:pt x="0" y="26"/>
                    </a:lnTo>
                    <a:lnTo>
                      <a:pt x="42" y="26"/>
                    </a:lnTo>
                    <a:lnTo>
                      <a:pt x="45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3" name="Freeform 344">
                <a:extLst>
                  <a:ext uri="{FF2B5EF4-FFF2-40B4-BE49-F238E27FC236}">
                    <a16:creationId xmlns:a16="http://schemas.microsoft.com/office/drawing/2014/main" id="{9FF367DF-1BD3-41FE-A58B-B4BC67B007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2781"/>
                <a:ext cx="96" cy="97"/>
              </a:xfrm>
              <a:custGeom>
                <a:avLst/>
                <a:gdLst>
                  <a:gd name="T0" fmla="*/ 78 w 198"/>
                  <a:gd name="T1" fmla="*/ 12 h 198"/>
                  <a:gd name="T2" fmla="*/ 186 w 198"/>
                  <a:gd name="T3" fmla="*/ 79 h 198"/>
                  <a:gd name="T4" fmla="*/ 119 w 198"/>
                  <a:gd name="T5" fmla="*/ 187 h 198"/>
                  <a:gd name="T6" fmla="*/ 11 w 198"/>
                  <a:gd name="T7" fmla="*/ 120 h 198"/>
                  <a:gd name="T8" fmla="*/ 78 w 198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78" y="12"/>
                    </a:moveTo>
                    <a:cubicBezTo>
                      <a:pt x="127" y="0"/>
                      <a:pt x="175" y="30"/>
                      <a:pt x="186" y="79"/>
                    </a:cubicBezTo>
                    <a:cubicBezTo>
                      <a:pt x="198" y="127"/>
                      <a:pt x="168" y="176"/>
                      <a:pt x="119" y="187"/>
                    </a:cubicBezTo>
                    <a:cubicBezTo>
                      <a:pt x="71" y="198"/>
                      <a:pt x="22" y="168"/>
                      <a:pt x="11" y="120"/>
                    </a:cubicBezTo>
                    <a:cubicBezTo>
                      <a:pt x="0" y="71"/>
                      <a:pt x="30" y="23"/>
                      <a:pt x="7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4" name="Freeform 345">
                <a:extLst>
                  <a:ext uri="{FF2B5EF4-FFF2-40B4-BE49-F238E27FC236}">
                    <a16:creationId xmlns:a16="http://schemas.microsoft.com/office/drawing/2014/main" id="{DB0B0009-A200-4149-8633-797C47611F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" y="2963"/>
                <a:ext cx="43" cy="26"/>
              </a:xfrm>
              <a:custGeom>
                <a:avLst/>
                <a:gdLst>
                  <a:gd name="T0" fmla="*/ 55 w 87"/>
                  <a:gd name="T1" fmla="*/ 54 h 54"/>
                  <a:gd name="T2" fmla="*/ 87 w 87"/>
                  <a:gd name="T3" fmla="*/ 23 h 54"/>
                  <a:gd name="T4" fmla="*/ 78 w 87"/>
                  <a:gd name="T5" fmla="*/ 0 h 54"/>
                  <a:gd name="T6" fmla="*/ 0 w 87"/>
                  <a:gd name="T7" fmla="*/ 45 h 54"/>
                  <a:gd name="T8" fmla="*/ 53 w 87"/>
                  <a:gd name="T9" fmla="*/ 54 h 54"/>
                  <a:gd name="T10" fmla="*/ 55 w 87"/>
                  <a:gd name="T11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4">
                    <a:moveTo>
                      <a:pt x="55" y="54"/>
                    </a:moveTo>
                    <a:cubicBezTo>
                      <a:pt x="72" y="54"/>
                      <a:pt x="86" y="41"/>
                      <a:pt x="87" y="23"/>
                    </a:cubicBezTo>
                    <a:cubicBezTo>
                      <a:pt x="87" y="15"/>
                      <a:pt x="84" y="6"/>
                      <a:pt x="78" y="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7" y="50"/>
                      <a:pt x="34" y="53"/>
                      <a:pt x="53" y="54"/>
                    </a:cubicBezTo>
                    <a:cubicBezTo>
                      <a:pt x="54" y="54"/>
                      <a:pt x="54" y="54"/>
                      <a:pt x="55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5" name="Freeform 346">
                <a:extLst>
                  <a:ext uri="{FF2B5EF4-FFF2-40B4-BE49-F238E27FC236}">
                    <a16:creationId xmlns:a16="http://schemas.microsoft.com/office/drawing/2014/main" id="{7D7F2A05-B3EE-4B40-AEB0-38B1A96BB23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0" y="2873"/>
                <a:ext cx="377" cy="219"/>
              </a:xfrm>
              <a:custGeom>
                <a:avLst/>
                <a:gdLst>
                  <a:gd name="T0" fmla="*/ 335 w 773"/>
                  <a:gd name="T1" fmla="*/ 447 h 447"/>
                  <a:gd name="T2" fmla="*/ 354 w 773"/>
                  <a:gd name="T3" fmla="*/ 447 h 447"/>
                  <a:gd name="T4" fmla="*/ 453 w 773"/>
                  <a:gd name="T5" fmla="*/ 447 h 447"/>
                  <a:gd name="T6" fmla="*/ 773 w 773"/>
                  <a:gd name="T7" fmla="*/ 447 h 447"/>
                  <a:gd name="T8" fmla="*/ 773 w 773"/>
                  <a:gd name="T9" fmla="*/ 0 h 447"/>
                  <a:gd name="T10" fmla="*/ 534 w 773"/>
                  <a:gd name="T11" fmla="*/ 139 h 447"/>
                  <a:gd name="T12" fmla="*/ 474 w 773"/>
                  <a:gd name="T13" fmla="*/ 173 h 447"/>
                  <a:gd name="T14" fmla="*/ 452 w 773"/>
                  <a:gd name="T15" fmla="*/ 186 h 447"/>
                  <a:gd name="T16" fmla="*/ 414 w 773"/>
                  <a:gd name="T17" fmla="*/ 208 h 447"/>
                  <a:gd name="T18" fmla="*/ 356 w 773"/>
                  <a:gd name="T19" fmla="*/ 241 h 447"/>
                  <a:gd name="T20" fmla="*/ 334 w 773"/>
                  <a:gd name="T21" fmla="*/ 254 h 447"/>
                  <a:gd name="T22" fmla="*/ 236 w 773"/>
                  <a:gd name="T23" fmla="*/ 311 h 447"/>
                  <a:gd name="T24" fmla="*/ 214 w 773"/>
                  <a:gd name="T25" fmla="*/ 323 h 447"/>
                  <a:gd name="T26" fmla="*/ 223 w 773"/>
                  <a:gd name="T27" fmla="*/ 363 h 447"/>
                  <a:gd name="T28" fmla="*/ 219 w 773"/>
                  <a:gd name="T29" fmla="*/ 393 h 447"/>
                  <a:gd name="T30" fmla="*/ 195 w 773"/>
                  <a:gd name="T31" fmla="*/ 412 h 447"/>
                  <a:gd name="T32" fmla="*/ 185 w 773"/>
                  <a:gd name="T33" fmla="*/ 413 h 447"/>
                  <a:gd name="T34" fmla="*/ 146 w 773"/>
                  <a:gd name="T35" fmla="*/ 383 h 447"/>
                  <a:gd name="T36" fmla="*/ 141 w 773"/>
                  <a:gd name="T37" fmla="*/ 365 h 447"/>
                  <a:gd name="T38" fmla="*/ 0 w 773"/>
                  <a:gd name="T39" fmla="*/ 447 h 447"/>
                  <a:gd name="T40" fmla="*/ 236 w 773"/>
                  <a:gd name="T41" fmla="*/ 447 h 447"/>
                  <a:gd name="T42" fmla="*/ 335 w 773"/>
                  <a:gd name="T43" fmla="*/ 447 h 447"/>
                  <a:gd name="T44" fmla="*/ 335 w 773"/>
                  <a:gd name="T45" fmla="*/ 356 h 447"/>
                  <a:gd name="T46" fmla="*/ 354 w 773"/>
                  <a:gd name="T47" fmla="*/ 345 h 447"/>
                  <a:gd name="T48" fmla="*/ 452 w 773"/>
                  <a:gd name="T49" fmla="*/ 288 h 447"/>
                  <a:gd name="T50" fmla="*/ 453 w 773"/>
                  <a:gd name="T51" fmla="*/ 288 h 447"/>
                  <a:gd name="T52" fmla="*/ 562 w 773"/>
                  <a:gd name="T53" fmla="*/ 225 h 447"/>
                  <a:gd name="T54" fmla="*/ 643 w 773"/>
                  <a:gd name="T55" fmla="*/ 178 h 447"/>
                  <a:gd name="T56" fmla="*/ 684 w 773"/>
                  <a:gd name="T57" fmla="*/ 154 h 447"/>
                  <a:gd name="T58" fmla="*/ 684 w 773"/>
                  <a:gd name="T59" fmla="*/ 358 h 447"/>
                  <a:gd name="T60" fmla="*/ 453 w 773"/>
                  <a:gd name="T61" fmla="*/ 358 h 447"/>
                  <a:gd name="T62" fmla="*/ 437 w 773"/>
                  <a:gd name="T63" fmla="*/ 358 h 447"/>
                  <a:gd name="T64" fmla="*/ 354 w 773"/>
                  <a:gd name="T65" fmla="*/ 358 h 447"/>
                  <a:gd name="T66" fmla="*/ 335 w 773"/>
                  <a:gd name="T67" fmla="*/ 358 h 447"/>
                  <a:gd name="T68" fmla="*/ 332 w 773"/>
                  <a:gd name="T69" fmla="*/ 358 h 447"/>
                  <a:gd name="T70" fmla="*/ 335 w 773"/>
                  <a:gd name="T71" fmla="*/ 356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3" h="447">
                    <a:moveTo>
                      <a:pt x="335" y="447"/>
                    </a:moveTo>
                    <a:cubicBezTo>
                      <a:pt x="354" y="447"/>
                      <a:pt x="354" y="447"/>
                      <a:pt x="354" y="447"/>
                    </a:cubicBezTo>
                    <a:cubicBezTo>
                      <a:pt x="453" y="447"/>
                      <a:pt x="453" y="447"/>
                      <a:pt x="453" y="447"/>
                    </a:cubicBezTo>
                    <a:cubicBezTo>
                      <a:pt x="773" y="447"/>
                      <a:pt x="773" y="447"/>
                      <a:pt x="773" y="447"/>
                    </a:cubicBezTo>
                    <a:cubicBezTo>
                      <a:pt x="773" y="0"/>
                      <a:pt x="773" y="0"/>
                      <a:pt x="773" y="0"/>
                    </a:cubicBezTo>
                    <a:cubicBezTo>
                      <a:pt x="534" y="139"/>
                      <a:pt x="534" y="139"/>
                      <a:pt x="534" y="139"/>
                    </a:cubicBezTo>
                    <a:cubicBezTo>
                      <a:pt x="474" y="173"/>
                      <a:pt x="474" y="173"/>
                      <a:pt x="474" y="173"/>
                    </a:cubicBezTo>
                    <a:cubicBezTo>
                      <a:pt x="452" y="186"/>
                      <a:pt x="452" y="186"/>
                      <a:pt x="452" y="186"/>
                    </a:cubicBezTo>
                    <a:cubicBezTo>
                      <a:pt x="414" y="208"/>
                      <a:pt x="414" y="208"/>
                      <a:pt x="414" y="208"/>
                    </a:cubicBezTo>
                    <a:cubicBezTo>
                      <a:pt x="356" y="241"/>
                      <a:pt x="356" y="241"/>
                      <a:pt x="356" y="241"/>
                    </a:cubicBezTo>
                    <a:cubicBezTo>
                      <a:pt x="334" y="254"/>
                      <a:pt x="334" y="254"/>
                      <a:pt x="334" y="254"/>
                    </a:cubicBezTo>
                    <a:cubicBezTo>
                      <a:pt x="236" y="311"/>
                      <a:pt x="236" y="311"/>
                      <a:pt x="236" y="311"/>
                    </a:cubicBezTo>
                    <a:cubicBezTo>
                      <a:pt x="214" y="323"/>
                      <a:pt x="214" y="323"/>
                      <a:pt x="214" y="323"/>
                    </a:cubicBezTo>
                    <a:cubicBezTo>
                      <a:pt x="217" y="336"/>
                      <a:pt x="220" y="349"/>
                      <a:pt x="223" y="363"/>
                    </a:cubicBezTo>
                    <a:cubicBezTo>
                      <a:pt x="226" y="373"/>
                      <a:pt x="224" y="384"/>
                      <a:pt x="219" y="393"/>
                    </a:cubicBezTo>
                    <a:cubicBezTo>
                      <a:pt x="214" y="403"/>
                      <a:pt x="205" y="409"/>
                      <a:pt x="195" y="412"/>
                    </a:cubicBezTo>
                    <a:cubicBezTo>
                      <a:pt x="191" y="413"/>
                      <a:pt x="188" y="413"/>
                      <a:pt x="185" y="413"/>
                    </a:cubicBezTo>
                    <a:cubicBezTo>
                      <a:pt x="166" y="413"/>
                      <a:pt x="150" y="401"/>
                      <a:pt x="146" y="383"/>
                    </a:cubicBezTo>
                    <a:cubicBezTo>
                      <a:pt x="144" y="377"/>
                      <a:pt x="143" y="371"/>
                      <a:pt x="141" y="3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236" y="447"/>
                      <a:pt x="236" y="447"/>
                      <a:pt x="236" y="447"/>
                    </a:cubicBezTo>
                    <a:lnTo>
                      <a:pt x="335" y="447"/>
                    </a:lnTo>
                    <a:close/>
                    <a:moveTo>
                      <a:pt x="335" y="356"/>
                    </a:moveTo>
                    <a:cubicBezTo>
                      <a:pt x="354" y="345"/>
                      <a:pt x="354" y="345"/>
                      <a:pt x="354" y="345"/>
                    </a:cubicBezTo>
                    <a:cubicBezTo>
                      <a:pt x="452" y="288"/>
                      <a:pt x="452" y="288"/>
                      <a:pt x="452" y="288"/>
                    </a:cubicBezTo>
                    <a:cubicBezTo>
                      <a:pt x="453" y="288"/>
                      <a:pt x="453" y="288"/>
                      <a:pt x="453" y="288"/>
                    </a:cubicBezTo>
                    <a:cubicBezTo>
                      <a:pt x="562" y="225"/>
                      <a:pt x="562" y="225"/>
                      <a:pt x="562" y="225"/>
                    </a:cubicBezTo>
                    <a:cubicBezTo>
                      <a:pt x="643" y="178"/>
                      <a:pt x="643" y="178"/>
                      <a:pt x="643" y="178"/>
                    </a:cubicBezTo>
                    <a:cubicBezTo>
                      <a:pt x="684" y="154"/>
                      <a:pt x="684" y="154"/>
                      <a:pt x="684" y="154"/>
                    </a:cubicBezTo>
                    <a:cubicBezTo>
                      <a:pt x="684" y="358"/>
                      <a:pt x="684" y="358"/>
                      <a:pt x="684" y="358"/>
                    </a:cubicBezTo>
                    <a:cubicBezTo>
                      <a:pt x="453" y="358"/>
                      <a:pt x="453" y="358"/>
                      <a:pt x="453" y="358"/>
                    </a:cubicBezTo>
                    <a:cubicBezTo>
                      <a:pt x="437" y="358"/>
                      <a:pt x="437" y="358"/>
                      <a:pt x="437" y="358"/>
                    </a:cubicBezTo>
                    <a:cubicBezTo>
                      <a:pt x="354" y="358"/>
                      <a:pt x="354" y="358"/>
                      <a:pt x="354" y="358"/>
                    </a:cubicBezTo>
                    <a:cubicBezTo>
                      <a:pt x="335" y="358"/>
                      <a:pt x="335" y="358"/>
                      <a:pt x="335" y="358"/>
                    </a:cubicBezTo>
                    <a:cubicBezTo>
                      <a:pt x="332" y="358"/>
                      <a:pt x="332" y="358"/>
                      <a:pt x="332" y="358"/>
                    </a:cubicBezTo>
                    <a:lnTo>
                      <a:pt x="335" y="3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6" name="Freeform 347">
                <a:extLst>
                  <a:ext uri="{FF2B5EF4-FFF2-40B4-BE49-F238E27FC236}">
                    <a16:creationId xmlns:a16="http://schemas.microsoft.com/office/drawing/2014/main" id="{74C3FED7-9ECF-402A-8C04-2EF5D8E6C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887"/>
                <a:ext cx="193" cy="184"/>
              </a:xfrm>
              <a:custGeom>
                <a:avLst/>
                <a:gdLst>
                  <a:gd name="T0" fmla="*/ 17 w 395"/>
                  <a:gd name="T1" fmla="*/ 334 h 378"/>
                  <a:gd name="T2" fmla="*/ 22 w 395"/>
                  <a:gd name="T3" fmla="*/ 354 h 378"/>
                  <a:gd name="T4" fmla="*/ 53 w 395"/>
                  <a:gd name="T5" fmla="*/ 378 h 378"/>
                  <a:gd name="T6" fmla="*/ 61 w 395"/>
                  <a:gd name="T7" fmla="*/ 377 h 378"/>
                  <a:gd name="T8" fmla="*/ 84 w 395"/>
                  <a:gd name="T9" fmla="*/ 338 h 378"/>
                  <a:gd name="T10" fmla="*/ 75 w 395"/>
                  <a:gd name="T11" fmla="*/ 300 h 378"/>
                  <a:gd name="T12" fmla="*/ 73 w 395"/>
                  <a:gd name="T13" fmla="*/ 292 h 378"/>
                  <a:gd name="T14" fmla="*/ 65 w 395"/>
                  <a:gd name="T15" fmla="*/ 237 h 378"/>
                  <a:gd name="T16" fmla="*/ 64 w 395"/>
                  <a:gd name="T17" fmla="*/ 204 h 378"/>
                  <a:gd name="T18" fmla="*/ 102 w 395"/>
                  <a:gd name="T19" fmla="*/ 83 h 378"/>
                  <a:gd name="T20" fmla="*/ 104 w 395"/>
                  <a:gd name="T21" fmla="*/ 82 h 378"/>
                  <a:gd name="T22" fmla="*/ 104 w 395"/>
                  <a:gd name="T23" fmla="*/ 229 h 378"/>
                  <a:gd name="T24" fmla="*/ 104 w 395"/>
                  <a:gd name="T25" fmla="*/ 274 h 378"/>
                  <a:gd name="T26" fmla="*/ 201 w 395"/>
                  <a:gd name="T27" fmla="*/ 218 h 378"/>
                  <a:gd name="T28" fmla="*/ 230 w 395"/>
                  <a:gd name="T29" fmla="*/ 202 h 378"/>
                  <a:gd name="T30" fmla="*/ 268 w 395"/>
                  <a:gd name="T31" fmla="*/ 179 h 378"/>
                  <a:gd name="T32" fmla="*/ 320 w 395"/>
                  <a:gd name="T33" fmla="*/ 149 h 378"/>
                  <a:gd name="T34" fmla="*/ 320 w 395"/>
                  <a:gd name="T35" fmla="*/ 125 h 378"/>
                  <a:gd name="T36" fmla="*/ 320 w 395"/>
                  <a:gd name="T37" fmla="*/ 126 h 378"/>
                  <a:gd name="T38" fmla="*/ 336 w 395"/>
                  <a:gd name="T39" fmla="*/ 140 h 378"/>
                  <a:gd name="T40" fmla="*/ 395 w 395"/>
                  <a:gd name="T41" fmla="*/ 106 h 378"/>
                  <a:gd name="T42" fmla="*/ 346 w 395"/>
                  <a:gd name="T43" fmla="*/ 57 h 378"/>
                  <a:gd name="T44" fmla="*/ 326 w 395"/>
                  <a:gd name="T45" fmla="*/ 29 h 378"/>
                  <a:gd name="T46" fmla="*/ 321 w 395"/>
                  <a:gd name="T47" fmla="*/ 21 h 378"/>
                  <a:gd name="T48" fmla="*/ 320 w 395"/>
                  <a:gd name="T49" fmla="*/ 19 h 378"/>
                  <a:gd name="T50" fmla="*/ 320 w 395"/>
                  <a:gd name="T51" fmla="*/ 18 h 378"/>
                  <a:gd name="T52" fmla="*/ 320 w 395"/>
                  <a:gd name="T53" fmla="*/ 18 h 378"/>
                  <a:gd name="T54" fmla="*/ 303 w 395"/>
                  <a:gd name="T55" fmla="*/ 3 h 378"/>
                  <a:gd name="T56" fmla="*/ 289 w 395"/>
                  <a:gd name="T57" fmla="*/ 0 h 378"/>
                  <a:gd name="T58" fmla="*/ 135 w 395"/>
                  <a:gd name="T59" fmla="*/ 0 h 378"/>
                  <a:gd name="T60" fmla="*/ 127 w 395"/>
                  <a:gd name="T61" fmla="*/ 1 h 378"/>
                  <a:gd name="T62" fmla="*/ 123 w 395"/>
                  <a:gd name="T63" fmla="*/ 1 h 378"/>
                  <a:gd name="T64" fmla="*/ 123 w 395"/>
                  <a:gd name="T65" fmla="*/ 1 h 378"/>
                  <a:gd name="T66" fmla="*/ 58 w 395"/>
                  <a:gd name="T67" fmla="*/ 37 h 378"/>
                  <a:gd name="T68" fmla="*/ 0 w 395"/>
                  <a:gd name="T69" fmla="*/ 204 h 378"/>
                  <a:gd name="T70" fmla="*/ 1 w 395"/>
                  <a:gd name="T71" fmla="*/ 237 h 378"/>
                  <a:gd name="T72" fmla="*/ 15 w 395"/>
                  <a:gd name="T73" fmla="*/ 326 h 378"/>
                  <a:gd name="T74" fmla="*/ 17 w 395"/>
                  <a:gd name="T75" fmla="*/ 334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5" h="378">
                    <a:moveTo>
                      <a:pt x="17" y="334"/>
                    </a:moveTo>
                    <a:cubicBezTo>
                      <a:pt x="18" y="340"/>
                      <a:pt x="20" y="347"/>
                      <a:pt x="22" y="354"/>
                    </a:cubicBezTo>
                    <a:cubicBezTo>
                      <a:pt x="25" y="368"/>
                      <a:pt x="38" y="378"/>
                      <a:pt x="53" y="378"/>
                    </a:cubicBezTo>
                    <a:cubicBezTo>
                      <a:pt x="55" y="378"/>
                      <a:pt x="58" y="378"/>
                      <a:pt x="61" y="377"/>
                    </a:cubicBezTo>
                    <a:cubicBezTo>
                      <a:pt x="78" y="373"/>
                      <a:pt x="88" y="355"/>
                      <a:pt x="84" y="338"/>
                    </a:cubicBezTo>
                    <a:cubicBezTo>
                      <a:pt x="80" y="325"/>
                      <a:pt x="77" y="312"/>
                      <a:pt x="75" y="300"/>
                    </a:cubicBezTo>
                    <a:cubicBezTo>
                      <a:pt x="74" y="297"/>
                      <a:pt x="74" y="295"/>
                      <a:pt x="73" y="292"/>
                    </a:cubicBezTo>
                    <a:cubicBezTo>
                      <a:pt x="69" y="272"/>
                      <a:pt x="67" y="253"/>
                      <a:pt x="65" y="237"/>
                    </a:cubicBezTo>
                    <a:cubicBezTo>
                      <a:pt x="64" y="225"/>
                      <a:pt x="64" y="214"/>
                      <a:pt x="64" y="204"/>
                    </a:cubicBezTo>
                    <a:cubicBezTo>
                      <a:pt x="64" y="133"/>
                      <a:pt x="85" y="100"/>
                      <a:pt x="102" y="83"/>
                    </a:cubicBezTo>
                    <a:cubicBezTo>
                      <a:pt x="103" y="83"/>
                      <a:pt x="103" y="82"/>
                      <a:pt x="104" y="82"/>
                    </a:cubicBezTo>
                    <a:cubicBezTo>
                      <a:pt x="104" y="229"/>
                      <a:pt x="104" y="229"/>
                      <a:pt x="104" y="229"/>
                    </a:cubicBezTo>
                    <a:cubicBezTo>
                      <a:pt x="104" y="274"/>
                      <a:pt x="104" y="274"/>
                      <a:pt x="104" y="274"/>
                    </a:cubicBezTo>
                    <a:cubicBezTo>
                      <a:pt x="201" y="218"/>
                      <a:pt x="201" y="218"/>
                      <a:pt x="201" y="218"/>
                    </a:cubicBezTo>
                    <a:cubicBezTo>
                      <a:pt x="230" y="202"/>
                      <a:pt x="230" y="202"/>
                      <a:pt x="230" y="202"/>
                    </a:cubicBezTo>
                    <a:cubicBezTo>
                      <a:pt x="268" y="179"/>
                      <a:pt x="268" y="179"/>
                      <a:pt x="268" y="179"/>
                    </a:cubicBezTo>
                    <a:cubicBezTo>
                      <a:pt x="320" y="149"/>
                      <a:pt x="320" y="149"/>
                      <a:pt x="320" y="149"/>
                    </a:cubicBezTo>
                    <a:cubicBezTo>
                      <a:pt x="320" y="125"/>
                      <a:pt x="320" y="125"/>
                      <a:pt x="320" y="125"/>
                    </a:cubicBezTo>
                    <a:cubicBezTo>
                      <a:pt x="320" y="125"/>
                      <a:pt x="320" y="125"/>
                      <a:pt x="320" y="126"/>
                    </a:cubicBezTo>
                    <a:cubicBezTo>
                      <a:pt x="325" y="130"/>
                      <a:pt x="330" y="135"/>
                      <a:pt x="336" y="140"/>
                    </a:cubicBezTo>
                    <a:cubicBezTo>
                      <a:pt x="395" y="106"/>
                      <a:pt x="395" y="106"/>
                      <a:pt x="395" y="106"/>
                    </a:cubicBezTo>
                    <a:cubicBezTo>
                      <a:pt x="375" y="91"/>
                      <a:pt x="358" y="73"/>
                      <a:pt x="346" y="57"/>
                    </a:cubicBezTo>
                    <a:cubicBezTo>
                      <a:pt x="337" y="46"/>
                      <a:pt x="330" y="36"/>
                      <a:pt x="326" y="29"/>
                    </a:cubicBezTo>
                    <a:cubicBezTo>
                      <a:pt x="324" y="25"/>
                      <a:pt x="322" y="23"/>
                      <a:pt x="321" y="21"/>
                    </a:cubicBezTo>
                    <a:cubicBezTo>
                      <a:pt x="320" y="20"/>
                      <a:pt x="320" y="19"/>
                      <a:pt x="320" y="19"/>
                    </a:cubicBezTo>
                    <a:cubicBezTo>
                      <a:pt x="320" y="19"/>
                      <a:pt x="320" y="18"/>
                      <a:pt x="320" y="18"/>
                    </a:cubicBezTo>
                    <a:cubicBezTo>
                      <a:pt x="320" y="18"/>
                      <a:pt x="320" y="18"/>
                      <a:pt x="320" y="18"/>
                    </a:cubicBezTo>
                    <a:cubicBezTo>
                      <a:pt x="316" y="11"/>
                      <a:pt x="310" y="6"/>
                      <a:pt x="303" y="3"/>
                    </a:cubicBezTo>
                    <a:cubicBezTo>
                      <a:pt x="299" y="1"/>
                      <a:pt x="294" y="0"/>
                      <a:pt x="289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2" y="0"/>
                      <a:pt x="129" y="0"/>
                      <a:pt x="127" y="1"/>
                    </a:cubicBezTo>
                    <a:cubicBezTo>
                      <a:pt x="126" y="1"/>
                      <a:pt x="124" y="1"/>
                      <a:pt x="123" y="1"/>
                    </a:cubicBezTo>
                    <a:cubicBezTo>
                      <a:pt x="123" y="1"/>
                      <a:pt x="123" y="1"/>
                      <a:pt x="123" y="1"/>
                    </a:cubicBezTo>
                    <a:cubicBezTo>
                      <a:pt x="119" y="2"/>
                      <a:pt x="88" y="8"/>
                      <a:pt x="58" y="37"/>
                    </a:cubicBezTo>
                    <a:cubicBezTo>
                      <a:pt x="27" y="67"/>
                      <a:pt x="0" y="120"/>
                      <a:pt x="0" y="204"/>
                    </a:cubicBezTo>
                    <a:cubicBezTo>
                      <a:pt x="0" y="214"/>
                      <a:pt x="0" y="225"/>
                      <a:pt x="1" y="237"/>
                    </a:cubicBezTo>
                    <a:cubicBezTo>
                      <a:pt x="3" y="263"/>
                      <a:pt x="8" y="293"/>
                      <a:pt x="15" y="326"/>
                    </a:cubicBezTo>
                    <a:cubicBezTo>
                      <a:pt x="15" y="328"/>
                      <a:pt x="16" y="331"/>
                      <a:pt x="17" y="3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17863DA4-09CE-4235-B26B-3740F1E98B1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529370" y="5760886"/>
              <a:ext cx="697303" cy="658964"/>
              <a:chOff x="1108075" y="4298950"/>
              <a:chExt cx="1385888" cy="1309688"/>
            </a:xfrm>
            <a:solidFill>
              <a:srgbClr val="B4C6E6"/>
            </a:solidFill>
          </p:grpSpPr>
          <p:sp>
            <p:nvSpPr>
              <p:cNvPr id="173" name="Freeform 7">
                <a:extLst>
                  <a:ext uri="{FF2B5EF4-FFF2-40B4-BE49-F238E27FC236}">
                    <a16:creationId xmlns:a16="http://schemas.microsoft.com/office/drawing/2014/main" id="{29A075C6-23E9-4B5D-B9DB-75B0741D21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4075" y="4298950"/>
                <a:ext cx="209550" cy="207963"/>
              </a:xfrm>
              <a:custGeom>
                <a:avLst/>
                <a:gdLst>
                  <a:gd name="T0" fmla="*/ 18 w 132"/>
                  <a:gd name="T1" fmla="*/ 113 h 131"/>
                  <a:gd name="T2" fmla="*/ 18 w 132"/>
                  <a:gd name="T3" fmla="*/ 113 h 131"/>
                  <a:gd name="T4" fmla="*/ 6 w 132"/>
                  <a:gd name="T5" fmla="*/ 89 h 131"/>
                  <a:gd name="T6" fmla="*/ 0 w 132"/>
                  <a:gd name="T7" fmla="*/ 65 h 131"/>
                  <a:gd name="T8" fmla="*/ 0 w 132"/>
                  <a:gd name="T9" fmla="*/ 65 h 131"/>
                  <a:gd name="T10" fmla="*/ 6 w 132"/>
                  <a:gd name="T11" fmla="*/ 41 h 131"/>
                  <a:gd name="T12" fmla="*/ 18 w 132"/>
                  <a:gd name="T13" fmla="*/ 23 h 131"/>
                  <a:gd name="T14" fmla="*/ 18 w 132"/>
                  <a:gd name="T15" fmla="*/ 23 h 131"/>
                  <a:gd name="T16" fmla="*/ 42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90 w 132"/>
                  <a:gd name="T23" fmla="*/ 6 h 131"/>
                  <a:gd name="T24" fmla="*/ 108 w 132"/>
                  <a:gd name="T25" fmla="*/ 23 h 131"/>
                  <a:gd name="T26" fmla="*/ 108 w 132"/>
                  <a:gd name="T27" fmla="*/ 23 h 131"/>
                  <a:gd name="T28" fmla="*/ 126 w 132"/>
                  <a:gd name="T29" fmla="*/ 41 h 131"/>
                  <a:gd name="T30" fmla="*/ 132 w 132"/>
                  <a:gd name="T31" fmla="*/ 65 h 131"/>
                  <a:gd name="T32" fmla="*/ 132 w 132"/>
                  <a:gd name="T33" fmla="*/ 65 h 131"/>
                  <a:gd name="T34" fmla="*/ 126 w 132"/>
                  <a:gd name="T35" fmla="*/ 89 h 131"/>
                  <a:gd name="T36" fmla="*/ 108 w 132"/>
                  <a:gd name="T37" fmla="*/ 113 h 131"/>
                  <a:gd name="T38" fmla="*/ 108 w 132"/>
                  <a:gd name="T39" fmla="*/ 113 h 131"/>
                  <a:gd name="T40" fmla="*/ 90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36 w 132"/>
                  <a:gd name="T47" fmla="*/ 125 h 131"/>
                  <a:gd name="T48" fmla="*/ 18 w 132"/>
                  <a:gd name="T49" fmla="*/ 113 h 131"/>
                  <a:gd name="T50" fmla="*/ 18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8" y="113"/>
                    </a:moveTo>
                    <a:lnTo>
                      <a:pt x="18" y="113"/>
                    </a:lnTo>
                    <a:lnTo>
                      <a:pt x="6" y="89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41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42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90" y="6"/>
                    </a:lnTo>
                    <a:lnTo>
                      <a:pt x="108" y="23"/>
                    </a:lnTo>
                    <a:lnTo>
                      <a:pt x="108" y="23"/>
                    </a:lnTo>
                    <a:lnTo>
                      <a:pt x="126" y="41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89"/>
                    </a:lnTo>
                    <a:lnTo>
                      <a:pt x="108" y="113"/>
                    </a:lnTo>
                    <a:lnTo>
                      <a:pt x="108" y="113"/>
                    </a:lnTo>
                    <a:lnTo>
                      <a:pt x="90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36" y="125"/>
                    </a:lnTo>
                    <a:lnTo>
                      <a:pt x="18" y="113"/>
                    </a:lnTo>
                    <a:lnTo>
                      <a:pt x="18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4" name="Freeform 8">
                <a:extLst>
                  <a:ext uri="{FF2B5EF4-FFF2-40B4-BE49-F238E27FC236}">
                    <a16:creationId xmlns:a16="http://schemas.microsoft.com/office/drawing/2014/main" id="{C223F77B-DBB7-48C8-9F59-A6574E286B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92238" y="4298950"/>
                <a:ext cx="209550" cy="207963"/>
              </a:xfrm>
              <a:custGeom>
                <a:avLst/>
                <a:gdLst>
                  <a:gd name="T0" fmla="*/ 114 w 132"/>
                  <a:gd name="T1" fmla="*/ 113 h 131"/>
                  <a:gd name="T2" fmla="*/ 114 w 132"/>
                  <a:gd name="T3" fmla="*/ 113 h 131"/>
                  <a:gd name="T4" fmla="*/ 126 w 132"/>
                  <a:gd name="T5" fmla="*/ 89 h 131"/>
                  <a:gd name="T6" fmla="*/ 132 w 132"/>
                  <a:gd name="T7" fmla="*/ 65 h 131"/>
                  <a:gd name="T8" fmla="*/ 132 w 132"/>
                  <a:gd name="T9" fmla="*/ 65 h 131"/>
                  <a:gd name="T10" fmla="*/ 126 w 132"/>
                  <a:gd name="T11" fmla="*/ 41 h 131"/>
                  <a:gd name="T12" fmla="*/ 114 w 132"/>
                  <a:gd name="T13" fmla="*/ 23 h 131"/>
                  <a:gd name="T14" fmla="*/ 114 w 132"/>
                  <a:gd name="T15" fmla="*/ 23 h 131"/>
                  <a:gd name="T16" fmla="*/ 90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42 w 132"/>
                  <a:gd name="T23" fmla="*/ 6 h 131"/>
                  <a:gd name="T24" fmla="*/ 24 w 132"/>
                  <a:gd name="T25" fmla="*/ 23 h 131"/>
                  <a:gd name="T26" fmla="*/ 24 w 132"/>
                  <a:gd name="T27" fmla="*/ 23 h 131"/>
                  <a:gd name="T28" fmla="*/ 6 w 132"/>
                  <a:gd name="T29" fmla="*/ 41 h 131"/>
                  <a:gd name="T30" fmla="*/ 0 w 132"/>
                  <a:gd name="T31" fmla="*/ 65 h 131"/>
                  <a:gd name="T32" fmla="*/ 0 w 132"/>
                  <a:gd name="T33" fmla="*/ 65 h 131"/>
                  <a:gd name="T34" fmla="*/ 6 w 132"/>
                  <a:gd name="T35" fmla="*/ 89 h 131"/>
                  <a:gd name="T36" fmla="*/ 24 w 132"/>
                  <a:gd name="T37" fmla="*/ 113 h 131"/>
                  <a:gd name="T38" fmla="*/ 24 w 132"/>
                  <a:gd name="T39" fmla="*/ 113 h 131"/>
                  <a:gd name="T40" fmla="*/ 42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96 w 132"/>
                  <a:gd name="T47" fmla="*/ 125 h 131"/>
                  <a:gd name="T48" fmla="*/ 114 w 132"/>
                  <a:gd name="T49" fmla="*/ 113 h 131"/>
                  <a:gd name="T50" fmla="*/ 114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14" y="113"/>
                    </a:moveTo>
                    <a:lnTo>
                      <a:pt x="114" y="113"/>
                    </a:lnTo>
                    <a:lnTo>
                      <a:pt x="126" y="89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41"/>
                    </a:lnTo>
                    <a:lnTo>
                      <a:pt x="114" y="23"/>
                    </a:lnTo>
                    <a:lnTo>
                      <a:pt x="114" y="23"/>
                    </a:lnTo>
                    <a:lnTo>
                      <a:pt x="90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42" y="6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6" y="41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89"/>
                    </a:lnTo>
                    <a:lnTo>
                      <a:pt x="24" y="113"/>
                    </a:lnTo>
                    <a:lnTo>
                      <a:pt x="24" y="113"/>
                    </a:lnTo>
                    <a:lnTo>
                      <a:pt x="42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96" y="125"/>
                    </a:lnTo>
                    <a:lnTo>
                      <a:pt x="114" y="113"/>
                    </a:lnTo>
                    <a:lnTo>
                      <a:pt x="114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5" name="Freeform 9">
                <a:extLst>
                  <a:ext uri="{FF2B5EF4-FFF2-40B4-BE49-F238E27FC236}">
                    <a16:creationId xmlns:a16="http://schemas.microsoft.com/office/drawing/2014/main" id="{6C3FEA38-0F3A-4E64-A32C-941C63C49E5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55700" y="5048250"/>
                <a:ext cx="541338" cy="550863"/>
              </a:xfrm>
              <a:custGeom>
                <a:avLst/>
                <a:gdLst>
                  <a:gd name="T0" fmla="*/ 191 w 341"/>
                  <a:gd name="T1" fmla="*/ 347 h 347"/>
                  <a:gd name="T2" fmla="*/ 131 w 341"/>
                  <a:gd name="T3" fmla="*/ 335 h 347"/>
                  <a:gd name="T4" fmla="*/ 83 w 341"/>
                  <a:gd name="T5" fmla="*/ 306 h 347"/>
                  <a:gd name="T6" fmla="*/ 54 w 341"/>
                  <a:gd name="T7" fmla="*/ 258 h 347"/>
                  <a:gd name="T8" fmla="*/ 42 w 341"/>
                  <a:gd name="T9" fmla="*/ 198 h 347"/>
                  <a:gd name="T10" fmla="*/ 48 w 341"/>
                  <a:gd name="T11" fmla="*/ 156 h 347"/>
                  <a:gd name="T12" fmla="*/ 0 w 341"/>
                  <a:gd name="T13" fmla="*/ 90 h 347"/>
                  <a:gd name="T14" fmla="*/ 137 w 341"/>
                  <a:gd name="T15" fmla="*/ 60 h 347"/>
                  <a:gd name="T16" fmla="*/ 161 w 341"/>
                  <a:gd name="T17" fmla="*/ 54 h 347"/>
                  <a:gd name="T18" fmla="*/ 191 w 341"/>
                  <a:gd name="T19" fmla="*/ 48 h 347"/>
                  <a:gd name="T20" fmla="*/ 251 w 341"/>
                  <a:gd name="T21" fmla="*/ 60 h 347"/>
                  <a:gd name="T22" fmla="*/ 299 w 341"/>
                  <a:gd name="T23" fmla="*/ 90 h 347"/>
                  <a:gd name="T24" fmla="*/ 329 w 341"/>
                  <a:gd name="T25" fmla="*/ 138 h 347"/>
                  <a:gd name="T26" fmla="*/ 341 w 341"/>
                  <a:gd name="T27" fmla="*/ 198 h 347"/>
                  <a:gd name="T28" fmla="*/ 341 w 341"/>
                  <a:gd name="T29" fmla="*/ 228 h 347"/>
                  <a:gd name="T30" fmla="*/ 317 w 341"/>
                  <a:gd name="T31" fmla="*/ 282 h 347"/>
                  <a:gd name="T32" fmla="*/ 275 w 341"/>
                  <a:gd name="T33" fmla="*/ 323 h 347"/>
                  <a:gd name="T34" fmla="*/ 221 w 341"/>
                  <a:gd name="T35" fmla="*/ 347 h 347"/>
                  <a:gd name="T36" fmla="*/ 191 w 341"/>
                  <a:gd name="T37" fmla="*/ 347 h 347"/>
                  <a:gd name="T38" fmla="*/ 101 w 341"/>
                  <a:gd name="T39" fmla="*/ 114 h 347"/>
                  <a:gd name="T40" fmla="*/ 77 w 341"/>
                  <a:gd name="T41" fmla="*/ 156 h 347"/>
                  <a:gd name="T42" fmla="*/ 65 w 341"/>
                  <a:gd name="T43" fmla="*/ 198 h 347"/>
                  <a:gd name="T44" fmla="*/ 71 w 341"/>
                  <a:gd name="T45" fmla="*/ 222 h 347"/>
                  <a:gd name="T46" fmla="*/ 89 w 341"/>
                  <a:gd name="T47" fmla="*/ 270 h 347"/>
                  <a:gd name="T48" fmla="*/ 119 w 341"/>
                  <a:gd name="T49" fmla="*/ 300 h 347"/>
                  <a:gd name="T50" fmla="*/ 167 w 341"/>
                  <a:gd name="T51" fmla="*/ 323 h 347"/>
                  <a:gd name="T52" fmla="*/ 191 w 341"/>
                  <a:gd name="T53" fmla="*/ 323 h 347"/>
                  <a:gd name="T54" fmla="*/ 239 w 341"/>
                  <a:gd name="T55" fmla="*/ 312 h 347"/>
                  <a:gd name="T56" fmla="*/ 281 w 341"/>
                  <a:gd name="T57" fmla="*/ 288 h 347"/>
                  <a:gd name="T58" fmla="*/ 305 w 341"/>
                  <a:gd name="T59" fmla="*/ 246 h 347"/>
                  <a:gd name="T60" fmla="*/ 317 w 341"/>
                  <a:gd name="T61" fmla="*/ 198 h 347"/>
                  <a:gd name="T62" fmla="*/ 311 w 341"/>
                  <a:gd name="T63" fmla="*/ 174 h 347"/>
                  <a:gd name="T64" fmla="*/ 293 w 341"/>
                  <a:gd name="T65" fmla="*/ 132 h 347"/>
                  <a:gd name="T66" fmla="*/ 263 w 341"/>
                  <a:gd name="T67" fmla="*/ 96 h 347"/>
                  <a:gd name="T68" fmla="*/ 215 w 341"/>
                  <a:gd name="T69" fmla="*/ 78 h 347"/>
                  <a:gd name="T70" fmla="*/ 191 w 341"/>
                  <a:gd name="T71" fmla="*/ 78 h 347"/>
                  <a:gd name="T72" fmla="*/ 131 w 341"/>
                  <a:gd name="T73" fmla="*/ 90 h 347"/>
                  <a:gd name="T74" fmla="*/ 101 w 341"/>
                  <a:gd name="T75" fmla="*/ 114 h 347"/>
                  <a:gd name="T76" fmla="*/ 113 w 341"/>
                  <a:gd name="T77" fmla="*/ 102 h 347"/>
                  <a:gd name="T78" fmla="*/ 59 w 341"/>
                  <a:gd name="T79" fmla="*/ 84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1" h="347">
                    <a:moveTo>
                      <a:pt x="191" y="347"/>
                    </a:moveTo>
                    <a:lnTo>
                      <a:pt x="191" y="347"/>
                    </a:lnTo>
                    <a:lnTo>
                      <a:pt x="161" y="347"/>
                    </a:lnTo>
                    <a:lnTo>
                      <a:pt x="131" y="335"/>
                    </a:lnTo>
                    <a:lnTo>
                      <a:pt x="107" y="323"/>
                    </a:lnTo>
                    <a:lnTo>
                      <a:pt x="83" y="306"/>
                    </a:lnTo>
                    <a:lnTo>
                      <a:pt x="65" y="282"/>
                    </a:lnTo>
                    <a:lnTo>
                      <a:pt x="54" y="258"/>
                    </a:lnTo>
                    <a:lnTo>
                      <a:pt x="42" y="228"/>
                    </a:lnTo>
                    <a:lnTo>
                      <a:pt x="42" y="198"/>
                    </a:lnTo>
                    <a:lnTo>
                      <a:pt x="42" y="198"/>
                    </a:lnTo>
                    <a:lnTo>
                      <a:pt x="48" y="156"/>
                    </a:lnTo>
                    <a:lnTo>
                      <a:pt x="65" y="114"/>
                    </a:lnTo>
                    <a:lnTo>
                      <a:pt x="0" y="90"/>
                    </a:lnTo>
                    <a:lnTo>
                      <a:pt x="137" y="0"/>
                    </a:lnTo>
                    <a:lnTo>
                      <a:pt x="137" y="60"/>
                    </a:lnTo>
                    <a:lnTo>
                      <a:pt x="137" y="60"/>
                    </a:lnTo>
                    <a:lnTo>
                      <a:pt x="161" y="54"/>
                    </a:lnTo>
                    <a:lnTo>
                      <a:pt x="191" y="48"/>
                    </a:lnTo>
                    <a:lnTo>
                      <a:pt x="191" y="48"/>
                    </a:lnTo>
                    <a:lnTo>
                      <a:pt x="221" y="54"/>
                    </a:lnTo>
                    <a:lnTo>
                      <a:pt x="251" y="60"/>
                    </a:lnTo>
                    <a:lnTo>
                      <a:pt x="275" y="72"/>
                    </a:lnTo>
                    <a:lnTo>
                      <a:pt x="299" y="90"/>
                    </a:lnTo>
                    <a:lnTo>
                      <a:pt x="317" y="114"/>
                    </a:lnTo>
                    <a:lnTo>
                      <a:pt x="329" y="138"/>
                    </a:lnTo>
                    <a:lnTo>
                      <a:pt x="341" y="168"/>
                    </a:lnTo>
                    <a:lnTo>
                      <a:pt x="341" y="198"/>
                    </a:lnTo>
                    <a:lnTo>
                      <a:pt x="341" y="198"/>
                    </a:lnTo>
                    <a:lnTo>
                      <a:pt x="341" y="228"/>
                    </a:lnTo>
                    <a:lnTo>
                      <a:pt x="329" y="258"/>
                    </a:lnTo>
                    <a:lnTo>
                      <a:pt x="317" y="282"/>
                    </a:lnTo>
                    <a:lnTo>
                      <a:pt x="299" y="306"/>
                    </a:lnTo>
                    <a:lnTo>
                      <a:pt x="275" y="323"/>
                    </a:lnTo>
                    <a:lnTo>
                      <a:pt x="251" y="335"/>
                    </a:lnTo>
                    <a:lnTo>
                      <a:pt x="221" y="347"/>
                    </a:lnTo>
                    <a:lnTo>
                      <a:pt x="191" y="347"/>
                    </a:lnTo>
                    <a:lnTo>
                      <a:pt x="191" y="347"/>
                    </a:lnTo>
                    <a:close/>
                    <a:moveTo>
                      <a:pt x="101" y="114"/>
                    </a:moveTo>
                    <a:lnTo>
                      <a:pt x="101" y="114"/>
                    </a:lnTo>
                    <a:lnTo>
                      <a:pt x="83" y="138"/>
                    </a:lnTo>
                    <a:lnTo>
                      <a:pt x="77" y="156"/>
                    </a:lnTo>
                    <a:lnTo>
                      <a:pt x="71" y="180"/>
                    </a:lnTo>
                    <a:lnTo>
                      <a:pt x="65" y="198"/>
                    </a:lnTo>
                    <a:lnTo>
                      <a:pt x="65" y="198"/>
                    </a:lnTo>
                    <a:lnTo>
                      <a:pt x="71" y="222"/>
                    </a:lnTo>
                    <a:lnTo>
                      <a:pt x="77" y="246"/>
                    </a:lnTo>
                    <a:lnTo>
                      <a:pt x="89" y="270"/>
                    </a:lnTo>
                    <a:lnTo>
                      <a:pt x="101" y="288"/>
                    </a:lnTo>
                    <a:lnTo>
                      <a:pt x="119" y="300"/>
                    </a:lnTo>
                    <a:lnTo>
                      <a:pt x="143" y="312"/>
                    </a:lnTo>
                    <a:lnTo>
                      <a:pt x="167" y="323"/>
                    </a:lnTo>
                    <a:lnTo>
                      <a:pt x="191" y="323"/>
                    </a:lnTo>
                    <a:lnTo>
                      <a:pt x="191" y="323"/>
                    </a:lnTo>
                    <a:lnTo>
                      <a:pt x="215" y="323"/>
                    </a:lnTo>
                    <a:lnTo>
                      <a:pt x="239" y="312"/>
                    </a:lnTo>
                    <a:lnTo>
                      <a:pt x="263" y="300"/>
                    </a:lnTo>
                    <a:lnTo>
                      <a:pt x="281" y="288"/>
                    </a:lnTo>
                    <a:lnTo>
                      <a:pt x="293" y="270"/>
                    </a:lnTo>
                    <a:lnTo>
                      <a:pt x="305" y="246"/>
                    </a:lnTo>
                    <a:lnTo>
                      <a:pt x="311" y="222"/>
                    </a:lnTo>
                    <a:lnTo>
                      <a:pt x="317" y="198"/>
                    </a:lnTo>
                    <a:lnTo>
                      <a:pt x="317" y="198"/>
                    </a:lnTo>
                    <a:lnTo>
                      <a:pt x="311" y="174"/>
                    </a:lnTo>
                    <a:lnTo>
                      <a:pt x="305" y="150"/>
                    </a:lnTo>
                    <a:lnTo>
                      <a:pt x="293" y="132"/>
                    </a:lnTo>
                    <a:lnTo>
                      <a:pt x="281" y="114"/>
                    </a:lnTo>
                    <a:lnTo>
                      <a:pt x="263" y="96"/>
                    </a:lnTo>
                    <a:lnTo>
                      <a:pt x="239" y="84"/>
                    </a:lnTo>
                    <a:lnTo>
                      <a:pt x="215" y="78"/>
                    </a:lnTo>
                    <a:lnTo>
                      <a:pt x="191" y="78"/>
                    </a:lnTo>
                    <a:lnTo>
                      <a:pt x="191" y="78"/>
                    </a:lnTo>
                    <a:lnTo>
                      <a:pt x="161" y="78"/>
                    </a:lnTo>
                    <a:lnTo>
                      <a:pt x="131" y="90"/>
                    </a:lnTo>
                    <a:lnTo>
                      <a:pt x="113" y="102"/>
                    </a:lnTo>
                    <a:lnTo>
                      <a:pt x="101" y="114"/>
                    </a:lnTo>
                    <a:close/>
                    <a:moveTo>
                      <a:pt x="59" y="84"/>
                    </a:moveTo>
                    <a:lnTo>
                      <a:pt x="113" y="102"/>
                    </a:lnTo>
                    <a:lnTo>
                      <a:pt x="113" y="48"/>
                    </a:lnTo>
                    <a:lnTo>
                      <a:pt x="59" y="84"/>
                    </a:lnTo>
                    <a:lnTo>
                      <a:pt x="59" y="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6" name="Freeform 10">
                <a:extLst>
                  <a:ext uri="{FF2B5EF4-FFF2-40B4-BE49-F238E27FC236}">
                    <a16:creationId xmlns:a16="http://schemas.microsoft.com/office/drawing/2014/main" id="{ECA70124-4479-4010-8536-B26A74E2A2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8075" y="4916488"/>
                <a:ext cx="930275" cy="112713"/>
              </a:xfrm>
              <a:custGeom>
                <a:avLst/>
                <a:gdLst>
                  <a:gd name="T0" fmla="*/ 586 w 586"/>
                  <a:gd name="T1" fmla="*/ 0 h 71"/>
                  <a:gd name="T2" fmla="*/ 0 w 586"/>
                  <a:gd name="T3" fmla="*/ 0 h 71"/>
                  <a:gd name="T4" fmla="*/ 0 w 586"/>
                  <a:gd name="T5" fmla="*/ 71 h 71"/>
                  <a:gd name="T6" fmla="*/ 520 w 586"/>
                  <a:gd name="T7" fmla="*/ 71 h 71"/>
                  <a:gd name="T8" fmla="*/ 586 w 586"/>
                  <a:gd name="T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6" h="71">
                    <a:moveTo>
                      <a:pt x="586" y="0"/>
                    </a:moveTo>
                    <a:lnTo>
                      <a:pt x="0" y="0"/>
                    </a:lnTo>
                    <a:lnTo>
                      <a:pt x="0" y="71"/>
                    </a:lnTo>
                    <a:lnTo>
                      <a:pt x="520" y="71"/>
                    </a:lnTo>
                    <a:lnTo>
                      <a:pt x="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7" name="Freeform 11">
                <a:extLst>
                  <a:ext uri="{FF2B5EF4-FFF2-40B4-BE49-F238E27FC236}">
                    <a16:creationId xmlns:a16="http://schemas.microsoft.com/office/drawing/2014/main" id="{021EAD81-1AFD-479F-9359-3DF189F2D1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1900" y="4535488"/>
                <a:ext cx="1262063" cy="1073150"/>
              </a:xfrm>
              <a:custGeom>
                <a:avLst/>
                <a:gdLst>
                  <a:gd name="T0" fmla="*/ 580 w 795"/>
                  <a:gd name="T1" fmla="*/ 0 h 676"/>
                  <a:gd name="T2" fmla="*/ 556 w 795"/>
                  <a:gd name="T3" fmla="*/ 0 h 676"/>
                  <a:gd name="T4" fmla="*/ 520 w 795"/>
                  <a:gd name="T5" fmla="*/ 18 h 676"/>
                  <a:gd name="T6" fmla="*/ 442 w 795"/>
                  <a:gd name="T7" fmla="*/ 138 h 676"/>
                  <a:gd name="T8" fmla="*/ 287 w 795"/>
                  <a:gd name="T9" fmla="*/ 30 h 676"/>
                  <a:gd name="T10" fmla="*/ 275 w 795"/>
                  <a:gd name="T11" fmla="*/ 18 h 676"/>
                  <a:gd name="T12" fmla="*/ 239 w 795"/>
                  <a:gd name="T13" fmla="*/ 0 h 676"/>
                  <a:gd name="T14" fmla="*/ 89 w 795"/>
                  <a:gd name="T15" fmla="*/ 0 h 676"/>
                  <a:gd name="T16" fmla="*/ 53 w 795"/>
                  <a:gd name="T17" fmla="*/ 6 h 676"/>
                  <a:gd name="T18" fmla="*/ 6 w 795"/>
                  <a:gd name="T19" fmla="*/ 54 h 676"/>
                  <a:gd name="T20" fmla="*/ 0 w 795"/>
                  <a:gd name="T21" fmla="*/ 216 h 676"/>
                  <a:gd name="T22" fmla="*/ 53 w 795"/>
                  <a:gd name="T23" fmla="*/ 90 h 676"/>
                  <a:gd name="T24" fmla="*/ 77 w 795"/>
                  <a:gd name="T25" fmla="*/ 216 h 676"/>
                  <a:gd name="T26" fmla="*/ 257 w 795"/>
                  <a:gd name="T27" fmla="*/ 90 h 676"/>
                  <a:gd name="T28" fmla="*/ 317 w 795"/>
                  <a:gd name="T29" fmla="*/ 180 h 676"/>
                  <a:gd name="T30" fmla="*/ 335 w 795"/>
                  <a:gd name="T31" fmla="*/ 192 h 676"/>
                  <a:gd name="T32" fmla="*/ 448 w 795"/>
                  <a:gd name="T33" fmla="*/ 192 h 676"/>
                  <a:gd name="T34" fmla="*/ 460 w 795"/>
                  <a:gd name="T35" fmla="*/ 192 h 676"/>
                  <a:gd name="T36" fmla="*/ 478 w 795"/>
                  <a:gd name="T37" fmla="*/ 180 h 676"/>
                  <a:gd name="T38" fmla="*/ 538 w 795"/>
                  <a:gd name="T39" fmla="*/ 240 h 676"/>
                  <a:gd name="T40" fmla="*/ 424 w 795"/>
                  <a:gd name="T41" fmla="*/ 359 h 676"/>
                  <a:gd name="T42" fmla="*/ 418 w 795"/>
                  <a:gd name="T43" fmla="*/ 371 h 676"/>
                  <a:gd name="T44" fmla="*/ 323 w 795"/>
                  <a:gd name="T45" fmla="*/ 539 h 676"/>
                  <a:gd name="T46" fmla="*/ 317 w 795"/>
                  <a:gd name="T47" fmla="*/ 575 h 676"/>
                  <a:gd name="T48" fmla="*/ 335 w 795"/>
                  <a:gd name="T49" fmla="*/ 599 h 676"/>
                  <a:gd name="T50" fmla="*/ 359 w 795"/>
                  <a:gd name="T51" fmla="*/ 605 h 676"/>
                  <a:gd name="T52" fmla="*/ 377 w 795"/>
                  <a:gd name="T53" fmla="*/ 599 h 676"/>
                  <a:gd name="T54" fmla="*/ 484 w 795"/>
                  <a:gd name="T55" fmla="*/ 419 h 676"/>
                  <a:gd name="T56" fmla="*/ 634 w 795"/>
                  <a:gd name="T57" fmla="*/ 635 h 676"/>
                  <a:gd name="T58" fmla="*/ 640 w 795"/>
                  <a:gd name="T59" fmla="*/ 646 h 676"/>
                  <a:gd name="T60" fmla="*/ 658 w 795"/>
                  <a:gd name="T61" fmla="*/ 670 h 676"/>
                  <a:gd name="T62" fmla="*/ 676 w 795"/>
                  <a:gd name="T63" fmla="*/ 676 h 676"/>
                  <a:gd name="T64" fmla="*/ 706 w 795"/>
                  <a:gd name="T65" fmla="*/ 658 h 676"/>
                  <a:gd name="T66" fmla="*/ 718 w 795"/>
                  <a:gd name="T67" fmla="*/ 635 h 676"/>
                  <a:gd name="T68" fmla="*/ 742 w 795"/>
                  <a:gd name="T69" fmla="*/ 90 h 676"/>
                  <a:gd name="T70" fmla="*/ 742 w 795"/>
                  <a:gd name="T71" fmla="*/ 281 h 676"/>
                  <a:gd name="T72" fmla="*/ 748 w 795"/>
                  <a:gd name="T73" fmla="*/ 305 h 676"/>
                  <a:gd name="T74" fmla="*/ 766 w 795"/>
                  <a:gd name="T75" fmla="*/ 311 h 676"/>
                  <a:gd name="T76" fmla="*/ 778 w 795"/>
                  <a:gd name="T77" fmla="*/ 311 h 676"/>
                  <a:gd name="T78" fmla="*/ 789 w 795"/>
                  <a:gd name="T79" fmla="*/ 293 h 676"/>
                  <a:gd name="T80" fmla="*/ 795 w 795"/>
                  <a:gd name="T81" fmla="*/ 84 h 676"/>
                  <a:gd name="T82" fmla="*/ 789 w 795"/>
                  <a:gd name="T83" fmla="*/ 54 h 676"/>
                  <a:gd name="T84" fmla="*/ 742 w 795"/>
                  <a:gd name="T85" fmla="*/ 6 h 676"/>
                  <a:gd name="T86" fmla="*/ 706 w 795"/>
                  <a:gd name="T87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95" h="676">
                    <a:moveTo>
                      <a:pt x="706" y="0"/>
                    </a:moveTo>
                    <a:lnTo>
                      <a:pt x="580" y="0"/>
                    </a:lnTo>
                    <a:lnTo>
                      <a:pt x="580" y="0"/>
                    </a:lnTo>
                    <a:lnTo>
                      <a:pt x="556" y="0"/>
                    </a:lnTo>
                    <a:lnTo>
                      <a:pt x="538" y="6"/>
                    </a:lnTo>
                    <a:lnTo>
                      <a:pt x="520" y="18"/>
                    </a:lnTo>
                    <a:lnTo>
                      <a:pt x="508" y="30"/>
                    </a:lnTo>
                    <a:lnTo>
                      <a:pt x="442" y="138"/>
                    </a:lnTo>
                    <a:lnTo>
                      <a:pt x="353" y="138"/>
                    </a:lnTo>
                    <a:lnTo>
                      <a:pt x="287" y="30"/>
                    </a:lnTo>
                    <a:lnTo>
                      <a:pt x="287" y="30"/>
                    </a:lnTo>
                    <a:lnTo>
                      <a:pt x="275" y="18"/>
                    </a:lnTo>
                    <a:lnTo>
                      <a:pt x="257" y="6"/>
                    </a:lnTo>
                    <a:lnTo>
                      <a:pt x="239" y="0"/>
                    </a:lnTo>
                    <a:lnTo>
                      <a:pt x="215" y="0"/>
                    </a:lnTo>
                    <a:lnTo>
                      <a:pt x="89" y="0"/>
                    </a:lnTo>
                    <a:lnTo>
                      <a:pt x="89" y="0"/>
                    </a:lnTo>
                    <a:lnTo>
                      <a:pt x="53" y="6"/>
                    </a:lnTo>
                    <a:lnTo>
                      <a:pt x="29" y="24"/>
                    </a:lnTo>
                    <a:lnTo>
                      <a:pt x="6" y="54"/>
                    </a:lnTo>
                    <a:lnTo>
                      <a:pt x="0" y="84"/>
                    </a:lnTo>
                    <a:lnTo>
                      <a:pt x="0" y="216"/>
                    </a:lnTo>
                    <a:lnTo>
                      <a:pt x="53" y="216"/>
                    </a:lnTo>
                    <a:lnTo>
                      <a:pt x="53" y="90"/>
                    </a:lnTo>
                    <a:lnTo>
                      <a:pt x="77" y="90"/>
                    </a:lnTo>
                    <a:lnTo>
                      <a:pt x="77" y="216"/>
                    </a:lnTo>
                    <a:lnTo>
                      <a:pt x="257" y="216"/>
                    </a:lnTo>
                    <a:lnTo>
                      <a:pt x="257" y="90"/>
                    </a:lnTo>
                    <a:lnTo>
                      <a:pt x="317" y="180"/>
                    </a:lnTo>
                    <a:lnTo>
                      <a:pt x="317" y="180"/>
                    </a:lnTo>
                    <a:lnTo>
                      <a:pt x="323" y="192"/>
                    </a:lnTo>
                    <a:lnTo>
                      <a:pt x="335" y="192"/>
                    </a:lnTo>
                    <a:lnTo>
                      <a:pt x="347" y="192"/>
                    </a:lnTo>
                    <a:lnTo>
                      <a:pt x="448" y="192"/>
                    </a:lnTo>
                    <a:lnTo>
                      <a:pt x="460" y="192"/>
                    </a:lnTo>
                    <a:lnTo>
                      <a:pt x="460" y="192"/>
                    </a:lnTo>
                    <a:lnTo>
                      <a:pt x="472" y="192"/>
                    </a:lnTo>
                    <a:lnTo>
                      <a:pt x="478" y="180"/>
                    </a:lnTo>
                    <a:lnTo>
                      <a:pt x="538" y="90"/>
                    </a:lnTo>
                    <a:lnTo>
                      <a:pt x="538" y="240"/>
                    </a:lnTo>
                    <a:lnTo>
                      <a:pt x="538" y="240"/>
                    </a:lnTo>
                    <a:lnTo>
                      <a:pt x="424" y="359"/>
                    </a:lnTo>
                    <a:lnTo>
                      <a:pt x="424" y="359"/>
                    </a:lnTo>
                    <a:lnTo>
                      <a:pt x="418" y="371"/>
                    </a:lnTo>
                    <a:lnTo>
                      <a:pt x="323" y="539"/>
                    </a:lnTo>
                    <a:lnTo>
                      <a:pt x="323" y="539"/>
                    </a:lnTo>
                    <a:lnTo>
                      <a:pt x="317" y="557"/>
                    </a:lnTo>
                    <a:lnTo>
                      <a:pt x="317" y="575"/>
                    </a:lnTo>
                    <a:lnTo>
                      <a:pt x="323" y="587"/>
                    </a:lnTo>
                    <a:lnTo>
                      <a:pt x="335" y="599"/>
                    </a:lnTo>
                    <a:lnTo>
                      <a:pt x="335" y="599"/>
                    </a:lnTo>
                    <a:lnTo>
                      <a:pt x="359" y="605"/>
                    </a:lnTo>
                    <a:lnTo>
                      <a:pt x="359" y="605"/>
                    </a:lnTo>
                    <a:lnTo>
                      <a:pt x="377" y="599"/>
                    </a:lnTo>
                    <a:lnTo>
                      <a:pt x="395" y="581"/>
                    </a:lnTo>
                    <a:lnTo>
                      <a:pt x="484" y="419"/>
                    </a:lnTo>
                    <a:lnTo>
                      <a:pt x="634" y="317"/>
                    </a:lnTo>
                    <a:lnTo>
                      <a:pt x="634" y="635"/>
                    </a:lnTo>
                    <a:lnTo>
                      <a:pt x="634" y="635"/>
                    </a:lnTo>
                    <a:lnTo>
                      <a:pt x="640" y="646"/>
                    </a:lnTo>
                    <a:lnTo>
                      <a:pt x="646" y="658"/>
                    </a:lnTo>
                    <a:lnTo>
                      <a:pt x="658" y="670"/>
                    </a:lnTo>
                    <a:lnTo>
                      <a:pt x="676" y="676"/>
                    </a:lnTo>
                    <a:lnTo>
                      <a:pt x="676" y="676"/>
                    </a:lnTo>
                    <a:lnTo>
                      <a:pt x="694" y="670"/>
                    </a:lnTo>
                    <a:lnTo>
                      <a:pt x="706" y="658"/>
                    </a:lnTo>
                    <a:lnTo>
                      <a:pt x="712" y="646"/>
                    </a:lnTo>
                    <a:lnTo>
                      <a:pt x="718" y="635"/>
                    </a:lnTo>
                    <a:lnTo>
                      <a:pt x="718" y="90"/>
                    </a:lnTo>
                    <a:lnTo>
                      <a:pt x="742" y="90"/>
                    </a:lnTo>
                    <a:lnTo>
                      <a:pt x="742" y="281"/>
                    </a:lnTo>
                    <a:lnTo>
                      <a:pt x="742" y="281"/>
                    </a:lnTo>
                    <a:lnTo>
                      <a:pt x="742" y="293"/>
                    </a:lnTo>
                    <a:lnTo>
                      <a:pt x="748" y="305"/>
                    </a:lnTo>
                    <a:lnTo>
                      <a:pt x="760" y="311"/>
                    </a:lnTo>
                    <a:lnTo>
                      <a:pt x="766" y="311"/>
                    </a:lnTo>
                    <a:lnTo>
                      <a:pt x="766" y="311"/>
                    </a:lnTo>
                    <a:lnTo>
                      <a:pt x="778" y="311"/>
                    </a:lnTo>
                    <a:lnTo>
                      <a:pt x="789" y="305"/>
                    </a:lnTo>
                    <a:lnTo>
                      <a:pt x="789" y="293"/>
                    </a:lnTo>
                    <a:lnTo>
                      <a:pt x="795" y="281"/>
                    </a:lnTo>
                    <a:lnTo>
                      <a:pt x="795" y="84"/>
                    </a:lnTo>
                    <a:lnTo>
                      <a:pt x="795" y="84"/>
                    </a:lnTo>
                    <a:lnTo>
                      <a:pt x="789" y="54"/>
                    </a:lnTo>
                    <a:lnTo>
                      <a:pt x="766" y="24"/>
                    </a:lnTo>
                    <a:lnTo>
                      <a:pt x="742" y="6"/>
                    </a:lnTo>
                    <a:lnTo>
                      <a:pt x="706" y="0"/>
                    </a:lnTo>
                    <a:lnTo>
                      <a:pt x="70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8" name="Freeform 12">
                <a:extLst>
                  <a:ext uri="{FF2B5EF4-FFF2-40B4-BE49-F238E27FC236}">
                    <a16:creationId xmlns:a16="http://schemas.microsoft.com/office/drawing/2014/main" id="{110B04D7-5946-48B9-B467-B861AC387D0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24050" y="5391150"/>
                <a:ext cx="180975" cy="104775"/>
              </a:xfrm>
              <a:custGeom>
                <a:avLst/>
                <a:gdLst>
                  <a:gd name="T0" fmla="*/ 102 w 114"/>
                  <a:gd name="T1" fmla="*/ 66 h 66"/>
                  <a:gd name="T2" fmla="*/ 102 w 114"/>
                  <a:gd name="T3" fmla="*/ 66 h 66"/>
                  <a:gd name="T4" fmla="*/ 102 w 114"/>
                  <a:gd name="T5" fmla="*/ 66 h 66"/>
                  <a:gd name="T6" fmla="*/ 102 w 114"/>
                  <a:gd name="T7" fmla="*/ 66 h 66"/>
                  <a:gd name="T8" fmla="*/ 90 w 114"/>
                  <a:gd name="T9" fmla="*/ 60 h 66"/>
                  <a:gd name="T10" fmla="*/ 90 w 114"/>
                  <a:gd name="T11" fmla="*/ 60 h 66"/>
                  <a:gd name="T12" fmla="*/ 90 w 114"/>
                  <a:gd name="T13" fmla="*/ 54 h 66"/>
                  <a:gd name="T14" fmla="*/ 90 w 114"/>
                  <a:gd name="T15" fmla="*/ 54 h 66"/>
                  <a:gd name="T16" fmla="*/ 90 w 114"/>
                  <a:gd name="T17" fmla="*/ 42 h 66"/>
                  <a:gd name="T18" fmla="*/ 102 w 114"/>
                  <a:gd name="T19" fmla="*/ 42 h 66"/>
                  <a:gd name="T20" fmla="*/ 102 w 114"/>
                  <a:gd name="T21" fmla="*/ 42 h 66"/>
                  <a:gd name="T22" fmla="*/ 114 w 114"/>
                  <a:gd name="T23" fmla="*/ 48 h 66"/>
                  <a:gd name="T24" fmla="*/ 114 w 114"/>
                  <a:gd name="T25" fmla="*/ 54 h 66"/>
                  <a:gd name="T26" fmla="*/ 114 w 114"/>
                  <a:gd name="T27" fmla="*/ 54 h 66"/>
                  <a:gd name="T28" fmla="*/ 114 w 114"/>
                  <a:gd name="T29" fmla="*/ 66 h 66"/>
                  <a:gd name="T30" fmla="*/ 102 w 114"/>
                  <a:gd name="T31" fmla="*/ 66 h 66"/>
                  <a:gd name="T32" fmla="*/ 102 w 114"/>
                  <a:gd name="T33" fmla="*/ 66 h 66"/>
                  <a:gd name="T34" fmla="*/ 54 w 114"/>
                  <a:gd name="T35" fmla="*/ 54 h 66"/>
                  <a:gd name="T36" fmla="*/ 54 w 114"/>
                  <a:gd name="T37" fmla="*/ 54 h 66"/>
                  <a:gd name="T38" fmla="*/ 48 w 114"/>
                  <a:gd name="T39" fmla="*/ 54 h 66"/>
                  <a:gd name="T40" fmla="*/ 48 w 114"/>
                  <a:gd name="T41" fmla="*/ 54 h 66"/>
                  <a:gd name="T42" fmla="*/ 48 w 114"/>
                  <a:gd name="T43" fmla="*/ 54 h 66"/>
                  <a:gd name="T44" fmla="*/ 48 w 114"/>
                  <a:gd name="T45" fmla="*/ 54 h 66"/>
                  <a:gd name="T46" fmla="*/ 42 w 114"/>
                  <a:gd name="T47" fmla="*/ 48 h 66"/>
                  <a:gd name="T48" fmla="*/ 42 w 114"/>
                  <a:gd name="T49" fmla="*/ 48 h 66"/>
                  <a:gd name="T50" fmla="*/ 42 w 114"/>
                  <a:gd name="T51" fmla="*/ 36 h 66"/>
                  <a:gd name="T52" fmla="*/ 42 w 114"/>
                  <a:gd name="T53" fmla="*/ 36 h 66"/>
                  <a:gd name="T54" fmla="*/ 48 w 114"/>
                  <a:gd name="T55" fmla="*/ 24 h 66"/>
                  <a:gd name="T56" fmla="*/ 60 w 114"/>
                  <a:gd name="T57" fmla="*/ 30 h 66"/>
                  <a:gd name="T58" fmla="*/ 60 w 114"/>
                  <a:gd name="T59" fmla="*/ 30 h 66"/>
                  <a:gd name="T60" fmla="*/ 66 w 114"/>
                  <a:gd name="T61" fmla="*/ 36 h 66"/>
                  <a:gd name="T62" fmla="*/ 66 w 114"/>
                  <a:gd name="T63" fmla="*/ 36 h 66"/>
                  <a:gd name="T64" fmla="*/ 66 w 114"/>
                  <a:gd name="T65" fmla="*/ 48 h 66"/>
                  <a:gd name="T66" fmla="*/ 66 w 114"/>
                  <a:gd name="T67" fmla="*/ 48 h 66"/>
                  <a:gd name="T68" fmla="*/ 60 w 114"/>
                  <a:gd name="T69" fmla="*/ 54 h 66"/>
                  <a:gd name="T70" fmla="*/ 54 w 114"/>
                  <a:gd name="T71" fmla="*/ 54 h 66"/>
                  <a:gd name="T72" fmla="*/ 54 w 114"/>
                  <a:gd name="T73" fmla="*/ 54 h 66"/>
                  <a:gd name="T74" fmla="*/ 12 w 114"/>
                  <a:gd name="T75" fmla="*/ 24 h 66"/>
                  <a:gd name="T76" fmla="*/ 12 w 114"/>
                  <a:gd name="T77" fmla="*/ 24 h 66"/>
                  <a:gd name="T78" fmla="*/ 0 w 114"/>
                  <a:gd name="T79" fmla="*/ 24 h 66"/>
                  <a:gd name="T80" fmla="*/ 0 w 114"/>
                  <a:gd name="T81" fmla="*/ 24 h 66"/>
                  <a:gd name="T82" fmla="*/ 0 w 114"/>
                  <a:gd name="T83" fmla="*/ 12 h 66"/>
                  <a:gd name="T84" fmla="*/ 0 w 114"/>
                  <a:gd name="T85" fmla="*/ 12 h 66"/>
                  <a:gd name="T86" fmla="*/ 6 w 114"/>
                  <a:gd name="T87" fmla="*/ 0 h 66"/>
                  <a:gd name="T88" fmla="*/ 6 w 114"/>
                  <a:gd name="T89" fmla="*/ 0 h 66"/>
                  <a:gd name="T90" fmla="*/ 18 w 114"/>
                  <a:gd name="T91" fmla="*/ 0 h 66"/>
                  <a:gd name="T92" fmla="*/ 24 w 114"/>
                  <a:gd name="T93" fmla="*/ 6 h 66"/>
                  <a:gd name="T94" fmla="*/ 24 w 114"/>
                  <a:gd name="T95" fmla="*/ 6 h 66"/>
                  <a:gd name="T96" fmla="*/ 30 w 114"/>
                  <a:gd name="T97" fmla="*/ 12 h 66"/>
                  <a:gd name="T98" fmla="*/ 24 w 114"/>
                  <a:gd name="T99" fmla="*/ 24 h 66"/>
                  <a:gd name="T100" fmla="*/ 24 w 114"/>
                  <a:gd name="T101" fmla="*/ 24 h 66"/>
                  <a:gd name="T102" fmla="*/ 12 w 114"/>
                  <a:gd name="T103" fmla="*/ 24 h 66"/>
                  <a:gd name="T104" fmla="*/ 12 w 114"/>
                  <a:gd name="T10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" h="66">
                    <a:moveTo>
                      <a:pt x="102" y="66"/>
                    </a:moveTo>
                    <a:lnTo>
                      <a:pt x="102" y="66"/>
                    </a:lnTo>
                    <a:lnTo>
                      <a:pt x="102" y="66"/>
                    </a:lnTo>
                    <a:lnTo>
                      <a:pt x="102" y="66"/>
                    </a:lnTo>
                    <a:lnTo>
                      <a:pt x="90" y="60"/>
                    </a:lnTo>
                    <a:lnTo>
                      <a:pt x="90" y="60"/>
                    </a:lnTo>
                    <a:lnTo>
                      <a:pt x="90" y="54"/>
                    </a:lnTo>
                    <a:lnTo>
                      <a:pt x="90" y="54"/>
                    </a:lnTo>
                    <a:lnTo>
                      <a:pt x="90" y="42"/>
                    </a:lnTo>
                    <a:lnTo>
                      <a:pt x="102" y="42"/>
                    </a:lnTo>
                    <a:lnTo>
                      <a:pt x="102" y="42"/>
                    </a:lnTo>
                    <a:lnTo>
                      <a:pt x="114" y="48"/>
                    </a:lnTo>
                    <a:lnTo>
                      <a:pt x="114" y="54"/>
                    </a:lnTo>
                    <a:lnTo>
                      <a:pt x="114" y="54"/>
                    </a:lnTo>
                    <a:lnTo>
                      <a:pt x="114" y="66"/>
                    </a:lnTo>
                    <a:lnTo>
                      <a:pt x="102" y="66"/>
                    </a:lnTo>
                    <a:lnTo>
                      <a:pt x="102" y="66"/>
                    </a:lnTo>
                    <a:close/>
                    <a:moveTo>
                      <a:pt x="54" y="54"/>
                    </a:moveTo>
                    <a:lnTo>
                      <a:pt x="54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2" y="36"/>
                    </a:lnTo>
                    <a:lnTo>
                      <a:pt x="42" y="36"/>
                    </a:lnTo>
                    <a:lnTo>
                      <a:pt x="48" y="24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6" y="48"/>
                    </a:lnTo>
                    <a:lnTo>
                      <a:pt x="66" y="48"/>
                    </a:lnTo>
                    <a:lnTo>
                      <a:pt x="60" y="54"/>
                    </a:lnTo>
                    <a:lnTo>
                      <a:pt x="54" y="54"/>
                    </a:lnTo>
                    <a:lnTo>
                      <a:pt x="54" y="54"/>
                    </a:lnTo>
                    <a:close/>
                    <a:moveTo>
                      <a:pt x="12" y="24"/>
                    </a:moveTo>
                    <a:lnTo>
                      <a:pt x="12" y="2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8" y="0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12" y="24"/>
                    </a:lnTo>
                    <a:lnTo>
                      <a:pt x="12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9" name="Freeform 13">
                <a:extLst>
                  <a:ext uri="{FF2B5EF4-FFF2-40B4-BE49-F238E27FC236}">
                    <a16:creationId xmlns:a16="http://schemas.microsoft.com/office/drawing/2014/main" id="{D28A9877-7EA4-4E3E-8B8D-526EB919F27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96988" y="5219700"/>
                <a:ext cx="285750" cy="285750"/>
              </a:xfrm>
              <a:custGeom>
                <a:avLst/>
                <a:gdLst>
                  <a:gd name="T0" fmla="*/ 18 w 180"/>
                  <a:gd name="T1" fmla="*/ 84 h 180"/>
                  <a:gd name="T2" fmla="*/ 78 w 180"/>
                  <a:gd name="T3" fmla="*/ 114 h 180"/>
                  <a:gd name="T4" fmla="*/ 72 w 180"/>
                  <a:gd name="T5" fmla="*/ 42 h 180"/>
                  <a:gd name="T6" fmla="*/ 132 w 180"/>
                  <a:gd name="T7" fmla="*/ 72 h 180"/>
                  <a:gd name="T8" fmla="*/ 126 w 180"/>
                  <a:gd name="T9" fmla="*/ 0 h 180"/>
                  <a:gd name="T10" fmla="*/ 156 w 180"/>
                  <a:gd name="T11" fmla="*/ 54 h 180"/>
                  <a:gd name="T12" fmla="*/ 162 w 180"/>
                  <a:gd name="T13" fmla="*/ 54 h 180"/>
                  <a:gd name="T14" fmla="*/ 168 w 180"/>
                  <a:gd name="T15" fmla="*/ 54 h 180"/>
                  <a:gd name="T16" fmla="*/ 174 w 180"/>
                  <a:gd name="T17" fmla="*/ 60 h 180"/>
                  <a:gd name="T18" fmla="*/ 168 w 180"/>
                  <a:gd name="T19" fmla="*/ 66 h 180"/>
                  <a:gd name="T20" fmla="*/ 174 w 180"/>
                  <a:gd name="T21" fmla="*/ 114 h 180"/>
                  <a:gd name="T22" fmla="*/ 180 w 180"/>
                  <a:gd name="T23" fmla="*/ 126 h 180"/>
                  <a:gd name="T24" fmla="*/ 168 w 180"/>
                  <a:gd name="T25" fmla="*/ 138 h 180"/>
                  <a:gd name="T26" fmla="*/ 162 w 180"/>
                  <a:gd name="T27" fmla="*/ 138 h 180"/>
                  <a:gd name="T28" fmla="*/ 114 w 180"/>
                  <a:gd name="T29" fmla="*/ 108 h 180"/>
                  <a:gd name="T30" fmla="*/ 120 w 180"/>
                  <a:gd name="T31" fmla="*/ 156 h 180"/>
                  <a:gd name="T32" fmla="*/ 120 w 180"/>
                  <a:gd name="T33" fmla="*/ 168 h 180"/>
                  <a:gd name="T34" fmla="*/ 114 w 180"/>
                  <a:gd name="T35" fmla="*/ 174 h 180"/>
                  <a:gd name="T36" fmla="*/ 108 w 180"/>
                  <a:gd name="T37" fmla="*/ 180 h 180"/>
                  <a:gd name="T38" fmla="*/ 60 w 180"/>
                  <a:gd name="T39" fmla="*/ 150 h 180"/>
                  <a:gd name="T40" fmla="*/ 36 w 180"/>
                  <a:gd name="T41" fmla="*/ 144 h 180"/>
                  <a:gd name="T42" fmla="*/ 0 w 180"/>
                  <a:gd name="T43" fmla="*/ 96 h 180"/>
                  <a:gd name="T44" fmla="*/ 78 w 180"/>
                  <a:gd name="T45" fmla="*/ 132 h 180"/>
                  <a:gd name="T46" fmla="*/ 102 w 180"/>
                  <a:gd name="T47" fmla="*/ 156 h 180"/>
                  <a:gd name="T48" fmla="*/ 90 w 180"/>
                  <a:gd name="T49" fmla="*/ 138 h 180"/>
                  <a:gd name="T50" fmla="*/ 90 w 180"/>
                  <a:gd name="T51" fmla="*/ 132 h 180"/>
                  <a:gd name="T52" fmla="*/ 78 w 180"/>
                  <a:gd name="T53" fmla="*/ 132 h 180"/>
                  <a:gd name="T54" fmla="*/ 102 w 180"/>
                  <a:gd name="T55" fmla="*/ 96 h 180"/>
                  <a:gd name="T56" fmla="*/ 84 w 180"/>
                  <a:gd name="T57" fmla="*/ 72 h 180"/>
                  <a:gd name="T58" fmla="*/ 96 w 180"/>
                  <a:gd name="T59" fmla="*/ 102 h 180"/>
                  <a:gd name="T60" fmla="*/ 132 w 180"/>
                  <a:gd name="T61" fmla="*/ 96 h 180"/>
                  <a:gd name="T62" fmla="*/ 156 w 180"/>
                  <a:gd name="T63" fmla="*/ 114 h 180"/>
                  <a:gd name="T64" fmla="*/ 156 w 180"/>
                  <a:gd name="T65" fmla="*/ 114 h 180"/>
                  <a:gd name="T66" fmla="*/ 132 w 180"/>
                  <a:gd name="T67" fmla="*/ 96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0" h="180">
                    <a:moveTo>
                      <a:pt x="0" y="96"/>
                    </a:moveTo>
                    <a:lnTo>
                      <a:pt x="18" y="84"/>
                    </a:lnTo>
                    <a:lnTo>
                      <a:pt x="66" y="120"/>
                    </a:lnTo>
                    <a:lnTo>
                      <a:pt x="78" y="114"/>
                    </a:lnTo>
                    <a:lnTo>
                      <a:pt x="54" y="60"/>
                    </a:lnTo>
                    <a:lnTo>
                      <a:pt x="72" y="42"/>
                    </a:lnTo>
                    <a:lnTo>
                      <a:pt x="120" y="78"/>
                    </a:lnTo>
                    <a:lnTo>
                      <a:pt x="132" y="72"/>
                    </a:lnTo>
                    <a:lnTo>
                      <a:pt x="108" y="18"/>
                    </a:lnTo>
                    <a:lnTo>
                      <a:pt x="126" y="0"/>
                    </a:lnTo>
                    <a:lnTo>
                      <a:pt x="150" y="60"/>
                    </a:lnTo>
                    <a:lnTo>
                      <a:pt x="156" y="54"/>
                    </a:lnTo>
                    <a:lnTo>
                      <a:pt x="156" y="54"/>
                    </a:lnTo>
                    <a:lnTo>
                      <a:pt x="162" y="54"/>
                    </a:lnTo>
                    <a:lnTo>
                      <a:pt x="162" y="54"/>
                    </a:lnTo>
                    <a:lnTo>
                      <a:pt x="168" y="54"/>
                    </a:lnTo>
                    <a:lnTo>
                      <a:pt x="168" y="54"/>
                    </a:lnTo>
                    <a:lnTo>
                      <a:pt x="174" y="60"/>
                    </a:lnTo>
                    <a:lnTo>
                      <a:pt x="174" y="60"/>
                    </a:lnTo>
                    <a:lnTo>
                      <a:pt x="168" y="66"/>
                    </a:lnTo>
                    <a:lnTo>
                      <a:pt x="156" y="78"/>
                    </a:lnTo>
                    <a:lnTo>
                      <a:pt x="174" y="114"/>
                    </a:lnTo>
                    <a:lnTo>
                      <a:pt x="174" y="114"/>
                    </a:lnTo>
                    <a:lnTo>
                      <a:pt x="180" y="126"/>
                    </a:lnTo>
                    <a:lnTo>
                      <a:pt x="168" y="138"/>
                    </a:lnTo>
                    <a:lnTo>
                      <a:pt x="168" y="138"/>
                    </a:lnTo>
                    <a:lnTo>
                      <a:pt x="162" y="138"/>
                    </a:lnTo>
                    <a:lnTo>
                      <a:pt x="162" y="138"/>
                    </a:lnTo>
                    <a:lnTo>
                      <a:pt x="150" y="138"/>
                    </a:lnTo>
                    <a:lnTo>
                      <a:pt x="114" y="108"/>
                    </a:lnTo>
                    <a:lnTo>
                      <a:pt x="102" y="114"/>
                    </a:lnTo>
                    <a:lnTo>
                      <a:pt x="120" y="156"/>
                    </a:lnTo>
                    <a:lnTo>
                      <a:pt x="120" y="156"/>
                    </a:lnTo>
                    <a:lnTo>
                      <a:pt x="120" y="168"/>
                    </a:lnTo>
                    <a:lnTo>
                      <a:pt x="120" y="168"/>
                    </a:lnTo>
                    <a:lnTo>
                      <a:pt x="114" y="174"/>
                    </a:lnTo>
                    <a:lnTo>
                      <a:pt x="114" y="174"/>
                    </a:lnTo>
                    <a:lnTo>
                      <a:pt x="108" y="180"/>
                    </a:lnTo>
                    <a:lnTo>
                      <a:pt x="96" y="174"/>
                    </a:lnTo>
                    <a:lnTo>
                      <a:pt x="60" y="150"/>
                    </a:lnTo>
                    <a:lnTo>
                      <a:pt x="48" y="156"/>
                    </a:lnTo>
                    <a:lnTo>
                      <a:pt x="36" y="144"/>
                    </a:lnTo>
                    <a:lnTo>
                      <a:pt x="48" y="138"/>
                    </a:lnTo>
                    <a:lnTo>
                      <a:pt x="0" y="96"/>
                    </a:lnTo>
                    <a:close/>
                    <a:moveTo>
                      <a:pt x="78" y="132"/>
                    </a:moveTo>
                    <a:lnTo>
                      <a:pt x="78" y="132"/>
                    </a:lnTo>
                    <a:lnTo>
                      <a:pt x="90" y="144"/>
                    </a:lnTo>
                    <a:lnTo>
                      <a:pt x="102" y="156"/>
                    </a:lnTo>
                    <a:lnTo>
                      <a:pt x="102" y="156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0" y="132"/>
                    </a:lnTo>
                    <a:lnTo>
                      <a:pt x="90" y="126"/>
                    </a:lnTo>
                    <a:lnTo>
                      <a:pt x="78" y="132"/>
                    </a:lnTo>
                    <a:close/>
                    <a:moveTo>
                      <a:pt x="102" y="96"/>
                    </a:moveTo>
                    <a:lnTo>
                      <a:pt x="102" y="96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96" y="102"/>
                    </a:lnTo>
                    <a:lnTo>
                      <a:pt x="102" y="96"/>
                    </a:lnTo>
                    <a:close/>
                    <a:moveTo>
                      <a:pt x="132" y="96"/>
                    </a:moveTo>
                    <a:lnTo>
                      <a:pt x="132" y="96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44" y="90"/>
                    </a:lnTo>
                    <a:lnTo>
                      <a:pt x="132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4AB16E5E-41D9-4849-ACA3-C3FF5C6A0F94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784003" y="5791941"/>
              <a:ext cx="334056" cy="627909"/>
              <a:chOff x="5353443" y="1683602"/>
              <a:chExt cx="3118157" cy="5861081"/>
            </a:xfrm>
            <a:solidFill>
              <a:srgbClr val="B4C6E6"/>
            </a:solidFill>
          </p:grpSpPr>
          <p:grpSp>
            <p:nvGrpSpPr>
              <p:cNvPr id="166" name="Group 6">
                <a:extLst>
                  <a:ext uri="{FF2B5EF4-FFF2-40B4-BE49-F238E27FC236}">
                    <a16:creationId xmlns:a16="http://schemas.microsoft.com/office/drawing/2014/main" id="{12837FE9-31DA-45A8-AC79-98C6C3F4DE9D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7163826" y="1683602"/>
                <a:ext cx="1307774" cy="1825706"/>
                <a:chOff x="3629" y="1185"/>
                <a:chExt cx="404" cy="564"/>
              </a:xfrm>
              <a:grpFill/>
            </p:grpSpPr>
            <p:sp>
              <p:nvSpPr>
                <p:cNvPr id="171" name="Rectangle 7">
                  <a:extLst>
                    <a:ext uri="{FF2B5EF4-FFF2-40B4-BE49-F238E27FC236}">
                      <a16:creationId xmlns:a16="http://schemas.microsoft.com/office/drawing/2014/main" id="{75D37422-B487-4B5A-B398-4F58F83B8F6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73" y="1641"/>
                  <a:ext cx="110" cy="1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72" name="Freeform 8">
                  <a:extLst>
                    <a:ext uri="{FF2B5EF4-FFF2-40B4-BE49-F238E27FC236}">
                      <a16:creationId xmlns:a16="http://schemas.microsoft.com/office/drawing/2014/main" id="{B7A9AB91-E23E-457F-AB6D-BDD411C247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29" y="1185"/>
                  <a:ext cx="404" cy="422"/>
                </a:xfrm>
                <a:custGeom>
                  <a:avLst/>
                  <a:gdLst>
                    <a:gd name="T0" fmla="*/ 0 w 404"/>
                    <a:gd name="T1" fmla="*/ 200 h 422"/>
                    <a:gd name="T2" fmla="*/ 6 w 404"/>
                    <a:gd name="T3" fmla="*/ 158 h 422"/>
                    <a:gd name="T4" fmla="*/ 16 w 404"/>
                    <a:gd name="T5" fmla="*/ 120 h 422"/>
                    <a:gd name="T6" fmla="*/ 34 w 404"/>
                    <a:gd name="T7" fmla="*/ 86 h 422"/>
                    <a:gd name="T8" fmla="*/ 56 w 404"/>
                    <a:gd name="T9" fmla="*/ 56 h 422"/>
                    <a:gd name="T10" fmla="*/ 84 w 404"/>
                    <a:gd name="T11" fmla="*/ 32 h 422"/>
                    <a:gd name="T12" fmla="*/ 118 w 404"/>
                    <a:gd name="T13" fmla="*/ 14 h 422"/>
                    <a:gd name="T14" fmla="*/ 156 w 404"/>
                    <a:gd name="T15" fmla="*/ 2 h 422"/>
                    <a:gd name="T16" fmla="*/ 200 w 404"/>
                    <a:gd name="T17" fmla="*/ 0 h 422"/>
                    <a:gd name="T18" fmla="*/ 228 w 404"/>
                    <a:gd name="T19" fmla="*/ 0 h 422"/>
                    <a:gd name="T20" fmla="*/ 276 w 404"/>
                    <a:gd name="T21" fmla="*/ 8 h 422"/>
                    <a:gd name="T22" fmla="*/ 314 w 404"/>
                    <a:gd name="T23" fmla="*/ 24 h 422"/>
                    <a:gd name="T24" fmla="*/ 346 w 404"/>
                    <a:gd name="T25" fmla="*/ 44 h 422"/>
                    <a:gd name="T26" fmla="*/ 370 w 404"/>
                    <a:gd name="T27" fmla="*/ 66 h 422"/>
                    <a:gd name="T28" fmla="*/ 386 w 404"/>
                    <a:gd name="T29" fmla="*/ 92 h 422"/>
                    <a:gd name="T30" fmla="*/ 398 w 404"/>
                    <a:gd name="T31" fmla="*/ 120 h 422"/>
                    <a:gd name="T32" fmla="*/ 402 w 404"/>
                    <a:gd name="T33" fmla="*/ 144 h 422"/>
                    <a:gd name="T34" fmla="*/ 404 w 404"/>
                    <a:gd name="T35" fmla="*/ 156 h 422"/>
                    <a:gd name="T36" fmla="*/ 398 w 404"/>
                    <a:gd name="T37" fmla="*/ 208 h 422"/>
                    <a:gd name="T38" fmla="*/ 382 w 404"/>
                    <a:gd name="T39" fmla="*/ 246 h 422"/>
                    <a:gd name="T40" fmla="*/ 360 w 404"/>
                    <a:gd name="T41" fmla="*/ 274 h 422"/>
                    <a:gd name="T42" fmla="*/ 334 w 404"/>
                    <a:gd name="T43" fmla="*/ 296 h 422"/>
                    <a:gd name="T44" fmla="*/ 294 w 404"/>
                    <a:gd name="T45" fmla="*/ 324 h 422"/>
                    <a:gd name="T46" fmla="*/ 274 w 404"/>
                    <a:gd name="T47" fmla="*/ 346 h 422"/>
                    <a:gd name="T48" fmla="*/ 258 w 404"/>
                    <a:gd name="T49" fmla="*/ 374 h 422"/>
                    <a:gd name="T50" fmla="*/ 254 w 404"/>
                    <a:gd name="T51" fmla="*/ 422 h 422"/>
                    <a:gd name="T52" fmla="*/ 144 w 404"/>
                    <a:gd name="T53" fmla="*/ 384 h 422"/>
                    <a:gd name="T54" fmla="*/ 148 w 404"/>
                    <a:gd name="T55" fmla="*/ 360 h 422"/>
                    <a:gd name="T56" fmla="*/ 160 w 404"/>
                    <a:gd name="T57" fmla="*/ 320 h 422"/>
                    <a:gd name="T58" fmla="*/ 180 w 404"/>
                    <a:gd name="T59" fmla="*/ 290 h 422"/>
                    <a:gd name="T60" fmla="*/ 214 w 404"/>
                    <a:gd name="T61" fmla="*/ 256 h 422"/>
                    <a:gd name="T62" fmla="*/ 248 w 404"/>
                    <a:gd name="T63" fmla="*/ 230 h 422"/>
                    <a:gd name="T64" fmla="*/ 264 w 404"/>
                    <a:gd name="T65" fmla="*/ 208 h 422"/>
                    <a:gd name="T66" fmla="*/ 274 w 404"/>
                    <a:gd name="T67" fmla="*/ 184 h 422"/>
                    <a:gd name="T68" fmla="*/ 274 w 404"/>
                    <a:gd name="T69" fmla="*/ 168 h 422"/>
                    <a:gd name="T70" fmla="*/ 270 w 404"/>
                    <a:gd name="T71" fmla="*/ 136 h 422"/>
                    <a:gd name="T72" fmla="*/ 256 w 404"/>
                    <a:gd name="T73" fmla="*/ 112 h 422"/>
                    <a:gd name="T74" fmla="*/ 234 w 404"/>
                    <a:gd name="T75" fmla="*/ 100 h 422"/>
                    <a:gd name="T76" fmla="*/ 206 w 404"/>
                    <a:gd name="T77" fmla="*/ 94 h 422"/>
                    <a:gd name="T78" fmla="*/ 184 w 404"/>
                    <a:gd name="T79" fmla="*/ 96 h 422"/>
                    <a:gd name="T80" fmla="*/ 152 w 404"/>
                    <a:gd name="T81" fmla="*/ 112 h 422"/>
                    <a:gd name="T82" fmla="*/ 132 w 404"/>
                    <a:gd name="T83" fmla="*/ 142 h 422"/>
                    <a:gd name="T84" fmla="*/ 122 w 404"/>
                    <a:gd name="T85" fmla="*/ 180 h 422"/>
                    <a:gd name="T86" fmla="*/ 0 w 404"/>
                    <a:gd name="T87" fmla="*/ 200 h 4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04" h="422">
                      <a:moveTo>
                        <a:pt x="0" y="200"/>
                      </a:moveTo>
                      <a:lnTo>
                        <a:pt x="0" y="200"/>
                      </a:lnTo>
                      <a:lnTo>
                        <a:pt x="2" y="180"/>
                      </a:lnTo>
                      <a:lnTo>
                        <a:pt x="6" y="158"/>
                      </a:lnTo>
                      <a:lnTo>
                        <a:pt x="10" y="138"/>
                      </a:lnTo>
                      <a:lnTo>
                        <a:pt x="16" y="120"/>
                      </a:lnTo>
                      <a:lnTo>
                        <a:pt x="24" y="102"/>
                      </a:lnTo>
                      <a:lnTo>
                        <a:pt x="34" y="86"/>
                      </a:lnTo>
                      <a:lnTo>
                        <a:pt x="44" y="70"/>
                      </a:lnTo>
                      <a:lnTo>
                        <a:pt x="56" y="56"/>
                      </a:lnTo>
                      <a:lnTo>
                        <a:pt x="70" y="44"/>
                      </a:lnTo>
                      <a:lnTo>
                        <a:pt x="84" y="32"/>
                      </a:lnTo>
                      <a:lnTo>
                        <a:pt x="100" y="22"/>
                      </a:lnTo>
                      <a:lnTo>
                        <a:pt x="118" y="14"/>
                      </a:lnTo>
                      <a:lnTo>
                        <a:pt x="136" y="8"/>
                      </a:lnTo>
                      <a:lnTo>
                        <a:pt x="156" y="2"/>
                      </a:lnTo>
                      <a:lnTo>
                        <a:pt x="178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228" y="0"/>
                      </a:lnTo>
                      <a:lnTo>
                        <a:pt x="252" y="4"/>
                      </a:lnTo>
                      <a:lnTo>
                        <a:pt x="276" y="8"/>
                      </a:lnTo>
                      <a:lnTo>
                        <a:pt x="296" y="14"/>
                      </a:lnTo>
                      <a:lnTo>
                        <a:pt x="314" y="24"/>
                      </a:lnTo>
                      <a:lnTo>
                        <a:pt x="332" y="32"/>
                      </a:lnTo>
                      <a:lnTo>
                        <a:pt x="346" y="44"/>
                      </a:lnTo>
                      <a:lnTo>
                        <a:pt x="358" y="54"/>
                      </a:lnTo>
                      <a:lnTo>
                        <a:pt x="370" y="66"/>
                      </a:lnTo>
                      <a:lnTo>
                        <a:pt x="380" y="80"/>
                      </a:lnTo>
                      <a:lnTo>
                        <a:pt x="386" y="92"/>
                      </a:lnTo>
                      <a:lnTo>
                        <a:pt x="392" y="106"/>
                      </a:lnTo>
                      <a:lnTo>
                        <a:pt x="398" y="120"/>
                      </a:lnTo>
                      <a:lnTo>
                        <a:pt x="400" y="132"/>
                      </a:lnTo>
                      <a:lnTo>
                        <a:pt x="402" y="144"/>
                      </a:lnTo>
                      <a:lnTo>
                        <a:pt x="404" y="156"/>
                      </a:lnTo>
                      <a:lnTo>
                        <a:pt x="404" y="156"/>
                      </a:lnTo>
                      <a:lnTo>
                        <a:pt x="402" y="184"/>
                      </a:lnTo>
                      <a:lnTo>
                        <a:pt x="398" y="208"/>
                      </a:lnTo>
                      <a:lnTo>
                        <a:pt x="390" y="228"/>
                      </a:lnTo>
                      <a:lnTo>
                        <a:pt x="382" y="246"/>
                      </a:lnTo>
                      <a:lnTo>
                        <a:pt x="372" y="260"/>
                      </a:lnTo>
                      <a:lnTo>
                        <a:pt x="360" y="274"/>
                      </a:lnTo>
                      <a:lnTo>
                        <a:pt x="348" y="284"/>
                      </a:lnTo>
                      <a:lnTo>
                        <a:pt x="334" y="296"/>
                      </a:lnTo>
                      <a:lnTo>
                        <a:pt x="308" y="314"/>
                      </a:lnTo>
                      <a:lnTo>
                        <a:pt x="294" y="324"/>
                      </a:lnTo>
                      <a:lnTo>
                        <a:pt x="284" y="334"/>
                      </a:lnTo>
                      <a:lnTo>
                        <a:pt x="274" y="346"/>
                      </a:lnTo>
                      <a:lnTo>
                        <a:pt x="264" y="358"/>
                      </a:lnTo>
                      <a:lnTo>
                        <a:pt x="258" y="374"/>
                      </a:lnTo>
                      <a:lnTo>
                        <a:pt x="254" y="390"/>
                      </a:lnTo>
                      <a:lnTo>
                        <a:pt x="254" y="422"/>
                      </a:lnTo>
                      <a:lnTo>
                        <a:pt x="144" y="422"/>
                      </a:lnTo>
                      <a:lnTo>
                        <a:pt x="144" y="384"/>
                      </a:lnTo>
                      <a:lnTo>
                        <a:pt x="144" y="384"/>
                      </a:lnTo>
                      <a:lnTo>
                        <a:pt x="148" y="360"/>
                      </a:lnTo>
                      <a:lnTo>
                        <a:pt x="152" y="338"/>
                      </a:lnTo>
                      <a:lnTo>
                        <a:pt x="160" y="320"/>
                      </a:lnTo>
                      <a:lnTo>
                        <a:pt x="170" y="304"/>
                      </a:lnTo>
                      <a:lnTo>
                        <a:pt x="180" y="290"/>
                      </a:lnTo>
                      <a:lnTo>
                        <a:pt x="192" y="278"/>
                      </a:lnTo>
                      <a:lnTo>
                        <a:pt x="214" y="256"/>
                      </a:lnTo>
                      <a:lnTo>
                        <a:pt x="238" y="238"/>
                      </a:lnTo>
                      <a:lnTo>
                        <a:pt x="248" y="230"/>
                      </a:lnTo>
                      <a:lnTo>
                        <a:pt x="256" y="220"/>
                      </a:lnTo>
                      <a:lnTo>
                        <a:pt x="264" y="208"/>
                      </a:lnTo>
                      <a:lnTo>
                        <a:pt x="270" y="198"/>
                      </a:lnTo>
                      <a:lnTo>
                        <a:pt x="274" y="184"/>
                      </a:lnTo>
                      <a:lnTo>
                        <a:pt x="274" y="168"/>
                      </a:lnTo>
                      <a:lnTo>
                        <a:pt x="274" y="168"/>
                      </a:lnTo>
                      <a:lnTo>
                        <a:pt x="274" y="150"/>
                      </a:lnTo>
                      <a:lnTo>
                        <a:pt x="270" y="136"/>
                      </a:lnTo>
                      <a:lnTo>
                        <a:pt x="264" y="124"/>
                      </a:lnTo>
                      <a:lnTo>
                        <a:pt x="256" y="112"/>
                      </a:lnTo>
                      <a:lnTo>
                        <a:pt x="246" y="104"/>
                      </a:lnTo>
                      <a:lnTo>
                        <a:pt x="234" y="100"/>
                      </a:lnTo>
                      <a:lnTo>
                        <a:pt x="220" y="96"/>
                      </a:lnTo>
                      <a:lnTo>
                        <a:pt x="206" y="94"/>
                      </a:lnTo>
                      <a:lnTo>
                        <a:pt x="206" y="94"/>
                      </a:lnTo>
                      <a:lnTo>
                        <a:pt x="184" y="96"/>
                      </a:lnTo>
                      <a:lnTo>
                        <a:pt x="168" y="104"/>
                      </a:lnTo>
                      <a:lnTo>
                        <a:pt x="152" y="112"/>
                      </a:lnTo>
                      <a:lnTo>
                        <a:pt x="142" y="126"/>
                      </a:lnTo>
                      <a:lnTo>
                        <a:pt x="132" y="142"/>
                      </a:lnTo>
                      <a:lnTo>
                        <a:pt x="126" y="160"/>
                      </a:lnTo>
                      <a:lnTo>
                        <a:pt x="122" y="180"/>
                      </a:lnTo>
                      <a:lnTo>
                        <a:pt x="122" y="200"/>
                      </a:lnTo>
                      <a:lnTo>
                        <a:pt x="0" y="200"/>
                      </a:lnTo>
                      <a:lnTo>
                        <a:pt x="0" y="2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67" name="Group 12">
                <a:extLst>
                  <a:ext uri="{FF2B5EF4-FFF2-40B4-BE49-F238E27FC236}">
                    <a16:creationId xmlns:a16="http://schemas.microsoft.com/office/drawing/2014/main" id="{80461ABE-4240-4047-BF14-172A25D48BE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353443" y="2372767"/>
                <a:ext cx="2945816" cy="5171916"/>
                <a:chOff x="3121" y="2024"/>
                <a:chExt cx="1584" cy="2781"/>
              </a:xfrm>
              <a:grpFill/>
            </p:grpSpPr>
            <p:sp>
              <p:nvSpPr>
                <p:cNvPr id="168" name="Freeform 13">
                  <a:extLst>
                    <a:ext uri="{FF2B5EF4-FFF2-40B4-BE49-F238E27FC236}">
                      <a16:creationId xmlns:a16="http://schemas.microsoft.com/office/drawing/2014/main" id="{10452476-11B9-4902-8CE1-6746482562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21" y="2536"/>
                  <a:ext cx="1584" cy="2269"/>
                </a:xfrm>
                <a:custGeom>
                  <a:avLst/>
                  <a:gdLst>
                    <a:gd name="T0" fmla="*/ 0 w 1584"/>
                    <a:gd name="T1" fmla="*/ 463 h 2269"/>
                    <a:gd name="T2" fmla="*/ 436 w 1584"/>
                    <a:gd name="T3" fmla="*/ 872 h 2269"/>
                    <a:gd name="T4" fmla="*/ 436 w 1584"/>
                    <a:gd name="T5" fmla="*/ 733 h 2269"/>
                    <a:gd name="T6" fmla="*/ 214 w 1584"/>
                    <a:gd name="T7" fmla="*/ 477 h 2269"/>
                    <a:gd name="T8" fmla="*/ 484 w 1584"/>
                    <a:gd name="T9" fmla="*/ 221 h 2269"/>
                    <a:gd name="T10" fmla="*/ 484 w 1584"/>
                    <a:gd name="T11" fmla="*/ 2269 h 2269"/>
                    <a:gd name="T12" fmla="*/ 623 w 1584"/>
                    <a:gd name="T13" fmla="*/ 2269 h 2269"/>
                    <a:gd name="T14" fmla="*/ 789 w 1584"/>
                    <a:gd name="T15" fmla="*/ 1031 h 2269"/>
                    <a:gd name="T16" fmla="*/ 989 w 1584"/>
                    <a:gd name="T17" fmla="*/ 2262 h 2269"/>
                    <a:gd name="T18" fmla="*/ 1107 w 1584"/>
                    <a:gd name="T19" fmla="*/ 2262 h 2269"/>
                    <a:gd name="T20" fmla="*/ 1107 w 1584"/>
                    <a:gd name="T21" fmla="*/ 235 h 2269"/>
                    <a:gd name="T22" fmla="*/ 1390 w 1584"/>
                    <a:gd name="T23" fmla="*/ 470 h 2269"/>
                    <a:gd name="T24" fmla="*/ 1148 w 1584"/>
                    <a:gd name="T25" fmla="*/ 733 h 2269"/>
                    <a:gd name="T26" fmla="*/ 1148 w 1584"/>
                    <a:gd name="T27" fmla="*/ 872 h 2269"/>
                    <a:gd name="T28" fmla="*/ 1584 w 1584"/>
                    <a:gd name="T29" fmla="*/ 463 h 2269"/>
                    <a:gd name="T30" fmla="*/ 1100 w 1584"/>
                    <a:gd name="T31" fmla="*/ 0 h 2269"/>
                    <a:gd name="T32" fmla="*/ 477 w 1584"/>
                    <a:gd name="T33" fmla="*/ 0 h 2269"/>
                    <a:gd name="T34" fmla="*/ 0 w 1584"/>
                    <a:gd name="T35" fmla="*/ 463 h 2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84" h="2269">
                      <a:moveTo>
                        <a:pt x="0" y="463"/>
                      </a:moveTo>
                      <a:lnTo>
                        <a:pt x="436" y="872"/>
                      </a:lnTo>
                      <a:lnTo>
                        <a:pt x="436" y="733"/>
                      </a:lnTo>
                      <a:lnTo>
                        <a:pt x="214" y="477"/>
                      </a:lnTo>
                      <a:lnTo>
                        <a:pt x="484" y="221"/>
                      </a:lnTo>
                      <a:lnTo>
                        <a:pt x="484" y="2269"/>
                      </a:lnTo>
                      <a:lnTo>
                        <a:pt x="623" y="2269"/>
                      </a:lnTo>
                      <a:lnTo>
                        <a:pt x="789" y="1031"/>
                      </a:lnTo>
                      <a:lnTo>
                        <a:pt x="989" y="2262"/>
                      </a:lnTo>
                      <a:lnTo>
                        <a:pt x="1107" y="2262"/>
                      </a:lnTo>
                      <a:lnTo>
                        <a:pt x="1107" y="235"/>
                      </a:lnTo>
                      <a:lnTo>
                        <a:pt x="1390" y="470"/>
                      </a:lnTo>
                      <a:lnTo>
                        <a:pt x="1148" y="733"/>
                      </a:lnTo>
                      <a:lnTo>
                        <a:pt x="1148" y="872"/>
                      </a:lnTo>
                      <a:lnTo>
                        <a:pt x="1584" y="463"/>
                      </a:lnTo>
                      <a:lnTo>
                        <a:pt x="1100" y="0"/>
                      </a:lnTo>
                      <a:lnTo>
                        <a:pt x="477" y="0"/>
                      </a:lnTo>
                      <a:lnTo>
                        <a:pt x="0" y="46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69" name="Freeform 14">
                  <a:extLst>
                    <a:ext uri="{FF2B5EF4-FFF2-40B4-BE49-F238E27FC236}">
                      <a16:creationId xmlns:a16="http://schemas.microsoft.com/office/drawing/2014/main" id="{F8605B25-4A05-43E9-A62F-8E4FE08A8E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70" name="Freeform 15">
                  <a:extLst>
                    <a:ext uri="{FF2B5EF4-FFF2-40B4-BE49-F238E27FC236}">
                      <a16:creationId xmlns:a16="http://schemas.microsoft.com/office/drawing/2014/main" id="{0E4E00EF-456F-4983-B703-55ECCF56BF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73" name="그룹 72">
              <a:extLst>
                <a:ext uri="{FF2B5EF4-FFF2-40B4-BE49-F238E27FC236}">
                  <a16:creationId xmlns:a16="http://schemas.microsoft.com/office/drawing/2014/main" id="{54B372DA-EBE2-4B21-8D6D-E26BCD22FB5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637984" y="5900586"/>
              <a:ext cx="551647" cy="519264"/>
              <a:chOff x="1543199" y="5509810"/>
              <a:chExt cx="816967" cy="851179"/>
            </a:xfrm>
            <a:solidFill>
              <a:srgbClr val="B4C6E6"/>
            </a:solidFill>
          </p:grpSpPr>
          <p:sp>
            <p:nvSpPr>
              <p:cNvPr id="159" name="사다리꼴 158">
                <a:extLst>
                  <a:ext uri="{FF2B5EF4-FFF2-40B4-BE49-F238E27FC236}">
                    <a16:creationId xmlns:a16="http://schemas.microsoft.com/office/drawing/2014/main" id="{E9EC53CF-0680-435E-A725-3B4DD20B791A}"/>
                  </a:ext>
                </a:extLst>
              </p:cNvPr>
              <p:cNvSpPr/>
              <p:nvPr/>
            </p:nvSpPr>
            <p:spPr>
              <a:xfrm>
                <a:off x="1543199" y="6089712"/>
                <a:ext cx="816967" cy="271277"/>
              </a:xfrm>
              <a:prstGeom prst="trapezoid">
                <a:avLst>
                  <a:gd name="adj" fmla="val 5689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60" name="그룹 159">
                <a:extLst>
                  <a:ext uri="{FF2B5EF4-FFF2-40B4-BE49-F238E27FC236}">
                    <a16:creationId xmlns:a16="http://schemas.microsoft.com/office/drawing/2014/main" id="{4053B206-445C-4FAF-82CA-B485B3811376}"/>
                  </a:ext>
                </a:extLst>
              </p:cNvPr>
              <p:cNvGrpSpPr/>
              <p:nvPr/>
            </p:nvGrpSpPr>
            <p:grpSpPr>
              <a:xfrm rot="3600000">
                <a:off x="1664221" y="5399296"/>
                <a:ext cx="507380" cy="728408"/>
                <a:chOff x="-2431290" y="212846"/>
                <a:chExt cx="2090990" cy="3001878"/>
              </a:xfrm>
              <a:grpFill/>
            </p:grpSpPr>
            <p:sp>
              <p:nvSpPr>
                <p:cNvPr id="161" name="직사각형 160">
                  <a:extLst>
                    <a:ext uri="{FF2B5EF4-FFF2-40B4-BE49-F238E27FC236}">
                      <a16:creationId xmlns:a16="http://schemas.microsoft.com/office/drawing/2014/main" id="{52DB0A93-5348-4889-BB01-E59B09198266}"/>
                    </a:ext>
                  </a:extLst>
                </p:cNvPr>
                <p:cNvSpPr/>
                <p:nvPr/>
              </p:nvSpPr>
              <p:spPr>
                <a:xfrm>
                  <a:off x="-1478649" y="1324492"/>
                  <a:ext cx="216000" cy="13320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2" name="모서리가 둥근 직사각형 41">
                  <a:extLst>
                    <a:ext uri="{FF2B5EF4-FFF2-40B4-BE49-F238E27FC236}">
                      <a16:creationId xmlns:a16="http://schemas.microsoft.com/office/drawing/2014/main" id="{EACBABF8-ABFF-4895-917D-EAB361605CE4}"/>
                    </a:ext>
                  </a:extLst>
                </p:cNvPr>
                <p:cNvSpPr/>
                <p:nvPr/>
              </p:nvSpPr>
              <p:spPr>
                <a:xfrm>
                  <a:off x="-2431290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3" name="모서리가 둥근 직사각형 42">
                  <a:extLst>
                    <a:ext uri="{FF2B5EF4-FFF2-40B4-BE49-F238E27FC236}">
                      <a16:creationId xmlns:a16="http://schemas.microsoft.com/office/drawing/2014/main" id="{102E763C-C39C-4B16-8594-F033934D42DF}"/>
                    </a:ext>
                  </a:extLst>
                </p:cNvPr>
                <p:cNvSpPr/>
                <p:nvPr/>
              </p:nvSpPr>
              <p:spPr>
                <a:xfrm>
                  <a:off x="-686378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4" name="모서리가 둥근 직사각형 43">
                  <a:extLst>
                    <a:ext uri="{FF2B5EF4-FFF2-40B4-BE49-F238E27FC236}">
                      <a16:creationId xmlns:a16="http://schemas.microsoft.com/office/drawing/2014/main" id="{15498E02-B18A-45E2-BA69-E8280465A9A2}"/>
                    </a:ext>
                  </a:extLst>
                </p:cNvPr>
                <p:cNvSpPr/>
                <p:nvPr/>
              </p:nvSpPr>
              <p:spPr>
                <a:xfrm>
                  <a:off x="-2026033" y="212847"/>
                  <a:ext cx="1280475" cy="1052636"/>
                </a:xfrm>
                <a:prstGeom prst="roundRect">
                  <a:avLst>
                    <a:gd name="adj" fmla="val 18631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5" name="모서리가 둥근 직사각형 44">
                  <a:extLst>
                    <a:ext uri="{FF2B5EF4-FFF2-40B4-BE49-F238E27FC236}">
                      <a16:creationId xmlns:a16="http://schemas.microsoft.com/office/drawing/2014/main" id="{DED8DCF5-C344-4240-A475-A7A189E582E9}"/>
                    </a:ext>
                  </a:extLst>
                </p:cNvPr>
                <p:cNvSpPr/>
                <p:nvPr/>
              </p:nvSpPr>
              <p:spPr>
                <a:xfrm rot="5400000">
                  <a:off x="-2135779" y="2241978"/>
                  <a:ext cx="1530256" cy="415236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74" name="Group 11">
              <a:extLst>
                <a:ext uri="{FF2B5EF4-FFF2-40B4-BE49-F238E27FC236}">
                  <a16:creationId xmlns:a16="http://schemas.microsoft.com/office/drawing/2014/main" id="{3E2D21F2-57AB-4F69-A74D-F7E1BF2C1A4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499633" y="5778648"/>
              <a:ext cx="525786" cy="641202"/>
              <a:chOff x="140" y="3261"/>
              <a:chExt cx="656" cy="800"/>
            </a:xfrm>
            <a:solidFill>
              <a:srgbClr val="B4C6E6"/>
            </a:solidFill>
          </p:grpSpPr>
          <p:sp>
            <p:nvSpPr>
              <p:cNvPr id="152" name="Freeform 12">
                <a:extLst>
                  <a:ext uri="{FF2B5EF4-FFF2-40B4-BE49-F238E27FC236}">
                    <a16:creationId xmlns:a16="http://schemas.microsoft.com/office/drawing/2014/main" id="{A43682CF-5ECA-4BF7-9E13-0EA546C103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" y="3305"/>
                <a:ext cx="144" cy="144"/>
              </a:xfrm>
              <a:custGeom>
                <a:avLst/>
                <a:gdLst>
                  <a:gd name="T0" fmla="*/ 72 w 144"/>
                  <a:gd name="T1" fmla="*/ 0 h 144"/>
                  <a:gd name="T2" fmla="*/ 72 w 144"/>
                  <a:gd name="T3" fmla="*/ 0 h 144"/>
                  <a:gd name="T4" fmla="*/ 88 w 144"/>
                  <a:gd name="T5" fmla="*/ 2 h 144"/>
                  <a:gd name="T6" fmla="*/ 100 w 144"/>
                  <a:gd name="T7" fmla="*/ 6 h 144"/>
                  <a:gd name="T8" fmla="*/ 112 w 144"/>
                  <a:gd name="T9" fmla="*/ 12 h 144"/>
                  <a:gd name="T10" fmla="*/ 124 w 144"/>
                  <a:gd name="T11" fmla="*/ 22 h 144"/>
                  <a:gd name="T12" fmla="*/ 132 w 144"/>
                  <a:gd name="T13" fmla="*/ 32 h 144"/>
                  <a:gd name="T14" fmla="*/ 138 w 144"/>
                  <a:gd name="T15" fmla="*/ 44 h 144"/>
                  <a:gd name="T16" fmla="*/ 144 w 144"/>
                  <a:gd name="T17" fmla="*/ 58 h 144"/>
                  <a:gd name="T18" fmla="*/ 144 w 144"/>
                  <a:gd name="T19" fmla="*/ 72 h 144"/>
                  <a:gd name="T20" fmla="*/ 144 w 144"/>
                  <a:gd name="T21" fmla="*/ 72 h 144"/>
                  <a:gd name="T22" fmla="*/ 144 w 144"/>
                  <a:gd name="T23" fmla="*/ 88 h 144"/>
                  <a:gd name="T24" fmla="*/ 138 w 144"/>
                  <a:gd name="T25" fmla="*/ 100 h 144"/>
                  <a:gd name="T26" fmla="*/ 132 w 144"/>
                  <a:gd name="T27" fmla="*/ 114 h 144"/>
                  <a:gd name="T28" fmla="*/ 124 w 144"/>
                  <a:gd name="T29" fmla="*/ 124 h 144"/>
                  <a:gd name="T30" fmla="*/ 112 w 144"/>
                  <a:gd name="T31" fmla="*/ 132 h 144"/>
                  <a:gd name="T32" fmla="*/ 100 w 144"/>
                  <a:gd name="T33" fmla="*/ 140 h 144"/>
                  <a:gd name="T34" fmla="*/ 88 w 144"/>
                  <a:gd name="T35" fmla="*/ 144 h 144"/>
                  <a:gd name="T36" fmla="*/ 72 w 144"/>
                  <a:gd name="T37" fmla="*/ 144 h 144"/>
                  <a:gd name="T38" fmla="*/ 72 w 144"/>
                  <a:gd name="T39" fmla="*/ 144 h 144"/>
                  <a:gd name="T40" fmla="*/ 58 w 144"/>
                  <a:gd name="T41" fmla="*/ 144 h 144"/>
                  <a:gd name="T42" fmla="*/ 44 w 144"/>
                  <a:gd name="T43" fmla="*/ 140 h 144"/>
                  <a:gd name="T44" fmla="*/ 32 w 144"/>
                  <a:gd name="T45" fmla="*/ 132 h 144"/>
                  <a:gd name="T46" fmla="*/ 22 w 144"/>
                  <a:gd name="T47" fmla="*/ 124 h 144"/>
                  <a:gd name="T48" fmla="*/ 12 w 144"/>
                  <a:gd name="T49" fmla="*/ 114 h 144"/>
                  <a:gd name="T50" fmla="*/ 6 w 144"/>
                  <a:gd name="T51" fmla="*/ 100 h 144"/>
                  <a:gd name="T52" fmla="*/ 2 w 144"/>
                  <a:gd name="T53" fmla="*/ 88 h 144"/>
                  <a:gd name="T54" fmla="*/ 0 w 144"/>
                  <a:gd name="T55" fmla="*/ 72 h 144"/>
                  <a:gd name="T56" fmla="*/ 0 w 144"/>
                  <a:gd name="T57" fmla="*/ 72 h 144"/>
                  <a:gd name="T58" fmla="*/ 2 w 144"/>
                  <a:gd name="T59" fmla="*/ 58 h 144"/>
                  <a:gd name="T60" fmla="*/ 6 w 144"/>
                  <a:gd name="T61" fmla="*/ 44 h 144"/>
                  <a:gd name="T62" fmla="*/ 12 w 144"/>
                  <a:gd name="T63" fmla="*/ 32 h 144"/>
                  <a:gd name="T64" fmla="*/ 22 w 144"/>
                  <a:gd name="T65" fmla="*/ 22 h 144"/>
                  <a:gd name="T66" fmla="*/ 32 w 144"/>
                  <a:gd name="T67" fmla="*/ 12 h 144"/>
                  <a:gd name="T68" fmla="*/ 44 w 144"/>
                  <a:gd name="T69" fmla="*/ 6 h 144"/>
                  <a:gd name="T70" fmla="*/ 58 w 144"/>
                  <a:gd name="T71" fmla="*/ 2 h 144"/>
                  <a:gd name="T72" fmla="*/ 72 w 144"/>
                  <a:gd name="T73" fmla="*/ 0 h 144"/>
                  <a:gd name="T74" fmla="*/ 72 w 144"/>
                  <a:gd name="T75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44" h="144">
                    <a:moveTo>
                      <a:pt x="72" y="0"/>
                    </a:moveTo>
                    <a:lnTo>
                      <a:pt x="72" y="0"/>
                    </a:lnTo>
                    <a:lnTo>
                      <a:pt x="88" y="2"/>
                    </a:lnTo>
                    <a:lnTo>
                      <a:pt x="100" y="6"/>
                    </a:lnTo>
                    <a:lnTo>
                      <a:pt x="112" y="12"/>
                    </a:lnTo>
                    <a:lnTo>
                      <a:pt x="124" y="22"/>
                    </a:lnTo>
                    <a:lnTo>
                      <a:pt x="132" y="32"/>
                    </a:lnTo>
                    <a:lnTo>
                      <a:pt x="138" y="44"/>
                    </a:lnTo>
                    <a:lnTo>
                      <a:pt x="144" y="58"/>
                    </a:lnTo>
                    <a:lnTo>
                      <a:pt x="144" y="72"/>
                    </a:lnTo>
                    <a:lnTo>
                      <a:pt x="144" y="72"/>
                    </a:lnTo>
                    <a:lnTo>
                      <a:pt x="144" y="88"/>
                    </a:lnTo>
                    <a:lnTo>
                      <a:pt x="138" y="100"/>
                    </a:lnTo>
                    <a:lnTo>
                      <a:pt x="132" y="114"/>
                    </a:lnTo>
                    <a:lnTo>
                      <a:pt x="124" y="124"/>
                    </a:lnTo>
                    <a:lnTo>
                      <a:pt x="112" y="132"/>
                    </a:lnTo>
                    <a:lnTo>
                      <a:pt x="100" y="140"/>
                    </a:lnTo>
                    <a:lnTo>
                      <a:pt x="88" y="14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58" y="144"/>
                    </a:lnTo>
                    <a:lnTo>
                      <a:pt x="44" y="140"/>
                    </a:lnTo>
                    <a:lnTo>
                      <a:pt x="32" y="132"/>
                    </a:lnTo>
                    <a:lnTo>
                      <a:pt x="22" y="124"/>
                    </a:lnTo>
                    <a:lnTo>
                      <a:pt x="12" y="114"/>
                    </a:lnTo>
                    <a:lnTo>
                      <a:pt x="6" y="100"/>
                    </a:lnTo>
                    <a:lnTo>
                      <a:pt x="2" y="88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58"/>
                    </a:lnTo>
                    <a:lnTo>
                      <a:pt x="6" y="44"/>
                    </a:lnTo>
                    <a:lnTo>
                      <a:pt x="12" y="32"/>
                    </a:lnTo>
                    <a:lnTo>
                      <a:pt x="22" y="22"/>
                    </a:lnTo>
                    <a:lnTo>
                      <a:pt x="32" y="12"/>
                    </a:lnTo>
                    <a:lnTo>
                      <a:pt x="44" y="6"/>
                    </a:lnTo>
                    <a:lnTo>
                      <a:pt x="58" y="2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3" name="Freeform 13">
                <a:extLst>
                  <a:ext uri="{FF2B5EF4-FFF2-40B4-BE49-F238E27FC236}">
                    <a16:creationId xmlns:a16="http://schemas.microsoft.com/office/drawing/2014/main" id="{DD8A5452-E2B7-4A56-B83E-382FC11A38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" y="3449"/>
                <a:ext cx="300" cy="612"/>
              </a:xfrm>
              <a:custGeom>
                <a:avLst/>
                <a:gdLst>
                  <a:gd name="T0" fmla="*/ 228 w 300"/>
                  <a:gd name="T1" fmla="*/ 0 h 612"/>
                  <a:gd name="T2" fmla="*/ 202 w 300"/>
                  <a:gd name="T3" fmla="*/ 6 h 612"/>
                  <a:gd name="T4" fmla="*/ 182 w 300"/>
                  <a:gd name="T5" fmla="*/ 18 h 612"/>
                  <a:gd name="T6" fmla="*/ 166 w 300"/>
                  <a:gd name="T7" fmla="*/ 36 h 612"/>
                  <a:gd name="T8" fmla="*/ 156 w 300"/>
                  <a:gd name="T9" fmla="*/ 60 h 612"/>
                  <a:gd name="T10" fmla="*/ 156 w 300"/>
                  <a:gd name="T11" fmla="*/ 60 h 612"/>
                  <a:gd name="T12" fmla="*/ 20 w 300"/>
                  <a:gd name="T13" fmla="*/ 214 h 612"/>
                  <a:gd name="T14" fmla="*/ 14 w 300"/>
                  <a:gd name="T15" fmla="*/ 218 h 612"/>
                  <a:gd name="T16" fmla="*/ 6 w 300"/>
                  <a:gd name="T17" fmla="*/ 226 h 612"/>
                  <a:gd name="T18" fmla="*/ 0 w 300"/>
                  <a:gd name="T19" fmla="*/ 238 h 612"/>
                  <a:gd name="T20" fmla="*/ 0 w 300"/>
                  <a:gd name="T21" fmla="*/ 252 h 612"/>
                  <a:gd name="T22" fmla="*/ 2 w 300"/>
                  <a:gd name="T23" fmla="*/ 258 h 612"/>
                  <a:gd name="T24" fmla="*/ 14 w 300"/>
                  <a:gd name="T25" fmla="*/ 274 h 612"/>
                  <a:gd name="T26" fmla="*/ 34 w 300"/>
                  <a:gd name="T27" fmla="*/ 278 h 612"/>
                  <a:gd name="T28" fmla="*/ 40 w 300"/>
                  <a:gd name="T29" fmla="*/ 278 h 612"/>
                  <a:gd name="T30" fmla="*/ 166 w 300"/>
                  <a:gd name="T31" fmla="*/ 226 h 612"/>
                  <a:gd name="T32" fmla="*/ 180 w 300"/>
                  <a:gd name="T33" fmla="*/ 220 h 612"/>
                  <a:gd name="T34" fmla="*/ 186 w 300"/>
                  <a:gd name="T35" fmla="*/ 216 h 612"/>
                  <a:gd name="T36" fmla="*/ 196 w 300"/>
                  <a:gd name="T37" fmla="*/ 204 h 612"/>
                  <a:gd name="T38" fmla="*/ 212 w 300"/>
                  <a:gd name="T39" fmla="*/ 124 h 612"/>
                  <a:gd name="T40" fmla="*/ 222 w 300"/>
                  <a:gd name="T41" fmla="*/ 198 h 612"/>
                  <a:gd name="T42" fmla="*/ 218 w 300"/>
                  <a:gd name="T43" fmla="*/ 212 h 612"/>
                  <a:gd name="T44" fmla="*/ 200 w 300"/>
                  <a:gd name="T45" fmla="*/ 234 h 612"/>
                  <a:gd name="T46" fmla="*/ 168 w 300"/>
                  <a:gd name="T47" fmla="*/ 250 h 612"/>
                  <a:gd name="T48" fmla="*/ 188 w 300"/>
                  <a:gd name="T49" fmla="*/ 556 h 612"/>
                  <a:gd name="T50" fmla="*/ 194 w 300"/>
                  <a:gd name="T51" fmla="*/ 578 h 612"/>
                  <a:gd name="T52" fmla="*/ 204 w 300"/>
                  <a:gd name="T53" fmla="*/ 596 h 612"/>
                  <a:gd name="T54" fmla="*/ 222 w 300"/>
                  <a:gd name="T55" fmla="*/ 608 h 612"/>
                  <a:gd name="T56" fmla="*/ 244 w 300"/>
                  <a:gd name="T57" fmla="*/ 612 h 612"/>
                  <a:gd name="T58" fmla="*/ 256 w 300"/>
                  <a:gd name="T59" fmla="*/ 610 h 612"/>
                  <a:gd name="T60" fmla="*/ 276 w 300"/>
                  <a:gd name="T61" fmla="*/ 602 h 612"/>
                  <a:gd name="T62" fmla="*/ 290 w 300"/>
                  <a:gd name="T63" fmla="*/ 588 h 612"/>
                  <a:gd name="T64" fmla="*/ 298 w 300"/>
                  <a:gd name="T65" fmla="*/ 568 h 612"/>
                  <a:gd name="T66" fmla="*/ 300 w 300"/>
                  <a:gd name="T67" fmla="*/ 74 h 612"/>
                  <a:gd name="T68" fmla="*/ 298 w 300"/>
                  <a:gd name="T69" fmla="*/ 58 h 612"/>
                  <a:gd name="T70" fmla="*/ 288 w 300"/>
                  <a:gd name="T71" fmla="*/ 32 h 612"/>
                  <a:gd name="T72" fmla="*/ 268 w 300"/>
                  <a:gd name="T73" fmla="*/ 14 h 612"/>
                  <a:gd name="T74" fmla="*/ 242 w 300"/>
                  <a:gd name="T75" fmla="*/ 2 h 612"/>
                  <a:gd name="T76" fmla="*/ 228 w 300"/>
                  <a:gd name="T77" fmla="*/ 0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00" h="612">
                    <a:moveTo>
                      <a:pt x="228" y="0"/>
                    </a:moveTo>
                    <a:lnTo>
                      <a:pt x="228" y="0"/>
                    </a:lnTo>
                    <a:lnTo>
                      <a:pt x="214" y="2"/>
                    </a:lnTo>
                    <a:lnTo>
                      <a:pt x="202" y="6"/>
                    </a:lnTo>
                    <a:lnTo>
                      <a:pt x="192" y="10"/>
                    </a:lnTo>
                    <a:lnTo>
                      <a:pt x="182" y="18"/>
                    </a:lnTo>
                    <a:lnTo>
                      <a:pt x="172" y="26"/>
                    </a:lnTo>
                    <a:lnTo>
                      <a:pt x="166" y="36"/>
                    </a:lnTo>
                    <a:lnTo>
                      <a:pt x="160" y="48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36" y="166"/>
                    </a:lnTo>
                    <a:lnTo>
                      <a:pt x="20" y="214"/>
                    </a:lnTo>
                    <a:lnTo>
                      <a:pt x="20" y="214"/>
                    </a:lnTo>
                    <a:lnTo>
                      <a:pt x="14" y="218"/>
                    </a:lnTo>
                    <a:lnTo>
                      <a:pt x="10" y="222"/>
                    </a:lnTo>
                    <a:lnTo>
                      <a:pt x="6" y="226"/>
                    </a:lnTo>
                    <a:lnTo>
                      <a:pt x="2" y="232"/>
                    </a:lnTo>
                    <a:lnTo>
                      <a:pt x="0" y="238"/>
                    </a:lnTo>
                    <a:lnTo>
                      <a:pt x="0" y="246"/>
                    </a:lnTo>
                    <a:lnTo>
                      <a:pt x="0" y="252"/>
                    </a:lnTo>
                    <a:lnTo>
                      <a:pt x="2" y="258"/>
                    </a:lnTo>
                    <a:lnTo>
                      <a:pt x="2" y="258"/>
                    </a:lnTo>
                    <a:lnTo>
                      <a:pt x="8" y="266"/>
                    </a:lnTo>
                    <a:lnTo>
                      <a:pt x="14" y="274"/>
                    </a:lnTo>
                    <a:lnTo>
                      <a:pt x="24" y="278"/>
                    </a:lnTo>
                    <a:lnTo>
                      <a:pt x="34" y="278"/>
                    </a:lnTo>
                    <a:lnTo>
                      <a:pt x="34" y="278"/>
                    </a:lnTo>
                    <a:lnTo>
                      <a:pt x="40" y="278"/>
                    </a:lnTo>
                    <a:lnTo>
                      <a:pt x="46" y="276"/>
                    </a:lnTo>
                    <a:lnTo>
                      <a:pt x="166" y="226"/>
                    </a:lnTo>
                    <a:lnTo>
                      <a:pt x="166" y="226"/>
                    </a:lnTo>
                    <a:lnTo>
                      <a:pt x="180" y="220"/>
                    </a:lnTo>
                    <a:lnTo>
                      <a:pt x="180" y="220"/>
                    </a:lnTo>
                    <a:lnTo>
                      <a:pt x="186" y="216"/>
                    </a:lnTo>
                    <a:lnTo>
                      <a:pt x="192" y="210"/>
                    </a:lnTo>
                    <a:lnTo>
                      <a:pt x="196" y="204"/>
                    </a:lnTo>
                    <a:lnTo>
                      <a:pt x="200" y="196"/>
                    </a:lnTo>
                    <a:lnTo>
                      <a:pt x="212" y="124"/>
                    </a:lnTo>
                    <a:lnTo>
                      <a:pt x="234" y="124"/>
                    </a:lnTo>
                    <a:lnTo>
                      <a:pt x="222" y="198"/>
                    </a:lnTo>
                    <a:lnTo>
                      <a:pt x="222" y="198"/>
                    </a:lnTo>
                    <a:lnTo>
                      <a:pt x="218" y="212"/>
                    </a:lnTo>
                    <a:lnTo>
                      <a:pt x="210" y="224"/>
                    </a:lnTo>
                    <a:lnTo>
                      <a:pt x="200" y="234"/>
                    </a:lnTo>
                    <a:lnTo>
                      <a:pt x="188" y="242"/>
                    </a:lnTo>
                    <a:lnTo>
                      <a:pt x="168" y="250"/>
                    </a:lnTo>
                    <a:lnTo>
                      <a:pt x="188" y="556"/>
                    </a:lnTo>
                    <a:lnTo>
                      <a:pt x="188" y="556"/>
                    </a:lnTo>
                    <a:lnTo>
                      <a:pt x="190" y="568"/>
                    </a:lnTo>
                    <a:lnTo>
                      <a:pt x="194" y="578"/>
                    </a:lnTo>
                    <a:lnTo>
                      <a:pt x="198" y="588"/>
                    </a:lnTo>
                    <a:lnTo>
                      <a:pt x="204" y="596"/>
                    </a:lnTo>
                    <a:lnTo>
                      <a:pt x="214" y="602"/>
                    </a:lnTo>
                    <a:lnTo>
                      <a:pt x="222" y="608"/>
                    </a:lnTo>
                    <a:lnTo>
                      <a:pt x="234" y="610"/>
                    </a:lnTo>
                    <a:lnTo>
                      <a:pt x="244" y="612"/>
                    </a:lnTo>
                    <a:lnTo>
                      <a:pt x="244" y="612"/>
                    </a:lnTo>
                    <a:lnTo>
                      <a:pt x="256" y="610"/>
                    </a:lnTo>
                    <a:lnTo>
                      <a:pt x="266" y="608"/>
                    </a:lnTo>
                    <a:lnTo>
                      <a:pt x="276" y="602"/>
                    </a:lnTo>
                    <a:lnTo>
                      <a:pt x="284" y="596"/>
                    </a:lnTo>
                    <a:lnTo>
                      <a:pt x="290" y="588"/>
                    </a:lnTo>
                    <a:lnTo>
                      <a:pt x="296" y="578"/>
                    </a:lnTo>
                    <a:lnTo>
                      <a:pt x="298" y="568"/>
                    </a:lnTo>
                    <a:lnTo>
                      <a:pt x="300" y="556"/>
                    </a:lnTo>
                    <a:lnTo>
                      <a:pt x="300" y="74"/>
                    </a:lnTo>
                    <a:lnTo>
                      <a:pt x="300" y="74"/>
                    </a:lnTo>
                    <a:lnTo>
                      <a:pt x="298" y="58"/>
                    </a:lnTo>
                    <a:lnTo>
                      <a:pt x="294" y="44"/>
                    </a:lnTo>
                    <a:lnTo>
                      <a:pt x="288" y="32"/>
                    </a:lnTo>
                    <a:lnTo>
                      <a:pt x="278" y="22"/>
                    </a:lnTo>
                    <a:lnTo>
                      <a:pt x="268" y="14"/>
                    </a:lnTo>
                    <a:lnTo>
                      <a:pt x="256" y="6"/>
                    </a:lnTo>
                    <a:lnTo>
                      <a:pt x="242" y="2"/>
                    </a:lnTo>
                    <a:lnTo>
                      <a:pt x="228" y="0"/>
                    </a:lnTo>
                    <a:lnTo>
                      <a:pt x="22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4" name="Freeform 14">
                <a:extLst>
                  <a:ext uri="{FF2B5EF4-FFF2-40B4-BE49-F238E27FC236}">
                    <a16:creationId xmlns:a16="http://schemas.microsoft.com/office/drawing/2014/main" id="{6C14001F-BD1D-4E8F-91FD-7AF6A18E10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" y="3649"/>
                <a:ext cx="68" cy="44"/>
              </a:xfrm>
              <a:custGeom>
                <a:avLst/>
                <a:gdLst>
                  <a:gd name="T0" fmla="*/ 60 w 68"/>
                  <a:gd name="T1" fmla="*/ 0 h 44"/>
                  <a:gd name="T2" fmla="*/ 0 w 68"/>
                  <a:gd name="T3" fmla="*/ 26 h 44"/>
                  <a:gd name="T4" fmla="*/ 4 w 68"/>
                  <a:gd name="T5" fmla="*/ 36 h 44"/>
                  <a:gd name="T6" fmla="*/ 8 w 68"/>
                  <a:gd name="T7" fmla="*/ 44 h 44"/>
                  <a:gd name="T8" fmla="*/ 68 w 68"/>
                  <a:gd name="T9" fmla="*/ 20 h 44"/>
                  <a:gd name="T10" fmla="*/ 60 w 68"/>
                  <a:gd name="T11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8" h="44">
                    <a:moveTo>
                      <a:pt x="60" y="0"/>
                    </a:moveTo>
                    <a:lnTo>
                      <a:pt x="0" y="26"/>
                    </a:lnTo>
                    <a:lnTo>
                      <a:pt x="4" y="36"/>
                    </a:lnTo>
                    <a:lnTo>
                      <a:pt x="8" y="44"/>
                    </a:lnTo>
                    <a:lnTo>
                      <a:pt x="68" y="2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5" name="Freeform 15">
                <a:extLst>
                  <a:ext uri="{FF2B5EF4-FFF2-40B4-BE49-F238E27FC236}">
                    <a16:creationId xmlns:a16="http://schemas.microsoft.com/office/drawing/2014/main" id="{CE58F42B-A07F-45CE-9DBF-A0ABCC947E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" y="3689"/>
                <a:ext cx="66" cy="50"/>
              </a:xfrm>
              <a:custGeom>
                <a:avLst/>
                <a:gdLst>
                  <a:gd name="T0" fmla="*/ 62 w 66"/>
                  <a:gd name="T1" fmla="*/ 4 h 50"/>
                  <a:gd name="T2" fmla="*/ 62 w 66"/>
                  <a:gd name="T3" fmla="*/ 0 h 50"/>
                  <a:gd name="T4" fmla="*/ 0 w 66"/>
                  <a:gd name="T5" fmla="*/ 26 h 50"/>
                  <a:gd name="T6" fmla="*/ 2 w 66"/>
                  <a:gd name="T7" fmla="*/ 30 h 50"/>
                  <a:gd name="T8" fmla="*/ 2 w 66"/>
                  <a:gd name="T9" fmla="*/ 30 h 50"/>
                  <a:gd name="T10" fmla="*/ 6 w 66"/>
                  <a:gd name="T11" fmla="*/ 38 h 50"/>
                  <a:gd name="T12" fmla="*/ 14 w 66"/>
                  <a:gd name="T13" fmla="*/ 44 h 50"/>
                  <a:gd name="T14" fmla="*/ 22 w 66"/>
                  <a:gd name="T15" fmla="*/ 48 h 50"/>
                  <a:gd name="T16" fmla="*/ 32 w 66"/>
                  <a:gd name="T17" fmla="*/ 50 h 50"/>
                  <a:gd name="T18" fmla="*/ 32 w 66"/>
                  <a:gd name="T19" fmla="*/ 50 h 50"/>
                  <a:gd name="T20" fmla="*/ 38 w 66"/>
                  <a:gd name="T21" fmla="*/ 50 h 50"/>
                  <a:gd name="T22" fmla="*/ 44 w 66"/>
                  <a:gd name="T23" fmla="*/ 48 h 50"/>
                  <a:gd name="T24" fmla="*/ 44 w 66"/>
                  <a:gd name="T25" fmla="*/ 48 h 50"/>
                  <a:gd name="T26" fmla="*/ 50 w 66"/>
                  <a:gd name="T27" fmla="*/ 44 h 50"/>
                  <a:gd name="T28" fmla="*/ 56 w 66"/>
                  <a:gd name="T29" fmla="*/ 40 h 50"/>
                  <a:gd name="T30" fmla="*/ 60 w 66"/>
                  <a:gd name="T31" fmla="*/ 34 h 50"/>
                  <a:gd name="T32" fmla="*/ 62 w 66"/>
                  <a:gd name="T33" fmla="*/ 30 h 50"/>
                  <a:gd name="T34" fmla="*/ 64 w 66"/>
                  <a:gd name="T35" fmla="*/ 24 h 50"/>
                  <a:gd name="T36" fmla="*/ 66 w 66"/>
                  <a:gd name="T37" fmla="*/ 16 h 50"/>
                  <a:gd name="T38" fmla="*/ 64 w 66"/>
                  <a:gd name="T39" fmla="*/ 10 h 50"/>
                  <a:gd name="T40" fmla="*/ 62 w 66"/>
                  <a:gd name="T41" fmla="*/ 4 h 50"/>
                  <a:gd name="T42" fmla="*/ 62 w 66"/>
                  <a:gd name="T43" fmla="*/ 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50">
                    <a:moveTo>
                      <a:pt x="62" y="4"/>
                    </a:moveTo>
                    <a:lnTo>
                      <a:pt x="62" y="0"/>
                    </a:lnTo>
                    <a:lnTo>
                      <a:pt x="0" y="26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8"/>
                    </a:lnTo>
                    <a:lnTo>
                      <a:pt x="14" y="44"/>
                    </a:lnTo>
                    <a:lnTo>
                      <a:pt x="22" y="48"/>
                    </a:lnTo>
                    <a:lnTo>
                      <a:pt x="32" y="50"/>
                    </a:lnTo>
                    <a:lnTo>
                      <a:pt x="32" y="50"/>
                    </a:lnTo>
                    <a:lnTo>
                      <a:pt x="38" y="50"/>
                    </a:lnTo>
                    <a:lnTo>
                      <a:pt x="44" y="48"/>
                    </a:lnTo>
                    <a:lnTo>
                      <a:pt x="44" y="48"/>
                    </a:lnTo>
                    <a:lnTo>
                      <a:pt x="50" y="44"/>
                    </a:lnTo>
                    <a:lnTo>
                      <a:pt x="56" y="40"/>
                    </a:lnTo>
                    <a:lnTo>
                      <a:pt x="60" y="34"/>
                    </a:lnTo>
                    <a:lnTo>
                      <a:pt x="62" y="30"/>
                    </a:lnTo>
                    <a:lnTo>
                      <a:pt x="64" y="24"/>
                    </a:lnTo>
                    <a:lnTo>
                      <a:pt x="66" y="16"/>
                    </a:lnTo>
                    <a:lnTo>
                      <a:pt x="64" y="10"/>
                    </a:lnTo>
                    <a:lnTo>
                      <a:pt x="62" y="4"/>
                    </a:lnTo>
                    <a:lnTo>
                      <a:pt x="62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6" name="Freeform 16">
                <a:extLst>
                  <a:ext uri="{FF2B5EF4-FFF2-40B4-BE49-F238E27FC236}">
                    <a16:creationId xmlns:a16="http://schemas.microsoft.com/office/drawing/2014/main" id="{0E57A532-7ACE-4128-93C7-9C32E2E98F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" y="3449"/>
                <a:ext cx="192" cy="612"/>
              </a:xfrm>
              <a:custGeom>
                <a:avLst/>
                <a:gdLst>
                  <a:gd name="T0" fmla="*/ 74 w 192"/>
                  <a:gd name="T1" fmla="*/ 124 h 612"/>
                  <a:gd name="T2" fmla="*/ 98 w 192"/>
                  <a:gd name="T3" fmla="*/ 124 h 612"/>
                  <a:gd name="T4" fmla="*/ 130 w 192"/>
                  <a:gd name="T5" fmla="*/ 206 h 612"/>
                  <a:gd name="T6" fmla="*/ 192 w 192"/>
                  <a:gd name="T7" fmla="*/ 180 h 612"/>
                  <a:gd name="T8" fmla="*/ 138 w 192"/>
                  <a:gd name="T9" fmla="*/ 48 h 612"/>
                  <a:gd name="T10" fmla="*/ 138 w 192"/>
                  <a:gd name="T11" fmla="*/ 48 h 612"/>
                  <a:gd name="T12" fmla="*/ 138 w 192"/>
                  <a:gd name="T13" fmla="*/ 48 h 612"/>
                  <a:gd name="T14" fmla="*/ 138 w 192"/>
                  <a:gd name="T15" fmla="*/ 48 h 612"/>
                  <a:gd name="T16" fmla="*/ 134 w 192"/>
                  <a:gd name="T17" fmla="*/ 38 h 612"/>
                  <a:gd name="T18" fmla="*/ 128 w 192"/>
                  <a:gd name="T19" fmla="*/ 28 h 612"/>
                  <a:gd name="T20" fmla="*/ 120 w 192"/>
                  <a:gd name="T21" fmla="*/ 20 h 612"/>
                  <a:gd name="T22" fmla="*/ 112 w 192"/>
                  <a:gd name="T23" fmla="*/ 14 h 612"/>
                  <a:gd name="T24" fmla="*/ 104 w 192"/>
                  <a:gd name="T25" fmla="*/ 8 h 612"/>
                  <a:gd name="T26" fmla="*/ 94 w 192"/>
                  <a:gd name="T27" fmla="*/ 4 h 612"/>
                  <a:gd name="T28" fmla="*/ 82 w 192"/>
                  <a:gd name="T29" fmla="*/ 2 h 612"/>
                  <a:gd name="T30" fmla="*/ 72 w 192"/>
                  <a:gd name="T31" fmla="*/ 0 h 612"/>
                  <a:gd name="T32" fmla="*/ 72 w 192"/>
                  <a:gd name="T33" fmla="*/ 0 h 612"/>
                  <a:gd name="T34" fmla="*/ 56 w 192"/>
                  <a:gd name="T35" fmla="*/ 2 h 612"/>
                  <a:gd name="T36" fmla="*/ 44 w 192"/>
                  <a:gd name="T37" fmla="*/ 6 h 612"/>
                  <a:gd name="T38" fmla="*/ 30 w 192"/>
                  <a:gd name="T39" fmla="*/ 14 h 612"/>
                  <a:gd name="T40" fmla="*/ 20 w 192"/>
                  <a:gd name="T41" fmla="*/ 22 h 612"/>
                  <a:gd name="T42" fmla="*/ 12 w 192"/>
                  <a:gd name="T43" fmla="*/ 32 h 612"/>
                  <a:gd name="T44" fmla="*/ 4 w 192"/>
                  <a:gd name="T45" fmla="*/ 44 h 612"/>
                  <a:gd name="T46" fmla="*/ 0 w 192"/>
                  <a:gd name="T47" fmla="*/ 58 h 612"/>
                  <a:gd name="T48" fmla="*/ 0 w 192"/>
                  <a:gd name="T49" fmla="*/ 74 h 612"/>
                  <a:gd name="T50" fmla="*/ 0 w 192"/>
                  <a:gd name="T51" fmla="*/ 74 h 612"/>
                  <a:gd name="T52" fmla="*/ 0 w 192"/>
                  <a:gd name="T53" fmla="*/ 82 h 612"/>
                  <a:gd name="T54" fmla="*/ 32 w 192"/>
                  <a:gd name="T55" fmla="*/ 556 h 612"/>
                  <a:gd name="T56" fmla="*/ 32 w 192"/>
                  <a:gd name="T57" fmla="*/ 556 h 612"/>
                  <a:gd name="T58" fmla="*/ 34 w 192"/>
                  <a:gd name="T59" fmla="*/ 568 h 612"/>
                  <a:gd name="T60" fmla="*/ 36 w 192"/>
                  <a:gd name="T61" fmla="*/ 578 h 612"/>
                  <a:gd name="T62" fmla="*/ 42 w 192"/>
                  <a:gd name="T63" fmla="*/ 588 h 612"/>
                  <a:gd name="T64" fmla="*/ 48 w 192"/>
                  <a:gd name="T65" fmla="*/ 596 h 612"/>
                  <a:gd name="T66" fmla="*/ 56 w 192"/>
                  <a:gd name="T67" fmla="*/ 602 h 612"/>
                  <a:gd name="T68" fmla="*/ 66 w 192"/>
                  <a:gd name="T69" fmla="*/ 608 h 612"/>
                  <a:gd name="T70" fmla="*/ 76 w 192"/>
                  <a:gd name="T71" fmla="*/ 610 h 612"/>
                  <a:gd name="T72" fmla="*/ 88 w 192"/>
                  <a:gd name="T73" fmla="*/ 612 h 612"/>
                  <a:gd name="T74" fmla="*/ 88 w 192"/>
                  <a:gd name="T75" fmla="*/ 612 h 612"/>
                  <a:gd name="T76" fmla="*/ 100 w 192"/>
                  <a:gd name="T77" fmla="*/ 610 h 612"/>
                  <a:gd name="T78" fmla="*/ 110 w 192"/>
                  <a:gd name="T79" fmla="*/ 608 h 612"/>
                  <a:gd name="T80" fmla="*/ 120 w 192"/>
                  <a:gd name="T81" fmla="*/ 602 h 612"/>
                  <a:gd name="T82" fmla="*/ 128 w 192"/>
                  <a:gd name="T83" fmla="*/ 596 h 612"/>
                  <a:gd name="T84" fmla="*/ 134 w 192"/>
                  <a:gd name="T85" fmla="*/ 588 h 612"/>
                  <a:gd name="T86" fmla="*/ 140 w 192"/>
                  <a:gd name="T87" fmla="*/ 578 h 612"/>
                  <a:gd name="T88" fmla="*/ 142 w 192"/>
                  <a:gd name="T89" fmla="*/ 568 h 612"/>
                  <a:gd name="T90" fmla="*/ 144 w 192"/>
                  <a:gd name="T91" fmla="*/ 556 h 612"/>
                  <a:gd name="T92" fmla="*/ 144 w 192"/>
                  <a:gd name="T93" fmla="*/ 290 h 612"/>
                  <a:gd name="T94" fmla="*/ 144 w 192"/>
                  <a:gd name="T95" fmla="*/ 290 h 612"/>
                  <a:gd name="T96" fmla="*/ 136 w 192"/>
                  <a:gd name="T97" fmla="*/ 278 h 612"/>
                  <a:gd name="T98" fmla="*/ 74 w 192"/>
                  <a:gd name="T99" fmla="*/ 124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92" h="612">
                    <a:moveTo>
                      <a:pt x="74" y="124"/>
                    </a:moveTo>
                    <a:lnTo>
                      <a:pt x="98" y="124"/>
                    </a:lnTo>
                    <a:lnTo>
                      <a:pt x="130" y="206"/>
                    </a:lnTo>
                    <a:lnTo>
                      <a:pt x="192" y="180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4" y="38"/>
                    </a:lnTo>
                    <a:lnTo>
                      <a:pt x="128" y="28"/>
                    </a:lnTo>
                    <a:lnTo>
                      <a:pt x="120" y="20"/>
                    </a:lnTo>
                    <a:lnTo>
                      <a:pt x="112" y="14"/>
                    </a:lnTo>
                    <a:lnTo>
                      <a:pt x="104" y="8"/>
                    </a:lnTo>
                    <a:lnTo>
                      <a:pt x="94" y="4"/>
                    </a:lnTo>
                    <a:lnTo>
                      <a:pt x="82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6" y="2"/>
                    </a:lnTo>
                    <a:lnTo>
                      <a:pt x="44" y="6"/>
                    </a:lnTo>
                    <a:lnTo>
                      <a:pt x="30" y="14"/>
                    </a:lnTo>
                    <a:lnTo>
                      <a:pt x="20" y="22"/>
                    </a:lnTo>
                    <a:lnTo>
                      <a:pt x="12" y="32"/>
                    </a:lnTo>
                    <a:lnTo>
                      <a:pt x="4" y="44"/>
                    </a:lnTo>
                    <a:lnTo>
                      <a:pt x="0" y="58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82"/>
                    </a:lnTo>
                    <a:lnTo>
                      <a:pt x="32" y="556"/>
                    </a:lnTo>
                    <a:lnTo>
                      <a:pt x="32" y="556"/>
                    </a:lnTo>
                    <a:lnTo>
                      <a:pt x="34" y="568"/>
                    </a:lnTo>
                    <a:lnTo>
                      <a:pt x="36" y="578"/>
                    </a:lnTo>
                    <a:lnTo>
                      <a:pt x="42" y="588"/>
                    </a:lnTo>
                    <a:lnTo>
                      <a:pt x="48" y="596"/>
                    </a:lnTo>
                    <a:lnTo>
                      <a:pt x="56" y="602"/>
                    </a:lnTo>
                    <a:lnTo>
                      <a:pt x="66" y="608"/>
                    </a:lnTo>
                    <a:lnTo>
                      <a:pt x="76" y="610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100" y="610"/>
                    </a:lnTo>
                    <a:lnTo>
                      <a:pt x="110" y="608"/>
                    </a:lnTo>
                    <a:lnTo>
                      <a:pt x="120" y="602"/>
                    </a:lnTo>
                    <a:lnTo>
                      <a:pt x="128" y="596"/>
                    </a:lnTo>
                    <a:lnTo>
                      <a:pt x="134" y="588"/>
                    </a:lnTo>
                    <a:lnTo>
                      <a:pt x="140" y="578"/>
                    </a:lnTo>
                    <a:lnTo>
                      <a:pt x="142" y="568"/>
                    </a:lnTo>
                    <a:lnTo>
                      <a:pt x="144" y="556"/>
                    </a:lnTo>
                    <a:lnTo>
                      <a:pt x="144" y="290"/>
                    </a:lnTo>
                    <a:lnTo>
                      <a:pt x="144" y="290"/>
                    </a:lnTo>
                    <a:lnTo>
                      <a:pt x="136" y="278"/>
                    </a:lnTo>
                    <a:lnTo>
                      <a:pt x="74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7" name="Freeform 17">
                <a:extLst>
                  <a:ext uri="{FF2B5EF4-FFF2-40B4-BE49-F238E27FC236}">
                    <a16:creationId xmlns:a16="http://schemas.microsoft.com/office/drawing/2014/main" id="{FE3F640B-2840-498E-8138-4B8B4C5F47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" y="3261"/>
                <a:ext cx="178" cy="66"/>
              </a:xfrm>
              <a:custGeom>
                <a:avLst/>
                <a:gdLst>
                  <a:gd name="T0" fmla="*/ 178 w 178"/>
                  <a:gd name="T1" fmla="*/ 66 h 66"/>
                  <a:gd name="T2" fmla="*/ 0 w 178"/>
                  <a:gd name="T3" fmla="*/ 66 h 66"/>
                  <a:gd name="T4" fmla="*/ 20 w 178"/>
                  <a:gd name="T5" fmla="*/ 32 h 66"/>
                  <a:gd name="T6" fmla="*/ 6 w 178"/>
                  <a:gd name="T7" fmla="*/ 0 h 66"/>
                  <a:gd name="T8" fmla="*/ 178 w 178"/>
                  <a:gd name="T9" fmla="*/ 34 h 66"/>
                  <a:gd name="T10" fmla="*/ 178 w 178"/>
                  <a:gd name="T1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66">
                    <a:moveTo>
                      <a:pt x="178" y="66"/>
                    </a:moveTo>
                    <a:lnTo>
                      <a:pt x="0" y="66"/>
                    </a:lnTo>
                    <a:lnTo>
                      <a:pt x="20" y="32"/>
                    </a:lnTo>
                    <a:lnTo>
                      <a:pt x="6" y="0"/>
                    </a:lnTo>
                    <a:lnTo>
                      <a:pt x="178" y="34"/>
                    </a:lnTo>
                    <a:lnTo>
                      <a:pt x="178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8" name="Freeform 18">
                <a:extLst>
                  <a:ext uri="{FF2B5EF4-FFF2-40B4-BE49-F238E27FC236}">
                    <a16:creationId xmlns:a16="http://schemas.microsoft.com/office/drawing/2014/main" id="{968B5BE6-6327-4999-98DC-7E003CBF7A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" y="3349"/>
                <a:ext cx="146" cy="78"/>
              </a:xfrm>
              <a:custGeom>
                <a:avLst/>
                <a:gdLst>
                  <a:gd name="T0" fmla="*/ 2 w 146"/>
                  <a:gd name="T1" fmla="*/ 0 h 78"/>
                  <a:gd name="T2" fmla="*/ 2 w 146"/>
                  <a:gd name="T3" fmla="*/ 0 h 78"/>
                  <a:gd name="T4" fmla="*/ 0 w 146"/>
                  <a:gd name="T5" fmla="*/ 6 h 78"/>
                  <a:gd name="T6" fmla="*/ 0 w 146"/>
                  <a:gd name="T7" fmla="*/ 6 h 78"/>
                  <a:gd name="T8" fmla="*/ 2 w 146"/>
                  <a:gd name="T9" fmla="*/ 20 h 78"/>
                  <a:gd name="T10" fmla="*/ 6 w 146"/>
                  <a:gd name="T11" fmla="*/ 34 h 78"/>
                  <a:gd name="T12" fmla="*/ 14 w 146"/>
                  <a:gd name="T13" fmla="*/ 46 h 78"/>
                  <a:gd name="T14" fmla="*/ 22 w 146"/>
                  <a:gd name="T15" fmla="*/ 58 h 78"/>
                  <a:gd name="T16" fmla="*/ 32 w 146"/>
                  <a:gd name="T17" fmla="*/ 66 h 78"/>
                  <a:gd name="T18" fmla="*/ 44 w 146"/>
                  <a:gd name="T19" fmla="*/ 72 h 78"/>
                  <a:gd name="T20" fmla="*/ 58 w 146"/>
                  <a:gd name="T21" fmla="*/ 78 h 78"/>
                  <a:gd name="T22" fmla="*/ 74 w 146"/>
                  <a:gd name="T23" fmla="*/ 78 h 78"/>
                  <a:gd name="T24" fmla="*/ 74 w 146"/>
                  <a:gd name="T25" fmla="*/ 78 h 78"/>
                  <a:gd name="T26" fmla="*/ 88 w 146"/>
                  <a:gd name="T27" fmla="*/ 78 h 78"/>
                  <a:gd name="T28" fmla="*/ 102 w 146"/>
                  <a:gd name="T29" fmla="*/ 72 h 78"/>
                  <a:gd name="T30" fmla="*/ 114 w 146"/>
                  <a:gd name="T31" fmla="*/ 66 h 78"/>
                  <a:gd name="T32" fmla="*/ 124 w 146"/>
                  <a:gd name="T33" fmla="*/ 58 h 78"/>
                  <a:gd name="T34" fmla="*/ 134 w 146"/>
                  <a:gd name="T35" fmla="*/ 46 h 78"/>
                  <a:gd name="T36" fmla="*/ 140 w 146"/>
                  <a:gd name="T37" fmla="*/ 34 h 78"/>
                  <a:gd name="T38" fmla="*/ 144 w 146"/>
                  <a:gd name="T39" fmla="*/ 20 h 78"/>
                  <a:gd name="T40" fmla="*/ 146 w 146"/>
                  <a:gd name="T41" fmla="*/ 6 h 78"/>
                  <a:gd name="T42" fmla="*/ 146 w 146"/>
                  <a:gd name="T43" fmla="*/ 6 h 78"/>
                  <a:gd name="T44" fmla="*/ 146 w 146"/>
                  <a:gd name="T45" fmla="*/ 0 h 78"/>
                  <a:gd name="T46" fmla="*/ 2 w 146"/>
                  <a:gd name="T4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6" h="78">
                    <a:moveTo>
                      <a:pt x="2" y="0"/>
                    </a:moveTo>
                    <a:lnTo>
                      <a:pt x="2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20"/>
                    </a:lnTo>
                    <a:lnTo>
                      <a:pt x="6" y="34"/>
                    </a:lnTo>
                    <a:lnTo>
                      <a:pt x="14" y="46"/>
                    </a:lnTo>
                    <a:lnTo>
                      <a:pt x="22" y="58"/>
                    </a:lnTo>
                    <a:lnTo>
                      <a:pt x="32" y="66"/>
                    </a:lnTo>
                    <a:lnTo>
                      <a:pt x="44" y="72"/>
                    </a:lnTo>
                    <a:lnTo>
                      <a:pt x="58" y="78"/>
                    </a:lnTo>
                    <a:lnTo>
                      <a:pt x="74" y="78"/>
                    </a:lnTo>
                    <a:lnTo>
                      <a:pt x="74" y="78"/>
                    </a:lnTo>
                    <a:lnTo>
                      <a:pt x="88" y="78"/>
                    </a:lnTo>
                    <a:lnTo>
                      <a:pt x="102" y="72"/>
                    </a:lnTo>
                    <a:lnTo>
                      <a:pt x="114" y="66"/>
                    </a:lnTo>
                    <a:lnTo>
                      <a:pt x="124" y="58"/>
                    </a:lnTo>
                    <a:lnTo>
                      <a:pt x="134" y="46"/>
                    </a:lnTo>
                    <a:lnTo>
                      <a:pt x="140" y="34"/>
                    </a:lnTo>
                    <a:lnTo>
                      <a:pt x="144" y="20"/>
                    </a:lnTo>
                    <a:lnTo>
                      <a:pt x="146" y="6"/>
                    </a:lnTo>
                    <a:lnTo>
                      <a:pt x="146" y="6"/>
                    </a:lnTo>
                    <a:lnTo>
                      <a:pt x="146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77" name="그룹 76">
              <a:extLst>
                <a:ext uri="{FF2B5EF4-FFF2-40B4-BE49-F238E27FC236}">
                  <a16:creationId xmlns:a16="http://schemas.microsoft.com/office/drawing/2014/main" id="{7675E784-75D1-4484-81CE-C56E201DC8E5}"/>
                </a:ext>
              </a:extLst>
            </p:cNvPr>
            <p:cNvGrpSpPr/>
            <p:nvPr/>
          </p:nvGrpSpPr>
          <p:grpSpPr>
            <a:xfrm>
              <a:off x="7543227" y="5842552"/>
              <a:ext cx="685269" cy="574976"/>
              <a:chOff x="-2097246" y="1633817"/>
              <a:chExt cx="3018646" cy="2532804"/>
            </a:xfrm>
            <a:solidFill>
              <a:srgbClr val="B4C6E6"/>
            </a:solidFill>
            <a:effectLst/>
          </p:grpSpPr>
          <p:sp>
            <p:nvSpPr>
              <p:cNvPr id="145" name="자유형: 도형 144">
                <a:extLst>
                  <a:ext uri="{FF2B5EF4-FFF2-40B4-BE49-F238E27FC236}">
                    <a16:creationId xmlns:a16="http://schemas.microsoft.com/office/drawing/2014/main" id="{F5BD5339-9AB1-4EB5-A504-242BAF3E9B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33426" y="2117676"/>
                <a:ext cx="790656" cy="768601"/>
              </a:xfrm>
              <a:custGeom>
                <a:avLst/>
                <a:gdLst>
                  <a:gd name="connsiteX0" fmla="*/ 364540 w 790656"/>
                  <a:gd name="connsiteY0" fmla="*/ 0 h 768601"/>
                  <a:gd name="connsiteX1" fmla="*/ 392417 w 790656"/>
                  <a:gd name="connsiteY1" fmla="*/ 0 h 768601"/>
                  <a:gd name="connsiteX2" fmla="*/ 460117 w 790656"/>
                  <a:gd name="connsiteY2" fmla="*/ 19912 h 768601"/>
                  <a:gd name="connsiteX3" fmla="*/ 509897 w 790656"/>
                  <a:gd name="connsiteY3" fmla="*/ 39824 h 768601"/>
                  <a:gd name="connsiteX4" fmla="*/ 557686 w 790656"/>
                  <a:gd name="connsiteY4" fmla="*/ 69692 h 768601"/>
                  <a:gd name="connsiteX5" fmla="*/ 597510 w 790656"/>
                  <a:gd name="connsiteY5" fmla="*/ 107525 h 768601"/>
                  <a:gd name="connsiteX6" fmla="*/ 635343 w 790656"/>
                  <a:gd name="connsiteY6" fmla="*/ 147349 h 768601"/>
                  <a:gd name="connsiteX7" fmla="*/ 655255 w 790656"/>
                  <a:gd name="connsiteY7" fmla="*/ 185181 h 768601"/>
                  <a:gd name="connsiteX8" fmla="*/ 693087 w 790656"/>
                  <a:gd name="connsiteY8" fmla="*/ 252882 h 768601"/>
                  <a:gd name="connsiteX9" fmla="*/ 790656 w 790656"/>
                  <a:gd name="connsiteY9" fmla="*/ 613288 h 768601"/>
                  <a:gd name="connsiteX10" fmla="*/ 790656 w 790656"/>
                  <a:gd name="connsiteY10" fmla="*/ 621253 h 768601"/>
                  <a:gd name="connsiteX11" fmla="*/ 790656 w 790656"/>
                  <a:gd name="connsiteY11" fmla="*/ 641165 h 768601"/>
                  <a:gd name="connsiteX12" fmla="*/ 780700 w 790656"/>
                  <a:gd name="connsiteY12" fmla="*/ 690945 h 768601"/>
                  <a:gd name="connsiteX13" fmla="*/ 762779 w 790656"/>
                  <a:gd name="connsiteY13" fmla="*/ 728777 h 768601"/>
                  <a:gd name="connsiteX14" fmla="*/ 722955 w 790656"/>
                  <a:gd name="connsiteY14" fmla="*/ 758645 h 768601"/>
                  <a:gd name="connsiteX15" fmla="*/ 665211 w 790656"/>
                  <a:gd name="connsiteY15" fmla="*/ 768601 h 768601"/>
                  <a:gd name="connsiteX16" fmla="*/ 159446 w 790656"/>
                  <a:gd name="connsiteY16" fmla="*/ 768601 h 768601"/>
                  <a:gd name="connsiteX17" fmla="*/ 131570 w 790656"/>
                  <a:gd name="connsiteY17" fmla="*/ 768601 h 768601"/>
                  <a:gd name="connsiteX18" fmla="*/ 101702 w 790656"/>
                  <a:gd name="connsiteY18" fmla="*/ 768601 h 768601"/>
                  <a:gd name="connsiteX19" fmla="*/ 81790 w 790656"/>
                  <a:gd name="connsiteY19" fmla="*/ 748689 h 768601"/>
                  <a:gd name="connsiteX20" fmla="*/ 63869 w 790656"/>
                  <a:gd name="connsiteY20" fmla="*/ 738733 h 768601"/>
                  <a:gd name="connsiteX21" fmla="*/ 43957 w 790656"/>
                  <a:gd name="connsiteY21" fmla="*/ 708865 h 768601"/>
                  <a:gd name="connsiteX22" fmla="*/ 34001 w 790656"/>
                  <a:gd name="connsiteY22" fmla="*/ 690945 h 768601"/>
                  <a:gd name="connsiteX23" fmla="*/ 34001 w 790656"/>
                  <a:gd name="connsiteY23" fmla="*/ 671033 h 768601"/>
                  <a:gd name="connsiteX24" fmla="*/ 43957 w 790656"/>
                  <a:gd name="connsiteY24" fmla="*/ 631209 h 768601"/>
                  <a:gd name="connsiteX25" fmla="*/ 63869 w 790656"/>
                  <a:gd name="connsiteY25" fmla="*/ 603332 h 768601"/>
                  <a:gd name="connsiteX26" fmla="*/ 81790 w 790656"/>
                  <a:gd name="connsiteY26" fmla="*/ 583420 h 768601"/>
                  <a:gd name="connsiteX27" fmla="*/ 101702 w 790656"/>
                  <a:gd name="connsiteY27" fmla="*/ 573464 h 768601"/>
                  <a:gd name="connsiteX28" fmla="*/ 131570 w 790656"/>
                  <a:gd name="connsiteY28" fmla="*/ 573464 h 768601"/>
                  <a:gd name="connsiteX29" fmla="*/ 209226 w 790656"/>
                  <a:gd name="connsiteY29" fmla="*/ 573464 h 768601"/>
                  <a:gd name="connsiteX30" fmla="*/ 247059 w 790656"/>
                  <a:gd name="connsiteY30" fmla="*/ 573464 h 768601"/>
                  <a:gd name="connsiteX31" fmla="*/ 452152 w 790656"/>
                  <a:gd name="connsiteY31" fmla="*/ 573464 h 768601"/>
                  <a:gd name="connsiteX32" fmla="*/ 529809 w 790656"/>
                  <a:gd name="connsiteY32" fmla="*/ 573464 h 768601"/>
                  <a:gd name="connsiteX33" fmla="*/ 499941 w 790656"/>
                  <a:gd name="connsiteY33" fmla="*/ 457975 h 768601"/>
                  <a:gd name="connsiteX34" fmla="*/ 480029 w 790656"/>
                  <a:gd name="connsiteY34" fmla="*/ 438063 h 768601"/>
                  <a:gd name="connsiteX35" fmla="*/ 452152 w 790656"/>
                  <a:gd name="connsiteY35" fmla="*/ 428107 h 768601"/>
                  <a:gd name="connsiteX36" fmla="*/ 432240 w 790656"/>
                  <a:gd name="connsiteY36" fmla="*/ 448019 h 768601"/>
                  <a:gd name="connsiteX37" fmla="*/ 432240 w 790656"/>
                  <a:gd name="connsiteY37" fmla="*/ 475896 h 768601"/>
                  <a:gd name="connsiteX38" fmla="*/ 442196 w 790656"/>
                  <a:gd name="connsiteY38" fmla="*/ 515719 h 768601"/>
                  <a:gd name="connsiteX39" fmla="*/ 237103 w 790656"/>
                  <a:gd name="connsiteY39" fmla="*/ 515719 h 768601"/>
                  <a:gd name="connsiteX40" fmla="*/ 235234 w 790656"/>
                  <a:gd name="connsiteY40" fmla="*/ 504350 h 768601"/>
                  <a:gd name="connsiteX41" fmla="*/ 76200 w 790656"/>
                  <a:gd name="connsiteY41" fmla="*/ 501699 h 768601"/>
                  <a:gd name="connsiteX42" fmla="*/ 0 w 790656"/>
                  <a:gd name="connsiteY42" fmla="*/ 584249 h 768601"/>
                  <a:gd name="connsiteX43" fmla="*/ 41275 w 790656"/>
                  <a:gd name="connsiteY43" fmla="*/ 247699 h 768601"/>
                  <a:gd name="connsiteX44" fmla="*/ 107950 w 790656"/>
                  <a:gd name="connsiteY44" fmla="*/ 136574 h 768601"/>
                  <a:gd name="connsiteX45" fmla="*/ 250936 w 790656"/>
                  <a:gd name="connsiteY45" fmla="*/ 115278 h 768601"/>
                  <a:gd name="connsiteX46" fmla="*/ 247059 w 790656"/>
                  <a:gd name="connsiteY46" fmla="*/ 107525 h 768601"/>
                  <a:gd name="connsiteX47" fmla="*/ 304804 w 790656"/>
                  <a:gd name="connsiteY47" fmla="*/ 59736 h 768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790656" h="768601">
                    <a:moveTo>
                      <a:pt x="364540" y="0"/>
                    </a:moveTo>
                    <a:lnTo>
                      <a:pt x="392417" y="0"/>
                    </a:lnTo>
                    <a:lnTo>
                      <a:pt x="460117" y="19912"/>
                    </a:lnTo>
                    <a:lnTo>
                      <a:pt x="509897" y="39824"/>
                    </a:lnTo>
                    <a:lnTo>
                      <a:pt x="557686" y="69692"/>
                    </a:lnTo>
                    <a:lnTo>
                      <a:pt x="597510" y="107525"/>
                    </a:lnTo>
                    <a:lnTo>
                      <a:pt x="635343" y="147349"/>
                    </a:lnTo>
                    <a:lnTo>
                      <a:pt x="655255" y="185181"/>
                    </a:lnTo>
                    <a:lnTo>
                      <a:pt x="693087" y="252882"/>
                    </a:lnTo>
                    <a:lnTo>
                      <a:pt x="790656" y="613288"/>
                    </a:lnTo>
                    <a:lnTo>
                      <a:pt x="790656" y="621253"/>
                    </a:lnTo>
                    <a:lnTo>
                      <a:pt x="790656" y="641165"/>
                    </a:lnTo>
                    <a:lnTo>
                      <a:pt x="780700" y="690945"/>
                    </a:lnTo>
                    <a:lnTo>
                      <a:pt x="762779" y="728777"/>
                    </a:lnTo>
                    <a:lnTo>
                      <a:pt x="722955" y="758645"/>
                    </a:lnTo>
                    <a:lnTo>
                      <a:pt x="665211" y="768601"/>
                    </a:lnTo>
                    <a:lnTo>
                      <a:pt x="159446" y="768601"/>
                    </a:lnTo>
                    <a:lnTo>
                      <a:pt x="131570" y="768601"/>
                    </a:lnTo>
                    <a:lnTo>
                      <a:pt x="101702" y="768601"/>
                    </a:lnTo>
                    <a:lnTo>
                      <a:pt x="81790" y="748689"/>
                    </a:lnTo>
                    <a:lnTo>
                      <a:pt x="63869" y="738733"/>
                    </a:lnTo>
                    <a:lnTo>
                      <a:pt x="43957" y="708865"/>
                    </a:lnTo>
                    <a:lnTo>
                      <a:pt x="34001" y="690945"/>
                    </a:lnTo>
                    <a:lnTo>
                      <a:pt x="34001" y="671033"/>
                    </a:lnTo>
                    <a:lnTo>
                      <a:pt x="43957" y="631209"/>
                    </a:lnTo>
                    <a:lnTo>
                      <a:pt x="63869" y="603332"/>
                    </a:lnTo>
                    <a:lnTo>
                      <a:pt x="81790" y="583420"/>
                    </a:lnTo>
                    <a:lnTo>
                      <a:pt x="101702" y="573464"/>
                    </a:lnTo>
                    <a:lnTo>
                      <a:pt x="131570" y="573464"/>
                    </a:lnTo>
                    <a:lnTo>
                      <a:pt x="209226" y="573464"/>
                    </a:lnTo>
                    <a:lnTo>
                      <a:pt x="247059" y="573464"/>
                    </a:lnTo>
                    <a:lnTo>
                      <a:pt x="452152" y="573464"/>
                    </a:lnTo>
                    <a:lnTo>
                      <a:pt x="529809" y="573464"/>
                    </a:lnTo>
                    <a:lnTo>
                      <a:pt x="499941" y="457975"/>
                    </a:lnTo>
                    <a:lnTo>
                      <a:pt x="480029" y="438063"/>
                    </a:lnTo>
                    <a:lnTo>
                      <a:pt x="452152" y="428107"/>
                    </a:lnTo>
                    <a:lnTo>
                      <a:pt x="432240" y="448019"/>
                    </a:lnTo>
                    <a:lnTo>
                      <a:pt x="432240" y="475896"/>
                    </a:lnTo>
                    <a:lnTo>
                      <a:pt x="442196" y="515719"/>
                    </a:lnTo>
                    <a:lnTo>
                      <a:pt x="237103" y="515719"/>
                    </a:lnTo>
                    <a:lnTo>
                      <a:pt x="235234" y="504350"/>
                    </a:lnTo>
                    <a:lnTo>
                      <a:pt x="76200" y="501699"/>
                    </a:lnTo>
                    <a:lnTo>
                      <a:pt x="0" y="584249"/>
                    </a:lnTo>
                    <a:lnTo>
                      <a:pt x="41275" y="247699"/>
                    </a:lnTo>
                    <a:lnTo>
                      <a:pt x="107950" y="136574"/>
                    </a:lnTo>
                    <a:lnTo>
                      <a:pt x="250936" y="115278"/>
                    </a:lnTo>
                    <a:lnTo>
                      <a:pt x="247059" y="107525"/>
                    </a:lnTo>
                    <a:lnTo>
                      <a:pt x="304804" y="597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146" name="그룹 145">
                <a:extLst>
                  <a:ext uri="{FF2B5EF4-FFF2-40B4-BE49-F238E27FC236}">
                    <a16:creationId xmlns:a16="http://schemas.microsoft.com/office/drawing/2014/main" id="{141F269F-2CC8-40CC-AE1A-BF28B7C04F5C}"/>
                  </a:ext>
                </a:extLst>
              </p:cNvPr>
              <p:cNvGrpSpPr/>
              <p:nvPr/>
            </p:nvGrpSpPr>
            <p:grpSpPr>
              <a:xfrm>
                <a:off x="-2097246" y="1633817"/>
                <a:ext cx="3018646" cy="2532804"/>
                <a:chOff x="-2097246" y="1633817"/>
                <a:chExt cx="3018646" cy="2532804"/>
              </a:xfrm>
              <a:grpFill/>
            </p:grpSpPr>
            <p:sp>
              <p:nvSpPr>
                <p:cNvPr id="147" name="Freeform 15">
                  <a:extLst>
                    <a:ext uri="{FF2B5EF4-FFF2-40B4-BE49-F238E27FC236}">
                      <a16:creationId xmlns:a16="http://schemas.microsoft.com/office/drawing/2014/main" id="{DE7A3F03-0383-404B-A348-B1789E5870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2097246" y="2934070"/>
                  <a:ext cx="3018646" cy="1232551"/>
                </a:xfrm>
                <a:custGeom>
                  <a:avLst/>
                  <a:gdLst>
                    <a:gd name="T0" fmla="*/ 1433 w 1516"/>
                    <a:gd name="T1" fmla="*/ 0 h 619"/>
                    <a:gd name="T2" fmla="*/ 83 w 1516"/>
                    <a:gd name="T3" fmla="*/ 0 h 619"/>
                    <a:gd name="T4" fmla="*/ 0 w 1516"/>
                    <a:gd name="T5" fmla="*/ 0 h 619"/>
                    <a:gd name="T6" fmla="*/ 0 w 1516"/>
                    <a:gd name="T7" fmla="*/ 102 h 619"/>
                    <a:gd name="T8" fmla="*/ 83 w 1516"/>
                    <a:gd name="T9" fmla="*/ 102 h 619"/>
                    <a:gd name="T10" fmla="*/ 83 w 1516"/>
                    <a:gd name="T11" fmla="*/ 619 h 619"/>
                    <a:gd name="T12" fmla="*/ 1433 w 1516"/>
                    <a:gd name="T13" fmla="*/ 619 h 619"/>
                    <a:gd name="T14" fmla="*/ 1433 w 1516"/>
                    <a:gd name="T15" fmla="*/ 102 h 619"/>
                    <a:gd name="T16" fmla="*/ 1516 w 1516"/>
                    <a:gd name="T17" fmla="*/ 102 h 619"/>
                    <a:gd name="T18" fmla="*/ 1516 w 1516"/>
                    <a:gd name="T19" fmla="*/ 0 h 619"/>
                    <a:gd name="T20" fmla="*/ 1433 w 1516"/>
                    <a:gd name="T21" fmla="*/ 0 h 619"/>
                    <a:gd name="T22" fmla="*/ 1433 w 1516"/>
                    <a:gd name="T23" fmla="*/ 0 h 6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16" h="619">
                      <a:moveTo>
                        <a:pt x="1433" y="0"/>
                      </a:moveTo>
                      <a:lnTo>
                        <a:pt x="83" y="0"/>
                      </a:lnTo>
                      <a:lnTo>
                        <a:pt x="0" y="0"/>
                      </a:lnTo>
                      <a:lnTo>
                        <a:pt x="0" y="102"/>
                      </a:lnTo>
                      <a:lnTo>
                        <a:pt x="83" y="102"/>
                      </a:lnTo>
                      <a:lnTo>
                        <a:pt x="83" y="619"/>
                      </a:lnTo>
                      <a:lnTo>
                        <a:pt x="1433" y="619"/>
                      </a:lnTo>
                      <a:lnTo>
                        <a:pt x="1433" y="102"/>
                      </a:lnTo>
                      <a:lnTo>
                        <a:pt x="1516" y="102"/>
                      </a:lnTo>
                      <a:lnTo>
                        <a:pt x="1516" y="0"/>
                      </a:lnTo>
                      <a:lnTo>
                        <a:pt x="1433" y="0"/>
                      </a:lnTo>
                      <a:lnTo>
                        <a:pt x="143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48" name="Freeform 6">
                  <a:extLst>
                    <a:ext uri="{FF2B5EF4-FFF2-40B4-BE49-F238E27FC236}">
                      <a16:creationId xmlns:a16="http://schemas.microsoft.com/office/drawing/2014/main" id="{C6E682DD-9537-4CE4-83FC-72F89EFB0A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80188" y="2332731"/>
                  <a:ext cx="310625" cy="553555"/>
                </a:xfrm>
                <a:custGeom>
                  <a:avLst/>
                  <a:gdLst>
                    <a:gd name="T0" fmla="*/ 131 w 156"/>
                    <a:gd name="T1" fmla="*/ 180 h 278"/>
                    <a:gd name="T2" fmla="*/ 156 w 156"/>
                    <a:gd name="T3" fmla="*/ 5 h 278"/>
                    <a:gd name="T4" fmla="*/ 156 w 156"/>
                    <a:gd name="T5" fmla="*/ 5 h 278"/>
                    <a:gd name="T6" fmla="*/ 151 w 156"/>
                    <a:gd name="T7" fmla="*/ 0 h 278"/>
                    <a:gd name="T8" fmla="*/ 0 w 156"/>
                    <a:gd name="T9" fmla="*/ 278 h 278"/>
                    <a:gd name="T10" fmla="*/ 131 w 156"/>
                    <a:gd name="T11" fmla="*/ 278 h 278"/>
                    <a:gd name="T12" fmla="*/ 131 w 156"/>
                    <a:gd name="T13" fmla="*/ 278 h 278"/>
                    <a:gd name="T14" fmla="*/ 121 w 156"/>
                    <a:gd name="T15" fmla="*/ 258 h 278"/>
                    <a:gd name="T16" fmla="*/ 112 w 156"/>
                    <a:gd name="T17" fmla="*/ 229 h 278"/>
                    <a:gd name="T18" fmla="*/ 112 w 156"/>
                    <a:gd name="T19" fmla="*/ 229 h 278"/>
                    <a:gd name="T20" fmla="*/ 117 w 156"/>
                    <a:gd name="T21" fmla="*/ 204 h 278"/>
                    <a:gd name="T22" fmla="*/ 131 w 156"/>
                    <a:gd name="T23" fmla="*/ 180 h 278"/>
                    <a:gd name="T24" fmla="*/ 131 w 156"/>
                    <a:gd name="T25" fmla="*/ 18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6" h="278">
                      <a:moveTo>
                        <a:pt x="131" y="180"/>
                      </a:moveTo>
                      <a:lnTo>
                        <a:pt x="156" y="5"/>
                      </a:lnTo>
                      <a:lnTo>
                        <a:pt x="156" y="5"/>
                      </a:lnTo>
                      <a:lnTo>
                        <a:pt x="151" y="0"/>
                      </a:lnTo>
                      <a:lnTo>
                        <a:pt x="0" y="278"/>
                      </a:lnTo>
                      <a:lnTo>
                        <a:pt x="131" y="278"/>
                      </a:lnTo>
                      <a:lnTo>
                        <a:pt x="131" y="278"/>
                      </a:lnTo>
                      <a:lnTo>
                        <a:pt x="121" y="258"/>
                      </a:lnTo>
                      <a:lnTo>
                        <a:pt x="112" y="229"/>
                      </a:lnTo>
                      <a:lnTo>
                        <a:pt x="112" y="229"/>
                      </a:lnTo>
                      <a:lnTo>
                        <a:pt x="117" y="204"/>
                      </a:lnTo>
                      <a:lnTo>
                        <a:pt x="131" y="180"/>
                      </a:lnTo>
                      <a:lnTo>
                        <a:pt x="131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49" name="Freeform 8">
                  <a:extLst>
                    <a:ext uri="{FF2B5EF4-FFF2-40B4-BE49-F238E27FC236}">
                      <a16:creationId xmlns:a16="http://schemas.microsoft.com/office/drawing/2014/main" id="{6334A314-BF7A-446F-9B05-203CEA3145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42352" y="1633817"/>
                  <a:ext cx="583418" cy="571473"/>
                </a:xfrm>
                <a:custGeom>
                  <a:avLst/>
                  <a:gdLst>
                    <a:gd name="T0" fmla="*/ 29 w 293"/>
                    <a:gd name="T1" fmla="*/ 224 h 287"/>
                    <a:gd name="T2" fmla="*/ 29 w 293"/>
                    <a:gd name="T3" fmla="*/ 224 h 287"/>
                    <a:gd name="T4" fmla="*/ 39 w 293"/>
                    <a:gd name="T5" fmla="*/ 219 h 287"/>
                    <a:gd name="T6" fmla="*/ 39 w 293"/>
                    <a:gd name="T7" fmla="*/ 219 h 287"/>
                    <a:gd name="T8" fmla="*/ 44 w 293"/>
                    <a:gd name="T9" fmla="*/ 214 h 287"/>
                    <a:gd name="T10" fmla="*/ 54 w 293"/>
                    <a:gd name="T11" fmla="*/ 214 h 287"/>
                    <a:gd name="T12" fmla="*/ 59 w 293"/>
                    <a:gd name="T13" fmla="*/ 209 h 287"/>
                    <a:gd name="T14" fmla="*/ 68 w 293"/>
                    <a:gd name="T15" fmla="*/ 209 h 287"/>
                    <a:gd name="T16" fmla="*/ 68 w 293"/>
                    <a:gd name="T17" fmla="*/ 209 h 287"/>
                    <a:gd name="T18" fmla="*/ 68 w 293"/>
                    <a:gd name="T19" fmla="*/ 209 h 287"/>
                    <a:gd name="T20" fmla="*/ 73 w 293"/>
                    <a:gd name="T21" fmla="*/ 209 h 287"/>
                    <a:gd name="T22" fmla="*/ 83 w 293"/>
                    <a:gd name="T23" fmla="*/ 209 h 287"/>
                    <a:gd name="T24" fmla="*/ 88 w 293"/>
                    <a:gd name="T25" fmla="*/ 209 h 287"/>
                    <a:gd name="T26" fmla="*/ 98 w 293"/>
                    <a:gd name="T27" fmla="*/ 214 h 287"/>
                    <a:gd name="T28" fmla="*/ 98 w 293"/>
                    <a:gd name="T29" fmla="*/ 214 h 287"/>
                    <a:gd name="T30" fmla="*/ 98 w 293"/>
                    <a:gd name="T31" fmla="*/ 214 h 287"/>
                    <a:gd name="T32" fmla="*/ 98 w 293"/>
                    <a:gd name="T33" fmla="*/ 214 h 287"/>
                    <a:gd name="T34" fmla="*/ 112 w 293"/>
                    <a:gd name="T35" fmla="*/ 219 h 287"/>
                    <a:gd name="T36" fmla="*/ 137 w 293"/>
                    <a:gd name="T37" fmla="*/ 243 h 287"/>
                    <a:gd name="T38" fmla="*/ 141 w 293"/>
                    <a:gd name="T39" fmla="*/ 243 h 287"/>
                    <a:gd name="T40" fmla="*/ 146 w 293"/>
                    <a:gd name="T41" fmla="*/ 258 h 287"/>
                    <a:gd name="T42" fmla="*/ 151 w 293"/>
                    <a:gd name="T43" fmla="*/ 273 h 287"/>
                    <a:gd name="T44" fmla="*/ 156 w 293"/>
                    <a:gd name="T45" fmla="*/ 287 h 287"/>
                    <a:gd name="T46" fmla="*/ 200 w 293"/>
                    <a:gd name="T47" fmla="*/ 278 h 287"/>
                    <a:gd name="T48" fmla="*/ 229 w 293"/>
                    <a:gd name="T49" fmla="*/ 263 h 287"/>
                    <a:gd name="T50" fmla="*/ 249 w 293"/>
                    <a:gd name="T51" fmla="*/ 243 h 287"/>
                    <a:gd name="T52" fmla="*/ 254 w 293"/>
                    <a:gd name="T53" fmla="*/ 243 h 287"/>
                    <a:gd name="T54" fmla="*/ 283 w 293"/>
                    <a:gd name="T55" fmla="*/ 200 h 287"/>
                    <a:gd name="T56" fmla="*/ 293 w 293"/>
                    <a:gd name="T57" fmla="*/ 141 h 287"/>
                    <a:gd name="T58" fmla="*/ 293 w 293"/>
                    <a:gd name="T59" fmla="*/ 126 h 287"/>
                    <a:gd name="T60" fmla="*/ 283 w 293"/>
                    <a:gd name="T61" fmla="*/ 102 h 287"/>
                    <a:gd name="T62" fmla="*/ 263 w 293"/>
                    <a:gd name="T63" fmla="*/ 58 h 287"/>
                    <a:gd name="T64" fmla="*/ 229 w 293"/>
                    <a:gd name="T65" fmla="*/ 24 h 287"/>
                    <a:gd name="T66" fmla="*/ 185 w 293"/>
                    <a:gd name="T67" fmla="*/ 5 h 287"/>
                    <a:gd name="T68" fmla="*/ 161 w 293"/>
                    <a:gd name="T69" fmla="*/ 0 h 287"/>
                    <a:gd name="T70" fmla="*/ 156 w 293"/>
                    <a:gd name="T71" fmla="*/ 0 h 287"/>
                    <a:gd name="T72" fmla="*/ 146 w 293"/>
                    <a:gd name="T73" fmla="*/ 0 h 287"/>
                    <a:gd name="T74" fmla="*/ 146 w 293"/>
                    <a:gd name="T75" fmla="*/ 0 h 287"/>
                    <a:gd name="T76" fmla="*/ 88 w 293"/>
                    <a:gd name="T77" fmla="*/ 9 h 287"/>
                    <a:gd name="T78" fmla="*/ 44 w 293"/>
                    <a:gd name="T79" fmla="*/ 39 h 287"/>
                    <a:gd name="T80" fmla="*/ 15 w 293"/>
                    <a:gd name="T81" fmla="*/ 87 h 287"/>
                    <a:gd name="T82" fmla="*/ 0 w 293"/>
                    <a:gd name="T83" fmla="*/ 141 h 287"/>
                    <a:gd name="T84" fmla="*/ 5 w 293"/>
                    <a:gd name="T85" fmla="*/ 165 h 287"/>
                    <a:gd name="T86" fmla="*/ 15 w 293"/>
                    <a:gd name="T87" fmla="*/ 209 h 287"/>
                    <a:gd name="T88" fmla="*/ 29 w 293"/>
                    <a:gd name="T89" fmla="*/ 224 h 287"/>
                    <a:gd name="T90" fmla="*/ 29 w 293"/>
                    <a:gd name="T91" fmla="*/ 224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93" h="287">
                      <a:moveTo>
                        <a:pt x="29" y="224"/>
                      </a:move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44" y="214"/>
                      </a:lnTo>
                      <a:lnTo>
                        <a:pt x="44" y="214"/>
                      </a:lnTo>
                      <a:lnTo>
                        <a:pt x="54" y="214"/>
                      </a:lnTo>
                      <a:lnTo>
                        <a:pt x="54" y="214"/>
                      </a:lnTo>
                      <a:lnTo>
                        <a:pt x="59" y="209"/>
                      </a:lnTo>
                      <a:lnTo>
                        <a:pt x="59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73" y="209"/>
                      </a:lnTo>
                      <a:lnTo>
                        <a:pt x="73" y="209"/>
                      </a:lnTo>
                      <a:lnTo>
                        <a:pt x="83" y="209"/>
                      </a:lnTo>
                      <a:lnTo>
                        <a:pt x="83" y="209"/>
                      </a:lnTo>
                      <a:lnTo>
                        <a:pt x="88" y="209"/>
                      </a:lnTo>
                      <a:lnTo>
                        <a:pt x="88" y="209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112" y="219"/>
                      </a:lnTo>
                      <a:lnTo>
                        <a:pt x="112" y="219"/>
                      </a:lnTo>
                      <a:lnTo>
                        <a:pt x="127" y="229"/>
                      </a:lnTo>
                      <a:lnTo>
                        <a:pt x="137" y="243"/>
                      </a:lnTo>
                      <a:lnTo>
                        <a:pt x="137" y="243"/>
                      </a:lnTo>
                      <a:lnTo>
                        <a:pt x="141" y="243"/>
                      </a:lnTo>
                      <a:lnTo>
                        <a:pt x="141" y="243"/>
                      </a:lnTo>
                      <a:lnTo>
                        <a:pt x="146" y="258"/>
                      </a:lnTo>
                      <a:lnTo>
                        <a:pt x="151" y="273"/>
                      </a:lnTo>
                      <a:lnTo>
                        <a:pt x="151" y="273"/>
                      </a:lnTo>
                      <a:lnTo>
                        <a:pt x="156" y="287"/>
                      </a:lnTo>
                      <a:lnTo>
                        <a:pt x="156" y="287"/>
                      </a:lnTo>
                      <a:lnTo>
                        <a:pt x="180" y="282"/>
                      </a:lnTo>
                      <a:lnTo>
                        <a:pt x="200" y="278"/>
                      </a:lnTo>
                      <a:lnTo>
                        <a:pt x="200" y="278"/>
                      </a:lnTo>
                      <a:lnTo>
                        <a:pt x="229" y="263"/>
                      </a:lnTo>
                      <a:lnTo>
                        <a:pt x="249" y="243"/>
                      </a:lnTo>
                      <a:lnTo>
                        <a:pt x="249" y="243"/>
                      </a:lnTo>
                      <a:lnTo>
                        <a:pt x="254" y="243"/>
                      </a:lnTo>
                      <a:lnTo>
                        <a:pt x="254" y="243"/>
                      </a:lnTo>
                      <a:lnTo>
                        <a:pt x="268" y="219"/>
                      </a:lnTo>
                      <a:lnTo>
                        <a:pt x="283" y="200"/>
                      </a:lnTo>
                      <a:lnTo>
                        <a:pt x="288" y="170"/>
                      </a:lnTo>
                      <a:lnTo>
                        <a:pt x="293" y="141"/>
                      </a:lnTo>
                      <a:lnTo>
                        <a:pt x="293" y="141"/>
                      </a:lnTo>
                      <a:lnTo>
                        <a:pt x="293" y="126"/>
                      </a:lnTo>
                      <a:lnTo>
                        <a:pt x="293" y="126"/>
                      </a:lnTo>
                      <a:lnTo>
                        <a:pt x="283" y="102"/>
                      </a:lnTo>
                      <a:lnTo>
                        <a:pt x="278" y="78"/>
                      </a:lnTo>
                      <a:lnTo>
                        <a:pt x="263" y="58"/>
                      </a:lnTo>
                      <a:lnTo>
                        <a:pt x="249" y="39"/>
                      </a:lnTo>
                      <a:lnTo>
                        <a:pt x="229" y="24"/>
                      </a:lnTo>
                      <a:lnTo>
                        <a:pt x="210" y="14"/>
                      </a:lnTo>
                      <a:lnTo>
                        <a:pt x="185" y="5"/>
                      </a:lnTo>
                      <a:lnTo>
                        <a:pt x="161" y="0"/>
                      </a:lnTo>
                      <a:lnTo>
                        <a:pt x="161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17" y="0"/>
                      </a:lnTo>
                      <a:lnTo>
                        <a:pt x="88" y="9"/>
                      </a:lnTo>
                      <a:lnTo>
                        <a:pt x="63" y="24"/>
                      </a:lnTo>
                      <a:lnTo>
                        <a:pt x="44" y="39"/>
                      </a:lnTo>
                      <a:lnTo>
                        <a:pt x="24" y="63"/>
                      </a:lnTo>
                      <a:lnTo>
                        <a:pt x="15" y="87"/>
                      </a:lnTo>
                      <a:lnTo>
                        <a:pt x="5" y="112"/>
                      </a:lnTo>
                      <a:lnTo>
                        <a:pt x="0" y="141"/>
                      </a:lnTo>
                      <a:lnTo>
                        <a:pt x="0" y="141"/>
                      </a:lnTo>
                      <a:lnTo>
                        <a:pt x="5" y="165"/>
                      </a:lnTo>
                      <a:lnTo>
                        <a:pt x="10" y="185"/>
                      </a:lnTo>
                      <a:lnTo>
                        <a:pt x="15" y="209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50" name="Freeform 10">
                  <a:extLst>
                    <a:ext uri="{FF2B5EF4-FFF2-40B4-BE49-F238E27FC236}">
                      <a16:creationId xmlns:a16="http://schemas.microsoft.com/office/drawing/2014/main" id="{F6F10804-84A9-482B-83C8-F3228A19E3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33051" y="2127633"/>
                  <a:ext cx="310625" cy="563507"/>
                </a:xfrm>
                <a:custGeom>
                  <a:avLst/>
                  <a:gdLst>
                    <a:gd name="T0" fmla="*/ 34 w 156"/>
                    <a:gd name="T1" fmla="*/ 122 h 283"/>
                    <a:gd name="T2" fmla="*/ 0 w 156"/>
                    <a:gd name="T3" fmla="*/ 283 h 283"/>
                    <a:gd name="T4" fmla="*/ 156 w 156"/>
                    <a:gd name="T5" fmla="*/ 0 h 283"/>
                    <a:gd name="T6" fmla="*/ 156 w 156"/>
                    <a:gd name="T7" fmla="*/ 0 h 283"/>
                    <a:gd name="T8" fmla="*/ 127 w 156"/>
                    <a:gd name="T9" fmla="*/ 10 h 283"/>
                    <a:gd name="T10" fmla="*/ 107 w 156"/>
                    <a:gd name="T11" fmla="*/ 25 h 283"/>
                    <a:gd name="T12" fmla="*/ 88 w 156"/>
                    <a:gd name="T13" fmla="*/ 39 h 283"/>
                    <a:gd name="T14" fmla="*/ 68 w 156"/>
                    <a:gd name="T15" fmla="*/ 54 h 283"/>
                    <a:gd name="T16" fmla="*/ 44 w 156"/>
                    <a:gd name="T17" fmla="*/ 88 h 283"/>
                    <a:gd name="T18" fmla="*/ 34 w 156"/>
                    <a:gd name="T19" fmla="*/ 122 h 283"/>
                    <a:gd name="T20" fmla="*/ 34 w 156"/>
                    <a:gd name="T21" fmla="*/ 122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6" h="283">
                      <a:moveTo>
                        <a:pt x="34" y="122"/>
                      </a:moveTo>
                      <a:lnTo>
                        <a:pt x="0" y="283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27" y="10"/>
                      </a:lnTo>
                      <a:lnTo>
                        <a:pt x="107" y="25"/>
                      </a:lnTo>
                      <a:lnTo>
                        <a:pt x="88" y="39"/>
                      </a:lnTo>
                      <a:lnTo>
                        <a:pt x="68" y="54"/>
                      </a:lnTo>
                      <a:lnTo>
                        <a:pt x="44" y="88"/>
                      </a:lnTo>
                      <a:lnTo>
                        <a:pt x="34" y="122"/>
                      </a:lnTo>
                      <a:lnTo>
                        <a:pt x="34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51" name="Freeform 11">
                  <a:extLst>
                    <a:ext uri="{FF2B5EF4-FFF2-40B4-BE49-F238E27FC236}">
                      <a16:creationId xmlns:a16="http://schemas.microsoft.com/office/drawing/2014/main" id="{4AC9F8C0-F947-451B-91AE-6A350E8C32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05150" y="2109710"/>
                  <a:ext cx="515717" cy="776567"/>
                </a:xfrm>
                <a:custGeom>
                  <a:avLst/>
                  <a:gdLst>
                    <a:gd name="T0" fmla="*/ 254 w 259"/>
                    <a:gd name="T1" fmla="*/ 73 h 390"/>
                    <a:gd name="T2" fmla="*/ 254 w 259"/>
                    <a:gd name="T3" fmla="*/ 68 h 390"/>
                    <a:gd name="T4" fmla="*/ 259 w 259"/>
                    <a:gd name="T5" fmla="*/ 48 h 390"/>
                    <a:gd name="T6" fmla="*/ 259 w 259"/>
                    <a:gd name="T7" fmla="*/ 48 h 390"/>
                    <a:gd name="T8" fmla="*/ 259 w 259"/>
                    <a:gd name="T9" fmla="*/ 43 h 390"/>
                    <a:gd name="T10" fmla="*/ 249 w 259"/>
                    <a:gd name="T11" fmla="*/ 24 h 390"/>
                    <a:gd name="T12" fmla="*/ 234 w 259"/>
                    <a:gd name="T13" fmla="*/ 4 h 390"/>
                    <a:gd name="T14" fmla="*/ 230 w 259"/>
                    <a:gd name="T15" fmla="*/ 4 h 390"/>
                    <a:gd name="T16" fmla="*/ 230 w 259"/>
                    <a:gd name="T17" fmla="*/ 4 h 390"/>
                    <a:gd name="T18" fmla="*/ 225 w 259"/>
                    <a:gd name="T19" fmla="*/ 0 h 390"/>
                    <a:gd name="T20" fmla="*/ 220 w 259"/>
                    <a:gd name="T21" fmla="*/ 0 h 390"/>
                    <a:gd name="T22" fmla="*/ 215 w 259"/>
                    <a:gd name="T23" fmla="*/ 0 h 390"/>
                    <a:gd name="T24" fmla="*/ 210 w 259"/>
                    <a:gd name="T25" fmla="*/ 0 h 390"/>
                    <a:gd name="T26" fmla="*/ 205 w 259"/>
                    <a:gd name="T27" fmla="*/ 0 h 390"/>
                    <a:gd name="T28" fmla="*/ 205 w 259"/>
                    <a:gd name="T29" fmla="*/ 0 h 390"/>
                    <a:gd name="T30" fmla="*/ 205 w 259"/>
                    <a:gd name="T31" fmla="*/ 0 h 390"/>
                    <a:gd name="T32" fmla="*/ 200 w 259"/>
                    <a:gd name="T33" fmla="*/ 0 h 390"/>
                    <a:gd name="T34" fmla="*/ 195 w 259"/>
                    <a:gd name="T35" fmla="*/ 0 h 390"/>
                    <a:gd name="T36" fmla="*/ 191 w 259"/>
                    <a:gd name="T37" fmla="*/ 0 h 390"/>
                    <a:gd name="T38" fmla="*/ 186 w 259"/>
                    <a:gd name="T39" fmla="*/ 0 h 390"/>
                    <a:gd name="T40" fmla="*/ 186 w 259"/>
                    <a:gd name="T41" fmla="*/ 0 h 390"/>
                    <a:gd name="T42" fmla="*/ 186 w 259"/>
                    <a:gd name="T43" fmla="*/ 4 h 390"/>
                    <a:gd name="T44" fmla="*/ 181 w 259"/>
                    <a:gd name="T45" fmla="*/ 4 h 390"/>
                    <a:gd name="T46" fmla="*/ 176 w 259"/>
                    <a:gd name="T47" fmla="*/ 9 h 390"/>
                    <a:gd name="T48" fmla="*/ 171 w 259"/>
                    <a:gd name="T49" fmla="*/ 14 h 390"/>
                    <a:gd name="T50" fmla="*/ 171 w 259"/>
                    <a:gd name="T51" fmla="*/ 14 h 390"/>
                    <a:gd name="T52" fmla="*/ 5 w 259"/>
                    <a:gd name="T53" fmla="*/ 316 h 390"/>
                    <a:gd name="T54" fmla="*/ 0 w 259"/>
                    <a:gd name="T55" fmla="*/ 336 h 390"/>
                    <a:gd name="T56" fmla="*/ 10 w 259"/>
                    <a:gd name="T57" fmla="*/ 370 h 390"/>
                    <a:gd name="T58" fmla="*/ 25 w 259"/>
                    <a:gd name="T59" fmla="*/ 385 h 390"/>
                    <a:gd name="T60" fmla="*/ 30 w 259"/>
                    <a:gd name="T61" fmla="*/ 385 h 390"/>
                    <a:gd name="T62" fmla="*/ 35 w 259"/>
                    <a:gd name="T63" fmla="*/ 390 h 390"/>
                    <a:gd name="T64" fmla="*/ 39 w 259"/>
                    <a:gd name="T65" fmla="*/ 390 h 390"/>
                    <a:gd name="T66" fmla="*/ 44 w 259"/>
                    <a:gd name="T67" fmla="*/ 390 h 390"/>
                    <a:gd name="T68" fmla="*/ 49 w 259"/>
                    <a:gd name="T69" fmla="*/ 390 h 390"/>
                    <a:gd name="T70" fmla="*/ 54 w 259"/>
                    <a:gd name="T71" fmla="*/ 390 h 390"/>
                    <a:gd name="T72" fmla="*/ 54 w 259"/>
                    <a:gd name="T73" fmla="*/ 390 h 390"/>
                    <a:gd name="T74" fmla="*/ 54 w 259"/>
                    <a:gd name="T75" fmla="*/ 390 h 390"/>
                    <a:gd name="T76" fmla="*/ 59 w 259"/>
                    <a:gd name="T77" fmla="*/ 390 h 390"/>
                    <a:gd name="T78" fmla="*/ 64 w 259"/>
                    <a:gd name="T79" fmla="*/ 390 h 390"/>
                    <a:gd name="T80" fmla="*/ 64 w 259"/>
                    <a:gd name="T81" fmla="*/ 390 h 390"/>
                    <a:gd name="T82" fmla="*/ 74 w 259"/>
                    <a:gd name="T83" fmla="*/ 385 h 390"/>
                    <a:gd name="T84" fmla="*/ 74 w 259"/>
                    <a:gd name="T85" fmla="*/ 385 h 390"/>
                    <a:gd name="T86" fmla="*/ 78 w 259"/>
                    <a:gd name="T87" fmla="*/ 385 h 390"/>
                    <a:gd name="T88" fmla="*/ 83 w 259"/>
                    <a:gd name="T89" fmla="*/ 380 h 390"/>
                    <a:gd name="T90" fmla="*/ 83 w 259"/>
                    <a:gd name="T91" fmla="*/ 380 h 390"/>
                    <a:gd name="T92" fmla="*/ 88 w 259"/>
                    <a:gd name="T93" fmla="*/ 375 h 390"/>
                    <a:gd name="T94" fmla="*/ 88 w 259"/>
                    <a:gd name="T95" fmla="*/ 375 h 390"/>
                    <a:gd name="T96" fmla="*/ 244 w 259"/>
                    <a:gd name="T97" fmla="*/ 87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59" h="390">
                      <a:moveTo>
                        <a:pt x="249" y="78"/>
                      </a:moveTo>
                      <a:lnTo>
                        <a:pt x="254" y="73"/>
                      </a:lnTo>
                      <a:lnTo>
                        <a:pt x="254" y="68"/>
                      </a:lnTo>
                      <a:lnTo>
                        <a:pt x="254" y="6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3"/>
                      </a:lnTo>
                      <a:lnTo>
                        <a:pt x="259" y="43"/>
                      </a:lnTo>
                      <a:lnTo>
                        <a:pt x="249" y="24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25" y="0"/>
                      </a:lnTo>
                      <a:lnTo>
                        <a:pt x="225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5" y="0"/>
                      </a:lnTo>
                      <a:lnTo>
                        <a:pt x="215" y="0"/>
                      </a:lnTo>
                      <a:lnTo>
                        <a:pt x="210" y="0"/>
                      </a:lnTo>
                      <a:lnTo>
                        <a:pt x="210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195" y="0"/>
                      </a:lnTo>
                      <a:lnTo>
                        <a:pt x="195" y="0"/>
                      </a:lnTo>
                      <a:lnTo>
                        <a:pt x="191" y="0"/>
                      </a:lnTo>
                      <a:lnTo>
                        <a:pt x="191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4"/>
                      </a:lnTo>
                      <a:lnTo>
                        <a:pt x="186" y="4"/>
                      </a:lnTo>
                      <a:lnTo>
                        <a:pt x="181" y="4"/>
                      </a:lnTo>
                      <a:lnTo>
                        <a:pt x="181" y="4"/>
                      </a:lnTo>
                      <a:lnTo>
                        <a:pt x="176" y="9"/>
                      </a:lnTo>
                      <a:lnTo>
                        <a:pt x="176" y="9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66" y="14"/>
                      </a:lnTo>
                      <a:lnTo>
                        <a:pt x="5" y="316"/>
                      </a:lnTo>
                      <a:lnTo>
                        <a:pt x="5" y="316"/>
                      </a:lnTo>
                      <a:lnTo>
                        <a:pt x="0" y="336"/>
                      </a:lnTo>
                      <a:lnTo>
                        <a:pt x="0" y="355"/>
                      </a:lnTo>
                      <a:lnTo>
                        <a:pt x="10" y="370"/>
                      </a:lnTo>
                      <a:lnTo>
                        <a:pt x="25" y="385"/>
                      </a:lnTo>
                      <a:lnTo>
                        <a:pt x="25" y="385"/>
                      </a:lnTo>
                      <a:lnTo>
                        <a:pt x="30" y="385"/>
                      </a:lnTo>
                      <a:lnTo>
                        <a:pt x="30" y="385"/>
                      </a:lnTo>
                      <a:lnTo>
                        <a:pt x="35" y="390"/>
                      </a:lnTo>
                      <a:lnTo>
                        <a:pt x="35" y="390"/>
                      </a:lnTo>
                      <a:lnTo>
                        <a:pt x="39" y="390"/>
                      </a:lnTo>
                      <a:lnTo>
                        <a:pt x="39" y="390"/>
                      </a:lnTo>
                      <a:lnTo>
                        <a:pt x="44" y="390"/>
                      </a:lnTo>
                      <a:lnTo>
                        <a:pt x="44" y="390"/>
                      </a:lnTo>
                      <a:lnTo>
                        <a:pt x="49" y="390"/>
                      </a:lnTo>
                      <a:lnTo>
                        <a:pt x="49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9" y="390"/>
                      </a:lnTo>
                      <a:lnTo>
                        <a:pt x="59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8" y="385"/>
                      </a:lnTo>
                      <a:lnTo>
                        <a:pt x="78" y="385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93" y="370"/>
                      </a:lnTo>
                      <a:lnTo>
                        <a:pt x="244" y="87"/>
                      </a:lnTo>
                      <a:lnTo>
                        <a:pt x="249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7A103EAE-7AB9-4E59-AA0A-9325FF1CA8B7}"/>
                </a:ext>
              </a:extLst>
            </p:cNvPr>
            <p:cNvGrpSpPr/>
            <p:nvPr/>
          </p:nvGrpSpPr>
          <p:grpSpPr>
            <a:xfrm>
              <a:off x="5458952" y="5791979"/>
              <a:ext cx="647532" cy="612012"/>
              <a:chOff x="6514688" y="4806937"/>
              <a:chExt cx="647532" cy="612012"/>
            </a:xfrm>
            <a:solidFill>
              <a:srgbClr val="B4C6E6"/>
            </a:solidFill>
          </p:grpSpPr>
          <p:sp>
            <p:nvSpPr>
              <p:cNvPr id="139" name="자유형: 도형 138">
                <a:extLst>
                  <a:ext uri="{FF2B5EF4-FFF2-40B4-BE49-F238E27FC236}">
                    <a16:creationId xmlns:a16="http://schemas.microsoft.com/office/drawing/2014/main" id="{EB37A7EF-AA16-47A8-B0F2-6EEB41A9BB98}"/>
                  </a:ext>
                </a:extLst>
              </p:cNvPr>
              <p:cNvSpPr/>
              <p:nvPr/>
            </p:nvSpPr>
            <p:spPr>
              <a:xfrm>
                <a:off x="6692132" y="4935818"/>
                <a:ext cx="261897" cy="482442"/>
              </a:xfrm>
              <a:custGeom>
                <a:avLst/>
                <a:gdLst>
                  <a:gd name="connsiteX0" fmla="*/ 258815 w 311563"/>
                  <a:gd name="connsiteY0" fmla="*/ 25007 h 573932"/>
                  <a:gd name="connsiteX1" fmla="*/ 217000 w 311563"/>
                  <a:gd name="connsiteY1" fmla="*/ 6149 h 573932"/>
                  <a:gd name="connsiteX2" fmla="*/ 215361 w 311563"/>
                  <a:gd name="connsiteY2" fmla="*/ 6149 h 573932"/>
                  <a:gd name="connsiteX3" fmla="*/ 98934 w 311563"/>
                  <a:gd name="connsiteY3" fmla="*/ 6149 h 573932"/>
                  <a:gd name="connsiteX4" fmla="*/ 97294 w 311563"/>
                  <a:gd name="connsiteY4" fmla="*/ 6149 h 573932"/>
                  <a:gd name="connsiteX5" fmla="*/ 55479 w 311563"/>
                  <a:gd name="connsiteY5" fmla="*/ 25007 h 573932"/>
                  <a:gd name="connsiteX6" fmla="*/ 7925 w 311563"/>
                  <a:gd name="connsiteY6" fmla="*/ 272618 h 573932"/>
                  <a:gd name="connsiteX7" fmla="*/ 31702 w 311563"/>
                  <a:gd name="connsiteY7" fmla="*/ 295575 h 573932"/>
                  <a:gd name="connsiteX8" fmla="*/ 33342 w 311563"/>
                  <a:gd name="connsiteY8" fmla="*/ 295575 h 573932"/>
                  <a:gd name="connsiteX9" fmla="*/ 56299 w 311563"/>
                  <a:gd name="connsiteY9" fmla="*/ 270158 h 573932"/>
                  <a:gd name="connsiteX10" fmla="*/ 75977 w 311563"/>
                  <a:gd name="connsiteY10" fmla="*/ 79121 h 573932"/>
                  <a:gd name="connsiteX11" fmla="*/ 75977 w 311563"/>
                  <a:gd name="connsiteY11" fmla="*/ 179149 h 573932"/>
                  <a:gd name="connsiteX12" fmla="*/ 75977 w 311563"/>
                  <a:gd name="connsiteY12" fmla="*/ 236542 h 573932"/>
                  <a:gd name="connsiteX13" fmla="*/ 75977 w 311563"/>
                  <a:gd name="connsiteY13" fmla="*/ 533348 h 573932"/>
                  <a:gd name="connsiteX14" fmla="*/ 113692 w 311563"/>
                  <a:gd name="connsiteY14" fmla="*/ 571063 h 573932"/>
                  <a:gd name="connsiteX15" fmla="*/ 151408 w 311563"/>
                  <a:gd name="connsiteY15" fmla="*/ 533348 h 573932"/>
                  <a:gd name="connsiteX16" fmla="*/ 151408 w 311563"/>
                  <a:gd name="connsiteY16" fmla="*/ 259500 h 573932"/>
                  <a:gd name="connsiteX17" fmla="*/ 165346 w 311563"/>
                  <a:gd name="connsiteY17" fmla="*/ 259500 h 573932"/>
                  <a:gd name="connsiteX18" fmla="*/ 165346 w 311563"/>
                  <a:gd name="connsiteY18" fmla="*/ 532528 h 573932"/>
                  <a:gd name="connsiteX19" fmla="*/ 203062 w 311563"/>
                  <a:gd name="connsiteY19" fmla="*/ 570243 h 573932"/>
                  <a:gd name="connsiteX20" fmla="*/ 240778 w 311563"/>
                  <a:gd name="connsiteY20" fmla="*/ 532528 h 573932"/>
                  <a:gd name="connsiteX21" fmla="*/ 240778 w 311563"/>
                  <a:gd name="connsiteY21" fmla="*/ 236542 h 573932"/>
                  <a:gd name="connsiteX22" fmla="*/ 240778 w 311563"/>
                  <a:gd name="connsiteY22" fmla="*/ 179149 h 573932"/>
                  <a:gd name="connsiteX23" fmla="*/ 240778 w 311563"/>
                  <a:gd name="connsiteY23" fmla="*/ 79121 h 573932"/>
                  <a:gd name="connsiteX24" fmla="*/ 260455 w 311563"/>
                  <a:gd name="connsiteY24" fmla="*/ 270158 h 573932"/>
                  <a:gd name="connsiteX25" fmla="*/ 283413 w 311563"/>
                  <a:gd name="connsiteY25" fmla="*/ 295575 h 573932"/>
                  <a:gd name="connsiteX26" fmla="*/ 285052 w 311563"/>
                  <a:gd name="connsiteY26" fmla="*/ 295575 h 573932"/>
                  <a:gd name="connsiteX27" fmla="*/ 308830 w 311563"/>
                  <a:gd name="connsiteY27" fmla="*/ 272618 h 573932"/>
                  <a:gd name="connsiteX28" fmla="*/ 258815 w 311563"/>
                  <a:gd name="connsiteY28" fmla="*/ 25007 h 573932"/>
                  <a:gd name="connsiteX29" fmla="*/ 219460 w 311563"/>
                  <a:gd name="connsiteY29" fmla="*/ 91419 h 573932"/>
                  <a:gd name="connsiteX30" fmla="*/ 170266 w 311563"/>
                  <a:gd name="connsiteY30" fmla="*/ 91419 h 573932"/>
                  <a:gd name="connsiteX31" fmla="*/ 170266 w 311563"/>
                  <a:gd name="connsiteY31" fmla="*/ 79121 h 573932"/>
                  <a:gd name="connsiteX32" fmla="*/ 219460 w 311563"/>
                  <a:gd name="connsiteY32" fmla="*/ 79121 h 573932"/>
                  <a:gd name="connsiteX33" fmla="*/ 219460 w 311563"/>
                  <a:gd name="connsiteY33" fmla="*/ 91419 h 573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11563" h="573932">
                    <a:moveTo>
                      <a:pt x="258815" y="25007"/>
                    </a:moveTo>
                    <a:cubicBezTo>
                      <a:pt x="241597" y="9429"/>
                      <a:pt x="225199" y="6149"/>
                      <a:pt x="217000" y="6149"/>
                    </a:cubicBezTo>
                    <a:cubicBezTo>
                      <a:pt x="216180" y="6149"/>
                      <a:pt x="216180" y="6149"/>
                      <a:pt x="215361" y="6149"/>
                    </a:cubicBezTo>
                    <a:lnTo>
                      <a:pt x="98934" y="6149"/>
                    </a:lnTo>
                    <a:cubicBezTo>
                      <a:pt x="98114" y="6149"/>
                      <a:pt x="98114" y="6149"/>
                      <a:pt x="97294" y="6149"/>
                    </a:cubicBezTo>
                    <a:cubicBezTo>
                      <a:pt x="89095" y="6149"/>
                      <a:pt x="71877" y="9429"/>
                      <a:pt x="55479" y="25007"/>
                    </a:cubicBezTo>
                    <a:cubicBezTo>
                      <a:pt x="16124" y="61903"/>
                      <a:pt x="546" y="144713"/>
                      <a:pt x="7925" y="272618"/>
                    </a:cubicBezTo>
                    <a:cubicBezTo>
                      <a:pt x="8745" y="285737"/>
                      <a:pt x="19403" y="295575"/>
                      <a:pt x="31702" y="295575"/>
                    </a:cubicBezTo>
                    <a:cubicBezTo>
                      <a:pt x="32522" y="295575"/>
                      <a:pt x="32522" y="295575"/>
                      <a:pt x="33342" y="295575"/>
                    </a:cubicBezTo>
                    <a:cubicBezTo>
                      <a:pt x="46460" y="294756"/>
                      <a:pt x="57119" y="283277"/>
                      <a:pt x="56299" y="270158"/>
                    </a:cubicBezTo>
                    <a:cubicBezTo>
                      <a:pt x="49740" y="163571"/>
                      <a:pt x="62038" y="106997"/>
                      <a:pt x="75977" y="79121"/>
                    </a:cubicBezTo>
                    <a:lnTo>
                      <a:pt x="75977" y="179149"/>
                    </a:lnTo>
                    <a:lnTo>
                      <a:pt x="75977" y="236542"/>
                    </a:lnTo>
                    <a:lnTo>
                      <a:pt x="75977" y="533348"/>
                    </a:lnTo>
                    <a:cubicBezTo>
                      <a:pt x="75977" y="553845"/>
                      <a:pt x="92375" y="571063"/>
                      <a:pt x="113692" y="571063"/>
                    </a:cubicBezTo>
                    <a:cubicBezTo>
                      <a:pt x="134190" y="571063"/>
                      <a:pt x="151408" y="554665"/>
                      <a:pt x="151408" y="533348"/>
                    </a:cubicBezTo>
                    <a:lnTo>
                      <a:pt x="151408" y="259500"/>
                    </a:lnTo>
                    <a:lnTo>
                      <a:pt x="165346" y="259500"/>
                    </a:lnTo>
                    <a:lnTo>
                      <a:pt x="165346" y="532528"/>
                    </a:lnTo>
                    <a:cubicBezTo>
                      <a:pt x="165346" y="553025"/>
                      <a:pt x="181744" y="570243"/>
                      <a:pt x="203062" y="570243"/>
                    </a:cubicBezTo>
                    <a:cubicBezTo>
                      <a:pt x="223560" y="570243"/>
                      <a:pt x="240778" y="553845"/>
                      <a:pt x="240778" y="532528"/>
                    </a:cubicBezTo>
                    <a:lnTo>
                      <a:pt x="240778" y="236542"/>
                    </a:lnTo>
                    <a:lnTo>
                      <a:pt x="240778" y="179149"/>
                    </a:lnTo>
                    <a:lnTo>
                      <a:pt x="240778" y="79121"/>
                    </a:lnTo>
                    <a:cubicBezTo>
                      <a:pt x="253896" y="106997"/>
                      <a:pt x="266195" y="163571"/>
                      <a:pt x="260455" y="270158"/>
                    </a:cubicBezTo>
                    <a:cubicBezTo>
                      <a:pt x="259635" y="283277"/>
                      <a:pt x="269474" y="294756"/>
                      <a:pt x="283413" y="295575"/>
                    </a:cubicBezTo>
                    <a:cubicBezTo>
                      <a:pt x="284232" y="295575"/>
                      <a:pt x="284232" y="295575"/>
                      <a:pt x="285052" y="295575"/>
                    </a:cubicBezTo>
                    <a:cubicBezTo>
                      <a:pt x="298171" y="295575"/>
                      <a:pt x="308830" y="285737"/>
                      <a:pt x="308830" y="272618"/>
                    </a:cubicBezTo>
                    <a:cubicBezTo>
                      <a:pt x="313749" y="144713"/>
                      <a:pt x="298171" y="61903"/>
                      <a:pt x="258815" y="25007"/>
                    </a:cubicBezTo>
                    <a:close/>
                    <a:moveTo>
                      <a:pt x="219460" y="91419"/>
                    </a:moveTo>
                    <a:lnTo>
                      <a:pt x="170266" y="91419"/>
                    </a:lnTo>
                    <a:lnTo>
                      <a:pt x="170266" y="79121"/>
                    </a:lnTo>
                    <a:lnTo>
                      <a:pt x="219460" y="79121"/>
                    </a:lnTo>
                    <a:lnTo>
                      <a:pt x="219460" y="914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0" name="자유형: 도형 139">
                <a:extLst>
                  <a:ext uri="{FF2B5EF4-FFF2-40B4-BE49-F238E27FC236}">
                    <a16:creationId xmlns:a16="http://schemas.microsoft.com/office/drawing/2014/main" id="{B73DC4AE-27E7-43A0-AAC2-8C09CC4E5B58}"/>
                  </a:ext>
                </a:extLst>
              </p:cNvPr>
              <p:cNvSpPr/>
              <p:nvPr/>
            </p:nvSpPr>
            <p:spPr>
              <a:xfrm>
                <a:off x="6761855" y="4806937"/>
                <a:ext cx="124057" cy="124056"/>
              </a:xfrm>
              <a:custGeom>
                <a:avLst/>
                <a:gdLst>
                  <a:gd name="connsiteX0" fmla="*/ 74201 w 147582"/>
                  <a:gd name="connsiteY0" fmla="*/ 142253 h 147582"/>
                  <a:gd name="connsiteX1" fmla="*/ 142253 w 147582"/>
                  <a:gd name="connsiteY1" fmla="*/ 74201 h 147582"/>
                  <a:gd name="connsiteX2" fmla="*/ 74201 w 147582"/>
                  <a:gd name="connsiteY2" fmla="*/ 6149 h 147582"/>
                  <a:gd name="connsiteX3" fmla="*/ 6149 w 147582"/>
                  <a:gd name="connsiteY3" fmla="*/ 74201 h 147582"/>
                  <a:gd name="connsiteX4" fmla="*/ 74201 w 147582"/>
                  <a:gd name="connsiteY4" fmla="*/ 142253 h 147582"/>
                  <a:gd name="connsiteX5" fmla="*/ 116836 w 147582"/>
                  <a:gd name="connsiteY5" fmla="*/ 100438 h 147582"/>
                  <a:gd name="connsiteX6" fmla="*/ 74201 w 147582"/>
                  <a:gd name="connsiteY6" fmla="*/ 124215 h 147582"/>
                  <a:gd name="connsiteX7" fmla="*/ 31566 w 147582"/>
                  <a:gd name="connsiteY7" fmla="*/ 100438 h 147582"/>
                  <a:gd name="connsiteX8" fmla="*/ 116836 w 147582"/>
                  <a:gd name="connsiteY8" fmla="*/ 100438 h 147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582" h="147582">
                    <a:moveTo>
                      <a:pt x="74201" y="142253"/>
                    </a:moveTo>
                    <a:cubicBezTo>
                      <a:pt x="111917" y="142253"/>
                      <a:pt x="142253" y="111917"/>
                      <a:pt x="142253" y="74201"/>
                    </a:cubicBezTo>
                    <a:cubicBezTo>
                      <a:pt x="142253" y="36486"/>
                      <a:pt x="111917" y="6149"/>
                      <a:pt x="74201" y="6149"/>
                    </a:cubicBezTo>
                    <a:cubicBezTo>
                      <a:pt x="36486" y="6149"/>
                      <a:pt x="6149" y="36486"/>
                      <a:pt x="6149" y="74201"/>
                    </a:cubicBezTo>
                    <a:cubicBezTo>
                      <a:pt x="6149" y="111917"/>
                      <a:pt x="36486" y="142253"/>
                      <a:pt x="74201" y="142253"/>
                    </a:cubicBezTo>
                    <a:close/>
                    <a:moveTo>
                      <a:pt x="116836" y="100438"/>
                    </a:moveTo>
                    <a:cubicBezTo>
                      <a:pt x="107817" y="114377"/>
                      <a:pt x="92239" y="124215"/>
                      <a:pt x="74201" y="124215"/>
                    </a:cubicBezTo>
                    <a:cubicBezTo>
                      <a:pt x="56163" y="124215"/>
                      <a:pt x="40585" y="114377"/>
                      <a:pt x="31566" y="100438"/>
                    </a:cubicBezTo>
                    <a:lnTo>
                      <a:pt x="116836" y="10043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1" name="그래픽 36">
                <a:extLst>
                  <a:ext uri="{FF2B5EF4-FFF2-40B4-BE49-F238E27FC236}">
                    <a16:creationId xmlns:a16="http://schemas.microsoft.com/office/drawing/2014/main" id="{CBD3F715-F0D6-4C78-9925-96D4BF32D80F}"/>
                  </a:ext>
                </a:extLst>
              </p:cNvPr>
              <p:cNvSpPr/>
              <p:nvPr/>
            </p:nvSpPr>
            <p:spPr>
              <a:xfrm>
                <a:off x="6514688" y="5177483"/>
                <a:ext cx="229512" cy="241466"/>
              </a:xfrm>
              <a:custGeom>
                <a:avLst/>
                <a:gdLst>
                  <a:gd name="connsiteX0" fmla="*/ 335991 w 914400"/>
                  <a:gd name="connsiteY0" fmla="*/ 206161 h 962025"/>
                  <a:gd name="connsiteX1" fmla="*/ 586927 w 914400"/>
                  <a:gd name="connsiteY1" fmla="*/ 206161 h 962025"/>
                  <a:gd name="connsiteX2" fmla="*/ 609863 w 914400"/>
                  <a:gd name="connsiteY2" fmla="*/ 173433 h 962025"/>
                  <a:gd name="connsiteX3" fmla="*/ 667099 w 914400"/>
                  <a:gd name="connsiteY3" fmla="*/ 89327 h 962025"/>
                  <a:gd name="connsiteX4" fmla="*/ 685206 w 914400"/>
                  <a:gd name="connsiteY4" fmla="*/ 35902 h 962025"/>
                  <a:gd name="connsiteX5" fmla="*/ 657060 w 914400"/>
                  <a:gd name="connsiteY5" fmla="*/ 17147 h 962025"/>
                  <a:gd name="connsiteX6" fmla="*/ 584641 w 914400"/>
                  <a:gd name="connsiteY6" fmla="*/ 7889 h 962025"/>
                  <a:gd name="connsiteX7" fmla="*/ 537873 w 914400"/>
                  <a:gd name="connsiteY7" fmla="*/ 24319 h 962025"/>
                  <a:gd name="connsiteX8" fmla="*/ 467655 w 914400"/>
                  <a:gd name="connsiteY8" fmla="*/ 37016 h 962025"/>
                  <a:gd name="connsiteX9" fmla="*/ 403694 w 914400"/>
                  <a:gd name="connsiteY9" fmla="*/ 26148 h 962025"/>
                  <a:gd name="connsiteX10" fmla="*/ 354612 w 914400"/>
                  <a:gd name="connsiteY10" fmla="*/ 8679 h 962025"/>
                  <a:gd name="connsiteX11" fmla="*/ 274897 w 914400"/>
                  <a:gd name="connsiteY11" fmla="*/ 15490 h 962025"/>
                  <a:gd name="connsiteX12" fmla="*/ 313055 w 914400"/>
                  <a:gd name="connsiteY12" fmla="*/ 173433 h 962025"/>
                  <a:gd name="connsiteX13" fmla="*/ 335991 w 914400"/>
                  <a:gd name="connsiteY13" fmla="*/ 206161 h 962025"/>
                  <a:gd name="connsiteX14" fmla="*/ 888841 w 914400"/>
                  <a:gd name="connsiteY14" fmla="*/ 665085 h 962025"/>
                  <a:gd name="connsiteX15" fmla="*/ 586003 w 914400"/>
                  <a:gd name="connsiteY15" fmla="*/ 277237 h 962025"/>
                  <a:gd name="connsiteX16" fmla="*/ 332829 w 914400"/>
                  <a:gd name="connsiteY16" fmla="*/ 277237 h 962025"/>
                  <a:gd name="connsiteX17" fmla="*/ 30057 w 914400"/>
                  <a:gd name="connsiteY17" fmla="*/ 665085 h 962025"/>
                  <a:gd name="connsiteX18" fmla="*/ 190315 w 914400"/>
                  <a:gd name="connsiteY18" fmla="*/ 959636 h 962025"/>
                  <a:gd name="connsiteX19" fmla="*/ 728583 w 914400"/>
                  <a:gd name="connsiteY19" fmla="*/ 959636 h 962025"/>
                  <a:gd name="connsiteX20" fmla="*/ 888841 w 914400"/>
                  <a:gd name="connsiteY20" fmla="*/ 665085 h 962025"/>
                  <a:gd name="connsiteX21" fmla="*/ 482971 w 914400"/>
                  <a:gd name="connsiteY21" fmla="*/ 799654 h 962025"/>
                  <a:gd name="connsiteX22" fmla="*/ 482971 w 914400"/>
                  <a:gd name="connsiteY22" fmla="*/ 859814 h 962025"/>
                  <a:gd name="connsiteX23" fmla="*/ 435070 w 914400"/>
                  <a:gd name="connsiteY23" fmla="*/ 859814 h 962025"/>
                  <a:gd name="connsiteX24" fmla="*/ 435070 w 914400"/>
                  <a:gd name="connsiteY24" fmla="*/ 803159 h 962025"/>
                  <a:gd name="connsiteX25" fmla="*/ 340439 w 914400"/>
                  <a:gd name="connsiteY25" fmla="*/ 777461 h 962025"/>
                  <a:gd name="connsiteX26" fmla="*/ 356222 w 914400"/>
                  <a:gd name="connsiteY26" fmla="*/ 722549 h 962025"/>
                  <a:gd name="connsiteX27" fmla="*/ 447348 w 914400"/>
                  <a:gd name="connsiteY27" fmla="*/ 748248 h 962025"/>
                  <a:gd name="connsiteX28" fmla="*/ 509260 w 914400"/>
                  <a:gd name="connsiteY28" fmla="*/ 702109 h 962025"/>
                  <a:gd name="connsiteX29" fmla="*/ 445585 w 914400"/>
                  <a:gd name="connsiteY29" fmla="*/ 643111 h 962025"/>
                  <a:gd name="connsiteX30" fmla="*/ 344525 w 914400"/>
                  <a:gd name="connsiteY30" fmla="*/ 538545 h 962025"/>
                  <a:gd name="connsiteX31" fmla="*/ 438566 w 914400"/>
                  <a:gd name="connsiteY31" fmla="*/ 439247 h 962025"/>
                  <a:gd name="connsiteX32" fmla="*/ 438566 w 914400"/>
                  <a:gd name="connsiteY32" fmla="*/ 382002 h 962025"/>
                  <a:gd name="connsiteX33" fmla="*/ 486467 w 914400"/>
                  <a:gd name="connsiteY33" fmla="*/ 382002 h 962025"/>
                  <a:gd name="connsiteX34" fmla="*/ 486467 w 914400"/>
                  <a:gd name="connsiteY34" fmla="*/ 436323 h 962025"/>
                  <a:gd name="connsiteX35" fmla="*/ 567077 w 914400"/>
                  <a:gd name="connsiteY35" fmla="*/ 455602 h 962025"/>
                  <a:gd name="connsiteX36" fmla="*/ 551313 w 914400"/>
                  <a:gd name="connsiteY36" fmla="*/ 509332 h 962025"/>
                  <a:gd name="connsiteX37" fmla="*/ 471865 w 914400"/>
                  <a:gd name="connsiteY37" fmla="*/ 489473 h 962025"/>
                  <a:gd name="connsiteX38" fmla="*/ 416382 w 914400"/>
                  <a:gd name="connsiteY38" fmla="*/ 530373 h 962025"/>
                  <a:gd name="connsiteX39" fmla="*/ 487048 w 914400"/>
                  <a:gd name="connsiteY39" fmla="*/ 587609 h 962025"/>
                  <a:gd name="connsiteX40" fmla="*/ 581688 w 914400"/>
                  <a:gd name="connsiteY40" fmla="*/ 695670 h 962025"/>
                  <a:gd name="connsiteX41" fmla="*/ 482971 w 914400"/>
                  <a:gd name="connsiteY41" fmla="*/ 799654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14400" h="962025">
                    <a:moveTo>
                      <a:pt x="335991" y="206161"/>
                    </a:moveTo>
                    <a:lnTo>
                      <a:pt x="586927" y="206161"/>
                    </a:lnTo>
                    <a:lnTo>
                      <a:pt x="609863" y="173433"/>
                    </a:lnTo>
                    <a:cubicBezTo>
                      <a:pt x="628599" y="145191"/>
                      <a:pt x="649240" y="118140"/>
                      <a:pt x="667099" y="89327"/>
                    </a:cubicBezTo>
                    <a:cubicBezTo>
                      <a:pt x="675576" y="75640"/>
                      <a:pt x="691464" y="53237"/>
                      <a:pt x="685206" y="35902"/>
                    </a:cubicBezTo>
                    <a:cubicBezTo>
                      <a:pt x="680739" y="23519"/>
                      <a:pt x="669309" y="19300"/>
                      <a:pt x="657060" y="17147"/>
                    </a:cubicBezTo>
                    <a:cubicBezTo>
                      <a:pt x="648201" y="15594"/>
                      <a:pt x="602919" y="4155"/>
                      <a:pt x="584641" y="7889"/>
                    </a:cubicBezTo>
                    <a:cubicBezTo>
                      <a:pt x="568420" y="11213"/>
                      <a:pt x="553437" y="18909"/>
                      <a:pt x="537873" y="24319"/>
                    </a:cubicBezTo>
                    <a:cubicBezTo>
                      <a:pt x="515956" y="31939"/>
                      <a:pt x="491696" y="38330"/>
                      <a:pt x="467655" y="37016"/>
                    </a:cubicBezTo>
                    <a:cubicBezTo>
                      <a:pt x="446881" y="35883"/>
                      <a:pt x="423278" y="33225"/>
                      <a:pt x="403694" y="26148"/>
                    </a:cubicBezTo>
                    <a:cubicBezTo>
                      <a:pt x="387464" y="20271"/>
                      <a:pt x="371786" y="11622"/>
                      <a:pt x="354612" y="8679"/>
                    </a:cubicBezTo>
                    <a:cubicBezTo>
                      <a:pt x="339782" y="6136"/>
                      <a:pt x="285765" y="13623"/>
                      <a:pt x="274897" y="15490"/>
                    </a:cubicBezTo>
                    <a:cubicBezTo>
                      <a:pt x="198402" y="28653"/>
                      <a:pt x="254019" y="86860"/>
                      <a:pt x="313055" y="173433"/>
                    </a:cubicBezTo>
                    <a:lnTo>
                      <a:pt x="335991" y="206161"/>
                    </a:lnTo>
                    <a:close/>
                    <a:moveTo>
                      <a:pt x="888841" y="665085"/>
                    </a:moveTo>
                    <a:cubicBezTo>
                      <a:pt x="824509" y="516857"/>
                      <a:pt x="708028" y="355218"/>
                      <a:pt x="586003" y="277237"/>
                    </a:cubicBezTo>
                    <a:lnTo>
                      <a:pt x="332829" y="277237"/>
                    </a:lnTo>
                    <a:cubicBezTo>
                      <a:pt x="210832" y="355237"/>
                      <a:pt x="94370" y="516886"/>
                      <a:pt x="30057" y="665085"/>
                    </a:cubicBezTo>
                    <a:cubicBezTo>
                      <a:pt x="-34427" y="813656"/>
                      <a:pt x="42926" y="959636"/>
                      <a:pt x="190315" y="959636"/>
                    </a:cubicBezTo>
                    <a:lnTo>
                      <a:pt x="728583" y="959636"/>
                    </a:lnTo>
                    <a:cubicBezTo>
                      <a:pt x="875973" y="959636"/>
                      <a:pt x="953325" y="813656"/>
                      <a:pt x="888841" y="665085"/>
                    </a:cubicBezTo>
                    <a:close/>
                    <a:moveTo>
                      <a:pt x="482971" y="799654"/>
                    </a:moveTo>
                    <a:lnTo>
                      <a:pt x="482971" y="859814"/>
                    </a:lnTo>
                    <a:lnTo>
                      <a:pt x="435070" y="859814"/>
                    </a:lnTo>
                    <a:lnTo>
                      <a:pt x="435070" y="803159"/>
                    </a:lnTo>
                    <a:cubicBezTo>
                      <a:pt x="398275" y="801997"/>
                      <a:pt x="361480" y="791482"/>
                      <a:pt x="340439" y="777461"/>
                    </a:cubicBezTo>
                    <a:lnTo>
                      <a:pt x="356222" y="722549"/>
                    </a:lnTo>
                    <a:cubicBezTo>
                      <a:pt x="379006" y="735989"/>
                      <a:pt x="411715" y="748248"/>
                      <a:pt x="447348" y="748248"/>
                    </a:cubicBezTo>
                    <a:cubicBezTo>
                      <a:pt x="484143" y="748248"/>
                      <a:pt x="509260" y="730141"/>
                      <a:pt x="509260" y="702109"/>
                    </a:cubicBezTo>
                    <a:cubicBezTo>
                      <a:pt x="509260" y="675820"/>
                      <a:pt x="488810" y="658875"/>
                      <a:pt x="445585" y="643111"/>
                    </a:cubicBezTo>
                    <a:cubicBezTo>
                      <a:pt x="384244" y="620908"/>
                      <a:pt x="344525" y="592876"/>
                      <a:pt x="344525" y="538545"/>
                    </a:cubicBezTo>
                    <a:cubicBezTo>
                      <a:pt x="344525" y="488311"/>
                      <a:pt x="379568" y="449763"/>
                      <a:pt x="438566" y="439247"/>
                    </a:cubicBezTo>
                    <a:lnTo>
                      <a:pt x="438566" y="382002"/>
                    </a:lnTo>
                    <a:lnTo>
                      <a:pt x="486467" y="382002"/>
                    </a:lnTo>
                    <a:lnTo>
                      <a:pt x="486467" y="436323"/>
                    </a:lnTo>
                    <a:cubicBezTo>
                      <a:pt x="523262" y="437495"/>
                      <a:pt x="548379" y="446248"/>
                      <a:pt x="567077" y="455602"/>
                    </a:cubicBezTo>
                    <a:lnTo>
                      <a:pt x="551313" y="509332"/>
                    </a:lnTo>
                    <a:cubicBezTo>
                      <a:pt x="537283" y="502903"/>
                      <a:pt x="511584" y="489473"/>
                      <a:pt x="471865" y="489473"/>
                    </a:cubicBezTo>
                    <a:cubicBezTo>
                      <a:pt x="430984" y="489473"/>
                      <a:pt x="416382" y="510504"/>
                      <a:pt x="416382" y="530373"/>
                    </a:cubicBezTo>
                    <a:cubicBezTo>
                      <a:pt x="416382" y="554319"/>
                      <a:pt x="437413" y="567740"/>
                      <a:pt x="487048" y="587609"/>
                    </a:cubicBezTo>
                    <a:cubicBezTo>
                      <a:pt x="552475" y="612145"/>
                      <a:pt x="581688" y="643692"/>
                      <a:pt x="581688" y="695670"/>
                    </a:cubicBezTo>
                    <a:cubicBezTo>
                      <a:pt x="581688" y="745343"/>
                      <a:pt x="547227" y="789148"/>
                      <a:pt x="482971" y="79965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42" name="그룹 141">
                <a:extLst>
                  <a:ext uri="{FF2B5EF4-FFF2-40B4-BE49-F238E27FC236}">
                    <a16:creationId xmlns:a16="http://schemas.microsoft.com/office/drawing/2014/main" id="{746B1C1C-667C-4F85-B02A-0AE3715FB5A4}"/>
                  </a:ext>
                </a:extLst>
              </p:cNvPr>
              <p:cNvGrpSpPr/>
              <p:nvPr/>
            </p:nvGrpSpPr>
            <p:grpSpPr>
              <a:xfrm>
                <a:off x="6910438" y="4822499"/>
                <a:ext cx="251782" cy="593487"/>
                <a:chOff x="2946237" y="4732630"/>
                <a:chExt cx="295970" cy="697645"/>
              </a:xfrm>
              <a:grpFill/>
            </p:grpSpPr>
            <p:sp>
              <p:nvSpPr>
                <p:cNvPr id="143" name="그래픽 4">
                  <a:extLst>
                    <a:ext uri="{FF2B5EF4-FFF2-40B4-BE49-F238E27FC236}">
                      <a16:creationId xmlns:a16="http://schemas.microsoft.com/office/drawing/2014/main" id="{2C200C61-C4CD-420F-812B-692A548163F8}"/>
                    </a:ext>
                  </a:extLst>
                </p:cNvPr>
                <p:cNvSpPr/>
                <p:nvPr/>
              </p:nvSpPr>
              <p:spPr>
                <a:xfrm>
                  <a:off x="2946237" y="4882537"/>
                  <a:ext cx="295970" cy="547738"/>
                </a:xfrm>
                <a:custGeom>
                  <a:avLst/>
                  <a:gdLst>
                    <a:gd name="connsiteX0" fmla="*/ 48047 w 295970"/>
                    <a:gd name="connsiteY0" fmla="*/ 255611 h 547738"/>
                    <a:gd name="connsiteX1" fmla="*/ 46125 w 295970"/>
                    <a:gd name="connsiteY1" fmla="*/ 201798 h 547738"/>
                    <a:gd name="connsiteX2" fmla="*/ 67266 w 295970"/>
                    <a:gd name="connsiteY2" fmla="*/ 69188 h 547738"/>
                    <a:gd name="connsiteX3" fmla="*/ 67266 w 295970"/>
                    <a:gd name="connsiteY3" fmla="*/ 511222 h 547738"/>
                    <a:gd name="connsiteX4" fmla="*/ 103782 w 295970"/>
                    <a:gd name="connsiteY4" fmla="*/ 547738 h 547738"/>
                    <a:gd name="connsiteX5" fmla="*/ 140298 w 295970"/>
                    <a:gd name="connsiteY5" fmla="*/ 511222 h 547738"/>
                    <a:gd name="connsiteX6" fmla="*/ 140298 w 295970"/>
                    <a:gd name="connsiteY6" fmla="*/ 246002 h 547738"/>
                    <a:gd name="connsiteX7" fmla="*/ 153751 w 295970"/>
                    <a:gd name="connsiteY7" fmla="*/ 246002 h 547738"/>
                    <a:gd name="connsiteX8" fmla="*/ 153751 w 295970"/>
                    <a:gd name="connsiteY8" fmla="*/ 511222 h 547738"/>
                    <a:gd name="connsiteX9" fmla="*/ 190267 w 295970"/>
                    <a:gd name="connsiteY9" fmla="*/ 547738 h 547738"/>
                    <a:gd name="connsiteX10" fmla="*/ 226783 w 295970"/>
                    <a:gd name="connsiteY10" fmla="*/ 511222 h 547738"/>
                    <a:gd name="connsiteX11" fmla="*/ 226783 w 295970"/>
                    <a:gd name="connsiteY11" fmla="*/ 71110 h 547738"/>
                    <a:gd name="connsiteX12" fmla="*/ 232548 w 295970"/>
                    <a:gd name="connsiteY12" fmla="*/ 82641 h 547738"/>
                    <a:gd name="connsiteX13" fmla="*/ 247923 w 295970"/>
                    <a:gd name="connsiteY13" fmla="*/ 201798 h 547738"/>
                    <a:gd name="connsiteX14" fmla="*/ 246002 w 295970"/>
                    <a:gd name="connsiteY14" fmla="*/ 255611 h 547738"/>
                    <a:gd name="connsiteX15" fmla="*/ 269064 w 295970"/>
                    <a:gd name="connsiteY15" fmla="*/ 280596 h 547738"/>
                    <a:gd name="connsiteX16" fmla="*/ 270986 w 295970"/>
                    <a:gd name="connsiteY16" fmla="*/ 280596 h 547738"/>
                    <a:gd name="connsiteX17" fmla="*/ 294049 w 295970"/>
                    <a:gd name="connsiteY17" fmla="*/ 257533 h 547738"/>
                    <a:gd name="connsiteX18" fmla="*/ 295971 w 295970"/>
                    <a:gd name="connsiteY18" fmla="*/ 201798 h 547738"/>
                    <a:gd name="connsiteX19" fmla="*/ 263298 w 295970"/>
                    <a:gd name="connsiteY19" fmla="*/ 34594 h 547738"/>
                    <a:gd name="connsiteX20" fmla="*/ 232548 w 295970"/>
                    <a:gd name="connsiteY20" fmla="*/ 5766 h 547738"/>
                    <a:gd name="connsiteX21" fmla="*/ 207564 w 295970"/>
                    <a:gd name="connsiteY21" fmla="*/ 0 h 547738"/>
                    <a:gd name="connsiteX22" fmla="*/ 205642 w 295970"/>
                    <a:gd name="connsiteY22" fmla="*/ 0 h 547738"/>
                    <a:gd name="connsiteX23" fmla="*/ 90329 w 295970"/>
                    <a:gd name="connsiteY23" fmla="*/ 0 h 547738"/>
                    <a:gd name="connsiteX24" fmla="*/ 88407 w 295970"/>
                    <a:gd name="connsiteY24" fmla="*/ 0 h 547738"/>
                    <a:gd name="connsiteX25" fmla="*/ 63422 w 295970"/>
                    <a:gd name="connsiteY25" fmla="*/ 5766 h 547738"/>
                    <a:gd name="connsiteX26" fmla="*/ 21141 w 295970"/>
                    <a:gd name="connsiteY26" fmla="*/ 61500 h 547738"/>
                    <a:gd name="connsiteX27" fmla="*/ 0 w 295970"/>
                    <a:gd name="connsiteY27" fmla="*/ 201798 h 547738"/>
                    <a:gd name="connsiteX28" fmla="*/ 1922 w 295970"/>
                    <a:gd name="connsiteY28" fmla="*/ 257533 h 547738"/>
                    <a:gd name="connsiteX29" fmla="*/ 24985 w 295970"/>
                    <a:gd name="connsiteY29" fmla="*/ 280596 h 547738"/>
                    <a:gd name="connsiteX30" fmla="*/ 26906 w 295970"/>
                    <a:gd name="connsiteY30" fmla="*/ 280596 h 547738"/>
                    <a:gd name="connsiteX31" fmla="*/ 48047 w 295970"/>
                    <a:gd name="connsiteY31" fmla="*/ 255611 h 547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295970" h="547738">
                      <a:moveTo>
                        <a:pt x="48047" y="255611"/>
                      </a:moveTo>
                      <a:cubicBezTo>
                        <a:pt x="46125" y="236392"/>
                        <a:pt x="46125" y="219095"/>
                        <a:pt x="46125" y="201798"/>
                      </a:cubicBezTo>
                      <a:cubicBezTo>
                        <a:pt x="46125" y="130688"/>
                        <a:pt x="55735" y="90329"/>
                        <a:pt x="67266" y="69188"/>
                      </a:cubicBezTo>
                      <a:lnTo>
                        <a:pt x="67266" y="511222"/>
                      </a:lnTo>
                      <a:cubicBezTo>
                        <a:pt x="67266" y="530441"/>
                        <a:pt x="82641" y="547738"/>
                        <a:pt x="103782" y="547738"/>
                      </a:cubicBezTo>
                      <a:cubicBezTo>
                        <a:pt x="123001" y="547738"/>
                        <a:pt x="140298" y="532363"/>
                        <a:pt x="140298" y="511222"/>
                      </a:cubicBezTo>
                      <a:lnTo>
                        <a:pt x="140298" y="246002"/>
                      </a:lnTo>
                      <a:lnTo>
                        <a:pt x="153751" y="246002"/>
                      </a:lnTo>
                      <a:lnTo>
                        <a:pt x="153751" y="511222"/>
                      </a:lnTo>
                      <a:cubicBezTo>
                        <a:pt x="153751" y="530441"/>
                        <a:pt x="169126" y="547738"/>
                        <a:pt x="190267" y="547738"/>
                      </a:cubicBezTo>
                      <a:cubicBezTo>
                        <a:pt x="211408" y="547738"/>
                        <a:pt x="226783" y="532363"/>
                        <a:pt x="226783" y="511222"/>
                      </a:cubicBezTo>
                      <a:lnTo>
                        <a:pt x="226783" y="71110"/>
                      </a:lnTo>
                      <a:cubicBezTo>
                        <a:pt x="228705" y="74954"/>
                        <a:pt x="230626" y="78797"/>
                        <a:pt x="232548" y="82641"/>
                      </a:cubicBezTo>
                      <a:cubicBezTo>
                        <a:pt x="240236" y="105704"/>
                        <a:pt x="247923" y="144142"/>
                        <a:pt x="247923" y="201798"/>
                      </a:cubicBezTo>
                      <a:cubicBezTo>
                        <a:pt x="247923" y="217173"/>
                        <a:pt x="247923" y="236392"/>
                        <a:pt x="246002" y="255611"/>
                      </a:cubicBezTo>
                      <a:cubicBezTo>
                        <a:pt x="246002" y="269064"/>
                        <a:pt x="255611" y="280596"/>
                        <a:pt x="269064" y="280596"/>
                      </a:cubicBezTo>
                      <a:cubicBezTo>
                        <a:pt x="269064" y="280596"/>
                        <a:pt x="269064" y="280596"/>
                        <a:pt x="270986" y="280596"/>
                      </a:cubicBezTo>
                      <a:cubicBezTo>
                        <a:pt x="282517" y="280596"/>
                        <a:pt x="294049" y="270986"/>
                        <a:pt x="294049" y="257533"/>
                      </a:cubicBezTo>
                      <a:cubicBezTo>
                        <a:pt x="295971" y="236392"/>
                        <a:pt x="295971" y="219095"/>
                        <a:pt x="295971" y="201798"/>
                      </a:cubicBezTo>
                      <a:cubicBezTo>
                        <a:pt x="295971" y="113391"/>
                        <a:pt x="282517" y="63422"/>
                        <a:pt x="263298" y="34594"/>
                      </a:cubicBezTo>
                      <a:cubicBezTo>
                        <a:pt x="253689" y="19219"/>
                        <a:pt x="242158" y="9609"/>
                        <a:pt x="232548" y="5766"/>
                      </a:cubicBezTo>
                      <a:cubicBezTo>
                        <a:pt x="222939" y="0"/>
                        <a:pt x="213329" y="0"/>
                        <a:pt x="207564" y="0"/>
                      </a:cubicBezTo>
                      <a:cubicBezTo>
                        <a:pt x="207564" y="0"/>
                        <a:pt x="207564" y="0"/>
                        <a:pt x="205642" y="0"/>
                      </a:cubicBezTo>
                      <a:lnTo>
                        <a:pt x="90329" y="0"/>
                      </a:lnTo>
                      <a:cubicBezTo>
                        <a:pt x="90329" y="0"/>
                        <a:pt x="90329" y="0"/>
                        <a:pt x="88407" y="0"/>
                      </a:cubicBezTo>
                      <a:cubicBezTo>
                        <a:pt x="82641" y="0"/>
                        <a:pt x="74954" y="1922"/>
                        <a:pt x="63422" y="5766"/>
                      </a:cubicBezTo>
                      <a:cubicBezTo>
                        <a:pt x="49969" y="13453"/>
                        <a:pt x="32672" y="30750"/>
                        <a:pt x="21141" y="61500"/>
                      </a:cubicBezTo>
                      <a:cubicBezTo>
                        <a:pt x="7688" y="92251"/>
                        <a:pt x="0" y="136454"/>
                        <a:pt x="0" y="201798"/>
                      </a:cubicBezTo>
                      <a:cubicBezTo>
                        <a:pt x="0" y="219095"/>
                        <a:pt x="0" y="238314"/>
                        <a:pt x="1922" y="257533"/>
                      </a:cubicBezTo>
                      <a:cubicBezTo>
                        <a:pt x="1922" y="270986"/>
                        <a:pt x="13453" y="280596"/>
                        <a:pt x="24985" y="280596"/>
                      </a:cubicBezTo>
                      <a:cubicBezTo>
                        <a:pt x="24985" y="280596"/>
                        <a:pt x="24985" y="280596"/>
                        <a:pt x="26906" y="280596"/>
                      </a:cubicBezTo>
                      <a:cubicBezTo>
                        <a:pt x="40360" y="280596"/>
                        <a:pt x="49969" y="269064"/>
                        <a:pt x="48047" y="25561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44" name="그래픽 4">
                  <a:extLst>
                    <a:ext uri="{FF2B5EF4-FFF2-40B4-BE49-F238E27FC236}">
                      <a16:creationId xmlns:a16="http://schemas.microsoft.com/office/drawing/2014/main" id="{81F000C4-98AA-472E-BAEB-C0EA93013757}"/>
                    </a:ext>
                  </a:extLst>
                </p:cNvPr>
                <p:cNvSpPr/>
                <p:nvPr/>
              </p:nvSpPr>
              <p:spPr>
                <a:xfrm>
                  <a:off x="3028878" y="4732630"/>
                  <a:ext cx="130688" cy="130688"/>
                </a:xfrm>
                <a:custGeom>
                  <a:avLst/>
                  <a:gdLst>
                    <a:gd name="connsiteX0" fmla="*/ 130688 w 130688"/>
                    <a:gd name="connsiteY0" fmla="*/ 65344 h 130688"/>
                    <a:gd name="connsiteX1" fmla="*/ 65344 w 130688"/>
                    <a:gd name="connsiteY1" fmla="*/ 130688 h 130688"/>
                    <a:gd name="connsiteX2" fmla="*/ 0 w 130688"/>
                    <a:gd name="connsiteY2" fmla="*/ 65344 h 130688"/>
                    <a:gd name="connsiteX3" fmla="*/ 65344 w 130688"/>
                    <a:gd name="connsiteY3" fmla="*/ 0 h 130688"/>
                    <a:gd name="connsiteX4" fmla="*/ 130688 w 130688"/>
                    <a:gd name="connsiteY4" fmla="*/ 65344 h 1306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0688" h="130688">
                      <a:moveTo>
                        <a:pt x="130688" y="65344"/>
                      </a:moveTo>
                      <a:cubicBezTo>
                        <a:pt x="130688" y="101433"/>
                        <a:pt x="101433" y="130688"/>
                        <a:pt x="65344" y="130688"/>
                      </a:cubicBezTo>
                      <a:cubicBezTo>
                        <a:pt x="29256" y="130688"/>
                        <a:pt x="0" y="101433"/>
                        <a:pt x="0" y="65344"/>
                      </a:cubicBezTo>
                      <a:cubicBezTo>
                        <a:pt x="0" y="29256"/>
                        <a:pt x="29256" y="0"/>
                        <a:pt x="65344" y="0"/>
                      </a:cubicBezTo>
                      <a:cubicBezTo>
                        <a:pt x="101433" y="0"/>
                        <a:pt x="130688" y="29256"/>
                        <a:pt x="130688" y="65344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70601304"/>
      </p:ext>
    </p:extLst>
  </p:cSld>
  <p:clrMapOvr>
    <a:masterClrMapping/>
  </p:clrMapOvr>
  <p:transition spd="med">
    <p:pull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sp>
        <p:nvSpPr>
          <p:cNvPr id="5" name="모서리가 둥근 직사각형 53">
            <a:extLst>
              <a:ext uri="{FF2B5EF4-FFF2-40B4-BE49-F238E27FC236}">
                <a16:creationId xmlns:a16="http://schemas.microsoft.com/office/drawing/2014/main" id="{17C25BF3-2AEA-42E8-A013-211FFBDA0386}"/>
              </a:ext>
            </a:extLst>
          </p:cNvPr>
          <p:cNvSpPr/>
          <p:nvPr/>
        </p:nvSpPr>
        <p:spPr>
          <a:xfrm>
            <a:off x="417514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A438643-DEC2-46B2-9265-658CC0823A9D}"/>
              </a:ext>
            </a:extLst>
          </p:cNvPr>
          <p:cNvSpPr txBox="1"/>
          <p:nvPr/>
        </p:nvSpPr>
        <p:spPr>
          <a:xfrm>
            <a:off x="417513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39B985">
                  <a:lumMod val="74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9BC9F93-D8D0-4F60-8273-5B095706AD57}"/>
              </a:ext>
            </a:extLst>
          </p:cNvPr>
          <p:cNvSpPr txBox="1"/>
          <p:nvPr/>
        </p:nvSpPr>
        <p:spPr>
          <a:xfrm>
            <a:off x="692151" y="3308349"/>
            <a:ext cx="351789" cy="441324"/>
          </a:xfrm>
          <a:prstGeom prst="rect">
            <a:avLst/>
          </a:prstGeom>
          <a:solidFill>
            <a:srgbClr val="2E788B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237CF798-FB5A-43FC-9385-CF0F1840C1C9}"/>
              </a:ext>
            </a:extLst>
          </p:cNvPr>
          <p:cNvSpPr txBox="1"/>
          <p:nvPr/>
        </p:nvSpPr>
        <p:spPr>
          <a:xfrm>
            <a:off x="1082040" y="3308349"/>
            <a:ext cx="3475034" cy="441324"/>
          </a:xfrm>
          <a:prstGeom prst="rect">
            <a:avLst/>
          </a:prstGeom>
          <a:solidFill>
            <a:srgbClr val="DDF0F3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사적이해관계자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신고 및 회피 </a:t>
            </a:r>
            <a:r>
              <a:rPr lang="en-US" altLang="ko-KR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기피 신청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1FEEAAD-BC0C-479A-8293-1246DA588E16}"/>
              </a:ext>
            </a:extLst>
          </p:cNvPr>
          <p:cNvSpPr txBox="1"/>
          <p:nvPr/>
        </p:nvSpPr>
        <p:spPr>
          <a:xfrm>
            <a:off x="692151" y="3898088"/>
            <a:ext cx="351789" cy="441324"/>
          </a:xfrm>
          <a:prstGeom prst="rect">
            <a:avLst/>
          </a:prstGeom>
          <a:solidFill>
            <a:srgbClr val="2E788B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6AAB0555-EAEF-4E1E-B9F1-B0F431452063}"/>
              </a:ext>
            </a:extLst>
          </p:cNvPr>
          <p:cNvSpPr txBox="1"/>
          <p:nvPr/>
        </p:nvSpPr>
        <p:spPr>
          <a:xfrm>
            <a:off x="1082040" y="3898088"/>
            <a:ext cx="3475034" cy="441324"/>
          </a:xfrm>
          <a:prstGeom prst="rect">
            <a:avLst/>
          </a:prstGeom>
          <a:solidFill>
            <a:srgbClr val="DDF0F3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직무 관련 부동산 보유 </a:t>
            </a:r>
            <a:r>
              <a:rPr lang="en-US" altLang="ko-KR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매수 신고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E215BC5B-590F-40DB-83BB-3E20D4D46D91}"/>
              </a:ext>
            </a:extLst>
          </p:cNvPr>
          <p:cNvSpPr txBox="1"/>
          <p:nvPr/>
        </p:nvSpPr>
        <p:spPr>
          <a:xfrm>
            <a:off x="692151" y="4487827"/>
            <a:ext cx="351789" cy="441324"/>
          </a:xfrm>
          <a:prstGeom prst="rect">
            <a:avLst/>
          </a:prstGeom>
          <a:solidFill>
            <a:srgbClr val="2E788B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12452265-210D-4EC0-A3FC-58891B16FF32}"/>
              </a:ext>
            </a:extLst>
          </p:cNvPr>
          <p:cNvSpPr txBox="1"/>
          <p:nvPr/>
        </p:nvSpPr>
        <p:spPr>
          <a:xfrm>
            <a:off x="1082040" y="4487827"/>
            <a:ext cx="3475034" cy="441324"/>
          </a:xfrm>
          <a:prstGeom prst="rect">
            <a:avLst/>
          </a:prstGeom>
          <a:solidFill>
            <a:srgbClr val="DDF0F3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직무관련자와의 거래 신고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F5784E78-89F3-46F2-BD1F-7E6188557880}"/>
              </a:ext>
            </a:extLst>
          </p:cNvPr>
          <p:cNvSpPr txBox="1"/>
          <p:nvPr/>
        </p:nvSpPr>
        <p:spPr>
          <a:xfrm>
            <a:off x="692151" y="5077567"/>
            <a:ext cx="351789" cy="441324"/>
          </a:xfrm>
          <a:prstGeom prst="rect">
            <a:avLst/>
          </a:prstGeom>
          <a:solidFill>
            <a:srgbClr val="2E788B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1FD3E45F-3F59-4FB1-B011-8FD81EB07825}"/>
              </a:ext>
            </a:extLst>
          </p:cNvPr>
          <p:cNvSpPr txBox="1"/>
          <p:nvPr/>
        </p:nvSpPr>
        <p:spPr>
          <a:xfrm>
            <a:off x="1082040" y="5077567"/>
            <a:ext cx="3475034" cy="441324"/>
          </a:xfrm>
          <a:prstGeom prst="rect">
            <a:avLst/>
          </a:prstGeom>
          <a:solidFill>
            <a:srgbClr val="DDF0F3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고위공직자 민간부문 업무활동 내역 제출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4AD137D1-9CD1-420C-8E69-4F5B464F4B6C}"/>
              </a:ext>
            </a:extLst>
          </p:cNvPr>
          <p:cNvSpPr txBox="1"/>
          <p:nvPr/>
        </p:nvSpPr>
        <p:spPr>
          <a:xfrm>
            <a:off x="692151" y="5667307"/>
            <a:ext cx="351789" cy="441324"/>
          </a:xfrm>
          <a:prstGeom prst="rect">
            <a:avLst/>
          </a:prstGeom>
          <a:solidFill>
            <a:srgbClr val="2E788B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78D2B136-68AA-4643-AF75-ED1D6BA97B41}"/>
              </a:ext>
            </a:extLst>
          </p:cNvPr>
          <p:cNvSpPr txBox="1"/>
          <p:nvPr/>
        </p:nvSpPr>
        <p:spPr>
          <a:xfrm>
            <a:off x="1082040" y="5667307"/>
            <a:ext cx="3475034" cy="441324"/>
          </a:xfrm>
          <a:prstGeom prst="rect">
            <a:avLst/>
          </a:prstGeom>
          <a:solidFill>
            <a:srgbClr val="DDF0F3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E788B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퇴직자 사적 접촉 신고</a:t>
            </a:r>
          </a:p>
        </p:txBody>
      </p:sp>
    </p:spTree>
    <p:extLst>
      <p:ext uri="{BB962C8B-B14F-4D97-AF65-F5344CB8AC3E}">
        <p14:creationId xmlns:p14="http://schemas.microsoft.com/office/powerpoint/2010/main" val="308607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6A2208-CC26-4952-8EBD-052D50E0CF11}"/>
              </a:ext>
            </a:extLst>
          </p:cNvPr>
          <p:cNvGrpSpPr/>
          <p:nvPr/>
        </p:nvGrpSpPr>
        <p:grpSpPr>
          <a:xfrm>
            <a:off x="417513" y="2630981"/>
            <a:ext cx="4418853" cy="3750769"/>
            <a:chOff x="417513" y="2630981"/>
            <a:chExt cx="4418853" cy="3750769"/>
          </a:xfrm>
        </p:grpSpPr>
        <p:sp>
          <p:nvSpPr>
            <p:cNvPr id="5" name="모서리가 둥근 직사각형 53">
              <a:extLst>
                <a:ext uri="{FF2B5EF4-FFF2-40B4-BE49-F238E27FC236}">
                  <a16:creationId xmlns:a16="http://schemas.microsoft.com/office/drawing/2014/main" id="{17C25BF3-2AEA-42E8-A013-211FFBDA0386}"/>
                </a:ext>
              </a:extLst>
            </p:cNvPr>
            <p:cNvSpPr/>
            <p:nvPr/>
          </p:nvSpPr>
          <p:spPr>
            <a:xfrm>
              <a:off x="417514" y="2796515"/>
              <a:ext cx="4418852" cy="35852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50800">
              <a:noFill/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>
                <a:defRPr/>
              </a:pPr>
              <a:endParaRPr lang="ko-KR" altLang="en-US" sz="160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A438643-DEC2-46B2-9265-658CC0823A9D}"/>
                </a:ext>
              </a:extLst>
            </p:cNvPr>
            <p:cNvSpPr txBox="1"/>
            <p:nvPr/>
          </p:nvSpPr>
          <p:spPr>
            <a:xfrm>
              <a:off x="417513" y="2630981"/>
              <a:ext cx="4418853" cy="422071"/>
            </a:xfrm>
            <a:prstGeom prst="rect">
              <a:avLst/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EB6F641-AA0B-4290-9817-8316A28761B3}"/>
                </a:ext>
              </a:extLst>
            </p:cNvPr>
            <p:cNvGrpSpPr/>
            <p:nvPr/>
          </p:nvGrpSpPr>
          <p:grpSpPr>
            <a:xfrm>
              <a:off x="692151" y="3308349"/>
              <a:ext cx="3864923" cy="2800282"/>
              <a:chOff x="692151" y="3308349"/>
              <a:chExt cx="3864923" cy="2800282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9BC9F93-D8D0-4F60-8273-5B095706AD57}"/>
                  </a:ext>
                </a:extLst>
              </p:cNvPr>
              <p:cNvSpPr txBox="1"/>
              <p:nvPr/>
            </p:nvSpPr>
            <p:spPr>
              <a:xfrm>
                <a:off x="692151" y="3308349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7CF798-FB5A-43FC-9385-CF0F1840C1C9}"/>
                  </a:ext>
                </a:extLst>
              </p:cNvPr>
              <p:cNvSpPr txBox="1"/>
              <p:nvPr/>
            </p:nvSpPr>
            <p:spPr>
              <a:xfrm>
                <a:off x="1082040" y="3308349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사적이해관계자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신고 및 회피 </a:t>
                </a:r>
                <a:r>
                  <a:rPr lang="en-US" altLang="ko-KR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기피 신청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1FEEAAD-BC0C-479A-8293-1246DA588E16}"/>
                  </a:ext>
                </a:extLst>
              </p:cNvPr>
              <p:cNvSpPr txBox="1"/>
              <p:nvPr/>
            </p:nvSpPr>
            <p:spPr>
              <a:xfrm>
                <a:off x="692151" y="3898088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6AAB0555-EAEF-4E1E-B9F1-B0F431452063}"/>
                  </a:ext>
                </a:extLst>
              </p:cNvPr>
              <p:cNvSpPr txBox="1"/>
              <p:nvPr/>
            </p:nvSpPr>
            <p:spPr>
              <a:xfrm>
                <a:off x="1082040" y="3898088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직무 관련 부동산 보유 </a:t>
                </a:r>
                <a:r>
                  <a:rPr lang="en-US" altLang="ko-KR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매수 신고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215BC5B-590F-40DB-83BB-3E20D4D46D91}"/>
                  </a:ext>
                </a:extLst>
              </p:cNvPr>
              <p:cNvSpPr txBox="1"/>
              <p:nvPr/>
            </p:nvSpPr>
            <p:spPr>
              <a:xfrm>
                <a:off x="692151" y="448782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2452265-210D-4EC0-A3FC-58891B16FF32}"/>
                  </a:ext>
                </a:extLst>
              </p:cNvPr>
              <p:cNvSpPr txBox="1"/>
              <p:nvPr/>
            </p:nvSpPr>
            <p:spPr>
              <a:xfrm>
                <a:off x="1082040" y="448782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직무관련자와의 거래 신고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5784E78-89F3-46F2-BD1F-7E6188557880}"/>
                  </a:ext>
                </a:extLst>
              </p:cNvPr>
              <p:cNvSpPr txBox="1"/>
              <p:nvPr/>
            </p:nvSpPr>
            <p:spPr>
              <a:xfrm>
                <a:off x="692151" y="507756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1FD3E45F-3F59-4FB1-B011-8FD81EB07825}"/>
                  </a:ext>
                </a:extLst>
              </p:cNvPr>
              <p:cNvSpPr txBox="1"/>
              <p:nvPr/>
            </p:nvSpPr>
            <p:spPr>
              <a:xfrm>
                <a:off x="1082040" y="507756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 민간부문 업무활동 내역 제출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D137D1-9CD1-420C-8E69-4F5B464F4B6C}"/>
                  </a:ext>
                </a:extLst>
              </p:cNvPr>
              <p:cNvSpPr txBox="1"/>
              <p:nvPr/>
            </p:nvSpPr>
            <p:spPr>
              <a:xfrm>
                <a:off x="692151" y="566730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78D2B136-68AA-4643-AF75-ED1D6BA97B41}"/>
                  </a:ext>
                </a:extLst>
              </p:cNvPr>
              <p:cNvSpPr txBox="1"/>
              <p:nvPr/>
            </p:nvSpPr>
            <p:spPr>
              <a:xfrm>
                <a:off x="1082040" y="566730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퇴직자 사적 접촉 신고</a:t>
                </a:r>
              </a:p>
            </p:txBody>
          </p:sp>
        </p:grpSp>
      </p:grpSp>
      <p:sp>
        <p:nvSpPr>
          <p:cNvPr id="49" name="자유형: 도형 118">
            <a:extLst>
              <a:ext uri="{FF2B5EF4-FFF2-40B4-BE49-F238E27FC236}">
                <a16:creationId xmlns:a16="http://schemas.microsoft.com/office/drawing/2014/main" id="{02BDDF8B-8DA0-4121-8D51-DC5D18A2C7CE}"/>
              </a:ext>
            </a:extLst>
          </p:cNvPr>
          <p:cNvSpPr/>
          <p:nvPr/>
        </p:nvSpPr>
        <p:spPr>
          <a:xfrm flipH="1">
            <a:off x="0" y="0"/>
            <a:ext cx="9906000" cy="6957000"/>
          </a:xfrm>
          <a:custGeom>
            <a:avLst/>
            <a:gdLst>
              <a:gd name="connsiteX0" fmla="*/ 0 w 9906000"/>
              <a:gd name="connsiteY0" fmla="*/ 0 h 6957000"/>
              <a:gd name="connsiteX1" fmla="*/ 9906000 w 9906000"/>
              <a:gd name="connsiteY1" fmla="*/ 0 h 6957000"/>
              <a:gd name="connsiteX2" fmla="*/ 9906000 w 9906000"/>
              <a:gd name="connsiteY2" fmla="*/ 6957000 h 6957000"/>
              <a:gd name="connsiteX3" fmla="*/ 0 w 9906000"/>
              <a:gd name="connsiteY3" fmla="*/ 6957000 h 6957000"/>
              <a:gd name="connsiteX4" fmla="*/ 0 w 9906000"/>
              <a:gd name="connsiteY4" fmla="*/ 0 h 6957000"/>
              <a:gd name="connsiteX5" fmla="*/ 292100 w 9906000"/>
              <a:gd name="connsiteY5" fmla="*/ 2514600 h 6957000"/>
              <a:gd name="connsiteX6" fmla="*/ 292100 w 9906000"/>
              <a:gd name="connsiteY6" fmla="*/ 6502400 h 6957000"/>
              <a:gd name="connsiteX7" fmla="*/ 4953000 w 9906000"/>
              <a:gd name="connsiteY7" fmla="*/ 6502400 h 6957000"/>
              <a:gd name="connsiteX8" fmla="*/ 4953000 w 9906000"/>
              <a:gd name="connsiteY8" fmla="*/ 2514600 h 6957000"/>
              <a:gd name="connsiteX9" fmla="*/ 292100 w 9906000"/>
              <a:gd name="connsiteY9" fmla="*/ 2514600 h 695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06000" h="6957000">
                <a:moveTo>
                  <a:pt x="0" y="0"/>
                </a:moveTo>
                <a:lnTo>
                  <a:pt x="9906000" y="0"/>
                </a:lnTo>
                <a:lnTo>
                  <a:pt x="9906000" y="6957000"/>
                </a:lnTo>
                <a:lnTo>
                  <a:pt x="0" y="6957000"/>
                </a:lnTo>
                <a:lnTo>
                  <a:pt x="0" y="0"/>
                </a:lnTo>
                <a:close/>
                <a:moveTo>
                  <a:pt x="292100" y="2514600"/>
                </a:moveTo>
                <a:lnTo>
                  <a:pt x="292100" y="6502400"/>
                </a:lnTo>
                <a:lnTo>
                  <a:pt x="4953000" y="6502400"/>
                </a:lnTo>
                <a:lnTo>
                  <a:pt x="4953000" y="2514600"/>
                </a:lnTo>
                <a:lnTo>
                  <a:pt x="292100" y="251460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7049683-96FA-45D5-BF80-B9495B1FE049}"/>
              </a:ext>
            </a:extLst>
          </p:cNvPr>
          <p:cNvSpPr txBox="1"/>
          <p:nvPr/>
        </p:nvSpPr>
        <p:spPr>
          <a:xfrm>
            <a:off x="5080632" y="15483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</p:spTree>
    <p:extLst>
      <p:ext uri="{BB962C8B-B14F-4D97-AF65-F5344CB8AC3E}">
        <p14:creationId xmlns:p14="http://schemas.microsoft.com/office/powerpoint/2010/main" val="331757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6A2208-CC26-4952-8EBD-052D50E0CF11}"/>
              </a:ext>
            </a:extLst>
          </p:cNvPr>
          <p:cNvGrpSpPr/>
          <p:nvPr/>
        </p:nvGrpSpPr>
        <p:grpSpPr>
          <a:xfrm>
            <a:off x="417513" y="2630981"/>
            <a:ext cx="4418853" cy="3750769"/>
            <a:chOff x="417513" y="2630981"/>
            <a:chExt cx="4418853" cy="3750769"/>
          </a:xfrm>
        </p:grpSpPr>
        <p:sp>
          <p:nvSpPr>
            <p:cNvPr id="5" name="모서리가 둥근 직사각형 53">
              <a:extLst>
                <a:ext uri="{FF2B5EF4-FFF2-40B4-BE49-F238E27FC236}">
                  <a16:creationId xmlns:a16="http://schemas.microsoft.com/office/drawing/2014/main" id="{17C25BF3-2AEA-42E8-A013-211FFBDA0386}"/>
                </a:ext>
              </a:extLst>
            </p:cNvPr>
            <p:cNvSpPr/>
            <p:nvPr/>
          </p:nvSpPr>
          <p:spPr>
            <a:xfrm>
              <a:off x="417514" y="2796515"/>
              <a:ext cx="4418852" cy="35852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50800">
              <a:noFill/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>
                <a:defRPr/>
              </a:pPr>
              <a:endParaRPr lang="ko-KR" altLang="en-US" sz="160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A438643-DEC2-46B2-9265-658CC0823A9D}"/>
                </a:ext>
              </a:extLst>
            </p:cNvPr>
            <p:cNvSpPr txBox="1"/>
            <p:nvPr/>
          </p:nvSpPr>
          <p:spPr>
            <a:xfrm>
              <a:off x="417513" y="2630981"/>
              <a:ext cx="4418853" cy="422071"/>
            </a:xfrm>
            <a:prstGeom prst="rect">
              <a:avLst/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EB6F641-AA0B-4290-9817-8316A28761B3}"/>
                </a:ext>
              </a:extLst>
            </p:cNvPr>
            <p:cNvGrpSpPr/>
            <p:nvPr/>
          </p:nvGrpSpPr>
          <p:grpSpPr>
            <a:xfrm>
              <a:off x="692151" y="3308349"/>
              <a:ext cx="3864923" cy="2800282"/>
              <a:chOff x="692151" y="3308349"/>
              <a:chExt cx="3864923" cy="2800282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9BC9F93-D8D0-4F60-8273-5B095706AD57}"/>
                  </a:ext>
                </a:extLst>
              </p:cNvPr>
              <p:cNvSpPr txBox="1"/>
              <p:nvPr/>
            </p:nvSpPr>
            <p:spPr>
              <a:xfrm>
                <a:off x="692151" y="3308349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7CF798-FB5A-43FC-9385-CF0F1840C1C9}"/>
                  </a:ext>
                </a:extLst>
              </p:cNvPr>
              <p:cNvSpPr txBox="1"/>
              <p:nvPr/>
            </p:nvSpPr>
            <p:spPr>
              <a:xfrm>
                <a:off x="1082040" y="3308349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사적이해관계자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신고 및 회피 </a:t>
                </a:r>
                <a:r>
                  <a:rPr lang="en-US" altLang="ko-KR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기피 신청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1FEEAAD-BC0C-479A-8293-1246DA588E16}"/>
                  </a:ext>
                </a:extLst>
              </p:cNvPr>
              <p:cNvSpPr txBox="1"/>
              <p:nvPr/>
            </p:nvSpPr>
            <p:spPr>
              <a:xfrm>
                <a:off x="692151" y="3898088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6AAB0555-EAEF-4E1E-B9F1-B0F431452063}"/>
                  </a:ext>
                </a:extLst>
              </p:cNvPr>
              <p:cNvSpPr txBox="1"/>
              <p:nvPr/>
            </p:nvSpPr>
            <p:spPr>
              <a:xfrm>
                <a:off x="1082040" y="3898088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직무 관련 부동산 보유 </a:t>
                </a:r>
                <a:r>
                  <a:rPr lang="en-US" altLang="ko-KR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매수 신고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215BC5B-590F-40DB-83BB-3E20D4D46D91}"/>
                  </a:ext>
                </a:extLst>
              </p:cNvPr>
              <p:cNvSpPr txBox="1"/>
              <p:nvPr/>
            </p:nvSpPr>
            <p:spPr>
              <a:xfrm>
                <a:off x="692151" y="448782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2452265-210D-4EC0-A3FC-58891B16FF32}"/>
                  </a:ext>
                </a:extLst>
              </p:cNvPr>
              <p:cNvSpPr txBox="1"/>
              <p:nvPr/>
            </p:nvSpPr>
            <p:spPr>
              <a:xfrm>
                <a:off x="1082040" y="448782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직무관련자와의 거래 신고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5784E78-89F3-46F2-BD1F-7E6188557880}"/>
                  </a:ext>
                </a:extLst>
              </p:cNvPr>
              <p:cNvSpPr txBox="1"/>
              <p:nvPr/>
            </p:nvSpPr>
            <p:spPr>
              <a:xfrm>
                <a:off x="692151" y="507756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1FD3E45F-3F59-4FB1-B011-8FD81EB07825}"/>
                  </a:ext>
                </a:extLst>
              </p:cNvPr>
              <p:cNvSpPr txBox="1"/>
              <p:nvPr/>
            </p:nvSpPr>
            <p:spPr>
              <a:xfrm>
                <a:off x="1082040" y="507756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 민간부문 업무활동 내역 제출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D137D1-9CD1-420C-8E69-4F5B464F4B6C}"/>
                  </a:ext>
                </a:extLst>
              </p:cNvPr>
              <p:cNvSpPr txBox="1"/>
              <p:nvPr/>
            </p:nvSpPr>
            <p:spPr>
              <a:xfrm>
                <a:off x="692151" y="566730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78D2B136-68AA-4643-AF75-ED1D6BA97B41}"/>
                  </a:ext>
                </a:extLst>
              </p:cNvPr>
              <p:cNvSpPr txBox="1"/>
              <p:nvPr/>
            </p:nvSpPr>
            <p:spPr>
              <a:xfrm>
                <a:off x="1082040" y="566730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퇴직자 사적 접촉 신고</a:t>
                </a:r>
              </a:p>
            </p:txBody>
          </p:sp>
        </p:grpSp>
      </p:grpSp>
      <p:sp>
        <p:nvSpPr>
          <p:cNvPr id="50" name="자유형 49"/>
          <p:cNvSpPr/>
          <p:nvPr/>
        </p:nvSpPr>
        <p:spPr>
          <a:xfrm>
            <a:off x="0" y="0"/>
            <a:ext cx="9906000" cy="6858000"/>
          </a:xfrm>
          <a:custGeom>
            <a:avLst/>
            <a:gdLst>
              <a:gd name="connsiteX0" fmla="*/ 0 w 9906000"/>
              <a:gd name="connsiteY0" fmla="*/ 0 h 6858000"/>
              <a:gd name="connsiteX1" fmla="*/ 9906000 w 9906000"/>
              <a:gd name="connsiteY1" fmla="*/ 0 h 6858000"/>
              <a:gd name="connsiteX2" fmla="*/ 9906000 w 9906000"/>
              <a:gd name="connsiteY2" fmla="*/ 6858000 h 6858000"/>
              <a:gd name="connsiteX3" fmla="*/ 0 w 9906000"/>
              <a:gd name="connsiteY3" fmla="*/ 6858000 h 6858000"/>
              <a:gd name="connsiteX4" fmla="*/ 0 w 9906000"/>
              <a:gd name="connsiteY4" fmla="*/ 0 h 6858000"/>
              <a:gd name="connsiteX5" fmla="*/ 5257800 w 9906000"/>
              <a:gd name="connsiteY5" fmla="*/ 3208254 h 6858000"/>
              <a:gd name="connsiteX6" fmla="*/ 5257800 w 9906000"/>
              <a:gd name="connsiteY6" fmla="*/ 3820240 h 6858000"/>
              <a:gd name="connsiteX7" fmla="*/ 9321800 w 9906000"/>
              <a:gd name="connsiteY7" fmla="*/ 3820240 h 6858000"/>
              <a:gd name="connsiteX8" fmla="*/ 9321800 w 9906000"/>
              <a:gd name="connsiteY8" fmla="*/ 3208254 h 6858000"/>
              <a:gd name="connsiteX9" fmla="*/ 5257800 w 9906000"/>
              <a:gd name="connsiteY9" fmla="*/ 320825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06000" h="6858000">
                <a:moveTo>
                  <a:pt x="0" y="0"/>
                </a:moveTo>
                <a:lnTo>
                  <a:pt x="9906000" y="0"/>
                </a:lnTo>
                <a:lnTo>
                  <a:pt x="9906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5257800" y="3208254"/>
                </a:moveTo>
                <a:lnTo>
                  <a:pt x="5257800" y="3820240"/>
                </a:lnTo>
                <a:lnTo>
                  <a:pt x="9321800" y="3820240"/>
                </a:lnTo>
                <a:lnTo>
                  <a:pt x="9321800" y="3208254"/>
                </a:lnTo>
                <a:lnTo>
                  <a:pt x="5257800" y="3208254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7049683-96FA-45D5-BF80-B9495B1FE049}"/>
              </a:ext>
            </a:extLst>
          </p:cNvPr>
          <p:cNvSpPr txBox="1"/>
          <p:nvPr/>
        </p:nvSpPr>
        <p:spPr>
          <a:xfrm>
            <a:off x="5080632" y="15483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</p:spTree>
    <p:extLst>
      <p:ext uri="{BB962C8B-B14F-4D97-AF65-F5344CB8AC3E}">
        <p14:creationId xmlns:p14="http://schemas.microsoft.com/office/powerpoint/2010/main" val="410059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064C29ED-9D4A-46FB-8FB4-71EABE649EB0}"/>
              </a:ext>
            </a:extLst>
          </p:cNvPr>
          <p:cNvGrpSpPr/>
          <p:nvPr/>
        </p:nvGrpSpPr>
        <p:grpSpPr>
          <a:xfrm>
            <a:off x="417513" y="1015024"/>
            <a:ext cx="9071811" cy="1223351"/>
            <a:chOff x="417513" y="1015024"/>
            <a:chExt cx="9071811" cy="1223351"/>
          </a:xfrm>
        </p:grpSpPr>
        <p:sp>
          <p:nvSpPr>
            <p:cNvPr id="52" name="사각형: 둥근 위쪽 모서리 51">
              <a:extLst>
                <a:ext uri="{FF2B5EF4-FFF2-40B4-BE49-F238E27FC236}">
                  <a16:creationId xmlns:a16="http://schemas.microsoft.com/office/drawing/2014/main" id="{BCA9CF52-7D59-42F0-A720-33C02101FFCF}"/>
                </a:ext>
              </a:extLst>
            </p:cNvPr>
            <p:cNvSpPr/>
            <p:nvPr/>
          </p:nvSpPr>
          <p:spPr>
            <a:xfrm flipV="1">
              <a:off x="417513" y="1015024"/>
              <a:ext cx="9071811" cy="1223351"/>
            </a:xfrm>
            <a:prstGeom prst="round2SameRect">
              <a:avLst/>
            </a:prstGeom>
            <a:gradFill flip="none" rotWithShape="1">
              <a:gsLst>
                <a:gs pos="100000">
                  <a:srgbClr val="AC6041"/>
                </a:gs>
                <a:gs pos="76000">
                  <a:srgbClr val="E7D6D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114B24E0-3259-4464-88B7-53511878A3C0}"/>
                </a:ext>
              </a:extLst>
            </p:cNvPr>
            <p:cNvSpPr txBox="1"/>
            <p:nvPr/>
          </p:nvSpPr>
          <p:spPr>
            <a:xfrm>
              <a:off x="849418" y="1326603"/>
              <a:ext cx="8208000" cy="8925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공직자의 직무수행 과정에서 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공정성을 저해할 우려가 있는 직무 관련 외부활동을 금지</a:t>
              </a:r>
              <a:endPara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en-US" altLang="ko-KR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</a:t>
              </a:r>
              <a:r>
                <a:rPr lang="en-US" altLang="ko-KR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「국가공무원법」 등 다른 법령</a:t>
              </a:r>
              <a:r>
                <a:rPr lang="en-US" altLang="ko-KR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기준에 따라 허용되는 경우에는 적용되지 않음</a:t>
              </a:r>
              <a:r>
                <a:rPr lang="en-US" altLang="ko-KR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endPara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B5765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6598136D-1B2F-4CAD-8684-0EF4B60BEFC3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508A2E98-F1C1-4663-8AF4-7852EB840919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F0E2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C2BC5F0-7848-4F3B-9A69-9B292BE24CA8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9B4F71"/>
                </a:gs>
                <a:gs pos="100000">
                  <a:srgbClr val="A56345">
                    <a:shade val="100000"/>
                    <a:satMod val="115000"/>
                  </a:srgb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ko-KR" altLang="en-US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78D993A-C2A9-4100-A0FE-9D1033D0C7E1}"/>
                </a:ext>
              </a:extLst>
            </p:cNvPr>
            <p:cNvSpPr txBox="1"/>
            <p:nvPr/>
          </p:nvSpPr>
          <p:spPr>
            <a:xfrm>
              <a:off x="244888" y="4883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marR="0" fontAlgn="base" latinLnBrk="1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794933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직무 관련 외부활동의 제한</a:t>
              </a:r>
            </a:p>
          </p:txBody>
        </p:sp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D66E9CE0-66CF-42F0-808D-C8AB000EFBB1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E0C3B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A56345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B6B73AE-D4D3-4967-9D3E-B2F7F66804E8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제한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금지 행위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1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F82050F2-B1D5-4A3B-80C9-C5A11126F1B3}"/>
                </a:ext>
              </a:extLst>
            </p:cNvPr>
            <p:cNvSpPr/>
            <p:nvPr/>
          </p:nvSpPr>
          <p:spPr>
            <a:xfrm>
              <a:off x="1" y="0"/>
              <a:ext cx="9905999" cy="36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381F545C-F29F-40FC-B780-D83CF65A1A0E}"/>
                </a:ext>
              </a:extLst>
            </p:cNvPr>
            <p:cNvGrpSpPr/>
            <p:nvPr/>
          </p:nvGrpSpPr>
          <p:grpSpPr>
            <a:xfrm>
              <a:off x="6764516" y="372291"/>
              <a:ext cx="2760876" cy="276999"/>
              <a:chOff x="6764516" y="362766"/>
              <a:chExt cx="2760876" cy="276999"/>
            </a:xfrm>
          </p:grpSpPr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DCE35893-1202-4528-AE5E-49A6941D5AC5}"/>
                  </a:ext>
                </a:extLst>
              </p:cNvPr>
              <p:cNvGrpSpPr/>
              <p:nvPr/>
            </p:nvGrpSpPr>
            <p:grpSpPr>
              <a:xfrm>
                <a:off x="8365185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38" name="Freeform 458">
                  <a:extLst>
                    <a:ext uri="{FF2B5EF4-FFF2-40B4-BE49-F238E27FC236}">
                      <a16:creationId xmlns:a16="http://schemas.microsoft.com/office/drawing/2014/main" id="{9C6853F2-61A0-4027-BFB7-62186332F2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A2566D"/>
                    </a:gs>
                    <a:gs pos="0">
                      <a:srgbClr val="F0E2DC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39" name="직사각형 38">
                  <a:extLst>
                    <a:ext uri="{FF2B5EF4-FFF2-40B4-BE49-F238E27FC236}">
                      <a16:creationId xmlns:a16="http://schemas.microsoft.com/office/drawing/2014/main" id="{04F30D09-99E0-4B37-ADD9-7667CFD712D5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  <p:grpSp>
            <p:nvGrpSpPr>
              <p:cNvPr id="32" name="그룹 31">
                <a:extLst>
                  <a:ext uri="{FF2B5EF4-FFF2-40B4-BE49-F238E27FC236}">
                    <a16:creationId xmlns:a16="http://schemas.microsoft.com/office/drawing/2014/main" id="{2A12D041-0BFC-4383-A9E0-99FBC1EBEAA5}"/>
                  </a:ext>
                </a:extLst>
              </p:cNvPr>
              <p:cNvGrpSpPr/>
              <p:nvPr/>
            </p:nvGrpSpPr>
            <p:grpSpPr>
              <a:xfrm>
                <a:off x="7564850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36" name="Freeform 458">
                  <a:extLst>
                    <a:ext uri="{FF2B5EF4-FFF2-40B4-BE49-F238E27FC236}">
                      <a16:creationId xmlns:a16="http://schemas.microsoft.com/office/drawing/2014/main" id="{3E468360-810C-4257-A281-420249D67B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A2566D"/>
                    </a:gs>
                    <a:gs pos="0">
                      <a:srgbClr val="F0E2DC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37" name="직사각형 36">
                  <a:extLst>
                    <a:ext uri="{FF2B5EF4-FFF2-40B4-BE49-F238E27FC236}">
                      <a16:creationId xmlns:a16="http://schemas.microsoft.com/office/drawing/2014/main" id="{DB7580D5-0501-45CC-8778-B12B794AB339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4BA66A16-D3FC-4C7C-AA78-4530905AFC3C}"/>
                  </a:ext>
                </a:extLst>
              </p:cNvPr>
              <p:cNvGrpSpPr/>
              <p:nvPr/>
            </p:nvGrpSpPr>
            <p:grpSpPr>
              <a:xfrm>
                <a:off x="6764516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34" name="Freeform 458">
                  <a:extLst>
                    <a:ext uri="{FF2B5EF4-FFF2-40B4-BE49-F238E27FC236}">
                      <a16:creationId xmlns:a16="http://schemas.microsoft.com/office/drawing/2014/main" id="{3D1FC608-2450-49E4-9436-939EA77546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solidFill>
                  <a:srgbClr val="A2566D"/>
                </a:solidFill>
                <a:ln>
                  <a:noFill/>
                </a:ln>
                <a:effectLst>
                  <a:outerShdw blurRad="50800" dist="63500" dir="5400000" sx="93000" sy="93000" algn="t" rotWithShape="0">
                    <a:srgbClr val="A2566D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5" name="직사각형 34">
                  <a:extLst>
                    <a:ext uri="{FF2B5EF4-FFF2-40B4-BE49-F238E27FC236}">
                      <a16:creationId xmlns:a16="http://schemas.microsoft.com/office/drawing/2014/main" id="{9F14A45D-722F-44C2-8098-BE35BBCEDE2E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</a:t>
                  </a:r>
                </a:p>
              </p:txBody>
            </p:sp>
          </p:grp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A252126-BB59-48F6-9388-EAC1053C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51</a:t>
            </a:fld>
            <a:endParaRPr lang="ko-KR" altLang="en-US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B67F7AD5-7912-4BCF-A1EB-28AF991D3BD8}"/>
              </a:ext>
            </a:extLst>
          </p:cNvPr>
          <p:cNvGrpSpPr/>
          <p:nvPr/>
        </p:nvGrpSpPr>
        <p:grpSpPr>
          <a:xfrm>
            <a:off x="1093569" y="5150146"/>
            <a:ext cx="7718863" cy="1150723"/>
            <a:chOff x="1093569" y="5166075"/>
            <a:chExt cx="7718863" cy="1150723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92C61E39-32E3-4223-9860-411DFC4A58FB}"/>
                </a:ext>
              </a:extLst>
            </p:cNvPr>
            <p:cNvSpPr txBox="1"/>
            <p:nvPr/>
          </p:nvSpPr>
          <p:spPr>
            <a:xfrm>
              <a:off x="1607590" y="5885911"/>
              <a:ext cx="7204842" cy="430887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95250" indent="-95250" defTabSz="179388">
                <a:spcBef>
                  <a:spcPts val="800"/>
                </a:spcBef>
              </a:pPr>
              <a:r>
                <a:rPr lang="ko-KR" altLang="en-US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* 공직자는 소속기관이 당사자이거나 직접적인 이해관계가 있는 사안에서 그 상대방인 제</a:t>
              </a:r>
              <a:r>
                <a:rPr lang="en-US" altLang="ko-KR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자를 위해 조언</a:t>
              </a:r>
              <a:r>
                <a:rPr lang="en-US" altLang="ko-KR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‧</a:t>
              </a:r>
              <a:r>
                <a:rPr lang="ko-KR" altLang="en-US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자문 등을 할 경우 </a:t>
              </a:r>
              <a:r>
                <a:rPr lang="en-US" altLang="ko-KR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 공공기관의 이익을 저해하여 결과적으로 공익과 상충될 우려가 있음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CF278BC3-438B-4165-9D3F-90332D596ACC}"/>
                </a:ext>
              </a:extLst>
            </p:cNvPr>
            <p:cNvSpPr txBox="1"/>
            <p:nvPr/>
          </p:nvSpPr>
          <p:spPr>
            <a:xfrm>
              <a:off x="1093569" y="5166075"/>
              <a:ext cx="441371" cy="685794"/>
            </a:xfrm>
            <a:prstGeom prst="rect">
              <a:avLst/>
            </a:prstGeom>
            <a:solidFill>
              <a:srgbClr val="DFC8C2"/>
            </a:solidFill>
          </p:spPr>
          <p:txBody>
            <a:bodyPr wrap="none" lIns="0" rIns="0" anchor="ctr">
              <a:noAutofit/>
            </a:bodyPr>
            <a:lstStyle/>
            <a:p>
              <a:pPr marL="416560" marR="0" indent="-416560" algn="ctr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3</a:t>
              </a:r>
              <a:endParaRPr lang="ko-KR" altLang="en-US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56345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D5045E35-DC70-4E37-A279-1E3C1DFAD776}"/>
                </a:ext>
              </a:extLst>
            </p:cNvPr>
            <p:cNvSpPr txBox="1"/>
            <p:nvPr/>
          </p:nvSpPr>
          <p:spPr>
            <a:xfrm>
              <a:off x="1607590" y="5166076"/>
              <a:ext cx="7204842" cy="685794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 lIns="144000" tIns="36000" rIns="144000" bIns="36000" anchor="ctr">
              <a:noAutofit/>
            </a:bodyPr>
            <a:lstStyle/>
            <a:p>
              <a:pPr>
                <a:spcAft>
                  <a:spcPts val="300"/>
                </a:spcAft>
                <a:buClr>
                  <a:schemeClr val="bg1">
                    <a:lumMod val="65000"/>
                  </a:schemeClr>
                </a:buClr>
                <a:tabLst>
                  <a:tab pos="182563" algn="l"/>
                </a:tabLst>
              </a:pPr>
              <a:r>
                <a:rPr lang="ko-KR" altLang="en-US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/>
                </a:rPr>
                <a:t>공직자가 소속된 공공기관이 당사자이거나 직접적인 이해관계를 가지는 사안에서 </a:t>
              </a:r>
              <a:r>
                <a:rPr lang="en-US" altLang="ko-KR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/>
                </a:rPr>
                <a:t/>
              </a:r>
              <a:br>
                <a:rPr lang="en-US" altLang="ko-KR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/>
                </a:rPr>
              </a:br>
              <a:r>
                <a:rPr lang="ko-KR" altLang="en-US" sz="14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/>
                </a:rPr>
                <a:t>소속기관의 상대방을 대리하거나</a:t>
              </a:r>
              <a:r>
                <a:rPr lang="en-US" altLang="ko-KR" sz="14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/>
                </a:rPr>
                <a:t>,</a:t>
              </a:r>
              <a:r>
                <a:rPr lang="ko-KR" altLang="en-US" sz="14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/>
                </a:rPr>
                <a:t> 그 상대방에게 조언ㆍ자문 또는 정보를 제공</a:t>
              </a:r>
              <a:r>
                <a:rPr lang="ko-KR" altLang="en-US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/>
                </a:rPr>
                <a:t>하는 행위</a:t>
              </a:r>
              <a:endParaRPr lang="en-US" altLang="ko-KR" sz="1400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/>
              </a:endParaRP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3E9C0A62-5224-453D-8C8F-9F3E3A2B420C}"/>
              </a:ext>
            </a:extLst>
          </p:cNvPr>
          <p:cNvGrpSpPr/>
          <p:nvPr/>
        </p:nvGrpSpPr>
        <p:grpSpPr>
          <a:xfrm>
            <a:off x="1093569" y="3843806"/>
            <a:ext cx="7718863" cy="1150725"/>
            <a:chOff x="1093569" y="3686179"/>
            <a:chExt cx="7718863" cy="1150725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ED19507D-324F-4AD1-BF3E-13562B336CAC}"/>
                </a:ext>
              </a:extLst>
            </p:cNvPr>
            <p:cNvSpPr txBox="1"/>
            <p:nvPr/>
          </p:nvSpPr>
          <p:spPr>
            <a:xfrm>
              <a:off x="1607590" y="4406017"/>
              <a:ext cx="7204842" cy="430887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95250" indent="-95250" defTabSz="179388">
                <a:spcBef>
                  <a:spcPts val="800"/>
                </a:spcBef>
              </a:pPr>
              <a:r>
                <a:rPr lang="ko-KR" altLang="en-US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* 공직자가 직무상 습득한 정보 등을 활용하여 개인적으로 강사 등으로 활동하면서 불특정 다수인으로부터 강의료를 수수하는</a:t>
              </a:r>
              <a:r>
                <a:rPr lang="en-US" altLang="ko-KR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등의</a:t>
              </a:r>
              <a:r>
                <a:rPr lang="en-US" altLang="ko-KR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100" kern="0" spc="-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사익 추구행위 금지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37D9E09A-154B-4DE8-97AF-C5E9EFEA2B3E}"/>
                </a:ext>
              </a:extLst>
            </p:cNvPr>
            <p:cNvSpPr txBox="1"/>
            <p:nvPr/>
          </p:nvSpPr>
          <p:spPr>
            <a:xfrm>
              <a:off x="1093569" y="3686179"/>
              <a:ext cx="441371" cy="685795"/>
            </a:xfrm>
            <a:prstGeom prst="rect">
              <a:avLst/>
            </a:prstGeom>
            <a:solidFill>
              <a:srgbClr val="DFC8C2"/>
            </a:solidFill>
          </p:spPr>
          <p:txBody>
            <a:bodyPr wrap="none" lIns="0" rIns="0" anchor="ctr">
              <a:noAutofit/>
            </a:bodyPr>
            <a:lstStyle/>
            <a:p>
              <a:pPr marL="416560" marR="0" indent="-416560" algn="ctr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2</a:t>
              </a:r>
              <a:endParaRPr lang="ko-KR" altLang="en-US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56345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C08ACFC4-898F-4CF1-80E6-3DFACE4EDE2B}"/>
                </a:ext>
              </a:extLst>
            </p:cNvPr>
            <p:cNvSpPr txBox="1"/>
            <p:nvPr/>
          </p:nvSpPr>
          <p:spPr>
            <a:xfrm>
              <a:off x="1607590" y="3686181"/>
              <a:ext cx="7204842" cy="685794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 lIns="144000" tIns="36000" rIns="144000" bIns="36000" anchor="ctr">
              <a:noAutofit/>
            </a:bodyPr>
            <a:lstStyle/>
            <a:p>
              <a:pPr>
                <a:spcAft>
                  <a:spcPts val="300"/>
                </a:spcAft>
                <a:buClr>
                  <a:schemeClr val="bg1">
                    <a:lumMod val="65000"/>
                  </a:schemeClr>
                </a:buClr>
                <a:tabLst>
                  <a:tab pos="182563" algn="l"/>
                </a:tabLst>
              </a:pPr>
              <a:r>
                <a:rPr lang="ko-KR" altLang="en-US" sz="1400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 공공기관의 </a:t>
              </a:r>
              <a:r>
                <a:rPr lang="ko-KR" altLang="en-US" sz="1400" b="1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소관 직무와 관련된 지식이나 정보를 타인에게 제공</a:t>
              </a:r>
              <a:r>
                <a:rPr lang="ko-KR" altLang="en-US" sz="1400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하고 </a:t>
              </a:r>
              <a:r>
                <a:rPr lang="ko-KR" altLang="en-US" sz="1400" b="1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대가</a:t>
              </a:r>
              <a:r>
                <a:rPr lang="ko-KR" altLang="en-US" sz="1400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를 받는 행위</a:t>
              </a:r>
              <a:r>
                <a:rPr lang="en-US" altLang="ko-KR" sz="1400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</a:t>
              </a:r>
            </a:p>
            <a:p>
              <a:pPr>
                <a:spcAft>
                  <a:spcPts val="300"/>
                </a:spcAft>
                <a:buClr>
                  <a:schemeClr val="bg1">
                    <a:lumMod val="65000"/>
                  </a:schemeClr>
                </a:buClr>
                <a:tabLst>
                  <a:tab pos="182563" algn="l"/>
                </a:tabLst>
              </a:pPr>
              <a:r>
                <a:rPr lang="ko-KR" altLang="en-US" sz="1100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다만</a:t>
              </a:r>
              <a:r>
                <a:rPr lang="en-US" altLang="ko-KR" sz="1100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</a:t>
              </a:r>
              <a:r>
                <a:rPr lang="ko-KR" altLang="en-US" sz="1100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100" spc="-6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청탁금지법</a:t>
              </a:r>
              <a:r>
                <a:rPr lang="ko-KR" altLang="en-US" sz="1100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제</a:t>
              </a:r>
              <a:r>
                <a:rPr lang="en-US" altLang="ko-KR" sz="1100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</a:t>
              </a:r>
              <a:r>
                <a:rPr lang="ko-KR" altLang="en-US" sz="1100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조의 외부강의등의 사례금 수수가 허용되는 경우와 소속기관장이 허가한 경우는 제외</a:t>
              </a:r>
              <a:endParaRPr lang="en-US" altLang="ko-KR" sz="1100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667DD980-8889-48A8-BAB5-43E74FB4AE9B}"/>
              </a:ext>
            </a:extLst>
          </p:cNvPr>
          <p:cNvGrpSpPr/>
          <p:nvPr/>
        </p:nvGrpSpPr>
        <p:grpSpPr>
          <a:xfrm>
            <a:off x="1093569" y="2537465"/>
            <a:ext cx="7718863" cy="1150725"/>
            <a:chOff x="1093569" y="3686179"/>
            <a:chExt cx="7718863" cy="1150725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887DA1AA-581D-4DCE-AF7B-63595528262F}"/>
                </a:ext>
              </a:extLst>
            </p:cNvPr>
            <p:cNvSpPr txBox="1"/>
            <p:nvPr/>
          </p:nvSpPr>
          <p:spPr>
            <a:xfrm>
              <a:off x="1607590" y="4406017"/>
              <a:ext cx="7204842" cy="430887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95250" indent="-95250" defTabSz="179388">
                <a:spcBef>
                  <a:spcPts val="800"/>
                </a:spcBef>
              </a:pPr>
              <a:r>
                <a:rPr lang="ko-KR" altLang="en-US" sz="1100" kern="0" spc="-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* 직무관련자에게 조언</a:t>
              </a:r>
              <a:r>
                <a:rPr lang="en-US" altLang="ko-KR" sz="1100" kern="0" spc="-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‧</a:t>
              </a:r>
              <a:r>
                <a:rPr lang="ko-KR" altLang="en-US" sz="1100" kern="0" spc="-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자문 등을 제공한 것이 사적인 외부활동이 되지 않으려면</a:t>
              </a:r>
              <a:r>
                <a:rPr lang="en-US" altLang="ko-KR" sz="1100" kern="0" spc="-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100" kern="0" spc="-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우선 공문 등을 통해 자문 등을 </a:t>
              </a:r>
              <a:r>
                <a:rPr lang="en-US" altLang="ko-KR" sz="1100" kern="0" spc="-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100" kern="0" spc="-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100" kern="0" spc="-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공식적으로 </a:t>
              </a:r>
              <a:r>
                <a:rPr lang="ko-KR" altLang="en-US" sz="1100" kern="0" spc="-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요청받아야</a:t>
              </a:r>
              <a:r>
                <a:rPr lang="ko-KR" altLang="en-US" sz="1100" kern="0" spc="-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함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4472BE25-1BE5-427B-AC1A-A472A313C7BC}"/>
                </a:ext>
              </a:extLst>
            </p:cNvPr>
            <p:cNvSpPr txBox="1"/>
            <p:nvPr/>
          </p:nvSpPr>
          <p:spPr>
            <a:xfrm>
              <a:off x="1093569" y="3686179"/>
              <a:ext cx="441371" cy="685795"/>
            </a:xfrm>
            <a:prstGeom prst="rect">
              <a:avLst/>
            </a:prstGeom>
            <a:solidFill>
              <a:srgbClr val="DFC8C2"/>
            </a:solidFill>
          </p:spPr>
          <p:txBody>
            <a:bodyPr wrap="none" lIns="0" rIns="0" anchor="ctr">
              <a:noAutofit/>
            </a:bodyPr>
            <a:lstStyle/>
            <a:p>
              <a:pPr marL="416560" marR="0" indent="-416560" algn="ctr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1</a:t>
              </a:r>
              <a:endParaRPr lang="ko-KR" altLang="en-US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56345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EBA750CF-A641-4794-B7CC-F59B254F8D2C}"/>
                </a:ext>
              </a:extLst>
            </p:cNvPr>
            <p:cNvSpPr txBox="1"/>
            <p:nvPr/>
          </p:nvSpPr>
          <p:spPr>
            <a:xfrm>
              <a:off x="1607590" y="3686181"/>
              <a:ext cx="7204842" cy="685794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 lIns="144000" tIns="36000" rIns="144000" bIns="36000" anchor="ctr">
              <a:noAutofit/>
            </a:bodyPr>
            <a:lstStyle/>
            <a:p>
              <a:pPr marL="416560" indent="-416560" fontAlgn="base"/>
              <a:r>
                <a:rPr lang="ko-KR" altLang="en-US" sz="14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직무관련자</a:t>
              </a:r>
              <a:r>
                <a:rPr lang="ko-KR" altLang="en-US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에게 </a:t>
              </a:r>
              <a:r>
                <a:rPr lang="ko-KR" altLang="en-US" sz="14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사적으로 노무 또는 조언ㆍ자문 등</a:t>
              </a:r>
              <a:r>
                <a:rPr lang="ko-KR" altLang="en-US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을 제공하고 </a:t>
              </a:r>
              <a:r>
                <a:rPr lang="ko-KR" altLang="en-US" sz="14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대가</a:t>
              </a:r>
              <a:r>
                <a:rPr lang="ko-KR" altLang="en-US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를 받는 행위</a:t>
              </a:r>
              <a:endParaRPr lang="en-US" altLang="ko-KR" sz="1400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605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직사각형 66">
            <a:extLst>
              <a:ext uri="{FF2B5EF4-FFF2-40B4-BE49-F238E27FC236}">
                <a16:creationId xmlns:a16="http://schemas.microsoft.com/office/drawing/2014/main" id="{288F4FD3-5F25-425B-936F-42ECBAC03DD9}"/>
              </a:ext>
            </a:extLst>
          </p:cNvPr>
          <p:cNvSpPr/>
          <p:nvPr/>
        </p:nvSpPr>
        <p:spPr>
          <a:xfrm flipV="1">
            <a:off x="365203" y="5763669"/>
            <a:ext cx="9074150" cy="595206"/>
          </a:xfrm>
          <a:prstGeom prst="rect">
            <a:avLst/>
          </a:prstGeom>
          <a:gradFill flip="none" rotWithShape="1">
            <a:gsLst>
              <a:gs pos="0">
                <a:srgbClr val="F0E2DC"/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064C29ED-9D4A-46FB-8FB4-71EABE649EB0}"/>
              </a:ext>
            </a:extLst>
          </p:cNvPr>
          <p:cNvGrpSpPr/>
          <p:nvPr/>
        </p:nvGrpSpPr>
        <p:grpSpPr>
          <a:xfrm>
            <a:off x="417513" y="1015024"/>
            <a:ext cx="9071811" cy="1223351"/>
            <a:chOff x="417513" y="1015024"/>
            <a:chExt cx="9071811" cy="1223351"/>
          </a:xfrm>
        </p:grpSpPr>
        <p:sp>
          <p:nvSpPr>
            <p:cNvPr id="52" name="사각형: 둥근 위쪽 모서리 51">
              <a:extLst>
                <a:ext uri="{FF2B5EF4-FFF2-40B4-BE49-F238E27FC236}">
                  <a16:creationId xmlns:a16="http://schemas.microsoft.com/office/drawing/2014/main" id="{BCA9CF52-7D59-42F0-A720-33C02101FFCF}"/>
                </a:ext>
              </a:extLst>
            </p:cNvPr>
            <p:cNvSpPr/>
            <p:nvPr/>
          </p:nvSpPr>
          <p:spPr>
            <a:xfrm flipV="1">
              <a:off x="417513" y="1015024"/>
              <a:ext cx="9071811" cy="1223351"/>
            </a:xfrm>
            <a:prstGeom prst="round2SameRect">
              <a:avLst/>
            </a:prstGeom>
            <a:gradFill flip="none" rotWithShape="1">
              <a:gsLst>
                <a:gs pos="100000">
                  <a:srgbClr val="AC6041"/>
                </a:gs>
                <a:gs pos="76000">
                  <a:srgbClr val="E7D6D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114B24E0-3259-4464-88B7-53511878A3C0}"/>
                </a:ext>
              </a:extLst>
            </p:cNvPr>
            <p:cNvSpPr txBox="1"/>
            <p:nvPr/>
          </p:nvSpPr>
          <p:spPr>
            <a:xfrm>
              <a:off x="849418" y="1326603"/>
              <a:ext cx="8208000" cy="8002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공직자의 직무수행 과정에서 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공정성을 저해할 우려가 있는 직무 관련 외부활동을 금지</a:t>
              </a:r>
              <a:endPara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en-US" altLang="ko-KR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</a:t>
              </a:r>
              <a:r>
                <a:rPr lang="en-US" altLang="ko-KR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「국가공무원법」 등 다른 법령</a:t>
              </a:r>
              <a:r>
                <a:rPr lang="en-US" altLang="ko-KR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기준에 따라 허용되는 경우에는 적용되지 않음</a:t>
              </a:r>
              <a:r>
                <a:rPr lang="en-US" altLang="ko-KR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endPara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B5765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6598136D-1B2F-4CAD-8684-0EF4B60BEFC3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508A2E98-F1C1-4663-8AF4-7852EB840919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F0E2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C2BC5F0-7848-4F3B-9A69-9B292BE24CA8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9B4F71"/>
                </a:gs>
                <a:gs pos="100000">
                  <a:srgbClr val="A56345">
                    <a:shade val="100000"/>
                    <a:satMod val="115000"/>
                  </a:srgb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ko-KR" altLang="en-US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78D993A-C2A9-4100-A0FE-9D1033D0C7E1}"/>
                </a:ext>
              </a:extLst>
            </p:cNvPr>
            <p:cNvSpPr txBox="1"/>
            <p:nvPr/>
          </p:nvSpPr>
          <p:spPr>
            <a:xfrm>
              <a:off x="244888" y="4883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marR="0" fontAlgn="base" latinLnBrk="1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794933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직무 관련 외부활동의 제한</a:t>
              </a:r>
            </a:p>
          </p:txBody>
        </p:sp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D66E9CE0-66CF-42F0-808D-C8AB000EFBB1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E0C3B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A56345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B6B73AE-D4D3-4967-9D3E-B2F7F66804E8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제한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금지 행위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1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F82050F2-B1D5-4A3B-80C9-C5A11126F1B3}"/>
                </a:ext>
              </a:extLst>
            </p:cNvPr>
            <p:cNvSpPr/>
            <p:nvPr/>
          </p:nvSpPr>
          <p:spPr>
            <a:xfrm>
              <a:off x="1" y="0"/>
              <a:ext cx="9905999" cy="36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381F545C-F29F-40FC-B780-D83CF65A1A0E}"/>
                </a:ext>
              </a:extLst>
            </p:cNvPr>
            <p:cNvGrpSpPr/>
            <p:nvPr/>
          </p:nvGrpSpPr>
          <p:grpSpPr>
            <a:xfrm>
              <a:off x="6764516" y="372291"/>
              <a:ext cx="2760876" cy="276999"/>
              <a:chOff x="6764516" y="362766"/>
              <a:chExt cx="2760876" cy="276999"/>
            </a:xfrm>
          </p:grpSpPr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DCE35893-1202-4528-AE5E-49A6941D5AC5}"/>
                  </a:ext>
                </a:extLst>
              </p:cNvPr>
              <p:cNvGrpSpPr/>
              <p:nvPr/>
            </p:nvGrpSpPr>
            <p:grpSpPr>
              <a:xfrm>
                <a:off x="8365185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38" name="Freeform 458">
                  <a:extLst>
                    <a:ext uri="{FF2B5EF4-FFF2-40B4-BE49-F238E27FC236}">
                      <a16:creationId xmlns:a16="http://schemas.microsoft.com/office/drawing/2014/main" id="{9C6853F2-61A0-4027-BFB7-62186332F2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A2566D"/>
                    </a:gs>
                    <a:gs pos="0">
                      <a:srgbClr val="F0E2DC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39" name="직사각형 38">
                  <a:extLst>
                    <a:ext uri="{FF2B5EF4-FFF2-40B4-BE49-F238E27FC236}">
                      <a16:creationId xmlns:a16="http://schemas.microsoft.com/office/drawing/2014/main" id="{04F30D09-99E0-4B37-ADD9-7667CFD712D5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  <p:grpSp>
            <p:nvGrpSpPr>
              <p:cNvPr id="32" name="그룹 31">
                <a:extLst>
                  <a:ext uri="{FF2B5EF4-FFF2-40B4-BE49-F238E27FC236}">
                    <a16:creationId xmlns:a16="http://schemas.microsoft.com/office/drawing/2014/main" id="{2A12D041-0BFC-4383-A9E0-99FBC1EBEAA5}"/>
                  </a:ext>
                </a:extLst>
              </p:cNvPr>
              <p:cNvGrpSpPr/>
              <p:nvPr/>
            </p:nvGrpSpPr>
            <p:grpSpPr>
              <a:xfrm>
                <a:off x="7564850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36" name="Freeform 458">
                  <a:extLst>
                    <a:ext uri="{FF2B5EF4-FFF2-40B4-BE49-F238E27FC236}">
                      <a16:creationId xmlns:a16="http://schemas.microsoft.com/office/drawing/2014/main" id="{3E468360-810C-4257-A281-420249D67B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A2566D"/>
                    </a:gs>
                    <a:gs pos="0">
                      <a:srgbClr val="F0E2DC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37" name="직사각형 36">
                  <a:extLst>
                    <a:ext uri="{FF2B5EF4-FFF2-40B4-BE49-F238E27FC236}">
                      <a16:creationId xmlns:a16="http://schemas.microsoft.com/office/drawing/2014/main" id="{DB7580D5-0501-45CC-8778-B12B794AB339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4BA66A16-D3FC-4C7C-AA78-4530905AFC3C}"/>
                  </a:ext>
                </a:extLst>
              </p:cNvPr>
              <p:cNvGrpSpPr/>
              <p:nvPr/>
            </p:nvGrpSpPr>
            <p:grpSpPr>
              <a:xfrm>
                <a:off x="6764516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34" name="Freeform 458">
                  <a:extLst>
                    <a:ext uri="{FF2B5EF4-FFF2-40B4-BE49-F238E27FC236}">
                      <a16:creationId xmlns:a16="http://schemas.microsoft.com/office/drawing/2014/main" id="{3D1FC608-2450-49E4-9436-939EA77546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solidFill>
                  <a:srgbClr val="A2566D"/>
                </a:solidFill>
                <a:ln>
                  <a:noFill/>
                </a:ln>
                <a:effectLst>
                  <a:outerShdw blurRad="50800" dist="63500" dir="5400000" sx="93000" sy="93000" algn="t" rotWithShape="0">
                    <a:srgbClr val="A2566D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5" name="직사각형 34">
                  <a:extLst>
                    <a:ext uri="{FF2B5EF4-FFF2-40B4-BE49-F238E27FC236}">
                      <a16:creationId xmlns:a16="http://schemas.microsoft.com/office/drawing/2014/main" id="{9F14A45D-722F-44C2-8098-BE35BBCEDE2E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</a:t>
                  </a:r>
                </a:p>
              </p:txBody>
            </p:sp>
          </p:grp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7F0761CB-F1D7-48B0-8375-18BEF6901E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52</a:t>
            </a:fld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D848354D-A47F-4FBF-A0EF-F0A1A0690EEE}"/>
              </a:ext>
            </a:extLst>
          </p:cNvPr>
          <p:cNvGrpSpPr/>
          <p:nvPr/>
        </p:nvGrpSpPr>
        <p:grpSpPr>
          <a:xfrm>
            <a:off x="1093569" y="2537465"/>
            <a:ext cx="7718863" cy="2626343"/>
            <a:chOff x="1093569" y="2537465"/>
            <a:chExt cx="7718863" cy="2626343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56D6C5BA-66E0-4C51-9646-081935A9AD20}"/>
                </a:ext>
              </a:extLst>
            </p:cNvPr>
            <p:cNvGrpSpPr/>
            <p:nvPr/>
          </p:nvGrpSpPr>
          <p:grpSpPr>
            <a:xfrm>
              <a:off x="1093569" y="3843806"/>
              <a:ext cx="7718863" cy="1320002"/>
              <a:chOff x="1093569" y="3843806"/>
              <a:chExt cx="7718863" cy="1320002"/>
            </a:xfrm>
          </p:grpSpPr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EFD3CC85-C3D4-41EA-BC14-12038AF46D59}"/>
                  </a:ext>
                </a:extLst>
              </p:cNvPr>
              <p:cNvSpPr txBox="1"/>
              <p:nvPr/>
            </p:nvSpPr>
            <p:spPr>
              <a:xfrm>
                <a:off x="1607590" y="4563644"/>
                <a:ext cx="7204842" cy="600164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marL="95250" indent="-95250" defTabSz="179388" latinLnBrk="0">
                  <a:spcBef>
                    <a:spcPts val="800"/>
                  </a:spcBef>
                </a:pP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* ‘직무와 관련된 다른 직위’란 공직자 자신의 포괄적인 직무범위와 관련 있는 모든 다른 직위를 의미함</a:t>
                </a: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. </a:t>
                </a: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예컨대</a:t>
                </a: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공공기관 퇴직자들이 만든 법인이나 단체가 해당 공공기관과 수의계약을 체결하는 등 일정한 직무상 관계가 있다면</a:t>
                </a: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그 직무와 관련된 공직자는 퇴직자 단체에서 어떠한 직위도 가질 수 없음</a:t>
                </a: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B8DBA42A-A619-47E9-A8AA-D212303B9723}"/>
                  </a:ext>
                </a:extLst>
              </p:cNvPr>
              <p:cNvSpPr txBox="1"/>
              <p:nvPr/>
            </p:nvSpPr>
            <p:spPr>
              <a:xfrm>
                <a:off x="1093569" y="3843806"/>
                <a:ext cx="441371" cy="685795"/>
              </a:xfrm>
              <a:prstGeom prst="rect">
                <a:avLst/>
              </a:prstGeom>
              <a:solidFill>
                <a:srgbClr val="DFC8C2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7EA47C66-5741-40E8-94A9-C6B0821DF9F3}"/>
                  </a:ext>
                </a:extLst>
              </p:cNvPr>
              <p:cNvSpPr txBox="1"/>
              <p:nvPr/>
            </p:nvSpPr>
            <p:spPr>
              <a:xfrm>
                <a:off x="1607590" y="3843808"/>
                <a:ext cx="7204842" cy="685794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44000" tIns="36000" rIns="144000" bIns="36000" anchor="ctr">
                <a:noAutofit/>
              </a:bodyPr>
              <a:lstStyle/>
              <a:p>
                <a:pPr marL="416560" indent="-416560" fontAlgn="base"/>
                <a:r>
                  <a:rPr lang="ko-KR" altLang="en-US" sz="1400" b="1" spc="-6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직무와 관련된 다른 직위에 취임</a:t>
                </a:r>
                <a:r>
                  <a:rPr lang="ko-KR" altLang="en-US" sz="1400" spc="-6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하는 행위</a:t>
                </a:r>
                <a:r>
                  <a:rPr lang="en-US" altLang="ko-KR" sz="1100" b="1" spc="-6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1100" b="1" spc="-6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소속기관장이 허가한 경우는 제외</a:t>
                </a:r>
                <a:r>
                  <a:rPr lang="en-US" altLang="ko-KR" sz="1100" b="1" spc="-6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</a:t>
                </a:r>
                <a:endParaRPr lang="en-US" altLang="ko-KR" sz="1400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C6CFDD61-F57F-4D69-AA42-E48062F5035C}"/>
                </a:ext>
              </a:extLst>
            </p:cNvPr>
            <p:cNvGrpSpPr/>
            <p:nvPr/>
          </p:nvGrpSpPr>
          <p:grpSpPr>
            <a:xfrm>
              <a:off x="1093569" y="2537465"/>
              <a:ext cx="7718863" cy="1150725"/>
              <a:chOff x="1093569" y="3686179"/>
              <a:chExt cx="7718863" cy="1150725"/>
            </a:xfrm>
          </p:grpSpPr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61EE6B4-E2CC-48CC-B62D-18F76C7C613E}"/>
                  </a:ext>
                </a:extLst>
              </p:cNvPr>
              <p:cNvSpPr txBox="1"/>
              <p:nvPr/>
            </p:nvSpPr>
            <p:spPr>
              <a:xfrm>
                <a:off x="1607590" y="4406017"/>
                <a:ext cx="7204842" cy="430887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marL="95250" indent="-95250" defTabSz="179388">
                  <a:spcBef>
                    <a:spcPts val="800"/>
                  </a:spcBef>
                </a:pP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* 외국의 기관</a:t>
                </a: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법인</a:t>
                </a: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단체 등을 대리하는 것은 그 자체로 국익과 상충될 우려가 있으므로</a:t>
                </a: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소속기관장의 허가를 받은 예외적인 경우에만 </a:t>
                </a:r>
                <a: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1100" kern="0" spc="-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허용</a:t>
                </a: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0A317EBF-8697-4301-A503-52C2887F5D82}"/>
                  </a:ext>
                </a:extLst>
              </p:cNvPr>
              <p:cNvSpPr txBox="1"/>
              <p:nvPr/>
            </p:nvSpPr>
            <p:spPr>
              <a:xfrm>
                <a:off x="1093569" y="3686179"/>
                <a:ext cx="441371" cy="685795"/>
              </a:xfrm>
              <a:prstGeom prst="rect">
                <a:avLst/>
              </a:prstGeom>
              <a:solidFill>
                <a:srgbClr val="DFC8C2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5CD4198B-29FB-4D37-A56F-56A76C8169C1}"/>
                  </a:ext>
                </a:extLst>
              </p:cNvPr>
              <p:cNvSpPr txBox="1"/>
              <p:nvPr/>
            </p:nvSpPr>
            <p:spPr>
              <a:xfrm>
                <a:off x="1607590" y="3686181"/>
                <a:ext cx="7204842" cy="685794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44000" tIns="36000" rIns="144000" bIns="36000" anchor="ctr">
                <a:noAutofit/>
              </a:bodyPr>
              <a:lstStyle/>
              <a:p>
                <a:pPr marL="416560" indent="-416560" fontAlgn="base"/>
                <a:r>
                  <a:rPr lang="ko-KR" altLang="en-US" sz="14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외국의 기관ㆍ법인ㆍ단체 등을 대리</a:t>
                </a:r>
                <a:r>
                  <a:rPr lang="ko-KR" altLang="en-US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하는 행위</a:t>
                </a:r>
                <a:r>
                  <a:rPr lang="en-US" altLang="ko-KR" sz="11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11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소속기관장이 허가한 경우는 제외</a:t>
                </a:r>
                <a:r>
                  <a:rPr lang="en-US" altLang="ko-KR" sz="11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</a:t>
                </a:r>
                <a:endParaRPr lang="en-US" altLang="ko-KR" sz="1400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5EE56AED-A4F8-4681-A394-8B6328655495}"/>
              </a:ext>
            </a:extLst>
          </p:cNvPr>
          <p:cNvGrpSpPr/>
          <p:nvPr/>
        </p:nvGrpSpPr>
        <p:grpSpPr>
          <a:xfrm>
            <a:off x="4478291" y="5180822"/>
            <a:ext cx="949419" cy="1196995"/>
            <a:chOff x="4527734" y="5180822"/>
            <a:chExt cx="949419" cy="1196995"/>
          </a:xfrm>
        </p:grpSpPr>
        <p:grpSp>
          <p:nvGrpSpPr>
            <p:cNvPr id="77" name="그래픽 1">
              <a:extLst>
                <a:ext uri="{FF2B5EF4-FFF2-40B4-BE49-F238E27FC236}">
                  <a16:creationId xmlns:a16="http://schemas.microsoft.com/office/drawing/2014/main" id="{1267102F-4D86-4404-86C0-D339F9E88029}"/>
                </a:ext>
              </a:extLst>
            </p:cNvPr>
            <p:cNvGrpSpPr/>
            <p:nvPr/>
          </p:nvGrpSpPr>
          <p:grpSpPr>
            <a:xfrm>
              <a:off x="4951721" y="5258928"/>
              <a:ext cx="525432" cy="1118889"/>
              <a:chOff x="4036218" y="2293143"/>
              <a:chExt cx="1066800" cy="2271713"/>
            </a:xfrm>
            <a:solidFill>
              <a:srgbClr val="EFE4E1"/>
            </a:solidFill>
          </p:grpSpPr>
          <p:sp>
            <p:nvSpPr>
              <p:cNvPr id="83" name="자유형: 도형 82">
                <a:extLst>
                  <a:ext uri="{FF2B5EF4-FFF2-40B4-BE49-F238E27FC236}">
                    <a16:creationId xmlns:a16="http://schemas.microsoft.com/office/drawing/2014/main" id="{96DCB0BE-B57C-4263-BB25-44FCA2C7C8D5}"/>
                  </a:ext>
                </a:extLst>
              </p:cNvPr>
              <p:cNvSpPr/>
              <p:nvPr/>
            </p:nvSpPr>
            <p:spPr>
              <a:xfrm>
                <a:off x="4036218" y="2774156"/>
                <a:ext cx="1066800" cy="1790700"/>
              </a:xfrm>
              <a:custGeom>
                <a:avLst/>
                <a:gdLst>
                  <a:gd name="connsiteX0" fmla="*/ 561499 w 1066800"/>
                  <a:gd name="connsiteY0" fmla="*/ 1667351 h 1790700"/>
                  <a:gd name="connsiteX1" fmla="*/ 561499 w 1066800"/>
                  <a:gd name="connsiteY1" fmla="*/ 807244 h 1790700"/>
                  <a:gd name="connsiteX2" fmla="*/ 605314 w 1066800"/>
                  <a:gd name="connsiteY2" fmla="*/ 807244 h 1790700"/>
                  <a:gd name="connsiteX3" fmla="*/ 605314 w 1066800"/>
                  <a:gd name="connsiteY3" fmla="*/ 1667351 h 1790700"/>
                  <a:gd name="connsiteX4" fmla="*/ 723424 w 1066800"/>
                  <a:gd name="connsiteY4" fmla="*/ 1785461 h 1790700"/>
                  <a:gd name="connsiteX5" fmla="*/ 841534 w 1066800"/>
                  <a:gd name="connsiteY5" fmla="*/ 1667351 h 1790700"/>
                  <a:gd name="connsiteX6" fmla="*/ 841534 w 1066800"/>
                  <a:gd name="connsiteY6" fmla="*/ 238601 h 1790700"/>
                  <a:gd name="connsiteX7" fmla="*/ 858679 w 1066800"/>
                  <a:gd name="connsiteY7" fmla="*/ 278606 h 1790700"/>
                  <a:gd name="connsiteX8" fmla="*/ 908209 w 1066800"/>
                  <a:gd name="connsiteY8" fmla="*/ 665321 h 1790700"/>
                  <a:gd name="connsiteX9" fmla="*/ 902494 w 1066800"/>
                  <a:gd name="connsiteY9" fmla="*/ 838676 h 1790700"/>
                  <a:gd name="connsiteX10" fmla="*/ 973931 w 1066800"/>
                  <a:gd name="connsiteY10" fmla="*/ 918686 h 1790700"/>
                  <a:gd name="connsiteX11" fmla="*/ 978694 w 1066800"/>
                  <a:gd name="connsiteY11" fmla="*/ 918686 h 1790700"/>
                  <a:gd name="connsiteX12" fmla="*/ 1054894 w 1066800"/>
                  <a:gd name="connsiteY12" fmla="*/ 847249 h 1790700"/>
                  <a:gd name="connsiteX13" fmla="*/ 1060609 w 1066800"/>
                  <a:gd name="connsiteY13" fmla="*/ 664369 h 1790700"/>
                  <a:gd name="connsiteX14" fmla="*/ 952024 w 1066800"/>
                  <a:gd name="connsiteY14" fmla="*/ 122396 h 1790700"/>
                  <a:gd name="connsiteX15" fmla="*/ 850106 w 1066800"/>
                  <a:gd name="connsiteY15" fmla="*/ 27146 h 1790700"/>
                  <a:gd name="connsiteX16" fmla="*/ 772001 w 1066800"/>
                  <a:gd name="connsiteY16" fmla="*/ 7144 h 1790700"/>
                  <a:gd name="connsiteX17" fmla="*/ 768191 w 1066800"/>
                  <a:gd name="connsiteY17" fmla="*/ 7144 h 1790700"/>
                  <a:gd name="connsiteX18" fmla="*/ 399574 w 1066800"/>
                  <a:gd name="connsiteY18" fmla="*/ 7144 h 1790700"/>
                  <a:gd name="connsiteX19" fmla="*/ 396716 w 1066800"/>
                  <a:gd name="connsiteY19" fmla="*/ 7144 h 1790700"/>
                  <a:gd name="connsiteX20" fmla="*/ 318611 w 1066800"/>
                  <a:gd name="connsiteY20" fmla="*/ 27146 h 1790700"/>
                  <a:gd name="connsiteX21" fmla="*/ 173831 w 1066800"/>
                  <a:gd name="connsiteY21" fmla="*/ 206216 h 1790700"/>
                  <a:gd name="connsiteX22" fmla="*/ 108109 w 1066800"/>
                  <a:gd name="connsiteY22" fmla="*/ 663416 h 1790700"/>
                  <a:gd name="connsiteX23" fmla="*/ 108109 w 1066800"/>
                  <a:gd name="connsiteY23" fmla="*/ 691039 h 1790700"/>
                  <a:gd name="connsiteX24" fmla="*/ 7144 w 1066800"/>
                  <a:gd name="connsiteY24" fmla="*/ 793909 h 1790700"/>
                  <a:gd name="connsiteX25" fmla="*/ 252889 w 1066800"/>
                  <a:gd name="connsiteY25" fmla="*/ 1039654 h 1790700"/>
                  <a:gd name="connsiteX26" fmla="*/ 325279 w 1066800"/>
                  <a:gd name="connsiteY26" fmla="*/ 967264 h 1790700"/>
                  <a:gd name="connsiteX27" fmla="*/ 325279 w 1066800"/>
                  <a:gd name="connsiteY27" fmla="*/ 1667351 h 1790700"/>
                  <a:gd name="connsiteX28" fmla="*/ 443389 w 1066800"/>
                  <a:gd name="connsiteY28" fmla="*/ 1785461 h 1790700"/>
                  <a:gd name="connsiteX29" fmla="*/ 561499 w 1066800"/>
                  <a:gd name="connsiteY29" fmla="*/ 1667351 h 1790700"/>
                  <a:gd name="connsiteX30" fmla="*/ 112871 w 1066800"/>
                  <a:gd name="connsiteY30" fmla="*/ 849154 h 1790700"/>
                  <a:gd name="connsiteX31" fmla="*/ 114776 w 1066800"/>
                  <a:gd name="connsiteY31" fmla="*/ 860584 h 1790700"/>
                  <a:gd name="connsiteX32" fmla="*/ 48101 w 1066800"/>
                  <a:gd name="connsiteY32" fmla="*/ 793909 h 1790700"/>
                  <a:gd name="connsiteX33" fmla="*/ 108109 w 1066800"/>
                  <a:gd name="connsiteY33" fmla="*/ 733901 h 1790700"/>
                  <a:gd name="connsiteX34" fmla="*/ 112871 w 1066800"/>
                  <a:gd name="connsiteY34" fmla="*/ 849154 h 1790700"/>
                  <a:gd name="connsiteX35" fmla="*/ 189071 w 1066800"/>
                  <a:gd name="connsiteY35" fmla="*/ 920591 h 1790700"/>
                  <a:gd name="connsiteX36" fmla="*/ 193834 w 1066800"/>
                  <a:gd name="connsiteY36" fmla="*/ 920591 h 1790700"/>
                  <a:gd name="connsiteX37" fmla="*/ 265271 w 1066800"/>
                  <a:gd name="connsiteY37" fmla="*/ 839629 h 1790700"/>
                  <a:gd name="connsiteX38" fmla="*/ 259556 w 1066800"/>
                  <a:gd name="connsiteY38" fmla="*/ 666274 h 1790700"/>
                  <a:gd name="connsiteX39" fmla="*/ 261461 w 1066800"/>
                  <a:gd name="connsiteY39" fmla="*/ 580549 h 1790700"/>
                  <a:gd name="connsiteX40" fmla="*/ 348139 w 1066800"/>
                  <a:gd name="connsiteY40" fmla="*/ 493871 h 1790700"/>
                  <a:gd name="connsiteX41" fmla="*/ 553879 w 1066800"/>
                  <a:gd name="connsiteY41" fmla="*/ 699611 h 1790700"/>
                  <a:gd name="connsiteX42" fmla="*/ 253841 w 1066800"/>
                  <a:gd name="connsiteY42" fmla="*/ 999649 h 1790700"/>
                  <a:gd name="connsiteX43" fmla="*/ 172879 w 1066800"/>
                  <a:gd name="connsiteY43" fmla="*/ 918686 h 1790700"/>
                  <a:gd name="connsiteX44" fmla="*/ 189071 w 1066800"/>
                  <a:gd name="connsiteY44" fmla="*/ 920591 h 1790700"/>
                  <a:gd name="connsiteX45" fmla="*/ 325279 w 1066800"/>
                  <a:gd name="connsiteY45" fmla="*/ 238601 h 1790700"/>
                  <a:gd name="connsiteX46" fmla="*/ 325279 w 1066800"/>
                  <a:gd name="connsiteY46" fmla="*/ 475774 h 1790700"/>
                  <a:gd name="connsiteX47" fmla="*/ 262414 w 1066800"/>
                  <a:gd name="connsiteY47" fmla="*/ 538639 h 1790700"/>
                  <a:gd name="connsiteX48" fmla="*/ 325279 w 1066800"/>
                  <a:gd name="connsiteY48" fmla="*/ 238601 h 1790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066800" h="1790700">
                    <a:moveTo>
                      <a:pt x="561499" y="1667351"/>
                    </a:moveTo>
                    <a:lnTo>
                      <a:pt x="561499" y="807244"/>
                    </a:lnTo>
                    <a:lnTo>
                      <a:pt x="605314" y="807244"/>
                    </a:lnTo>
                    <a:lnTo>
                      <a:pt x="605314" y="1667351"/>
                    </a:lnTo>
                    <a:cubicBezTo>
                      <a:pt x="605314" y="1732121"/>
                      <a:pt x="657701" y="1785461"/>
                      <a:pt x="723424" y="1785461"/>
                    </a:cubicBezTo>
                    <a:cubicBezTo>
                      <a:pt x="788194" y="1785461"/>
                      <a:pt x="841534" y="1733074"/>
                      <a:pt x="841534" y="1667351"/>
                    </a:cubicBezTo>
                    <a:lnTo>
                      <a:pt x="841534" y="238601"/>
                    </a:lnTo>
                    <a:cubicBezTo>
                      <a:pt x="847249" y="250031"/>
                      <a:pt x="852964" y="263366"/>
                      <a:pt x="858679" y="278606"/>
                    </a:cubicBezTo>
                    <a:cubicBezTo>
                      <a:pt x="885349" y="352901"/>
                      <a:pt x="908209" y="474821"/>
                      <a:pt x="908209" y="665321"/>
                    </a:cubicBezTo>
                    <a:cubicBezTo>
                      <a:pt x="908209" y="717709"/>
                      <a:pt x="906304" y="775811"/>
                      <a:pt x="902494" y="838676"/>
                    </a:cubicBezTo>
                    <a:cubicBezTo>
                      <a:pt x="899636" y="880586"/>
                      <a:pt x="932021" y="916781"/>
                      <a:pt x="973931" y="918686"/>
                    </a:cubicBezTo>
                    <a:cubicBezTo>
                      <a:pt x="975836" y="918686"/>
                      <a:pt x="976789" y="918686"/>
                      <a:pt x="978694" y="918686"/>
                    </a:cubicBezTo>
                    <a:cubicBezTo>
                      <a:pt x="1018699" y="918686"/>
                      <a:pt x="1052036" y="887254"/>
                      <a:pt x="1054894" y="847249"/>
                    </a:cubicBezTo>
                    <a:cubicBezTo>
                      <a:pt x="1058704" y="781526"/>
                      <a:pt x="1060609" y="720566"/>
                      <a:pt x="1060609" y="664369"/>
                    </a:cubicBezTo>
                    <a:cubicBezTo>
                      <a:pt x="1060609" y="376714"/>
                      <a:pt x="1013936" y="217646"/>
                      <a:pt x="952024" y="122396"/>
                    </a:cubicBezTo>
                    <a:cubicBezTo>
                      <a:pt x="920591" y="74771"/>
                      <a:pt x="884396" y="44291"/>
                      <a:pt x="850106" y="27146"/>
                    </a:cubicBezTo>
                    <a:cubicBezTo>
                      <a:pt x="817721" y="10954"/>
                      <a:pt x="789146" y="7144"/>
                      <a:pt x="772001" y="7144"/>
                    </a:cubicBezTo>
                    <a:cubicBezTo>
                      <a:pt x="771049" y="7144"/>
                      <a:pt x="769144" y="7144"/>
                      <a:pt x="768191" y="7144"/>
                    </a:cubicBezTo>
                    <a:lnTo>
                      <a:pt x="399574" y="7144"/>
                    </a:lnTo>
                    <a:cubicBezTo>
                      <a:pt x="398621" y="7144"/>
                      <a:pt x="397669" y="7144"/>
                      <a:pt x="396716" y="7144"/>
                    </a:cubicBezTo>
                    <a:cubicBezTo>
                      <a:pt x="379571" y="7144"/>
                      <a:pt x="350996" y="10954"/>
                      <a:pt x="318611" y="27146"/>
                    </a:cubicBezTo>
                    <a:cubicBezTo>
                      <a:pt x="267176" y="52864"/>
                      <a:pt x="211931" y="108109"/>
                      <a:pt x="173831" y="206216"/>
                    </a:cubicBezTo>
                    <a:cubicBezTo>
                      <a:pt x="134779" y="305276"/>
                      <a:pt x="108109" y="448151"/>
                      <a:pt x="108109" y="663416"/>
                    </a:cubicBezTo>
                    <a:cubicBezTo>
                      <a:pt x="108109" y="671989"/>
                      <a:pt x="108109" y="681514"/>
                      <a:pt x="108109" y="691039"/>
                    </a:cubicBezTo>
                    <a:lnTo>
                      <a:pt x="7144" y="793909"/>
                    </a:lnTo>
                    <a:lnTo>
                      <a:pt x="252889" y="1039654"/>
                    </a:lnTo>
                    <a:lnTo>
                      <a:pt x="325279" y="967264"/>
                    </a:lnTo>
                    <a:lnTo>
                      <a:pt x="325279" y="1667351"/>
                    </a:lnTo>
                    <a:cubicBezTo>
                      <a:pt x="325279" y="1732121"/>
                      <a:pt x="377666" y="1785461"/>
                      <a:pt x="443389" y="1785461"/>
                    </a:cubicBezTo>
                    <a:cubicBezTo>
                      <a:pt x="508159" y="1785461"/>
                      <a:pt x="561499" y="1732121"/>
                      <a:pt x="561499" y="1667351"/>
                    </a:cubicBezTo>
                    <a:close/>
                    <a:moveTo>
                      <a:pt x="112871" y="849154"/>
                    </a:moveTo>
                    <a:cubicBezTo>
                      <a:pt x="112871" y="852964"/>
                      <a:pt x="113824" y="856774"/>
                      <a:pt x="114776" y="860584"/>
                    </a:cubicBezTo>
                    <a:lnTo>
                      <a:pt x="48101" y="793909"/>
                    </a:lnTo>
                    <a:lnTo>
                      <a:pt x="108109" y="733901"/>
                    </a:lnTo>
                    <a:cubicBezTo>
                      <a:pt x="109061" y="770096"/>
                      <a:pt x="110014" y="808196"/>
                      <a:pt x="112871" y="849154"/>
                    </a:cubicBezTo>
                    <a:close/>
                    <a:moveTo>
                      <a:pt x="189071" y="920591"/>
                    </a:moveTo>
                    <a:cubicBezTo>
                      <a:pt x="190976" y="920591"/>
                      <a:pt x="191929" y="920591"/>
                      <a:pt x="193834" y="920591"/>
                    </a:cubicBezTo>
                    <a:cubicBezTo>
                      <a:pt x="235744" y="917734"/>
                      <a:pt x="268129" y="882491"/>
                      <a:pt x="265271" y="839629"/>
                    </a:cubicBezTo>
                    <a:cubicBezTo>
                      <a:pt x="261461" y="775811"/>
                      <a:pt x="259556" y="718661"/>
                      <a:pt x="259556" y="666274"/>
                    </a:cubicBezTo>
                    <a:cubicBezTo>
                      <a:pt x="259556" y="635794"/>
                      <a:pt x="260509" y="607219"/>
                      <a:pt x="261461" y="580549"/>
                    </a:cubicBezTo>
                    <a:lnTo>
                      <a:pt x="348139" y="493871"/>
                    </a:lnTo>
                    <a:lnTo>
                      <a:pt x="553879" y="699611"/>
                    </a:lnTo>
                    <a:lnTo>
                      <a:pt x="253841" y="999649"/>
                    </a:lnTo>
                    <a:lnTo>
                      <a:pt x="172879" y="918686"/>
                    </a:lnTo>
                    <a:cubicBezTo>
                      <a:pt x="177641" y="920591"/>
                      <a:pt x="183356" y="920591"/>
                      <a:pt x="189071" y="920591"/>
                    </a:cubicBezTo>
                    <a:close/>
                    <a:moveTo>
                      <a:pt x="325279" y="238601"/>
                    </a:moveTo>
                    <a:lnTo>
                      <a:pt x="325279" y="475774"/>
                    </a:lnTo>
                    <a:lnTo>
                      <a:pt x="262414" y="538639"/>
                    </a:lnTo>
                    <a:cubicBezTo>
                      <a:pt x="272891" y="386239"/>
                      <a:pt x="299561" y="292894"/>
                      <a:pt x="325279" y="23860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4" name="자유형: 도형 83">
                <a:extLst>
                  <a:ext uri="{FF2B5EF4-FFF2-40B4-BE49-F238E27FC236}">
                    <a16:creationId xmlns:a16="http://schemas.microsoft.com/office/drawing/2014/main" id="{F29FB945-1386-42BB-8FC6-A4AED7C3FA9F}"/>
                  </a:ext>
                </a:extLst>
              </p:cNvPr>
              <p:cNvSpPr/>
              <p:nvPr/>
            </p:nvSpPr>
            <p:spPr>
              <a:xfrm>
                <a:off x="4398168" y="2293143"/>
                <a:ext cx="438150" cy="438150"/>
              </a:xfrm>
              <a:custGeom>
                <a:avLst/>
                <a:gdLst>
                  <a:gd name="connsiteX0" fmla="*/ 435769 w 438150"/>
                  <a:gd name="connsiteY0" fmla="*/ 221456 h 438150"/>
                  <a:gd name="connsiteX1" fmla="*/ 221456 w 438150"/>
                  <a:gd name="connsiteY1" fmla="*/ 435769 h 438150"/>
                  <a:gd name="connsiteX2" fmla="*/ 7144 w 438150"/>
                  <a:gd name="connsiteY2" fmla="*/ 221456 h 438150"/>
                  <a:gd name="connsiteX3" fmla="*/ 221456 w 438150"/>
                  <a:gd name="connsiteY3" fmla="*/ 7144 h 438150"/>
                  <a:gd name="connsiteX4" fmla="*/ 435769 w 438150"/>
                  <a:gd name="connsiteY4" fmla="*/ 221456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8150" h="438150">
                    <a:moveTo>
                      <a:pt x="435769" y="221456"/>
                    </a:moveTo>
                    <a:cubicBezTo>
                      <a:pt x="435769" y="339818"/>
                      <a:pt x="339818" y="435769"/>
                      <a:pt x="221456" y="435769"/>
                    </a:cubicBezTo>
                    <a:cubicBezTo>
                      <a:pt x="103095" y="435769"/>
                      <a:pt x="7144" y="339818"/>
                      <a:pt x="7144" y="221456"/>
                    </a:cubicBezTo>
                    <a:cubicBezTo>
                      <a:pt x="7144" y="103095"/>
                      <a:pt x="103095" y="7144"/>
                      <a:pt x="221456" y="7144"/>
                    </a:cubicBezTo>
                    <a:cubicBezTo>
                      <a:pt x="339818" y="7144"/>
                      <a:pt x="435769" y="103095"/>
                      <a:pt x="435769" y="22145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5" name="자유형: 도형 84">
                <a:extLst>
                  <a:ext uri="{FF2B5EF4-FFF2-40B4-BE49-F238E27FC236}">
                    <a16:creationId xmlns:a16="http://schemas.microsoft.com/office/drawing/2014/main" id="{241249F8-BC3E-4DF9-8643-497F27CC9C80}"/>
                  </a:ext>
                </a:extLst>
              </p:cNvPr>
              <p:cNvSpPr/>
              <p:nvPr/>
            </p:nvSpPr>
            <p:spPr>
              <a:xfrm>
                <a:off x="4346935" y="3343652"/>
                <a:ext cx="161925" cy="161925"/>
              </a:xfrm>
              <a:custGeom>
                <a:avLst/>
                <a:gdLst>
                  <a:gd name="connsiteX0" fmla="*/ 10103 w 161925"/>
                  <a:gd name="connsiteY0" fmla="*/ 28282 h 161925"/>
                  <a:gd name="connsiteX1" fmla="*/ 28293 w 161925"/>
                  <a:gd name="connsiteY1" fmla="*/ 10103 h 161925"/>
                  <a:gd name="connsiteX2" fmla="*/ 156224 w 161925"/>
                  <a:gd name="connsiteY2" fmla="*/ 138106 h 161925"/>
                  <a:gd name="connsiteX3" fmla="*/ 138034 w 161925"/>
                  <a:gd name="connsiteY3" fmla="*/ 156286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2"/>
                    </a:moveTo>
                    <a:lnTo>
                      <a:pt x="28293" y="10103"/>
                    </a:lnTo>
                    <a:lnTo>
                      <a:pt x="156224" y="138106"/>
                    </a:lnTo>
                    <a:lnTo>
                      <a:pt x="138034" y="15628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6" name="자유형: 도형 85">
                <a:extLst>
                  <a:ext uri="{FF2B5EF4-FFF2-40B4-BE49-F238E27FC236}">
                    <a16:creationId xmlns:a16="http://schemas.microsoft.com/office/drawing/2014/main" id="{7F525E4A-2C2C-41F6-82E5-6F99AD848FA6}"/>
                  </a:ext>
                </a:extLst>
              </p:cNvPr>
              <p:cNvSpPr/>
              <p:nvPr/>
            </p:nvSpPr>
            <p:spPr>
              <a:xfrm>
                <a:off x="4313998" y="3377164"/>
                <a:ext cx="161925" cy="161925"/>
              </a:xfrm>
              <a:custGeom>
                <a:avLst/>
                <a:gdLst>
                  <a:gd name="connsiteX0" fmla="*/ 10103 w 161925"/>
                  <a:gd name="connsiteY0" fmla="*/ 28288 h 161925"/>
                  <a:gd name="connsiteX1" fmla="*/ 28288 w 161925"/>
                  <a:gd name="connsiteY1" fmla="*/ 10103 h 161925"/>
                  <a:gd name="connsiteX2" fmla="*/ 156255 w 161925"/>
                  <a:gd name="connsiteY2" fmla="*/ 138070 h 161925"/>
                  <a:gd name="connsiteX3" fmla="*/ 138070 w 161925"/>
                  <a:gd name="connsiteY3" fmla="*/ 156255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8"/>
                    </a:moveTo>
                    <a:lnTo>
                      <a:pt x="28288" y="10103"/>
                    </a:lnTo>
                    <a:lnTo>
                      <a:pt x="156255" y="138070"/>
                    </a:lnTo>
                    <a:lnTo>
                      <a:pt x="138070" y="156255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D74B5B36-E9FF-4525-AC7D-DF23C12568C3}"/>
                </a:ext>
              </a:extLst>
            </p:cNvPr>
            <p:cNvGrpSpPr/>
            <p:nvPr/>
          </p:nvGrpSpPr>
          <p:grpSpPr>
            <a:xfrm>
              <a:off x="4527734" y="5180822"/>
              <a:ext cx="507816" cy="1196995"/>
              <a:chOff x="5854702" y="5807541"/>
              <a:chExt cx="251782" cy="593487"/>
            </a:xfrm>
            <a:solidFill>
              <a:srgbClr val="DFC8C2"/>
            </a:solidFill>
          </p:grpSpPr>
          <p:sp>
            <p:nvSpPr>
              <p:cNvPr id="44" name="그래픽 4">
                <a:extLst>
                  <a:ext uri="{FF2B5EF4-FFF2-40B4-BE49-F238E27FC236}">
                    <a16:creationId xmlns:a16="http://schemas.microsoft.com/office/drawing/2014/main" id="{477D13D5-ABB7-4728-920E-52E25182D132}"/>
                  </a:ext>
                </a:extLst>
              </p:cNvPr>
              <p:cNvSpPr/>
              <p:nvPr/>
            </p:nvSpPr>
            <p:spPr>
              <a:xfrm>
                <a:off x="5854702" y="5935067"/>
                <a:ext cx="251782" cy="465961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5" name="그래픽 4">
                <a:extLst>
                  <a:ext uri="{FF2B5EF4-FFF2-40B4-BE49-F238E27FC236}">
                    <a16:creationId xmlns:a16="http://schemas.microsoft.com/office/drawing/2014/main" id="{5F56F483-DE0D-493A-BE5F-33327D2DBBC1}"/>
                  </a:ext>
                </a:extLst>
              </p:cNvPr>
              <p:cNvSpPr/>
              <p:nvPr/>
            </p:nvSpPr>
            <p:spPr>
              <a:xfrm>
                <a:off x="5925005" y="5807541"/>
                <a:ext cx="111176" cy="111176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9072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직사각형 162">
            <a:extLst>
              <a:ext uri="{FF2B5EF4-FFF2-40B4-BE49-F238E27FC236}">
                <a16:creationId xmlns:a16="http://schemas.microsoft.com/office/drawing/2014/main" id="{342AEE4D-21C7-4B55-A9E7-373B44AC8A5B}"/>
              </a:ext>
            </a:extLst>
          </p:cNvPr>
          <p:cNvSpPr/>
          <p:nvPr/>
        </p:nvSpPr>
        <p:spPr>
          <a:xfrm>
            <a:off x="415925" y="1979755"/>
            <a:ext cx="9074150" cy="3954319"/>
          </a:xfrm>
          <a:prstGeom prst="rect">
            <a:avLst/>
          </a:prstGeom>
          <a:gradFill flip="none" rotWithShape="1">
            <a:gsLst>
              <a:gs pos="0">
                <a:srgbClr val="F0DCE5"/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6C441CB8-FEB4-4D69-97C1-CA4C209E6C74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F0E2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724E544B-FBA1-482D-A88F-BBEF2F836C0E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ko-KR" altLang="en-US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E2B7A939-63AB-4305-BC0D-A32F80257214}"/>
              </a:ext>
            </a:extLst>
          </p:cNvPr>
          <p:cNvSpPr txBox="1"/>
          <p:nvPr/>
        </p:nvSpPr>
        <p:spPr>
          <a:xfrm>
            <a:off x="244888" y="4883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fontAlgn="base"/>
            <a:r>
              <a:rPr lang="ko-KR" altLang="en-US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9493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외부활동의 제한</a:t>
            </a:r>
          </a:p>
        </p:txBody>
      </p:sp>
      <p:sp>
        <p:nvSpPr>
          <p:cNvPr id="80" name="사각형: 둥근 모서리 79">
            <a:extLst>
              <a:ext uri="{FF2B5EF4-FFF2-40B4-BE49-F238E27FC236}">
                <a16:creationId xmlns:a16="http://schemas.microsoft.com/office/drawing/2014/main" id="{82F9D182-3358-4C14-8509-0AB0B3B8FCCD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E0C3B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A5634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A5634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A5634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A56345"/>
              </a:solidFill>
              <a:latin typeface="+mj-ea"/>
              <a:ea typeface="+mj-ea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334C1DC4-F415-4B60-A430-347C6A935BC1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1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0E2D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DEEC98EC-4675-4FFC-AD11-D821FC0DC739}"/>
              </a:ext>
            </a:extLst>
          </p:cNvPr>
          <p:cNvSpPr/>
          <p:nvPr/>
        </p:nvSpPr>
        <p:spPr>
          <a:xfrm>
            <a:off x="1" y="0"/>
            <a:ext cx="9905999" cy="36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3" name="그룹 92">
            <a:extLst>
              <a:ext uri="{FF2B5EF4-FFF2-40B4-BE49-F238E27FC236}">
                <a16:creationId xmlns:a16="http://schemas.microsoft.com/office/drawing/2014/main" id="{E9C97FCC-5BAA-4677-9CB8-FBC154291903}"/>
              </a:ext>
            </a:extLst>
          </p:cNvPr>
          <p:cNvGrpSpPr/>
          <p:nvPr/>
        </p:nvGrpSpPr>
        <p:grpSpPr>
          <a:xfrm>
            <a:off x="6764516" y="372291"/>
            <a:ext cx="2760876" cy="276999"/>
            <a:chOff x="6764516" y="362766"/>
            <a:chExt cx="2760876" cy="276999"/>
          </a:xfrm>
        </p:grpSpPr>
        <p:grpSp>
          <p:nvGrpSpPr>
            <p:cNvPr id="94" name="그룹 93">
              <a:extLst>
                <a:ext uri="{FF2B5EF4-FFF2-40B4-BE49-F238E27FC236}">
                  <a16:creationId xmlns:a16="http://schemas.microsoft.com/office/drawing/2014/main" id="{002A9498-E4D0-4C23-BDD6-088DFB47AEDA}"/>
                </a:ext>
              </a:extLst>
            </p:cNvPr>
            <p:cNvGrpSpPr/>
            <p:nvPr/>
          </p:nvGrpSpPr>
          <p:grpSpPr>
            <a:xfrm>
              <a:off x="8365185" y="362766"/>
              <a:ext cx="1160207" cy="276999"/>
              <a:chOff x="4300628" y="-710341"/>
              <a:chExt cx="1160207" cy="276999"/>
            </a:xfrm>
          </p:grpSpPr>
          <p:sp>
            <p:nvSpPr>
              <p:cNvPr id="101" name="Freeform 458">
                <a:extLst>
                  <a:ext uri="{FF2B5EF4-FFF2-40B4-BE49-F238E27FC236}">
                    <a16:creationId xmlns:a16="http://schemas.microsoft.com/office/drawing/2014/main" id="{33AA80CC-7BA3-4E93-84EF-7AA0B9CFF21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A2566D"/>
                  </a:gs>
                  <a:gs pos="0">
                    <a:srgbClr val="F0E2DC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15" name="직사각형 114">
                <a:extLst>
                  <a:ext uri="{FF2B5EF4-FFF2-40B4-BE49-F238E27FC236}">
                    <a16:creationId xmlns:a16="http://schemas.microsoft.com/office/drawing/2014/main" id="{D63237FB-A8C9-4666-B478-313820506C00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  <p:grpSp>
          <p:nvGrpSpPr>
            <p:cNvPr id="95" name="그룹 94">
              <a:extLst>
                <a:ext uri="{FF2B5EF4-FFF2-40B4-BE49-F238E27FC236}">
                  <a16:creationId xmlns:a16="http://schemas.microsoft.com/office/drawing/2014/main" id="{B10BF572-2BB0-499D-B87C-B4E72BA8E6F4}"/>
                </a:ext>
              </a:extLst>
            </p:cNvPr>
            <p:cNvGrpSpPr/>
            <p:nvPr/>
          </p:nvGrpSpPr>
          <p:grpSpPr>
            <a:xfrm>
              <a:off x="6764516" y="362766"/>
              <a:ext cx="1160207" cy="276999"/>
              <a:chOff x="4300628" y="-710341"/>
              <a:chExt cx="1160207" cy="276999"/>
            </a:xfrm>
          </p:grpSpPr>
          <p:sp>
            <p:nvSpPr>
              <p:cNvPr id="99" name="Freeform 458">
                <a:extLst>
                  <a:ext uri="{FF2B5EF4-FFF2-40B4-BE49-F238E27FC236}">
                    <a16:creationId xmlns:a16="http://schemas.microsoft.com/office/drawing/2014/main" id="{1B276495-6CA0-4BC3-8D94-3B3A612F5FD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A2566D"/>
                  </a:gs>
                  <a:gs pos="0">
                    <a:srgbClr val="F0E2DC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00" name="직사각형 99">
                <a:extLst>
                  <a:ext uri="{FF2B5EF4-FFF2-40B4-BE49-F238E27FC236}">
                    <a16:creationId xmlns:a16="http://schemas.microsoft.com/office/drawing/2014/main" id="{C4CE043E-8CDD-4C75-A39E-5A1332999756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  <p:grpSp>
          <p:nvGrpSpPr>
            <p:cNvPr id="96" name="그룹 95">
              <a:extLst>
                <a:ext uri="{FF2B5EF4-FFF2-40B4-BE49-F238E27FC236}">
                  <a16:creationId xmlns:a16="http://schemas.microsoft.com/office/drawing/2014/main" id="{E686F54F-3E4C-4A4B-B66A-CB60826CA819}"/>
                </a:ext>
              </a:extLst>
            </p:cNvPr>
            <p:cNvGrpSpPr/>
            <p:nvPr/>
          </p:nvGrpSpPr>
          <p:grpSpPr>
            <a:xfrm>
              <a:off x="7564850" y="362766"/>
              <a:ext cx="1160207" cy="276999"/>
              <a:chOff x="4300628" y="-710341"/>
              <a:chExt cx="1160207" cy="276999"/>
            </a:xfrm>
          </p:grpSpPr>
          <p:sp>
            <p:nvSpPr>
              <p:cNvPr id="97" name="Freeform 458">
                <a:extLst>
                  <a:ext uri="{FF2B5EF4-FFF2-40B4-BE49-F238E27FC236}">
                    <a16:creationId xmlns:a16="http://schemas.microsoft.com/office/drawing/2014/main" id="{236007E6-5D40-4603-9BA8-4AAFCA7D314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solidFill>
                <a:srgbClr val="A0546F"/>
              </a:solidFill>
              <a:ln>
                <a:noFill/>
              </a:ln>
              <a:effectLst>
                <a:outerShdw blurRad="50800" dist="63500" dir="5400000" sx="93000" sy="93000" algn="t" rotWithShape="0">
                  <a:srgbClr val="A0546F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8" name="직사각형 97">
                <a:extLst>
                  <a:ext uri="{FF2B5EF4-FFF2-40B4-BE49-F238E27FC236}">
                    <a16:creationId xmlns:a16="http://schemas.microsoft.com/office/drawing/2014/main" id="{98DC24B9-7964-4D7F-853A-CF3F6953BA7C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</p:grpSp>
      <p:sp>
        <p:nvSpPr>
          <p:cNvPr id="118" name="TextBox 117">
            <a:extLst>
              <a:ext uri="{FF2B5EF4-FFF2-40B4-BE49-F238E27FC236}">
                <a16:creationId xmlns:a16="http://schemas.microsoft.com/office/drawing/2014/main" id="{EF86A4F2-A713-40BD-A7BD-C4F0ADBC2B90}"/>
              </a:ext>
            </a:extLst>
          </p:cNvPr>
          <p:cNvSpPr txBox="1"/>
          <p:nvPr/>
        </p:nvSpPr>
        <p:spPr>
          <a:xfrm>
            <a:off x="416450" y="1488354"/>
            <a:ext cx="9073100" cy="461665"/>
          </a:xfrm>
          <a:prstGeom prst="rect">
            <a:avLst/>
          </a:prstGeom>
          <a:solidFill>
            <a:srgbClr val="A3576C"/>
          </a:solidFill>
        </p:spPr>
        <p:txBody>
          <a:bodyPr wrap="square" lIns="144000">
            <a:spAutoFit/>
          </a:bodyPr>
          <a:lstStyle/>
          <a:p>
            <a:pPr marL="416560" indent="-416560" algn="ctr" fontAlgn="base">
              <a:lnSpc>
                <a:spcPct val="120000"/>
              </a:lnSpc>
            </a:pPr>
            <a:r>
              <a:rPr lang="ko-KR" altLang="en-US" sz="20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위반시 조치 및 제재 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</a:t>
            </a:r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21</a:t>
            </a:r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26</a:t>
            </a:r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28</a:t>
            </a:r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sz="2000" spc="-100" dirty="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60" name="직사각형 159">
            <a:extLst>
              <a:ext uri="{FF2B5EF4-FFF2-40B4-BE49-F238E27FC236}">
                <a16:creationId xmlns:a16="http://schemas.microsoft.com/office/drawing/2014/main" id="{F117A127-720C-4F67-82C6-9C8B5494F47A}"/>
              </a:ext>
            </a:extLst>
          </p:cNvPr>
          <p:cNvSpPr/>
          <p:nvPr/>
        </p:nvSpPr>
        <p:spPr>
          <a:xfrm>
            <a:off x="1181285" y="2182654"/>
            <a:ext cx="7543430" cy="108799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/>
          <a:p>
            <a:pPr algn="ctr" fontAlgn="base">
              <a:lnSpc>
                <a:spcPct val="110000"/>
              </a:lnSpc>
              <a:spcAft>
                <a:spcPts val="900"/>
              </a:spcAft>
              <a:buClr>
                <a:srgbClr val="02BC81"/>
              </a:buClr>
              <a:buSzPct val="80000"/>
            </a:pP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징계 및 </a:t>
            </a:r>
            <a:r>
              <a: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천만원 이하의 과태료 부과</a:t>
            </a:r>
            <a:endParaRPr lang="en-US" altLang="ko-KR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A3576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fontAlgn="base">
              <a:lnSpc>
                <a:spcPct val="110000"/>
              </a:lnSpc>
              <a:spcAft>
                <a:spcPts val="900"/>
              </a:spcAft>
              <a:buClr>
                <a:srgbClr val="02BC81"/>
              </a:buClr>
              <a:buSzPct val="80000"/>
            </a:pP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소속기관장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은 공직자의 행위가 제한된 외부활동으로 판단되면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해당 공직자에게 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위반사실 시정을 명하고</a:t>
            </a:r>
            <a:r>
              <a: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불이행시</a:t>
            </a:r>
            <a:r>
              <a:rPr lang="ko-KR" altLang="en-US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직무를 </a:t>
            </a:r>
            <a:r>
              <a:rPr lang="ko-KR" altLang="en-US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중지ㆍ취소</a:t>
            </a:r>
            <a:r>
              <a:rPr lang="ko-KR" altLang="en-US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하는</a:t>
            </a:r>
            <a:r>
              <a:rPr lang="ko-KR" altLang="en-US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 필요한 조치</a:t>
            </a:r>
            <a:endParaRPr lang="en-US" altLang="ko-KR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28" name="Group 8">
            <a:extLst>
              <a:ext uri="{FF2B5EF4-FFF2-40B4-BE49-F238E27FC236}">
                <a16:creationId xmlns:a16="http://schemas.microsoft.com/office/drawing/2014/main" id="{78F5E59B-237E-440E-893E-8251D430BDF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078342" y="5572223"/>
            <a:ext cx="631496" cy="535002"/>
            <a:chOff x="3657" y="1725"/>
            <a:chExt cx="589" cy="499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40" name="Freeform 9">
              <a:extLst>
                <a:ext uri="{FF2B5EF4-FFF2-40B4-BE49-F238E27FC236}">
                  <a16:creationId xmlns:a16="http://schemas.microsoft.com/office/drawing/2014/main" id="{4FF38779-CC72-4D42-BD22-C9E0A59AC2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1978"/>
              <a:ext cx="90" cy="50"/>
            </a:xfrm>
            <a:custGeom>
              <a:avLst/>
              <a:gdLst>
                <a:gd name="T0" fmla="*/ 44 w 90"/>
                <a:gd name="T1" fmla="*/ 0 h 50"/>
                <a:gd name="T2" fmla="*/ 44 w 90"/>
                <a:gd name="T3" fmla="*/ 0 h 50"/>
                <a:gd name="T4" fmla="*/ 28 w 90"/>
                <a:gd name="T5" fmla="*/ 2 h 50"/>
                <a:gd name="T6" fmla="*/ 13 w 90"/>
                <a:gd name="T7" fmla="*/ 6 h 50"/>
                <a:gd name="T8" fmla="*/ 8 w 90"/>
                <a:gd name="T9" fmla="*/ 8 h 50"/>
                <a:gd name="T10" fmla="*/ 3 w 90"/>
                <a:gd name="T11" fmla="*/ 10 h 50"/>
                <a:gd name="T12" fmla="*/ 0 w 90"/>
                <a:gd name="T13" fmla="*/ 13 h 50"/>
                <a:gd name="T14" fmla="*/ 0 w 90"/>
                <a:gd name="T15" fmla="*/ 18 h 50"/>
                <a:gd name="T16" fmla="*/ 0 w 90"/>
                <a:gd name="T17" fmla="*/ 34 h 50"/>
                <a:gd name="T18" fmla="*/ 0 w 90"/>
                <a:gd name="T19" fmla="*/ 34 h 50"/>
                <a:gd name="T20" fmla="*/ 0 w 90"/>
                <a:gd name="T21" fmla="*/ 34 h 50"/>
                <a:gd name="T22" fmla="*/ 0 w 90"/>
                <a:gd name="T23" fmla="*/ 37 h 50"/>
                <a:gd name="T24" fmla="*/ 3 w 90"/>
                <a:gd name="T25" fmla="*/ 40 h 50"/>
                <a:gd name="T26" fmla="*/ 8 w 90"/>
                <a:gd name="T27" fmla="*/ 43 h 50"/>
                <a:gd name="T28" fmla="*/ 13 w 90"/>
                <a:gd name="T29" fmla="*/ 46 h 50"/>
                <a:gd name="T30" fmla="*/ 28 w 90"/>
                <a:gd name="T31" fmla="*/ 49 h 50"/>
                <a:gd name="T32" fmla="*/ 44 w 90"/>
                <a:gd name="T33" fmla="*/ 50 h 50"/>
                <a:gd name="T34" fmla="*/ 44 w 90"/>
                <a:gd name="T35" fmla="*/ 50 h 50"/>
                <a:gd name="T36" fmla="*/ 62 w 90"/>
                <a:gd name="T37" fmla="*/ 49 h 50"/>
                <a:gd name="T38" fmla="*/ 77 w 90"/>
                <a:gd name="T39" fmla="*/ 46 h 50"/>
                <a:gd name="T40" fmla="*/ 83 w 90"/>
                <a:gd name="T41" fmla="*/ 43 h 50"/>
                <a:gd name="T42" fmla="*/ 87 w 90"/>
                <a:gd name="T43" fmla="*/ 40 h 50"/>
                <a:gd name="T44" fmla="*/ 89 w 90"/>
                <a:gd name="T45" fmla="*/ 37 h 50"/>
                <a:gd name="T46" fmla="*/ 90 w 90"/>
                <a:gd name="T47" fmla="*/ 34 h 50"/>
                <a:gd name="T48" fmla="*/ 90 w 90"/>
                <a:gd name="T49" fmla="*/ 34 h 50"/>
                <a:gd name="T50" fmla="*/ 90 w 90"/>
                <a:gd name="T51" fmla="*/ 18 h 50"/>
                <a:gd name="T52" fmla="*/ 90 w 90"/>
                <a:gd name="T53" fmla="*/ 18 h 50"/>
                <a:gd name="T54" fmla="*/ 89 w 90"/>
                <a:gd name="T55" fmla="*/ 13 h 50"/>
                <a:gd name="T56" fmla="*/ 87 w 90"/>
                <a:gd name="T57" fmla="*/ 10 h 50"/>
                <a:gd name="T58" fmla="*/ 83 w 90"/>
                <a:gd name="T59" fmla="*/ 8 h 50"/>
                <a:gd name="T60" fmla="*/ 77 w 90"/>
                <a:gd name="T61" fmla="*/ 6 h 50"/>
                <a:gd name="T62" fmla="*/ 62 w 90"/>
                <a:gd name="T63" fmla="*/ 2 h 50"/>
                <a:gd name="T64" fmla="*/ 44 w 90"/>
                <a:gd name="T65" fmla="*/ 0 h 50"/>
                <a:gd name="T66" fmla="*/ 44 w 90"/>
                <a:gd name="T6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50">
                  <a:moveTo>
                    <a:pt x="44" y="0"/>
                  </a:moveTo>
                  <a:lnTo>
                    <a:pt x="44" y="0"/>
                  </a:lnTo>
                  <a:lnTo>
                    <a:pt x="28" y="2"/>
                  </a:lnTo>
                  <a:lnTo>
                    <a:pt x="13" y="6"/>
                  </a:lnTo>
                  <a:lnTo>
                    <a:pt x="8" y="8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3"/>
                  </a:lnTo>
                  <a:lnTo>
                    <a:pt x="13" y="46"/>
                  </a:lnTo>
                  <a:lnTo>
                    <a:pt x="28" y="49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62" y="49"/>
                  </a:lnTo>
                  <a:lnTo>
                    <a:pt x="77" y="46"/>
                  </a:lnTo>
                  <a:lnTo>
                    <a:pt x="83" y="43"/>
                  </a:lnTo>
                  <a:lnTo>
                    <a:pt x="87" y="40"/>
                  </a:lnTo>
                  <a:lnTo>
                    <a:pt x="89" y="37"/>
                  </a:lnTo>
                  <a:lnTo>
                    <a:pt x="90" y="34"/>
                  </a:lnTo>
                  <a:lnTo>
                    <a:pt x="90" y="34"/>
                  </a:lnTo>
                  <a:lnTo>
                    <a:pt x="90" y="18"/>
                  </a:lnTo>
                  <a:lnTo>
                    <a:pt x="90" y="18"/>
                  </a:lnTo>
                  <a:lnTo>
                    <a:pt x="89" y="13"/>
                  </a:lnTo>
                  <a:lnTo>
                    <a:pt x="87" y="10"/>
                  </a:lnTo>
                  <a:lnTo>
                    <a:pt x="83" y="8"/>
                  </a:lnTo>
                  <a:lnTo>
                    <a:pt x="77" y="6"/>
                  </a:lnTo>
                  <a:lnTo>
                    <a:pt x="62" y="2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1" name="Freeform 10">
              <a:extLst>
                <a:ext uri="{FF2B5EF4-FFF2-40B4-BE49-F238E27FC236}">
                  <a16:creationId xmlns:a16="http://schemas.microsoft.com/office/drawing/2014/main" id="{F22A9437-D258-4019-8BAE-C0795E62DA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8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8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7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7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8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8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7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2" name="Freeform 11">
              <a:extLst>
                <a:ext uri="{FF2B5EF4-FFF2-40B4-BE49-F238E27FC236}">
                  <a16:creationId xmlns:a16="http://schemas.microsoft.com/office/drawing/2014/main" id="{957AE813-EF1B-406C-B5F3-026FB26CCF1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93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5 h 32"/>
                <a:gd name="T6" fmla="*/ 13 w 90"/>
                <a:gd name="T7" fmla="*/ 12 h 32"/>
                <a:gd name="T8" fmla="*/ 8 w 90"/>
                <a:gd name="T9" fmla="*/ 9 h 32"/>
                <a:gd name="T10" fmla="*/ 3 w 90"/>
                <a:gd name="T11" fmla="*/ 7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21 h 32"/>
                <a:gd name="T22" fmla="*/ 3 w 90"/>
                <a:gd name="T23" fmla="*/ 24 h 32"/>
                <a:gd name="T24" fmla="*/ 8 w 90"/>
                <a:gd name="T25" fmla="*/ 26 h 32"/>
                <a:gd name="T26" fmla="*/ 13 w 90"/>
                <a:gd name="T27" fmla="*/ 28 h 32"/>
                <a:gd name="T28" fmla="*/ 28 w 90"/>
                <a:gd name="T29" fmla="*/ 32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2 h 32"/>
                <a:gd name="T36" fmla="*/ 77 w 90"/>
                <a:gd name="T37" fmla="*/ 28 h 32"/>
                <a:gd name="T38" fmla="*/ 83 w 90"/>
                <a:gd name="T39" fmla="*/ 26 h 32"/>
                <a:gd name="T40" fmla="*/ 87 w 90"/>
                <a:gd name="T41" fmla="*/ 24 h 32"/>
                <a:gd name="T42" fmla="*/ 89 w 90"/>
                <a:gd name="T43" fmla="*/ 21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7 h 32"/>
                <a:gd name="T54" fmla="*/ 83 w 90"/>
                <a:gd name="T55" fmla="*/ 9 h 32"/>
                <a:gd name="T56" fmla="*/ 77 w 90"/>
                <a:gd name="T57" fmla="*/ 12 h 32"/>
                <a:gd name="T58" fmla="*/ 62 w 90"/>
                <a:gd name="T59" fmla="*/ 15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6"/>
                  </a:lnTo>
                  <a:lnTo>
                    <a:pt x="13" y="28"/>
                  </a:lnTo>
                  <a:lnTo>
                    <a:pt x="28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2"/>
                  </a:lnTo>
                  <a:lnTo>
                    <a:pt x="77" y="28"/>
                  </a:lnTo>
                  <a:lnTo>
                    <a:pt x="83" y="26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7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3" name="Freeform 12">
              <a:extLst>
                <a:ext uri="{FF2B5EF4-FFF2-40B4-BE49-F238E27FC236}">
                  <a16:creationId xmlns:a16="http://schemas.microsoft.com/office/drawing/2014/main" id="{79476291-1A0A-4DD5-8880-720CEE8B778D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61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5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5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5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4" name="Freeform 13">
              <a:extLst>
                <a:ext uri="{FF2B5EF4-FFF2-40B4-BE49-F238E27FC236}">
                  <a16:creationId xmlns:a16="http://schemas.microsoft.com/office/drawing/2014/main" id="{2215579B-69A9-453A-B732-E1887078DA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28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5" name="Freeform 14">
              <a:extLst>
                <a:ext uri="{FF2B5EF4-FFF2-40B4-BE49-F238E27FC236}">
                  <a16:creationId xmlns:a16="http://schemas.microsoft.com/office/drawing/2014/main" id="{DAE7E371-E833-4BA9-8EF8-8B2F86D3B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6" name="Freeform 15">
              <a:extLst>
                <a:ext uri="{FF2B5EF4-FFF2-40B4-BE49-F238E27FC236}">
                  <a16:creationId xmlns:a16="http://schemas.microsoft.com/office/drawing/2014/main" id="{E991B7AB-EBB9-4B0F-A794-4502A5A4C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7" name="Freeform 16">
              <a:extLst>
                <a:ext uri="{FF2B5EF4-FFF2-40B4-BE49-F238E27FC236}">
                  <a16:creationId xmlns:a16="http://schemas.microsoft.com/office/drawing/2014/main" id="{5B9ABCB0-2584-4294-A724-F5C362C5FD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077"/>
              <a:ext cx="90" cy="48"/>
            </a:xfrm>
            <a:custGeom>
              <a:avLst/>
              <a:gdLst>
                <a:gd name="T0" fmla="*/ 44 w 90"/>
                <a:gd name="T1" fmla="*/ 0 h 48"/>
                <a:gd name="T2" fmla="*/ 44 w 90"/>
                <a:gd name="T3" fmla="*/ 0 h 48"/>
                <a:gd name="T4" fmla="*/ 27 w 90"/>
                <a:gd name="T5" fmla="*/ 1 h 48"/>
                <a:gd name="T6" fmla="*/ 13 w 90"/>
                <a:gd name="T7" fmla="*/ 4 h 48"/>
                <a:gd name="T8" fmla="*/ 8 w 90"/>
                <a:gd name="T9" fmla="*/ 7 h 48"/>
                <a:gd name="T10" fmla="*/ 3 w 90"/>
                <a:gd name="T11" fmla="*/ 10 h 48"/>
                <a:gd name="T12" fmla="*/ 0 w 90"/>
                <a:gd name="T13" fmla="*/ 13 h 48"/>
                <a:gd name="T14" fmla="*/ 0 w 90"/>
                <a:gd name="T15" fmla="*/ 16 h 48"/>
                <a:gd name="T16" fmla="*/ 0 w 90"/>
                <a:gd name="T17" fmla="*/ 32 h 48"/>
                <a:gd name="T18" fmla="*/ 0 w 90"/>
                <a:gd name="T19" fmla="*/ 32 h 48"/>
                <a:gd name="T20" fmla="*/ 0 w 90"/>
                <a:gd name="T21" fmla="*/ 37 h 48"/>
                <a:gd name="T22" fmla="*/ 3 w 90"/>
                <a:gd name="T23" fmla="*/ 40 h 48"/>
                <a:gd name="T24" fmla="*/ 8 w 90"/>
                <a:gd name="T25" fmla="*/ 42 h 48"/>
                <a:gd name="T26" fmla="*/ 13 w 90"/>
                <a:gd name="T27" fmla="*/ 44 h 48"/>
                <a:gd name="T28" fmla="*/ 27 w 90"/>
                <a:gd name="T29" fmla="*/ 48 h 48"/>
                <a:gd name="T30" fmla="*/ 44 w 90"/>
                <a:gd name="T31" fmla="*/ 48 h 48"/>
                <a:gd name="T32" fmla="*/ 44 w 90"/>
                <a:gd name="T33" fmla="*/ 48 h 48"/>
                <a:gd name="T34" fmla="*/ 62 w 90"/>
                <a:gd name="T35" fmla="*/ 48 h 48"/>
                <a:gd name="T36" fmla="*/ 77 w 90"/>
                <a:gd name="T37" fmla="*/ 44 h 48"/>
                <a:gd name="T38" fmla="*/ 83 w 90"/>
                <a:gd name="T39" fmla="*/ 42 h 48"/>
                <a:gd name="T40" fmla="*/ 86 w 90"/>
                <a:gd name="T41" fmla="*/ 40 h 48"/>
                <a:gd name="T42" fmla="*/ 89 w 90"/>
                <a:gd name="T43" fmla="*/ 37 h 48"/>
                <a:gd name="T44" fmla="*/ 90 w 90"/>
                <a:gd name="T45" fmla="*/ 32 h 48"/>
                <a:gd name="T46" fmla="*/ 90 w 90"/>
                <a:gd name="T47" fmla="*/ 16 h 48"/>
                <a:gd name="T48" fmla="*/ 90 w 90"/>
                <a:gd name="T49" fmla="*/ 16 h 48"/>
                <a:gd name="T50" fmla="*/ 89 w 90"/>
                <a:gd name="T51" fmla="*/ 13 h 48"/>
                <a:gd name="T52" fmla="*/ 86 w 90"/>
                <a:gd name="T53" fmla="*/ 10 h 48"/>
                <a:gd name="T54" fmla="*/ 83 w 90"/>
                <a:gd name="T55" fmla="*/ 7 h 48"/>
                <a:gd name="T56" fmla="*/ 77 w 90"/>
                <a:gd name="T57" fmla="*/ 4 h 48"/>
                <a:gd name="T58" fmla="*/ 62 w 90"/>
                <a:gd name="T59" fmla="*/ 1 h 48"/>
                <a:gd name="T60" fmla="*/ 44 w 90"/>
                <a:gd name="T61" fmla="*/ 0 h 48"/>
                <a:gd name="T62" fmla="*/ 44 w 90"/>
                <a:gd name="T6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48">
                  <a:moveTo>
                    <a:pt x="44" y="0"/>
                  </a:moveTo>
                  <a:lnTo>
                    <a:pt x="44" y="0"/>
                  </a:lnTo>
                  <a:lnTo>
                    <a:pt x="27" y="1"/>
                  </a:lnTo>
                  <a:lnTo>
                    <a:pt x="13" y="4"/>
                  </a:lnTo>
                  <a:lnTo>
                    <a:pt x="8" y="7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2"/>
                  </a:lnTo>
                  <a:lnTo>
                    <a:pt x="13" y="44"/>
                  </a:lnTo>
                  <a:lnTo>
                    <a:pt x="27" y="48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62" y="48"/>
                  </a:lnTo>
                  <a:lnTo>
                    <a:pt x="77" y="44"/>
                  </a:lnTo>
                  <a:lnTo>
                    <a:pt x="83" y="42"/>
                  </a:lnTo>
                  <a:lnTo>
                    <a:pt x="86" y="40"/>
                  </a:lnTo>
                  <a:lnTo>
                    <a:pt x="89" y="37"/>
                  </a:lnTo>
                  <a:lnTo>
                    <a:pt x="90" y="32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89" y="13"/>
                  </a:lnTo>
                  <a:lnTo>
                    <a:pt x="86" y="10"/>
                  </a:lnTo>
                  <a:lnTo>
                    <a:pt x="83" y="7"/>
                  </a:lnTo>
                  <a:lnTo>
                    <a:pt x="77" y="4"/>
                  </a:lnTo>
                  <a:lnTo>
                    <a:pt x="62" y="1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8" name="Freeform 17">
              <a:extLst>
                <a:ext uri="{FF2B5EF4-FFF2-40B4-BE49-F238E27FC236}">
                  <a16:creationId xmlns:a16="http://schemas.microsoft.com/office/drawing/2014/main" id="{33A83CBD-40E5-423E-AABB-9712D7EB59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7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7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6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6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7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7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6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6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9" name="Freeform 18">
              <a:extLst>
                <a:ext uri="{FF2B5EF4-FFF2-40B4-BE49-F238E27FC236}">
                  <a16:creationId xmlns:a16="http://schemas.microsoft.com/office/drawing/2014/main" id="{3E371654-53F8-460A-8C96-2ABEAA8576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7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7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6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6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7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0" name="Freeform 19">
              <a:extLst>
                <a:ext uri="{FF2B5EF4-FFF2-40B4-BE49-F238E27FC236}">
                  <a16:creationId xmlns:a16="http://schemas.microsoft.com/office/drawing/2014/main" id="{63C95E98-046F-4449-B700-1FEB257332D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7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7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6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6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7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1" name="Freeform 20">
              <a:extLst>
                <a:ext uri="{FF2B5EF4-FFF2-40B4-BE49-F238E27FC236}">
                  <a16:creationId xmlns:a16="http://schemas.microsoft.com/office/drawing/2014/main" id="{F064CA29-4138-4CB3-8133-F216EF9638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856"/>
              <a:ext cx="448" cy="352"/>
            </a:xfrm>
            <a:custGeom>
              <a:avLst/>
              <a:gdLst>
                <a:gd name="T0" fmla="*/ 448 w 448"/>
                <a:gd name="T1" fmla="*/ 205 h 352"/>
                <a:gd name="T2" fmla="*/ 448 w 448"/>
                <a:gd name="T3" fmla="*/ 205 h 352"/>
                <a:gd name="T4" fmla="*/ 440 w 448"/>
                <a:gd name="T5" fmla="*/ 187 h 352"/>
                <a:gd name="T6" fmla="*/ 431 w 448"/>
                <a:gd name="T7" fmla="*/ 166 h 352"/>
                <a:gd name="T8" fmla="*/ 418 w 448"/>
                <a:gd name="T9" fmla="*/ 144 h 352"/>
                <a:gd name="T10" fmla="*/ 402 w 448"/>
                <a:gd name="T11" fmla="*/ 119 h 352"/>
                <a:gd name="T12" fmla="*/ 381 w 448"/>
                <a:gd name="T13" fmla="*/ 93 h 352"/>
                <a:gd name="T14" fmla="*/ 358 w 448"/>
                <a:gd name="T15" fmla="*/ 63 h 352"/>
                <a:gd name="T16" fmla="*/ 328 w 448"/>
                <a:gd name="T17" fmla="*/ 32 h 352"/>
                <a:gd name="T18" fmla="*/ 295 w 448"/>
                <a:gd name="T19" fmla="*/ 1 h 352"/>
                <a:gd name="T20" fmla="*/ 295 w 448"/>
                <a:gd name="T21" fmla="*/ 0 h 352"/>
                <a:gd name="T22" fmla="*/ 295 w 448"/>
                <a:gd name="T23" fmla="*/ 0 h 352"/>
                <a:gd name="T24" fmla="*/ 163 w 448"/>
                <a:gd name="T25" fmla="*/ 0 h 352"/>
                <a:gd name="T26" fmla="*/ 163 w 448"/>
                <a:gd name="T27" fmla="*/ 0 h 352"/>
                <a:gd name="T28" fmla="*/ 163 w 448"/>
                <a:gd name="T29" fmla="*/ 1 h 352"/>
                <a:gd name="T30" fmla="*/ 163 w 448"/>
                <a:gd name="T31" fmla="*/ 1 h 352"/>
                <a:gd name="T32" fmla="*/ 133 w 448"/>
                <a:gd name="T33" fmla="*/ 29 h 352"/>
                <a:gd name="T34" fmla="*/ 106 w 448"/>
                <a:gd name="T35" fmla="*/ 57 h 352"/>
                <a:gd name="T36" fmla="*/ 82 w 448"/>
                <a:gd name="T37" fmla="*/ 84 h 352"/>
                <a:gd name="T38" fmla="*/ 63 w 448"/>
                <a:gd name="T39" fmla="*/ 109 h 352"/>
                <a:gd name="T40" fmla="*/ 47 w 448"/>
                <a:gd name="T41" fmla="*/ 132 h 352"/>
                <a:gd name="T42" fmla="*/ 34 w 448"/>
                <a:gd name="T43" fmla="*/ 153 h 352"/>
                <a:gd name="T44" fmla="*/ 24 w 448"/>
                <a:gd name="T45" fmla="*/ 174 h 352"/>
                <a:gd name="T46" fmla="*/ 16 w 448"/>
                <a:gd name="T47" fmla="*/ 191 h 352"/>
                <a:gd name="T48" fmla="*/ 9 w 448"/>
                <a:gd name="T49" fmla="*/ 208 h 352"/>
                <a:gd name="T50" fmla="*/ 6 w 448"/>
                <a:gd name="T51" fmla="*/ 222 h 352"/>
                <a:gd name="T52" fmla="*/ 1 w 448"/>
                <a:gd name="T53" fmla="*/ 244 h 352"/>
                <a:gd name="T54" fmla="*/ 0 w 448"/>
                <a:gd name="T55" fmla="*/ 258 h 352"/>
                <a:gd name="T56" fmla="*/ 0 w 448"/>
                <a:gd name="T57" fmla="*/ 262 h 352"/>
                <a:gd name="T58" fmla="*/ 0 w 448"/>
                <a:gd name="T59" fmla="*/ 262 h 352"/>
                <a:gd name="T60" fmla="*/ 0 w 448"/>
                <a:gd name="T61" fmla="*/ 271 h 352"/>
                <a:gd name="T62" fmla="*/ 1 w 448"/>
                <a:gd name="T63" fmla="*/ 281 h 352"/>
                <a:gd name="T64" fmla="*/ 4 w 448"/>
                <a:gd name="T65" fmla="*/ 289 h 352"/>
                <a:gd name="T66" fmla="*/ 7 w 448"/>
                <a:gd name="T67" fmla="*/ 297 h 352"/>
                <a:gd name="T68" fmla="*/ 16 w 448"/>
                <a:gd name="T69" fmla="*/ 312 h 352"/>
                <a:gd name="T70" fmla="*/ 27 w 448"/>
                <a:gd name="T71" fmla="*/ 325 h 352"/>
                <a:gd name="T72" fmla="*/ 40 w 448"/>
                <a:gd name="T73" fmla="*/ 337 h 352"/>
                <a:gd name="T74" fmla="*/ 54 w 448"/>
                <a:gd name="T75" fmla="*/ 344 h 352"/>
                <a:gd name="T76" fmla="*/ 63 w 448"/>
                <a:gd name="T77" fmla="*/ 349 h 352"/>
                <a:gd name="T78" fmla="*/ 72 w 448"/>
                <a:gd name="T79" fmla="*/ 350 h 352"/>
                <a:gd name="T80" fmla="*/ 81 w 448"/>
                <a:gd name="T81" fmla="*/ 352 h 352"/>
                <a:gd name="T82" fmla="*/ 90 w 448"/>
                <a:gd name="T83" fmla="*/ 352 h 352"/>
                <a:gd name="T84" fmla="*/ 368 w 448"/>
                <a:gd name="T85" fmla="*/ 352 h 352"/>
                <a:gd name="T86" fmla="*/ 368 w 448"/>
                <a:gd name="T87" fmla="*/ 352 h 352"/>
                <a:gd name="T88" fmla="*/ 377 w 448"/>
                <a:gd name="T89" fmla="*/ 352 h 352"/>
                <a:gd name="T90" fmla="*/ 377 w 448"/>
                <a:gd name="T91" fmla="*/ 253 h 352"/>
                <a:gd name="T92" fmla="*/ 377 w 448"/>
                <a:gd name="T93" fmla="*/ 237 h 352"/>
                <a:gd name="T94" fmla="*/ 377 w 448"/>
                <a:gd name="T95" fmla="*/ 237 h 352"/>
                <a:gd name="T96" fmla="*/ 378 w 448"/>
                <a:gd name="T97" fmla="*/ 230 h 352"/>
                <a:gd name="T98" fmla="*/ 381 w 448"/>
                <a:gd name="T99" fmla="*/ 222 h 352"/>
                <a:gd name="T100" fmla="*/ 389 w 448"/>
                <a:gd name="T101" fmla="*/ 216 h 352"/>
                <a:gd name="T102" fmla="*/ 396 w 448"/>
                <a:gd name="T103" fmla="*/ 212 h 352"/>
                <a:gd name="T104" fmla="*/ 406 w 448"/>
                <a:gd name="T105" fmla="*/ 209 h 352"/>
                <a:gd name="T106" fmla="*/ 417 w 448"/>
                <a:gd name="T107" fmla="*/ 206 h 352"/>
                <a:gd name="T108" fmla="*/ 427 w 448"/>
                <a:gd name="T109" fmla="*/ 205 h 352"/>
                <a:gd name="T110" fmla="*/ 437 w 448"/>
                <a:gd name="T111" fmla="*/ 205 h 352"/>
                <a:gd name="T112" fmla="*/ 437 w 448"/>
                <a:gd name="T113" fmla="*/ 205 h 352"/>
                <a:gd name="T114" fmla="*/ 448 w 448"/>
                <a:gd name="T115" fmla="*/ 205 h 352"/>
                <a:gd name="T116" fmla="*/ 448 w 448"/>
                <a:gd name="T117" fmla="*/ 205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48" h="352">
                  <a:moveTo>
                    <a:pt x="448" y="205"/>
                  </a:moveTo>
                  <a:lnTo>
                    <a:pt x="448" y="205"/>
                  </a:lnTo>
                  <a:lnTo>
                    <a:pt x="440" y="187"/>
                  </a:lnTo>
                  <a:lnTo>
                    <a:pt x="431" y="166"/>
                  </a:lnTo>
                  <a:lnTo>
                    <a:pt x="418" y="144"/>
                  </a:lnTo>
                  <a:lnTo>
                    <a:pt x="402" y="119"/>
                  </a:lnTo>
                  <a:lnTo>
                    <a:pt x="381" y="93"/>
                  </a:lnTo>
                  <a:lnTo>
                    <a:pt x="358" y="63"/>
                  </a:lnTo>
                  <a:lnTo>
                    <a:pt x="328" y="32"/>
                  </a:lnTo>
                  <a:lnTo>
                    <a:pt x="295" y="1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63" y="1"/>
                  </a:lnTo>
                  <a:lnTo>
                    <a:pt x="163" y="1"/>
                  </a:lnTo>
                  <a:lnTo>
                    <a:pt x="133" y="29"/>
                  </a:lnTo>
                  <a:lnTo>
                    <a:pt x="106" y="57"/>
                  </a:lnTo>
                  <a:lnTo>
                    <a:pt x="82" y="84"/>
                  </a:lnTo>
                  <a:lnTo>
                    <a:pt x="63" y="109"/>
                  </a:lnTo>
                  <a:lnTo>
                    <a:pt x="47" y="132"/>
                  </a:lnTo>
                  <a:lnTo>
                    <a:pt x="34" y="153"/>
                  </a:lnTo>
                  <a:lnTo>
                    <a:pt x="24" y="174"/>
                  </a:lnTo>
                  <a:lnTo>
                    <a:pt x="16" y="191"/>
                  </a:lnTo>
                  <a:lnTo>
                    <a:pt x="9" y="208"/>
                  </a:lnTo>
                  <a:lnTo>
                    <a:pt x="6" y="222"/>
                  </a:lnTo>
                  <a:lnTo>
                    <a:pt x="1" y="244"/>
                  </a:lnTo>
                  <a:lnTo>
                    <a:pt x="0" y="258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0" y="271"/>
                  </a:lnTo>
                  <a:lnTo>
                    <a:pt x="1" y="281"/>
                  </a:lnTo>
                  <a:lnTo>
                    <a:pt x="4" y="289"/>
                  </a:lnTo>
                  <a:lnTo>
                    <a:pt x="7" y="297"/>
                  </a:lnTo>
                  <a:lnTo>
                    <a:pt x="16" y="312"/>
                  </a:lnTo>
                  <a:lnTo>
                    <a:pt x="27" y="325"/>
                  </a:lnTo>
                  <a:lnTo>
                    <a:pt x="40" y="337"/>
                  </a:lnTo>
                  <a:lnTo>
                    <a:pt x="54" y="344"/>
                  </a:lnTo>
                  <a:lnTo>
                    <a:pt x="63" y="349"/>
                  </a:lnTo>
                  <a:lnTo>
                    <a:pt x="72" y="350"/>
                  </a:lnTo>
                  <a:lnTo>
                    <a:pt x="81" y="352"/>
                  </a:lnTo>
                  <a:lnTo>
                    <a:pt x="90" y="352"/>
                  </a:lnTo>
                  <a:lnTo>
                    <a:pt x="368" y="352"/>
                  </a:lnTo>
                  <a:lnTo>
                    <a:pt x="368" y="352"/>
                  </a:lnTo>
                  <a:lnTo>
                    <a:pt x="377" y="352"/>
                  </a:lnTo>
                  <a:lnTo>
                    <a:pt x="377" y="253"/>
                  </a:lnTo>
                  <a:lnTo>
                    <a:pt x="377" y="237"/>
                  </a:lnTo>
                  <a:lnTo>
                    <a:pt x="377" y="237"/>
                  </a:lnTo>
                  <a:lnTo>
                    <a:pt x="378" y="230"/>
                  </a:lnTo>
                  <a:lnTo>
                    <a:pt x="381" y="222"/>
                  </a:lnTo>
                  <a:lnTo>
                    <a:pt x="389" y="216"/>
                  </a:lnTo>
                  <a:lnTo>
                    <a:pt x="396" y="212"/>
                  </a:lnTo>
                  <a:lnTo>
                    <a:pt x="406" y="209"/>
                  </a:lnTo>
                  <a:lnTo>
                    <a:pt x="417" y="206"/>
                  </a:lnTo>
                  <a:lnTo>
                    <a:pt x="427" y="205"/>
                  </a:lnTo>
                  <a:lnTo>
                    <a:pt x="437" y="205"/>
                  </a:lnTo>
                  <a:lnTo>
                    <a:pt x="437" y="205"/>
                  </a:lnTo>
                  <a:lnTo>
                    <a:pt x="448" y="205"/>
                  </a:lnTo>
                  <a:lnTo>
                    <a:pt x="448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2" name="Freeform 21">
              <a:extLst>
                <a:ext uri="{FF2B5EF4-FFF2-40B4-BE49-F238E27FC236}">
                  <a16:creationId xmlns:a16="http://schemas.microsoft.com/office/drawing/2014/main" id="{C0A2FB21-9F19-4E0E-A243-AF9B3C7C80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3" y="1725"/>
              <a:ext cx="226" cy="99"/>
            </a:xfrm>
            <a:custGeom>
              <a:avLst/>
              <a:gdLst>
                <a:gd name="T0" fmla="*/ 112 w 226"/>
                <a:gd name="T1" fmla="*/ 99 h 99"/>
                <a:gd name="T2" fmla="*/ 112 w 226"/>
                <a:gd name="T3" fmla="*/ 99 h 99"/>
                <a:gd name="T4" fmla="*/ 114 w 226"/>
                <a:gd name="T5" fmla="*/ 99 h 99"/>
                <a:gd name="T6" fmla="*/ 114 w 226"/>
                <a:gd name="T7" fmla="*/ 99 h 99"/>
                <a:gd name="T8" fmla="*/ 114 w 226"/>
                <a:gd name="T9" fmla="*/ 99 h 99"/>
                <a:gd name="T10" fmla="*/ 179 w 226"/>
                <a:gd name="T11" fmla="*/ 99 h 99"/>
                <a:gd name="T12" fmla="*/ 179 w 226"/>
                <a:gd name="T13" fmla="*/ 99 h 99"/>
                <a:gd name="T14" fmla="*/ 189 w 226"/>
                <a:gd name="T15" fmla="*/ 88 h 99"/>
                <a:gd name="T16" fmla="*/ 199 w 226"/>
                <a:gd name="T17" fmla="*/ 77 h 99"/>
                <a:gd name="T18" fmla="*/ 209 w 226"/>
                <a:gd name="T19" fmla="*/ 63 h 99"/>
                <a:gd name="T20" fmla="*/ 218 w 226"/>
                <a:gd name="T21" fmla="*/ 49 h 99"/>
                <a:gd name="T22" fmla="*/ 224 w 226"/>
                <a:gd name="T23" fmla="*/ 35 h 99"/>
                <a:gd name="T24" fmla="*/ 226 w 226"/>
                <a:gd name="T25" fmla="*/ 29 h 99"/>
                <a:gd name="T26" fmla="*/ 226 w 226"/>
                <a:gd name="T27" fmla="*/ 24 h 99"/>
                <a:gd name="T28" fmla="*/ 223 w 226"/>
                <a:gd name="T29" fmla="*/ 19 h 99"/>
                <a:gd name="T30" fmla="*/ 220 w 226"/>
                <a:gd name="T31" fmla="*/ 16 h 99"/>
                <a:gd name="T32" fmla="*/ 220 w 226"/>
                <a:gd name="T33" fmla="*/ 16 h 99"/>
                <a:gd name="T34" fmla="*/ 206 w 226"/>
                <a:gd name="T35" fmla="*/ 10 h 99"/>
                <a:gd name="T36" fmla="*/ 193 w 226"/>
                <a:gd name="T37" fmla="*/ 6 h 99"/>
                <a:gd name="T38" fmla="*/ 181 w 226"/>
                <a:gd name="T39" fmla="*/ 1 h 99"/>
                <a:gd name="T40" fmla="*/ 171 w 226"/>
                <a:gd name="T41" fmla="*/ 0 h 99"/>
                <a:gd name="T42" fmla="*/ 171 w 226"/>
                <a:gd name="T43" fmla="*/ 0 h 99"/>
                <a:gd name="T44" fmla="*/ 164 w 226"/>
                <a:gd name="T45" fmla="*/ 1 h 99"/>
                <a:gd name="T46" fmla="*/ 158 w 226"/>
                <a:gd name="T47" fmla="*/ 3 h 99"/>
                <a:gd name="T48" fmla="*/ 145 w 226"/>
                <a:gd name="T49" fmla="*/ 9 h 99"/>
                <a:gd name="T50" fmla="*/ 130 w 226"/>
                <a:gd name="T51" fmla="*/ 15 h 99"/>
                <a:gd name="T52" fmla="*/ 123 w 226"/>
                <a:gd name="T53" fmla="*/ 16 h 99"/>
                <a:gd name="T54" fmla="*/ 114 w 226"/>
                <a:gd name="T55" fmla="*/ 16 h 99"/>
                <a:gd name="T56" fmla="*/ 114 w 226"/>
                <a:gd name="T57" fmla="*/ 16 h 99"/>
                <a:gd name="T58" fmla="*/ 105 w 226"/>
                <a:gd name="T59" fmla="*/ 16 h 99"/>
                <a:gd name="T60" fmla="*/ 96 w 226"/>
                <a:gd name="T61" fmla="*/ 15 h 99"/>
                <a:gd name="T62" fmla="*/ 81 w 226"/>
                <a:gd name="T63" fmla="*/ 9 h 99"/>
                <a:gd name="T64" fmla="*/ 68 w 226"/>
                <a:gd name="T65" fmla="*/ 3 h 99"/>
                <a:gd name="T66" fmla="*/ 62 w 226"/>
                <a:gd name="T67" fmla="*/ 1 h 99"/>
                <a:gd name="T68" fmla="*/ 55 w 226"/>
                <a:gd name="T69" fmla="*/ 0 h 99"/>
                <a:gd name="T70" fmla="*/ 55 w 226"/>
                <a:gd name="T71" fmla="*/ 0 h 99"/>
                <a:gd name="T72" fmla="*/ 45 w 226"/>
                <a:gd name="T73" fmla="*/ 1 h 99"/>
                <a:gd name="T74" fmla="*/ 33 w 226"/>
                <a:gd name="T75" fmla="*/ 6 h 99"/>
                <a:gd name="T76" fmla="*/ 19 w 226"/>
                <a:gd name="T77" fmla="*/ 10 h 99"/>
                <a:gd name="T78" fmla="*/ 6 w 226"/>
                <a:gd name="T79" fmla="*/ 16 h 99"/>
                <a:gd name="T80" fmla="*/ 6 w 226"/>
                <a:gd name="T81" fmla="*/ 16 h 99"/>
                <a:gd name="T82" fmla="*/ 3 w 226"/>
                <a:gd name="T83" fmla="*/ 19 h 99"/>
                <a:gd name="T84" fmla="*/ 0 w 226"/>
                <a:gd name="T85" fmla="*/ 24 h 99"/>
                <a:gd name="T86" fmla="*/ 0 w 226"/>
                <a:gd name="T87" fmla="*/ 29 h 99"/>
                <a:gd name="T88" fmla="*/ 2 w 226"/>
                <a:gd name="T89" fmla="*/ 35 h 99"/>
                <a:gd name="T90" fmla="*/ 8 w 226"/>
                <a:gd name="T91" fmla="*/ 49 h 99"/>
                <a:gd name="T92" fmla="*/ 17 w 226"/>
                <a:gd name="T93" fmla="*/ 63 h 99"/>
                <a:gd name="T94" fmla="*/ 27 w 226"/>
                <a:gd name="T95" fmla="*/ 77 h 99"/>
                <a:gd name="T96" fmla="*/ 37 w 226"/>
                <a:gd name="T97" fmla="*/ 88 h 99"/>
                <a:gd name="T98" fmla="*/ 47 w 226"/>
                <a:gd name="T99" fmla="*/ 99 h 99"/>
                <a:gd name="T100" fmla="*/ 112 w 226"/>
                <a:gd name="T101" fmla="*/ 99 h 99"/>
                <a:gd name="T102" fmla="*/ 112 w 226"/>
                <a:gd name="T10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26" h="99">
                  <a:moveTo>
                    <a:pt x="112" y="99"/>
                  </a:moveTo>
                  <a:lnTo>
                    <a:pt x="112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79" y="99"/>
                  </a:lnTo>
                  <a:lnTo>
                    <a:pt x="179" y="99"/>
                  </a:lnTo>
                  <a:lnTo>
                    <a:pt x="189" y="88"/>
                  </a:lnTo>
                  <a:lnTo>
                    <a:pt x="199" y="77"/>
                  </a:lnTo>
                  <a:lnTo>
                    <a:pt x="209" y="63"/>
                  </a:lnTo>
                  <a:lnTo>
                    <a:pt x="218" y="49"/>
                  </a:lnTo>
                  <a:lnTo>
                    <a:pt x="224" y="35"/>
                  </a:lnTo>
                  <a:lnTo>
                    <a:pt x="226" y="29"/>
                  </a:lnTo>
                  <a:lnTo>
                    <a:pt x="226" y="24"/>
                  </a:lnTo>
                  <a:lnTo>
                    <a:pt x="223" y="19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06" y="10"/>
                  </a:lnTo>
                  <a:lnTo>
                    <a:pt x="193" y="6"/>
                  </a:lnTo>
                  <a:lnTo>
                    <a:pt x="181" y="1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64" y="1"/>
                  </a:lnTo>
                  <a:lnTo>
                    <a:pt x="158" y="3"/>
                  </a:lnTo>
                  <a:lnTo>
                    <a:pt x="145" y="9"/>
                  </a:lnTo>
                  <a:lnTo>
                    <a:pt x="130" y="15"/>
                  </a:lnTo>
                  <a:lnTo>
                    <a:pt x="123" y="16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05" y="16"/>
                  </a:lnTo>
                  <a:lnTo>
                    <a:pt x="96" y="15"/>
                  </a:lnTo>
                  <a:lnTo>
                    <a:pt x="81" y="9"/>
                  </a:lnTo>
                  <a:lnTo>
                    <a:pt x="68" y="3"/>
                  </a:lnTo>
                  <a:lnTo>
                    <a:pt x="62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45" y="1"/>
                  </a:lnTo>
                  <a:lnTo>
                    <a:pt x="33" y="6"/>
                  </a:lnTo>
                  <a:lnTo>
                    <a:pt x="19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3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2" y="35"/>
                  </a:lnTo>
                  <a:lnTo>
                    <a:pt x="8" y="49"/>
                  </a:lnTo>
                  <a:lnTo>
                    <a:pt x="17" y="63"/>
                  </a:lnTo>
                  <a:lnTo>
                    <a:pt x="27" y="77"/>
                  </a:lnTo>
                  <a:lnTo>
                    <a:pt x="37" y="88"/>
                  </a:lnTo>
                  <a:lnTo>
                    <a:pt x="47" y="99"/>
                  </a:lnTo>
                  <a:lnTo>
                    <a:pt x="112" y="99"/>
                  </a:lnTo>
                  <a:lnTo>
                    <a:pt x="112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29" name="그룹 128">
            <a:extLst>
              <a:ext uri="{FF2B5EF4-FFF2-40B4-BE49-F238E27FC236}">
                <a16:creationId xmlns:a16="http://schemas.microsoft.com/office/drawing/2014/main" id="{94521CD8-FE3F-4AD9-987A-281E0B01F401}"/>
              </a:ext>
            </a:extLst>
          </p:cNvPr>
          <p:cNvGrpSpPr>
            <a:grpSpLocks noChangeAspect="1"/>
          </p:cNvGrpSpPr>
          <p:nvPr/>
        </p:nvGrpSpPr>
        <p:grpSpPr>
          <a:xfrm>
            <a:off x="2091479" y="5586923"/>
            <a:ext cx="552750" cy="520302"/>
            <a:chOff x="1543199" y="5509810"/>
            <a:chExt cx="816967" cy="851179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33" name="사다리꼴 132">
              <a:extLst>
                <a:ext uri="{FF2B5EF4-FFF2-40B4-BE49-F238E27FC236}">
                  <a16:creationId xmlns:a16="http://schemas.microsoft.com/office/drawing/2014/main" id="{8C387DED-E12B-4BB0-B511-E84AA3B7FB26}"/>
                </a:ext>
              </a:extLst>
            </p:cNvPr>
            <p:cNvSpPr/>
            <p:nvPr/>
          </p:nvSpPr>
          <p:spPr>
            <a:xfrm>
              <a:off x="1543199" y="6089712"/>
              <a:ext cx="816967" cy="271277"/>
            </a:xfrm>
            <a:prstGeom prst="trapezoid">
              <a:avLst>
                <a:gd name="adj" fmla="val 568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34" name="그룹 133">
              <a:extLst>
                <a:ext uri="{FF2B5EF4-FFF2-40B4-BE49-F238E27FC236}">
                  <a16:creationId xmlns:a16="http://schemas.microsoft.com/office/drawing/2014/main" id="{12B8D66F-BFCA-4158-8470-A582957331A0}"/>
                </a:ext>
              </a:extLst>
            </p:cNvPr>
            <p:cNvGrpSpPr/>
            <p:nvPr/>
          </p:nvGrpSpPr>
          <p:grpSpPr>
            <a:xfrm rot="3600000">
              <a:off x="1664221" y="5399296"/>
              <a:ext cx="507380" cy="728408"/>
              <a:chOff x="-2431290" y="212846"/>
              <a:chExt cx="2090990" cy="3001878"/>
            </a:xfrm>
            <a:grpFill/>
          </p:grpSpPr>
          <p:sp>
            <p:nvSpPr>
              <p:cNvPr id="135" name="직사각형 134">
                <a:extLst>
                  <a:ext uri="{FF2B5EF4-FFF2-40B4-BE49-F238E27FC236}">
                    <a16:creationId xmlns:a16="http://schemas.microsoft.com/office/drawing/2014/main" id="{4B3B664C-53B4-424E-BEE8-EC47C88F3C31}"/>
                  </a:ext>
                </a:extLst>
              </p:cNvPr>
              <p:cNvSpPr/>
              <p:nvPr/>
            </p:nvSpPr>
            <p:spPr>
              <a:xfrm>
                <a:off x="-1478649" y="1324492"/>
                <a:ext cx="216000" cy="1332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6" name="모서리가 둥근 직사각형 41">
                <a:extLst>
                  <a:ext uri="{FF2B5EF4-FFF2-40B4-BE49-F238E27FC236}">
                    <a16:creationId xmlns:a16="http://schemas.microsoft.com/office/drawing/2014/main" id="{A0A5806A-6514-4450-BB73-5CBC50997CB8}"/>
                  </a:ext>
                </a:extLst>
              </p:cNvPr>
              <p:cNvSpPr/>
              <p:nvPr/>
            </p:nvSpPr>
            <p:spPr>
              <a:xfrm>
                <a:off x="-2431290" y="212846"/>
                <a:ext cx="346078" cy="105263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7" name="모서리가 둥근 직사각형 42">
                <a:extLst>
                  <a:ext uri="{FF2B5EF4-FFF2-40B4-BE49-F238E27FC236}">
                    <a16:creationId xmlns:a16="http://schemas.microsoft.com/office/drawing/2014/main" id="{9BC54416-58AE-44EE-9F1B-9116C5A73574}"/>
                  </a:ext>
                </a:extLst>
              </p:cNvPr>
              <p:cNvSpPr/>
              <p:nvPr/>
            </p:nvSpPr>
            <p:spPr>
              <a:xfrm>
                <a:off x="-686378" y="212846"/>
                <a:ext cx="346078" cy="105263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8" name="모서리가 둥근 직사각형 43">
                <a:extLst>
                  <a:ext uri="{FF2B5EF4-FFF2-40B4-BE49-F238E27FC236}">
                    <a16:creationId xmlns:a16="http://schemas.microsoft.com/office/drawing/2014/main" id="{BDD7565A-7BF9-446D-BB95-DBE1DC3E5C58}"/>
                  </a:ext>
                </a:extLst>
              </p:cNvPr>
              <p:cNvSpPr/>
              <p:nvPr/>
            </p:nvSpPr>
            <p:spPr>
              <a:xfrm>
                <a:off x="-2026033" y="212847"/>
                <a:ext cx="1280475" cy="1052636"/>
              </a:xfrm>
              <a:prstGeom prst="roundRect">
                <a:avLst>
                  <a:gd name="adj" fmla="val 1863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9" name="모서리가 둥근 직사각형 44">
                <a:extLst>
                  <a:ext uri="{FF2B5EF4-FFF2-40B4-BE49-F238E27FC236}">
                    <a16:creationId xmlns:a16="http://schemas.microsoft.com/office/drawing/2014/main" id="{6FDF93C0-C061-4C07-BCA4-66DB29716AF9}"/>
                  </a:ext>
                </a:extLst>
              </p:cNvPr>
              <p:cNvSpPr/>
              <p:nvPr/>
            </p:nvSpPr>
            <p:spPr>
              <a:xfrm rot="5400000">
                <a:off x="-2135779" y="2241978"/>
                <a:ext cx="1530256" cy="415236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130" name="TextBox 129">
            <a:extLst>
              <a:ext uri="{FF2B5EF4-FFF2-40B4-BE49-F238E27FC236}">
                <a16:creationId xmlns:a16="http://schemas.microsoft.com/office/drawing/2014/main" id="{BAE3CFE8-42F9-4DE1-8E01-02F0C652F37D}"/>
              </a:ext>
            </a:extLst>
          </p:cNvPr>
          <p:cNvSpPr txBox="1"/>
          <p:nvPr/>
        </p:nvSpPr>
        <p:spPr>
          <a:xfrm>
            <a:off x="3858407" y="4355767"/>
            <a:ext cx="1080000" cy="1080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  <a:prstDash val="dash"/>
          </a:ln>
        </p:spPr>
        <p:txBody>
          <a:bodyPr wrap="none" anchor="ctr">
            <a:no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</a:t>
            </a:r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11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1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천만원 이하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4DB013EB-8F51-44ED-AF62-81C7B2E2300F}"/>
              </a:ext>
            </a:extLst>
          </p:cNvPr>
          <p:cNvSpPr txBox="1"/>
          <p:nvPr/>
        </p:nvSpPr>
        <p:spPr>
          <a:xfrm>
            <a:off x="2843130" y="3853189"/>
            <a:ext cx="1080000" cy="1080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  <a:prstDash val="dash"/>
          </a:ln>
        </p:spPr>
        <p:txBody>
          <a:bodyPr wrap="none" anchor="ctr">
            <a:no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직무중지</a:t>
            </a:r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취소 등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0904F5F0-CB2A-4DAA-A281-9766B483C7C5}"/>
              </a:ext>
            </a:extLst>
          </p:cNvPr>
          <p:cNvSpPr txBox="1"/>
          <p:nvPr/>
        </p:nvSpPr>
        <p:spPr>
          <a:xfrm>
            <a:off x="1827854" y="4355767"/>
            <a:ext cx="1080000" cy="1080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75000"/>
              </a:schemeClr>
            </a:solidFill>
            <a:prstDash val="dash"/>
          </a:ln>
        </p:spPr>
        <p:txBody>
          <a:bodyPr wrap="none" anchor="ctr">
            <a:no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징계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44DF042F-CBFC-4EB3-A179-9D0A49CA177B}"/>
              </a:ext>
            </a:extLst>
          </p:cNvPr>
          <p:cNvGrpSpPr/>
          <p:nvPr/>
        </p:nvGrpSpPr>
        <p:grpSpPr>
          <a:xfrm>
            <a:off x="5842053" y="3849302"/>
            <a:ext cx="2082327" cy="2248398"/>
            <a:chOff x="1563365" y="3613398"/>
            <a:chExt cx="2082327" cy="2248398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10035C5C-042D-4800-BE96-219BB47F4475}"/>
                </a:ext>
              </a:extLst>
            </p:cNvPr>
            <p:cNvGrpSpPr/>
            <p:nvPr/>
          </p:nvGrpSpPr>
          <p:grpSpPr>
            <a:xfrm>
              <a:off x="1563365" y="4507052"/>
              <a:ext cx="2082327" cy="1354744"/>
              <a:chOff x="8728389" y="4210600"/>
              <a:chExt cx="2082327" cy="1354744"/>
            </a:xfrm>
            <a:solidFill>
              <a:srgbClr val="C9C9C9"/>
            </a:solidFill>
          </p:grpSpPr>
          <p:grpSp>
            <p:nvGrpSpPr>
              <p:cNvPr id="52" name="Group 13">
                <a:extLst>
                  <a:ext uri="{FF2B5EF4-FFF2-40B4-BE49-F238E27FC236}">
                    <a16:creationId xmlns:a16="http://schemas.microsoft.com/office/drawing/2014/main" id="{5516E763-E53C-4D5A-B895-1899F06F440A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9578451" y="4210600"/>
                <a:ext cx="884756" cy="1018175"/>
                <a:chOff x="1007" y="660"/>
                <a:chExt cx="378" cy="435"/>
              </a:xfrm>
              <a:grpFill/>
            </p:grpSpPr>
            <p:sp>
              <p:nvSpPr>
                <p:cNvPr id="53" name="Freeform 14">
                  <a:extLst>
                    <a:ext uri="{FF2B5EF4-FFF2-40B4-BE49-F238E27FC236}">
                      <a16:creationId xmlns:a16="http://schemas.microsoft.com/office/drawing/2014/main" id="{9DB72599-CA1C-4CE2-8574-E92FC11351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9" y="660"/>
                  <a:ext cx="216" cy="236"/>
                </a:xfrm>
                <a:custGeom>
                  <a:avLst/>
                  <a:gdLst>
                    <a:gd name="T0" fmla="*/ 0 w 488"/>
                    <a:gd name="T1" fmla="*/ 305 h 532"/>
                    <a:gd name="T2" fmla="*/ 122 w 488"/>
                    <a:gd name="T3" fmla="*/ 262 h 532"/>
                    <a:gd name="T4" fmla="*/ 144 w 488"/>
                    <a:gd name="T5" fmla="*/ 255 h 532"/>
                    <a:gd name="T6" fmla="*/ 175 w 488"/>
                    <a:gd name="T7" fmla="*/ 269 h 532"/>
                    <a:gd name="T8" fmla="*/ 408 w 488"/>
                    <a:gd name="T9" fmla="*/ 126 h 532"/>
                    <a:gd name="T10" fmla="*/ 416 w 488"/>
                    <a:gd name="T11" fmla="*/ 138 h 532"/>
                    <a:gd name="T12" fmla="*/ 182 w 488"/>
                    <a:gd name="T13" fmla="*/ 281 h 532"/>
                    <a:gd name="T14" fmla="*/ 167 w 488"/>
                    <a:gd name="T15" fmla="*/ 328 h 532"/>
                    <a:gd name="T16" fmla="*/ 0 w 488"/>
                    <a:gd name="T17" fmla="*/ 385 h 532"/>
                    <a:gd name="T18" fmla="*/ 0 w 488"/>
                    <a:gd name="T19" fmla="*/ 385 h 532"/>
                    <a:gd name="T20" fmla="*/ 0 w 488"/>
                    <a:gd name="T21" fmla="*/ 532 h 532"/>
                    <a:gd name="T22" fmla="*/ 488 w 488"/>
                    <a:gd name="T23" fmla="*/ 532 h 532"/>
                    <a:gd name="T24" fmla="*/ 488 w 488"/>
                    <a:gd name="T25" fmla="*/ 0 h 532"/>
                    <a:gd name="T26" fmla="*/ 0 w 488"/>
                    <a:gd name="T27" fmla="*/ 0 h 532"/>
                    <a:gd name="T28" fmla="*/ 0 w 488"/>
                    <a:gd name="T29" fmla="*/ 305 h 5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88" h="532">
                      <a:moveTo>
                        <a:pt x="0" y="305"/>
                      </a:moveTo>
                      <a:cubicBezTo>
                        <a:pt x="40" y="304"/>
                        <a:pt x="79" y="290"/>
                        <a:pt x="122" y="262"/>
                      </a:cubicBezTo>
                      <a:cubicBezTo>
                        <a:pt x="129" y="257"/>
                        <a:pt x="136" y="255"/>
                        <a:pt x="144" y="255"/>
                      </a:cubicBezTo>
                      <a:cubicBezTo>
                        <a:pt x="156" y="255"/>
                        <a:pt x="167" y="260"/>
                        <a:pt x="175" y="269"/>
                      </a:cubicBezTo>
                      <a:cubicBezTo>
                        <a:pt x="408" y="126"/>
                        <a:pt x="408" y="126"/>
                        <a:pt x="408" y="126"/>
                      </a:cubicBezTo>
                      <a:cubicBezTo>
                        <a:pt x="416" y="138"/>
                        <a:pt x="416" y="138"/>
                        <a:pt x="416" y="138"/>
                      </a:cubicBezTo>
                      <a:cubicBezTo>
                        <a:pt x="182" y="281"/>
                        <a:pt x="182" y="281"/>
                        <a:pt x="182" y="281"/>
                      </a:cubicBezTo>
                      <a:cubicBezTo>
                        <a:pt x="188" y="298"/>
                        <a:pt x="182" y="318"/>
                        <a:pt x="167" y="328"/>
                      </a:cubicBezTo>
                      <a:cubicBezTo>
                        <a:pt x="112" y="365"/>
                        <a:pt x="54" y="385"/>
                        <a:pt x="0" y="385"/>
                      </a:cubicBezTo>
                      <a:cubicBezTo>
                        <a:pt x="0" y="385"/>
                        <a:pt x="0" y="385"/>
                        <a:pt x="0" y="385"/>
                      </a:cubicBezTo>
                      <a:cubicBezTo>
                        <a:pt x="0" y="532"/>
                        <a:pt x="0" y="532"/>
                        <a:pt x="0" y="532"/>
                      </a:cubicBezTo>
                      <a:cubicBezTo>
                        <a:pt x="488" y="532"/>
                        <a:pt x="488" y="532"/>
                        <a:pt x="488" y="532"/>
                      </a:cubicBezTo>
                      <a:cubicBezTo>
                        <a:pt x="488" y="0"/>
                        <a:pt x="488" y="0"/>
                        <a:pt x="48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4" name="Freeform 15">
                  <a:extLst>
                    <a:ext uri="{FF2B5EF4-FFF2-40B4-BE49-F238E27FC236}">
                      <a16:creationId xmlns:a16="http://schemas.microsoft.com/office/drawing/2014/main" id="{636F038A-1943-4302-9491-A1BF8182AD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07" y="775"/>
                  <a:ext cx="241" cy="320"/>
                </a:xfrm>
                <a:custGeom>
                  <a:avLst/>
                  <a:gdLst>
                    <a:gd name="T0" fmla="*/ 365 w 544"/>
                    <a:gd name="T1" fmla="*/ 117 h 721"/>
                    <a:gd name="T2" fmla="*/ 527 w 544"/>
                    <a:gd name="T3" fmla="*/ 62 h 721"/>
                    <a:gd name="T4" fmla="*/ 536 w 544"/>
                    <a:gd name="T5" fmla="*/ 17 h 721"/>
                    <a:gd name="T6" fmla="*/ 492 w 544"/>
                    <a:gd name="T7" fmla="*/ 8 h 721"/>
                    <a:gd name="T8" fmla="*/ 365 w 544"/>
                    <a:gd name="T9" fmla="*/ 53 h 721"/>
                    <a:gd name="T10" fmla="*/ 291 w 544"/>
                    <a:gd name="T11" fmla="*/ 33 h 721"/>
                    <a:gd name="T12" fmla="*/ 288 w 544"/>
                    <a:gd name="T13" fmla="*/ 31 h 721"/>
                    <a:gd name="T14" fmla="*/ 288 w 544"/>
                    <a:gd name="T15" fmla="*/ 30 h 721"/>
                    <a:gd name="T16" fmla="*/ 266 w 544"/>
                    <a:gd name="T17" fmla="*/ 23 h 721"/>
                    <a:gd name="T18" fmla="*/ 112 w 544"/>
                    <a:gd name="T19" fmla="*/ 23 h 721"/>
                    <a:gd name="T20" fmla="*/ 67 w 544"/>
                    <a:gd name="T21" fmla="*/ 35 h 721"/>
                    <a:gd name="T22" fmla="*/ 0 w 544"/>
                    <a:gd name="T23" fmla="*/ 143 h 721"/>
                    <a:gd name="T24" fmla="*/ 59 w 544"/>
                    <a:gd name="T25" fmla="*/ 229 h 721"/>
                    <a:gd name="T26" fmla="*/ 81 w 544"/>
                    <a:gd name="T27" fmla="*/ 237 h 721"/>
                    <a:gd name="T28" fmla="*/ 121 w 544"/>
                    <a:gd name="T29" fmla="*/ 243 h 721"/>
                    <a:gd name="T30" fmla="*/ 170 w 544"/>
                    <a:gd name="T31" fmla="*/ 243 h 721"/>
                    <a:gd name="T32" fmla="*/ 200 w 544"/>
                    <a:gd name="T33" fmla="*/ 209 h 721"/>
                    <a:gd name="T34" fmla="*/ 144 w 544"/>
                    <a:gd name="T35" fmla="*/ 180 h 721"/>
                    <a:gd name="T36" fmla="*/ 81 w 544"/>
                    <a:gd name="T37" fmla="*/ 169 h 721"/>
                    <a:gd name="T38" fmla="*/ 73 w 544"/>
                    <a:gd name="T39" fmla="*/ 163 h 721"/>
                    <a:gd name="T40" fmla="*/ 64 w 544"/>
                    <a:gd name="T41" fmla="*/ 143 h 721"/>
                    <a:gd name="T42" fmla="*/ 81 w 544"/>
                    <a:gd name="T43" fmla="*/ 105 h 721"/>
                    <a:gd name="T44" fmla="*/ 85 w 544"/>
                    <a:gd name="T45" fmla="*/ 162 h 721"/>
                    <a:gd name="T46" fmla="*/ 143 w 544"/>
                    <a:gd name="T47" fmla="*/ 102 h 721"/>
                    <a:gd name="T48" fmla="*/ 238 w 544"/>
                    <a:gd name="T49" fmla="*/ 203 h 721"/>
                    <a:gd name="T50" fmla="*/ 198 w 544"/>
                    <a:gd name="T51" fmla="*/ 297 h 721"/>
                    <a:gd name="T52" fmla="*/ 115 w 544"/>
                    <a:gd name="T53" fmla="*/ 283 h 721"/>
                    <a:gd name="T54" fmla="*/ 81 w 544"/>
                    <a:gd name="T55" fmla="*/ 245 h 721"/>
                    <a:gd name="T56" fmla="*/ 81 w 544"/>
                    <a:gd name="T57" fmla="*/ 252 h 721"/>
                    <a:gd name="T58" fmla="*/ 81 w 544"/>
                    <a:gd name="T59" fmla="*/ 672 h 721"/>
                    <a:gd name="T60" fmla="*/ 180 w 544"/>
                    <a:gd name="T61" fmla="*/ 672 h 721"/>
                    <a:gd name="T62" fmla="*/ 198 w 544"/>
                    <a:gd name="T63" fmla="*/ 358 h 721"/>
                    <a:gd name="T64" fmla="*/ 248 w 544"/>
                    <a:gd name="T65" fmla="*/ 721 h 721"/>
                    <a:gd name="T66" fmla="*/ 297 w 544"/>
                    <a:gd name="T67" fmla="*/ 328 h 721"/>
                    <a:gd name="T68" fmla="*/ 297 w 544"/>
                    <a:gd name="T69" fmla="*/ 114 h 721"/>
                    <a:gd name="T70" fmla="*/ 365 w 544"/>
                    <a:gd name="T71" fmla="*/ 117 h 7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44" h="721">
                      <a:moveTo>
                        <a:pt x="365" y="117"/>
                      </a:moveTo>
                      <a:cubicBezTo>
                        <a:pt x="365" y="117"/>
                        <a:pt x="365" y="117"/>
                        <a:pt x="365" y="117"/>
                      </a:cubicBezTo>
                      <a:cubicBezTo>
                        <a:pt x="365" y="117"/>
                        <a:pt x="365" y="117"/>
                        <a:pt x="365" y="117"/>
                      </a:cubicBezTo>
                      <a:cubicBezTo>
                        <a:pt x="411" y="117"/>
                        <a:pt x="466" y="103"/>
                        <a:pt x="527" y="62"/>
                      </a:cubicBezTo>
                      <a:cubicBezTo>
                        <a:pt x="539" y="53"/>
                        <a:pt x="544" y="39"/>
                        <a:pt x="540" y="26"/>
                      </a:cubicBezTo>
                      <a:cubicBezTo>
                        <a:pt x="539" y="23"/>
                        <a:pt x="538" y="20"/>
                        <a:pt x="536" y="17"/>
                      </a:cubicBezTo>
                      <a:cubicBezTo>
                        <a:pt x="535" y="16"/>
                        <a:pt x="534" y="14"/>
                        <a:pt x="533" y="13"/>
                      </a:cubicBezTo>
                      <a:cubicBezTo>
                        <a:pt x="522" y="2"/>
                        <a:pt x="505" y="0"/>
                        <a:pt x="492" y="8"/>
                      </a:cubicBezTo>
                      <a:cubicBezTo>
                        <a:pt x="440" y="43"/>
                        <a:pt x="398" y="52"/>
                        <a:pt x="365" y="53"/>
                      </a:cubicBezTo>
                      <a:cubicBezTo>
                        <a:pt x="365" y="53"/>
                        <a:pt x="365" y="53"/>
                        <a:pt x="365" y="53"/>
                      </a:cubicBezTo>
                      <a:cubicBezTo>
                        <a:pt x="339" y="53"/>
                        <a:pt x="320" y="47"/>
                        <a:pt x="306" y="41"/>
                      </a:cubicBezTo>
                      <a:cubicBezTo>
                        <a:pt x="300" y="38"/>
                        <a:pt x="295" y="35"/>
                        <a:pt x="291" y="33"/>
                      </a:cubicBezTo>
                      <a:cubicBezTo>
                        <a:pt x="290" y="32"/>
                        <a:pt x="289" y="31"/>
                        <a:pt x="288" y="31"/>
                      </a:cubicBezTo>
                      <a:cubicBezTo>
                        <a:pt x="288" y="31"/>
                        <a:pt x="288" y="31"/>
                        <a:pt x="288" y="31"/>
                      </a:cubicBezTo>
                      <a:cubicBezTo>
                        <a:pt x="288" y="30"/>
                        <a:pt x="288" y="30"/>
                        <a:pt x="288" y="30"/>
                      </a:cubicBezTo>
                      <a:cubicBezTo>
                        <a:pt x="288" y="30"/>
                        <a:pt x="288" y="30"/>
                        <a:pt x="288" y="30"/>
                      </a:cubicBezTo>
                      <a:cubicBezTo>
                        <a:pt x="284" y="28"/>
                        <a:pt x="280" y="26"/>
                        <a:pt x="276" y="25"/>
                      </a:cubicBezTo>
                      <a:cubicBezTo>
                        <a:pt x="273" y="24"/>
                        <a:pt x="270" y="23"/>
                        <a:pt x="266" y="23"/>
                      </a:cubicBezTo>
                      <a:cubicBezTo>
                        <a:pt x="245" y="23"/>
                        <a:pt x="245" y="23"/>
                        <a:pt x="245" y="23"/>
                      </a:cubicBezTo>
                      <a:cubicBezTo>
                        <a:pt x="112" y="23"/>
                        <a:pt x="112" y="23"/>
                        <a:pt x="112" y="23"/>
                      </a:cubicBezTo>
                      <a:cubicBezTo>
                        <a:pt x="110" y="23"/>
                        <a:pt x="107" y="23"/>
                        <a:pt x="105" y="24"/>
                      </a:cubicBezTo>
                      <a:cubicBezTo>
                        <a:pt x="92" y="25"/>
                        <a:pt x="79" y="29"/>
                        <a:pt x="67" y="35"/>
                      </a:cubicBezTo>
                      <a:cubicBezTo>
                        <a:pt x="48" y="46"/>
                        <a:pt x="32" y="61"/>
                        <a:pt x="20" y="80"/>
                      </a:cubicBezTo>
                      <a:cubicBezTo>
                        <a:pt x="8" y="98"/>
                        <a:pt x="0" y="120"/>
                        <a:pt x="0" y="143"/>
                      </a:cubicBezTo>
                      <a:cubicBezTo>
                        <a:pt x="0" y="157"/>
                        <a:pt x="3" y="170"/>
                        <a:pt x="9" y="183"/>
                      </a:cubicBezTo>
                      <a:cubicBezTo>
                        <a:pt x="19" y="203"/>
                        <a:pt x="36" y="219"/>
                        <a:pt x="59" y="229"/>
                      </a:cubicBezTo>
                      <a:cubicBezTo>
                        <a:pt x="64" y="231"/>
                        <a:pt x="68" y="233"/>
                        <a:pt x="73" y="234"/>
                      </a:cubicBezTo>
                      <a:cubicBezTo>
                        <a:pt x="76" y="235"/>
                        <a:pt x="78" y="236"/>
                        <a:pt x="81" y="237"/>
                      </a:cubicBezTo>
                      <a:cubicBezTo>
                        <a:pt x="82" y="237"/>
                        <a:pt x="82" y="237"/>
                        <a:pt x="83" y="237"/>
                      </a:cubicBezTo>
                      <a:cubicBezTo>
                        <a:pt x="95" y="240"/>
                        <a:pt x="107" y="242"/>
                        <a:pt x="121" y="243"/>
                      </a:cubicBezTo>
                      <a:cubicBezTo>
                        <a:pt x="128" y="244"/>
                        <a:pt x="136" y="244"/>
                        <a:pt x="144" y="244"/>
                      </a:cubicBezTo>
                      <a:cubicBezTo>
                        <a:pt x="153" y="244"/>
                        <a:pt x="161" y="244"/>
                        <a:pt x="170" y="243"/>
                      </a:cubicBezTo>
                      <a:cubicBezTo>
                        <a:pt x="173" y="243"/>
                        <a:pt x="176" y="242"/>
                        <a:pt x="179" y="242"/>
                      </a:cubicBezTo>
                      <a:cubicBezTo>
                        <a:pt x="192" y="237"/>
                        <a:pt x="201" y="224"/>
                        <a:pt x="200" y="209"/>
                      </a:cubicBezTo>
                      <a:cubicBezTo>
                        <a:pt x="199" y="192"/>
                        <a:pt x="184" y="178"/>
                        <a:pt x="166" y="179"/>
                      </a:cubicBezTo>
                      <a:cubicBezTo>
                        <a:pt x="158" y="180"/>
                        <a:pt x="151" y="180"/>
                        <a:pt x="144" y="180"/>
                      </a:cubicBezTo>
                      <a:cubicBezTo>
                        <a:pt x="140" y="180"/>
                        <a:pt x="135" y="180"/>
                        <a:pt x="131" y="180"/>
                      </a:cubicBezTo>
                      <a:cubicBezTo>
                        <a:pt x="107" y="179"/>
                        <a:pt x="91" y="174"/>
                        <a:pt x="81" y="169"/>
                      </a:cubicBezTo>
                      <a:cubicBezTo>
                        <a:pt x="79" y="167"/>
                        <a:pt x="77" y="166"/>
                        <a:pt x="76" y="165"/>
                      </a:cubicBezTo>
                      <a:cubicBezTo>
                        <a:pt x="75" y="164"/>
                        <a:pt x="74" y="164"/>
                        <a:pt x="73" y="163"/>
                      </a:cubicBezTo>
                      <a:cubicBezTo>
                        <a:pt x="70" y="160"/>
                        <a:pt x="68" y="158"/>
                        <a:pt x="67" y="155"/>
                      </a:cubicBezTo>
                      <a:cubicBezTo>
                        <a:pt x="65" y="152"/>
                        <a:pt x="64" y="148"/>
                        <a:pt x="64" y="143"/>
                      </a:cubicBezTo>
                      <a:cubicBezTo>
                        <a:pt x="64" y="133"/>
                        <a:pt x="70" y="117"/>
                        <a:pt x="81" y="105"/>
                      </a:cubicBezTo>
                      <a:cubicBezTo>
                        <a:pt x="81" y="105"/>
                        <a:pt x="81" y="105"/>
                        <a:pt x="81" y="105"/>
                      </a:cubicBezTo>
                      <a:cubicBezTo>
                        <a:pt x="81" y="160"/>
                        <a:pt x="81" y="160"/>
                        <a:pt x="81" y="160"/>
                      </a:cubicBezTo>
                      <a:cubicBezTo>
                        <a:pt x="85" y="162"/>
                        <a:pt x="85" y="162"/>
                        <a:pt x="85" y="162"/>
                      </a:cubicBezTo>
                      <a:cubicBezTo>
                        <a:pt x="91" y="165"/>
                        <a:pt x="106" y="171"/>
                        <a:pt x="132" y="172"/>
                      </a:cubicBezTo>
                      <a:cubicBezTo>
                        <a:pt x="143" y="102"/>
                        <a:pt x="143" y="102"/>
                        <a:pt x="143" y="102"/>
                      </a:cubicBezTo>
                      <a:cubicBezTo>
                        <a:pt x="251" y="119"/>
                        <a:pt x="251" y="119"/>
                        <a:pt x="251" y="119"/>
                      </a:cubicBezTo>
                      <a:cubicBezTo>
                        <a:pt x="238" y="203"/>
                        <a:pt x="238" y="203"/>
                        <a:pt x="238" y="203"/>
                      </a:cubicBezTo>
                      <a:cubicBezTo>
                        <a:pt x="223" y="300"/>
                        <a:pt x="223" y="300"/>
                        <a:pt x="223" y="300"/>
                      </a:cubicBezTo>
                      <a:cubicBezTo>
                        <a:pt x="198" y="297"/>
                        <a:pt x="198" y="297"/>
                        <a:pt x="198" y="297"/>
                      </a:cubicBezTo>
                      <a:cubicBezTo>
                        <a:pt x="180" y="294"/>
                        <a:pt x="180" y="294"/>
                        <a:pt x="180" y="294"/>
                      </a:cubicBezTo>
                      <a:cubicBezTo>
                        <a:pt x="115" y="283"/>
                        <a:pt x="115" y="283"/>
                        <a:pt x="115" y="283"/>
                      </a:cubicBezTo>
                      <a:cubicBezTo>
                        <a:pt x="120" y="251"/>
                        <a:pt x="120" y="251"/>
                        <a:pt x="120" y="251"/>
                      </a:cubicBezTo>
                      <a:cubicBezTo>
                        <a:pt x="106" y="250"/>
                        <a:pt x="93" y="248"/>
                        <a:pt x="81" y="245"/>
                      </a:cubicBezTo>
                      <a:cubicBezTo>
                        <a:pt x="81" y="245"/>
                        <a:pt x="81" y="245"/>
                        <a:pt x="81" y="245"/>
                      </a:cubicBezTo>
                      <a:cubicBezTo>
                        <a:pt x="81" y="252"/>
                        <a:pt x="81" y="252"/>
                        <a:pt x="81" y="252"/>
                      </a:cubicBezTo>
                      <a:cubicBezTo>
                        <a:pt x="81" y="328"/>
                        <a:pt x="81" y="328"/>
                        <a:pt x="81" y="328"/>
                      </a:cubicBezTo>
                      <a:cubicBezTo>
                        <a:pt x="81" y="672"/>
                        <a:pt x="81" y="672"/>
                        <a:pt x="81" y="672"/>
                      </a:cubicBezTo>
                      <a:cubicBezTo>
                        <a:pt x="81" y="699"/>
                        <a:pt x="103" y="721"/>
                        <a:pt x="130" y="721"/>
                      </a:cubicBezTo>
                      <a:cubicBezTo>
                        <a:pt x="158" y="721"/>
                        <a:pt x="180" y="699"/>
                        <a:pt x="180" y="672"/>
                      </a:cubicBezTo>
                      <a:cubicBezTo>
                        <a:pt x="180" y="358"/>
                        <a:pt x="180" y="358"/>
                        <a:pt x="180" y="358"/>
                      </a:cubicBezTo>
                      <a:cubicBezTo>
                        <a:pt x="198" y="358"/>
                        <a:pt x="198" y="358"/>
                        <a:pt x="198" y="358"/>
                      </a:cubicBezTo>
                      <a:cubicBezTo>
                        <a:pt x="198" y="672"/>
                        <a:pt x="198" y="672"/>
                        <a:pt x="198" y="672"/>
                      </a:cubicBezTo>
                      <a:cubicBezTo>
                        <a:pt x="198" y="699"/>
                        <a:pt x="221" y="721"/>
                        <a:pt x="248" y="721"/>
                      </a:cubicBezTo>
                      <a:cubicBezTo>
                        <a:pt x="275" y="721"/>
                        <a:pt x="297" y="699"/>
                        <a:pt x="297" y="672"/>
                      </a:cubicBezTo>
                      <a:cubicBezTo>
                        <a:pt x="297" y="328"/>
                        <a:pt x="297" y="328"/>
                        <a:pt x="297" y="328"/>
                      </a:cubicBezTo>
                      <a:cubicBezTo>
                        <a:pt x="297" y="252"/>
                        <a:pt x="297" y="252"/>
                        <a:pt x="297" y="252"/>
                      </a:cubicBezTo>
                      <a:cubicBezTo>
                        <a:pt x="297" y="114"/>
                        <a:pt x="297" y="114"/>
                        <a:pt x="297" y="114"/>
                      </a:cubicBezTo>
                      <a:cubicBezTo>
                        <a:pt x="297" y="106"/>
                        <a:pt x="297" y="106"/>
                        <a:pt x="297" y="106"/>
                      </a:cubicBezTo>
                      <a:cubicBezTo>
                        <a:pt x="315" y="112"/>
                        <a:pt x="338" y="117"/>
                        <a:pt x="365" y="1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5" name="Freeform 16">
                  <a:extLst>
                    <a:ext uri="{FF2B5EF4-FFF2-40B4-BE49-F238E27FC236}">
                      <a16:creationId xmlns:a16="http://schemas.microsoft.com/office/drawing/2014/main" id="{AF38169D-83F9-4FDE-A068-528A972CE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44" y="690"/>
                  <a:ext cx="88" cy="88"/>
                </a:xfrm>
                <a:custGeom>
                  <a:avLst/>
                  <a:gdLst>
                    <a:gd name="T0" fmla="*/ 11 w 198"/>
                    <a:gd name="T1" fmla="*/ 79 h 198"/>
                    <a:gd name="T2" fmla="*/ 119 w 198"/>
                    <a:gd name="T3" fmla="*/ 12 h 198"/>
                    <a:gd name="T4" fmla="*/ 187 w 198"/>
                    <a:gd name="T5" fmla="*/ 120 h 198"/>
                    <a:gd name="T6" fmla="*/ 79 w 198"/>
                    <a:gd name="T7" fmla="*/ 187 h 198"/>
                    <a:gd name="T8" fmla="*/ 11 w 198"/>
                    <a:gd name="T9" fmla="*/ 79 h 1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198">
                      <a:moveTo>
                        <a:pt x="11" y="79"/>
                      </a:moveTo>
                      <a:cubicBezTo>
                        <a:pt x="23" y="30"/>
                        <a:pt x="71" y="0"/>
                        <a:pt x="119" y="12"/>
                      </a:cubicBezTo>
                      <a:cubicBezTo>
                        <a:pt x="168" y="23"/>
                        <a:pt x="198" y="71"/>
                        <a:pt x="187" y="120"/>
                      </a:cubicBezTo>
                      <a:cubicBezTo>
                        <a:pt x="175" y="168"/>
                        <a:pt x="127" y="198"/>
                        <a:pt x="79" y="187"/>
                      </a:cubicBezTo>
                      <a:cubicBezTo>
                        <a:pt x="30" y="176"/>
                        <a:pt x="0" y="127"/>
                        <a:pt x="11" y="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sp>
            <p:nvSpPr>
              <p:cNvPr id="38" name="자유형: 도형 37">
                <a:extLst>
                  <a:ext uri="{FF2B5EF4-FFF2-40B4-BE49-F238E27FC236}">
                    <a16:creationId xmlns:a16="http://schemas.microsoft.com/office/drawing/2014/main" id="{5DDCBDC6-0769-4DF3-B6C5-D6CAFE15E0FF}"/>
                  </a:ext>
                </a:extLst>
              </p:cNvPr>
              <p:cNvSpPr/>
              <p:nvPr/>
            </p:nvSpPr>
            <p:spPr>
              <a:xfrm>
                <a:off x="9962155" y="4982996"/>
                <a:ext cx="216804" cy="216805"/>
              </a:xfrm>
              <a:custGeom>
                <a:avLst/>
                <a:gdLst>
                  <a:gd name="connsiteX0" fmla="*/ 405289 w 409575"/>
                  <a:gd name="connsiteY0" fmla="*/ 206216 h 409575"/>
                  <a:gd name="connsiteX1" fmla="*/ 405289 w 409575"/>
                  <a:gd name="connsiteY1" fmla="*/ 206216 h 409575"/>
                  <a:gd name="connsiteX2" fmla="*/ 206216 w 409575"/>
                  <a:gd name="connsiteY2" fmla="*/ 7144 h 409575"/>
                  <a:gd name="connsiteX3" fmla="*/ 7144 w 409575"/>
                  <a:gd name="connsiteY3" fmla="*/ 206216 h 409575"/>
                  <a:gd name="connsiteX4" fmla="*/ 206216 w 409575"/>
                  <a:gd name="connsiteY4" fmla="*/ 405289 h 409575"/>
                  <a:gd name="connsiteX5" fmla="*/ 206216 w 409575"/>
                  <a:gd name="connsiteY5" fmla="*/ 405289 h 409575"/>
                  <a:gd name="connsiteX6" fmla="*/ 405289 w 409575"/>
                  <a:gd name="connsiteY6" fmla="*/ 206216 h 409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09575" h="409575">
                    <a:moveTo>
                      <a:pt x="405289" y="206216"/>
                    </a:moveTo>
                    <a:cubicBezTo>
                      <a:pt x="405289" y="206216"/>
                      <a:pt x="405289" y="206216"/>
                      <a:pt x="405289" y="206216"/>
                    </a:cubicBezTo>
                    <a:cubicBezTo>
                      <a:pt x="405289" y="95726"/>
                      <a:pt x="315754" y="7144"/>
                      <a:pt x="206216" y="7144"/>
                    </a:cubicBezTo>
                    <a:cubicBezTo>
                      <a:pt x="96679" y="7144"/>
                      <a:pt x="7144" y="96679"/>
                      <a:pt x="7144" y="206216"/>
                    </a:cubicBezTo>
                    <a:cubicBezTo>
                      <a:pt x="7144" y="315754"/>
                      <a:pt x="96679" y="405289"/>
                      <a:pt x="206216" y="405289"/>
                    </a:cubicBezTo>
                    <a:cubicBezTo>
                      <a:pt x="206216" y="405289"/>
                      <a:pt x="206216" y="405289"/>
                      <a:pt x="206216" y="405289"/>
                    </a:cubicBezTo>
                    <a:cubicBezTo>
                      <a:pt x="224314" y="304324"/>
                      <a:pt x="304324" y="225266"/>
                      <a:pt x="405289" y="20621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9" name="자유형: 도형 38">
                <a:extLst>
                  <a:ext uri="{FF2B5EF4-FFF2-40B4-BE49-F238E27FC236}">
                    <a16:creationId xmlns:a16="http://schemas.microsoft.com/office/drawing/2014/main" id="{DD228BF3-DDA4-48FF-8FFB-DCCDB3CE2E80}"/>
                  </a:ext>
                </a:extLst>
              </p:cNvPr>
              <p:cNvSpPr/>
              <p:nvPr/>
            </p:nvSpPr>
            <p:spPr>
              <a:xfrm>
                <a:off x="9852241" y="5219969"/>
                <a:ext cx="272266" cy="196637"/>
              </a:xfrm>
              <a:custGeom>
                <a:avLst/>
                <a:gdLst>
                  <a:gd name="connsiteX0" fmla="*/ 179546 w 514350"/>
                  <a:gd name="connsiteY0" fmla="*/ 236696 h 371475"/>
                  <a:gd name="connsiteX1" fmla="*/ 196691 w 514350"/>
                  <a:gd name="connsiteY1" fmla="*/ 200501 h 371475"/>
                  <a:gd name="connsiteX2" fmla="*/ 196691 w 514350"/>
                  <a:gd name="connsiteY2" fmla="*/ 372904 h 371475"/>
                  <a:gd name="connsiteX3" fmla="*/ 271939 w 514350"/>
                  <a:gd name="connsiteY3" fmla="*/ 372904 h 371475"/>
                  <a:gd name="connsiteX4" fmla="*/ 348139 w 514350"/>
                  <a:gd name="connsiteY4" fmla="*/ 267176 h 371475"/>
                  <a:gd name="connsiteX5" fmla="*/ 486251 w 514350"/>
                  <a:gd name="connsiteY5" fmla="*/ 203359 h 371475"/>
                  <a:gd name="connsiteX6" fmla="*/ 496729 w 514350"/>
                  <a:gd name="connsiteY6" fmla="*/ 202406 h 371475"/>
                  <a:gd name="connsiteX7" fmla="*/ 497681 w 514350"/>
                  <a:gd name="connsiteY7" fmla="*/ 202406 h 371475"/>
                  <a:gd name="connsiteX8" fmla="*/ 506254 w 514350"/>
                  <a:gd name="connsiteY8" fmla="*/ 202406 h 371475"/>
                  <a:gd name="connsiteX9" fmla="*/ 512921 w 514350"/>
                  <a:gd name="connsiteY9" fmla="*/ 202406 h 371475"/>
                  <a:gd name="connsiteX10" fmla="*/ 410051 w 514350"/>
                  <a:gd name="connsiteY10" fmla="*/ 7144 h 371475"/>
                  <a:gd name="connsiteX11" fmla="*/ 270034 w 514350"/>
                  <a:gd name="connsiteY11" fmla="*/ 7144 h 371475"/>
                  <a:gd name="connsiteX12" fmla="*/ 262414 w 514350"/>
                  <a:gd name="connsiteY12" fmla="*/ 7144 h 371475"/>
                  <a:gd name="connsiteX13" fmla="*/ 262414 w 514350"/>
                  <a:gd name="connsiteY13" fmla="*/ 7144 h 371475"/>
                  <a:gd name="connsiteX14" fmla="*/ 253841 w 514350"/>
                  <a:gd name="connsiteY14" fmla="*/ 7144 h 371475"/>
                  <a:gd name="connsiteX15" fmla="*/ 252889 w 514350"/>
                  <a:gd name="connsiteY15" fmla="*/ 7144 h 371475"/>
                  <a:gd name="connsiteX16" fmla="*/ 247174 w 514350"/>
                  <a:gd name="connsiteY16" fmla="*/ 7144 h 371475"/>
                  <a:gd name="connsiteX17" fmla="*/ 137636 w 514350"/>
                  <a:gd name="connsiteY17" fmla="*/ 58579 h 371475"/>
                  <a:gd name="connsiteX18" fmla="*/ 27146 w 514350"/>
                  <a:gd name="connsiteY18" fmla="*/ 273844 h 371475"/>
                  <a:gd name="connsiteX19" fmla="*/ 7144 w 514350"/>
                  <a:gd name="connsiteY19" fmla="*/ 372904 h 371475"/>
                  <a:gd name="connsiteX20" fmla="*/ 142399 w 514350"/>
                  <a:gd name="connsiteY20" fmla="*/ 372904 h 371475"/>
                  <a:gd name="connsiteX21" fmla="*/ 179546 w 514350"/>
                  <a:gd name="connsiteY21" fmla="*/ 236696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514350" h="371475">
                    <a:moveTo>
                      <a:pt x="179546" y="236696"/>
                    </a:moveTo>
                    <a:cubicBezTo>
                      <a:pt x="185261" y="223361"/>
                      <a:pt x="190976" y="210979"/>
                      <a:pt x="196691" y="200501"/>
                    </a:cubicBezTo>
                    <a:lnTo>
                      <a:pt x="196691" y="372904"/>
                    </a:lnTo>
                    <a:lnTo>
                      <a:pt x="271939" y="372904"/>
                    </a:lnTo>
                    <a:cubicBezTo>
                      <a:pt x="292894" y="330041"/>
                      <a:pt x="318611" y="294799"/>
                      <a:pt x="348139" y="267176"/>
                    </a:cubicBezTo>
                    <a:cubicBezTo>
                      <a:pt x="387191" y="230029"/>
                      <a:pt x="435769" y="207169"/>
                      <a:pt x="486251" y="203359"/>
                    </a:cubicBezTo>
                    <a:cubicBezTo>
                      <a:pt x="489109" y="203359"/>
                      <a:pt x="492919" y="202406"/>
                      <a:pt x="496729" y="202406"/>
                    </a:cubicBezTo>
                    <a:lnTo>
                      <a:pt x="497681" y="202406"/>
                    </a:lnTo>
                    <a:cubicBezTo>
                      <a:pt x="500539" y="202406"/>
                      <a:pt x="503396" y="202406"/>
                      <a:pt x="506254" y="202406"/>
                    </a:cubicBezTo>
                    <a:cubicBezTo>
                      <a:pt x="509111" y="202406"/>
                      <a:pt x="511016" y="202406"/>
                      <a:pt x="512921" y="202406"/>
                    </a:cubicBezTo>
                    <a:cubicBezTo>
                      <a:pt x="451961" y="158591"/>
                      <a:pt x="411956" y="87154"/>
                      <a:pt x="410051" y="7144"/>
                    </a:cubicBezTo>
                    <a:lnTo>
                      <a:pt x="270034" y="7144"/>
                    </a:lnTo>
                    <a:cubicBezTo>
                      <a:pt x="268129" y="7144"/>
                      <a:pt x="265271" y="7144"/>
                      <a:pt x="262414" y="7144"/>
                    </a:cubicBezTo>
                    <a:lnTo>
                      <a:pt x="262414" y="7144"/>
                    </a:lnTo>
                    <a:cubicBezTo>
                      <a:pt x="259556" y="7144"/>
                      <a:pt x="256699" y="7144"/>
                      <a:pt x="253841" y="7144"/>
                    </a:cubicBezTo>
                    <a:lnTo>
                      <a:pt x="252889" y="7144"/>
                    </a:lnTo>
                    <a:cubicBezTo>
                      <a:pt x="250984" y="7144"/>
                      <a:pt x="249079" y="7144"/>
                      <a:pt x="247174" y="7144"/>
                    </a:cubicBezTo>
                    <a:cubicBezTo>
                      <a:pt x="206216" y="10954"/>
                      <a:pt x="168116" y="30004"/>
                      <a:pt x="137636" y="58579"/>
                    </a:cubicBezTo>
                    <a:cubicBezTo>
                      <a:pt x="86201" y="107156"/>
                      <a:pt x="51911" y="178594"/>
                      <a:pt x="27146" y="273844"/>
                    </a:cubicBezTo>
                    <a:cubicBezTo>
                      <a:pt x="19526" y="304324"/>
                      <a:pt x="12859" y="337661"/>
                      <a:pt x="7144" y="372904"/>
                    </a:cubicBezTo>
                    <a:lnTo>
                      <a:pt x="142399" y="372904"/>
                    </a:lnTo>
                    <a:cubicBezTo>
                      <a:pt x="152876" y="317659"/>
                      <a:pt x="165259" y="271939"/>
                      <a:pt x="179546" y="23669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0" name="자유형: 도형 39">
                <a:extLst>
                  <a:ext uri="{FF2B5EF4-FFF2-40B4-BE49-F238E27FC236}">
                    <a16:creationId xmlns:a16="http://schemas.microsoft.com/office/drawing/2014/main" id="{BABC21E7-6DA5-4DA7-A04A-0B98E56C0A42}"/>
                  </a:ext>
                </a:extLst>
              </p:cNvPr>
              <p:cNvSpPr/>
              <p:nvPr/>
            </p:nvSpPr>
            <p:spPr>
              <a:xfrm>
                <a:off x="10355428" y="4982996"/>
                <a:ext cx="216804" cy="216805"/>
              </a:xfrm>
              <a:custGeom>
                <a:avLst/>
                <a:gdLst>
                  <a:gd name="connsiteX0" fmla="*/ 405289 w 409575"/>
                  <a:gd name="connsiteY0" fmla="*/ 206216 h 409575"/>
                  <a:gd name="connsiteX1" fmla="*/ 405289 w 409575"/>
                  <a:gd name="connsiteY1" fmla="*/ 206216 h 409575"/>
                  <a:gd name="connsiteX2" fmla="*/ 206216 w 409575"/>
                  <a:gd name="connsiteY2" fmla="*/ 7144 h 409575"/>
                  <a:gd name="connsiteX3" fmla="*/ 7144 w 409575"/>
                  <a:gd name="connsiteY3" fmla="*/ 206216 h 409575"/>
                  <a:gd name="connsiteX4" fmla="*/ 206216 w 409575"/>
                  <a:gd name="connsiteY4" fmla="*/ 405289 h 409575"/>
                  <a:gd name="connsiteX5" fmla="*/ 206216 w 409575"/>
                  <a:gd name="connsiteY5" fmla="*/ 405289 h 409575"/>
                  <a:gd name="connsiteX6" fmla="*/ 405289 w 409575"/>
                  <a:gd name="connsiteY6" fmla="*/ 206216 h 409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09575" h="409575">
                    <a:moveTo>
                      <a:pt x="405289" y="206216"/>
                    </a:moveTo>
                    <a:cubicBezTo>
                      <a:pt x="405289" y="206216"/>
                      <a:pt x="405289" y="206216"/>
                      <a:pt x="405289" y="206216"/>
                    </a:cubicBezTo>
                    <a:cubicBezTo>
                      <a:pt x="405289" y="95726"/>
                      <a:pt x="315754" y="7144"/>
                      <a:pt x="206216" y="7144"/>
                    </a:cubicBezTo>
                    <a:cubicBezTo>
                      <a:pt x="96679" y="7144"/>
                      <a:pt x="7144" y="96679"/>
                      <a:pt x="7144" y="206216"/>
                    </a:cubicBezTo>
                    <a:cubicBezTo>
                      <a:pt x="7144" y="315754"/>
                      <a:pt x="96679" y="405289"/>
                      <a:pt x="206216" y="405289"/>
                    </a:cubicBezTo>
                    <a:cubicBezTo>
                      <a:pt x="206216" y="405289"/>
                      <a:pt x="206216" y="405289"/>
                      <a:pt x="206216" y="405289"/>
                    </a:cubicBezTo>
                    <a:cubicBezTo>
                      <a:pt x="224314" y="304324"/>
                      <a:pt x="304324" y="225266"/>
                      <a:pt x="405289" y="20621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1" name="자유형: 도형 40">
                <a:extLst>
                  <a:ext uri="{FF2B5EF4-FFF2-40B4-BE49-F238E27FC236}">
                    <a16:creationId xmlns:a16="http://schemas.microsoft.com/office/drawing/2014/main" id="{2C63465C-A6FE-47B0-A9C4-EC365B2F7945}"/>
                  </a:ext>
                </a:extLst>
              </p:cNvPr>
              <p:cNvSpPr/>
              <p:nvPr/>
            </p:nvSpPr>
            <p:spPr>
              <a:xfrm>
                <a:off x="10272235" y="5220473"/>
                <a:ext cx="247056" cy="186553"/>
              </a:xfrm>
              <a:custGeom>
                <a:avLst/>
                <a:gdLst>
                  <a:gd name="connsiteX0" fmla="*/ 7144 w 466725"/>
                  <a:gd name="connsiteY0" fmla="*/ 201454 h 352425"/>
                  <a:gd name="connsiteX1" fmla="*/ 13811 w 466725"/>
                  <a:gd name="connsiteY1" fmla="*/ 201454 h 352425"/>
                  <a:gd name="connsiteX2" fmla="*/ 22384 w 466725"/>
                  <a:gd name="connsiteY2" fmla="*/ 201454 h 352425"/>
                  <a:gd name="connsiteX3" fmla="*/ 23336 w 466725"/>
                  <a:gd name="connsiteY3" fmla="*/ 201454 h 352425"/>
                  <a:gd name="connsiteX4" fmla="*/ 33814 w 466725"/>
                  <a:gd name="connsiteY4" fmla="*/ 202406 h 352425"/>
                  <a:gd name="connsiteX5" fmla="*/ 129064 w 466725"/>
                  <a:gd name="connsiteY5" fmla="*/ 234791 h 352425"/>
                  <a:gd name="connsiteX6" fmla="*/ 145256 w 466725"/>
                  <a:gd name="connsiteY6" fmla="*/ 200501 h 352425"/>
                  <a:gd name="connsiteX7" fmla="*/ 145256 w 466725"/>
                  <a:gd name="connsiteY7" fmla="*/ 246221 h 352425"/>
                  <a:gd name="connsiteX8" fmla="*/ 170974 w 466725"/>
                  <a:gd name="connsiteY8" fmla="*/ 267176 h 352425"/>
                  <a:gd name="connsiteX9" fmla="*/ 233839 w 466725"/>
                  <a:gd name="connsiteY9" fmla="*/ 349091 h 352425"/>
                  <a:gd name="connsiteX10" fmla="*/ 296704 w 466725"/>
                  <a:gd name="connsiteY10" fmla="*/ 267176 h 352425"/>
                  <a:gd name="connsiteX11" fmla="*/ 434816 w 466725"/>
                  <a:gd name="connsiteY11" fmla="*/ 203359 h 352425"/>
                  <a:gd name="connsiteX12" fmla="*/ 445294 w 466725"/>
                  <a:gd name="connsiteY12" fmla="*/ 202406 h 352425"/>
                  <a:gd name="connsiteX13" fmla="*/ 446246 w 466725"/>
                  <a:gd name="connsiteY13" fmla="*/ 202406 h 352425"/>
                  <a:gd name="connsiteX14" fmla="*/ 454819 w 466725"/>
                  <a:gd name="connsiteY14" fmla="*/ 202406 h 352425"/>
                  <a:gd name="connsiteX15" fmla="*/ 461486 w 466725"/>
                  <a:gd name="connsiteY15" fmla="*/ 202406 h 352425"/>
                  <a:gd name="connsiteX16" fmla="*/ 358616 w 466725"/>
                  <a:gd name="connsiteY16" fmla="*/ 7144 h 352425"/>
                  <a:gd name="connsiteX17" fmla="*/ 218599 w 466725"/>
                  <a:gd name="connsiteY17" fmla="*/ 7144 h 352425"/>
                  <a:gd name="connsiteX18" fmla="*/ 210979 w 466725"/>
                  <a:gd name="connsiteY18" fmla="*/ 7144 h 352425"/>
                  <a:gd name="connsiteX19" fmla="*/ 202406 w 466725"/>
                  <a:gd name="connsiteY19" fmla="*/ 7144 h 352425"/>
                  <a:gd name="connsiteX20" fmla="*/ 201454 w 466725"/>
                  <a:gd name="connsiteY20" fmla="*/ 7144 h 352425"/>
                  <a:gd name="connsiteX21" fmla="*/ 195739 w 466725"/>
                  <a:gd name="connsiteY21" fmla="*/ 7144 h 352425"/>
                  <a:gd name="connsiteX22" fmla="*/ 105251 w 466725"/>
                  <a:gd name="connsiteY22" fmla="*/ 43339 h 352425"/>
                  <a:gd name="connsiteX23" fmla="*/ 7144 w 466725"/>
                  <a:gd name="connsiteY23" fmla="*/ 201454 h 352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66725" h="352425">
                    <a:moveTo>
                      <a:pt x="7144" y="201454"/>
                    </a:moveTo>
                    <a:cubicBezTo>
                      <a:pt x="9049" y="201454"/>
                      <a:pt x="11906" y="201454"/>
                      <a:pt x="13811" y="201454"/>
                    </a:cubicBezTo>
                    <a:cubicBezTo>
                      <a:pt x="16669" y="201454"/>
                      <a:pt x="19526" y="201454"/>
                      <a:pt x="22384" y="201454"/>
                    </a:cubicBezTo>
                    <a:lnTo>
                      <a:pt x="23336" y="201454"/>
                    </a:lnTo>
                    <a:cubicBezTo>
                      <a:pt x="27146" y="201454"/>
                      <a:pt x="30956" y="201454"/>
                      <a:pt x="33814" y="202406"/>
                    </a:cubicBezTo>
                    <a:cubicBezTo>
                      <a:pt x="67151" y="205264"/>
                      <a:pt x="99536" y="216694"/>
                      <a:pt x="129064" y="234791"/>
                    </a:cubicBezTo>
                    <a:cubicBezTo>
                      <a:pt x="134779" y="221456"/>
                      <a:pt x="139541" y="210026"/>
                      <a:pt x="145256" y="200501"/>
                    </a:cubicBezTo>
                    <a:lnTo>
                      <a:pt x="145256" y="246221"/>
                    </a:lnTo>
                    <a:cubicBezTo>
                      <a:pt x="153829" y="252889"/>
                      <a:pt x="162401" y="259556"/>
                      <a:pt x="170974" y="267176"/>
                    </a:cubicBezTo>
                    <a:cubicBezTo>
                      <a:pt x="194786" y="289084"/>
                      <a:pt x="215741" y="316706"/>
                      <a:pt x="233839" y="349091"/>
                    </a:cubicBezTo>
                    <a:cubicBezTo>
                      <a:pt x="251936" y="316706"/>
                      <a:pt x="272891" y="290036"/>
                      <a:pt x="296704" y="267176"/>
                    </a:cubicBezTo>
                    <a:cubicBezTo>
                      <a:pt x="335756" y="230029"/>
                      <a:pt x="384334" y="207169"/>
                      <a:pt x="434816" y="203359"/>
                    </a:cubicBezTo>
                    <a:cubicBezTo>
                      <a:pt x="437674" y="203359"/>
                      <a:pt x="441484" y="202406"/>
                      <a:pt x="445294" y="202406"/>
                    </a:cubicBezTo>
                    <a:lnTo>
                      <a:pt x="446246" y="202406"/>
                    </a:lnTo>
                    <a:cubicBezTo>
                      <a:pt x="449104" y="202406"/>
                      <a:pt x="451961" y="202406"/>
                      <a:pt x="454819" y="202406"/>
                    </a:cubicBezTo>
                    <a:cubicBezTo>
                      <a:pt x="457676" y="202406"/>
                      <a:pt x="459581" y="202406"/>
                      <a:pt x="461486" y="202406"/>
                    </a:cubicBezTo>
                    <a:cubicBezTo>
                      <a:pt x="400526" y="158591"/>
                      <a:pt x="360521" y="87154"/>
                      <a:pt x="358616" y="7144"/>
                    </a:cubicBezTo>
                    <a:lnTo>
                      <a:pt x="218599" y="7144"/>
                    </a:lnTo>
                    <a:cubicBezTo>
                      <a:pt x="215741" y="7144"/>
                      <a:pt x="213836" y="7144"/>
                      <a:pt x="210979" y="7144"/>
                    </a:cubicBezTo>
                    <a:cubicBezTo>
                      <a:pt x="208121" y="7144"/>
                      <a:pt x="205264" y="7144"/>
                      <a:pt x="202406" y="7144"/>
                    </a:cubicBezTo>
                    <a:lnTo>
                      <a:pt x="201454" y="7144"/>
                    </a:lnTo>
                    <a:cubicBezTo>
                      <a:pt x="199549" y="7144"/>
                      <a:pt x="197644" y="7144"/>
                      <a:pt x="195739" y="7144"/>
                    </a:cubicBezTo>
                    <a:cubicBezTo>
                      <a:pt x="163354" y="10001"/>
                      <a:pt x="131921" y="23336"/>
                      <a:pt x="105251" y="43339"/>
                    </a:cubicBezTo>
                    <a:cubicBezTo>
                      <a:pt x="95726" y="107156"/>
                      <a:pt x="58579" y="164306"/>
                      <a:pt x="7144" y="20145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2" name="자유형: 도형 41">
                <a:extLst>
                  <a:ext uri="{FF2B5EF4-FFF2-40B4-BE49-F238E27FC236}">
                    <a16:creationId xmlns:a16="http://schemas.microsoft.com/office/drawing/2014/main" id="{8D6F9D96-C171-42E3-BFCA-E66C7AAED4C1}"/>
                  </a:ext>
                </a:extLst>
              </p:cNvPr>
              <p:cNvSpPr/>
              <p:nvPr/>
            </p:nvSpPr>
            <p:spPr>
              <a:xfrm>
                <a:off x="9021831" y="5219465"/>
                <a:ext cx="247056" cy="186553"/>
              </a:xfrm>
              <a:custGeom>
                <a:avLst/>
                <a:gdLst>
                  <a:gd name="connsiteX0" fmla="*/ 7144 w 466725"/>
                  <a:gd name="connsiteY0" fmla="*/ 203359 h 352425"/>
                  <a:gd name="connsiteX1" fmla="*/ 13811 w 466725"/>
                  <a:gd name="connsiteY1" fmla="*/ 203359 h 352425"/>
                  <a:gd name="connsiteX2" fmla="*/ 22384 w 466725"/>
                  <a:gd name="connsiteY2" fmla="*/ 203359 h 352425"/>
                  <a:gd name="connsiteX3" fmla="*/ 23336 w 466725"/>
                  <a:gd name="connsiteY3" fmla="*/ 203359 h 352425"/>
                  <a:gd name="connsiteX4" fmla="*/ 33814 w 466725"/>
                  <a:gd name="connsiteY4" fmla="*/ 204311 h 352425"/>
                  <a:gd name="connsiteX5" fmla="*/ 170974 w 466725"/>
                  <a:gd name="connsiteY5" fmla="*/ 268129 h 352425"/>
                  <a:gd name="connsiteX6" fmla="*/ 233839 w 466725"/>
                  <a:gd name="connsiteY6" fmla="*/ 350044 h 352425"/>
                  <a:gd name="connsiteX7" fmla="*/ 296704 w 466725"/>
                  <a:gd name="connsiteY7" fmla="*/ 268129 h 352425"/>
                  <a:gd name="connsiteX8" fmla="*/ 322421 w 466725"/>
                  <a:gd name="connsiteY8" fmla="*/ 247174 h 352425"/>
                  <a:gd name="connsiteX9" fmla="*/ 322421 w 466725"/>
                  <a:gd name="connsiteY9" fmla="*/ 201454 h 352425"/>
                  <a:gd name="connsiteX10" fmla="*/ 338614 w 466725"/>
                  <a:gd name="connsiteY10" fmla="*/ 235744 h 352425"/>
                  <a:gd name="connsiteX11" fmla="*/ 434816 w 466725"/>
                  <a:gd name="connsiteY11" fmla="*/ 203359 h 352425"/>
                  <a:gd name="connsiteX12" fmla="*/ 445294 w 466725"/>
                  <a:gd name="connsiteY12" fmla="*/ 202406 h 352425"/>
                  <a:gd name="connsiteX13" fmla="*/ 446246 w 466725"/>
                  <a:gd name="connsiteY13" fmla="*/ 202406 h 352425"/>
                  <a:gd name="connsiteX14" fmla="*/ 454819 w 466725"/>
                  <a:gd name="connsiteY14" fmla="*/ 202406 h 352425"/>
                  <a:gd name="connsiteX15" fmla="*/ 461486 w 466725"/>
                  <a:gd name="connsiteY15" fmla="*/ 202406 h 352425"/>
                  <a:gd name="connsiteX16" fmla="*/ 362426 w 466725"/>
                  <a:gd name="connsiteY16" fmla="*/ 43339 h 352425"/>
                  <a:gd name="connsiteX17" fmla="*/ 271939 w 466725"/>
                  <a:gd name="connsiteY17" fmla="*/ 7144 h 352425"/>
                  <a:gd name="connsiteX18" fmla="*/ 266224 w 466725"/>
                  <a:gd name="connsiteY18" fmla="*/ 7144 h 352425"/>
                  <a:gd name="connsiteX19" fmla="*/ 265271 w 466725"/>
                  <a:gd name="connsiteY19" fmla="*/ 7144 h 352425"/>
                  <a:gd name="connsiteX20" fmla="*/ 256699 w 466725"/>
                  <a:gd name="connsiteY20" fmla="*/ 7144 h 352425"/>
                  <a:gd name="connsiteX21" fmla="*/ 249079 w 466725"/>
                  <a:gd name="connsiteY21" fmla="*/ 7144 h 352425"/>
                  <a:gd name="connsiteX22" fmla="*/ 110014 w 466725"/>
                  <a:gd name="connsiteY22" fmla="*/ 7144 h 352425"/>
                  <a:gd name="connsiteX23" fmla="*/ 7144 w 466725"/>
                  <a:gd name="connsiteY23" fmla="*/ 203359 h 352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66725" h="352425">
                    <a:moveTo>
                      <a:pt x="7144" y="203359"/>
                    </a:moveTo>
                    <a:cubicBezTo>
                      <a:pt x="9049" y="203359"/>
                      <a:pt x="11906" y="203359"/>
                      <a:pt x="13811" y="203359"/>
                    </a:cubicBezTo>
                    <a:cubicBezTo>
                      <a:pt x="16669" y="203359"/>
                      <a:pt x="19526" y="203359"/>
                      <a:pt x="22384" y="203359"/>
                    </a:cubicBezTo>
                    <a:lnTo>
                      <a:pt x="23336" y="203359"/>
                    </a:lnTo>
                    <a:cubicBezTo>
                      <a:pt x="27146" y="203359"/>
                      <a:pt x="30956" y="203359"/>
                      <a:pt x="33814" y="204311"/>
                    </a:cubicBezTo>
                    <a:cubicBezTo>
                      <a:pt x="83344" y="209074"/>
                      <a:pt x="131921" y="231934"/>
                      <a:pt x="170974" y="268129"/>
                    </a:cubicBezTo>
                    <a:cubicBezTo>
                      <a:pt x="194786" y="290036"/>
                      <a:pt x="215741" y="317659"/>
                      <a:pt x="233839" y="350044"/>
                    </a:cubicBezTo>
                    <a:cubicBezTo>
                      <a:pt x="251936" y="317659"/>
                      <a:pt x="272891" y="290989"/>
                      <a:pt x="296704" y="268129"/>
                    </a:cubicBezTo>
                    <a:cubicBezTo>
                      <a:pt x="304324" y="260509"/>
                      <a:pt x="312896" y="253841"/>
                      <a:pt x="322421" y="247174"/>
                    </a:cubicBezTo>
                    <a:lnTo>
                      <a:pt x="322421" y="201454"/>
                    </a:lnTo>
                    <a:cubicBezTo>
                      <a:pt x="328136" y="211931"/>
                      <a:pt x="332899" y="223361"/>
                      <a:pt x="338614" y="235744"/>
                    </a:cubicBezTo>
                    <a:cubicBezTo>
                      <a:pt x="368141" y="217646"/>
                      <a:pt x="401479" y="206216"/>
                      <a:pt x="434816" y="203359"/>
                    </a:cubicBezTo>
                    <a:cubicBezTo>
                      <a:pt x="437674" y="203359"/>
                      <a:pt x="441484" y="202406"/>
                      <a:pt x="445294" y="202406"/>
                    </a:cubicBezTo>
                    <a:lnTo>
                      <a:pt x="446246" y="202406"/>
                    </a:lnTo>
                    <a:cubicBezTo>
                      <a:pt x="449104" y="202406"/>
                      <a:pt x="451961" y="202406"/>
                      <a:pt x="454819" y="202406"/>
                    </a:cubicBezTo>
                    <a:cubicBezTo>
                      <a:pt x="457676" y="202406"/>
                      <a:pt x="459581" y="202406"/>
                      <a:pt x="461486" y="202406"/>
                    </a:cubicBezTo>
                    <a:cubicBezTo>
                      <a:pt x="410051" y="165259"/>
                      <a:pt x="372904" y="109061"/>
                      <a:pt x="362426" y="43339"/>
                    </a:cubicBezTo>
                    <a:cubicBezTo>
                      <a:pt x="335756" y="23336"/>
                      <a:pt x="304324" y="10001"/>
                      <a:pt x="271939" y="7144"/>
                    </a:cubicBezTo>
                    <a:cubicBezTo>
                      <a:pt x="270034" y="7144"/>
                      <a:pt x="268129" y="7144"/>
                      <a:pt x="266224" y="7144"/>
                    </a:cubicBezTo>
                    <a:lnTo>
                      <a:pt x="265271" y="7144"/>
                    </a:lnTo>
                    <a:cubicBezTo>
                      <a:pt x="262414" y="7144"/>
                      <a:pt x="259556" y="7144"/>
                      <a:pt x="256699" y="7144"/>
                    </a:cubicBezTo>
                    <a:cubicBezTo>
                      <a:pt x="253841" y="7144"/>
                      <a:pt x="251936" y="7144"/>
                      <a:pt x="249079" y="7144"/>
                    </a:cubicBezTo>
                    <a:lnTo>
                      <a:pt x="110014" y="7144"/>
                    </a:lnTo>
                    <a:cubicBezTo>
                      <a:pt x="108109" y="88106"/>
                      <a:pt x="68104" y="159544"/>
                      <a:pt x="7144" y="20335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3" name="자유형: 도형 42">
                <a:extLst>
                  <a:ext uri="{FF2B5EF4-FFF2-40B4-BE49-F238E27FC236}">
                    <a16:creationId xmlns:a16="http://schemas.microsoft.com/office/drawing/2014/main" id="{BA05873F-39DF-49F8-853F-4DCD7D88117C}"/>
                  </a:ext>
                </a:extLst>
              </p:cNvPr>
              <p:cNvSpPr/>
              <p:nvPr/>
            </p:nvSpPr>
            <p:spPr>
              <a:xfrm>
                <a:off x="8968890" y="4983500"/>
                <a:ext cx="216804" cy="216805"/>
              </a:xfrm>
              <a:custGeom>
                <a:avLst/>
                <a:gdLst>
                  <a:gd name="connsiteX0" fmla="*/ 206216 w 409575"/>
                  <a:gd name="connsiteY0" fmla="*/ 405289 h 409575"/>
                  <a:gd name="connsiteX1" fmla="*/ 206216 w 409575"/>
                  <a:gd name="connsiteY1" fmla="*/ 405289 h 409575"/>
                  <a:gd name="connsiteX2" fmla="*/ 405289 w 409575"/>
                  <a:gd name="connsiteY2" fmla="*/ 206216 h 409575"/>
                  <a:gd name="connsiteX3" fmla="*/ 206216 w 409575"/>
                  <a:gd name="connsiteY3" fmla="*/ 7144 h 409575"/>
                  <a:gd name="connsiteX4" fmla="*/ 7144 w 409575"/>
                  <a:gd name="connsiteY4" fmla="*/ 206216 h 409575"/>
                  <a:gd name="connsiteX5" fmla="*/ 7144 w 409575"/>
                  <a:gd name="connsiteY5" fmla="*/ 206216 h 409575"/>
                  <a:gd name="connsiteX6" fmla="*/ 206216 w 409575"/>
                  <a:gd name="connsiteY6" fmla="*/ 405289 h 409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09575" h="409575">
                    <a:moveTo>
                      <a:pt x="206216" y="405289"/>
                    </a:moveTo>
                    <a:cubicBezTo>
                      <a:pt x="206216" y="405289"/>
                      <a:pt x="206216" y="405289"/>
                      <a:pt x="206216" y="405289"/>
                    </a:cubicBezTo>
                    <a:cubicBezTo>
                      <a:pt x="316706" y="405289"/>
                      <a:pt x="405289" y="315754"/>
                      <a:pt x="405289" y="206216"/>
                    </a:cubicBezTo>
                    <a:cubicBezTo>
                      <a:pt x="405289" y="96679"/>
                      <a:pt x="315754" y="7144"/>
                      <a:pt x="206216" y="7144"/>
                    </a:cubicBezTo>
                    <a:cubicBezTo>
                      <a:pt x="96679" y="7144"/>
                      <a:pt x="7144" y="96679"/>
                      <a:pt x="7144" y="206216"/>
                    </a:cubicBezTo>
                    <a:cubicBezTo>
                      <a:pt x="7144" y="206216"/>
                      <a:pt x="7144" y="206216"/>
                      <a:pt x="7144" y="206216"/>
                    </a:cubicBezTo>
                    <a:cubicBezTo>
                      <a:pt x="108109" y="224314"/>
                      <a:pt x="188119" y="303371"/>
                      <a:pt x="206216" y="40528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4" name="자유형: 도형 43">
                <a:extLst>
                  <a:ext uri="{FF2B5EF4-FFF2-40B4-BE49-F238E27FC236}">
                    <a16:creationId xmlns:a16="http://schemas.microsoft.com/office/drawing/2014/main" id="{0675FB1C-655A-4736-AC98-CAA5C2F50450}"/>
                  </a:ext>
                </a:extLst>
              </p:cNvPr>
              <p:cNvSpPr/>
              <p:nvPr/>
            </p:nvSpPr>
            <p:spPr>
              <a:xfrm>
                <a:off x="9415103" y="5219969"/>
                <a:ext cx="272266" cy="196637"/>
              </a:xfrm>
              <a:custGeom>
                <a:avLst/>
                <a:gdLst>
                  <a:gd name="connsiteX0" fmla="*/ 7144 w 514350"/>
                  <a:gd name="connsiteY0" fmla="*/ 202406 h 371475"/>
                  <a:gd name="connsiteX1" fmla="*/ 13811 w 514350"/>
                  <a:gd name="connsiteY1" fmla="*/ 202406 h 371475"/>
                  <a:gd name="connsiteX2" fmla="*/ 22384 w 514350"/>
                  <a:gd name="connsiteY2" fmla="*/ 202406 h 371475"/>
                  <a:gd name="connsiteX3" fmla="*/ 23336 w 514350"/>
                  <a:gd name="connsiteY3" fmla="*/ 202406 h 371475"/>
                  <a:gd name="connsiteX4" fmla="*/ 33814 w 514350"/>
                  <a:gd name="connsiteY4" fmla="*/ 203359 h 371475"/>
                  <a:gd name="connsiteX5" fmla="*/ 170974 w 514350"/>
                  <a:gd name="connsiteY5" fmla="*/ 267176 h 371475"/>
                  <a:gd name="connsiteX6" fmla="*/ 247174 w 514350"/>
                  <a:gd name="connsiteY6" fmla="*/ 372904 h 371475"/>
                  <a:gd name="connsiteX7" fmla="*/ 323374 w 514350"/>
                  <a:gd name="connsiteY7" fmla="*/ 372904 h 371475"/>
                  <a:gd name="connsiteX8" fmla="*/ 323374 w 514350"/>
                  <a:gd name="connsiteY8" fmla="*/ 200501 h 371475"/>
                  <a:gd name="connsiteX9" fmla="*/ 363379 w 514350"/>
                  <a:gd name="connsiteY9" fmla="*/ 307181 h 371475"/>
                  <a:gd name="connsiteX10" fmla="*/ 377666 w 514350"/>
                  <a:gd name="connsiteY10" fmla="*/ 372904 h 371475"/>
                  <a:gd name="connsiteX11" fmla="*/ 512921 w 514350"/>
                  <a:gd name="connsiteY11" fmla="*/ 372904 h 371475"/>
                  <a:gd name="connsiteX12" fmla="*/ 464344 w 514350"/>
                  <a:gd name="connsiteY12" fmla="*/ 186214 h 371475"/>
                  <a:gd name="connsiteX13" fmla="*/ 382429 w 514350"/>
                  <a:gd name="connsiteY13" fmla="*/ 58579 h 371475"/>
                  <a:gd name="connsiteX14" fmla="*/ 272891 w 514350"/>
                  <a:gd name="connsiteY14" fmla="*/ 7144 h 371475"/>
                  <a:gd name="connsiteX15" fmla="*/ 267176 w 514350"/>
                  <a:gd name="connsiteY15" fmla="*/ 7144 h 371475"/>
                  <a:gd name="connsiteX16" fmla="*/ 266224 w 514350"/>
                  <a:gd name="connsiteY16" fmla="*/ 7144 h 371475"/>
                  <a:gd name="connsiteX17" fmla="*/ 257651 w 514350"/>
                  <a:gd name="connsiteY17" fmla="*/ 7144 h 371475"/>
                  <a:gd name="connsiteX18" fmla="*/ 250031 w 514350"/>
                  <a:gd name="connsiteY18" fmla="*/ 7144 h 371475"/>
                  <a:gd name="connsiteX19" fmla="*/ 110014 w 514350"/>
                  <a:gd name="connsiteY19" fmla="*/ 7144 h 371475"/>
                  <a:gd name="connsiteX20" fmla="*/ 7144 w 514350"/>
                  <a:gd name="connsiteY20" fmla="*/ 202406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514350" h="371475">
                    <a:moveTo>
                      <a:pt x="7144" y="202406"/>
                    </a:moveTo>
                    <a:cubicBezTo>
                      <a:pt x="9049" y="202406"/>
                      <a:pt x="11906" y="202406"/>
                      <a:pt x="13811" y="202406"/>
                    </a:cubicBezTo>
                    <a:cubicBezTo>
                      <a:pt x="16669" y="202406"/>
                      <a:pt x="19526" y="202406"/>
                      <a:pt x="22384" y="202406"/>
                    </a:cubicBezTo>
                    <a:lnTo>
                      <a:pt x="23336" y="202406"/>
                    </a:lnTo>
                    <a:cubicBezTo>
                      <a:pt x="27146" y="202406"/>
                      <a:pt x="30956" y="202406"/>
                      <a:pt x="33814" y="203359"/>
                    </a:cubicBezTo>
                    <a:cubicBezTo>
                      <a:pt x="83344" y="208121"/>
                      <a:pt x="131921" y="230981"/>
                      <a:pt x="170974" y="267176"/>
                    </a:cubicBezTo>
                    <a:cubicBezTo>
                      <a:pt x="200501" y="294799"/>
                      <a:pt x="225266" y="330041"/>
                      <a:pt x="247174" y="372904"/>
                    </a:cubicBezTo>
                    <a:lnTo>
                      <a:pt x="323374" y="372904"/>
                    </a:lnTo>
                    <a:lnTo>
                      <a:pt x="323374" y="200501"/>
                    </a:lnTo>
                    <a:cubicBezTo>
                      <a:pt x="337661" y="226219"/>
                      <a:pt x="351949" y="261461"/>
                      <a:pt x="363379" y="307181"/>
                    </a:cubicBezTo>
                    <a:cubicBezTo>
                      <a:pt x="368141" y="327184"/>
                      <a:pt x="372904" y="349091"/>
                      <a:pt x="377666" y="372904"/>
                    </a:cubicBezTo>
                    <a:lnTo>
                      <a:pt x="512921" y="372904"/>
                    </a:lnTo>
                    <a:cubicBezTo>
                      <a:pt x="501491" y="300514"/>
                      <a:pt x="485299" y="238601"/>
                      <a:pt x="464344" y="186214"/>
                    </a:cubicBezTo>
                    <a:cubicBezTo>
                      <a:pt x="442436" y="133826"/>
                      <a:pt x="416719" y="90964"/>
                      <a:pt x="382429" y="58579"/>
                    </a:cubicBezTo>
                    <a:cubicBezTo>
                      <a:pt x="352901" y="30004"/>
                      <a:pt x="313849" y="10954"/>
                      <a:pt x="272891" y="7144"/>
                    </a:cubicBezTo>
                    <a:cubicBezTo>
                      <a:pt x="270986" y="7144"/>
                      <a:pt x="269081" y="7144"/>
                      <a:pt x="267176" y="7144"/>
                    </a:cubicBezTo>
                    <a:lnTo>
                      <a:pt x="266224" y="7144"/>
                    </a:lnTo>
                    <a:cubicBezTo>
                      <a:pt x="263366" y="7144"/>
                      <a:pt x="260509" y="7144"/>
                      <a:pt x="257651" y="7144"/>
                    </a:cubicBezTo>
                    <a:cubicBezTo>
                      <a:pt x="254794" y="7144"/>
                      <a:pt x="252889" y="7144"/>
                      <a:pt x="250031" y="7144"/>
                    </a:cubicBezTo>
                    <a:lnTo>
                      <a:pt x="110014" y="7144"/>
                    </a:lnTo>
                    <a:cubicBezTo>
                      <a:pt x="108109" y="87154"/>
                      <a:pt x="68104" y="158591"/>
                      <a:pt x="7144" y="20240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5" name="자유형: 도형 44">
                <a:extLst>
                  <a:ext uri="{FF2B5EF4-FFF2-40B4-BE49-F238E27FC236}">
                    <a16:creationId xmlns:a16="http://schemas.microsoft.com/office/drawing/2014/main" id="{65C94680-7F74-4FB3-9347-2D293C55A6F7}"/>
                  </a:ext>
                </a:extLst>
              </p:cNvPr>
              <p:cNvSpPr/>
              <p:nvPr/>
            </p:nvSpPr>
            <p:spPr>
              <a:xfrm>
                <a:off x="9362163" y="4983500"/>
                <a:ext cx="216804" cy="216805"/>
              </a:xfrm>
              <a:custGeom>
                <a:avLst/>
                <a:gdLst>
                  <a:gd name="connsiteX0" fmla="*/ 206216 w 409575"/>
                  <a:gd name="connsiteY0" fmla="*/ 405289 h 409575"/>
                  <a:gd name="connsiteX1" fmla="*/ 206216 w 409575"/>
                  <a:gd name="connsiteY1" fmla="*/ 405289 h 409575"/>
                  <a:gd name="connsiteX2" fmla="*/ 405289 w 409575"/>
                  <a:gd name="connsiteY2" fmla="*/ 206216 h 409575"/>
                  <a:gd name="connsiteX3" fmla="*/ 206216 w 409575"/>
                  <a:gd name="connsiteY3" fmla="*/ 7144 h 409575"/>
                  <a:gd name="connsiteX4" fmla="*/ 7144 w 409575"/>
                  <a:gd name="connsiteY4" fmla="*/ 206216 h 409575"/>
                  <a:gd name="connsiteX5" fmla="*/ 7144 w 409575"/>
                  <a:gd name="connsiteY5" fmla="*/ 206216 h 409575"/>
                  <a:gd name="connsiteX6" fmla="*/ 206216 w 409575"/>
                  <a:gd name="connsiteY6" fmla="*/ 405289 h 409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09575" h="409575">
                    <a:moveTo>
                      <a:pt x="206216" y="405289"/>
                    </a:moveTo>
                    <a:cubicBezTo>
                      <a:pt x="206216" y="405289"/>
                      <a:pt x="206216" y="405289"/>
                      <a:pt x="206216" y="405289"/>
                    </a:cubicBezTo>
                    <a:cubicBezTo>
                      <a:pt x="316706" y="405289"/>
                      <a:pt x="405289" y="315754"/>
                      <a:pt x="405289" y="206216"/>
                    </a:cubicBezTo>
                    <a:cubicBezTo>
                      <a:pt x="405289" y="96679"/>
                      <a:pt x="315754" y="7144"/>
                      <a:pt x="206216" y="7144"/>
                    </a:cubicBezTo>
                    <a:cubicBezTo>
                      <a:pt x="96679" y="7144"/>
                      <a:pt x="7144" y="96679"/>
                      <a:pt x="7144" y="206216"/>
                    </a:cubicBezTo>
                    <a:cubicBezTo>
                      <a:pt x="7144" y="206216"/>
                      <a:pt x="7144" y="206216"/>
                      <a:pt x="7144" y="206216"/>
                    </a:cubicBezTo>
                    <a:cubicBezTo>
                      <a:pt x="108109" y="224314"/>
                      <a:pt x="188119" y="303371"/>
                      <a:pt x="206216" y="40528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6" name="자유형: 도형 45">
                <a:extLst>
                  <a:ext uri="{FF2B5EF4-FFF2-40B4-BE49-F238E27FC236}">
                    <a16:creationId xmlns:a16="http://schemas.microsoft.com/office/drawing/2014/main" id="{0C421C68-5DC1-4B5A-9424-E6976D584D7B}"/>
                  </a:ext>
                </a:extLst>
              </p:cNvPr>
              <p:cNvSpPr/>
              <p:nvPr/>
            </p:nvSpPr>
            <p:spPr>
              <a:xfrm>
                <a:off x="8840320" y="5111566"/>
                <a:ext cx="216804" cy="216805"/>
              </a:xfrm>
              <a:custGeom>
                <a:avLst/>
                <a:gdLst>
                  <a:gd name="connsiteX0" fmla="*/ 405289 w 409575"/>
                  <a:gd name="connsiteY0" fmla="*/ 206216 h 409575"/>
                  <a:gd name="connsiteX1" fmla="*/ 206216 w 409575"/>
                  <a:gd name="connsiteY1" fmla="*/ 405289 h 409575"/>
                  <a:gd name="connsiteX2" fmla="*/ 7144 w 409575"/>
                  <a:gd name="connsiteY2" fmla="*/ 206216 h 409575"/>
                  <a:gd name="connsiteX3" fmla="*/ 206216 w 409575"/>
                  <a:gd name="connsiteY3" fmla="*/ 7144 h 409575"/>
                  <a:gd name="connsiteX4" fmla="*/ 405289 w 409575"/>
                  <a:gd name="connsiteY4" fmla="*/ 206216 h 409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9575" h="409575">
                    <a:moveTo>
                      <a:pt x="405289" y="206216"/>
                    </a:moveTo>
                    <a:cubicBezTo>
                      <a:pt x="405289" y="316161"/>
                      <a:pt x="316161" y="405289"/>
                      <a:pt x="206216" y="405289"/>
                    </a:cubicBezTo>
                    <a:cubicBezTo>
                      <a:pt x="96272" y="405289"/>
                      <a:pt x="7144" y="316161"/>
                      <a:pt x="7144" y="206216"/>
                    </a:cubicBezTo>
                    <a:cubicBezTo>
                      <a:pt x="7144" y="96271"/>
                      <a:pt x="96272" y="7144"/>
                      <a:pt x="206216" y="7144"/>
                    </a:cubicBezTo>
                    <a:cubicBezTo>
                      <a:pt x="316161" y="7144"/>
                      <a:pt x="405289" y="96272"/>
                      <a:pt x="405289" y="20621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7" name="자유형: 도형 46">
                <a:extLst>
                  <a:ext uri="{FF2B5EF4-FFF2-40B4-BE49-F238E27FC236}">
                    <a16:creationId xmlns:a16="http://schemas.microsoft.com/office/drawing/2014/main" id="{E06C7CF5-B884-4153-A9A1-9A5EE59FE8E7}"/>
                  </a:ext>
                </a:extLst>
              </p:cNvPr>
              <p:cNvSpPr/>
              <p:nvPr/>
            </p:nvSpPr>
            <p:spPr>
              <a:xfrm>
                <a:off x="9233593" y="5111566"/>
                <a:ext cx="216804" cy="216805"/>
              </a:xfrm>
              <a:custGeom>
                <a:avLst/>
                <a:gdLst>
                  <a:gd name="connsiteX0" fmla="*/ 405289 w 409575"/>
                  <a:gd name="connsiteY0" fmla="*/ 206216 h 409575"/>
                  <a:gd name="connsiteX1" fmla="*/ 206216 w 409575"/>
                  <a:gd name="connsiteY1" fmla="*/ 405289 h 409575"/>
                  <a:gd name="connsiteX2" fmla="*/ 7144 w 409575"/>
                  <a:gd name="connsiteY2" fmla="*/ 206216 h 409575"/>
                  <a:gd name="connsiteX3" fmla="*/ 206216 w 409575"/>
                  <a:gd name="connsiteY3" fmla="*/ 7144 h 409575"/>
                  <a:gd name="connsiteX4" fmla="*/ 405289 w 409575"/>
                  <a:gd name="connsiteY4" fmla="*/ 206216 h 409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9575" h="409575">
                    <a:moveTo>
                      <a:pt x="405289" y="206216"/>
                    </a:moveTo>
                    <a:cubicBezTo>
                      <a:pt x="405289" y="316161"/>
                      <a:pt x="316161" y="405289"/>
                      <a:pt x="206216" y="405289"/>
                    </a:cubicBezTo>
                    <a:cubicBezTo>
                      <a:pt x="96272" y="405289"/>
                      <a:pt x="7144" y="316161"/>
                      <a:pt x="7144" y="206216"/>
                    </a:cubicBezTo>
                    <a:cubicBezTo>
                      <a:pt x="7144" y="96271"/>
                      <a:pt x="96271" y="7144"/>
                      <a:pt x="206216" y="7144"/>
                    </a:cubicBezTo>
                    <a:cubicBezTo>
                      <a:pt x="316161" y="7144"/>
                      <a:pt x="405289" y="96272"/>
                      <a:pt x="405289" y="20621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8" name="자유형: 도형 47">
                <a:extLst>
                  <a:ext uri="{FF2B5EF4-FFF2-40B4-BE49-F238E27FC236}">
                    <a16:creationId xmlns:a16="http://schemas.microsoft.com/office/drawing/2014/main" id="{B5A9B9F8-89FA-4F17-8CD8-3DC756C4457C}"/>
                  </a:ext>
                </a:extLst>
              </p:cNvPr>
              <p:cNvSpPr/>
              <p:nvPr/>
            </p:nvSpPr>
            <p:spPr>
              <a:xfrm>
                <a:off x="8728389" y="5348539"/>
                <a:ext cx="831922" cy="216805"/>
              </a:xfrm>
              <a:custGeom>
                <a:avLst/>
                <a:gdLst>
                  <a:gd name="connsiteX0" fmla="*/ 183356 w 1571625"/>
                  <a:gd name="connsiteY0" fmla="*/ 236696 h 409575"/>
                  <a:gd name="connsiteX1" fmla="*/ 200501 w 1571625"/>
                  <a:gd name="connsiteY1" fmla="*/ 200501 h 409575"/>
                  <a:gd name="connsiteX2" fmla="*/ 200501 w 1571625"/>
                  <a:gd name="connsiteY2" fmla="*/ 406241 h 409575"/>
                  <a:gd name="connsiteX3" fmla="*/ 634841 w 1571625"/>
                  <a:gd name="connsiteY3" fmla="*/ 406241 h 409575"/>
                  <a:gd name="connsiteX4" fmla="*/ 634841 w 1571625"/>
                  <a:gd name="connsiteY4" fmla="*/ 200501 h 409575"/>
                  <a:gd name="connsiteX5" fmla="*/ 674846 w 1571625"/>
                  <a:gd name="connsiteY5" fmla="*/ 307181 h 409575"/>
                  <a:gd name="connsiteX6" fmla="*/ 693896 w 1571625"/>
                  <a:gd name="connsiteY6" fmla="*/ 406241 h 409575"/>
                  <a:gd name="connsiteX7" fmla="*/ 884396 w 1571625"/>
                  <a:gd name="connsiteY7" fmla="*/ 406241 h 409575"/>
                  <a:gd name="connsiteX8" fmla="*/ 926306 w 1571625"/>
                  <a:gd name="connsiteY8" fmla="*/ 236696 h 409575"/>
                  <a:gd name="connsiteX9" fmla="*/ 943451 w 1571625"/>
                  <a:gd name="connsiteY9" fmla="*/ 200501 h 409575"/>
                  <a:gd name="connsiteX10" fmla="*/ 943451 w 1571625"/>
                  <a:gd name="connsiteY10" fmla="*/ 406241 h 409575"/>
                  <a:gd name="connsiteX11" fmla="*/ 1377791 w 1571625"/>
                  <a:gd name="connsiteY11" fmla="*/ 406241 h 409575"/>
                  <a:gd name="connsiteX12" fmla="*/ 1377791 w 1571625"/>
                  <a:gd name="connsiteY12" fmla="*/ 200501 h 409575"/>
                  <a:gd name="connsiteX13" fmla="*/ 1417796 w 1571625"/>
                  <a:gd name="connsiteY13" fmla="*/ 307181 h 409575"/>
                  <a:gd name="connsiteX14" fmla="*/ 1436846 w 1571625"/>
                  <a:gd name="connsiteY14" fmla="*/ 406241 h 409575"/>
                  <a:gd name="connsiteX15" fmla="*/ 1571149 w 1571625"/>
                  <a:gd name="connsiteY15" fmla="*/ 406241 h 409575"/>
                  <a:gd name="connsiteX16" fmla="*/ 1517809 w 1571625"/>
                  <a:gd name="connsiteY16" fmla="*/ 186214 h 409575"/>
                  <a:gd name="connsiteX17" fmla="*/ 1435894 w 1571625"/>
                  <a:gd name="connsiteY17" fmla="*/ 58579 h 409575"/>
                  <a:gd name="connsiteX18" fmla="*/ 1326356 w 1571625"/>
                  <a:gd name="connsiteY18" fmla="*/ 7144 h 409575"/>
                  <a:gd name="connsiteX19" fmla="*/ 1320641 w 1571625"/>
                  <a:gd name="connsiteY19" fmla="*/ 7144 h 409575"/>
                  <a:gd name="connsiteX20" fmla="*/ 1319689 w 1571625"/>
                  <a:gd name="connsiteY20" fmla="*/ 7144 h 409575"/>
                  <a:gd name="connsiteX21" fmla="*/ 1311116 w 1571625"/>
                  <a:gd name="connsiteY21" fmla="*/ 7144 h 409575"/>
                  <a:gd name="connsiteX22" fmla="*/ 1303496 w 1571625"/>
                  <a:gd name="connsiteY22" fmla="*/ 7144 h 409575"/>
                  <a:gd name="connsiteX23" fmla="*/ 1016794 w 1571625"/>
                  <a:gd name="connsiteY23" fmla="*/ 7144 h 409575"/>
                  <a:gd name="connsiteX24" fmla="*/ 1009174 w 1571625"/>
                  <a:gd name="connsiteY24" fmla="*/ 7144 h 409575"/>
                  <a:gd name="connsiteX25" fmla="*/ 1000601 w 1571625"/>
                  <a:gd name="connsiteY25" fmla="*/ 7144 h 409575"/>
                  <a:gd name="connsiteX26" fmla="*/ 999649 w 1571625"/>
                  <a:gd name="connsiteY26" fmla="*/ 7144 h 409575"/>
                  <a:gd name="connsiteX27" fmla="*/ 993934 w 1571625"/>
                  <a:gd name="connsiteY27" fmla="*/ 7144 h 409575"/>
                  <a:gd name="connsiteX28" fmla="*/ 884396 w 1571625"/>
                  <a:gd name="connsiteY28" fmla="*/ 58579 h 409575"/>
                  <a:gd name="connsiteX29" fmla="*/ 788194 w 1571625"/>
                  <a:gd name="connsiteY29" fmla="*/ 224314 h 409575"/>
                  <a:gd name="connsiteX30" fmla="*/ 774859 w 1571625"/>
                  <a:gd name="connsiteY30" fmla="*/ 186214 h 409575"/>
                  <a:gd name="connsiteX31" fmla="*/ 692944 w 1571625"/>
                  <a:gd name="connsiteY31" fmla="*/ 58579 h 409575"/>
                  <a:gd name="connsiteX32" fmla="*/ 583406 w 1571625"/>
                  <a:gd name="connsiteY32" fmla="*/ 7144 h 409575"/>
                  <a:gd name="connsiteX33" fmla="*/ 577691 w 1571625"/>
                  <a:gd name="connsiteY33" fmla="*/ 7144 h 409575"/>
                  <a:gd name="connsiteX34" fmla="*/ 576739 w 1571625"/>
                  <a:gd name="connsiteY34" fmla="*/ 7144 h 409575"/>
                  <a:gd name="connsiteX35" fmla="*/ 568166 w 1571625"/>
                  <a:gd name="connsiteY35" fmla="*/ 7144 h 409575"/>
                  <a:gd name="connsiteX36" fmla="*/ 560546 w 1571625"/>
                  <a:gd name="connsiteY36" fmla="*/ 7144 h 409575"/>
                  <a:gd name="connsiteX37" fmla="*/ 274796 w 1571625"/>
                  <a:gd name="connsiteY37" fmla="*/ 7144 h 409575"/>
                  <a:gd name="connsiteX38" fmla="*/ 267176 w 1571625"/>
                  <a:gd name="connsiteY38" fmla="*/ 7144 h 409575"/>
                  <a:gd name="connsiteX39" fmla="*/ 258604 w 1571625"/>
                  <a:gd name="connsiteY39" fmla="*/ 7144 h 409575"/>
                  <a:gd name="connsiteX40" fmla="*/ 257651 w 1571625"/>
                  <a:gd name="connsiteY40" fmla="*/ 7144 h 409575"/>
                  <a:gd name="connsiteX41" fmla="*/ 251936 w 1571625"/>
                  <a:gd name="connsiteY41" fmla="*/ 7144 h 409575"/>
                  <a:gd name="connsiteX42" fmla="*/ 142399 w 1571625"/>
                  <a:gd name="connsiteY42" fmla="*/ 58579 h 409575"/>
                  <a:gd name="connsiteX43" fmla="*/ 31909 w 1571625"/>
                  <a:gd name="connsiteY43" fmla="*/ 273844 h 409575"/>
                  <a:gd name="connsiteX44" fmla="*/ 7144 w 1571625"/>
                  <a:gd name="connsiteY44" fmla="*/ 406241 h 409575"/>
                  <a:gd name="connsiteX45" fmla="*/ 141446 w 1571625"/>
                  <a:gd name="connsiteY45" fmla="*/ 406241 h 409575"/>
                  <a:gd name="connsiteX46" fmla="*/ 183356 w 1571625"/>
                  <a:gd name="connsiteY46" fmla="*/ 236696 h 409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1571625" h="409575">
                    <a:moveTo>
                      <a:pt x="183356" y="236696"/>
                    </a:moveTo>
                    <a:cubicBezTo>
                      <a:pt x="189071" y="223361"/>
                      <a:pt x="194786" y="210979"/>
                      <a:pt x="200501" y="200501"/>
                    </a:cubicBezTo>
                    <a:lnTo>
                      <a:pt x="200501" y="406241"/>
                    </a:lnTo>
                    <a:lnTo>
                      <a:pt x="634841" y="406241"/>
                    </a:lnTo>
                    <a:lnTo>
                      <a:pt x="634841" y="200501"/>
                    </a:lnTo>
                    <a:cubicBezTo>
                      <a:pt x="649129" y="226219"/>
                      <a:pt x="663416" y="261461"/>
                      <a:pt x="674846" y="307181"/>
                    </a:cubicBezTo>
                    <a:cubicBezTo>
                      <a:pt x="682466" y="336709"/>
                      <a:pt x="689134" y="369094"/>
                      <a:pt x="693896" y="406241"/>
                    </a:cubicBezTo>
                    <a:lnTo>
                      <a:pt x="884396" y="406241"/>
                    </a:lnTo>
                    <a:cubicBezTo>
                      <a:pt x="894874" y="335756"/>
                      <a:pt x="909161" y="278606"/>
                      <a:pt x="926306" y="236696"/>
                    </a:cubicBezTo>
                    <a:cubicBezTo>
                      <a:pt x="932021" y="223361"/>
                      <a:pt x="937736" y="210979"/>
                      <a:pt x="943451" y="200501"/>
                    </a:cubicBezTo>
                    <a:lnTo>
                      <a:pt x="943451" y="406241"/>
                    </a:lnTo>
                    <a:lnTo>
                      <a:pt x="1377791" y="406241"/>
                    </a:lnTo>
                    <a:lnTo>
                      <a:pt x="1377791" y="200501"/>
                    </a:lnTo>
                    <a:cubicBezTo>
                      <a:pt x="1392079" y="226219"/>
                      <a:pt x="1406366" y="261461"/>
                      <a:pt x="1417796" y="307181"/>
                    </a:cubicBezTo>
                    <a:cubicBezTo>
                      <a:pt x="1425416" y="336709"/>
                      <a:pt x="1432084" y="369094"/>
                      <a:pt x="1436846" y="406241"/>
                    </a:cubicBezTo>
                    <a:lnTo>
                      <a:pt x="1571149" y="406241"/>
                    </a:lnTo>
                    <a:cubicBezTo>
                      <a:pt x="1559719" y="318611"/>
                      <a:pt x="1541621" y="246221"/>
                      <a:pt x="1517809" y="186214"/>
                    </a:cubicBezTo>
                    <a:cubicBezTo>
                      <a:pt x="1495901" y="133826"/>
                      <a:pt x="1470184" y="90011"/>
                      <a:pt x="1435894" y="58579"/>
                    </a:cubicBezTo>
                    <a:cubicBezTo>
                      <a:pt x="1406366" y="30004"/>
                      <a:pt x="1367314" y="10954"/>
                      <a:pt x="1326356" y="7144"/>
                    </a:cubicBezTo>
                    <a:cubicBezTo>
                      <a:pt x="1324451" y="7144"/>
                      <a:pt x="1322546" y="7144"/>
                      <a:pt x="1320641" y="7144"/>
                    </a:cubicBezTo>
                    <a:lnTo>
                      <a:pt x="1319689" y="7144"/>
                    </a:lnTo>
                    <a:cubicBezTo>
                      <a:pt x="1316831" y="7144"/>
                      <a:pt x="1313974" y="7144"/>
                      <a:pt x="1311116" y="7144"/>
                    </a:cubicBezTo>
                    <a:cubicBezTo>
                      <a:pt x="1308259" y="7144"/>
                      <a:pt x="1306354" y="7144"/>
                      <a:pt x="1303496" y="7144"/>
                    </a:cubicBezTo>
                    <a:lnTo>
                      <a:pt x="1016794" y="7144"/>
                    </a:lnTo>
                    <a:cubicBezTo>
                      <a:pt x="1013936" y="7144"/>
                      <a:pt x="1012031" y="7144"/>
                      <a:pt x="1009174" y="7144"/>
                    </a:cubicBezTo>
                    <a:cubicBezTo>
                      <a:pt x="1006316" y="7144"/>
                      <a:pt x="1003459" y="7144"/>
                      <a:pt x="1000601" y="7144"/>
                    </a:cubicBezTo>
                    <a:lnTo>
                      <a:pt x="999649" y="7144"/>
                    </a:lnTo>
                    <a:cubicBezTo>
                      <a:pt x="997744" y="7144"/>
                      <a:pt x="995839" y="7144"/>
                      <a:pt x="993934" y="7144"/>
                    </a:cubicBezTo>
                    <a:cubicBezTo>
                      <a:pt x="952976" y="10954"/>
                      <a:pt x="914876" y="30004"/>
                      <a:pt x="884396" y="58579"/>
                    </a:cubicBezTo>
                    <a:cubicBezTo>
                      <a:pt x="842486" y="98584"/>
                      <a:pt x="812006" y="153829"/>
                      <a:pt x="788194" y="224314"/>
                    </a:cubicBezTo>
                    <a:cubicBezTo>
                      <a:pt x="783431" y="210979"/>
                      <a:pt x="779621" y="198596"/>
                      <a:pt x="774859" y="186214"/>
                    </a:cubicBezTo>
                    <a:cubicBezTo>
                      <a:pt x="752951" y="132874"/>
                      <a:pt x="727234" y="90011"/>
                      <a:pt x="692944" y="58579"/>
                    </a:cubicBezTo>
                    <a:cubicBezTo>
                      <a:pt x="662464" y="30004"/>
                      <a:pt x="624364" y="10954"/>
                      <a:pt x="583406" y="7144"/>
                    </a:cubicBezTo>
                    <a:cubicBezTo>
                      <a:pt x="581501" y="7144"/>
                      <a:pt x="579596" y="7144"/>
                      <a:pt x="577691" y="7144"/>
                    </a:cubicBezTo>
                    <a:lnTo>
                      <a:pt x="576739" y="7144"/>
                    </a:lnTo>
                    <a:cubicBezTo>
                      <a:pt x="573881" y="7144"/>
                      <a:pt x="571024" y="7144"/>
                      <a:pt x="568166" y="7144"/>
                    </a:cubicBezTo>
                    <a:cubicBezTo>
                      <a:pt x="565309" y="7144"/>
                      <a:pt x="563404" y="7144"/>
                      <a:pt x="560546" y="7144"/>
                    </a:cubicBezTo>
                    <a:lnTo>
                      <a:pt x="274796" y="7144"/>
                    </a:lnTo>
                    <a:cubicBezTo>
                      <a:pt x="271939" y="7144"/>
                      <a:pt x="270034" y="7144"/>
                      <a:pt x="267176" y="7144"/>
                    </a:cubicBezTo>
                    <a:cubicBezTo>
                      <a:pt x="264319" y="7144"/>
                      <a:pt x="261461" y="7144"/>
                      <a:pt x="258604" y="7144"/>
                    </a:cubicBezTo>
                    <a:lnTo>
                      <a:pt x="257651" y="7144"/>
                    </a:lnTo>
                    <a:cubicBezTo>
                      <a:pt x="255746" y="7144"/>
                      <a:pt x="253841" y="7144"/>
                      <a:pt x="251936" y="7144"/>
                    </a:cubicBezTo>
                    <a:cubicBezTo>
                      <a:pt x="210979" y="10954"/>
                      <a:pt x="172879" y="30004"/>
                      <a:pt x="142399" y="58579"/>
                    </a:cubicBezTo>
                    <a:cubicBezTo>
                      <a:pt x="90964" y="107156"/>
                      <a:pt x="56674" y="178594"/>
                      <a:pt x="31909" y="273844"/>
                    </a:cubicBezTo>
                    <a:cubicBezTo>
                      <a:pt x="21431" y="313849"/>
                      <a:pt x="13811" y="357664"/>
                      <a:pt x="7144" y="406241"/>
                    </a:cubicBezTo>
                    <a:lnTo>
                      <a:pt x="141446" y="406241"/>
                    </a:lnTo>
                    <a:cubicBezTo>
                      <a:pt x="151924" y="334804"/>
                      <a:pt x="166211" y="278606"/>
                      <a:pt x="183356" y="23669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9" name="자유형: 도형 48">
                <a:extLst>
                  <a:ext uri="{FF2B5EF4-FFF2-40B4-BE49-F238E27FC236}">
                    <a16:creationId xmlns:a16="http://schemas.microsoft.com/office/drawing/2014/main" id="{1AB4CF8C-FAA0-4033-BD43-BC23B73F7F2C}"/>
                  </a:ext>
                </a:extLst>
              </p:cNvPr>
              <p:cNvSpPr/>
              <p:nvPr/>
            </p:nvSpPr>
            <p:spPr>
              <a:xfrm>
                <a:off x="10090725" y="5111566"/>
                <a:ext cx="216804" cy="216805"/>
              </a:xfrm>
              <a:custGeom>
                <a:avLst/>
                <a:gdLst>
                  <a:gd name="connsiteX0" fmla="*/ 405289 w 409575"/>
                  <a:gd name="connsiteY0" fmla="*/ 206216 h 409575"/>
                  <a:gd name="connsiteX1" fmla="*/ 206216 w 409575"/>
                  <a:gd name="connsiteY1" fmla="*/ 405289 h 409575"/>
                  <a:gd name="connsiteX2" fmla="*/ 7144 w 409575"/>
                  <a:gd name="connsiteY2" fmla="*/ 206216 h 409575"/>
                  <a:gd name="connsiteX3" fmla="*/ 206216 w 409575"/>
                  <a:gd name="connsiteY3" fmla="*/ 7144 h 409575"/>
                  <a:gd name="connsiteX4" fmla="*/ 405289 w 409575"/>
                  <a:gd name="connsiteY4" fmla="*/ 206216 h 409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9575" h="409575">
                    <a:moveTo>
                      <a:pt x="405289" y="206216"/>
                    </a:moveTo>
                    <a:cubicBezTo>
                      <a:pt x="405289" y="316161"/>
                      <a:pt x="316161" y="405289"/>
                      <a:pt x="206216" y="405289"/>
                    </a:cubicBezTo>
                    <a:cubicBezTo>
                      <a:pt x="96272" y="405289"/>
                      <a:pt x="7144" y="316161"/>
                      <a:pt x="7144" y="206216"/>
                    </a:cubicBezTo>
                    <a:cubicBezTo>
                      <a:pt x="7144" y="96271"/>
                      <a:pt x="96272" y="7144"/>
                      <a:pt x="206216" y="7144"/>
                    </a:cubicBezTo>
                    <a:cubicBezTo>
                      <a:pt x="316161" y="7144"/>
                      <a:pt x="405289" y="96272"/>
                      <a:pt x="405289" y="20621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0" name="자유형: 도형 49">
                <a:extLst>
                  <a:ext uri="{FF2B5EF4-FFF2-40B4-BE49-F238E27FC236}">
                    <a16:creationId xmlns:a16="http://schemas.microsoft.com/office/drawing/2014/main" id="{4989EF1D-1705-4EBC-8D8A-FE7DA7E41047}"/>
                  </a:ext>
                </a:extLst>
              </p:cNvPr>
              <p:cNvSpPr/>
              <p:nvPr/>
            </p:nvSpPr>
            <p:spPr>
              <a:xfrm>
                <a:off x="10483997" y="5111566"/>
                <a:ext cx="216804" cy="216805"/>
              </a:xfrm>
              <a:custGeom>
                <a:avLst/>
                <a:gdLst>
                  <a:gd name="connsiteX0" fmla="*/ 405289 w 409575"/>
                  <a:gd name="connsiteY0" fmla="*/ 206216 h 409575"/>
                  <a:gd name="connsiteX1" fmla="*/ 206216 w 409575"/>
                  <a:gd name="connsiteY1" fmla="*/ 405289 h 409575"/>
                  <a:gd name="connsiteX2" fmla="*/ 7144 w 409575"/>
                  <a:gd name="connsiteY2" fmla="*/ 206216 h 409575"/>
                  <a:gd name="connsiteX3" fmla="*/ 206216 w 409575"/>
                  <a:gd name="connsiteY3" fmla="*/ 7144 h 409575"/>
                  <a:gd name="connsiteX4" fmla="*/ 405289 w 409575"/>
                  <a:gd name="connsiteY4" fmla="*/ 206216 h 409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9575" h="409575">
                    <a:moveTo>
                      <a:pt x="405289" y="206216"/>
                    </a:moveTo>
                    <a:cubicBezTo>
                      <a:pt x="405289" y="316161"/>
                      <a:pt x="316161" y="405289"/>
                      <a:pt x="206216" y="405289"/>
                    </a:cubicBezTo>
                    <a:cubicBezTo>
                      <a:pt x="96272" y="405289"/>
                      <a:pt x="7144" y="316161"/>
                      <a:pt x="7144" y="206216"/>
                    </a:cubicBezTo>
                    <a:cubicBezTo>
                      <a:pt x="7144" y="96271"/>
                      <a:pt x="96272" y="7144"/>
                      <a:pt x="206216" y="7144"/>
                    </a:cubicBezTo>
                    <a:cubicBezTo>
                      <a:pt x="316161" y="7144"/>
                      <a:pt x="405289" y="96272"/>
                      <a:pt x="405289" y="20621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1" name="자유형: 도형 50">
                <a:extLst>
                  <a:ext uri="{FF2B5EF4-FFF2-40B4-BE49-F238E27FC236}">
                    <a16:creationId xmlns:a16="http://schemas.microsoft.com/office/drawing/2014/main" id="{4C027F9D-6100-4199-BE31-09B2EB4A211A}"/>
                  </a:ext>
                </a:extLst>
              </p:cNvPr>
              <p:cNvSpPr/>
              <p:nvPr/>
            </p:nvSpPr>
            <p:spPr>
              <a:xfrm>
                <a:off x="9978794" y="5348539"/>
                <a:ext cx="831922" cy="216805"/>
              </a:xfrm>
              <a:custGeom>
                <a:avLst/>
                <a:gdLst>
                  <a:gd name="connsiteX0" fmla="*/ 7144 w 1571625"/>
                  <a:gd name="connsiteY0" fmla="*/ 406241 h 409575"/>
                  <a:gd name="connsiteX1" fmla="*/ 141446 w 1571625"/>
                  <a:gd name="connsiteY1" fmla="*/ 406241 h 409575"/>
                  <a:gd name="connsiteX2" fmla="*/ 183356 w 1571625"/>
                  <a:gd name="connsiteY2" fmla="*/ 236696 h 409575"/>
                  <a:gd name="connsiteX3" fmla="*/ 200501 w 1571625"/>
                  <a:gd name="connsiteY3" fmla="*/ 200501 h 409575"/>
                  <a:gd name="connsiteX4" fmla="*/ 200501 w 1571625"/>
                  <a:gd name="connsiteY4" fmla="*/ 406241 h 409575"/>
                  <a:gd name="connsiteX5" fmla="*/ 634841 w 1571625"/>
                  <a:gd name="connsiteY5" fmla="*/ 406241 h 409575"/>
                  <a:gd name="connsiteX6" fmla="*/ 634841 w 1571625"/>
                  <a:gd name="connsiteY6" fmla="*/ 200501 h 409575"/>
                  <a:gd name="connsiteX7" fmla="*/ 674846 w 1571625"/>
                  <a:gd name="connsiteY7" fmla="*/ 307181 h 409575"/>
                  <a:gd name="connsiteX8" fmla="*/ 693896 w 1571625"/>
                  <a:gd name="connsiteY8" fmla="*/ 406241 h 409575"/>
                  <a:gd name="connsiteX9" fmla="*/ 884396 w 1571625"/>
                  <a:gd name="connsiteY9" fmla="*/ 406241 h 409575"/>
                  <a:gd name="connsiteX10" fmla="*/ 926306 w 1571625"/>
                  <a:gd name="connsiteY10" fmla="*/ 236696 h 409575"/>
                  <a:gd name="connsiteX11" fmla="*/ 943451 w 1571625"/>
                  <a:gd name="connsiteY11" fmla="*/ 200501 h 409575"/>
                  <a:gd name="connsiteX12" fmla="*/ 943451 w 1571625"/>
                  <a:gd name="connsiteY12" fmla="*/ 406241 h 409575"/>
                  <a:gd name="connsiteX13" fmla="*/ 1377791 w 1571625"/>
                  <a:gd name="connsiteY13" fmla="*/ 406241 h 409575"/>
                  <a:gd name="connsiteX14" fmla="*/ 1377791 w 1571625"/>
                  <a:gd name="connsiteY14" fmla="*/ 200501 h 409575"/>
                  <a:gd name="connsiteX15" fmla="*/ 1417796 w 1571625"/>
                  <a:gd name="connsiteY15" fmla="*/ 307181 h 409575"/>
                  <a:gd name="connsiteX16" fmla="*/ 1436846 w 1571625"/>
                  <a:gd name="connsiteY16" fmla="*/ 406241 h 409575"/>
                  <a:gd name="connsiteX17" fmla="*/ 1571149 w 1571625"/>
                  <a:gd name="connsiteY17" fmla="*/ 406241 h 409575"/>
                  <a:gd name="connsiteX18" fmla="*/ 1517809 w 1571625"/>
                  <a:gd name="connsiteY18" fmla="*/ 186214 h 409575"/>
                  <a:gd name="connsiteX19" fmla="*/ 1435894 w 1571625"/>
                  <a:gd name="connsiteY19" fmla="*/ 58579 h 409575"/>
                  <a:gd name="connsiteX20" fmla="*/ 1326356 w 1571625"/>
                  <a:gd name="connsiteY20" fmla="*/ 7144 h 409575"/>
                  <a:gd name="connsiteX21" fmla="*/ 1320641 w 1571625"/>
                  <a:gd name="connsiteY21" fmla="*/ 7144 h 409575"/>
                  <a:gd name="connsiteX22" fmla="*/ 1319689 w 1571625"/>
                  <a:gd name="connsiteY22" fmla="*/ 7144 h 409575"/>
                  <a:gd name="connsiteX23" fmla="*/ 1311116 w 1571625"/>
                  <a:gd name="connsiteY23" fmla="*/ 7144 h 409575"/>
                  <a:gd name="connsiteX24" fmla="*/ 1303496 w 1571625"/>
                  <a:gd name="connsiteY24" fmla="*/ 7144 h 409575"/>
                  <a:gd name="connsiteX25" fmla="*/ 1016794 w 1571625"/>
                  <a:gd name="connsiteY25" fmla="*/ 7144 h 409575"/>
                  <a:gd name="connsiteX26" fmla="*/ 1009174 w 1571625"/>
                  <a:gd name="connsiteY26" fmla="*/ 7144 h 409575"/>
                  <a:gd name="connsiteX27" fmla="*/ 1000601 w 1571625"/>
                  <a:gd name="connsiteY27" fmla="*/ 7144 h 409575"/>
                  <a:gd name="connsiteX28" fmla="*/ 999649 w 1571625"/>
                  <a:gd name="connsiteY28" fmla="*/ 7144 h 409575"/>
                  <a:gd name="connsiteX29" fmla="*/ 993934 w 1571625"/>
                  <a:gd name="connsiteY29" fmla="*/ 7144 h 409575"/>
                  <a:gd name="connsiteX30" fmla="*/ 884396 w 1571625"/>
                  <a:gd name="connsiteY30" fmla="*/ 58579 h 409575"/>
                  <a:gd name="connsiteX31" fmla="*/ 788194 w 1571625"/>
                  <a:gd name="connsiteY31" fmla="*/ 224314 h 409575"/>
                  <a:gd name="connsiteX32" fmla="*/ 774859 w 1571625"/>
                  <a:gd name="connsiteY32" fmla="*/ 186214 h 409575"/>
                  <a:gd name="connsiteX33" fmla="*/ 692944 w 1571625"/>
                  <a:gd name="connsiteY33" fmla="*/ 58579 h 409575"/>
                  <a:gd name="connsiteX34" fmla="*/ 583406 w 1571625"/>
                  <a:gd name="connsiteY34" fmla="*/ 7144 h 409575"/>
                  <a:gd name="connsiteX35" fmla="*/ 577691 w 1571625"/>
                  <a:gd name="connsiteY35" fmla="*/ 7144 h 409575"/>
                  <a:gd name="connsiteX36" fmla="*/ 576739 w 1571625"/>
                  <a:gd name="connsiteY36" fmla="*/ 7144 h 409575"/>
                  <a:gd name="connsiteX37" fmla="*/ 568166 w 1571625"/>
                  <a:gd name="connsiteY37" fmla="*/ 7144 h 409575"/>
                  <a:gd name="connsiteX38" fmla="*/ 560546 w 1571625"/>
                  <a:gd name="connsiteY38" fmla="*/ 7144 h 409575"/>
                  <a:gd name="connsiteX39" fmla="*/ 273844 w 1571625"/>
                  <a:gd name="connsiteY39" fmla="*/ 7144 h 409575"/>
                  <a:gd name="connsiteX40" fmla="*/ 266224 w 1571625"/>
                  <a:gd name="connsiteY40" fmla="*/ 7144 h 409575"/>
                  <a:gd name="connsiteX41" fmla="*/ 257651 w 1571625"/>
                  <a:gd name="connsiteY41" fmla="*/ 7144 h 409575"/>
                  <a:gd name="connsiteX42" fmla="*/ 256699 w 1571625"/>
                  <a:gd name="connsiteY42" fmla="*/ 7144 h 409575"/>
                  <a:gd name="connsiteX43" fmla="*/ 250984 w 1571625"/>
                  <a:gd name="connsiteY43" fmla="*/ 7144 h 409575"/>
                  <a:gd name="connsiteX44" fmla="*/ 141446 w 1571625"/>
                  <a:gd name="connsiteY44" fmla="*/ 58579 h 409575"/>
                  <a:gd name="connsiteX45" fmla="*/ 30956 w 1571625"/>
                  <a:gd name="connsiteY45" fmla="*/ 273844 h 409575"/>
                  <a:gd name="connsiteX46" fmla="*/ 7144 w 1571625"/>
                  <a:gd name="connsiteY46" fmla="*/ 406241 h 409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1571625" h="409575">
                    <a:moveTo>
                      <a:pt x="7144" y="406241"/>
                    </a:moveTo>
                    <a:lnTo>
                      <a:pt x="141446" y="406241"/>
                    </a:lnTo>
                    <a:cubicBezTo>
                      <a:pt x="151924" y="335756"/>
                      <a:pt x="166211" y="278606"/>
                      <a:pt x="183356" y="236696"/>
                    </a:cubicBezTo>
                    <a:cubicBezTo>
                      <a:pt x="189071" y="223361"/>
                      <a:pt x="194786" y="210979"/>
                      <a:pt x="200501" y="200501"/>
                    </a:cubicBezTo>
                    <a:lnTo>
                      <a:pt x="200501" y="406241"/>
                    </a:lnTo>
                    <a:lnTo>
                      <a:pt x="634841" y="406241"/>
                    </a:lnTo>
                    <a:lnTo>
                      <a:pt x="634841" y="200501"/>
                    </a:lnTo>
                    <a:cubicBezTo>
                      <a:pt x="649129" y="226219"/>
                      <a:pt x="663416" y="261461"/>
                      <a:pt x="674846" y="307181"/>
                    </a:cubicBezTo>
                    <a:cubicBezTo>
                      <a:pt x="682466" y="336709"/>
                      <a:pt x="689134" y="369094"/>
                      <a:pt x="693896" y="406241"/>
                    </a:cubicBezTo>
                    <a:lnTo>
                      <a:pt x="884396" y="406241"/>
                    </a:lnTo>
                    <a:cubicBezTo>
                      <a:pt x="894874" y="335756"/>
                      <a:pt x="909161" y="278606"/>
                      <a:pt x="926306" y="236696"/>
                    </a:cubicBezTo>
                    <a:cubicBezTo>
                      <a:pt x="932021" y="223361"/>
                      <a:pt x="937736" y="210979"/>
                      <a:pt x="943451" y="200501"/>
                    </a:cubicBezTo>
                    <a:lnTo>
                      <a:pt x="943451" y="406241"/>
                    </a:lnTo>
                    <a:lnTo>
                      <a:pt x="1377791" y="406241"/>
                    </a:lnTo>
                    <a:lnTo>
                      <a:pt x="1377791" y="200501"/>
                    </a:lnTo>
                    <a:cubicBezTo>
                      <a:pt x="1392079" y="226219"/>
                      <a:pt x="1406366" y="261461"/>
                      <a:pt x="1417796" y="307181"/>
                    </a:cubicBezTo>
                    <a:cubicBezTo>
                      <a:pt x="1425416" y="336709"/>
                      <a:pt x="1432084" y="369094"/>
                      <a:pt x="1436846" y="406241"/>
                    </a:cubicBezTo>
                    <a:lnTo>
                      <a:pt x="1571149" y="406241"/>
                    </a:lnTo>
                    <a:cubicBezTo>
                      <a:pt x="1559719" y="318611"/>
                      <a:pt x="1541621" y="246221"/>
                      <a:pt x="1517809" y="186214"/>
                    </a:cubicBezTo>
                    <a:cubicBezTo>
                      <a:pt x="1495901" y="133826"/>
                      <a:pt x="1470184" y="90011"/>
                      <a:pt x="1435894" y="58579"/>
                    </a:cubicBezTo>
                    <a:cubicBezTo>
                      <a:pt x="1406366" y="30004"/>
                      <a:pt x="1367314" y="10954"/>
                      <a:pt x="1326356" y="7144"/>
                    </a:cubicBezTo>
                    <a:cubicBezTo>
                      <a:pt x="1324451" y="7144"/>
                      <a:pt x="1322546" y="7144"/>
                      <a:pt x="1320641" y="7144"/>
                    </a:cubicBezTo>
                    <a:lnTo>
                      <a:pt x="1319689" y="7144"/>
                    </a:lnTo>
                    <a:cubicBezTo>
                      <a:pt x="1316831" y="7144"/>
                      <a:pt x="1313974" y="7144"/>
                      <a:pt x="1311116" y="7144"/>
                    </a:cubicBezTo>
                    <a:cubicBezTo>
                      <a:pt x="1308259" y="7144"/>
                      <a:pt x="1306354" y="7144"/>
                      <a:pt x="1303496" y="7144"/>
                    </a:cubicBezTo>
                    <a:lnTo>
                      <a:pt x="1016794" y="7144"/>
                    </a:lnTo>
                    <a:cubicBezTo>
                      <a:pt x="1013936" y="7144"/>
                      <a:pt x="1012031" y="7144"/>
                      <a:pt x="1009174" y="7144"/>
                    </a:cubicBezTo>
                    <a:cubicBezTo>
                      <a:pt x="1006316" y="7144"/>
                      <a:pt x="1003459" y="7144"/>
                      <a:pt x="1000601" y="7144"/>
                    </a:cubicBezTo>
                    <a:lnTo>
                      <a:pt x="999649" y="7144"/>
                    </a:lnTo>
                    <a:cubicBezTo>
                      <a:pt x="997744" y="7144"/>
                      <a:pt x="995839" y="7144"/>
                      <a:pt x="993934" y="7144"/>
                    </a:cubicBezTo>
                    <a:cubicBezTo>
                      <a:pt x="952976" y="10954"/>
                      <a:pt x="914876" y="30004"/>
                      <a:pt x="884396" y="58579"/>
                    </a:cubicBezTo>
                    <a:cubicBezTo>
                      <a:pt x="842486" y="98584"/>
                      <a:pt x="812006" y="153829"/>
                      <a:pt x="788194" y="224314"/>
                    </a:cubicBezTo>
                    <a:cubicBezTo>
                      <a:pt x="783431" y="210979"/>
                      <a:pt x="779621" y="198596"/>
                      <a:pt x="774859" y="186214"/>
                    </a:cubicBezTo>
                    <a:cubicBezTo>
                      <a:pt x="752951" y="132874"/>
                      <a:pt x="727234" y="90011"/>
                      <a:pt x="692944" y="58579"/>
                    </a:cubicBezTo>
                    <a:cubicBezTo>
                      <a:pt x="662464" y="30004"/>
                      <a:pt x="624364" y="10954"/>
                      <a:pt x="583406" y="7144"/>
                    </a:cubicBezTo>
                    <a:cubicBezTo>
                      <a:pt x="581501" y="7144"/>
                      <a:pt x="579596" y="7144"/>
                      <a:pt x="577691" y="7144"/>
                    </a:cubicBezTo>
                    <a:lnTo>
                      <a:pt x="576739" y="7144"/>
                    </a:lnTo>
                    <a:cubicBezTo>
                      <a:pt x="573881" y="7144"/>
                      <a:pt x="571024" y="7144"/>
                      <a:pt x="568166" y="7144"/>
                    </a:cubicBezTo>
                    <a:cubicBezTo>
                      <a:pt x="565309" y="7144"/>
                      <a:pt x="563404" y="7144"/>
                      <a:pt x="560546" y="7144"/>
                    </a:cubicBezTo>
                    <a:lnTo>
                      <a:pt x="273844" y="7144"/>
                    </a:lnTo>
                    <a:cubicBezTo>
                      <a:pt x="270986" y="7144"/>
                      <a:pt x="269081" y="7144"/>
                      <a:pt x="266224" y="7144"/>
                    </a:cubicBezTo>
                    <a:cubicBezTo>
                      <a:pt x="263366" y="7144"/>
                      <a:pt x="260509" y="7144"/>
                      <a:pt x="257651" y="7144"/>
                    </a:cubicBezTo>
                    <a:lnTo>
                      <a:pt x="256699" y="7144"/>
                    </a:lnTo>
                    <a:cubicBezTo>
                      <a:pt x="254794" y="7144"/>
                      <a:pt x="252889" y="7144"/>
                      <a:pt x="250984" y="7144"/>
                    </a:cubicBezTo>
                    <a:cubicBezTo>
                      <a:pt x="210026" y="10954"/>
                      <a:pt x="171926" y="30004"/>
                      <a:pt x="141446" y="58579"/>
                    </a:cubicBezTo>
                    <a:cubicBezTo>
                      <a:pt x="90011" y="107156"/>
                      <a:pt x="55721" y="178594"/>
                      <a:pt x="30956" y="273844"/>
                    </a:cubicBezTo>
                    <a:cubicBezTo>
                      <a:pt x="21431" y="313849"/>
                      <a:pt x="13811" y="357664"/>
                      <a:pt x="7144" y="40624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1108BC1D-8A8F-4344-A04F-A2A2B5845901}"/>
                </a:ext>
              </a:extLst>
            </p:cNvPr>
            <p:cNvSpPr txBox="1"/>
            <p:nvPr/>
          </p:nvSpPr>
          <p:spPr>
            <a:xfrm>
              <a:off x="2023276" y="3613398"/>
              <a:ext cx="1162504" cy="1162504"/>
            </a:xfrm>
            <a:prstGeom prst="ellipse">
              <a:avLst/>
            </a:prstGeom>
            <a:gradFill flip="none" rotWithShape="1">
              <a:gsLst>
                <a:gs pos="0">
                  <a:srgbClr val="A56345">
                    <a:lumMod val="67000"/>
                    <a:lumOff val="33000"/>
                    <a:alpha val="77000"/>
                  </a:srgbClr>
                </a:gs>
                <a:gs pos="100000">
                  <a:srgbClr val="F0DCE5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bg2">
                  <a:lumMod val="75000"/>
                </a:schemeClr>
              </a:solidFill>
              <a:prstDash val="dash"/>
            </a:ln>
          </p:spPr>
          <p:txBody>
            <a:bodyPr wrap="none" anchor="ctr">
              <a:noAutofit/>
            </a:bodyPr>
            <a:lstStyle/>
            <a:p>
              <a:pPr algn="ctr" fontAlgn="base">
                <a:spcAft>
                  <a:spcPts val="600"/>
                </a:spcAft>
                <a:buClr>
                  <a:srgbClr val="02BC81"/>
                </a:buClr>
                <a:buSzPct val="80000"/>
              </a:pP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활동 중지</a:t>
              </a:r>
              <a:r>
                <a:rPr lang="en-US" altLang="ko-KR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명령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FF727249-69F9-4839-AB86-6C42EE663B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53</a:t>
            </a:fld>
            <a:endParaRPr lang="ko-KR" altLang="en-US"/>
          </a:p>
        </p:txBody>
      </p:sp>
      <p:cxnSp>
        <p:nvCxnSpPr>
          <p:cNvPr id="74" name="직선 연결선 73">
            <a:extLst>
              <a:ext uri="{FF2B5EF4-FFF2-40B4-BE49-F238E27FC236}">
                <a16:creationId xmlns:a16="http://schemas.microsoft.com/office/drawing/2014/main" id="{B9EDB84E-CA42-4D08-BDD5-9675505A8F81}"/>
              </a:ext>
            </a:extLst>
          </p:cNvPr>
          <p:cNvCxnSpPr>
            <a:cxnSpLocks/>
          </p:cNvCxnSpPr>
          <p:nvPr/>
        </p:nvCxnSpPr>
        <p:spPr>
          <a:xfrm>
            <a:off x="1212562" y="3429000"/>
            <a:ext cx="7480877" cy="0"/>
          </a:xfrm>
          <a:prstGeom prst="line">
            <a:avLst/>
          </a:prstGeom>
          <a:ln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E83CDFA4-35C6-49B6-96E0-31222F67B9E4}"/>
              </a:ext>
            </a:extLst>
          </p:cNvPr>
          <p:cNvGrpSpPr/>
          <p:nvPr/>
        </p:nvGrpSpPr>
        <p:grpSpPr>
          <a:xfrm>
            <a:off x="2949913" y="5071609"/>
            <a:ext cx="866435" cy="1035616"/>
            <a:chOff x="2260372" y="5578248"/>
            <a:chExt cx="705078" cy="842752"/>
          </a:xfrm>
        </p:grpSpPr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26B45D13-8C69-4EEF-94F6-2ADC6DF34E8F}"/>
                </a:ext>
              </a:extLst>
            </p:cNvPr>
            <p:cNvGrpSpPr/>
            <p:nvPr/>
          </p:nvGrpSpPr>
          <p:grpSpPr>
            <a:xfrm>
              <a:off x="2260372" y="5578248"/>
              <a:ext cx="584428" cy="842752"/>
              <a:chOff x="11022680" y="3047912"/>
              <a:chExt cx="280941" cy="405119"/>
            </a:xfrm>
            <a:gradFill flip="none" rotWithShape="1">
              <a:gsLst>
                <a:gs pos="75000">
                  <a:srgbClr val="C9C9C9"/>
                </a:gs>
                <a:gs pos="100000">
                  <a:srgbClr val="FFFFFF"/>
                </a:gs>
              </a:gsLst>
              <a:lin ang="5400000" scaled="1"/>
              <a:tileRect/>
            </a:gradFill>
          </p:grpSpPr>
          <p:sp>
            <p:nvSpPr>
              <p:cNvPr id="75" name="사각형: 둥근 위쪽 모서리 74">
                <a:extLst>
                  <a:ext uri="{FF2B5EF4-FFF2-40B4-BE49-F238E27FC236}">
                    <a16:creationId xmlns:a16="http://schemas.microsoft.com/office/drawing/2014/main" id="{0C8C3055-6060-41E5-9AB0-FFE968596814}"/>
                  </a:ext>
                </a:extLst>
              </p:cNvPr>
              <p:cNvSpPr/>
              <p:nvPr/>
            </p:nvSpPr>
            <p:spPr>
              <a:xfrm>
                <a:off x="11022680" y="3221536"/>
                <a:ext cx="280941" cy="231495"/>
              </a:xfrm>
              <a:prstGeom prst="round2SameRect">
                <a:avLst>
                  <a:gd name="adj1" fmla="val 28856"/>
                  <a:gd name="adj2" fmla="val 0"/>
                </a:avLst>
              </a:pr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6" name="자유형: 도형 75">
                <a:extLst>
                  <a:ext uri="{FF2B5EF4-FFF2-40B4-BE49-F238E27FC236}">
                    <a16:creationId xmlns:a16="http://schemas.microsoft.com/office/drawing/2014/main" id="{48585782-06E2-4521-AF02-186F2DC29DE6}"/>
                  </a:ext>
                </a:extLst>
              </p:cNvPr>
              <p:cNvSpPr/>
              <p:nvPr/>
            </p:nvSpPr>
            <p:spPr>
              <a:xfrm>
                <a:off x="11088976" y="3047912"/>
                <a:ext cx="148343" cy="148336"/>
              </a:xfrm>
              <a:custGeom>
                <a:avLst/>
                <a:gdLst>
                  <a:gd name="connsiteX0" fmla="*/ 251472 w 251471"/>
                  <a:gd name="connsiteY0" fmla="*/ 125730 h 251459"/>
                  <a:gd name="connsiteX1" fmla="*/ 125742 w 251471"/>
                  <a:gd name="connsiteY1" fmla="*/ 251460 h 251459"/>
                  <a:gd name="connsiteX2" fmla="*/ 12 w 251471"/>
                  <a:gd name="connsiteY2" fmla="*/ 125730 h 251459"/>
                  <a:gd name="connsiteX3" fmla="*/ 125742 w 251471"/>
                  <a:gd name="connsiteY3" fmla="*/ 0 h 251459"/>
                  <a:gd name="connsiteX4" fmla="*/ 251472 w 251471"/>
                  <a:gd name="connsiteY4" fmla="*/ 125730 h 2514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1471" h="251459">
                    <a:moveTo>
                      <a:pt x="251472" y="125730"/>
                    </a:moveTo>
                    <a:cubicBezTo>
                      <a:pt x="251472" y="195263"/>
                      <a:pt x="195274" y="251460"/>
                      <a:pt x="125742" y="251460"/>
                    </a:cubicBezTo>
                    <a:cubicBezTo>
                      <a:pt x="56209" y="251460"/>
                      <a:pt x="12" y="195263"/>
                      <a:pt x="12" y="125730"/>
                    </a:cubicBezTo>
                    <a:cubicBezTo>
                      <a:pt x="-941" y="56198"/>
                      <a:pt x="56209" y="0"/>
                      <a:pt x="125742" y="0"/>
                    </a:cubicBezTo>
                    <a:cubicBezTo>
                      <a:pt x="195274" y="0"/>
                      <a:pt x="251472" y="56198"/>
                      <a:pt x="251472" y="1257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73" name="곱하기 기호 72">
              <a:extLst>
                <a:ext uri="{FF2B5EF4-FFF2-40B4-BE49-F238E27FC236}">
                  <a16:creationId xmlns:a16="http://schemas.microsoft.com/office/drawing/2014/main" id="{2DCAAA76-7DF3-4048-BDCF-A1B338921EE4}"/>
                </a:ext>
              </a:extLst>
            </p:cNvPr>
            <p:cNvSpPr/>
            <p:nvPr/>
          </p:nvSpPr>
          <p:spPr>
            <a:xfrm>
              <a:off x="2711450" y="5594350"/>
              <a:ext cx="254000" cy="254000"/>
            </a:xfrm>
            <a:prstGeom prst="mathMultiply">
              <a:avLst>
                <a:gd name="adj1" fmla="val 13520"/>
              </a:avLst>
            </a:prstGeom>
            <a:solidFill>
              <a:srgbClr val="C9C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0927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사각형: 둥근 모서리 197">
            <a:extLst>
              <a:ext uri="{FF2B5EF4-FFF2-40B4-BE49-F238E27FC236}">
                <a16:creationId xmlns:a16="http://schemas.microsoft.com/office/drawing/2014/main" id="{33FA1F54-A693-4162-A72A-5B6344BBC6DF}"/>
              </a:ext>
            </a:extLst>
          </p:cNvPr>
          <p:cNvSpPr/>
          <p:nvPr/>
        </p:nvSpPr>
        <p:spPr>
          <a:xfrm flipV="1">
            <a:off x="417000" y="4368799"/>
            <a:ext cx="9072000" cy="2012948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bg1">
                  <a:shade val="100000"/>
                  <a:satMod val="115000"/>
                  <a:lumMod val="79000"/>
                </a:schemeClr>
              </a:gs>
              <a:gs pos="12000">
                <a:schemeClr val="bg1">
                  <a:shade val="100000"/>
                  <a:satMod val="115000"/>
                  <a:lumMod val="9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1" name="TextBox 200">
            <a:extLst>
              <a:ext uri="{FF2B5EF4-FFF2-40B4-BE49-F238E27FC236}">
                <a16:creationId xmlns:a16="http://schemas.microsoft.com/office/drawing/2014/main" id="{DF048207-7A26-44EA-812B-0DCF76769D0E}"/>
              </a:ext>
            </a:extLst>
          </p:cNvPr>
          <p:cNvSpPr txBox="1"/>
          <p:nvPr/>
        </p:nvSpPr>
        <p:spPr>
          <a:xfrm>
            <a:off x="869617" y="4713554"/>
            <a:ext cx="816676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6700" indent="-266700" latinLnBrk="0">
              <a:lnSpc>
                <a:spcPct val="110000"/>
              </a:lnSpc>
              <a:spcAft>
                <a:spcPts val="120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평가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담당하는 공직자가 직무관련자인 </a:t>
            </a: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공공기관의 소속직원 부탁을 받아</a:t>
            </a: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개인적으로 자문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해주고 현금 등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금품을 수수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하는 행위</a:t>
            </a:r>
          </a:p>
          <a:p>
            <a:pPr marL="266700" indent="-266700" latinLnBrk="0">
              <a:lnSpc>
                <a:spcPct val="110000"/>
              </a:lnSpc>
              <a:spcAft>
                <a:spcPts val="120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B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공공기관에서 제기한 행정소송을 수행중인 </a:t>
            </a: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○○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 </a:t>
            </a:r>
            <a:r>
              <a:rPr lang="ko-KR" altLang="en-US" sz="1600" spc="-7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송무담당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과장이 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행정소송의 상대방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 </a:t>
            </a: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B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공공기관을 대상으로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자문을 제공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하는 행위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C3D5703-6D3E-4335-9767-16787177E4D3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sp>
          <p:nvSpPr>
            <p:cNvPr id="94" name="직사각형 93">
              <a:extLst>
                <a:ext uri="{FF2B5EF4-FFF2-40B4-BE49-F238E27FC236}">
                  <a16:creationId xmlns:a16="http://schemas.microsoft.com/office/drawing/2014/main" id="{7A01C1C5-59FE-4BB6-87C1-37883AAACFDF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F0E2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B8319485-F1EB-4117-8980-F32B0DE60F38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9B4F71"/>
                </a:gs>
                <a:gs pos="100000">
                  <a:srgbClr val="A56345">
                    <a:shade val="100000"/>
                    <a:satMod val="115000"/>
                  </a:srgb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ko-KR" altLang="en-US"/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56FEFDA6-69A9-4A66-A264-1E064B579D3E}"/>
                </a:ext>
              </a:extLst>
            </p:cNvPr>
            <p:cNvSpPr txBox="1"/>
            <p:nvPr/>
          </p:nvSpPr>
          <p:spPr>
            <a:xfrm>
              <a:off x="244888" y="4883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fontAlgn="base"/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794933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직무 관련 외부활동의 제한</a:t>
              </a:r>
            </a:p>
          </p:txBody>
        </p:sp>
        <p:sp>
          <p:nvSpPr>
            <p:cNvPr id="98" name="사각형: 둥근 모서리 97">
              <a:extLst>
                <a:ext uri="{FF2B5EF4-FFF2-40B4-BE49-F238E27FC236}">
                  <a16:creationId xmlns:a16="http://schemas.microsoft.com/office/drawing/2014/main" id="{13C78BFF-2598-40CF-85AD-5C1BFA93A602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E0C3B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A56345"/>
                </a:solidFill>
                <a:latin typeface="+mj-ea"/>
                <a:ea typeface="+mj-ea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154DB37A-A556-4A00-9418-D031D10D21ED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제한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금지 행위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1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100" name="직사각형 99">
              <a:extLst>
                <a:ext uri="{FF2B5EF4-FFF2-40B4-BE49-F238E27FC236}">
                  <a16:creationId xmlns:a16="http://schemas.microsoft.com/office/drawing/2014/main" id="{1A1021E3-6534-4EDA-9104-97B8CD9748B4}"/>
                </a:ext>
              </a:extLst>
            </p:cNvPr>
            <p:cNvSpPr/>
            <p:nvPr/>
          </p:nvSpPr>
          <p:spPr>
            <a:xfrm>
              <a:off x="1" y="0"/>
              <a:ext cx="9905999" cy="36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13" name="그룹 112">
              <a:extLst>
                <a:ext uri="{FF2B5EF4-FFF2-40B4-BE49-F238E27FC236}">
                  <a16:creationId xmlns:a16="http://schemas.microsoft.com/office/drawing/2014/main" id="{CA0CA325-725F-4CE1-864D-930CFE1A17BA}"/>
                </a:ext>
              </a:extLst>
            </p:cNvPr>
            <p:cNvGrpSpPr/>
            <p:nvPr/>
          </p:nvGrpSpPr>
          <p:grpSpPr>
            <a:xfrm>
              <a:off x="6764516" y="372291"/>
              <a:ext cx="2760876" cy="276999"/>
              <a:chOff x="6764516" y="372291"/>
              <a:chExt cx="2760876" cy="276999"/>
            </a:xfrm>
          </p:grpSpPr>
          <p:grpSp>
            <p:nvGrpSpPr>
              <p:cNvPr id="114" name="그룹 113">
                <a:extLst>
                  <a:ext uri="{FF2B5EF4-FFF2-40B4-BE49-F238E27FC236}">
                    <a16:creationId xmlns:a16="http://schemas.microsoft.com/office/drawing/2014/main" id="{0C257984-7865-4AE5-859A-48AD593BE301}"/>
                  </a:ext>
                </a:extLst>
              </p:cNvPr>
              <p:cNvGrpSpPr/>
              <p:nvPr/>
            </p:nvGrpSpPr>
            <p:grpSpPr>
              <a:xfrm>
                <a:off x="6764516" y="372291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21" name="Freeform 458">
                  <a:extLst>
                    <a:ext uri="{FF2B5EF4-FFF2-40B4-BE49-F238E27FC236}">
                      <a16:creationId xmlns:a16="http://schemas.microsoft.com/office/drawing/2014/main" id="{D86D6BF1-6CF2-4777-A2CE-60D77BE450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A2566D"/>
                    </a:gs>
                    <a:gs pos="0">
                      <a:srgbClr val="F0E2DC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22" name="직사각형 121">
                  <a:extLst>
                    <a:ext uri="{FF2B5EF4-FFF2-40B4-BE49-F238E27FC236}">
                      <a16:creationId xmlns:a16="http://schemas.microsoft.com/office/drawing/2014/main" id="{B259E04C-1489-42CD-B8E7-D7B86706042A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</a:t>
                  </a:r>
                </a:p>
              </p:txBody>
            </p:sp>
          </p:grpSp>
          <p:grpSp>
            <p:nvGrpSpPr>
              <p:cNvPr id="115" name="그룹 114">
                <a:extLst>
                  <a:ext uri="{FF2B5EF4-FFF2-40B4-BE49-F238E27FC236}">
                    <a16:creationId xmlns:a16="http://schemas.microsoft.com/office/drawing/2014/main" id="{D82EBDDF-1F8C-4CCF-9F09-42037FFC162A}"/>
                  </a:ext>
                </a:extLst>
              </p:cNvPr>
              <p:cNvGrpSpPr/>
              <p:nvPr/>
            </p:nvGrpSpPr>
            <p:grpSpPr>
              <a:xfrm>
                <a:off x="7564850" y="372291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19" name="Freeform 458">
                  <a:extLst>
                    <a:ext uri="{FF2B5EF4-FFF2-40B4-BE49-F238E27FC236}">
                      <a16:creationId xmlns:a16="http://schemas.microsoft.com/office/drawing/2014/main" id="{360D59CD-FB93-4656-BB88-ABD8D5E0BF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A2566D"/>
                    </a:gs>
                    <a:gs pos="0">
                      <a:srgbClr val="F0E2DC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20" name="직사각형 119">
                  <a:extLst>
                    <a:ext uri="{FF2B5EF4-FFF2-40B4-BE49-F238E27FC236}">
                      <a16:creationId xmlns:a16="http://schemas.microsoft.com/office/drawing/2014/main" id="{FE7900C2-FA28-4F45-B334-CC6136FA70F8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  <p:grpSp>
            <p:nvGrpSpPr>
              <p:cNvPr id="116" name="그룹 115">
                <a:extLst>
                  <a:ext uri="{FF2B5EF4-FFF2-40B4-BE49-F238E27FC236}">
                    <a16:creationId xmlns:a16="http://schemas.microsoft.com/office/drawing/2014/main" id="{2DDFBBC8-5CE4-4FA1-BAE2-FEC1FDE57223}"/>
                  </a:ext>
                </a:extLst>
              </p:cNvPr>
              <p:cNvGrpSpPr/>
              <p:nvPr/>
            </p:nvGrpSpPr>
            <p:grpSpPr>
              <a:xfrm>
                <a:off x="8365185" y="372291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17" name="Freeform 458">
                  <a:extLst>
                    <a:ext uri="{FF2B5EF4-FFF2-40B4-BE49-F238E27FC236}">
                      <a16:creationId xmlns:a16="http://schemas.microsoft.com/office/drawing/2014/main" id="{9FE7D63F-39F7-4B46-AE99-35E152BCAB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>
                  <a:gsLst>
                    <a:gs pos="2000">
                      <a:schemeClr val="accent2">
                        <a:lumMod val="75000"/>
                      </a:schemeClr>
                    </a:gs>
                    <a:gs pos="62000">
                      <a:srgbClr val="A0546F"/>
                    </a:gs>
                  </a:gsLst>
                  <a:lin ang="5400000" scaled="1"/>
                </a:gradFill>
                <a:ln>
                  <a:noFill/>
                </a:ln>
                <a:effectLst>
                  <a:outerShdw blurRad="50800" dist="63500" dir="5400000" sx="93000" sy="93000" algn="t" rotWithShape="0">
                    <a:srgbClr val="A0546F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18" name="직사각형 117">
                  <a:extLst>
                    <a:ext uri="{FF2B5EF4-FFF2-40B4-BE49-F238E27FC236}">
                      <a16:creationId xmlns:a16="http://schemas.microsoft.com/office/drawing/2014/main" id="{38DBC4F9-C7E0-4D7F-8AF9-1167E16F212B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</p:grpSp>
      </p:grpSp>
      <p:sp>
        <p:nvSpPr>
          <p:cNvPr id="123" name="직사각형 122">
            <a:extLst>
              <a:ext uri="{FF2B5EF4-FFF2-40B4-BE49-F238E27FC236}">
                <a16:creationId xmlns:a16="http://schemas.microsoft.com/office/drawing/2014/main" id="{A8ADD4FE-7099-45BD-AC67-AC40E8F43D3D}"/>
              </a:ext>
            </a:extLst>
          </p:cNvPr>
          <p:cNvSpPr/>
          <p:nvPr/>
        </p:nvSpPr>
        <p:spPr>
          <a:xfrm flipV="1">
            <a:off x="415925" y="3756275"/>
            <a:ext cx="9074150" cy="595206"/>
          </a:xfrm>
          <a:prstGeom prst="rect">
            <a:avLst/>
          </a:prstGeom>
          <a:gradFill flip="none" rotWithShape="1">
            <a:gsLst>
              <a:gs pos="0">
                <a:srgbClr val="F0E2DC"/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D4A7395F-EBE4-40E8-8C85-50D866C014D5}"/>
              </a:ext>
            </a:extLst>
          </p:cNvPr>
          <p:cNvGrpSpPr/>
          <p:nvPr/>
        </p:nvGrpSpPr>
        <p:grpSpPr>
          <a:xfrm>
            <a:off x="4147372" y="2533146"/>
            <a:ext cx="1994025" cy="927816"/>
            <a:chOff x="4038821" y="2616042"/>
            <a:chExt cx="1994025" cy="927816"/>
          </a:xfrm>
        </p:grpSpPr>
        <p:grpSp>
          <p:nvGrpSpPr>
            <p:cNvPr id="54" name="그룹 53">
              <a:extLst>
                <a:ext uri="{FF2B5EF4-FFF2-40B4-BE49-F238E27FC236}">
                  <a16:creationId xmlns:a16="http://schemas.microsoft.com/office/drawing/2014/main" id="{B1645094-FD74-4D5D-A37C-2778A08A67D0}"/>
                </a:ext>
              </a:extLst>
            </p:cNvPr>
            <p:cNvGrpSpPr/>
            <p:nvPr/>
          </p:nvGrpSpPr>
          <p:grpSpPr>
            <a:xfrm>
              <a:off x="4038821" y="2616042"/>
              <a:ext cx="1994025" cy="927816"/>
              <a:chOff x="4038821" y="2616042"/>
              <a:chExt cx="1994025" cy="927816"/>
            </a:xfrm>
          </p:grpSpPr>
          <p:sp>
            <p:nvSpPr>
              <p:cNvPr id="148" name="화살표: 오른쪽 147">
                <a:extLst>
                  <a:ext uri="{FF2B5EF4-FFF2-40B4-BE49-F238E27FC236}">
                    <a16:creationId xmlns:a16="http://schemas.microsoft.com/office/drawing/2014/main" id="{3B2D0717-ABBE-4B1F-A93F-8723C108CC33}"/>
                  </a:ext>
                </a:extLst>
              </p:cNvPr>
              <p:cNvSpPr/>
              <p:nvPr/>
            </p:nvSpPr>
            <p:spPr>
              <a:xfrm flipH="1">
                <a:off x="4038821" y="2616042"/>
                <a:ext cx="1994025" cy="459178"/>
              </a:xfrm>
              <a:prstGeom prst="rightArrow">
                <a:avLst>
                  <a:gd name="adj1" fmla="val 65712"/>
                  <a:gd name="adj2" fmla="val 39228"/>
                </a:avLst>
              </a:prstGeom>
              <a:gradFill flip="none" rotWithShape="1">
                <a:gsLst>
                  <a:gs pos="32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9" name="화살표: 오른쪽 148">
                <a:extLst>
                  <a:ext uri="{FF2B5EF4-FFF2-40B4-BE49-F238E27FC236}">
                    <a16:creationId xmlns:a16="http://schemas.microsoft.com/office/drawing/2014/main" id="{23BF080E-5590-479F-963C-F487265E20B6}"/>
                  </a:ext>
                </a:extLst>
              </p:cNvPr>
              <p:cNvSpPr/>
              <p:nvPr/>
            </p:nvSpPr>
            <p:spPr>
              <a:xfrm>
                <a:off x="4038821" y="3084680"/>
                <a:ext cx="1994025" cy="459178"/>
              </a:xfrm>
              <a:prstGeom prst="rightArrow">
                <a:avLst>
                  <a:gd name="adj1" fmla="val 65712"/>
                  <a:gd name="adj2" fmla="val 39228"/>
                </a:avLst>
              </a:prstGeom>
              <a:gradFill flip="none" rotWithShape="1">
                <a:gsLst>
                  <a:gs pos="32000">
                    <a:schemeClr val="bg2">
                      <a:lumMod val="9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1" name="직사각형 150">
                <a:extLst>
                  <a:ext uri="{FF2B5EF4-FFF2-40B4-BE49-F238E27FC236}">
                    <a16:creationId xmlns:a16="http://schemas.microsoft.com/office/drawing/2014/main" id="{2F2DDC93-84F6-4CE5-AE60-6AA9B064761B}"/>
                  </a:ext>
                </a:extLst>
              </p:cNvPr>
              <p:cNvSpPr/>
              <p:nvPr/>
            </p:nvSpPr>
            <p:spPr>
              <a:xfrm>
                <a:off x="5286260" y="3206547"/>
                <a:ext cx="638636" cy="215444"/>
              </a:xfrm>
              <a:prstGeom prst="rect">
                <a:avLst/>
              </a:prstGeom>
              <a:noFill/>
            </p:spPr>
            <p:txBody>
              <a:bodyPr wrap="none" tIns="0" bIns="0" rtlCol="0">
                <a:spAutoFit/>
              </a:bodyPr>
              <a:lstStyle/>
              <a:p>
                <a:pPr algn="r" latinLnBrk="0"/>
                <a:r>
                  <a:rPr lang="ko-KR" altLang="en-US" sz="1400" b="1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사례금</a:t>
                </a:r>
              </a:p>
            </p:txBody>
          </p:sp>
        </p:grpSp>
        <p:sp>
          <p:nvSpPr>
            <p:cNvPr id="150" name="직사각형 149">
              <a:extLst>
                <a:ext uri="{FF2B5EF4-FFF2-40B4-BE49-F238E27FC236}">
                  <a16:creationId xmlns:a16="http://schemas.microsoft.com/office/drawing/2014/main" id="{3A72E8A2-BFFE-4BAD-9606-0BF46A2C0328}"/>
                </a:ext>
              </a:extLst>
            </p:cNvPr>
            <p:cNvSpPr/>
            <p:nvPr/>
          </p:nvSpPr>
          <p:spPr>
            <a:xfrm>
              <a:off x="4140898" y="2737909"/>
              <a:ext cx="864980" cy="215444"/>
            </a:xfrm>
            <a:prstGeom prst="rect">
              <a:avLst/>
            </a:prstGeom>
            <a:noFill/>
          </p:spPr>
          <p:txBody>
            <a:bodyPr wrap="none" tIns="0" bIns="0" rtlCol="0">
              <a:spAutoFit/>
            </a:bodyPr>
            <a:lstStyle/>
            <a:p>
              <a:pPr algn="ctr" latinLnBrk="0"/>
              <a:r>
                <a:rPr lang="ko-KR" altLang="en-US" sz="1400" b="1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조언</a:t>
              </a:r>
              <a:r>
                <a:rPr lang="en-US" altLang="ko-KR" sz="1400" b="1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400" b="1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자문</a:t>
              </a:r>
            </a:p>
          </p:txBody>
        </p:sp>
      </p:grpSp>
      <p:pic>
        <p:nvPicPr>
          <p:cNvPr id="102" name="그림 101">
            <a:extLst>
              <a:ext uri="{FF2B5EF4-FFF2-40B4-BE49-F238E27FC236}">
                <a16:creationId xmlns:a16="http://schemas.microsoft.com/office/drawing/2014/main" id="{0539B575-EA9C-4F78-AEB4-45EB5ADE3C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4231" r="7705"/>
          <a:stretch/>
        </p:blipFill>
        <p:spPr>
          <a:xfrm>
            <a:off x="1622820" y="3542797"/>
            <a:ext cx="1187776" cy="299650"/>
          </a:xfrm>
          <a:prstGeom prst="rect">
            <a:avLst/>
          </a:prstGeom>
        </p:spPr>
      </p:pic>
      <p:pic>
        <p:nvPicPr>
          <p:cNvPr id="103" name="그림 102">
            <a:extLst>
              <a:ext uri="{FF2B5EF4-FFF2-40B4-BE49-F238E27FC236}">
                <a16:creationId xmlns:a16="http://schemas.microsoft.com/office/drawing/2014/main" id="{BF0916C6-0380-40B9-B829-A8CE021D6F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4231" r="7705"/>
          <a:stretch/>
        </p:blipFill>
        <p:spPr>
          <a:xfrm>
            <a:off x="3015693" y="3542797"/>
            <a:ext cx="1187776" cy="299650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0028C60B-8157-43F1-8C24-B8BB4C03B063}"/>
              </a:ext>
            </a:extLst>
          </p:cNvPr>
          <p:cNvGrpSpPr/>
          <p:nvPr/>
        </p:nvGrpSpPr>
        <p:grpSpPr>
          <a:xfrm>
            <a:off x="1913374" y="2198811"/>
            <a:ext cx="1223177" cy="1478813"/>
            <a:chOff x="2456625" y="2457224"/>
            <a:chExt cx="959082" cy="1159524"/>
          </a:xfrm>
        </p:grpSpPr>
        <p:sp>
          <p:nvSpPr>
            <p:cNvPr id="176" name="Freeform 257">
              <a:extLst>
                <a:ext uri="{FF2B5EF4-FFF2-40B4-BE49-F238E27FC236}">
                  <a16:creationId xmlns:a16="http://schemas.microsoft.com/office/drawing/2014/main" id="{36C7115F-793D-4BDE-AEA7-EB10BEA90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625" y="2726173"/>
              <a:ext cx="568345" cy="890575"/>
            </a:xfrm>
            <a:custGeom>
              <a:avLst/>
              <a:gdLst>
                <a:gd name="T0" fmla="*/ 276 w 459"/>
                <a:gd name="T1" fmla="*/ 698 h 717"/>
                <a:gd name="T2" fmla="*/ 276 w 459"/>
                <a:gd name="T3" fmla="*/ 336 h 717"/>
                <a:gd name="T4" fmla="*/ 276 w 459"/>
                <a:gd name="T5" fmla="*/ 222 h 717"/>
                <a:gd name="T6" fmla="*/ 297 w 459"/>
                <a:gd name="T7" fmla="*/ 202 h 717"/>
                <a:gd name="T8" fmla="*/ 314 w 459"/>
                <a:gd name="T9" fmla="*/ 202 h 717"/>
                <a:gd name="T10" fmla="*/ 322 w 459"/>
                <a:gd name="T11" fmla="*/ 202 h 717"/>
                <a:gd name="T12" fmla="*/ 322 w 459"/>
                <a:gd name="T13" fmla="*/ 87 h 717"/>
                <a:gd name="T14" fmla="*/ 341 w 459"/>
                <a:gd name="T15" fmla="*/ 104 h 717"/>
                <a:gd name="T16" fmla="*/ 376 w 459"/>
                <a:gd name="T17" fmla="*/ 156 h 717"/>
                <a:gd name="T18" fmla="*/ 390 w 459"/>
                <a:gd name="T19" fmla="*/ 202 h 717"/>
                <a:gd name="T20" fmla="*/ 392 w 459"/>
                <a:gd name="T21" fmla="*/ 210 h 717"/>
                <a:gd name="T22" fmla="*/ 395 w 459"/>
                <a:gd name="T23" fmla="*/ 250 h 717"/>
                <a:gd name="T24" fmla="*/ 395 w 459"/>
                <a:gd name="T25" fmla="*/ 254 h 717"/>
                <a:gd name="T26" fmla="*/ 402 w 459"/>
                <a:gd name="T27" fmla="*/ 274 h 717"/>
                <a:gd name="T28" fmla="*/ 404 w 459"/>
                <a:gd name="T29" fmla="*/ 276 h 717"/>
                <a:gd name="T30" fmla="*/ 427 w 459"/>
                <a:gd name="T31" fmla="*/ 286 h 717"/>
                <a:gd name="T32" fmla="*/ 431 w 459"/>
                <a:gd name="T33" fmla="*/ 286 h 717"/>
                <a:gd name="T34" fmla="*/ 439 w 459"/>
                <a:gd name="T35" fmla="*/ 284 h 717"/>
                <a:gd name="T36" fmla="*/ 447 w 459"/>
                <a:gd name="T37" fmla="*/ 279 h 717"/>
                <a:gd name="T38" fmla="*/ 455 w 459"/>
                <a:gd name="T39" fmla="*/ 270 h 717"/>
                <a:gd name="T40" fmla="*/ 459 w 459"/>
                <a:gd name="T41" fmla="*/ 254 h 717"/>
                <a:gd name="T42" fmla="*/ 459 w 459"/>
                <a:gd name="T43" fmla="*/ 250 h 717"/>
                <a:gd name="T44" fmla="*/ 457 w 459"/>
                <a:gd name="T45" fmla="*/ 215 h 717"/>
                <a:gd name="T46" fmla="*/ 456 w 459"/>
                <a:gd name="T47" fmla="*/ 205 h 717"/>
                <a:gd name="T48" fmla="*/ 444 w 459"/>
                <a:gd name="T49" fmla="*/ 156 h 717"/>
                <a:gd name="T50" fmla="*/ 384 w 459"/>
                <a:gd name="T51" fmla="*/ 56 h 717"/>
                <a:gd name="T52" fmla="*/ 305 w 459"/>
                <a:gd name="T53" fmla="*/ 3 h 717"/>
                <a:gd name="T54" fmla="*/ 301 w 459"/>
                <a:gd name="T55" fmla="*/ 2 h 717"/>
                <a:gd name="T56" fmla="*/ 291 w 459"/>
                <a:gd name="T57" fmla="*/ 0 h 717"/>
                <a:gd name="T58" fmla="*/ 136 w 459"/>
                <a:gd name="T59" fmla="*/ 0 h 717"/>
                <a:gd name="T60" fmla="*/ 129 w 459"/>
                <a:gd name="T61" fmla="*/ 1 h 717"/>
                <a:gd name="T62" fmla="*/ 119 w 459"/>
                <a:gd name="T63" fmla="*/ 3 h 717"/>
                <a:gd name="T64" fmla="*/ 58 w 459"/>
                <a:gd name="T65" fmla="*/ 44 h 717"/>
                <a:gd name="T66" fmla="*/ 0 w 459"/>
                <a:gd name="T67" fmla="*/ 201 h 717"/>
                <a:gd name="T68" fmla="*/ 34 w 459"/>
                <a:gd name="T69" fmla="*/ 362 h 717"/>
                <a:gd name="T70" fmla="*/ 63 w 459"/>
                <a:gd name="T71" fmla="*/ 382 h 717"/>
                <a:gd name="T72" fmla="*/ 75 w 459"/>
                <a:gd name="T73" fmla="*/ 380 h 717"/>
                <a:gd name="T74" fmla="*/ 93 w 459"/>
                <a:gd name="T75" fmla="*/ 339 h 717"/>
                <a:gd name="T76" fmla="*/ 64 w 459"/>
                <a:gd name="T77" fmla="*/ 201 h 717"/>
                <a:gd name="T78" fmla="*/ 104 w 459"/>
                <a:gd name="T79" fmla="*/ 89 h 717"/>
                <a:gd name="T80" fmla="*/ 105 w 459"/>
                <a:gd name="T81" fmla="*/ 87 h 717"/>
                <a:gd name="T82" fmla="*/ 105 w 459"/>
                <a:gd name="T83" fmla="*/ 229 h 717"/>
                <a:gd name="T84" fmla="*/ 105 w 459"/>
                <a:gd name="T85" fmla="*/ 305 h 717"/>
                <a:gd name="T86" fmla="*/ 105 w 459"/>
                <a:gd name="T87" fmla="*/ 668 h 717"/>
                <a:gd name="T88" fmla="*/ 155 w 459"/>
                <a:gd name="T89" fmla="*/ 717 h 717"/>
                <a:gd name="T90" fmla="*/ 204 w 459"/>
                <a:gd name="T91" fmla="*/ 668 h 717"/>
                <a:gd name="T92" fmla="*/ 204 w 459"/>
                <a:gd name="T93" fmla="*/ 336 h 717"/>
                <a:gd name="T94" fmla="*/ 223 w 459"/>
                <a:gd name="T95" fmla="*/ 336 h 717"/>
                <a:gd name="T96" fmla="*/ 223 w 459"/>
                <a:gd name="T97" fmla="*/ 668 h 717"/>
                <a:gd name="T98" fmla="*/ 273 w 459"/>
                <a:gd name="T99" fmla="*/ 717 h 717"/>
                <a:gd name="T100" fmla="*/ 286 w 459"/>
                <a:gd name="T101" fmla="*/ 715 h 717"/>
                <a:gd name="T102" fmla="*/ 276 w 459"/>
                <a:gd name="T103" fmla="*/ 698 h 7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59" h="717">
                  <a:moveTo>
                    <a:pt x="276" y="698"/>
                  </a:moveTo>
                  <a:cubicBezTo>
                    <a:pt x="276" y="336"/>
                    <a:pt x="276" y="336"/>
                    <a:pt x="276" y="336"/>
                  </a:cubicBezTo>
                  <a:cubicBezTo>
                    <a:pt x="276" y="222"/>
                    <a:pt x="276" y="222"/>
                    <a:pt x="276" y="222"/>
                  </a:cubicBezTo>
                  <a:cubicBezTo>
                    <a:pt x="276" y="211"/>
                    <a:pt x="285" y="202"/>
                    <a:pt x="297" y="202"/>
                  </a:cubicBezTo>
                  <a:cubicBezTo>
                    <a:pt x="314" y="202"/>
                    <a:pt x="314" y="202"/>
                    <a:pt x="314" y="202"/>
                  </a:cubicBezTo>
                  <a:cubicBezTo>
                    <a:pt x="322" y="202"/>
                    <a:pt x="322" y="202"/>
                    <a:pt x="322" y="202"/>
                  </a:cubicBezTo>
                  <a:cubicBezTo>
                    <a:pt x="322" y="87"/>
                    <a:pt x="322" y="87"/>
                    <a:pt x="322" y="87"/>
                  </a:cubicBezTo>
                  <a:cubicBezTo>
                    <a:pt x="328" y="91"/>
                    <a:pt x="334" y="97"/>
                    <a:pt x="341" y="104"/>
                  </a:cubicBezTo>
                  <a:cubicBezTo>
                    <a:pt x="353" y="117"/>
                    <a:pt x="366" y="134"/>
                    <a:pt x="376" y="156"/>
                  </a:cubicBezTo>
                  <a:cubicBezTo>
                    <a:pt x="382" y="169"/>
                    <a:pt x="387" y="184"/>
                    <a:pt x="390" y="202"/>
                  </a:cubicBezTo>
                  <a:cubicBezTo>
                    <a:pt x="391" y="204"/>
                    <a:pt x="391" y="207"/>
                    <a:pt x="392" y="210"/>
                  </a:cubicBezTo>
                  <a:cubicBezTo>
                    <a:pt x="394" y="222"/>
                    <a:pt x="395" y="236"/>
                    <a:pt x="395" y="250"/>
                  </a:cubicBezTo>
                  <a:cubicBezTo>
                    <a:pt x="395" y="252"/>
                    <a:pt x="395" y="253"/>
                    <a:pt x="395" y="254"/>
                  </a:cubicBezTo>
                  <a:cubicBezTo>
                    <a:pt x="395" y="262"/>
                    <a:pt x="398" y="269"/>
                    <a:pt x="402" y="274"/>
                  </a:cubicBezTo>
                  <a:cubicBezTo>
                    <a:pt x="403" y="275"/>
                    <a:pt x="404" y="276"/>
                    <a:pt x="404" y="276"/>
                  </a:cubicBezTo>
                  <a:cubicBezTo>
                    <a:pt x="410" y="282"/>
                    <a:pt x="418" y="286"/>
                    <a:pt x="427" y="286"/>
                  </a:cubicBezTo>
                  <a:cubicBezTo>
                    <a:pt x="429" y="286"/>
                    <a:pt x="430" y="286"/>
                    <a:pt x="431" y="286"/>
                  </a:cubicBezTo>
                  <a:cubicBezTo>
                    <a:pt x="434" y="286"/>
                    <a:pt x="436" y="285"/>
                    <a:pt x="439" y="284"/>
                  </a:cubicBezTo>
                  <a:cubicBezTo>
                    <a:pt x="442" y="283"/>
                    <a:pt x="445" y="281"/>
                    <a:pt x="447" y="279"/>
                  </a:cubicBezTo>
                  <a:cubicBezTo>
                    <a:pt x="450" y="277"/>
                    <a:pt x="453" y="274"/>
                    <a:pt x="455" y="270"/>
                  </a:cubicBezTo>
                  <a:cubicBezTo>
                    <a:pt x="458" y="266"/>
                    <a:pt x="459" y="260"/>
                    <a:pt x="459" y="254"/>
                  </a:cubicBezTo>
                  <a:cubicBezTo>
                    <a:pt x="459" y="253"/>
                    <a:pt x="459" y="252"/>
                    <a:pt x="459" y="250"/>
                  </a:cubicBezTo>
                  <a:cubicBezTo>
                    <a:pt x="459" y="238"/>
                    <a:pt x="459" y="226"/>
                    <a:pt x="457" y="215"/>
                  </a:cubicBezTo>
                  <a:cubicBezTo>
                    <a:pt x="457" y="212"/>
                    <a:pt x="457" y="208"/>
                    <a:pt x="456" y="205"/>
                  </a:cubicBezTo>
                  <a:cubicBezTo>
                    <a:pt x="453" y="187"/>
                    <a:pt x="449" y="171"/>
                    <a:pt x="444" y="156"/>
                  </a:cubicBezTo>
                  <a:cubicBezTo>
                    <a:pt x="430" y="112"/>
                    <a:pt x="407" y="79"/>
                    <a:pt x="384" y="56"/>
                  </a:cubicBezTo>
                  <a:cubicBezTo>
                    <a:pt x="345" y="18"/>
                    <a:pt x="308" y="4"/>
                    <a:pt x="305" y="3"/>
                  </a:cubicBezTo>
                  <a:cubicBezTo>
                    <a:pt x="304" y="3"/>
                    <a:pt x="302" y="2"/>
                    <a:pt x="301" y="2"/>
                  </a:cubicBezTo>
                  <a:cubicBezTo>
                    <a:pt x="297" y="1"/>
                    <a:pt x="294" y="0"/>
                    <a:pt x="291" y="0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34" y="0"/>
                    <a:pt x="131" y="1"/>
                    <a:pt x="129" y="1"/>
                  </a:cubicBezTo>
                  <a:cubicBezTo>
                    <a:pt x="126" y="1"/>
                    <a:pt x="123" y="2"/>
                    <a:pt x="119" y="3"/>
                  </a:cubicBezTo>
                  <a:cubicBezTo>
                    <a:pt x="116" y="4"/>
                    <a:pt x="87" y="14"/>
                    <a:pt x="58" y="44"/>
                  </a:cubicBezTo>
                  <a:cubicBezTo>
                    <a:pt x="28" y="74"/>
                    <a:pt x="0" y="126"/>
                    <a:pt x="0" y="201"/>
                  </a:cubicBezTo>
                  <a:cubicBezTo>
                    <a:pt x="0" y="245"/>
                    <a:pt x="10" y="299"/>
                    <a:pt x="34" y="362"/>
                  </a:cubicBezTo>
                  <a:cubicBezTo>
                    <a:pt x="38" y="374"/>
                    <a:pt x="51" y="382"/>
                    <a:pt x="63" y="382"/>
                  </a:cubicBezTo>
                  <a:cubicBezTo>
                    <a:pt x="67" y="382"/>
                    <a:pt x="71" y="382"/>
                    <a:pt x="75" y="380"/>
                  </a:cubicBezTo>
                  <a:cubicBezTo>
                    <a:pt x="91" y="374"/>
                    <a:pt x="100" y="355"/>
                    <a:pt x="93" y="339"/>
                  </a:cubicBezTo>
                  <a:cubicBezTo>
                    <a:pt x="72" y="282"/>
                    <a:pt x="64" y="236"/>
                    <a:pt x="64" y="201"/>
                  </a:cubicBezTo>
                  <a:cubicBezTo>
                    <a:pt x="64" y="141"/>
                    <a:pt x="85" y="109"/>
                    <a:pt x="104" y="89"/>
                  </a:cubicBezTo>
                  <a:cubicBezTo>
                    <a:pt x="104" y="88"/>
                    <a:pt x="105" y="88"/>
                    <a:pt x="105" y="87"/>
                  </a:cubicBezTo>
                  <a:cubicBezTo>
                    <a:pt x="105" y="229"/>
                    <a:pt x="105" y="229"/>
                    <a:pt x="105" y="229"/>
                  </a:cubicBezTo>
                  <a:cubicBezTo>
                    <a:pt x="105" y="305"/>
                    <a:pt x="105" y="305"/>
                    <a:pt x="105" y="305"/>
                  </a:cubicBezTo>
                  <a:cubicBezTo>
                    <a:pt x="105" y="668"/>
                    <a:pt x="105" y="668"/>
                    <a:pt x="105" y="668"/>
                  </a:cubicBezTo>
                  <a:cubicBezTo>
                    <a:pt x="105" y="695"/>
                    <a:pt x="128" y="717"/>
                    <a:pt x="155" y="717"/>
                  </a:cubicBezTo>
                  <a:cubicBezTo>
                    <a:pt x="182" y="717"/>
                    <a:pt x="204" y="695"/>
                    <a:pt x="204" y="668"/>
                  </a:cubicBezTo>
                  <a:cubicBezTo>
                    <a:pt x="204" y="336"/>
                    <a:pt x="204" y="336"/>
                    <a:pt x="204" y="336"/>
                  </a:cubicBezTo>
                  <a:cubicBezTo>
                    <a:pt x="223" y="336"/>
                    <a:pt x="223" y="336"/>
                    <a:pt x="223" y="336"/>
                  </a:cubicBezTo>
                  <a:cubicBezTo>
                    <a:pt x="223" y="668"/>
                    <a:pt x="223" y="668"/>
                    <a:pt x="223" y="668"/>
                  </a:cubicBezTo>
                  <a:cubicBezTo>
                    <a:pt x="223" y="695"/>
                    <a:pt x="246" y="717"/>
                    <a:pt x="273" y="717"/>
                  </a:cubicBezTo>
                  <a:cubicBezTo>
                    <a:pt x="277" y="717"/>
                    <a:pt x="282" y="716"/>
                    <a:pt x="286" y="715"/>
                  </a:cubicBezTo>
                  <a:cubicBezTo>
                    <a:pt x="280" y="712"/>
                    <a:pt x="276" y="705"/>
                    <a:pt x="276" y="698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7" name="Freeform 258">
              <a:extLst>
                <a:ext uri="{FF2B5EF4-FFF2-40B4-BE49-F238E27FC236}">
                  <a16:creationId xmlns:a16="http://schemas.microsoft.com/office/drawing/2014/main" id="{DB19C38C-43BF-47D4-8CE0-E03A94179AB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11" y="2457224"/>
              <a:ext cx="246114" cy="246113"/>
            </a:xfrm>
            <a:custGeom>
              <a:avLst/>
              <a:gdLst>
                <a:gd name="T0" fmla="*/ 78 w 197"/>
                <a:gd name="T1" fmla="*/ 11 h 197"/>
                <a:gd name="T2" fmla="*/ 186 w 197"/>
                <a:gd name="T3" fmla="*/ 78 h 197"/>
                <a:gd name="T4" fmla="*/ 119 w 197"/>
                <a:gd name="T5" fmla="*/ 186 h 197"/>
                <a:gd name="T6" fmla="*/ 11 w 197"/>
                <a:gd name="T7" fmla="*/ 119 h 197"/>
                <a:gd name="T8" fmla="*/ 78 w 197"/>
                <a:gd name="T9" fmla="*/ 11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197">
                  <a:moveTo>
                    <a:pt x="78" y="11"/>
                  </a:moveTo>
                  <a:cubicBezTo>
                    <a:pt x="127" y="0"/>
                    <a:pt x="175" y="30"/>
                    <a:pt x="186" y="78"/>
                  </a:cubicBezTo>
                  <a:cubicBezTo>
                    <a:pt x="197" y="127"/>
                    <a:pt x="167" y="175"/>
                    <a:pt x="119" y="186"/>
                  </a:cubicBezTo>
                  <a:cubicBezTo>
                    <a:pt x="71" y="197"/>
                    <a:pt x="22" y="167"/>
                    <a:pt x="11" y="119"/>
                  </a:cubicBezTo>
                  <a:cubicBezTo>
                    <a:pt x="0" y="71"/>
                    <a:pt x="30" y="22"/>
                    <a:pt x="78" y="11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8" name="Freeform 259">
              <a:extLst>
                <a:ext uri="{FF2B5EF4-FFF2-40B4-BE49-F238E27FC236}">
                  <a16:creationId xmlns:a16="http://schemas.microsoft.com/office/drawing/2014/main" id="{F2DB284C-1D14-4C14-BD66-245057B7CB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09303" y="2987510"/>
              <a:ext cx="182682" cy="621627"/>
            </a:xfrm>
            <a:custGeom>
              <a:avLst/>
              <a:gdLst>
                <a:gd name="T0" fmla="*/ 143 w 147"/>
                <a:gd name="T1" fmla="*/ 84 h 500"/>
                <a:gd name="T2" fmla="*/ 122 w 147"/>
                <a:gd name="T3" fmla="*/ 78 h 500"/>
                <a:gd name="T4" fmla="*/ 122 w 147"/>
                <a:gd name="T5" fmla="*/ 268 h 500"/>
                <a:gd name="T6" fmla="*/ 110 w 147"/>
                <a:gd name="T7" fmla="*/ 280 h 500"/>
                <a:gd name="T8" fmla="*/ 38 w 147"/>
                <a:gd name="T9" fmla="*/ 280 h 500"/>
                <a:gd name="T10" fmla="*/ 37 w 147"/>
                <a:gd name="T11" fmla="*/ 280 h 500"/>
                <a:gd name="T12" fmla="*/ 25 w 147"/>
                <a:gd name="T13" fmla="*/ 268 h 500"/>
                <a:gd name="T14" fmla="*/ 25 w 147"/>
                <a:gd name="T15" fmla="*/ 120 h 500"/>
                <a:gd name="T16" fmla="*/ 25 w 147"/>
                <a:gd name="T17" fmla="*/ 73 h 500"/>
                <a:gd name="T18" fmla="*/ 37 w 147"/>
                <a:gd name="T19" fmla="*/ 61 h 500"/>
                <a:gd name="T20" fmla="*/ 38 w 147"/>
                <a:gd name="T21" fmla="*/ 61 h 500"/>
                <a:gd name="T22" fmla="*/ 38 w 147"/>
                <a:gd name="T23" fmla="*/ 61 h 500"/>
                <a:gd name="T24" fmla="*/ 107 w 147"/>
                <a:gd name="T25" fmla="*/ 61 h 500"/>
                <a:gd name="T26" fmla="*/ 103 w 147"/>
                <a:gd name="T27" fmla="*/ 44 h 500"/>
                <a:gd name="T28" fmla="*/ 103 w 147"/>
                <a:gd name="T29" fmla="*/ 40 h 500"/>
                <a:gd name="T30" fmla="*/ 100 w 147"/>
                <a:gd name="T31" fmla="*/ 0 h 500"/>
                <a:gd name="T32" fmla="*/ 38 w 147"/>
                <a:gd name="T33" fmla="*/ 0 h 500"/>
                <a:gd name="T34" fmla="*/ 34 w 147"/>
                <a:gd name="T35" fmla="*/ 0 h 500"/>
                <a:gd name="T36" fmla="*/ 13 w 147"/>
                <a:gd name="T37" fmla="*/ 0 h 500"/>
                <a:gd name="T38" fmla="*/ 0 w 147"/>
                <a:gd name="T39" fmla="*/ 12 h 500"/>
                <a:gd name="T40" fmla="*/ 0 w 147"/>
                <a:gd name="T41" fmla="*/ 126 h 500"/>
                <a:gd name="T42" fmla="*/ 0 w 147"/>
                <a:gd name="T43" fmla="*/ 488 h 500"/>
                <a:gd name="T44" fmla="*/ 13 w 147"/>
                <a:gd name="T45" fmla="*/ 500 h 500"/>
                <a:gd name="T46" fmla="*/ 14 w 147"/>
                <a:gd name="T47" fmla="*/ 500 h 500"/>
                <a:gd name="T48" fmla="*/ 135 w 147"/>
                <a:gd name="T49" fmla="*/ 500 h 500"/>
                <a:gd name="T50" fmla="*/ 147 w 147"/>
                <a:gd name="T51" fmla="*/ 488 h 500"/>
                <a:gd name="T52" fmla="*/ 147 w 147"/>
                <a:gd name="T53" fmla="*/ 473 h 500"/>
                <a:gd name="T54" fmla="*/ 147 w 147"/>
                <a:gd name="T55" fmla="*/ 84 h 500"/>
                <a:gd name="T56" fmla="*/ 143 w 147"/>
                <a:gd name="T57" fmla="*/ 84 h 500"/>
                <a:gd name="T58" fmla="*/ 38 w 147"/>
                <a:gd name="T59" fmla="*/ 405 h 500"/>
                <a:gd name="T60" fmla="*/ 74 w 147"/>
                <a:gd name="T61" fmla="*/ 378 h 500"/>
                <a:gd name="T62" fmla="*/ 110 w 147"/>
                <a:gd name="T63" fmla="*/ 415 h 500"/>
                <a:gd name="T64" fmla="*/ 74 w 147"/>
                <a:gd name="T65" fmla="*/ 451 h 500"/>
                <a:gd name="T66" fmla="*/ 38 w 147"/>
                <a:gd name="T67" fmla="*/ 424 h 500"/>
                <a:gd name="T68" fmla="*/ 37 w 147"/>
                <a:gd name="T69" fmla="*/ 415 h 500"/>
                <a:gd name="T70" fmla="*/ 38 w 147"/>
                <a:gd name="T71" fmla="*/ 405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7" h="500">
                  <a:moveTo>
                    <a:pt x="143" y="84"/>
                  </a:moveTo>
                  <a:cubicBezTo>
                    <a:pt x="136" y="84"/>
                    <a:pt x="128" y="82"/>
                    <a:pt x="122" y="7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75"/>
                    <a:pt x="117" y="280"/>
                    <a:pt x="110" y="280"/>
                  </a:cubicBezTo>
                  <a:cubicBezTo>
                    <a:pt x="38" y="280"/>
                    <a:pt x="38" y="280"/>
                    <a:pt x="38" y="280"/>
                  </a:cubicBezTo>
                  <a:cubicBezTo>
                    <a:pt x="37" y="280"/>
                    <a:pt x="37" y="280"/>
                    <a:pt x="37" y="280"/>
                  </a:cubicBezTo>
                  <a:cubicBezTo>
                    <a:pt x="30" y="280"/>
                    <a:pt x="25" y="275"/>
                    <a:pt x="25" y="268"/>
                  </a:cubicBezTo>
                  <a:cubicBezTo>
                    <a:pt x="25" y="120"/>
                    <a:pt x="25" y="120"/>
                    <a:pt x="25" y="120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5" y="66"/>
                    <a:pt x="30" y="61"/>
                    <a:pt x="37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107" y="61"/>
                    <a:pt x="107" y="61"/>
                    <a:pt x="107" y="61"/>
                  </a:cubicBezTo>
                  <a:cubicBezTo>
                    <a:pt x="105" y="56"/>
                    <a:pt x="103" y="50"/>
                    <a:pt x="103" y="44"/>
                  </a:cubicBezTo>
                  <a:cubicBezTo>
                    <a:pt x="103" y="43"/>
                    <a:pt x="103" y="42"/>
                    <a:pt x="103" y="40"/>
                  </a:cubicBezTo>
                  <a:cubicBezTo>
                    <a:pt x="103" y="26"/>
                    <a:pt x="102" y="13"/>
                    <a:pt x="10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488"/>
                    <a:pt x="0" y="488"/>
                    <a:pt x="0" y="488"/>
                  </a:cubicBezTo>
                  <a:cubicBezTo>
                    <a:pt x="0" y="495"/>
                    <a:pt x="6" y="500"/>
                    <a:pt x="13" y="500"/>
                  </a:cubicBezTo>
                  <a:cubicBezTo>
                    <a:pt x="14" y="500"/>
                    <a:pt x="14" y="500"/>
                    <a:pt x="14" y="500"/>
                  </a:cubicBezTo>
                  <a:cubicBezTo>
                    <a:pt x="135" y="500"/>
                    <a:pt x="135" y="500"/>
                    <a:pt x="135" y="500"/>
                  </a:cubicBezTo>
                  <a:cubicBezTo>
                    <a:pt x="141" y="500"/>
                    <a:pt x="147" y="495"/>
                    <a:pt x="147" y="488"/>
                  </a:cubicBezTo>
                  <a:cubicBezTo>
                    <a:pt x="147" y="473"/>
                    <a:pt x="147" y="473"/>
                    <a:pt x="147" y="473"/>
                  </a:cubicBezTo>
                  <a:cubicBezTo>
                    <a:pt x="147" y="84"/>
                    <a:pt x="147" y="84"/>
                    <a:pt x="147" y="84"/>
                  </a:cubicBezTo>
                  <a:cubicBezTo>
                    <a:pt x="146" y="84"/>
                    <a:pt x="145" y="84"/>
                    <a:pt x="143" y="84"/>
                  </a:cubicBezTo>
                  <a:close/>
                  <a:moveTo>
                    <a:pt x="38" y="405"/>
                  </a:moveTo>
                  <a:cubicBezTo>
                    <a:pt x="43" y="389"/>
                    <a:pt x="57" y="378"/>
                    <a:pt x="74" y="378"/>
                  </a:cubicBezTo>
                  <a:cubicBezTo>
                    <a:pt x="94" y="378"/>
                    <a:pt x="110" y="394"/>
                    <a:pt x="110" y="415"/>
                  </a:cubicBezTo>
                  <a:cubicBezTo>
                    <a:pt x="110" y="435"/>
                    <a:pt x="94" y="451"/>
                    <a:pt x="74" y="451"/>
                  </a:cubicBezTo>
                  <a:cubicBezTo>
                    <a:pt x="57" y="451"/>
                    <a:pt x="43" y="440"/>
                    <a:pt x="38" y="424"/>
                  </a:cubicBezTo>
                  <a:cubicBezTo>
                    <a:pt x="37" y="421"/>
                    <a:pt x="37" y="418"/>
                    <a:pt x="37" y="415"/>
                  </a:cubicBezTo>
                  <a:cubicBezTo>
                    <a:pt x="37" y="411"/>
                    <a:pt x="37" y="408"/>
                    <a:pt x="38" y="405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9" name="Freeform 260">
              <a:extLst>
                <a:ext uri="{FF2B5EF4-FFF2-40B4-BE49-F238E27FC236}">
                  <a16:creationId xmlns:a16="http://schemas.microsoft.com/office/drawing/2014/main" id="{3282657F-1F4A-4FC4-92A1-ACCF07D7B3B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4974" y="3091537"/>
              <a:ext cx="91341" cy="30447"/>
            </a:xfrm>
            <a:custGeom>
              <a:avLst/>
              <a:gdLst>
                <a:gd name="T0" fmla="*/ 36 w 36"/>
                <a:gd name="T1" fmla="*/ 0 h 12"/>
                <a:gd name="T2" fmla="*/ 0 w 36"/>
                <a:gd name="T3" fmla="*/ 0 h 12"/>
                <a:gd name="T4" fmla="*/ 0 w 36"/>
                <a:gd name="T5" fmla="*/ 0 h 12"/>
                <a:gd name="T6" fmla="*/ 0 w 36"/>
                <a:gd name="T7" fmla="*/ 0 h 12"/>
                <a:gd name="T8" fmla="*/ 0 w 36"/>
                <a:gd name="T9" fmla="*/ 9 h 12"/>
                <a:gd name="T10" fmla="*/ 0 w 36"/>
                <a:gd name="T11" fmla="*/ 12 h 12"/>
                <a:gd name="T12" fmla="*/ 0 w 36"/>
                <a:gd name="T13" fmla="*/ 12 h 12"/>
                <a:gd name="T14" fmla="*/ 36 w 36"/>
                <a:gd name="T15" fmla="*/ 12 h 12"/>
                <a:gd name="T16" fmla="*/ 36 w 3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2">
                  <a:moveTo>
                    <a:pt x="36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36" y="12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0" name="Freeform 261">
              <a:extLst>
                <a:ext uri="{FF2B5EF4-FFF2-40B4-BE49-F238E27FC236}">
                  <a16:creationId xmlns:a16="http://schemas.microsoft.com/office/drawing/2014/main" id="{F412F6A5-526F-4B7B-B652-E9365D6CC9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4974" y="3137207"/>
              <a:ext cx="91341" cy="30447"/>
            </a:xfrm>
            <a:custGeom>
              <a:avLst/>
              <a:gdLst>
                <a:gd name="T0" fmla="*/ 36 w 36"/>
                <a:gd name="T1" fmla="*/ 0 h 12"/>
                <a:gd name="T2" fmla="*/ 0 w 36"/>
                <a:gd name="T3" fmla="*/ 0 h 12"/>
                <a:gd name="T4" fmla="*/ 0 w 36"/>
                <a:gd name="T5" fmla="*/ 0 h 12"/>
                <a:gd name="T6" fmla="*/ 0 w 36"/>
                <a:gd name="T7" fmla="*/ 12 h 12"/>
                <a:gd name="T8" fmla="*/ 0 w 36"/>
                <a:gd name="T9" fmla="*/ 12 h 12"/>
                <a:gd name="T10" fmla="*/ 36 w 36"/>
                <a:gd name="T11" fmla="*/ 12 h 12"/>
                <a:gd name="T12" fmla="*/ 36 w 3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2">
                  <a:moveTo>
                    <a:pt x="36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36" y="12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1" name="Freeform 262">
              <a:extLst>
                <a:ext uri="{FF2B5EF4-FFF2-40B4-BE49-F238E27FC236}">
                  <a16:creationId xmlns:a16="http://schemas.microsoft.com/office/drawing/2014/main" id="{9EB0CF63-7C86-41BC-BE40-6CA356B1502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4974" y="3182878"/>
              <a:ext cx="91341" cy="30447"/>
            </a:xfrm>
            <a:custGeom>
              <a:avLst/>
              <a:gdLst>
                <a:gd name="T0" fmla="*/ 36 w 36"/>
                <a:gd name="T1" fmla="*/ 12 h 12"/>
                <a:gd name="T2" fmla="*/ 36 w 36"/>
                <a:gd name="T3" fmla="*/ 0 h 12"/>
                <a:gd name="T4" fmla="*/ 0 w 36"/>
                <a:gd name="T5" fmla="*/ 0 h 12"/>
                <a:gd name="T6" fmla="*/ 0 w 36"/>
                <a:gd name="T7" fmla="*/ 0 h 12"/>
                <a:gd name="T8" fmla="*/ 0 w 36"/>
                <a:gd name="T9" fmla="*/ 12 h 12"/>
                <a:gd name="T10" fmla="*/ 0 w 36"/>
                <a:gd name="T11" fmla="*/ 12 h 12"/>
                <a:gd name="T12" fmla="*/ 36 w 36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2">
                  <a:moveTo>
                    <a:pt x="36" y="12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36" y="12"/>
                  </a:ln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2" name="Freeform 263">
              <a:extLst>
                <a:ext uri="{FF2B5EF4-FFF2-40B4-BE49-F238E27FC236}">
                  <a16:creationId xmlns:a16="http://schemas.microsoft.com/office/drawing/2014/main" id="{C69BB3F1-565F-4D61-9CD3-FE8E9299E5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19895" y="2987510"/>
              <a:ext cx="182682" cy="621627"/>
            </a:xfrm>
            <a:custGeom>
              <a:avLst/>
              <a:gdLst>
                <a:gd name="T0" fmla="*/ 147 w 147"/>
                <a:gd name="T1" fmla="*/ 12 h 500"/>
                <a:gd name="T2" fmla="*/ 134 w 147"/>
                <a:gd name="T3" fmla="*/ 0 h 500"/>
                <a:gd name="T4" fmla="*/ 12 w 147"/>
                <a:gd name="T5" fmla="*/ 0 h 500"/>
                <a:gd name="T6" fmla="*/ 10 w 147"/>
                <a:gd name="T7" fmla="*/ 0 h 500"/>
                <a:gd name="T8" fmla="*/ 12 w 147"/>
                <a:gd name="T9" fmla="*/ 40 h 500"/>
                <a:gd name="T10" fmla="*/ 12 w 147"/>
                <a:gd name="T11" fmla="*/ 44 h 500"/>
                <a:gd name="T12" fmla="*/ 0 w 147"/>
                <a:gd name="T13" fmla="*/ 73 h 500"/>
                <a:gd name="T14" fmla="*/ 0 w 147"/>
                <a:gd name="T15" fmla="*/ 473 h 500"/>
                <a:gd name="T16" fmla="*/ 0 w 147"/>
                <a:gd name="T17" fmla="*/ 488 h 500"/>
                <a:gd name="T18" fmla="*/ 12 w 147"/>
                <a:gd name="T19" fmla="*/ 500 h 500"/>
                <a:gd name="T20" fmla="*/ 134 w 147"/>
                <a:gd name="T21" fmla="*/ 500 h 500"/>
                <a:gd name="T22" fmla="*/ 147 w 147"/>
                <a:gd name="T23" fmla="*/ 488 h 500"/>
                <a:gd name="T24" fmla="*/ 147 w 147"/>
                <a:gd name="T25" fmla="*/ 473 h 500"/>
                <a:gd name="T26" fmla="*/ 147 w 147"/>
                <a:gd name="T27" fmla="*/ 40 h 500"/>
                <a:gd name="T28" fmla="*/ 147 w 147"/>
                <a:gd name="T29" fmla="*/ 12 h 500"/>
                <a:gd name="T30" fmla="*/ 37 w 147"/>
                <a:gd name="T31" fmla="*/ 280 h 500"/>
                <a:gd name="T32" fmla="*/ 25 w 147"/>
                <a:gd name="T33" fmla="*/ 268 h 500"/>
                <a:gd name="T34" fmla="*/ 25 w 147"/>
                <a:gd name="T35" fmla="*/ 73 h 500"/>
                <a:gd name="T36" fmla="*/ 37 w 147"/>
                <a:gd name="T37" fmla="*/ 61 h 500"/>
                <a:gd name="T38" fmla="*/ 110 w 147"/>
                <a:gd name="T39" fmla="*/ 61 h 500"/>
                <a:gd name="T40" fmla="*/ 122 w 147"/>
                <a:gd name="T41" fmla="*/ 73 h 500"/>
                <a:gd name="T42" fmla="*/ 122 w 147"/>
                <a:gd name="T43" fmla="*/ 268 h 500"/>
                <a:gd name="T44" fmla="*/ 110 w 147"/>
                <a:gd name="T45" fmla="*/ 280 h 500"/>
                <a:gd name="T46" fmla="*/ 37 w 147"/>
                <a:gd name="T47" fmla="*/ 280 h 500"/>
                <a:gd name="T48" fmla="*/ 110 w 147"/>
                <a:gd name="T49" fmla="*/ 415 h 500"/>
                <a:gd name="T50" fmla="*/ 73 w 147"/>
                <a:gd name="T51" fmla="*/ 451 h 500"/>
                <a:gd name="T52" fmla="*/ 37 w 147"/>
                <a:gd name="T53" fmla="*/ 415 h 500"/>
                <a:gd name="T54" fmla="*/ 73 w 147"/>
                <a:gd name="T55" fmla="*/ 378 h 500"/>
                <a:gd name="T56" fmla="*/ 110 w 147"/>
                <a:gd name="T57" fmla="*/ 415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7" h="500">
                  <a:moveTo>
                    <a:pt x="147" y="12"/>
                  </a:moveTo>
                  <a:cubicBezTo>
                    <a:pt x="147" y="5"/>
                    <a:pt x="141" y="0"/>
                    <a:pt x="13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0" y="0"/>
                  </a:cubicBezTo>
                  <a:cubicBezTo>
                    <a:pt x="11" y="13"/>
                    <a:pt x="12" y="26"/>
                    <a:pt x="12" y="40"/>
                  </a:cubicBezTo>
                  <a:cubicBezTo>
                    <a:pt x="12" y="42"/>
                    <a:pt x="12" y="43"/>
                    <a:pt x="12" y="44"/>
                  </a:cubicBezTo>
                  <a:cubicBezTo>
                    <a:pt x="12" y="56"/>
                    <a:pt x="8" y="66"/>
                    <a:pt x="0" y="73"/>
                  </a:cubicBezTo>
                  <a:cubicBezTo>
                    <a:pt x="0" y="473"/>
                    <a:pt x="0" y="473"/>
                    <a:pt x="0" y="473"/>
                  </a:cubicBezTo>
                  <a:cubicBezTo>
                    <a:pt x="0" y="488"/>
                    <a:pt x="0" y="488"/>
                    <a:pt x="0" y="488"/>
                  </a:cubicBezTo>
                  <a:cubicBezTo>
                    <a:pt x="0" y="495"/>
                    <a:pt x="6" y="500"/>
                    <a:pt x="12" y="500"/>
                  </a:cubicBezTo>
                  <a:cubicBezTo>
                    <a:pt x="134" y="500"/>
                    <a:pt x="134" y="500"/>
                    <a:pt x="134" y="500"/>
                  </a:cubicBezTo>
                  <a:cubicBezTo>
                    <a:pt x="141" y="500"/>
                    <a:pt x="147" y="495"/>
                    <a:pt x="147" y="488"/>
                  </a:cubicBezTo>
                  <a:cubicBezTo>
                    <a:pt x="147" y="473"/>
                    <a:pt x="147" y="473"/>
                    <a:pt x="147" y="473"/>
                  </a:cubicBezTo>
                  <a:cubicBezTo>
                    <a:pt x="147" y="40"/>
                    <a:pt x="147" y="40"/>
                    <a:pt x="147" y="40"/>
                  </a:cubicBezTo>
                  <a:lnTo>
                    <a:pt x="147" y="12"/>
                  </a:lnTo>
                  <a:close/>
                  <a:moveTo>
                    <a:pt x="37" y="280"/>
                  </a:moveTo>
                  <a:cubicBezTo>
                    <a:pt x="30" y="280"/>
                    <a:pt x="25" y="275"/>
                    <a:pt x="25" y="268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5" y="66"/>
                    <a:pt x="30" y="61"/>
                    <a:pt x="37" y="61"/>
                  </a:cubicBezTo>
                  <a:cubicBezTo>
                    <a:pt x="110" y="61"/>
                    <a:pt x="110" y="61"/>
                    <a:pt x="110" y="61"/>
                  </a:cubicBezTo>
                  <a:cubicBezTo>
                    <a:pt x="117" y="61"/>
                    <a:pt x="122" y="66"/>
                    <a:pt x="122" y="73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75"/>
                    <a:pt x="117" y="280"/>
                    <a:pt x="110" y="280"/>
                  </a:cubicBezTo>
                  <a:lnTo>
                    <a:pt x="37" y="280"/>
                  </a:lnTo>
                  <a:close/>
                  <a:moveTo>
                    <a:pt x="110" y="415"/>
                  </a:moveTo>
                  <a:cubicBezTo>
                    <a:pt x="110" y="435"/>
                    <a:pt x="94" y="451"/>
                    <a:pt x="73" y="451"/>
                  </a:cubicBezTo>
                  <a:cubicBezTo>
                    <a:pt x="53" y="451"/>
                    <a:pt x="37" y="435"/>
                    <a:pt x="37" y="415"/>
                  </a:cubicBezTo>
                  <a:cubicBezTo>
                    <a:pt x="37" y="394"/>
                    <a:pt x="53" y="378"/>
                    <a:pt x="73" y="378"/>
                  </a:cubicBezTo>
                  <a:cubicBezTo>
                    <a:pt x="94" y="378"/>
                    <a:pt x="110" y="394"/>
                    <a:pt x="110" y="415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3" name="Rectangle 264">
              <a:extLst>
                <a:ext uri="{FF2B5EF4-FFF2-40B4-BE49-F238E27FC236}">
                  <a16:creationId xmlns:a16="http://schemas.microsoft.com/office/drawing/2014/main" id="{40EF496B-82D0-485A-81C5-3CA180105E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8103" y="3091537"/>
              <a:ext cx="88804" cy="30447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4" name="Rectangle 265">
              <a:extLst>
                <a:ext uri="{FF2B5EF4-FFF2-40B4-BE49-F238E27FC236}">
                  <a16:creationId xmlns:a16="http://schemas.microsoft.com/office/drawing/2014/main" id="{D5AE49F6-5209-4C1A-AE24-4BB099DE4F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8103" y="3137207"/>
              <a:ext cx="88804" cy="30447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5" name="Rectangle 266">
              <a:extLst>
                <a:ext uri="{FF2B5EF4-FFF2-40B4-BE49-F238E27FC236}">
                  <a16:creationId xmlns:a16="http://schemas.microsoft.com/office/drawing/2014/main" id="{DFE95D5E-9F16-427C-8B3B-7FDC55BC23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8103" y="3182878"/>
              <a:ext cx="88804" cy="30447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6" name="Freeform 267">
              <a:extLst>
                <a:ext uri="{FF2B5EF4-FFF2-40B4-BE49-F238E27FC236}">
                  <a16:creationId xmlns:a16="http://schemas.microsoft.com/office/drawing/2014/main" id="{514F65AE-E566-45F0-8807-B0F7E6E9516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33025" y="2987510"/>
              <a:ext cx="182682" cy="621627"/>
            </a:xfrm>
            <a:custGeom>
              <a:avLst/>
              <a:gdLst>
                <a:gd name="T0" fmla="*/ 134 w 146"/>
                <a:gd name="T1" fmla="*/ 0 h 500"/>
                <a:gd name="T2" fmla="*/ 12 w 146"/>
                <a:gd name="T3" fmla="*/ 0 h 500"/>
                <a:gd name="T4" fmla="*/ 0 w 146"/>
                <a:gd name="T5" fmla="*/ 12 h 500"/>
                <a:gd name="T6" fmla="*/ 0 w 146"/>
                <a:gd name="T7" fmla="*/ 40 h 500"/>
                <a:gd name="T8" fmla="*/ 0 w 146"/>
                <a:gd name="T9" fmla="*/ 473 h 500"/>
                <a:gd name="T10" fmla="*/ 0 w 146"/>
                <a:gd name="T11" fmla="*/ 488 h 500"/>
                <a:gd name="T12" fmla="*/ 12 w 146"/>
                <a:gd name="T13" fmla="*/ 500 h 500"/>
                <a:gd name="T14" fmla="*/ 134 w 146"/>
                <a:gd name="T15" fmla="*/ 500 h 500"/>
                <a:gd name="T16" fmla="*/ 146 w 146"/>
                <a:gd name="T17" fmla="*/ 488 h 500"/>
                <a:gd name="T18" fmla="*/ 146 w 146"/>
                <a:gd name="T19" fmla="*/ 12 h 500"/>
                <a:gd name="T20" fmla="*/ 134 w 146"/>
                <a:gd name="T21" fmla="*/ 0 h 500"/>
                <a:gd name="T22" fmla="*/ 37 w 146"/>
                <a:gd name="T23" fmla="*/ 280 h 500"/>
                <a:gd name="T24" fmla="*/ 24 w 146"/>
                <a:gd name="T25" fmla="*/ 268 h 500"/>
                <a:gd name="T26" fmla="*/ 24 w 146"/>
                <a:gd name="T27" fmla="*/ 73 h 500"/>
                <a:gd name="T28" fmla="*/ 37 w 146"/>
                <a:gd name="T29" fmla="*/ 61 h 500"/>
                <a:gd name="T30" fmla="*/ 110 w 146"/>
                <a:gd name="T31" fmla="*/ 61 h 500"/>
                <a:gd name="T32" fmla="*/ 122 w 146"/>
                <a:gd name="T33" fmla="*/ 73 h 500"/>
                <a:gd name="T34" fmla="*/ 122 w 146"/>
                <a:gd name="T35" fmla="*/ 268 h 500"/>
                <a:gd name="T36" fmla="*/ 110 w 146"/>
                <a:gd name="T37" fmla="*/ 280 h 500"/>
                <a:gd name="T38" fmla="*/ 37 w 146"/>
                <a:gd name="T39" fmla="*/ 280 h 500"/>
                <a:gd name="T40" fmla="*/ 110 w 146"/>
                <a:gd name="T41" fmla="*/ 415 h 500"/>
                <a:gd name="T42" fmla="*/ 73 w 146"/>
                <a:gd name="T43" fmla="*/ 451 h 500"/>
                <a:gd name="T44" fmla="*/ 37 w 146"/>
                <a:gd name="T45" fmla="*/ 415 h 500"/>
                <a:gd name="T46" fmla="*/ 73 w 146"/>
                <a:gd name="T47" fmla="*/ 378 h 500"/>
                <a:gd name="T48" fmla="*/ 110 w 146"/>
                <a:gd name="T49" fmla="*/ 415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6" h="500">
                  <a:moveTo>
                    <a:pt x="13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73"/>
                    <a:pt x="0" y="473"/>
                    <a:pt x="0" y="473"/>
                  </a:cubicBezTo>
                  <a:cubicBezTo>
                    <a:pt x="0" y="488"/>
                    <a:pt x="0" y="488"/>
                    <a:pt x="0" y="488"/>
                  </a:cubicBezTo>
                  <a:cubicBezTo>
                    <a:pt x="0" y="495"/>
                    <a:pt x="5" y="500"/>
                    <a:pt x="12" y="500"/>
                  </a:cubicBezTo>
                  <a:cubicBezTo>
                    <a:pt x="134" y="500"/>
                    <a:pt x="134" y="500"/>
                    <a:pt x="134" y="500"/>
                  </a:cubicBezTo>
                  <a:cubicBezTo>
                    <a:pt x="141" y="500"/>
                    <a:pt x="146" y="495"/>
                    <a:pt x="146" y="488"/>
                  </a:cubicBezTo>
                  <a:cubicBezTo>
                    <a:pt x="146" y="12"/>
                    <a:pt x="146" y="12"/>
                    <a:pt x="146" y="12"/>
                  </a:cubicBezTo>
                  <a:cubicBezTo>
                    <a:pt x="146" y="5"/>
                    <a:pt x="141" y="0"/>
                    <a:pt x="134" y="0"/>
                  </a:cubicBezTo>
                  <a:close/>
                  <a:moveTo>
                    <a:pt x="37" y="280"/>
                  </a:moveTo>
                  <a:cubicBezTo>
                    <a:pt x="30" y="280"/>
                    <a:pt x="24" y="275"/>
                    <a:pt x="24" y="268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66"/>
                    <a:pt x="30" y="61"/>
                    <a:pt x="37" y="61"/>
                  </a:cubicBezTo>
                  <a:cubicBezTo>
                    <a:pt x="110" y="61"/>
                    <a:pt x="110" y="61"/>
                    <a:pt x="110" y="61"/>
                  </a:cubicBezTo>
                  <a:cubicBezTo>
                    <a:pt x="116" y="61"/>
                    <a:pt x="122" y="66"/>
                    <a:pt x="122" y="73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75"/>
                    <a:pt x="116" y="280"/>
                    <a:pt x="110" y="280"/>
                  </a:cubicBezTo>
                  <a:lnTo>
                    <a:pt x="37" y="280"/>
                  </a:lnTo>
                  <a:close/>
                  <a:moveTo>
                    <a:pt x="110" y="415"/>
                  </a:moveTo>
                  <a:cubicBezTo>
                    <a:pt x="110" y="435"/>
                    <a:pt x="93" y="451"/>
                    <a:pt x="73" y="451"/>
                  </a:cubicBezTo>
                  <a:cubicBezTo>
                    <a:pt x="53" y="451"/>
                    <a:pt x="37" y="435"/>
                    <a:pt x="37" y="415"/>
                  </a:cubicBezTo>
                  <a:cubicBezTo>
                    <a:pt x="37" y="394"/>
                    <a:pt x="53" y="378"/>
                    <a:pt x="73" y="378"/>
                  </a:cubicBezTo>
                  <a:cubicBezTo>
                    <a:pt x="93" y="378"/>
                    <a:pt x="110" y="394"/>
                    <a:pt x="110" y="415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7" name="Rectangle 268">
              <a:extLst>
                <a:ext uri="{FF2B5EF4-FFF2-40B4-BE49-F238E27FC236}">
                  <a16:creationId xmlns:a16="http://schemas.microsoft.com/office/drawing/2014/main" id="{52D6C462-3CAC-4A24-B1E8-20CF2FDC3E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8695" y="3091537"/>
              <a:ext cx="91341" cy="30447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8" name="Rectangle 269">
              <a:extLst>
                <a:ext uri="{FF2B5EF4-FFF2-40B4-BE49-F238E27FC236}">
                  <a16:creationId xmlns:a16="http://schemas.microsoft.com/office/drawing/2014/main" id="{5D3293C8-56E5-45AC-AF0F-5F4EA4A255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8695" y="3137207"/>
              <a:ext cx="91341" cy="30447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9" name="Rectangle 270">
              <a:extLst>
                <a:ext uri="{FF2B5EF4-FFF2-40B4-BE49-F238E27FC236}">
                  <a16:creationId xmlns:a16="http://schemas.microsoft.com/office/drawing/2014/main" id="{BAB596E6-380A-4857-A24A-F7D78ECB1E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8695" y="3182878"/>
              <a:ext cx="91341" cy="30447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33E8FB65-AD8B-489E-BB09-B32D85BB0133}"/>
              </a:ext>
            </a:extLst>
          </p:cNvPr>
          <p:cNvGrpSpPr/>
          <p:nvPr/>
        </p:nvGrpSpPr>
        <p:grpSpPr>
          <a:xfrm>
            <a:off x="6320187" y="2159640"/>
            <a:ext cx="1962994" cy="1682807"/>
            <a:chOff x="5843053" y="2242536"/>
            <a:chExt cx="1962994" cy="1682807"/>
          </a:xfrm>
        </p:grpSpPr>
        <p:pic>
          <p:nvPicPr>
            <p:cNvPr id="92" name="그림 91">
              <a:extLst>
                <a:ext uri="{FF2B5EF4-FFF2-40B4-BE49-F238E27FC236}">
                  <a16:creationId xmlns:a16="http://schemas.microsoft.com/office/drawing/2014/main" id="{CAFA79AE-437E-4898-9681-438590F4D8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/>
            <a:srcRect l="4231" r="7705"/>
            <a:stretch/>
          </p:blipFill>
          <p:spPr>
            <a:xfrm>
              <a:off x="6618271" y="3625693"/>
              <a:ext cx="1187776" cy="299650"/>
            </a:xfrm>
            <a:prstGeom prst="rect">
              <a:avLst/>
            </a:prstGeom>
          </p:spPr>
        </p:pic>
        <p:grpSp>
          <p:nvGrpSpPr>
            <p:cNvPr id="190" name="그룹 189">
              <a:extLst>
                <a:ext uri="{FF2B5EF4-FFF2-40B4-BE49-F238E27FC236}">
                  <a16:creationId xmlns:a16="http://schemas.microsoft.com/office/drawing/2014/main" id="{8EBFC856-22AC-4AC9-884D-D32CA463850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843053" y="2242536"/>
              <a:ext cx="1606319" cy="1518003"/>
              <a:chOff x="1108075" y="4298950"/>
              <a:chExt cx="1385888" cy="1309688"/>
            </a:xfrm>
            <a:solidFill>
              <a:srgbClr val="767171"/>
            </a:solidFill>
          </p:grpSpPr>
          <p:sp>
            <p:nvSpPr>
              <p:cNvPr id="191" name="Freeform 7">
                <a:extLst>
                  <a:ext uri="{FF2B5EF4-FFF2-40B4-BE49-F238E27FC236}">
                    <a16:creationId xmlns:a16="http://schemas.microsoft.com/office/drawing/2014/main" id="{4A5F09E1-0648-4DBD-B6B2-CD7613D066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4075" y="4298950"/>
                <a:ext cx="209550" cy="207963"/>
              </a:xfrm>
              <a:custGeom>
                <a:avLst/>
                <a:gdLst>
                  <a:gd name="T0" fmla="*/ 18 w 132"/>
                  <a:gd name="T1" fmla="*/ 113 h 131"/>
                  <a:gd name="T2" fmla="*/ 18 w 132"/>
                  <a:gd name="T3" fmla="*/ 113 h 131"/>
                  <a:gd name="T4" fmla="*/ 6 w 132"/>
                  <a:gd name="T5" fmla="*/ 89 h 131"/>
                  <a:gd name="T6" fmla="*/ 0 w 132"/>
                  <a:gd name="T7" fmla="*/ 65 h 131"/>
                  <a:gd name="T8" fmla="*/ 0 w 132"/>
                  <a:gd name="T9" fmla="*/ 65 h 131"/>
                  <a:gd name="T10" fmla="*/ 6 w 132"/>
                  <a:gd name="T11" fmla="*/ 41 h 131"/>
                  <a:gd name="T12" fmla="*/ 18 w 132"/>
                  <a:gd name="T13" fmla="*/ 23 h 131"/>
                  <a:gd name="T14" fmla="*/ 18 w 132"/>
                  <a:gd name="T15" fmla="*/ 23 h 131"/>
                  <a:gd name="T16" fmla="*/ 42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90 w 132"/>
                  <a:gd name="T23" fmla="*/ 6 h 131"/>
                  <a:gd name="T24" fmla="*/ 108 w 132"/>
                  <a:gd name="T25" fmla="*/ 23 h 131"/>
                  <a:gd name="T26" fmla="*/ 108 w 132"/>
                  <a:gd name="T27" fmla="*/ 23 h 131"/>
                  <a:gd name="T28" fmla="*/ 126 w 132"/>
                  <a:gd name="T29" fmla="*/ 41 h 131"/>
                  <a:gd name="T30" fmla="*/ 132 w 132"/>
                  <a:gd name="T31" fmla="*/ 65 h 131"/>
                  <a:gd name="T32" fmla="*/ 132 w 132"/>
                  <a:gd name="T33" fmla="*/ 65 h 131"/>
                  <a:gd name="T34" fmla="*/ 126 w 132"/>
                  <a:gd name="T35" fmla="*/ 89 h 131"/>
                  <a:gd name="T36" fmla="*/ 108 w 132"/>
                  <a:gd name="T37" fmla="*/ 113 h 131"/>
                  <a:gd name="T38" fmla="*/ 108 w 132"/>
                  <a:gd name="T39" fmla="*/ 113 h 131"/>
                  <a:gd name="T40" fmla="*/ 90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36 w 132"/>
                  <a:gd name="T47" fmla="*/ 125 h 131"/>
                  <a:gd name="T48" fmla="*/ 18 w 132"/>
                  <a:gd name="T49" fmla="*/ 113 h 131"/>
                  <a:gd name="T50" fmla="*/ 18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8" y="113"/>
                    </a:moveTo>
                    <a:lnTo>
                      <a:pt x="18" y="113"/>
                    </a:lnTo>
                    <a:lnTo>
                      <a:pt x="6" y="89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41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42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90" y="6"/>
                    </a:lnTo>
                    <a:lnTo>
                      <a:pt x="108" y="23"/>
                    </a:lnTo>
                    <a:lnTo>
                      <a:pt x="108" y="23"/>
                    </a:lnTo>
                    <a:lnTo>
                      <a:pt x="126" y="41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89"/>
                    </a:lnTo>
                    <a:lnTo>
                      <a:pt x="108" y="113"/>
                    </a:lnTo>
                    <a:lnTo>
                      <a:pt x="108" y="113"/>
                    </a:lnTo>
                    <a:lnTo>
                      <a:pt x="90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36" y="125"/>
                    </a:lnTo>
                    <a:lnTo>
                      <a:pt x="18" y="113"/>
                    </a:lnTo>
                    <a:lnTo>
                      <a:pt x="18" y="113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2" name="Freeform 8">
                <a:extLst>
                  <a:ext uri="{FF2B5EF4-FFF2-40B4-BE49-F238E27FC236}">
                    <a16:creationId xmlns:a16="http://schemas.microsoft.com/office/drawing/2014/main" id="{B2510DED-4D6D-4E9E-AE0E-B1EF0F004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92238" y="4298950"/>
                <a:ext cx="209550" cy="207963"/>
              </a:xfrm>
              <a:custGeom>
                <a:avLst/>
                <a:gdLst>
                  <a:gd name="T0" fmla="*/ 114 w 132"/>
                  <a:gd name="T1" fmla="*/ 113 h 131"/>
                  <a:gd name="T2" fmla="*/ 114 w 132"/>
                  <a:gd name="T3" fmla="*/ 113 h 131"/>
                  <a:gd name="T4" fmla="*/ 126 w 132"/>
                  <a:gd name="T5" fmla="*/ 89 h 131"/>
                  <a:gd name="T6" fmla="*/ 132 w 132"/>
                  <a:gd name="T7" fmla="*/ 65 h 131"/>
                  <a:gd name="T8" fmla="*/ 132 w 132"/>
                  <a:gd name="T9" fmla="*/ 65 h 131"/>
                  <a:gd name="T10" fmla="*/ 126 w 132"/>
                  <a:gd name="T11" fmla="*/ 41 h 131"/>
                  <a:gd name="T12" fmla="*/ 114 w 132"/>
                  <a:gd name="T13" fmla="*/ 23 h 131"/>
                  <a:gd name="T14" fmla="*/ 114 w 132"/>
                  <a:gd name="T15" fmla="*/ 23 h 131"/>
                  <a:gd name="T16" fmla="*/ 90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42 w 132"/>
                  <a:gd name="T23" fmla="*/ 6 h 131"/>
                  <a:gd name="T24" fmla="*/ 24 w 132"/>
                  <a:gd name="T25" fmla="*/ 23 h 131"/>
                  <a:gd name="T26" fmla="*/ 24 w 132"/>
                  <a:gd name="T27" fmla="*/ 23 h 131"/>
                  <a:gd name="T28" fmla="*/ 6 w 132"/>
                  <a:gd name="T29" fmla="*/ 41 h 131"/>
                  <a:gd name="T30" fmla="*/ 0 w 132"/>
                  <a:gd name="T31" fmla="*/ 65 h 131"/>
                  <a:gd name="T32" fmla="*/ 0 w 132"/>
                  <a:gd name="T33" fmla="*/ 65 h 131"/>
                  <a:gd name="T34" fmla="*/ 6 w 132"/>
                  <a:gd name="T35" fmla="*/ 89 h 131"/>
                  <a:gd name="T36" fmla="*/ 24 w 132"/>
                  <a:gd name="T37" fmla="*/ 113 h 131"/>
                  <a:gd name="T38" fmla="*/ 24 w 132"/>
                  <a:gd name="T39" fmla="*/ 113 h 131"/>
                  <a:gd name="T40" fmla="*/ 42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96 w 132"/>
                  <a:gd name="T47" fmla="*/ 125 h 131"/>
                  <a:gd name="T48" fmla="*/ 114 w 132"/>
                  <a:gd name="T49" fmla="*/ 113 h 131"/>
                  <a:gd name="T50" fmla="*/ 114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14" y="113"/>
                    </a:moveTo>
                    <a:lnTo>
                      <a:pt x="114" y="113"/>
                    </a:lnTo>
                    <a:lnTo>
                      <a:pt x="126" y="89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41"/>
                    </a:lnTo>
                    <a:lnTo>
                      <a:pt x="114" y="23"/>
                    </a:lnTo>
                    <a:lnTo>
                      <a:pt x="114" y="23"/>
                    </a:lnTo>
                    <a:lnTo>
                      <a:pt x="90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42" y="6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6" y="41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89"/>
                    </a:lnTo>
                    <a:lnTo>
                      <a:pt x="24" y="113"/>
                    </a:lnTo>
                    <a:lnTo>
                      <a:pt x="24" y="113"/>
                    </a:lnTo>
                    <a:lnTo>
                      <a:pt x="42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96" y="125"/>
                    </a:lnTo>
                    <a:lnTo>
                      <a:pt x="114" y="113"/>
                    </a:lnTo>
                    <a:lnTo>
                      <a:pt x="114" y="113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3" name="Freeform 9">
                <a:extLst>
                  <a:ext uri="{FF2B5EF4-FFF2-40B4-BE49-F238E27FC236}">
                    <a16:creationId xmlns:a16="http://schemas.microsoft.com/office/drawing/2014/main" id="{99F05A5C-3445-438B-9742-427E13C35FD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55700" y="5048250"/>
                <a:ext cx="541338" cy="550863"/>
              </a:xfrm>
              <a:custGeom>
                <a:avLst/>
                <a:gdLst>
                  <a:gd name="T0" fmla="*/ 191 w 341"/>
                  <a:gd name="T1" fmla="*/ 347 h 347"/>
                  <a:gd name="T2" fmla="*/ 131 w 341"/>
                  <a:gd name="T3" fmla="*/ 335 h 347"/>
                  <a:gd name="T4" fmla="*/ 83 w 341"/>
                  <a:gd name="T5" fmla="*/ 306 h 347"/>
                  <a:gd name="T6" fmla="*/ 54 w 341"/>
                  <a:gd name="T7" fmla="*/ 258 h 347"/>
                  <a:gd name="T8" fmla="*/ 42 w 341"/>
                  <a:gd name="T9" fmla="*/ 198 h 347"/>
                  <a:gd name="T10" fmla="*/ 48 w 341"/>
                  <a:gd name="T11" fmla="*/ 156 h 347"/>
                  <a:gd name="T12" fmla="*/ 0 w 341"/>
                  <a:gd name="T13" fmla="*/ 90 h 347"/>
                  <a:gd name="T14" fmla="*/ 137 w 341"/>
                  <a:gd name="T15" fmla="*/ 60 h 347"/>
                  <a:gd name="T16" fmla="*/ 161 w 341"/>
                  <a:gd name="T17" fmla="*/ 54 h 347"/>
                  <a:gd name="T18" fmla="*/ 191 w 341"/>
                  <a:gd name="T19" fmla="*/ 48 h 347"/>
                  <a:gd name="T20" fmla="*/ 251 w 341"/>
                  <a:gd name="T21" fmla="*/ 60 h 347"/>
                  <a:gd name="T22" fmla="*/ 299 w 341"/>
                  <a:gd name="T23" fmla="*/ 90 h 347"/>
                  <a:gd name="T24" fmla="*/ 329 w 341"/>
                  <a:gd name="T25" fmla="*/ 138 h 347"/>
                  <a:gd name="T26" fmla="*/ 341 w 341"/>
                  <a:gd name="T27" fmla="*/ 198 h 347"/>
                  <a:gd name="T28" fmla="*/ 341 w 341"/>
                  <a:gd name="T29" fmla="*/ 228 h 347"/>
                  <a:gd name="T30" fmla="*/ 317 w 341"/>
                  <a:gd name="T31" fmla="*/ 282 h 347"/>
                  <a:gd name="T32" fmla="*/ 275 w 341"/>
                  <a:gd name="T33" fmla="*/ 323 h 347"/>
                  <a:gd name="T34" fmla="*/ 221 w 341"/>
                  <a:gd name="T35" fmla="*/ 347 h 347"/>
                  <a:gd name="T36" fmla="*/ 191 w 341"/>
                  <a:gd name="T37" fmla="*/ 347 h 347"/>
                  <a:gd name="T38" fmla="*/ 101 w 341"/>
                  <a:gd name="T39" fmla="*/ 114 h 347"/>
                  <a:gd name="T40" fmla="*/ 77 w 341"/>
                  <a:gd name="T41" fmla="*/ 156 h 347"/>
                  <a:gd name="T42" fmla="*/ 65 w 341"/>
                  <a:gd name="T43" fmla="*/ 198 h 347"/>
                  <a:gd name="T44" fmla="*/ 71 w 341"/>
                  <a:gd name="T45" fmla="*/ 222 h 347"/>
                  <a:gd name="T46" fmla="*/ 89 w 341"/>
                  <a:gd name="T47" fmla="*/ 270 h 347"/>
                  <a:gd name="T48" fmla="*/ 119 w 341"/>
                  <a:gd name="T49" fmla="*/ 300 h 347"/>
                  <a:gd name="T50" fmla="*/ 167 w 341"/>
                  <a:gd name="T51" fmla="*/ 323 h 347"/>
                  <a:gd name="T52" fmla="*/ 191 w 341"/>
                  <a:gd name="T53" fmla="*/ 323 h 347"/>
                  <a:gd name="T54" fmla="*/ 239 w 341"/>
                  <a:gd name="T55" fmla="*/ 312 h 347"/>
                  <a:gd name="T56" fmla="*/ 281 w 341"/>
                  <a:gd name="T57" fmla="*/ 288 h 347"/>
                  <a:gd name="T58" fmla="*/ 305 w 341"/>
                  <a:gd name="T59" fmla="*/ 246 h 347"/>
                  <a:gd name="T60" fmla="*/ 317 w 341"/>
                  <a:gd name="T61" fmla="*/ 198 h 347"/>
                  <a:gd name="T62" fmla="*/ 311 w 341"/>
                  <a:gd name="T63" fmla="*/ 174 h 347"/>
                  <a:gd name="T64" fmla="*/ 293 w 341"/>
                  <a:gd name="T65" fmla="*/ 132 h 347"/>
                  <a:gd name="T66" fmla="*/ 263 w 341"/>
                  <a:gd name="T67" fmla="*/ 96 h 347"/>
                  <a:gd name="T68" fmla="*/ 215 w 341"/>
                  <a:gd name="T69" fmla="*/ 78 h 347"/>
                  <a:gd name="T70" fmla="*/ 191 w 341"/>
                  <a:gd name="T71" fmla="*/ 78 h 347"/>
                  <a:gd name="T72" fmla="*/ 131 w 341"/>
                  <a:gd name="T73" fmla="*/ 90 h 347"/>
                  <a:gd name="T74" fmla="*/ 101 w 341"/>
                  <a:gd name="T75" fmla="*/ 114 h 347"/>
                  <a:gd name="T76" fmla="*/ 113 w 341"/>
                  <a:gd name="T77" fmla="*/ 102 h 347"/>
                  <a:gd name="T78" fmla="*/ 59 w 341"/>
                  <a:gd name="T79" fmla="*/ 84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1" h="347">
                    <a:moveTo>
                      <a:pt x="191" y="347"/>
                    </a:moveTo>
                    <a:lnTo>
                      <a:pt x="191" y="347"/>
                    </a:lnTo>
                    <a:lnTo>
                      <a:pt x="161" y="347"/>
                    </a:lnTo>
                    <a:lnTo>
                      <a:pt x="131" y="335"/>
                    </a:lnTo>
                    <a:lnTo>
                      <a:pt x="107" y="323"/>
                    </a:lnTo>
                    <a:lnTo>
                      <a:pt x="83" y="306"/>
                    </a:lnTo>
                    <a:lnTo>
                      <a:pt x="65" y="282"/>
                    </a:lnTo>
                    <a:lnTo>
                      <a:pt x="54" y="258"/>
                    </a:lnTo>
                    <a:lnTo>
                      <a:pt x="42" y="228"/>
                    </a:lnTo>
                    <a:lnTo>
                      <a:pt x="42" y="198"/>
                    </a:lnTo>
                    <a:lnTo>
                      <a:pt x="42" y="198"/>
                    </a:lnTo>
                    <a:lnTo>
                      <a:pt x="48" y="156"/>
                    </a:lnTo>
                    <a:lnTo>
                      <a:pt x="65" y="114"/>
                    </a:lnTo>
                    <a:lnTo>
                      <a:pt x="0" y="90"/>
                    </a:lnTo>
                    <a:lnTo>
                      <a:pt x="137" y="0"/>
                    </a:lnTo>
                    <a:lnTo>
                      <a:pt x="137" y="60"/>
                    </a:lnTo>
                    <a:lnTo>
                      <a:pt x="137" y="60"/>
                    </a:lnTo>
                    <a:lnTo>
                      <a:pt x="161" y="54"/>
                    </a:lnTo>
                    <a:lnTo>
                      <a:pt x="191" y="48"/>
                    </a:lnTo>
                    <a:lnTo>
                      <a:pt x="191" y="48"/>
                    </a:lnTo>
                    <a:lnTo>
                      <a:pt x="221" y="54"/>
                    </a:lnTo>
                    <a:lnTo>
                      <a:pt x="251" y="60"/>
                    </a:lnTo>
                    <a:lnTo>
                      <a:pt x="275" y="72"/>
                    </a:lnTo>
                    <a:lnTo>
                      <a:pt x="299" y="90"/>
                    </a:lnTo>
                    <a:lnTo>
                      <a:pt x="317" y="114"/>
                    </a:lnTo>
                    <a:lnTo>
                      <a:pt x="329" y="138"/>
                    </a:lnTo>
                    <a:lnTo>
                      <a:pt x="341" y="168"/>
                    </a:lnTo>
                    <a:lnTo>
                      <a:pt x="341" y="198"/>
                    </a:lnTo>
                    <a:lnTo>
                      <a:pt x="341" y="198"/>
                    </a:lnTo>
                    <a:lnTo>
                      <a:pt x="341" y="228"/>
                    </a:lnTo>
                    <a:lnTo>
                      <a:pt x="329" y="258"/>
                    </a:lnTo>
                    <a:lnTo>
                      <a:pt x="317" y="282"/>
                    </a:lnTo>
                    <a:lnTo>
                      <a:pt x="299" y="306"/>
                    </a:lnTo>
                    <a:lnTo>
                      <a:pt x="275" y="323"/>
                    </a:lnTo>
                    <a:lnTo>
                      <a:pt x="251" y="335"/>
                    </a:lnTo>
                    <a:lnTo>
                      <a:pt x="221" y="347"/>
                    </a:lnTo>
                    <a:lnTo>
                      <a:pt x="191" y="347"/>
                    </a:lnTo>
                    <a:lnTo>
                      <a:pt x="191" y="347"/>
                    </a:lnTo>
                    <a:close/>
                    <a:moveTo>
                      <a:pt x="101" y="114"/>
                    </a:moveTo>
                    <a:lnTo>
                      <a:pt x="101" y="114"/>
                    </a:lnTo>
                    <a:lnTo>
                      <a:pt x="83" y="138"/>
                    </a:lnTo>
                    <a:lnTo>
                      <a:pt x="77" y="156"/>
                    </a:lnTo>
                    <a:lnTo>
                      <a:pt x="71" y="180"/>
                    </a:lnTo>
                    <a:lnTo>
                      <a:pt x="65" y="198"/>
                    </a:lnTo>
                    <a:lnTo>
                      <a:pt x="65" y="198"/>
                    </a:lnTo>
                    <a:lnTo>
                      <a:pt x="71" y="222"/>
                    </a:lnTo>
                    <a:lnTo>
                      <a:pt x="77" y="246"/>
                    </a:lnTo>
                    <a:lnTo>
                      <a:pt x="89" y="270"/>
                    </a:lnTo>
                    <a:lnTo>
                      <a:pt x="101" y="288"/>
                    </a:lnTo>
                    <a:lnTo>
                      <a:pt x="119" y="300"/>
                    </a:lnTo>
                    <a:lnTo>
                      <a:pt x="143" y="312"/>
                    </a:lnTo>
                    <a:lnTo>
                      <a:pt x="167" y="323"/>
                    </a:lnTo>
                    <a:lnTo>
                      <a:pt x="191" y="323"/>
                    </a:lnTo>
                    <a:lnTo>
                      <a:pt x="191" y="323"/>
                    </a:lnTo>
                    <a:lnTo>
                      <a:pt x="215" y="323"/>
                    </a:lnTo>
                    <a:lnTo>
                      <a:pt x="239" y="312"/>
                    </a:lnTo>
                    <a:lnTo>
                      <a:pt x="263" y="300"/>
                    </a:lnTo>
                    <a:lnTo>
                      <a:pt x="281" y="288"/>
                    </a:lnTo>
                    <a:lnTo>
                      <a:pt x="293" y="270"/>
                    </a:lnTo>
                    <a:lnTo>
                      <a:pt x="305" y="246"/>
                    </a:lnTo>
                    <a:lnTo>
                      <a:pt x="311" y="222"/>
                    </a:lnTo>
                    <a:lnTo>
                      <a:pt x="317" y="198"/>
                    </a:lnTo>
                    <a:lnTo>
                      <a:pt x="317" y="198"/>
                    </a:lnTo>
                    <a:lnTo>
                      <a:pt x="311" y="174"/>
                    </a:lnTo>
                    <a:lnTo>
                      <a:pt x="305" y="150"/>
                    </a:lnTo>
                    <a:lnTo>
                      <a:pt x="293" y="132"/>
                    </a:lnTo>
                    <a:lnTo>
                      <a:pt x="281" y="114"/>
                    </a:lnTo>
                    <a:lnTo>
                      <a:pt x="263" y="96"/>
                    </a:lnTo>
                    <a:lnTo>
                      <a:pt x="239" y="84"/>
                    </a:lnTo>
                    <a:lnTo>
                      <a:pt x="215" y="78"/>
                    </a:lnTo>
                    <a:lnTo>
                      <a:pt x="191" y="78"/>
                    </a:lnTo>
                    <a:lnTo>
                      <a:pt x="191" y="78"/>
                    </a:lnTo>
                    <a:lnTo>
                      <a:pt x="161" y="78"/>
                    </a:lnTo>
                    <a:lnTo>
                      <a:pt x="131" y="90"/>
                    </a:lnTo>
                    <a:lnTo>
                      <a:pt x="113" y="102"/>
                    </a:lnTo>
                    <a:lnTo>
                      <a:pt x="101" y="114"/>
                    </a:lnTo>
                    <a:close/>
                    <a:moveTo>
                      <a:pt x="59" y="84"/>
                    </a:moveTo>
                    <a:lnTo>
                      <a:pt x="113" y="102"/>
                    </a:lnTo>
                    <a:lnTo>
                      <a:pt x="113" y="48"/>
                    </a:lnTo>
                    <a:lnTo>
                      <a:pt x="59" y="84"/>
                    </a:lnTo>
                    <a:lnTo>
                      <a:pt x="59" y="84"/>
                    </a:lnTo>
                    <a:close/>
                  </a:path>
                </a:pathLst>
              </a:custGeom>
              <a:solidFill>
                <a:srgbClr val="A54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4" name="Freeform 10">
                <a:extLst>
                  <a:ext uri="{FF2B5EF4-FFF2-40B4-BE49-F238E27FC236}">
                    <a16:creationId xmlns:a16="http://schemas.microsoft.com/office/drawing/2014/main" id="{1F91BD88-B52F-484F-9880-AC14F9A975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8075" y="4916488"/>
                <a:ext cx="930275" cy="112713"/>
              </a:xfrm>
              <a:custGeom>
                <a:avLst/>
                <a:gdLst>
                  <a:gd name="T0" fmla="*/ 586 w 586"/>
                  <a:gd name="T1" fmla="*/ 0 h 71"/>
                  <a:gd name="T2" fmla="*/ 0 w 586"/>
                  <a:gd name="T3" fmla="*/ 0 h 71"/>
                  <a:gd name="T4" fmla="*/ 0 w 586"/>
                  <a:gd name="T5" fmla="*/ 71 h 71"/>
                  <a:gd name="T6" fmla="*/ 520 w 586"/>
                  <a:gd name="T7" fmla="*/ 71 h 71"/>
                  <a:gd name="T8" fmla="*/ 586 w 586"/>
                  <a:gd name="T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6" h="71">
                    <a:moveTo>
                      <a:pt x="586" y="0"/>
                    </a:moveTo>
                    <a:lnTo>
                      <a:pt x="0" y="0"/>
                    </a:lnTo>
                    <a:lnTo>
                      <a:pt x="0" y="71"/>
                    </a:lnTo>
                    <a:lnTo>
                      <a:pt x="520" y="71"/>
                    </a:lnTo>
                    <a:lnTo>
                      <a:pt x="586" y="0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5" name="Freeform 11">
                <a:extLst>
                  <a:ext uri="{FF2B5EF4-FFF2-40B4-BE49-F238E27FC236}">
                    <a16:creationId xmlns:a16="http://schemas.microsoft.com/office/drawing/2014/main" id="{398E5B8A-72D7-4F09-AC00-064318482C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1900" y="4535488"/>
                <a:ext cx="1262063" cy="1073150"/>
              </a:xfrm>
              <a:custGeom>
                <a:avLst/>
                <a:gdLst>
                  <a:gd name="T0" fmla="*/ 580 w 795"/>
                  <a:gd name="T1" fmla="*/ 0 h 676"/>
                  <a:gd name="T2" fmla="*/ 556 w 795"/>
                  <a:gd name="T3" fmla="*/ 0 h 676"/>
                  <a:gd name="T4" fmla="*/ 520 w 795"/>
                  <a:gd name="T5" fmla="*/ 18 h 676"/>
                  <a:gd name="T6" fmla="*/ 442 w 795"/>
                  <a:gd name="T7" fmla="*/ 138 h 676"/>
                  <a:gd name="T8" fmla="*/ 287 w 795"/>
                  <a:gd name="T9" fmla="*/ 30 h 676"/>
                  <a:gd name="T10" fmla="*/ 275 w 795"/>
                  <a:gd name="T11" fmla="*/ 18 h 676"/>
                  <a:gd name="T12" fmla="*/ 239 w 795"/>
                  <a:gd name="T13" fmla="*/ 0 h 676"/>
                  <a:gd name="T14" fmla="*/ 89 w 795"/>
                  <a:gd name="T15" fmla="*/ 0 h 676"/>
                  <a:gd name="T16" fmla="*/ 53 w 795"/>
                  <a:gd name="T17" fmla="*/ 6 h 676"/>
                  <a:gd name="T18" fmla="*/ 6 w 795"/>
                  <a:gd name="T19" fmla="*/ 54 h 676"/>
                  <a:gd name="T20" fmla="*/ 0 w 795"/>
                  <a:gd name="T21" fmla="*/ 216 h 676"/>
                  <a:gd name="T22" fmla="*/ 53 w 795"/>
                  <a:gd name="T23" fmla="*/ 90 h 676"/>
                  <a:gd name="T24" fmla="*/ 77 w 795"/>
                  <a:gd name="T25" fmla="*/ 216 h 676"/>
                  <a:gd name="T26" fmla="*/ 257 w 795"/>
                  <a:gd name="T27" fmla="*/ 90 h 676"/>
                  <a:gd name="T28" fmla="*/ 317 w 795"/>
                  <a:gd name="T29" fmla="*/ 180 h 676"/>
                  <a:gd name="T30" fmla="*/ 335 w 795"/>
                  <a:gd name="T31" fmla="*/ 192 h 676"/>
                  <a:gd name="T32" fmla="*/ 448 w 795"/>
                  <a:gd name="T33" fmla="*/ 192 h 676"/>
                  <a:gd name="T34" fmla="*/ 460 w 795"/>
                  <a:gd name="T35" fmla="*/ 192 h 676"/>
                  <a:gd name="T36" fmla="*/ 478 w 795"/>
                  <a:gd name="T37" fmla="*/ 180 h 676"/>
                  <a:gd name="T38" fmla="*/ 538 w 795"/>
                  <a:gd name="T39" fmla="*/ 240 h 676"/>
                  <a:gd name="T40" fmla="*/ 424 w 795"/>
                  <a:gd name="T41" fmla="*/ 359 h 676"/>
                  <a:gd name="T42" fmla="*/ 418 w 795"/>
                  <a:gd name="T43" fmla="*/ 371 h 676"/>
                  <a:gd name="T44" fmla="*/ 323 w 795"/>
                  <a:gd name="T45" fmla="*/ 539 h 676"/>
                  <a:gd name="T46" fmla="*/ 317 w 795"/>
                  <a:gd name="T47" fmla="*/ 575 h 676"/>
                  <a:gd name="T48" fmla="*/ 335 w 795"/>
                  <a:gd name="T49" fmla="*/ 599 h 676"/>
                  <a:gd name="T50" fmla="*/ 359 w 795"/>
                  <a:gd name="T51" fmla="*/ 605 h 676"/>
                  <a:gd name="T52" fmla="*/ 377 w 795"/>
                  <a:gd name="T53" fmla="*/ 599 h 676"/>
                  <a:gd name="T54" fmla="*/ 484 w 795"/>
                  <a:gd name="T55" fmla="*/ 419 h 676"/>
                  <a:gd name="T56" fmla="*/ 634 w 795"/>
                  <a:gd name="T57" fmla="*/ 635 h 676"/>
                  <a:gd name="T58" fmla="*/ 640 w 795"/>
                  <a:gd name="T59" fmla="*/ 646 h 676"/>
                  <a:gd name="T60" fmla="*/ 658 w 795"/>
                  <a:gd name="T61" fmla="*/ 670 h 676"/>
                  <a:gd name="T62" fmla="*/ 676 w 795"/>
                  <a:gd name="T63" fmla="*/ 676 h 676"/>
                  <a:gd name="T64" fmla="*/ 706 w 795"/>
                  <a:gd name="T65" fmla="*/ 658 h 676"/>
                  <a:gd name="T66" fmla="*/ 718 w 795"/>
                  <a:gd name="T67" fmla="*/ 635 h 676"/>
                  <a:gd name="T68" fmla="*/ 742 w 795"/>
                  <a:gd name="T69" fmla="*/ 90 h 676"/>
                  <a:gd name="T70" fmla="*/ 742 w 795"/>
                  <a:gd name="T71" fmla="*/ 281 h 676"/>
                  <a:gd name="T72" fmla="*/ 748 w 795"/>
                  <a:gd name="T73" fmla="*/ 305 h 676"/>
                  <a:gd name="T74" fmla="*/ 766 w 795"/>
                  <a:gd name="T75" fmla="*/ 311 h 676"/>
                  <a:gd name="T76" fmla="*/ 778 w 795"/>
                  <a:gd name="T77" fmla="*/ 311 h 676"/>
                  <a:gd name="T78" fmla="*/ 789 w 795"/>
                  <a:gd name="T79" fmla="*/ 293 h 676"/>
                  <a:gd name="T80" fmla="*/ 795 w 795"/>
                  <a:gd name="T81" fmla="*/ 84 h 676"/>
                  <a:gd name="T82" fmla="*/ 789 w 795"/>
                  <a:gd name="T83" fmla="*/ 54 h 676"/>
                  <a:gd name="T84" fmla="*/ 742 w 795"/>
                  <a:gd name="T85" fmla="*/ 6 h 676"/>
                  <a:gd name="T86" fmla="*/ 706 w 795"/>
                  <a:gd name="T87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95" h="676">
                    <a:moveTo>
                      <a:pt x="706" y="0"/>
                    </a:moveTo>
                    <a:lnTo>
                      <a:pt x="580" y="0"/>
                    </a:lnTo>
                    <a:lnTo>
                      <a:pt x="580" y="0"/>
                    </a:lnTo>
                    <a:lnTo>
                      <a:pt x="556" y="0"/>
                    </a:lnTo>
                    <a:lnTo>
                      <a:pt x="538" y="6"/>
                    </a:lnTo>
                    <a:lnTo>
                      <a:pt x="520" y="18"/>
                    </a:lnTo>
                    <a:lnTo>
                      <a:pt x="508" y="30"/>
                    </a:lnTo>
                    <a:lnTo>
                      <a:pt x="442" y="138"/>
                    </a:lnTo>
                    <a:lnTo>
                      <a:pt x="353" y="138"/>
                    </a:lnTo>
                    <a:lnTo>
                      <a:pt x="287" y="30"/>
                    </a:lnTo>
                    <a:lnTo>
                      <a:pt x="287" y="30"/>
                    </a:lnTo>
                    <a:lnTo>
                      <a:pt x="275" y="18"/>
                    </a:lnTo>
                    <a:lnTo>
                      <a:pt x="257" y="6"/>
                    </a:lnTo>
                    <a:lnTo>
                      <a:pt x="239" y="0"/>
                    </a:lnTo>
                    <a:lnTo>
                      <a:pt x="215" y="0"/>
                    </a:lnTo>
                    <a:lnTo>
                      <a:pt x="89" y="0"/>
                    </a:lnTo>
                    <a:lnTo>
                      <a:pt x="89" y="0"/>
                    </a:lnTo>
                    <a:lnTo>
                      <a:pt x="53" y="6"/>
                    </a:lnTo>
                    <a:lnTo>
                      <a:pt x="29" y="24"/>
                    </a:lnTo>
                    <a:lnTo>
                      <a:pt x="6" y="54"/>
                    </a:lnTo>
                    <a:lnTo>
                      <a:pt x="0" y="84"/>
                    </a:lnTo>
                    <a:lnTo>
                      <a:pt x="0" y="216"/>
                    </a:lnTo>
                    <a:lnTo>
                      <a:pt x="53" y="216"/>
                    </a:lnTo>
                    <a:lnTo>
                      <a:pt x="53" y="90"/>
                    </a:lnTo>
                    <a:lnTo>
                      <a:pt x="77" y="90"/>
                    </a:lnTo>
                    <a:lnTo>
                      <a:pt x="77" y="216"/>
                    </a:lnTo>
                    <a:lnTo>
                      <a:pt x="257" y="216"/>
                    </a:lnTo>
                    <a:lnTo>
                      <a:pt x="257" y="90"/>
                    </a:lnTo>
                    <a:lnTo>
                      <a:pt x="317" y="180"/>
                    </a:lnTo>
                    <a:lnTo>
                      <a:pt x="317" y="180"/>
                    </a:lnTo>
                    <a:lnTo>
                      <a:pt x="323" y="192"/>
                    </a:lnTo>
                    <a:lnTo>
                      <a:pt x="335" y="192"/>
                    </a:lnTo>
                    <a:lnTo>
                      <a:pt x="347" y="192"/>
                    </a:lnTo>
                    <a:lnTo>
                      <a:pt x="448" y="192"/>
                    </a:lnTo>
                    <a:lnTo>
                      <a:pt x="460" y="192"/>
                    </a:lnTo>
                    <a:lnTo>
                      <a:pt x="460" y="192"/>
                    </a:lnTo>
                    <a:lnTo>
                      <a:pt x="472" y="192"/>
                    </a:lnTo>
                    <a:lnTo>
                      <a:pt x="478" y="180"/>
                    </a:lnTo>
                    <a:lnTo>
                      <a:pt x="538" y="90"/>
                    </a:lnTo>
                    <a:lnTo>
                      <a:pt x="538" y="240"/>
                    </a:lnTo>
                    <a:lnTo>
                      <a:pt x="538" y="240"/>
                    </a:lnTo>
                    <a:lnTo>
                      <a:pt x="424" y="359"/>
                    </a:lnTo>
                    <a:lnTo>
                      <a:pt x="424" y="359"/>
                    </a:lnTo>
                    <a:lnTo>
                      <a:pt x="418" y="371"/>
                    </a:lnTo>
                    <a:lnTo>
                      <a:pt x="323" y="539"/>
                    </a:lnTo>
                    <a:lnTo>
                      <a:pt x="323" y="539"/>
                    </a:lnTo>
                    <a:lnTo>
                      <a:pt x="317" y="557"/>
                    </a:lnTo>
                    <a:lnTo>
                      <a:pt x="317" y="575"/>
                    </a:lnTo>
                    <a:lnTo>
                      <a:pt x="323" y="587"/>
                    </a:lnTo>
                    <a:lnTo>
                      <a:pt x="335" y="599"/>
                    </a:lnTo>
                    <a:lnTo>
                      <a:pt x="335" y="599"/>
                    </a:lnTo>
                    <a:lnTo>
                      <a:pt x="359" y="605"/>
                    </a:lnTo>
                    <a:lnTo>
                      <a:pt x="359" y="605"/>
                    </a:lnTo>
                    <a:lnTo>
                      <a:pt x="377" y="599"/>
                    </a:lnTo>
                    <a:lnTo>
                      <a:pt x="395" y="581"/>
                    </a:lnTo>
                    <a:lnTo>
                      <a:pt x="484" y="419"/>
                    </a:lnTo>
                    <a:lnTo>
                      <a:pt x="634" y="317"/>
                    </a:lnTo>
                    <a:lnTo>
                      <a:pt x="634" y="635"/>
                    </a:lnTo>
                    <a:lnTo>
                      <a:pt x="634" y="635"/>
                    </a:lnTo>
                    <a:lnTo>
                      <a:pt x="640" y="646"/>
                    </a:lnTo>
                    <a:lnTo>
                      <a:pt x="646" y="658"/>
                    </a:lnTo>
                    <a:lnTo>
                      <a:pt x="658" y="670"/>
                    </a:lnTo>
                    <a:lnTo>
                      <a:pt x="676" y="676"/>
                    </a:lnTo>
                    <a:lnTo>
                      <a:pt x="676" y="676"/>
                    </a:lnTo>
                    <a:lnTo>
                      <a:pt x="694" y="670"/>
                    </a:lnTo>
                    <a:lnTo>
                      <a:pt x="706" y="658"/>
                    </a:lnTo>
                    <a:lnTo>
                      <a:pt x="712" y="646"/>
                    </a:lnTo>
                    <a:lnTo>
                      <a:pt x="718" y="635"/>
                    </a:lnTo>
                    <a:lnTo>
                      <a:pt x="718" y="90"/>
                    </a:lnTo>
                    <a:lnTo>
                      <a:pt x="742" y="90"/>
                    </a:lnTo>
                    <a:lnTo>
                      <a:pt x="742" y="281"/>
                    </a:lnTo>
                    <a:lnTo>
                      <a:pt x="742" y="281"/>
                    </a:lnTo>
                    <a:lnTo>
                      <a:pt x="742" y="293"/>
                    </a:lnTo>
                    <a:lnTo>
                      <a:pt x="748" y="305"/>
                    </a:lnTo>
                    <a:lnTo>
                      <a:pt x="760" y="311"/>
                    </a:lnTo>
                    <a:lnTo>
                      <a:pt x="766" y="311"/>
                    </a:lnTo>
                    <a:lnTo>
                      <a:pt x="766" y="311"/>
                    </a:lnTo>
                    <a:lnTo>
                      <a:pt x="778" y="311"/>
                    </a:lnTo>
                    <a:lnTo>
                      <a:pt x="789" y="305"/>
                    </a:lnTo>
                    <a:lnTo>
                      <a:pt x="789" y="293"/>
                    </a:lnTo>
                    <a:lnTo>
                      <a:pt x="795" y="281"/>
                    </a:lnTo>
                    <a:lnTo>
                      <a:pt x="795" y="84"/>
                    </a:lnTo>
                    <a:lnTo>
                      <a:pt x="795" y="84"/>
                    </a:lnTo>
                    <a:lnTo>
                      <a:pt x="789" y="54"/>
                    </a:lnTo>
                    <a:lnTo>
                      <a:pt x="766" y="24"/>
                    </a:lnTo>
                    <a:lnTo>
                      <a:pt x="742" y="6"/>
                    </a:lnTo>
                    <a:lnTo>
                      <a:pt x="706" y="0"/>
                    </a:lnTo>
                    <a:lnTo>
                      <a:pt x="706" y="0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6" name="Freeform 12">
                <a:extLst>
                  <a:ext uri="{FF2B5EF4-FFF2-40B4-BE49-F238E27FC236}">
                    <a16:creationId xmlns:a16="http://schemas.microsoft.com/office/drawing/2014/main" id="{845B34E9-BB5A-4A33-ABDC-712C6905753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24050" y="5391150"/>
                <a:ext cx="180975" cy="104775"/>
              </a:xfrm>
              <a:custGeom>
                <a:avLst/>
                <a:gdLst>
                  <a:gd name="T0" fmla="*/ 102 w 114"/>
                  <a:gd name="T1" fmla="*/ 66 h 66"/>
                  <a:gd name="T2" fmla="*/ 102 w 114"/>
                  <a:gd name="T3" fmla="*/ 66 h 66"/>
                  <a:gd name="T4" fmla="*/ 102 w 114"/>
                  <a:gd name="T5" fmla="*/ 66 h 66"/>
                  <a:gd name="T6" fmla="*/ 102 w 114"/>
                  <a:gd name="T7" fmla="*/ 66 h 66"/>
                  <a:gd name="T8" fmla="*/ 90 w 114"/>
                  <a:gd name="T9" fmla="*/ 60 h 66"/>
                  <a:gd name="T10" fmla="*/ 90 w 114"/>
                  <a:gd name="T11" fmla="*/ 60 h 66"/>
                  <a:gd name="T12" fmla="*/ 90 w 114"/>
                  <a:gd name="T13" fmla="*/ 54 h 66"/>
                  <a:gd name="T14" fmla="*/ 90 w 114"/>
                  <a:gd name="T15" fmla="*/ 54 h 66"/>
                  <a:gd name="T16" fmla="*/ 90 w 114"/>
                  <a:gd name="T17" fmla="*/ 42 h 66"/>
                  <a:gd name="T18" fmla="*/ 102 w 114"/>
                  <a:gd name="T19" fmla="*/ 42 h 66"/>
                  <a:gd name="T20" fmla="*/ 102 w 114"/>
                  <a:gd name="T21" fmla="*/ 42 h 66"/>
                  <a:gd name="T22" fmla="*/ 114 w 114"/>
                  <a:gd name="T23" fmla="*/ 48 h 66"/>
                  <a:gd name="T24" fmla="*/ 114 w 114"/>
                  <a:gd name="T25" fmla="*/ 54 h 66"/>
                  <a:gd name="T26" fmla="*/ 114 w 114"/>
                  <a:gd name="T27" fmla="*/ 54 h 66"/>
                  <a:gd name="T28" fmla="*/ 114 w 114"/>
                  <a:gd name="T29" fmla="*/ 66 h 66"/>
                  <a:gd name="T30" fmla="*/ 102 w 114"/>
                  <a:gd name="T31" fmla="*/ 66 h 66"/>
                  <a:gd name="T32" fmla="*/ 102 w 114"/>
                  <a:gd name="T33" fmla="*/ 66 h 66"/>
                  <a:gd name="T34" fmla="*/ 54 w 114"/>
                  <a:gd name="T35" fmla="*/ 54 h 66"/>
                  <a:gd name="T36" fmla="*/ 54 w 114"/>
                  <a:gd name="T37" fmla="*/ 54 h 66"/>
                  <a:gd name="T38" fmla="*/ 48 w 114"/>
                  <a:gd name="T39" fmla="*/ 54 h 66"/>
                  <a:gd name="T40" fmla="*/ 48 w 114"/>
                  <a:gd name="T41" fmla="*/ 54 h 66"/>
                  <a:gd name="T42" fmla="*/ 48 w 114"/>
                  <a:gd name="T43" fmla="*/ 54 h 66"/>
                  <a:gd name="T44" fmla="*/ 48 w 114"/>
                  <a:gd name="T45" fmla="*/ 54 h 66"/>
                  <a:gd name="T46" fmla="*/ 42 w 114"/>
                  <a:gd name="T47" fmla="*/ 48 h 66"/>
                  <a:gd name="T48" fmla="*/ 42 w 114"/>
                  <a:gd name="T49" fmla="*/ 48 h 66"/>
                  <a:gd name="T50" fmla="*/ 42 w 114"/>
                  <a:gd name="T51" fmla="*/ 36 h 66"/>
                  <a:gd name="T52" fmla="*/ 42 w 114"/>
                  <a:gd name="T53" fmla="*/ 36 h 66"/>
                  <a:gd name="T54" fmla="*/ 48 w 114"/>
                  <a:gd name="T55" fmla="*/ 24 h 66"/>
                  <a:gd name="T56" fmla="*/ 60 w 114"/>
                  <a:gd name="T57" fmla="*/ 30 h 66"/>
                  <a:gd name="T58" fmla="*/ 60 w 114"/>
                  <a:gd name="T59" fmla="*/ 30 h 66"/>
                  <a:gd name="T60" fmla="*/ 66 w 114"/>
                  <a:gd name="T61" fmla="*/ 36 h 66"/>
                  <a:gd name="T62" fmla="*/ 66 w 114"/>
                  <a:gd name="T63" fmla="*/ 36 h 66"/>
                  <a:gd name="T64" fmla="*/ 66 w 114"/>
                  <a:gd name="T65" fmla="*/ 48 h 66"/>
                  <a:gd name="T66" fmla="*/ 66 w 114"/>
                  <a:gd name="T67" fmla="*/ 48 h 66"/>
                  <a:gd name="T68" fmla="*/ 60 w 114"/>
                  <a:gd name="T69" fmla="*/ 54 h 66"/>
                  <a:gd name="T70" fmla="*/ 54 w 114"/>
                  <a:gd name="T71" fmla="*/ 54 h 66"/>
                  <a:gd name="T72" fmla="*/ 54 w 114"/>
                  <a:gd name="T73" fmla="*/ 54 h 66"/>
                  <a:gd name="T74" fmla="*/ 12 w 114"/>
                  <a:gd name="T75" fmla="*/ 24 h 66"/>
                  <a:gd name="T76" fmla="*/ 12 w 114"/>
                  <a:gd name="T77" fmla="*/ 24 h 66"/>
                  <a:gd name="T78" fmla="*/ 0 w 114"/>
                  <a:gd name="T79" fmla="*/ 24 h 66"/>
                  <a:gd name="T80" fmla="*/ 0 w 114"/>
                  <a:gd name="T81" fmla="*/ 24 h 66"/>
                  <a:gd name="T82" fmla="*/ 0 w 114"/>
                  <a:gd name="T83" fmla="*/ 12 h 66"/>
                  <a:gd name="T84" fmla="*/ 0 w 114"/>
                  <a:gd name="T85" fmla="*/ 12 h 66"/>
                  <a:gd name="T86" fmla="*/ 6 w 114"/>
                  <a:gd name="T87" fmla="*/ 0 h 66"/>
                  <a:gd name="T88" fmla="*/ 6 w 114"/>
                  <a:gd name="T89" fmla="*/ 0 h 66"/>
                  <a:gd name="T90" fmla="*/ 18 w 114"/>
                  <a:gd name="T91" fmla="*/ 0 h 66"/>
                  <a:gd name="T92" fmla="*/ 24 w 114"/>
                  <a:gd name="T93" fmla="*/ 6 h 66"/>
                  <a:gd name="T94" fmla="*/ 24 w 114"/>
                  <a:gd name="T95" fmla="*/ 6 h 66"/>
                  <a:gd name="T96" fmla="*/ 30 w 114"/>
                  <a:gd name="T97" fmla="*/ 12 h 66"/>
                  <a:gd name="T98" fmla="*/ 24 w 114"/>
                  <a:gd name="T99" fmla="*/ 24 h 66"/>
                  <a:gd name="T100" fmla="*/ 24 w 114"/>
                  <a:gd name="T101" fmla="*/ 24 h 66"/>
                  <a:gd name="T102" fmla="*/ 12 w 114"/>
                  <a:gd name="T103" fmla="*/ 24 h 66"/>
                  <a:gd name="T104" fmla="*/ 12 w 114"/>
                  <a:gd name="T10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" h="66">
                    <a:moveTo>
                      <a:pt x="102" y="66"/>
                    </a:moveTo>
                    <a:lnTo>
                      <a:pt x="102" y="66"/>
                    </a:lnTo>
                    <a:lnTo>
                      <a:pt x="102" y="66"/>
                    </a:lnTo>
                    <a:lnTo>
                      <a:pt x="102" y="66"/>
                    </a:lnTo>
                    <a:lnTo>
                      <a:pt x="90" y="60"/>
                    </a:lnTo>
                    <a:lnTo>
                      <a:pt x="90" y="60"/>
                    </a:lnTo>
                    <a:lnTo>
                      <a:pt x="90" y="54"/>
                    </a:lnTo>
                    <a:lnTo>
                      <a:pt x="90" y="54"/>
                    </a:lnTo>
                    <a:lnTo>
                      <a:pt x="90" y="42"/>
                    </a:lnTo>
                    <a:lnTo>
                      <a:pt x="102" y="42"/>
                    </a:lnTo>
                    <a:lnTo>
                      <a:pt x="102" y="42"/>
                    </a:lnTo>
                    <a:lnTo>
                      <a:pt x="114" y="48"/>
                    </a:lnTo>
                    <a:lnTo>
                      <a:pt x="114" y="54"/>
                    </a:lnTo>
                    <a:lnTo>
                      <a:pt x="114" y="54"/>
                    </a:lnTo>
                    <a:lnTo>
                      <a:pt x="114" y="66"/>
                    </a:lnTo>
                    <a:lnTo>
                      <a:pt x="102" y="66"/>
                    </a:lnTo>
                    <a:lnTo>
                      <a:pt x="102" y="66"/>
                    </a:lnTo>
                    <a:close/>
                    <a:moveTo>
                      <a:pt x="54" y="54"/>
                    </a:moveTo>
                    <a:lnTo>
                      <a:pt x="54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2" y="36"/>
                    </a:lnTo>
                    <a:lnTo>
                      <a:pt x="42" y="36"/>
                    </a:lnTo>
                    <a:lnTo>
                      <a:pt x="48" y="24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6" y="48"/>
                    </a:lnTo>
                    <a:lnTo>
                      <a:pt x="66" y="48"/>
                    </a:lnTo>
                    <a:lnTo>
                      <a:pt x="60" y="54"/>
                    </a:lnTo>
                    <a:lnTo>
                      <a:pt x="54" y="54"/>
                    </a:lnTo>
                    <a:lnTo>
                      <a:pt x="54" y="54"/>
                    </a:lnTo>
                    <a:close/>
                    <a:moveTo>
                      <a:pt x="12" y="24"/>
                    </a:moveTo>
                    <a:lnTo>
                      <a:pt x="12" y="2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8" y="0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12" y="24"/>
                    </a:lnTo>
                    <a:lnTo>
                      <a:pt x="12" y="24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7" name="Freeform 13">
                <a:extLst>
                  <a:ext uri="{FF2B5EF4-FFF2-40B4-BE49-F238E27FC236}">
                    <a16:creationId xmlns:a16="http://schemas.microsoft.com/office/drawing/2014/main" id="{B4D2940B-E8A3-42DE-B535-F37B241D769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96988" y="5219700"/>
                <a:ext cx="285750" cy="285750"/>
              </a:xfrm>
              <a:custGeom>
                <a:avLst/>
                <a:gdLst>
                  <a:gd name="T0" fmla="*/ 18 w 180"/>
                  <a:gd name="T1" fmla="*/ 84 h 180"/>
                  <a:gd name="T2" fmla="*/ 78 w 180"/>
                  <a:gd name="T3" fmla="*/ 114 h 180"/>
                  <a:gd name="T4" fmla="*/ 72 w 180"/>
                  <a:gd name="T5" fmla="*/ 42 h 180"/>
                  <a:gd name="T6" fmla="*/ 132 w 180"/>
                  <a:gd name="T7" fmla="*/ 72 h 180"/>
                  <a:gd name="T8" fmla="*/ 126 w 180"/>
                  <a:gd name="T9" fmla="*/ 0 h 180"/>
                  <a:gd name="T10" fmla="*/ 156 w 180"/>
                  <a:gd name="T11" fmla="*/ 54 h 180"/>
                  <a:gd name="T12" fmla="*/ 162 w 180"/>
                  <a:gd name="T13" fmla="*/ 54 h 180"/>
                  <a:gd name="T14" fmla="*/ 168 w 180"/>
                  <a:gd name="T15" fmla="*/ 54 h 180"/>
                  <a:gd name="T16" fmla="*/ 174 w 180"/>
                  <a:gd name="T17" fmla="*/ 60 h 180"/>
                  <a:gd name="T18" fmla="*/ 168 w 180"/>
                  <a:gd name="T19" fmla="*/ 66 h 180"/>
                  <a:gd name="T20" fmla="*/ 174 w 180"/>
                  <a:gd name="T21" fmla="*/ 114 h 180"/>
                  <a:gd name="T22" fmla="*/ 180 w 180"/>
                  <a:gd name="T23" fmla="*/ 126 h 180"/>
                  <a:gd name="T24" fmla="*/ 168 w 180"/>
                  <a:gd name="T25" fmla="*/ 138 h 180"/>
                  <a:gd name="T26" fmla="*/ 162 w 180"/>
                  <a:gd name="T27" fmla="*/ 138 h 180"/>
                  <a:gd name="T28" fmla="*/ 114 w 180"/>
                  <a:gd name="T29" fmla="*/ 108 h 180"/>
                  <a:gd name="T30" fmla="*/ 120 w 180"/>
                  <a:gd name="T31" fmla="*/ 156 h 180"/>
                  <a:gd name="T32" fmla="*/ 120 w 180"/>
                  <a:gd name="T33" fmla="*/ 168 h 180"/>
                  <a:gd name="T34" fmla="*/ 114 w 180"/>
                  <a:gd name="T35" fmla="*/ 174 h 180"/>
                  <a:gd name="T36" fmla="*/ 108 w 180"/>
                  <a:gd name="T37" fmla="*/ 180 h 180"/>
                  <a:gd name="T38" fmla="*/ 60 w 180"/>
                  <a:gd name="T39" fmla="*/ 150 h 180"/>
                  <a:gd name="T40" fmla="*/ 36 w 180"/>
                  <a:gd name="T41" fmla="*/ 144 h 180"/>
                  <a:gd name="T42" fmla="*/ 0 w 180"/>
                  <a:gd name="T43" fmla="*/ 96 h 180"/>
                  <a:gd name="T44" fmla="*/ 78 w 180"/>
                  <a:gd name="T45" fmla="*/ 132 h 180"/>
                  <a:gd name="T46" fmla="*/ 102 w 180"/>
                  <a:gd name="T47" fmla="*/ 156 h 180"/>
                  <a:gd name="T48" fmla="*/ 90 w 180"/>
                  <a:gd name="T49" fmla="*/ 138 h 180"/>
                  <a:gd name="T50" fmla="*/ 90 w 180"/>
                  <a:gd name="T51" fmla="*/ 132 h 180"/>
                  <a:gd name="T52" fmla="*/ 78 w 180"/>
                  <a:gd name="T53" fmla="*/ 132 h 180"/>
                  <a:gd name="T54" fmla="*/ 102 w 180"/>
                  <a:gd name="T55" fmla="*/ 96 h 180"/>
                  <a:gd name="T56" fmla="*/ 84 w 180"/>
                  <a:gd name="T57" fmla="*/ 72 h 180"/>
                  <a:gd name="T58" fmla="*/ 96 w 180"/>
                  <a:gd name="T59" fmla="*/ 102 h 180"/>
                  <a:gd name="T60" fmla="*/ 132 w 180"/>
                  <a:gd name="T61" fmla="*/ 96 h 180"/>
                  <a:gd name="T62" fmla="*/ 156 w 180"/>
                  <a:gd name="T63" fmla="*/ 114 h 180"/>
                  <a:gd name="T64" fmla="*/ 156 w 180"/>
                  <a:gd name="T65" fmla="*/ 114 h 180"/>
                  <a:gd name="T66" fmla="*/ 132 w 180"/>
                  <a:gd name="T67" fmla="*/ 96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0" h="180">
                    <a:moveTo>
                      <a:pt x="0" y="96"/>
                    </a:moveTo>
                    <a:lnTo>
                      <a:pt x="18" y="84"/>
                    </a:lnTo>
                    <a:lnTo>
                      <a:pt x="66" y="120"/>
                    </a:lnTo>
                    <a:lnTo>
                      <a:pt x="78" y="114"/>
                    </a:lnTo>
                    <a:lnTo>
                      <a:pt x="54" y="60"/>
                    </a:lnTo>
                    <a:lnTo>
                      <a:pt x="72" y="42"/>
                    </a:lnTo>
                    <a:lnTo>
                      <a:pt x="120" y="78"/>
                    </a:lnTo>
                    <a:lnTo>
                      <a:pt x="132" y="72"/>
                    </a:lnTo>
                    <a:lnTo>
                      <a:pt x="108" y="18"/>
                    </a:lnTo>
                    <a:lnTo>
                      <a:pt x="126" y="0"/>
                    </a:lnTo>
                    <a:lnTo>
                      <a:pt x="150" y="60"/>
                    </a:lnTo>
                    <a:lnTo>
                      <a:pt x="156" y="54"/>
                    </a:lnTo>
                    <a:lnTo>
                      <a:pt x="156" y="54"/>
                    </a:lnTo>
                    <a:lnTo>
                      <a:pt x="162" y="54"/>
                    </a:lnTo>
                    <a:lnTo>
                      <a:pt x="162" y="54"/>
                    </a:lnTo>
                    <a:lnTo>
                      <a:pt x="168" y="54"/>
                    </a:lnTo>
                    <a:lnTo>
                      <a:pt x="168" y="54"/>
                    </a:lnTo>
                    <a:lnTo>
                      <a:pt x="174" y="60"/>
                    </a:lnTo>
                    <a:lnTo>
                      <a:pt x="174" y="60"/>
                    </a:lnTo>
                    <a:lnTo>
                      <a:pt x="168" y="66"/>
                    </a:lnTo>
                    <a:lnTo>
                      <a:pt x="156" y="78"/>
                    </a:lnTo>
                    <a:lnTo>
                      <a:pt x="174" y="114"/>
                    </a:lnTo>
                    <a:lnTo>
                      <a:pt x="174" y="114"/>
                    </a:lnTo>
                    <a:lnTo>
                      <a:pt x="180" y="126"/>
                    </a:lnTo>
                    <a:lnTo>
                      <a:pt x="168" y="138"/>
                    </a:lnTo>
                    <a:lnTo>
                      <a:pt x="168" y="138"/>
                    </a:lnTo>
                    <a:lnTo>
                      <a:pt x="162" y="138"/>
                    </a:lnTo>
                    <a:lnTo>
                      <a:pt x="162" y="138"/>
                    </a:lnTo>
                    <a:lnTo>
                      <a:pt x="150" y="138"/>
                    </a:lnTo>
                    <a:lnTo>
                      <a:pt x="114" y="108"/>
                    </a:lnTo>
                    <a:lnTo>
                      <a:pt x="102" y="114"/>
                    </a:lnTo>
                    <a:lnTo>
                      <a:pt x="120" y="156"/>
                    </a:lnTo>
                    <a:lnTo>
                      <a:pt x="120" y="156"/>
                    </a:lnTo>
                    <a:lnTo>
                      <a:pt x="120" y="168"/>
                    </a:lnTo>
                    <a:lnTo>
                      <a:pt x="120" y="168"/>
                    </a:lnTo>
                    <a:lnTo>
                      <a:pt x="114" y="174"/>
                    </a:lnTo>
                    <a:lnTo>
                      <a:pt x="114" y="174"/>
                    </a:lnTo>
                    <a:lnTo>
                      <a:pt x="108" y="180"/>
                    </a:lnTo>
                    <a:lnTo>
                      <a:pt x="96" y="174"/>
                    </a:lnTo>
                    <a:lnTo>
                      <a:pt x="60" y="150"/>
                    </a:lnTo>
                    <a:lnTo>
                      <a:pt x="48" y="156"/>
                    </a:lnTo>
                    <a:lnTo>
                      <a:pt x="36" y="144"/>
                    </a:lnTo>
                    <a:lnTo>
                      <a:pt x="48" y="138"/>
                    </a:lnTo>
                    <a:lnTo>
                      <a:pt x="0" y="96"/>
                    </a:lnTo>
                    <a:close/>
                    <a:moveTo>
                      <a:pt x="78" y="132"/>
                    </a:moveTo>
                    <a:lnTo>
                      <a:pt x="78" y="132"/>
                    </a:lnTo>
                    <a:lnTo>
                      <a:pt x="90" y="144"/>
                    </a:lnTo>
                    <a:lnTo>
                      <a:pt x="102" y="156"/>
                    </a:lnTo>
                    <a:lnTo>
                      <a:pt x="102" y="156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0" y="132"/>
                    </a:lnTo>
                    <a:lnTo>
                      <a:pt x="90" y="126"/>
                    </a:lnTo>
                    <a:lnTo>
                      <a:pt x="78" y="132"/>
                    </a:lnTo>
                    <a:close/>
                    <a:moveTo>
                      <a:pt x="102" y="96"/>
                    </a:moveTo>
                    <a:lnTo>
                      <a:pt x="102" y="96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96" y="102"/>
                    </a:lnTo>
                    <a:lnTo>
                      <a:pt x="102" y="96"/>
                    </a:lnTo>
                    <a:close/>
                    <a:moveTo>
                      <a:pt x="132" y="96"/>
                    </a:moveTo>
                    <a:lnTo>
                      <a:pt x="132" y="96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44" y="90"/>
                    </a:lnTo>
                    <a:lnTo>
                      <a:pt x="132" y="96"/>
                    </a:lnTo>
                    <a:close/>
                  </a:path>
                </a:pathLst>
              </a:custGeom>
              <a:solidFill>
                <a:srgbClr val="A54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CC2D236-729B-48D1-9DDE-F5D8CD7140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54</a:t>
            </a:fld>
            <a:endParaRPr lang="ko-KR" altLang="en-US"/>
          </a:p>
        </p:txBody>
      </p:sp>
      <p:grpSp>
        <p:nvGrpSpPr>
          <p:cNvPr id="62" name="그룹 61"/>
          <p:cNvGrpSpPr/>
          <p:nvPr/>
        </p:nvGrpSpPr>
        <p:grpSpPr>
          <a:xfrm>
            <a:off x="-7324" y="1153265"/>
            <a:ext cx="1722913" cy="307777"/>
            <a:chOff x="-7324" y="2728065"/>
            <a:chExt cx="1722913" cy="307777"/>
          </a:xfrm>
        </p:grpSpPr>
        <p:sp>
          <p:nvSpPr>
            <p:cNvPr id="63" name="Freeform 458">
              <a:extLst>
                <a:ext uri="{FF2B5EF4-FFF2-40B4-BE49-F238E27FC236}">
                  <a16:creationId xmlns:a16="http://schemas.microsoft.com/office/drawing/2014/main" id="{D9327BC5-1D9A-4E8B-B5C4-2776AB2578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-7324" y="2747375"/>
              <a:ext cx="1722913" cy="25350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0E2DC"/>
                </a:gs>
                <a:gs pos="0">
                  <a:srgbClr val="B98779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BE431CF9-91CD-453A-97DB-EF94BE8552B8}"/>
                </a:ext>
              </a:extLst>
            </p:cNvPr>
            <p:cNvSpPr/>
            <p:nvPr/>
          </p:nvSpPr>
          <p:spPr>
            <a:xfrm>
              <a:off x="456819" y="2728065"/>
              <a:ext cx="79462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    시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6ECCE976-A746-4874-9037-6F1959995FC7}"/>
              </a:ext>
            </a:extLst>
          </p:cNvPr>
          <p:cNvGrpSpPr/>
          <p:nvPr/>
        </p:nvGrpSpPr>
        <p:grpSpPr>
          <a:xfrm>
            <a:off x="2952543" y="1830947"/>
            <a:ext cx="995416" cy="1846682"/>
            <a:chOff x="2952543" y="1830947"/>
            <a:chExt cx="995416" cy="1846682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AFAEA681-92BD-48EA-B055-8D172F63DF59}"/>
                </a:ext>
              </a:extLst>
            </p:cNvPr>
            <p:cNvGrpSpPr/>
            <p:nvPr/>
          </p:nvGrpSpPr>
          <p:grpSpPr>
            <a:xfrm>
              <a:off x="3321051" y="2199917"/>
              <a:ext cx="626908" cy="1477712"/>
              <a:chOff x="2775134" y="2629175"/>
              <a:chExt cx="404953" cy="954532"/>
            </a:xfrm>
            <a:solidFill>
              <a:srgbClr val="A54B45"/>
            </a:solidFill>
          </p:grpSpPr>
          <p:sp>
            <p:nvSpPr>
              <p:cNvPr id="66" name="그래픽 4">
                <a:extLst>
                  <a:ext uri="{FF2B5EF4-FFF2-40B4-BE49-F238E27FC236}">
                    <a16:creationId xmlns:a16="http://schemas.microsoft.com/office/drawing/2014/main" id="{F4707249-FA91-4DFF-A5CB-D34C42C3A2E9}"/>
                  </a:ext>
                </a:extLst>
              </p:cNvPr>
              <p:cNvSpPr/>
              <p:nvPr/>
            </p:nvSpPr>
            <p:spPr>
              <a:xfrm>
                <a:off x="2775134" y="2834281"/>
                <a:ext cx="404953" cy="749426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7" name="그래픽 4">
                <a:extLst>
                  <a:ext uri="{FF2B5EF4-FFF2-40B4-BE49-F238E27FC236}">
                    <a16:creationId xmlns:a16="http://schemas.microsoft.com/office/drawing/2014/main" id="{EA395A03-FED4-4DFB-AF0C-5906353910D1}"/>
                  </a:ext>
                </a:extLst>
              </p:cNvPr>
              <p:cNvSpPr/>
              <p:nvPr/>
            </p:nvSpPr>
            <p:spPr>
              <a:xfrm>
                <a:off x="2888206" y="2629175"/>
                <a:ext cx="178810" cy="178809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69" name="Freeform 288">
              <a:extLst>
                <a:ext uri="{FF2B5EF4-FFF2-40B4-BE49-F238E27FC236}">
                  <a16:creationId xmlns:a16="http://schemas.microsoft.com/office/drawing/2014/main" id="{F9EFB2F4-8BA5-419B-A883-3580C768754D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952543" y="1830947"/>
              <a:ext cx="533059" cy="461815"/>
            </a:xfrm>
            <a:custGeom>
              <a:avLst/>
              <a:gdLst>
                <a:gd name="T0" fmla="*/ 38 w 308"/>
                <a:gd name="T1" fmla="*/ 198 h 284"/>
                <a:gd name="T2" fmla="*/ 28 w 308"/>
                <a:gd name="T3" fmla="*/ 277 h 284"/>
                <a:gd name="T4" fmla="*/ 154 w 308"/>
                <a:gd name="T5" fmla="*/ 239 h 284"/>
                <a:gd name="T6" fmla="*/ 308 w 308"/>
                <a:gd name="T7" fmla="*/ 119 h 284"/>
                <a:gd name="T8" fmla="*/ 154 w 308"/>
                <a:gd name="T9" fmla="*/ 0 h 284"/>
                <a:gd name="T10" fmla="*/ 0 w 308"/>
                <a:gd name="T11" fmla="*/ 119 h 284"/>
                <a:gd name="T12" fmla="*/ 38 w 308"/>
                <a:gd name="T13" fmla="*/ 198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8" h="284">
                  <a:moveTo>
                    <a:pt x="38" y="198"/>
                  </a:moveTo>
                  <a:cubicBezTo>
                    <a:pt x="52" y="210"/>
                    <a:pt x="61" y="249"/>
                    <a:pt x="28" y="277"/>
                  </a:cubicBezTo>
                  <a:cubicBezTo>
                    <a:pt x="48" y="284"/>
                    <a:pt x="131" y="239"/>
                    <a:pt x="154" y="239"/>
                  </a:cubicBezTo>
                  <a:cubicBezTo>
                    <a:pt x="239" y="239"/>
                    <a:pt x="308" y="185"/>
                    <a:pt x="308" y="119"/>
                  </a:cubicBezTo>
                  <a:cubicBezTo>
                    <a:pt x="308" y="53"/>
                    <a:pt x="239" y="0"/>
                    <a:pt x="154" y="0"/>
                  </a:cubicBezTo>
                  <a:cubicBezTo>
                    <a:pt x="69" y="0"/>
                    <a:pt x="0" y="53"/>
                    <a:pt x="0" y="119"/>
                  </a:cubicBezTo>
                  <a:cubicBezTo>
                    <a:pt x="0" y="150"/>
                    <a:pt x="14" y="177"/>
                    <a:pt x="38" y="198"/>
                  </a:cubicBezTo>
                  <a:close/>
                </a:path>
              </a:pathLst>
            </a:custGeom>
            <a:solidFill>
              <a:srgbClr val="A54B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7955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6A2208-CC26-4952-8EBD-052D50E0CF11}"/>
              </a:ext>
            </a:extLst>
          </p:cNvPr>
          <p:cNvGrpSpPr/>
          <p:nvPr/>
        </p:nvGrpSpPr>
        <p:grpSpPr>
          <a:xfrm>
            <a:off x="417513" y="2630981"/>
            <a:ext cx="4418853" cy="3750769"/>
            <a:chOff x="417513" y="2630981"/>
            <a:chExt cx="4418853" cy="3750769"/>
          </a:xfrm>
        </p:grpSpPr>
        <p:sp>
          <p:nvSpPr>
            <p:cNvPr id="5" name="모서리가 둥근 직사각형 53">
              <a:extLst>
                <a:ext uri="{FF2B5EF4-FFF2-40B4-BE49-F238E27FC236}">
                  <a16:creationId xmlns:a16="http://schemas.microsoft.com/office/drawing/2014/main" id="{17C25BF3-2AEA-42E8-A013-211FFBDA0386}"/>
                </a:ext>
              </a:extLst>
            </p:cNvPr>
            <p:cNvSpPr/>
            <p:nvPr/>
          </p:nvSpPr>
          <p:spPr>
            <a:xfrm>
              <a:off x="417514" y="2796515"/>
              <a:ext cx="4418852" cy="35852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50800">
              <a:noFill/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>
                <a:defRPr/>
              </a:pPr>
              <a:endParaRPr lang="ko-KR" altLang="en-US" sz="160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A438643-DEC2-46B2-9265-658CC0823A9D}"/>
                </a:ext>
              </a:extLst>
            </p:cNvPr>
            <p:cNvSpPr txBox="1"/>
            <p:nvPr/>
          </p:nvSpPr>
          <p:spPr>
            <a:xfrm>
              <a:off x="417513" y="2630981"/>
              <a:ext cx="4418853" cy="422071"/>
            </a:xfrm>
            <a:prstGeom prst="rect">
              <a:avLst/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EB6F641-AA0B-4290-9817-8316A28761B3}"/>
                </a:ext>
              </a:extLst>
            </p:cNvPr>
            <p:cNvGrpSpPr/>
            <p:nvPr/>
          </p:nvGrpSpPr>
          <p:grpSpPr>
            <a:xfrm>
              <a:off x="692151" y="3308349"/>
              <a:ext cx="3864923" cy="2800282"/>
              <a:chOff x="692151" y="3308349"/>
              <a:chExt cx="3864923" cy="2800282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9BC9F93-D8D0-4F60-8273-5B095706AD57}"/>
                  </a:ext>
                </a:extLst>
              </p:cNvPr>
              <p:cNvSpPr txBox="1"/>
              <p:nvPr/>
            </p:nvSpPr>
            <p:spPr>
              <a:xfrm>
                <a:off x="692151" y="3308349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7CF798-FB5A-43FC-9385-CF0F1840C1C9}"/>
                  </a:ext>
                </a:extLst>
              </p:cNvPr>
              <p:cNvSpPr txBox="1"/>
              <p:nvPr/>
            </p:nvSpPr>
            <p:spPr>
              <a:xfrm>
                <a:off x="1082040" y="3308349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사적이해관계자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신고 및 회피 </a:t>
                </a:r>
                <a:r>
                  <a:rPr lang="en-US" altLang="ko-KR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기피 신청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1FEEAAD-BC0C-479A-8293-1246DA588E16}"/>
                  </a:ext>
                </a:extLst>
              </p:cNvPr>
              <p:cNvSpPr txBox="1"/>
              <p:nvPr/>
            </p:nvSpPr>
            <p:spPr>
              <a:xfrm>
                <a:off x="692151" y="3898088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6AAB0555-EAEF-4E1E-B9F1-B0F431452063}"/>
                  </a:ext>
                </a:extLst>
              </p:cNvPr>
              <p:cNvSpPr txBox="1"/>
              <p:nvPr/>
            </p:nvSpPr>
            <p:spPr>
              <a:xfrm>
                <a:off x="1082040" y="3898088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직무 관련 부동산 보유 </a:t>
                </a:r>
                <a:r>
                  <a:rPr lang="en-US" altLang="ko-KR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매수 신고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215BC5B-590F-40DB-83BB-3E20D4D46D91}"/>
                  </a:ext>
                </a:extLst>
              </p:cNvPr>
              <p:cNvSpPr txBox="1"/>
              <p:nvPr/>
            </p:nvSpPr>
            <p:spPr>
              <a:xfrm>
                <a:off x="692151" y="448782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2452265-210D-4EC0-A3FC-58891B16FF32}"/>
                  </a:ext>
                </a:extLst>
              </p:cNvPr>
              <p:cNvSpPr txBox="1"/>
              <p:nvPr/>
            </p:nvSpPr>
            <p:spPr>
              <a:xfrm>
                <a:off x="1082040" y="448782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직무관련자와의 거래 신고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5784E78-89F3-46F2-BD1F-7E6188557880}"/>
                  </a:ext>
                </a:extLst>
              </p:cNvPr>
              <p:cNvSpPr txBox="1"/>
              <p:nvPr/>
            </p:nvSpPr>
            <p:spPr>
              <a:xfrm>
                <a:off x="692151" y="507756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1FD3E45F-3F59-4FB1-B011-8FD81EB07825}"/>
                  </a:ext>
                </a:extLst>
              </p:cNvPr>
              <p:cNvSpPr txBox="1"/>
              <p:nvPr/>
            </p:nvSpPr>
            <p:spPr>
              <a:xfrm>
                <a:off x="1082040" y="507756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 민간부문 업무활동 내역 제출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D137D1-9CD1-420C-8E69-4F5B464F4B6C}"/>
                  </a:ext>
                </a:extLst>
              </p:cNvPr>
              <p:cNvSpPr txBox="1"/>
              <p:nvPr/>
            </p:nvSpPr>
            <p:spPr>
              <a:xfrm>
                <a:off x="692151" y="566730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78D2B136-68AA-4643-AF75-ED1D6BA97B41}"/>
                  </a:ext>
                </a:extLst>
              </p:cNvPr>
              <p:cNvSpPr txBox="1"/>
              <p:nvPr/>
            </p:nvSpPr>
            <p:spPr>
              <a:xfrm>
                <a:off x="1082040" y="566730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퇴직자 사적 접촉 신고</a:t>
                </a:r>
              </a:p>
            </p:txBody>
          </p:sp>
        </p:grp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F7049683-96FA-45D5-BF80-B9495B1FE049}"/>
              </a:ext>
            </a:extLst>
          </p:cNvPr>
          <p:cNvSpPr txBox="1"/>
          <p:nvPr/>
        </p:nvSpPr>
        <p:spPr>
          <a:xfrm>
            <a:off x="5080632" y="15483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49" name="자유형 48"/>
          <p:cNvSpPr/>
          <p:nvPr/>
        </p:nvSpPr>
        <p:spPr>
          <a:xfrm>
            <a:off x="0" y="0"/>
            <a:ext cx="9906000" cy="6858000"/>
          </a:xfrm>
          <a:custGeom>
            <a:avLst/>
            <a:gdLst>
              <a:gd name="connsiteX0" fmla="*/ 0 w 9906000"/>
              <a:gd name="connsiteY0" fmla="*/ 0 h 6858000"/>
              <a:gd name="connsiteX1" fmla="*/ 9906000 w 9906000"/>
              <a:gd name="connsiteY1" fmla="*/ 0 h 6858000"/>
              <a:gd name="connsiteX2" fmla="*/ 9906000 w 9906000"/>
              <a:gd name="connsiteY2" fmla="*/ 6858000 h 6858000"/>
              <a:gd name="connsiteX3" fmla="*/ 0 w 9906000"/>
              <a:gd name="connsiteY3" fmla="*/ 6858000 h 6858000"/>
              <a:gd name="connsiteX4" fmla="*/ 0 w 9906000"/>
              <a:gd name="connsiteY4" fmla="*/ 0 h 6858000"/>
              <a:gd name="connsiteX5" fmla="*/ 5257800 w 9906000"/>
              <a:gd name="connsiteY5" fmla="*/ 3805154 h 6858000"/>
              <a:gd name="connsiteX6" fmla="*/ 5257800 w 9906000"/>
              <a:gd name="connsiteY6" fmla="*/ 4417140 h 6858000"/>
              <a:gd name="connsiteX7" fmla="*/ 9321800 w 9906000"/>
              <a:gd name="connsiteY7" fmla="*/ 4417140 h 6858000"/>
              <a:gd name="connsiteX8" fmla="*/ 9321800 w 9906000"/>
              <a:gd name="connsiteY8" fmla="*/ 3805154 h 6858000"/>
              <a:gd name="connsiteX9" fmla="*/ 5257800 w 9906000"/>
              <a:gd name="connsiteY9" fmla="*/ 380515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06000" h="6858000">
                <a:moveTo>
                  <a:pt x="0" y="0"/>
                </a:moveTo>
                <a:lnTo>
                  <a:pt x="9906000" y="0"/>
                </a:lnTo>
                <a:lnTo>
                  <a:pt x="9906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5257800" y="3805154"/>
                </a:moveTo>
                <a:lnTo>
                  <a:pt x="5257800" y="4417140"/>
                </a:lnTo>
                <a:lnTo>
                  <a:pt x="9321800" y="4417140"/>
                </a:lnTo>
                <a:lnTo>
                  <a:pt x="9321800" y="3805154"/>
                </a:lnTo>
                <a:lnTo>
                  <a:pt x="5257800" y="3805154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09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Freeform 288">
            <a:extLst>
              <a:ext uri="{FF2B5EF4-FFF2-40B4-BE49-F238E27FC236}">
                <a16:creationId xmlns:a16="http://schemas.microsoft.com/office/drawing/2014/main" id="{057DE52D-B017-460C-8737-CF8154A3DF83}"/>
              </a:ext>
            </a:extLst>
          </p:cNvPr>
          <p:cNvSpPr>
            <a:spLocks/>
          </p:cNvSpPr>
          <p:nvPr/>
        </p:nvSpPr>
        <p:spPr bwMode="auto">
          <a:xfrm>
            <a:off x="2908065" y="2774716"/>
            <a:ext cx="638247" cy="552946"/>
          </a:xfrm>
          <a:custGeom>
            <a:avLst/>
            <a:gdLst>
              <a:gd name="T0" fmla="*/ 38 w 308"/>
              <a:gd name="T1" fmla="*/ 198 h 284"/>
              <a:gd name="T2" fmla="*/ 28 w 308"/>
              <a:gd name="T3" fmla="*/ 277 h 284"/>
              <a:gd name="T4" fmla="*/ 154 w 308"/>
              <a:gd name="T5" fmla="*/ 239 h 284"/>
              <a:gd name="T6" fmla="*/ 308 w 308"/>
              <a:gd name="T7" fmla="*/ 119 h 284"/>
              <a:gd name="T8" fmla="*/ 154 w 308"/>
              <a:gd name="T9" fmla="*/ 0 h 284"/>
              <a:gd name="T10" fmla="*/ 0 w 308"/>
              <a:gd name="T11" fmla="*/ 119 h 284"/>
              <a:gd name="T12" fmla="*/ 38 w 308"/>
              <a:gd name="T13" fmla="*/ 198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8" h="284">
                <a:moveTo>
                  <a:pt x="38" y="198"/>
                </a:moveTo>
                <a:cubicBezTo>
                  <a:pt x="52" y="210"/>
                  <a:pt x="61" y="249"/>
                  <a:pt x="28" y="277"/>
                </a:cubicBezTo>
                <a:cubicBezTo>
                  <a:pt x="48" y="284"/>
                  <a:pt x="131" y="239"/>
                  <a:pt x="154" y="239"/>
                </a:cubicBezTo>
                <a:cubicBezTo>
                  <a:pt x="239" y="239"/>
                  <a:pt x="308" y="185"/>
                  <a:pt x="308" y="119"/>
                </a:cubicBezTo>
                <a:cubicBezTo>
                  <a:pt x="308" y="53"/>
                  <a:pt x="239" y="0"/>
                  <a:pt x="154" y="0"/>
                </a:cubicBezTo>
                <a:cubicBezTo>
                  <a:pt x="69" y="0"/>
                  <a:pt x="0" y="53"/>
                  <a:pt x="0" y="119"/>
                </a:cubicBezTo>
                <a:cubicBezTo>
                  <a:pt x="0" y="150"/>
                  <a:pt x="14" y="177"/>
                  <a:pt x="38" y="198"/>
                </a:cubicBezTo>
                <a:close/>
              </a:path>
            </a:pathLst>
          </a:custGeom>
          <a:solidFill>
            <a:srgbClr val="D3B0A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ln>
                <a:solidFill>
                  <a:schemeClr val="accent1">
                    <a:alpha val="0"/>
                  </a:schemeClr>
                </a:solidFill>
              </a:ln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1B20D3F4-EE91-43D6-AEE6-6FBB42FB77E1}"/>
              </a:ext>
            </a:extLst>
          </p:cNvPr>
          <p:cNvGrpSpPr/>
          <p:nvPr/>
        </p:nvGrpSpPr>
        <p:grpSpPr>
          <a:xfrm>
            <a:off x="3090859" y="2855119"/>
            <a:ext cx="272658" cy="272656"/>
            <a:chOff x="3167955" y="4255420"/>
            <a:chExt cx="353367" cy="353366"/>
          </a:xfrm>
          <a:solidFill>
            <a:schemeClr val="bg1"/>
          </a:solidFill>
        </p:grpSpPr>
        <p:sp>
          <p:nvSpPr>
            <p:cNvPr id="61" name="Freeform 415">
              <a:extLst>
                <a:ext uri="{FF2B5EF4-FFF2-40B4-BE49-F238E27FC236}">
                  <a16:creationId xmlns:a16="http://schemas.microsoft.com/office/drawing/2014/main" id="{472D6BC2-9CA6-4857-9ACB-272547F342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7955" y="4470652"/>
              <a:ext cx="353367" cy="138134"/>
            </a:xfrm>
            <a:custGeom>
              <a:avLst/>
              <a:gdLst>
                <a:gd name="T0" fmla="*/ 112 w 224"/>
                <a:gd name="T1" fmla="*/ 42 h 87"/>
                <a:gd name="T2" fmla="*/ 42 w 224"/>
                <a:gd name="T3" fmla="*/ 0 h 87"/>
                <a:gd name="T4" fmla="*/ 0 w 224"/>
                <a:gd name="T5" fmla="*/ 87 h 87"/>
                <a:gd name="T6" fmla="*/ 224 w 224"/>
                <a:gd name="T7" fmla="*/ 87 h 87"/>
                <a:gd name="T8" fmla="*/ 183 w 224"/>
                <a:gd name="T9" fmla="*/ 0 h 87"/>
                <a:gd name="T10" fmla="*/ 112 w 224"/>
                <a:gd name="T11" fmla="*/ 4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4" h="87">
                  <a:moveTo>
                    <a:pt x="112" y="42"/>
                  </a:moveTo>
                  <a:cubicBezTo>
                    <a:pt x="83" y="42"/>
                    <a:pt x="57" y="25"/>
                    <a:pt x="42" y="0"/>
                  </a:cubicBezTo>
                  <a:cubicBezTo>
                    <a:pt x="16" y="21"/>
                    <a:pt x="0" y="52"/>
                    <a:pt x="0" y="87"/>
                  </a:cubicBezTo>
                  <a:cubicBezTo>
                    <a:pt x="224" y="87"/>
                    <a:pt x="224" y="87"/>
                    <a:pt x="224" y="87"/>
                  </a:cubicBezTo>
                  <a:cubicBezTo>
                    <a:pt x="224" y="52"/>
                    <a:pt x="208" y="21"/>
                    <a:pt x="183" y="0"/>
                  </a:cubicBezTo>
                  <a:cubicBezTo>
                    <a:pt x="167" y="25"/>
                    <a:pt x="142" y="42"/>
                    <a:pt x="112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62" name="Oval 416">
              <a:extLst>
                <a:ext uri="{FF2B5EF4-FFF2-40B4-BE49-F238E27FC236}">
                  <a16:creationId xmlns:a16="http://schemas.microsoft.com/office/drawing/2014/main" id="{21471DDB-8A25-4933-BCBC-1D48BCD7BF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2204" y="4255420"/>
              <a:ext cx="228082" cy="25699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114" name="그룹 113">
            <a:extLst>
              <a:ext uri="{FF2B5EF4-FFF2-40B4-BE49-F238E27FC236}">
                <a16:creationId xmlns:a16="http://schemas.microsoft.com/office/drawing/2014/main" id="{4370949C-BDF0-4B71-BC2E-6AA0A5188ED8}"/>
              </a:ext>
            </a:extLst>
          </p:cNvPr>
          <p:cNvGrpSpPr/>
          <p:nvPr/>
        </p:nvGrpSpPr>
        <p:grpSpPr>
          <a:xfrm>
            <a:off x="417513" y="1015024"/>
            <a:ext cx="9071811" cy="1223351"/>
            <a:chOff x="417513" y="1015024"/>
            <a:chExt cx="9071811" cy="1223351"/>
          </a:xfrm>
        </p:grpSpPr>
        <p:sp>
          <p:nvSpPr>
            <p:cNvPr id="115" name="사각형: 둥근 위쪽 모서리 114">
              <a:extLst>
                <a:ext uri="{FF2B5EF4-FFF2-40B4-BE49-F238E27FC236}">
                  <a16:creationId xmlns:a16="http://schemas.microsoft.com/office/drawing/2014/main" id="{0923FC98-81F4-4880-AC6A-76B37167D20E}"/>
                </a:ext>
              </a:extLst>
            </p:cNvPr>
            <p:cNvSpPr/>
            <p:nvPr/>
          </p:nvSpPr>
          <p:spPr>
            <a:xfrm flipV="1">
              <a:off x="417513" y="1015024"/>
              <a:ext cx="9071811" cy="1223351"/>
            </a:xfrm>
            <a:prstGeom prst="round2SameRect">
              <a:avLst/>
            </a:prstGeom>
            <a:gradFill flip="none" rotWithShape="1">
              <a:gsLst>
                <a:gs pos="100000">
                  <a:srgbClr val="AC6041"/>
                </a:gs>
                <a:gs pos="76000">
                  <a:srgbClr val="E7D6D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3A2CABF8-4E9D-42B4-98C0-DB085623BA09}"/>
                </a:ext>
              </a:extLst>
            </p:cNvPr>
            <p:cNvSpPr txBox="1"/>
            <p:nvPr/>
          </p:nvSpPr>
          <p:spPr>
            <a:xfrm>
              <a:off x="849418" y="1326603"/>
              <a:ext cx="820800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공공기관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산하기관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자회사 포함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은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 고위공직자</a:t>
              </a:r>
              <a:r>
                <a:rPr lang="en-US" altLang="ko-KR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채용업무 담당자 등의 가족을 채용할 수 없음</a:t>
              </a:r>
            </a:p>
            <a:p>
              <a:pPr algn="ctr"/>
              <a:r>
                <a:rPr lang="ko-KR" altLang="en-US" sz="12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공개경쟁채용시험 또는 경력 등 </a:t>
              </a:r>
              <a:r>
                <a:rPr lang="ko-KR" altLang="en-US" sz="1200" b="1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응시요건을</a:t>
              </a:r>
              <a:r>
                <a:rPr lang="ko-KR" altLang="en-US" sz="12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정해 다수인을 대상으로 하는 채용시험에 합격한 경우는 허용</a:t>
              </a:r>
            </a:p>
          </p:txBody>
        </p:sp>
      </p:grpSp>
      <p:grpSp>
        <p:nvGrpSpPr>
          <p:cNvPr id="128" name="Group 411">
            <a:extLst>
              <a:ext uri="{FF2B5EF4-FFF2-40B4-BE49-F238E27FC236}">
                <a16:creationId xmlns:a16="http://schemas.microsoft.com/office/drawing/2014/main" id="{0A609519-D593-4729-83B1-DD26E0B9691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437318" y="3206752"/>
            <a:ext cx="1214298" cy="1461655"/>
            <a:chOff x="4380" y="3598"/>
            <a:chExt cx="378" cy="455"/>
          </a:xfrm>
          <a:solidFill>
            <a:schemeClr val="bg1">
              <a:lumMod val="75000"/>
            </a:schemeClr>
          </a:solidFill>
        </p:grpSpPr>
        <p:sp>
          <p:nvSpPr>
            <p:cNvPr id="132" name="Freeform 412">
              <a:extLst>
                <a:ext uri="{FF2B5EF4-FFF2-40B4-BE49-F238E27FC236}">
                  <a16:creationId xmlns:a16="http://schemas.microsoft.com/office/drawing/2014/main" id="{DFBDBF95-F31B-499E-948A-4922154484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0" y="3706"/>
              <a:ext cx="235" cy="347"/>
            </a:xfrm>
            <a:custGeom>
              <a:avLst/>
              <a:gdLst>
                <a:gd name="T0" fmla="*/ 297 w 478"/>
                <a:gd name="T1" fmla="*/ 273 h 706"/>
                <a:gd name="T2" fmla="*/ 297 w 478"/>
                <a:gd name="T3" fmla="*/ 72 h 706"/>
                <a:gd name="T4" fmla="*/ 375 w 478"/>
                <a:gd name="T5" fmla="*/ 149 h 706"/>
                <a:gd name="T6" fmla="*/ 403 w 478"/>
                <a:gd name="T7" fmla="*/ 202 h 706"/>
                <a:gd name="T8" fmla="*/ 426 w 478"/>
                <a:gd name="T9" fmla="*/ 242 h 706"/>
                <a:gd name="T10" fmla="*/ 445 w 478"/>
                <a:gd name="T11" fmla="*/ 249 h 706"/>
                <a:gd name="T12" fmla="*/ 470 w 478"/>
                <a:gd name="T13" fmla="*/ 238 h 706"/>
                <a:gd name="T14" fmla="*/ 475 w 478"/>
                <a:gd name="T15" fmla="*/ 205 h 706"/>
                <a:gd name="T16" fmla="*/ 462 w 478"/>
                <a:gd name="T17" fmla="*/ 176 h 706"/>
                <a:gd name="T18" fmla="*/ 361 w 478"/>
                <a:gd name="T19" fmla="*/ 37 h 706"/>
                <a:gd name="T20" fmla="*/ 266 w 478"/>
                <a:gd name="T21" fmla="*/ 0 h 706"/>
                <a:gd name="T22" fmla="*/ 105 w 478"/>
                <a:gd name="T23" fmla="*/ 1 h 706"/>
                <a:gd name="T24" fmla="*/ 20 w 478"/>
                <a:gd name="T25" fmla="*/ 57 h 706"/>
                <a:gd name="T26" fmla="*/ 9 w 478"/>
                <a:gd name="T27" fmla="*/ 160 h 706"/>
                <a:gd name="T28" fmla="*/ 73 w 478"/>
                <a:gd name="T29" fmla="*/ 211 h 706"/>
                <a:gd name="T30" fmla="*/ 83 w 478"/>
                <a:gd name="T31" fmla="*/ 214 h 706"/>
                <a:gd name="T32" fmla="*/ 144 w 478"/>
                <a:gd name="T33" fmla="*/ 221 h 706"/>
                <a:gd name="T34" fmla="*/ 179 w 478"/>
                <a:gd name="T35" fmla="*/ 219 h 706"/>
                <a:gd name="T36" fmla="*/ 166 w 478"/>
                <a:gd name="T37" fmla="*/ 156 h 706"/>
                <a:gd name="T38" fmla="*/ 131 w 478"/>
                <a:gd name="T39" fmla="*/ 157 h 706"/>
                <a:gd name="T40" fmla="*/ 76 w 478"/>
                <a:gd name="T41" fmla="*/ 142 h 706"/>
                <a:gd name="T42" fmla="*/ 67 w 478"/>
                <a:gd name="T43" fmla="*/ 132 h 706"/>
                <a:gd name="T44" fmla="*/ 81 w 478"/>
                <a:gd name="T45" fmla="*/ 82 h 706"/>
                <a:gd name="T46" fmla="*/ 81 w 478"/>
                <a:gd name="T47" fmla="*/ 137 h 706"/>
                <a:gd name="T48" fmla="*/ 132 w 478"/>
                <a:gd name="T49" fmla="*/ 149 h 706"/>
                <a:gd name="T50" fmla="*/ 251 w 478"/>
                <a:gd name="T51" fmla="*/ 96 h 706"/>
                <a:gd name="T52" fmla="*/ 223 w 478"/>
                <a:gd name="T53" fmla="*/ 277 h 706"/>
                <a:gd name="T54" fmla="*/ 180 w 478"/>
                <a:gd name="T55" fmla="*/ 271 h 706"/>
                <a:gd name="T56" fmla="*/ 120 w 478"/>
                <a:gd name="T57" fmla="*/ 228 h 706"/>
                <a:gd name="T58" fmla="*/ 81 w 478"/>
                <a:gd name="T59" fmla="*/ 222 h 706"/>
                <a:gd name="T60" fmla="*/ 81 w 478"/>
                <a:gd name="T61" fmla="*/ 305 h 706"/>
                <a:gd name="T62" fmla="*/ 130 w 478"/>
                <a:gd name="T63" fmla="*/ 706 h 706"/>
                <a:gd name="T64" fmla="*/ 180 w 478"/>
                <a:gd name="T65" fmla="*/ 335 h 706"/>
                <a:gd name="T66" fmla="*/ 198 w 478"/>
                <a:gd name="T67" fmla="*/ 657 h 706"/>
                <a:gd name="T68" fmla="*/ 297 w 478"/>
                <a:gd name="T69" fmla="*/ 657 h 706"/>
                <a:gd name="T70" fmla="*/ 238 w 478"/>
                <a:gd name="T71" fmla="*/ 442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8" h="706">
                  <a:moveTo>
                    <a:pt x="260" y="335"/>
                  </a:moveTo>
                  <a:cubicBezTo>
                    <a:pt x="269" y="313"/>
                    <a:pt x="282" y="292"/>
                    <a:pt x="297" y="273"/>
                  </a:cubicBezTo>
                  <a:cubicBezTo>
                    <a:pt x="297" y="229"/>
                    <a:pt x="297" y="229"/>
                    <a:pt x="297" y="229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304" y="75"/>
                    <a:pt x="312" y="80"/>
                    <a:pt x="321" y="87"/>
                  </a:cubicBezTo>
                  <a:cubicBezTo>
                    <a:pt x="336" y="99"/>
                    <a:pt x="355" y="118"/>
                    <a:pt x="375" y="149"/>
                  </a:cubicBezTo>
                  <a:cubicBezTo>
                    <a:pt x="383" y="162"/>
                    <a:pt x="391" y="177"/>
                    <a:pt x="400" y="195"/>
                  </a:cubicBezTo>
                  <a:cubicBezTo>
                    <a:pt x="401" y="197"/>
                    <a:pt x="402" y="200"/>
                    <a:pt x="403" y="202"/>
                  </a:cubicBezTo>
                  <a:cubicBezTo>
                    <a:pt x="408" y="211"/>
                    <a:pt x="412" y="220"/>
                    <a:pt x="416" y="230"/>
                  </a:cubicBezTo>
                  <a:cubicBezTo>
                    <a:pt x="418" y="235"/>
                    <a:pt x="422" y="239"/>
                    <a:pt x="426" y="242"/>
                  </a:cubicBezTo>
                  <a:cubicBezTo>
                    <a:pt x="428" y="244"/>
                    <a:pt x="431" y="246"/>
                    <a:pt x="434" y="247"/>
                  </a:cubicBezTo>
                  <a:cubicBezTo>
                    <a:pt x="438" y="249"/>
                    <a:pt x="442" y="249"/>
                    <a:pt x="445" y="249"/>
                  </a:cubicBezTo>
                  <a:cubicBezTo>
                    <a:pt x="450" y="249"/>
                    <a:pt x="454" y="248"/>
                    <a:pt x="458" y="247"/>
                  </a:cubicBezTo>
                  <a:cubicBezTo>
                    <a:pt x="463" y="245"/>
                    <a:pt x="467" y="241"/>
                    <a:pt x="470" y="238"/>
                  </a:cubicBezTo>
                  <a:cubicBezTo>
                    <a:pt x="472" y="235"/>
                    <a:pt x="474" y="232"/>
                    <a:pt x="475" y="229"/>
                  </a:cubicBezTo>
                  <a:cubicBezTo>
                    <a:pt x="478" y="221"/>
                    <a:pt x="478" y="213"/>
                    <a:pt x="475" y="205"/>
                  </a:cubicBezTo>
                  <a:cubicBezTo>
                    <a:pt x="472" y="198"/>
                    <a:pt x="469" y="191"/>
                    <a:pt x="466" y="184"/>
                  </a:cubicBezTo>
                  <a:cubicBezTo>
                    <a:pt x="464" y="181"/>
                    <a:pt x="463" y="179"/>
                    <a:pt x="462" y="176"/>
                  </a:cubicBezTo>
                  <a:cubicBezTo>
                    <a:pt x="453" y="157"/>
                    <a:pt x="443" y="139"/>
                    <a:pt x="434" y="124"/>
                  </a:cubicBezTo>
                  <a:cubicBezTo>
                    <a:pt x="409" y="83"/>
                    <a:pt x="384" y="55"/>
                    <a:pt x="361" y="37"/>
                  </a:cubicBezTo>
                  <a:cubicBezTo>
                    <a:pt x="326" y="9"/>
                    <a:pt x="295" y="2"/>
                    <a:pt x="277" y="2"/>
                  </a:cubicBezTo>
                  <a:cubicBezTo>
                    <a:pt x="273" y="1"/>
                    <a:pt x="270" y="0"/>
                    <a:pt x="266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0" y="0"/>
                    <a:pt x="107" y="0"/>
                    <a:pt x="105" y="1"/>
                  </a:cubicBezTo>
                  <a:cubicBezTo>
                    <a:pt x="92" y="2"/>
                    <a:pt x="79" y="6"/>
                    <a:pt x="67" y="12"/>
                  </a:cubicBezTo>
                  <a:cubicBezTo>
                    <a:pt x="48" y="23"/>
                    <a:pt x="32" y="38"/>
                    <a:pt x="20" y="57"/>
                  </a:cubicBezTo>
                  <a:cubicBezTo>
                    <a:pt x="8" y="75"/>
                    <a:pt x="0" y="97"/>
                    <a:pt x="0" y="120"/>
                  </a:cubicBezTo>
                  <a:cubicBezTo>
                    <a:pt x="0" y="134"/>
                    <a:pt x="3" y="148"/>
                    <a:pt x="9" y="160"/>
                  </a:cubicBezTo>
                  <a:cubicBezTo>
                    <a:pt x="19" y="180"/>
                    <a:pt x="36" y="196"/>
                    <a:pt x="59" y="206"/>
                  </a:cubicBezTo>
                  <a:cubicBezTo>
                    <a:pt x="64" y="208"/>
                    <a:pt x="68" y="210"/>
                    <a:pt x="73" y="211"/>
                  </a:cubicBezTo>
                  <a:cubicBezTo>
                    <a:pt x="76" y="212"/>
                    <a:pt x="78" y="213"/>
                    <a:pt x="81" y="214"/>
                  </a:cubicBezTo>
                  <a:cubicBezTo>
                    <a:pt x="82" y="214"/>
                    <a:pt x="82" y="214"/>
                    <a:pt x="83" y="214"/>
                  </a:cubicBezTo>
                  <a:cubicBezTo>
                    <a:pt x="95" y="217"/>
                    <a:pt x="107" y="219"/>
                    <a:pt x="121" y="220"/>
                  </a:cubicBezTo>
                  <a:cubicBezTo>
                    <a:pt x="129" y="221"/>
                    <a:pt x="136" y="221"/>
                    <a:pt x="144" y="221"/>
                  </a:cubicBezTo>
                  <a:cubicBezTo>
                    <a:pt x="153" y="221"/>
                    <a:pt x="161" y="221"/>
                    <a:pt x="170" y="220"/>
                  </a:cubicBezTo>
                  <a:cubicBezTo>
                    <a:pt x="173" y="220"/>
                    <a:pt x="176" y="219"/>
                    <a:pt x="179" y="219"/>
                  </a:cubicBezTo>
                  <a:cubicBezTo>
                    <a:pt x="192" y="214"/>
                    <a:pt x="201" y="201"/>
                    <a:pt x="200" y="186"/>
                  </a:cubicBezTo>
                  <a:cubicBezTo>
                    <a:pt x="199" y="169"/>
                    <a:pt x="184" y="155"/>
                    <a:pt x="166" y="156"/>
                  </a:cubicBezTo>
                  <a:cubicBezTo>
                    <a:pt x="159" y="157"/>
                    <a:pt x="151" y="157"/>
                    <a:pt x="145" y="157"/>
                  </a:cubicBezTo>
                  <a:cubicBezTo>
                    <a:pt x="140" y="157"/>
                    <a:pt x="135" y="157"/>
                    <a:pt x="131" y="157"/>
                  </a:cubicBezTo>
                  <a:cubicBezTo>
                    <a:pt x="107" y="156"/>
                    <a:pt x="91" y="151"/>
                    <a:pt x="81" y="146"/>
                  </a:cubicBezTo>
                  <a:cubicBezTo>
                    <a:pt x="79" y="144"/>
                    <a:pt x="77" y="143"/>
                    <a:pt x="76" y="142"/>
                  </a:cubicBezTo>
                  <a:cubicBezTo>
                    <a:pt x="75" y="141"/>
                    <a:pt x="74" y="141"/>
                    <a:pt x="73" y="140"/>
                  </a:cubicBezTo>
                  <a:cubicBezTo>
                    <a:pt x="70" y="137"/>
                    <a:pt x="68" y="135"/>
                    <a:pt x="67" y="132"/>
                  </a:cubicBezTo>
                  <a:cubicBezTo>
                    <a:pt x="65" y="129"/>
                    <a:pt x="64" y="125"/>
                    <a:pt x="64" y="120"/>
                  </a:cubicBezTo>
                  <a:cubicBezTo>
                    <a:pt x="64" y="110"/>
                    <a:pt x="70" y="94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1" y="137"/>
                    <a:pt x="81" y="137"/>
                    <a:pt x="81" y="137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91" y="142"/>
                    <a:pt x="106" y="148"/>
                    <a:pt x="132" y="149"/>
                  </a:cubicBezTo>
                  <a:cubicBezTo>
                    <a:pt x="143" y="79"/>
                    <a:pt x="143" y="79"/>
                    <a:pt x="143" y="79"/>
                  </a:cubicBezTo>
                  <a:cubicBezTo>
                    <a:pt x="251" y="96"/>
                    <a:pt x="251" y="96"/>
                    <a:pt x="251" y="96"/>
                  </a:cubicBezTo>
                  <a:cubicBezTo>
                    <a:pt x="238" y="180"/>
                    <a:pt x="238" y="180"/>
                    <a:pt x="238" y="180"/>
                  </a:cubicBezTo>
                  <a:cubicBezTo>
                    <a:pt x="223" y="277"/>
                    <a:pt x="223" y="277"/>
                    <a:pt x="223" y="277"/>
                  </a:cubicBezTo>
                  <a:cubicBezTo>
                    <a:pt x="198" y="274"/>
                    <a:pt x="198" y="274"/>
                    <a:pt x="198" y="274"/>
                  </a:cubicBezTo>
                  <a:cubicBezTo>
                    <a:pt x="180" y="271"/>
                    <a:pt x="180" y="271"/>
                    <a:pt x="180" y="271"/>
                  </a:cubicBezTo>
                  <a:cubicBezTo>
                    <a:pt x="115" y="260"/>
                    <a:pt x="115" y="260"/>
                    <a:pt x="115" y="260"/>
                  </a:cubicBezTo>
                  <a:cubicBezTo>
                    <a:pt x="120" y="228"/>
                    <a:pt x="120" y="228"/>
                    <a:pt x="120" y="228"/>
                  </a:cubicBezTo>
                  <a:cubicBezTo>
                    <a:pt x="106" y="227"/>
                    <a:pt x="93" y="225"/>
                    <a:pt x="81" y="222"/>
                  </a:cubicBezTo>
                  <a:cubicBezTo>
                    <a:pt x="81" y="222"/>
                    <a:pt x="81" y="222"/>
                    <a:pt x="81" y="222"/>
                  </a:cubicBezTo>
                  <a:cubicBezTo>
                    <a:pt x="81" y="229"/>
                    <a:pt x="81" y="229"/>
                    <a:pt x="81" y="229"/>
                  </a:cubicBezTo>
                  <a:cubicBezTo>
                    <a:pt x="81" y="305"/>
                    <a:pt x="81" y="305"/>
                    <a:pt x="81" y="305"/>
                  </a:cubicBezTo>
                  <a:cubicBezTo>
                    <a:pt x="81" y="657"/>
                    <a:pt x="81" y="657"/>
                    <a:pt x="81" y="657"/>
                  </a:cubicBezTo>
                  <a:cubicBezTo>
                    <a:pt x="81" y="684"/>
                    <a:pt x="103" y="706"/>
                    <a:pt x="130" y="706"/>
                  </a:cubicBezTo>
                  <a:cubicBezTo>
                    <a:pt x="158" y="706"/>
                    <a:pt x="180" y="684"/>
                    <a:pt x="180" y="657"/>
                  </a:cubicBezTo>
                  <a:cubicBezTo>
                    <a:pt x="180" y="335"/>
                    <a:pt x="180" y="335"/>
                    <a:pt x="180" y="335"/>
                  </a:cubicBezTo>
                  <a:cubicBezTo>
                    <a:pt x="198" y="335"/>
                    <a:pt x="198" y="335"/>
                    <a:pt x="198" y="335"/>
                  </a:cubicBezTo>
                  <a:cubicBezTo>
                    <a:pt x="198" y="657"/>
                    <a:pt x="198" y="657"/>
                    <a:pt x="198" y="657"/>
                  </a:cubicBezTo>
                  <a:cubicBezTo>
                    <a:pt x="198" y="684"/>
                    <a:pt x="221" y="706"/>
                    <a:pt x="248" y="706"/>
                  </a:cubicBezTo>
                  <a:cubicBezTo>
                    <a:pt x="275" y="706"/>
                    <a:pt x="297" y="684"/>
                    <a:pt x="297" y="657"/>
                  </a:cubicBezTo>
                  <a:cubicBezTo>
                    <a:pt x="297" y="610"/>
                    <a:pt x="297" y="610"/>
                    <a:pt x="297" y="610"/>
                  </a:cubicBezTo>
                  <a:cubicBezTo>
                    <a:pt x="260" y="564"/>
                    <a:pt x="238" y="505"/>
                    <a:pt x="238" y="442"/>
                  </a:cubicBezTo>
                  <a:cubicBezTo>
                    <a:pt x="238" y="404"/>
                    <a:pt x="245" y="368"/>
                    <a:pt x="260" y="3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33" name="Freeform 413">
              <a:extLst>
                <a:ext uri="{FF2B5EF4-FFF2-40B4-BE49-F238E27FC236}">
                  <a16:creationId xmlns:a16="http://schemas.microsoft.com/office/drawing/2014/main" id="{FA56DE9E-0CE8-48F6-A60F-6FBDF83E49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" y="3598"/>
              <a:ext cx="98" cy="97"/>
            </a:xfrm>
            <a:custGeom>
              <a:avLst/>
              <a:gdLst>
                <a:gd name="T0" fmla="*/ 11 w 198"/>
                <a:gd name="T1" fmla="*/ 79 h 198"/>
                <a:gd name="T2" fmla="*/ 119 w 198"/>
                <a:gd name="T3" fmla="*/ 12 h 198"/>
                <a:gd name="T4" fmla="*/ 187 w 198"/>
                <a:gd name="T5" fmla="*/ 120 h 198"/>
                <a:gd name="T6" fmla="*/ 79 w 198"/>
                <a:gd name="T7" fmla="*/ 187 h 198"/>
                <a:gd name="T8" fmla="*/ 11 w 198"/>
                <a:gd name="T9" fmla="*/ 79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198">
                  <a:moveTo>
                    <a:pt x="11" y="79"/>
                  </a:moveTo>
                  <a:cubicBezTo>
                    <a:pt x="23" y="30"/>
                    <a:pt x="71" y="0"/>
                    <a:pt x="119" y="12"/>
                  </a:cubicBezTo>
                  <a:cubicBezTo>
                    <a:pt x="168" y="23"/>
                    <a:pt x="198" y="71"/>
                    <a:pt x="187" y="120"/>
                  </a:cubicBezTo>
                  <a:cubicBezTo>
                    <a:pt x="175" y="168"/>
                    <a:pt x="127" y="198"/>
                    <a:pt x="79" y="187"/>
                  </a:cubicBezTo>
                  <a:cubicBezTo>
                    <a:pt x="30" y="176"/>
                    <a:pt x="0" y="127"/>
                    <a:pt x="11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34" name="Freeform 414">
              <a:extLst>
                <a:ext uri="{FF2B5EF4-FFF2-40B4-BE49-F238E27FC236}">
                  <a16:creationId xmlns:a16="http://schemas.microsoft.com/office/drawing/2014/main" id="{0BC1C61E-3C1A-4E21-A4C4-3F1504930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3795"/>
              <a:ext cx="257" cy="257"/>
            </a:xfrm>
            <a:custGeom>
              <a:avLst/>
              <a:gdLst>
                <a:gd name="T0" fmla="*/ 261 w 522"/>
                <a:gd name="T1" fmla="*/ 0 h 522"/>
                <a:gd name="T2" fmla="*/ 228 w 522"/>
                <a:gd name="T3" fmla="*/ 2 h 522"/>
                <a:gd name="T4" fmla="*/ 236 w 522"/>
                <a:gd name="T5" fmla="*/ 21 h 522"/>
                <a:gd name="T6" fmla="*/ 238 w 522"/>
                <a:gd name="T7" fmla="*/ 47 h 522"/>
                <a:gd name="T8" fmla="*/ 261 w 522"/>
                <a:gd name="T9" fmla="*/ 45 h 522"/>
                <a:gd name="T10" fmla="*/ 476 w 522"/>
                <a:gd name="T11" fmla="*/ 261 h 522"/>
                <a:gd name="T12" fmla="*/ 261 w 522"/>
                <a:gd name="T13" fmla="*/ 476 h 522"/>
                <a:gd name="T14" fmla="*/ 51 w 522"/>
                <a:gd name="T15" fmla="*/ 311 h 522"/>
                <a:gd name="T16" fmla="*/ 45 w 522"/>
                <a:gd name="T17" fmla="*/ 261 h 522"/>
                <a:gd name="T18" fmla="*/ 51 w 522"/>
                <a:gd name="T19" fmla="*/ 210 h 522"/>
                <a:gd name="T20" fmla="*/ 171 w 522"/>
                <a:gd name="T21" fmla="*/ 65 h 522"/>
                <a:gd name="T22" fmla="*/ 163 w 522"/>
                <a:gd name="T23" fmla="*/ 52 h 522"/>
                <a:gd name="T24" fmla="*/ 150 w 522"/>
                <a:gd name="T25" fmla="*/ 24 h 522"/>
                <a:gd name="T26" fmla="*/ 51 w 522"/>
                <a:gd name="T27" fmla="*/ 105 h 522"/>
                <a:gd name="T28" fmla="*/ 22 w 522"/>
                <a:gd name="T29" fmla="*/ 154 h 522"/>
                <a:gd name="T30" fmla="*/ 0 w 522"/>
                <a:gd name="T31" fmla="*/ 261 h 522"/>
                <a:gd name="T32" fmla="*/ 51 w 522"/>
                <a:gd name="T33" fmla="*/ 417 h 522"/>
                <a:gd name="T34" fmla="*/ 261 w 522"/>
                <a:gd name="T35" fmla="*/ 522 h 522"/>
                <a:gd name="T36" fmla="*/ 522 w 522"/>
                <a:gd name="T37" fmla="*/ 261 h 522"/>
                <a:gd name="T38" fmla="*/ 261 w 522"/>
                <a:gd name="T39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2" h="522">
                  <a:moveTo>
                    <a:pt x="261" y="0"/>
                  </a:moveTo>
                  <a:cubicBezTo>
                    <a:pt x="250" y="0"/>
                    <a:pt x="239" y="0"/>
                    <a:pt x="228" y="2"/>
                  </a:cubicBezTo>
                  <a:cubicBezTo>
                    <a:pt x="231" y="8"/>
                    <a:pt x="234" y="14"/>
                    <a:pt x="236" y="21"/>
                  </a:cubicBezTo>
                  <a:cubicBezTo>
                    <a:pt x="240" y="29"/>
                    <a:pt x="240" y="38"/>
                    <a:pt x="238" y="47"/>
                  </a:cubicBezTo>
                  <a:cubicBezTo>
                    <a:pt x="246" y="46"/>
                    <a:pt x="253" y="45"/>
                    <a:pt x="261" y="45"/>
                  </a:cubicBezTo>
                  <a:cubicBezTo>
                    <a:pt x="379" y="45"/>
                    <a:pt x="476" y="142"/>
                    <a:pt x="476" y="261"/>
                  </a:cubicBezTo>
                  <a:cubicBezTo>
                    <a:pt x="476" y="379"/>
                    <a:pt x="379" y="476"/>
                    <a:pt x="261" y="476"/>
                  </a:cubicBezTo>
                  <a:cubicBezTo>
                    <a:pt x="159" y="476"/>
                    <a:pt x="74" y="405"/>
                    <a:pt x="51" y="311"/>
                  </a:cubicBezTo>
                  <a:cubicBezTo>
                    <a:pt x="47" y="295"/>
                    <a:pt x="45" y="278"/>
                    <a:pt x="45" y="261"/>
                  </a:cubicBezTo>
                  <a:cubicBezTo>
                    <a:pt x="45" y="243"/>
                    <a:pt x="47" y="227"/>
                    <a:pt x="51" y="210"/>
                  </a:cubicBezTo>
                  <a:cubicBezTo>
                    <a:pt x="67" y="145"/>
                    <a:pt x="112" y="92"/>
                    <a:pt x="171" y="65"/>
                  </a:cubicBezTo>
                  <a:cubicBezTo>
                    <a:pt x="168" y="61"/>
                    <a:pt x="165" y="57"/>
                    <a:pt x="163" y="52"/>
                  </a:cubicBezTo>
                  <a:cubicBezTo>
                    <a:pt x="158" y="42"/>
                    <a:pt x="154" y="33"/>
                    <a:pt x="150" y="24"/>
                  </a:cubicBezTo>
                  <a:cubicBezTo>
                    <a:pt x="111" y="43"/>
                    <a:pt x="77" y="70"/>
                    <a:pt x="51" y="105"/>
                  </a:cubicBezTo>
                  <a:cubicBezTo>
                    <a:pt x="40" y="120"/>
                    <a:pt x="30" y="137"/>
                    <a:pt x="22" y="154"/>
                  </a:cubicBezTo>
                  <a:cubicBezTo>
                    <a:pt x="8" y="187"/>
                    <a:pt x="0" y="223"/>
                    <a:pt x="0" y="261"/>
                  </a:cubicBezTo>
                  <a:cubicBezTo>
                    <a:pt x="0" y="319"/>
                    <a:pt x="19" y="373"/>
                    <a:pt x="51" y="417"/>
                  </a:cubicBezTo>
                  <a:cubicBezTo>
                    <a:pt x="99" y="480"/>
                    <a:pt x="175" y="522"/>
                    <a:pt x="261" y="522"/>
                  </a:cubicBezTo>
                  <a:cubicBezTo>
                    <a:pt x="405" y="522"/>
                    <a:pt x="522" y="405"/>
                    <a:pt x="522" y="261"/>
                  </a:cubicBezTo>
                  <a:cubicBezTo>
                    <a:pt x="522" y="117"/>
                    <a:pt x="405" y="0"/>
                    <a:pt x="26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35" name="Freeform 415">
              <a:extLst>
                <a:ext uri="{FF2B5EF4-FFF2-40B4-BE49-F238E27FC236}">
                  <a16:creationId xmlns:a16="http://schemas.microsoft.com/office/drawing/2014/main" id="{A7407195-A325-44A7-99FF-3DBF75CBBE4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0" y="3944"/>
              <a:ext cx="110" cy="43"/>
            </a:xfrm>
            <a:custGeom>
              <a:avLst/>
              <a:gdLst>
                <a:gd name="T0" fmla="*/ 112 w 224"/>
                <a:gd name="T1" fmla="*/ 42 h 87"/>
                <a:gd name="T2" fmla="*/ 42 w 224"/>
                <a:gd name="T3" fmla="*/ 0 h 87"/>
                <a:gd name="T4" fmla="*/ 0 w 224"/>
                <a:gd name="T5" fmla="*/ 87 h 87"/>
                <a:gd name="T6" fmla="*/ 224 w 224"/>
                <a:gd name="T7" fmla="*/ 87 h 87"/>
                <a:gd name="T8" fmla="*/ 183 w 224"/>
                <a:gd name="T9" fmla="*/ 0 h 87"/>
                <a:gd name="T10" fmla="*/ 112 w 224"/>
                <a:gd name="T11" fmla="*/ 4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4" h="87">
                  <a:moveTo>
                    <a:pt x="112" y="42"/>
                  </a:moveTo>
                  <a:cubicBezTo>
                    <a:pt x="83" y="42"/>
                    <a:pt x="57" y="25"/>
                    <a:pt x="42" y="0"/>
                  </a:cubicBezTo>
                  <a:cubicBezTo>
                    <a:pt x="16" y="21"/>
                    <a:pt x="0" y="52"/>
                    <a:pt x="0" y="87"/>
                  </a:cubicBezTo>
                  <a:cubicBezTo>
                    <a:pt x="224" y="87"/>
                    <a:pt x="224" y="87"/>
                    <a:pt x="224" y="87"/>
                  </a:cubicBezTo>
                  <a:cubicBezTo>
                    <a:pt x="224" y="52"/>
                    <a:pt x="208" y="21"/>
                    <a:pt x="183" y="0"/>
                  </a:cubicBezTo>
                  <a:cubicBezTo>
                    <a:pt x="167" y="25"/>
                    <a:pt x="142" y="42"/>
                    <a:pt x="112" y="42"/>
                  </a:cubicBezTo>
                  <a:close/>
                </a:path>
              </a:pathLst>
            </a:custGeom>
            <a:solidFill>
              <a:srgbClr val="D3B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36" name="Oval 416">
              <a:extLst>
                <a:ext uri="{FF2B5EF4-FFF2-40B4-BE49-F238E27FC236}">
                  <a16:creationId xmlns:a16="http://schemas.microsoft.com/office/drawing/2014/main" id="{38BA075A-BE5A-4791-81C5-5B0075C1E7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0" y="3877"/>
              <a:ext cx="71" cy="80"/>
            </a:xfrm>
            <a:prstGeom prst="ellipse">
              <a:avLst/>
            </a:prstGeom>
            <a:solidFill>
              <a:srgbClr val="D3B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37" name="Freeform 417">
              <a:extLst>
                <a:ext uri="{FF2B5EF4-FFF2-40B4-BE49-F238E27FC236}">
                  <a16:creationId xmlns:a16="http://schemas.microsoft.com/office/drawing/2014/main" id="{89C32BBE-7A64-434A-9698-C6D2547DDA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" y="3899"/>
              <a:ext cx="54" cy="38"/>
            </a:xfrm>
            <a:custGeom>
              <a:avLst/>
              <a:gdLst>
                <a:gd name="T0" fmla="*/ 74 w 111"/>
                <a:gd name="T1" fmla="*/ 0 h 77"/>
                <a:gd name="T2" fmla="*/ 12 w 111"/>
                <a:gd name="T3" fmla="*/ 37 h 77"/>
                <a:gd name="T4" fmla="*/ 8 w 111"/>
                <a:gd name="T5" fmla="*/ 36 h 77"/>
                <a:gd name="T6" fmla="*/ 8 w 111"/>
                <a:gd name="T7" fmla="*/ 37 h 77"/>
                <a:gd name="T8" fmla="*/ 0 w 111"/>
                <a:gd name="T9" fmla="*/ 77 h 77"/>
                <a:gd name="T10" fmla="*/ 111 w 111"/>
                <a:gd name="T11" fmla="*/ 77 h 77"/>
                <a:gd name="T12" fmla="*/ 74 w 111"/>
                <a:gd name="T1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77">
                  <a:moveTo>
                    <a:pt x="74" y="0"/>
                  </a:moveTo>
                  <a:cubicBezTo>
                    <a:pt x="61" y="22"/>
                    <a:pt x="38" y="37"/>
                    <a:pt x="12" y="37"/>
                  </a:cubicBezTo>
                  <a:cubicBezTo>
                    <a:pt x="11" y="37"/>
                    <a:pt x="9" y="36"/>
                    <a:pt x="8" y="36"/>
                  </a:cubicBezTo>
                  <a:cubicBezTo>
                    <a:pt x="8" y="36"/>
                    <a:pt x="8" y="37"/>
                    <a:pt x="8" y="37"/>
                  </a:cubicBezTo>
                  <a:cubicBezTo>
                    <a:pt x="8" y="51"/>
                    <a:pt x="5" y="65"/>
                    <a:pt x="0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1" y="46"/>
                    <a:pt x="97" y="18"/>
                    <a:pt x="7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38" name="Freeform 418">
              <a:extLst>
                <a:ext uri="{FF2B5EF4-FFF2-40B4-BE49-F238E27FC236}">
                  <a16:creationId xmlns:a16="http://schemas.microsoft.com/office/drawing/2014/main" id="{1480B330-D6AC-49BE-8315-265EB1BD2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" y="3840"/>
              <a:ext cx="62" cy="71"/>
            </a:xfrm>
            <a:custGeom>
              <a:avLst/>
              <a:gdLst>
                <a:gd name="T0" fmla="*/ 63 w 126"/>
                <a:gd name="T1" fmla="*/ 0 h 144"/>
                <a:gd name="T2" fmla="*/ 0 w 126"/>
                <a:gd name="T3" fmla="*/ 66 h 144"/>
                <a:gd name="T4" fmla="*/ 58 w 126"/>
                <a:gd name="T5" fmla="*/ 144 h 144"/>
                <a:gd name="T6" fmla="*/ 63 w 126"/>
                <a:gd name="T7" fmla="*/ 144 h 144"/>
                <a:gd name="T8" fmla="*/ 126 w 126"/>
                <a:gd name="T9" fmla="*/ 72 h 144"/>
                <a:gd name="T10" fmla="*/ 63 w 126"/>
                <a:gd name="T11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144">
                  <a:moveTo>
                    <a:pt x="63" y="0"/>
                  </a:moveTo>
                  <a:cubicBezTo>
                    <a:pt x="30" y="0"/>
                    <a:pt x="3" y="29"/>
                    <a:pt x="0" y="66"/>
                  </a:cubicBezTo>
                  <a:cubicBezTo>
                    <a:pt x="31" y="77"/>
                    <a:pt x="53" y="107"/>
                    <a:pt x="58" y="144"/>
                  </a:cubicBezTo>
                  <a:cubicBezTo>
                    <a:pt x="60" y="144"/>
                    <a:pt x="61" y="144"/>
                    <a:pt x="63" y="144"/>
                  </a:cubicBezTo>
                  <a:cubicBezTo>
                    <a:pt x="98" y="144"/>
                    <a:pt x="126" y="112"/>
                    <a:pt x="126" y="72"/>
                  </a:cubicBezTo>
                  <a:cubicBezTo>
                    <a:pt x="126" y="32"/>
                    <a:pt x="98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BB224CAF-1438-4C99-BC64-4F6186CC12EE}"/>
              </a:ext>
            </a:extLst>
          </p:cNvPr>
          <p:cNvGrpSpPr/>
          <p:nvPr/>
        </p:nvGrpSpPr>
        <p:grpSpPr>
          <a:xfrm>
            <a:off x="0" y="5397844"/>
            <a:ext cx="9906000" cy="1183931"/>
            <a:chOff x="0" y="5397844"/>
            <a:chExt cx="9906000" cy="1183931"/>
          </a:xfrm>
        </p:grpSpPr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8B3FA978-FDEF-4D96-B41B-F0A6A9CE9DF0}"/>
                </a:ext>
              </a:extLst>
            </p:cNvPr>
            <p:cNvGrpSpPr/>
            <p:nvPr/>
          </p:nvGrpSpPr>
          <p:grpSpPr>
            <a:xfrm>
              <a:off x="0" y="5397844"/>
              <a:ext cx="9906000" cy="1183931"/>
              <a:chOff x="0" y="5312119"/>
              <a:chExt cx="9906000" cy="1834549"/>
            </a:xfrm>
          </p:grpSpPr>
          <p:sp>
            <p:nvSpPr>
              <p:cNvPr id="117" name="직사각형 116">
                <a:extLst>
                  <a:ext uri="{FF2B5EF4-FFF2-40B4-BE49-F238E27FC236}">
                    <a16:creationId xmlns:a16="http://schemas.microsoft.com/office/drawing/2014/main" id="{CF231D09-FBCD-4BE9-BE35-AEDE717549F3}"/>
                  </a:ext>
                </a:extLst>
              </p:cNvPr>
              <p:cNvSpPr/>
              <p:nvPr/>
            </p:nvSpPr>
            <p:spPr>
              <a:xfrm>
                <a:off x="0" y="5312119"/>
                <a:ext cx="9906000" cy="1364907"/>
              </a:xfrm>
              <a:prstGeom prst="rect">
                <a:avLst/>
              </a:prstGeom>
              <a:gradFill flip="none" rotWithShape="1">
                <a:gsLst>
                  <a:gs pos="7000">
                    <a:srgbClr val="ADADAD">
                      <a:alpha val="33000"/>
                    </a:srgbClr>
                  </a:gs>
                  <a:gs pos="0">
                    <a:schemeClr val="bg2">
                      <a:shade val="30000"/>
                      <a:satMod val="115000"/>
                      <a:alpha val="37000"/>
                    </a:schemeClr>
                  </a:gs>
                  <a:gs pos="61000">
                    <a:schemeClr val="bg2">
                      <a:shade val="100000"/>
                      <a:satMod val="115000"/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18" name="그림 117">
                <a:extLst>
                  <a:ext uri="{FF2B5EF4-FFF2-40B4-BE49-F238E27FC236}">
                    <a16:creationId xmlns:a16="http://schemas.microsoft.com/office/drawing/2014/main" id="{FA97BA2D-0CEA-4837-9143-53B82682079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-863" t="51608" r="75465" b="-453"/>
              <a:stretch/>
            </p:blipFill>
            <p:spPr>
              <a:xfrm flipH="1">
                <a:off x="2986651" y="5312119"/>
                <a:ext cx="625617" cy="1834549"/>
              </a:xfrm>
              <a:prstGeom prst="rect">
                <a:avLst/>
              </a:prstGeom>
            </p:spPr>
          </p:pic>
        </p:grpSp>
        <p:sp>
          <p:nvSpPr>
            <p:cNvPr id="124" name="사각형: 둥근 모서리 123">
              <a:extLst>
                <a:ext uri="{FF2B5EF4-FFF2-40B4-BE49-F238E27FC236}">
                  <a16:creationId xmlns:a16="http://schemas.microsoft.com/office/drawing/2014/main" id="{15401A00-6AE4-47DE-B591-813A90BFAB29}"/>
                </a:ext>
              </a:extLst>
            </p:cNvPr>
            <p:cNvSpPr/>
            <p:nvPr/>
          </p:nvSpPr>
          <p:spPr>
            <a:xfrm>
              <a:off x="1207050" y="5785722"/>
              <a:ext cx="1517100" cy="262653"/>
            </a:xfrm>
            <a:prstGeom prst="roundRect">
              <a:avLst>
                <a:gd name="adj" fmla="val 50000"/>
              </a:avLst>
            </a:prstGeom>
            <a:solidFill>
              <a:srgbClr val="F0E2DC"/>
            </a:solidFill>
          </p:spPr>
          <p:txBody>
            <a:bodyPr wrap="none" lIns="108000" rIns="108000" anchor="ctr">
              <a:noAutofit/>
            </a:bodyPr>
            <a:lstStyle/>
            <a:p>
              <a:pPr marL="416560" indent="-416560" algn="ctr" fontAlgn="base">
                <a:lnSpc>
                  <a:spcPct val="120000"/>
                </a:lnSpc>
              </a:pPr>
              <a:r>
                <a:rPr lang="ko-KR" altLang="en-US" sz="1400" spc="-15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B5F53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위반시 조치</a:t>
              </a:r>
            </a:p>
          </p:txBody>
        </p:sp>
        <p:sp>
          <p:nvSpPr>
            <p:cNvPr id="126" name="Freeform 19">
              <a:extLst>
                <a:ext uri="{FF2B5EF4-FFF2-40B4-BE49-F238E27FC236}">
                  <a16:creationId xmlns:a16="http://schemas.microsoft.com/office/drawing/2014/main" id="{1A2A03FD-CDA4-49FE-87C7-7E368EA7B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123" y="5535455"/>
              <a:ext cx="366949" cy="341758"/>
            </a:xfrm>
            <a:custGeom>
              <a:avLst/>
              <a:gdLst>
                <a:gd name="T0" fmla="*/ 868 w 2738"/>
                <a:gd name="T1" fmla="*/ 1660 h 2549"/>
                <a:gd name="T2" fmla="*/ 2693 w 2738"/>
                <a:gd name="T3" fmla="*/ 0 h 2549"/>
                <a:gd name="T4" fmla="*/ 2738 w 2738"/>
                <a:gd name="T5" fmla="*/ 55 h 2549"/>
                <a:gd name="T6" fmla="*/ 1658 w 2738"/>
                <a:gd name="T7" fmla="*/ 1226 h 2549"/>
                <a:gd name="T8" fmla="*/ 818 w 2738"/>
                <a:gd name="T9" fmla="*/ 2542 h 2549"/>
                <a:gd name="T10" fmla="*/ 73 w 2738"/>
                <a:gd name="T11" fmla="*/ 1477 h 2549"/>
                <a:gd name="T12" fmla="*/ 475 w 2738"/>
                <a:gd name="T13" fmla="*/ 1234 h 2549"/>
                <a:gd name="T14" fmla="*/ 868 w 2738"/>
                <a:gd name="T15" fmla="*/ 1660 h 2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38" h="2549">
                  <a:moveTo>
                    <a:pt x="868" y="1660"/>
                  </a:moveTo>
                  <a:cubicBezTo>
                    <a:pt x="868" y="1660"/>
                    <a:pt x="1912" y="149"/>
                    <a:pt x="2693" y="0"/>
                  </a:cubicBezTo>
                  <a:cubicBezTo>
                    <a:pt x="2738" y="55"/>
                    <a:pt x="2738" y="55"/>
                    <a:pt x="2738" y="55"/>
                  </a:cubicBezTo>
                  <a:cubicBezTo>
                    <a:pt x="2738" y="55"/>
                    <a:pt x="2119" y="618"/>
                    <a:pt x="1658" y="1226"/>
                  </a:cubicBezTo>
                  <a:cubicBezTo>
                    <a:pt x="1177" y="1861"/>
                    <a:pt x="952" y="2549"/>
                    <a:pt x="818" y="2542"/>
                  </a:cubicBezTo>
                  <a:cubicBezTo>
                    <a:pt x="636" y="2529"/>
                    <a:pt x="420" y="1335"/>
                    <a:pt x="73" y="1477"/>
                  </a:cubicBezTo>
                  <a:cubicBezTo>
                    <a:pt x="0" y="1458"/>
                    <a:pt x="198" y="1169"/>
                    <a:pt x="475" y="1234"/>
                  </a:cubicBezTo>
                  <a:cubicBezTo>
                    <a:pt x="649" y="1275"/>
                    <a:pt x="868" y="1660"/>
                    <a:pt x="868" y="166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730BE33A-6BEC-4617-A759-D3B14884339A}"/>
                </a:ext>
              </a:extLst>
            </p:cNvPr>
            <p:cNvGrpSpPr/>
            <p:nvPr/>
          </p:nvGrpSpPr>
          <p:grpSpPr>
            <a:xfrm>
              <a:off x="619956" y="5632175"/>
              <a:ext cx="8333544" cy="687716"/>
              <a:chOff x="448506" y="5451200"/>
              <a:chExt cx="8333544" cy="687716"/>
            </a:xfrm>
          </p:grpSpPr>
          <p:sp>
            <p:nvSpPr>
              <p:cNvPr id="123" name="직사각형 122">
                <a:extLst>
                  <a:ext uri="{FF2B5EF4-FFF2-40B4-BE49-F238E27FC236}">
                    <a16:creationId xmlns:a16="http://schemas.microsoft.com/office/drawing/2014/main" id="{159CB99B-B6C9-496F-8FAD-0398B3AD314A}"/>
                  </a:ext>
                </a:extLst>
              </p:cNvPr>
              <p:cNvSpPr/>
              <p:nvPr/>
            </p:nvSpPr>
            <p:spPr>
              <a:xfrm>
                <a:off x="2716688" y="5582983"/>
                <a:ext cx="2731612" cy="3293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fontAlgn="base">
                  <a:lnSpc>
                    <a:spcPct val="110000"/>
                  </a:lnSpc>
                  <a:spcAft>
                    <a:spcPts val="1200"/>
                  </a:spcAft>
                  <a:buClr>
                    <a:srgbClr val="02BC81"/>
                  </a:buClr>
                  <a:buSzPct val="80000"/>
                </a:pPr>
                <a:r>
                  <a:rPr lang="ko-KR" altLang="en-US" sz="14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징계 및 </a:t>
                </a:r>
                <a:r>
                  <a:rPr lang="en-US" altLang="ko-KR" sz="14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3</a:t>
                </a:r>
                <a:r>
                  <a:rPr lang="ko-KR" altLang="en-US" sz="1400" b="1" kern="0" spc="-10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천만원</a:t>
                </a:r>
                <a:r>
                  <a:rPr lang="ko-KR" altLang="en-US" sz="14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이하의 과태료 </a:t>
                </a:r>
                <a:endParaRPr lang="en-US" altLang="ko-KR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02E8561F-748E-4151-83AB-6445C201CED5}"/>
                  </a:ext>
                </a:extLst>
              </p:cNvPr>
              <p:cNvSpPr txBox="1"/>
              <p:nvPr/>
            </p:nvSpPr>
            <p:spPr>
              <a:xfrm>
                <a:off x="5236370" y="5451200"/>
                <a:ext cx="3545680" cy="5270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fontAlgn="base">
                  <a:lnSpc>
                    <a:spcPct val="110000"/>
                  </a:lnSpc>
                  <a:spcAft>
                    <a:spcPts val="1200"/>
                  </a:spcAft>
                  <a:buClr>
                    <a:srgbClr val="02BC81"/>
                  </a:buClr>
                  <a:buSzPct val="80000"/>
                </a:pPr>
                <a:r>
                  <a:rPr lang="ko-KR" altLang="en-US" sz="12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소속기관장</a:t>
                </a:r>
                <a:r>
                  <a:rPr lang="ko-KR" altLang="en-US" sz="1200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은 해당 공직자에게 위반사실 시정을 명하고</a:t>
                </a:r>
                <a:r>
                  <a:rPr lang="en-US" altLang="ko-KR" sz="1200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</a:t>
                </a:r>
                <a:r>
                  <a:rPr lang="en-US" altLang="ko-KR" sz="1400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2B886D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400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2B886D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1400" b="1" kern="0" spc="-10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불이행시</a:t>
                </a:r>
                <a:r>
                  <a:rPr lang="ko-KR" altLang="en-US" sz="14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직무를 </a:t>
                </a:r>
                <a:r>
                  <a:rPr lang="ko-KR" altLang="en-US" sz="1400" b="1" kern="0" spc="-10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중지ㆍ취소</a:t>
                </a:r>
                <a:r>
                  <a:rPr lang="ko-KR" altLang="en-US" sz="1400" kern="0" spc="-10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하는</a:t>
                </a:r>
                <a:r>
                  <a:rPr lang="ko-KR" altLang="en-US" sz="1400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등 필요한 조치</a:t>
                </a:r>
              </a:p>
            </p:txBody>
          </p:sp>
          <p:cxnSp>
            <p:nvCxnSpPr>
              <p:cNvPr id="25" name="직선 연결선 24">
                <a:extLst>
                  <a:ext uri="{FF2B5EF4-FFF2-40B4-BE49-F238E27FC236}">
                    <a16:creationId xmlns:a16="http://schemas.microsoft.com/office/drawing/2014/main" id="{0713C37E-67D3-422A-8091-54E44811FA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75146" y="5562600"/>
                <a:ext cx="0" cy="333375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직사각형 53">
                <a:extLst>
                  <a:ext uri="{FF2B5EF4-FFF2-40B4-BE49-F238E27FC236}">
                    <a16:creationId xmlns:a16="http://schemas.microsoft.com/office/drawing/2014/main" id="{159CB99B-B6C9-496F-8FAD-0398B3AD314A}"/>
                  </a:ext>
                </a:extLst>
              </p:cNvPr>
              <p:cNvSpPr/>
              <p:nvPr/>
            </p:nvSpPr>
            <p:spPr>
              <a:xfrm>
                <a:off x="448506" y="5860378"/>
                <a:ext cx="2731612" cy="2785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fontAlgn="base">
                  <a:lnSpc>
                    <a:spcPct val="110000"/>
                  </a:lnSpc>
                  <a:spcAft>
                    <a:spcPts val="1200"/>
                  </a:spcAft>
                  <a:buClr>
                    <a:srgbClr val="02BC81"/>
                  </a:buClr>
                  <a:buSzPct val="80000"/>
                </a:pPr>
                <a:r>
                  <a:rPr lang="en-US" altLang="ko-KR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21</a:t>
                </a:r>
                <a:r>
                  <a:rPr lang="ko-KR" altLang="en-US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r>
                  <a:rPr lang="en-US" altLang="ko-KR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26</a:t>
                </a:r>
                <a:r>
                  <a:rPr lang="ko-KR" altLang="en-US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r>
                  <a:rPr lang="en-US" altLang="ko-KR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28</a:t>
                </a:r>
                <a:r>
                  <a:rPr lang="ko-KR" altLang="en-US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r>
                  <a:rPr lang="en-US" altLang="ko-KR" sz="11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</a:t>
                </a:r>
              </a:p>
            </p:txBody>
          </p:sp>
        </p:grpSp>
        <p:sp>
          <p:nvSpPr>
            <p:cNvPr id="30" name="이등변 삼각형 29">
              <a:extLst>
                <a:ext uri="{FF2B5EF4-FFF2-40B4-BE49-F238E27FC236}">
                  <a16:creationId xmlns:a16="http://schemas.microsoft.com/office/drawing/2014/main" id="{E604B834-0C43-4B90-9EA9-C384DDAD941E}"/>
                </a:ext>
              </a:extLst>
            </p:cNvPr>
            <p:cNvSpPr/>
            <p:nvPr/>
          </p:nvSpPr>
          <p:spPr>
            <a:xfrm rot="5400000">
              <a:off x="2636043" y="5843147"/>
              <a:ext cx="171450" cy="147802"/>
            </a:xfrm>
            <a:prstGeom prst="triangle">
              <a:avLst/>
            </a:prstGeom>
            <a:solidFill>
              <a:srgbClr val="F0E2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9E600068-C33E-426A-9A21-0AD4DBBAC17D}"/>
              </a:ext>
            </a:extLst>
          </p:cNvPr>
          <p:cNvGrpSpPr/>
          <p:nvPr/>
        </p:nvGrpSpPr>
        <p:grpSpPr>
          <a:xfrm>
            <a:off x="4377753" y="2541312"/>
            <a:ext cx="4765227" cy="2563493"/>
            <a:chOff x="4137121" y="2589439"/>
            <a:chExt cx="4765227" cy="2563493"/>
          </a:xfrm>
        </p:grpSpPr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89C5BF84-5096-4232-8FE2-E55AF3F0A59B}"/>
                </a:ext>
              </a:extLst>
            </p:cNvPr>
            <p:cNvSpPr/>
            <p:nvPr/>
          </p:nvSpPr>
          <p:spPr>
            <a:xfrm>
              <a:off x="4187921" y="3390435"/>
              <a:ext cx="2593879" cy="16229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3172F55A-07CF-4448-B7D9-0043AD7D687D}"/>
                </a:ext>
              </a:extLst>
            </p:cNvPr>
            <p:cNvGrpSpPr/>
            <p:nvPr/>
          </p:nvGrpSpPr>
          <p:grpSpPr>
            <a:xfrm>
              <a:off x="4137121" y="2589439"/>
              <a:ext cx="4765227" cy="2563493"/>
              <a:chOff x="4137121" y="2589439"/>
              <a:chExt cx="4765227" cy="2563493"/>
            </a:xfrm>
          </p:grpSpPr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DB254D2C-3F6C-431D-B120-0271E6A8F516}"/>
                  </a:ext>
                </a:extLst>
              </p:cNvPr>
              <p:cNvSpPr txBox="1"/>
              <p:nvPr/>
            </p:nvSpPr>
            <p:spPr>
              <a:xfrm>
                <a:off x="4161943" y="3829493"/>
                <a:ext cx="4359758" cy="13234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 anchor="t">
                <a:spAutoFit/>
              </a:bodyPr>
              <a:lstStyle/>
              <a:p>
                <a:pPr>
                  <a:spcAft>
                    <a:spcPts val="300"/>
                  </a:spcAft>
                  <a:buClr>
                    <a:schemeClr val="bg1">
                      <a:lumMod val="65000"/>
                    </a:schemeClr>
                  </a:buClr>
                  <a:tabLst>
                    <a:tab pos="182563" algn="l"/>
                  </a:tabLst>
                </a:pPr>
                <a:r>
                  <a:rPr lang="ko-KR" altLang="en-US" sz="1200" b="1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가족채용을 </a:t>
                </a:r>
                <a:r>
                  <a:rPr lang="ko-KR" altLang="en-US" sz="1200" b="1" spc="-10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제한받는</a:t>
                </a:r>
                <a:r>
                  <a:rPr lang="ko-KR" altLang="en-US" sz="1200" b="1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공직자의 범위</a:t>
                </a:r>
                <a:endParaRPr lang="en-US" altLang="ko-KR" sz="12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marL="180975" indent="-180975">
                  <a:spcAft>
                    <a:spcPts val="300"/>
                  </a:spcAft>
                  <a:buClr>
                    <a:schemeClr val="bg1">
                      <a:lumMod val="65000"/>
                    </a:schemeClr>
                  </a:buClr>
                  <a:buFont typeface="Arial" panose="020B0604020202020204" pitchFamily="34" charset="0"/>
                  <a:buChar char="•"/>
                  <a:tabLst>
                    <a:tab pos="142875" algn="l"/>
                  </a:tabLst>
                </a:pPr>
                <a:r>
                  <a:rPr lang="ko-KR" altLang="en-US" sz="1400" b="1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소속 고위공직자</a:t>
                </a:r>
                <a:endParaRPr lang="en-US" altLang="ko-KR" sz="14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marL="180975" indent="-180975">
                  <a:spcAft>
                    <a:spcPts val="300"/>
                  </a:spcAft>
                  <a:buClr>
                    <a:schemeClr val="bg1">
                      <a:lumMod val="65000"/>
                    </a:schemeClr>
                  </a:buClr>
                  <a:buFont typeface="Arial" panose="020B0604020202020204" pitchFamily="34" charset="0"/>
                  <a:buChar char="•"/>
                  <a:tabLst>
                    <a:tab pos="142875" algn="l"/>
                  </a:tabLst>
                </a:pPr>
                <a:r>
                  <a:rPr lang="ko-KR" altLang="en-US" sz="1400" b="1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채용업무를 담당</a:t>
                </a:r>
                <a:r>
                  <a:rPr lang="ko-KR" altLang="en-US" sz="140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하는 공직자</a:t>
                </a:r>
                <a:endParaRPr lang="en-US" altLang="ko-KR" sz="14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marL="180975" indent="-180975">
                  <a:spcAft>
                    <a:spcPts val="300"/>
                  </a:spcAft>
                  <a:buClr>
                    <a:schemeClr val="bg1">
                      <a:lumMod val="65000"/>
                    </a:schemeClr>
                  </a:buClr>
                  <a:buFont typeface="Arial" panose="020B0604020202020204" pitchFamily="34" charset="0"/>
                  <a:buChar char="•"/>
                  <a:tabLst>
                    <a:tab pos="142875" algn="l"/>
                  </a:tabLst>
                </a:pPr>
                <a:r>
                  <a:rPr lang="ko-KR" altLang="en-US" sz="140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해당 산하 공공기관의 </a:t>
                </a:r>
                <a:r>
                  <a:rPr lang="ko-KR" altLang="en-US" sz="1400" b="1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감독기관인 공공기관 소속</a:t>
                </a:r>
                <a:r>
                  <a:rPr lang="ko-KR" altLang="en-US" sz="140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고위공직자</a:t>
                </a:r>
                <a:endParaRPr lang="en-US" altLang="ko-KR" sz="14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marL="180975" indent="-180975">
                  <a:spcAft>
                    <a:spcPts val="300"/>
                  </a:spcAft>
                  <a:buClr>
                    <a:schemeClr val="bg1">
                      <a:lumMod val="65000"/>
                    </a:schemeClr>
                  </a:buClr>
                  <a:buFont typeface="Arial" panose="020B0604020202020204" pitchFamily="34" charset="0"/>
                  <a:buChar char="•"/>
                  <a:tabLst>
                    <a:tab pos="142875" algn="l"/>
                  </a:tabLst>
                </a:pPr>
                <a:r>
                  <a:rPr lang="ko-KR" altLang="en-US" sz="140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해당 자회사의 </a:t>
                </a:r>
                <a:r>
                  <a:rPr lang="ko-KR" altLang="en-US" sz="1400" b="1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모회사인 공공기관 소속</a:t>
                </a:r>
                <a:r>
                  <a:rPr lang="ko-KR" altLang="en-US" sz="140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고위공직자 </a:t>
                </a: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B22FB781-2641-4E23-8921-C23C3ED7A853}"/>
                  </a:ext>
                </a:extLst>
              </p:cNvPr>
              <p:cNvSpPr txBox="1"/>
              <p:nvPr/>
            </p:nvSpPr>
            <p:spPr>
              <a:xfrm>
                <a:off x="4137121" y="2589439"/>
                <a:ext cx="4765227" cy="10156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 anchor="t">
                <a:spAutoFit/>
              </a:bodyPr>
              <a:lstStyle/>
              <a:p>
                <a:pPr>
                  <a:spcAft>
                    <a:spcPts val="600"/>
                  </a:spcAft>
                  <a:buClr>
                    <a:schemeClr val="bg1">
                      <a:lumMod val="65000"/>
                    </a:schemeClr>
                  </a:buClr>
                  <a:tabLst>
                    <a:tab pos="182563" algn="l"/>
                  </a:tabLst>
                </a:pPr>
                <a:r>
                  <a:rPr lang="ko-KR" altLang="en-US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가족 채용을 </a:t>
                </a:r>
                <a:r>
                  <a:rPr lang="ko-KR" altLang="en-US" sz="1400" spc="-60" err="1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제한받는</a:t>
                </a:r>
                <a:r>
                  <a:rPr lang="ko-KR" altLang="en-US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고위</a:t>
                </a:r>
                <a:r>
                  <a:rPr lang="ko-KR" altLang="en-US" sz="14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공직자</a:t>
                </a:r>
                <a:r>
                  <a:rPr lang="ko-KR" altLang="en-US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등은 </a:t>
                </a:r>
                <a:r>
                  <a:rPr lang="en-US" altLang="ko-KR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소속 공공기관</a:t>
                </a:r>
                <a:r>
                  <a:rPr lang="en-US" altLang="ko-KR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산하기관</a:t>
                </a:r>
                <a:r>
                  <a:rPr lang="en-US" altLang="ko-KR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자회사 포함</a:t>
                </a:r>
                <a:r>
                  <a:rPr lang="en-US" altLang="ko-KR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</a:t>
                </a:r>
                <a:r>
                  <a:rPr lang="ko-KR" altLang="en-US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에 </a:t>
                </a:r>
                <a:r>
                  <a:rPr lang="en-US" altLang="ko-KR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4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16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자신의 가족이 </a:t>
                </a:r>
                <a:r>
                  <a:rPr lang="ko-KR" altLang="en-US" sz="1600" b="1" spc="-60" err="1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경쟁절차</a:t>
                </a:r>
                <a:r>
                  <a:rPr lang="ko-KR" altLang="en-US" sz="16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없이 채용되도록 </a:t>
                </a:r>
                <a:r>
                  <a:rPr lang="en-US" altLang="ko-KR" sz="16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6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16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지시ㆍ 유도하거나 묵인하는 행위 금지</a:t>
                </a:r>
                <a:endParaRPr lang="en-US" altLang="ko-KR" sz="16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cxnSp>
            <p:nvCxnSpPr>
              <p:cNvPr id="32" name="직선 연결선 31">
                <a:extLst>
                  <a:ext uri="{FF2B5EF4-FFF2-40B4-BE49-F238E27FC236}">
                    <a16:creationId xmlns:a16="http://schemas.microsoft.com/office/drawing/2014/main" id="{4A2D0707-E8BF-4B05-B494-5C794A1C6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87921" y="3705680"/>
                <a:ext cx="4194079" cy="0"/>
              </a:xfrm>
              <a:prstGeom prst="line">
                <a:avLst/>
              </a:prstGeom>
              <a:ln>
                <a:solidFill>
                  <a:srgbClr val="D9B9A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78F8EDA5-AF05-472D-9EB8-C816A0ED4969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grpSp>
          <p:nvGrpSpPr>
            <p:cNvPr id="97" name="그룹 96">
              <a:extLst>
                <a:ext uri="{FF2B5EF4-FFF2-40B4-BE49-F238E27FC236}">
                  <a16:creationId xmlns:a16="http://schemas.microsoft.com/office/drawing/2014/main" id="{2DCC8149-1360-4BDB-8561-284B99AD7F9C}"/>
                </a:ext>
              </a:extLst>
            </p:cNvPr>
            <p:cNvGrpSpPr/>
            <p:nvPr/>
          </p:nvGrpSpPr>
          <p:grpSpPr>
            <a:xfrm>
              <a:off x="1" y="0"/>
              <a:ext cx="9905999" cy="1173480"/>
              <a:chOff x="1" y="0"/>
              <a:chExt cx="9905999" cy="1173480"/>
            </a:xfrm>
          </p:grpSpPr>
          <p:sp>
            <p:nvSpPr>
              <p:cNvPr id="98" name="직사각형 97">
                <a:extLst>
                  <a:ext uri="{FF2B5EF4-FFF2-40B4-BE49-F238E27FC236}">
                    <a16:creationId xmlns:a16="http://schemas.microsoft.com/office/drawing/2014/main" id="{137FB02B-C2A4-4A78-92B2-A12DFE38D47D}"/>
                  </a:ext>
                </a:extLst>
              </p:cNvPr>
              <p:cNvSpPr/>
              <p:nvPr/>
            </p:nvSpPr>
            <p:spPr>
              <a:xfrm rot="16200000" flipH="1">
                <a:off x="4384262" y="-4348258"/>
                <a:ext cx="1137478" cy="9905998"/>
              </a:xfrm>
              <a:prstGeom prst="rect">
                <a:avLst/>
              </a:prstGeom>
              <a:solidFill>
                <a:srgbClr val="F0E2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62"/>
              </a:p>
            </p:txBody>
          </p:sp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F59A6C0B-9613-4CBC-A9AF-B0194A69A409}"/>
                  </a:ext>
                </a:extLst>
              </p:cNvPr>
              <p:cNvSpPr txBox="1"/>
              <p:nvPr/>
            </p:nvSpPr>
            <p:spPr>
              <a:xfrm>
                <a:off x="166049" y="33306"/>
                <a:ext cx="9573902" cy="351373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gradFill flip="none" rotWithShape="1">
                <a:gsLst>
                  <a:gs pos="0">
                    <a:srgbClr val="9B4F71"/>
                  </a:gs>
                  <a:gs pos="100000">
                    <a:srgbClr val="A56345">
                      <a:shade val="100000"/>
                      <a:satMod val="115000"/>
                    </a:srgbClr>
                  </a:gs>
                </a:gsLst>
                <a:lin ang="138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ctr">
                  <a:defRPr sz="20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BEC4F7FA-7191-40A2-BA4B-F52886757919}"/>
                  </a:ext>
                </a:extLst>
              </p:cNvPr>
              <p:cNvSpPr txBox="1"/>
              <p:nvPr/>
            </p:nvSpPr>
            <p:spPr>
              <a:xfrm>
                <a:off x="244888" y="488389"/>
                <a:ext cx="6431876" cy="559176"/>
              </a:xfrm>
              <a:prstGeom prst="rect">
                <a:avLst/>
              </a:prstGeom>
              <a:noFill/>
              <a:effectLst/>
            </p:spPr>
            <p:txBody>
              <a:bodyPr wrap="none" lIns="108000" tIns="108000" rIns="108000" bIns="72000" anchor="ctr">
                <a:noAutofit/>
              </a:bodyPr>
              <a:lstStyle/>
              <a:p>
                <a:pPr fontAlgn="base"/>
                <a:r>
                  <a:rPr lang="ko-KR" altLang="en-US" sz="2800" spc="-20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794933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가족 채용 제한</a:t>
                </a:r>
              </a:p>
            </p:txBody>
          </p:sp>
          <p:sp>
            <p:nvSpPr>
              <p:cNvPr id="101" name="사각형: 둥근 모서리 100">
                <a:extLst>
                  <a:ext uri="{FF2B5EF4-FFF2-40B4-BE49-F238E27FC236}">
                    <a16:creationId xmlns:a16="http://schemas.microsoft.com/office/drawing/2014/main" id="{97E02719-1D04-4B44-BBB1-DF99B267671C}"/>
                  </a:ext>
                </a:extLst>
              </p:cNvPr>
              <p:cNvSpPr/>
              <p:nvPr/>
            </p:nvSpPr>
            <p:spPr>
              <a:xfrm>
                <a:off x="1906653" y="80247"/>
                <a:ext cx="646048" cy="216933"/>
              </a:xfrm>
              <a:prstGeom prst="roundRect">
                <a:avLst>
                  <a:gd name="adj" fmla="val 50000"/>
                </a:avLst>
              </a:prstGeom>
              <a:solidFill>
                <a:srgbClr val="E0C3B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36000" bIns="36000" rtlCol="0" anchor="ctr">
                <a:no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11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rgbClr val="A56345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87BB70F0-218C-454E-9C94-CB6E38F05821}"/>
                  </a:ext>
                </a:extLst>
              </p:cNvPr>
              <p:cNvSpPr txBox="1"/>
              <p:nvPr/>
            </p:nvSpPr>
            <p:spPr>
              <a:xfrm>
                <a:off x="313996" y="33424"/>
                <a:ext cx="185770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제한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금지 행위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2</a:t>
                </a:r>
                <a:endPara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03" name="직사각형 102">
                <a:extLst>
                  <a:ext uri="{FF2B5EF4-FFF2-40B4-BE49-F238E27FC236}">
                    <a16:creationId xmlns:a16="http://schemas.microsoft.com/office/drawing/2014/main" id="{3A13143A-E1D0-4DAF-B134-D694068AB64B}"/>
                  </a:ext>
                </a:extLst>
              </p:cNvPr>
              <p:cNvSpPr/>
              <p:nvPr/>
            </p:nvSpPr>
            <p:spPr>
              <a:xfrm>
                <a:off x="1" y="0"/>
                <a:ext cx="9905999" cy="3600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52" name="그룹 151">
              <a:extLst>
                <a:ext uri="{FF2B5EF4-FFF2-40B4-BE49-F238E27FC236}">
                  <a16:creationId xmlns:a16="http://schemas.microsoft.com/office/drawing/2014/main" id="{D7BCE8D5-AA11-4DC5-A4FC-87422D54B47E}"/>
                </a:ext>
              </a:extLst>
            </p:cNvPr>
            <p:cNvGrpSpPr/>
            <p:nvPr/>
          </p:nvGrpSpPr>
          <p:grpSpPr>
            <a:xfrm>
              <a:off x="7564850" y="372291"/>
              <a:ext cx="1960542" cy="276999"/>
              <a:chOff x="7564850" y="362766"/>
              <a:chExt cx="1960542" cy="276999"/>
            </a:xfrm>
          </p:grpSpPr>
          <p:grpSp>
            <p:nvGrpSpPr>
              <p:cNvPr id="153" name="그룹 152">
                <a:extLst>
                  <a:ext uri="{FF2B5EF4-FFF2-40B4-BE49-F238E27FC236}">
                    <a16:creationId xmlns:a16="http://schemas.microsoft.com/office/drawing/2014/main" id="{BAB6CFB1-AE78-4A69-8104-8FE5CCED7C7A}"/>
                  </a:ext>
                </a:extLst>
              </p:cNvPr>
              <p:cNvGrpSpPr/>
              <p:nvPr/>
            </p:nvGrpSpPr>
            <p:grpSpPr>
              <a:xfrm>
                <a:off x="8365185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57" name="Freeform 458">
                  <a:extLst>
                    <a:ext uri="{FF2B5EF4-FFF2-40B4-BE49-F238E27FC236}">
                      <a16:creationId xmlns:a16="http://schemas.microsoft.com/office/drawing/2014/main" id="{9B5F565C-1558-4A43-8209-36DB62CD9C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A2566D"/>
                    </a:gs>
                    <a:gs pos="0">
                      <a:srgbClr val="F0E2DC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58" name="직사각형 157">
                  <a:extLst>
                    <a:ext uri="{FF2B5EF4-FFF2-40B4-BE49-F238E27FC236}">
                      <a16:creationId xmlns:a16="http://schemas.microsoft.com/office/drawing/2014/main" id="{F9373015-594A-48A7-8A89-810494DB4729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  <p:grpSp>
            <p:nvGrpSpPr>
              <p:cNvPr id="154" name="그룹 153">
                <a:extLst>
                  <a:ext uri="{FF2B5EF4-FFF2-40B4-BE49-F238E27FC236}">
                    <a16:creationId xmlns:a16="http://schemas.microsoft.com/office/drawing/2014/main" id="{40DF58E7-7549-44C7-9942-F89E9E8930A0}"/>
                  </a:ext>
                </a:extLst>
              </p:cNvPr>
              <p:cNvGrpSpPr/>
              <p:nvPr/>
            </p:nvGrpSpPr>
            <p:grpSpPr>
              <a:xfrm>
                <a:off x="7564850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55" name="Freeform 458">
                  <a:extLst>
                    <a:ext uri="{FF2B5EF4-FFF2-40B4-BE49-F238E27FC236}">
                      <a16:creationId xmlns:a16="http://schemas.microsoft.com/office/drawing/2014/main" id="{51A1703B-3225-4F85-AD25-5A58B0C643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700699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>
                  <a:gsLst>
                    <a:gs pos="2000">
                      <a:schemeClr val="accent2">
                        <a:lumMod val="75000"/>
                      </a:schemeClr>
                    </a:gs>
                    <a:gs pos="62000">
                      <a:srgbClr val="A0546F"/>
                    </a:gs>
                  </a:gsLst>
                  <a:lin ang="5400000" scaled="1"/>
                </a:gradFill>
                <a:ln>
                  <a:noFill/>
                </a:ln>
                <a:effectLst>
                  <a:outerShdw blurRad="50800" dist="63500" dir="5400000" sx="93000" sy="93000" algn="t" rotWithShape="0">
                    <a:srgbClr val="A0546F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56" name="직사각형 155">
                  <a:extLst>
                    <a:ext uri="{FF2B5EF4-FFF2-40B4-BE49-F238E27FC236}">
                      <a16:creationId xmlns:a16="http://schemas.microsoft.com/office/drawing/2014/main" id="{B66D88D5-618F-44F3-A226-0ADA8D824C75}"/>
                    </a:ext>
                  </a:extLst>
                </p:cNvPr>
                <p:cNvSpPr/>
                <p:nvPr/>
              </p:nvSpPr>
              <p:spPr>
                <a:xfrm>
                  <a:off x="4485431" y="-710341"/>
                  <a:ext cx="790601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 </a:t>
                  </a:r>
                  <a:r>
                    <a:rPr lang="en-US" altLang="ko-KR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· </a:t>
                  </a:r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</p:grp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6091A57A-CF8E-4E30-BA17-A6CA0AE113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56</a:t>
            </a:fld>
            <a:endParaRPr lang="ko-KR" altLang="en-US"/>
          </a:p>
        </p:txBody>
      </p:sp>
      <p:grpSp>
        <p:nvGrpSpPr>
          <p:cNvPr id="53" name="그래픽 1">
            <a:extLst>
              <a:ext uri="{FF2B5EF4-FFF2-40B4-BE49-F238E27FC236}">
                <a16:creationId xmlns:a16="http://schemas.microsoft.com/office/drawing/2014/main" id="{3CE226A3-94B7-42E7-BF8F-274650627BD9}"/>
              </a:ext>
            </a:extLst>
          </p:cNvPr>
          <p:cNvGrpSpPr/>
          <p:nvPr/>
        </p:nvGrpSpPr>
        <p:grpSpPr>
          <a:xfrm>
            <a:off x="1640306" y="3230881"/>
            <a:ext cx="675064" cy="1437526"/>
            <a:chOff x="4036218" y="2293143"/>
            <a:chExt cx="1066800" cy="2271713"/>
          </a:xfrm>
          <a:solidFill>
            <a:srgbClr val="BFBFBF"/>
          </a:solidFill>
        </p:grpSpPr>
        <p:sp>
          <p:nvSpPr>
            <p:cNvPr id="55" name="자유형: 도형 54">
              <a:extLst>
                <a:ext uri="{FF2B5EF4-FFF2-40B4-BE49-F238E27FC236}">
                  <a16:creationId xmlns:a16="http://schemas.microsoft.com/office/drawing/2014/main" id="{6FDFE9C3-3BE1-498E-ACC9-C684EBEE51FA}"/>
                </a:ext>
              </a:extLst>
            </p:cNvPr>
            <p:cNvSpPr/>
            <p:nvPr/>
          </p:nvSpPr>
          <p:spPr>
            <a:xfrm>
              <a:off x="4036218" y="2774156"/>
              <a:ext cx="1066800" cy="1790700"/>
            </a:xfrm>
            <a:custGeom>
              <a:avLst/>
              <a:gdLst>
                <a:gd name="connsiteX0" fmla="*/ 561499 w 1066800"/>
                <a:gd name="connsiteY0" fmla="*/ 1667351 h 1790700"/>
                <a:gd name="connsiteX1" fmla="*/ 561499 w 1066800"/>
                <a:gd name="connsiteY1" fmla="*/ 807244 h 1790700"/>
                <a:gd name="connsiteX2" fmla="*/ 605314 w 1066800"/>
                <a:gd name="connsiteY2" fmla="*/ 807244 h 1790700"/>
                <a:gd name="connsiteX3" fmla="*/ 605314 w 1066800"/>
                <a:gd name="connsiteY3" fmla="*/ 1667351 h 1790700"/>
                <a:gd name="connsiteX4" fmla="*/ 723424 w 1066800"/>
                <a:gd name="connsiteY4" fmla="*/ 1785461 h 1790700"/>
                <a:gd name="connsiteX5" fmla="*/ 841534 w 1066800"/>
                <a:gd name="connsiteY5" fmla="*/ 1667351 h 1790700"/>
                <a:gd name="connsiteX6" fmla="*/ 841534 w 1066800"/>
                <a:gd name="connsiteY6" fmla="*/ 238601 h 1790700"/>
                <a:gd name="connsiteX7" fmla="*/ 858679 w 1066800"/>
                <a:gd name="connsiteY7" fmla="*/ 278606 h 1790700"/>
                <a:gd name="connsiteX8" fmla="*/ 908209 w 1066800"/>
                <a:gd name="connsiteY8" fmla="*/ 665321 h 1790700"/>
                <a:gd name="connsiteX9" fmla="*/ 902494 w 1066800"/>
                <a:gd name="connsiteY9" fmla="*/ 838676 h 1790700"/>
                <a:gd name="connsiteX10" fmla="*/ 973931 w 1066800"/>
                <a:gd name="connsiteY10" fmla="*/ 918686 h 1790700"/>
                <a:gd name="connsiteX11" fmla="*/ 978694 w 1066800"/>
                <a:gd name="connsiteY11" fmla="*/ 918686 h 1790700"/>
                <a:gd name="connsiteX12" fmla="*/ 1054894 w 1066800"/>
                <a:gd name="connsiteY12" fmla="*/ 847249 h 1790700"/>
                <a:gd name="connsiteX13" fmla="*/ 1060609 w 1066800"/>
                <a:gd name="connsiteY13" fmla="*/ 664369 h 1790700"/>
                <a:gd name="connsiteX14" fmla="*/ 952024 w 1066800"/>
                <a:gd name="connsiteY14" fmla="*/ 122396 h 1790700"/>
                <a:gd name="connsiteX15" fmla="*/ 850106 w 1066800"/>
                <a:gd name="connsiteY15" fmla="*/ 27146 h 1790700"/>
                <a:gd name="connsiteX16" fmla="*/ 772001 w 1066800"/>
                <a:gd name="connsiteY16" fmla="*/ 7144 h 1790700"/>
                <a:gd name="connsiteX17" fmla="*/ 768191 w 1066800"/>
                <a:gd name="connsiteY17" fmla="*/ 7144 h 1790700"/>
                <a:gd name="connsiteX18" fmla="*/ 399574 w 1066800"/>
                <a:gd name="connsiteY18" fmla="*/ 7144 h 1790700"/>
                <a:gd name="connsiteX19" fmla="*/ 396716 w 1066800"/>
                <a:gd name="connsiteY19" fmla="*/ 7144 h 1790700"/>
                <a:gd name="connsiteX20" fmla="*/ 318611 w 1066800"/>
                <a:gd name="connsiteY20" fmla="*/ 27146 h 1790700"/>
                <a:gd name="connsiteX21" fmla="*/ 173831 w 1066800"/>
                <a:gd name="connsiteY21" fmla="*/ 206216 h 1790700"/>
                <a:gd name="connsiteX22" fmla="*/ 108109 w 1066800"/>
                <a:gd name="connsiteY22" fmla="*/ 663416 h 1790700"/>
                <a:gd name="connsiteX23" fmla="*/ 108109 w 1066800"/>
                <a:gd name="connsiteY23" fmla="*/ 691039 h 1790700"/>
                <a:gd name="connsiteX24" fmla="*/ 7144 w 1066800"/>
                <a:gd name="connsiteY24" fmla="*/ 793909 h 1790700"/>
                <a:gd name="connsiteX25" fmla="*/ 252889 w 1066800"/>
                <a:gd name="connsiteY25" fmla="*/ 1039654 h 1790700"/>
                <a:gd name="connsiteX26" fmla="*/ 325279 w 1066800"/>
                <a:gd name="connsiteY26" fmla="*/ 967264 h 1790700"/>
                <a:gd name="connsiteX27" fmla="*/ 325279 w 1066800"/>
                <a:gd name="connsiteY27" fmla="*/ 1667351 h 1790700"/>
                <a:gd name="connsiteX28" fmla="*/ 443389 w 1066800"/>
                <a:gd name="connsiteY28" fmla="*/ 1785461 h 1790700"/>
                <a:gd name="connsiteX29" fmla="*/ 561499 w 1066800"/>
                <a:gd name="connsiteY29" fmla="*/ 1667351 h 1790700"/>
                <a:gd name="connsiteX30" fmla="*/ 112871 w 1066800"/>
                <a:gd name="connsiteY30" fmla="*/ 849154 h 1790700"/>
                <a:gd name="connsiteX31" fmla="*/ 114776 w 1066800"/>
                <a:gd name="connsiteY31" fmla="*/ 860584 h 1790700"/>
                <a:gd name="connsiteX32" fmla="*/ 48101 w 1066800"/>
                <a:gd name="connsiteY32" fmla="*/ 793909 h 1790700"/>
                <a:gd name="connsiteX33" fmla="*/ 108109 w 1066800"/>
                <a:gd name="connsiteY33" fmla="*/ 733901 h 1790700"/>
                <a:gd name="connsiteX34" fmla="*/ 112871 w 1066800"/>
                <a:gd name="connsiteY34" fmla="*/ 849154 h 1790700"/>
                <a:gd name="connsiteX35" fmla="*/ 189071 w 1066800"/>
                <a:gd name="connsiteY35" fmla="*/ 920591 h 1790700"/>
                <a:gd name="connsiteX36" fmla="*/ 193834 w 1066800"/>
                <a:gd name="connsiteY36" fmla="*/ 920591 h 1790700"/>
                <a:gd name="connsiteX37" fmla="*/ 265271 w 1066800"/>
                <a:gd name="connsiteY37" fmla="*/ 839629 h 1790700"/>
                <a:gd name="connsiteX38" fmla="*/ 259556 w 1066800"/>
                <a:gd name="connsiteY38" fmla="*/ 666274 h 1790700"/>
                <a:gd name="connsiteX39" fmla="*/ 261461 w 1066800"/>
                <a:gd name="connsiteY39" fmla="*/ 580549 h 1790700"/>
                <a:gd name="connsiteX40" fmla="*/ 348139 w 1066800"/>
                <a:gd name="connsiteY40" fmla="*/ 493871 h 1790700"/>
                <a:gd name="connsiteX41" fmla="*/ 553879 w 1066800"/>
                <a:gd name="connsiteY41" fmla="*/ 699611 h 1790700"/>
                <a:gd name="connsiteX42" fmla="*/ 253841 w 1066800"/>
                <a:gd name="connsiteY42" fmla="*/ 999649 h 1790700"/>
                <a:gd name="connsiteX43" fmla="*/ 172879 w 1066800"/>
                <a:gd name="connsiteY43" fmla="*/ 918686 h 1790700"/>
                <a:gd name="connsiteX44" fmla="*/ 189071 w 1066800"/>
                <a:gd name="connsiteY44" fmla="*/ 920591 h 1790700"/>
                <a:gd name="connsiteX45" fmla="*/ 325279 w 1066800"/>
                <a:gd name="connsiteY45" fmla="*/ 238601 h 1790700"/>
                <a:gd name="connsiteX46" fmla="*/ 325279 w 1066800"/>
                <a:gd name="connsiteY46" fmla="*/ 475774 h 1790700"/>
                <a:gd name="connsiteX47" fmla="*/ 262414 w 1066800"/>
                <a:gd name="connsiteY47" fmla="*/ 538639 h 1790700"/>
                <a:gd name="connsiteX48" fmla="*/ 325279 w 1066800"/>
                <a:gd name="connsiteY48" fmla="*/ 238601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066800" h="1790700">
                  <a:moveTo>
                    <a:pt x="561499" y="1667351"/>
                  </a:moveTo>
                  <a:lnTo>
                    <a:pt x="561499" y="807244"/>
                  </a:lnTo>
                  <a:lnTo>
                    <a:pt x="605314" y="807244"/>
                  </a:lnTo>
                  <a:lnTo>
                    <a:pt x="605314" y="1667351"/>
                  </a:lnTo>
                  <a:cubicBezTo>
                    <a:pt x="605314" y="1732121"/>
                    <a:pt x="657701" y="1785461"/>
                    <a:pt x="723424" y="1785461"/>
                  </a:cubicBezTo>
                  <a:cubicBezTo>
                    <a:pt x="788194" y="1785461"/>
                    <a:pt x="841534" y="1733074"/>
                    <a:pt x="841534" y="1667351"/>
                  </a:cubicBezTo>
                  <a:lnTo>
                    <a:pt x="841534" y="238601"/>
                  </a:lnTo>
                  <a:cubicBezTo>
                    <a:pt x="847249" y="250031"/>
                    <a:pt x="852964" y="263366"/>
                    <a:pt x="858679" y="278606"/>
                  </a:cubicBezTo>
                  <a:cubicBezTo>
                    <a:pt x="885349" y="352901"/>
                    <a:pt x="908209" y="474821"/>
                    <a:pt x="908209" y="665321"/>
                  </a:cubicBezTo>
                  <a:cubicBezTo>
                    <a:pt x="908209" y="717709"/>
                    <a:pt x="906304" y="775811"/>
                    <a:pt x="902494" y="838676"/>
                  </a:cubicBezTo>
                  <a:cubicBezTo>
                    <a:pt x="899636" y="880586"/>
                    <a:pt x="932021" y="916781"/>
                    <a:pt x="973931" y="918686"/>
                  </a:cubicBezTo>
                  <a:cubicBezTo>
                    <a:pt x="975836" y="918686"/>
                    <a:pt x="976789" y="918686"/>
                    <a:pt x="978694" y="918686"/>
                  </a:cubicBezTo>
                  <a:cubicBezTo>
                    <a:pt x="1018699" y="918686"/>
                    <a:pt x="1052036" y="887254"/>
                    <a:pt x="1054894" y="847249"/>
                  </a:cubicBezTo>
                  <a:cubicBezTo>
                    <a:pt x="1058704" y="781526"/>
                    <a:pt x="1060609" y="720566"/>
                    <a:pt x="1060609" y="664369"/>
                  </a:cubicBezTo>
                  <a:cubicBezTo>
                    <a:pt x="1060609" y="376714"/>
                    <a:pt x="1013936" y="217646"/>
                    <a:pt x="952024" y="122396"/>
                  </a:cubicBezTo>
                  <a:cubicBezTo>
                    <a:pt x="920591" y="74771"/>
                    <a:pt x="884396" y="44291"/>
                    <a:pt x="850106" y="27146"/>
                  </a:cubicBezTo>
                  <a:cubicBezTo>
                    <a:pt x="817721" y="10954"/>
                    <a:pt x="789146" y="7144"/>
                    <a:pt x="772001" y="7144"/>
                  </a:cubicBezTo>
                  <a:cubicBezTo>
                    <a:pt x="771049" y="7144"/>
                    <a:pt x="769144" y="7144"/>
                    <a:pt x="768191" y="7144"/>
                  </a:cubicBezTo>
                  <a:lnTo>
                    <a:pt x="399574" y="7144"/>
                  </a:lnTo>
                  <a:cubicBezTo>
                    <a:pt x="398621" y="7144"/>
                    <a:pt x="397669" y="7144"/>
                    <a:pt x="396716" y="7144"/>
                  </a:cubicBezTo>
                  <a:cubicBezTo>
                    <a:pt x="379571" y="7144"/>
                    <a:pt x="350996" y="10954"/>
                    <a:pt x="318611" y="27146"/>
                  </a:cubicBezTo>
                  <a:cubicBezTo>
                    <a:pt x="267176" y="52864"/>
                    <a:pt x="211931" y="108109"/>
                    <a:pt x="173831" y="206216"/>
                  </a:cubicBezTo>
                  <a:cubicBezTo>
                    <a:pt x="134779" y="305276"/>
                    <a:pt x="108109" y="448151"/>
                    <a:pt x="108109" y="663416"/>
                  </a:cubicBezTo>
                  <a:cubicBezTo>
                    <a:pt x="108109" y="671989"/>
                    <a:pt x="108109" y="681514"/>
                    <a:pt x="108109" y="691039"/>
                  </a:cubicBezTo>
                  <a:lnTo>
                    <a:pt x="7144" y="793909"/>
                  </a:lnTo>
                  <a:lnTo>
                    <a:pt x="252889" y="1039654"/>
                  </a:lnTo>
                  <a:lnTo>
                    <a:pt x="325279" y="967264"/>
                  </a:lnTo>
                  <a:lnTo>
                    <a:pt x="325279" y="1667351"/>
                  </a:lnTo>
                  <a:cubicBezTo>
                    <a:pt x="325279" y="1732121"/>
                    <a:pt x="377666" y="1785461"/>
                    <a:pt x="443389" y="1785461"/>
                  </a:cubicBezTo>
                  <a:cubicBezTo>
                    <a:pt x="508159" y="1785461"/>
                    <a:pt x="561499" y="1732121"/>
                    <a:pt x="561499" y="1667351"/>
                  </a:cubicBezTo>
                  <a:close/>
                  <a:moveTo>
                    <a:pt x="112871" y="849154"/>
                  </a:moveTo>
                  <a:cubicBezTo>
                    <a:pt x="112871" y="852964"/>
                    <a:pt x="113824" y="856774"/>
                    <a:pt x="114776" y="860584"/>
                  </a:cubicBezTo>
                  <a:lnTo>
                    <a:pt x="48101" y="793909"/>
                  </a:lnTo>
                  <a:lnTo>
                    <a:pt x="108109" y="733901"/>
                  </a:lnTo>
                  <a:cubicBezTo>
                    <a:pt x="109061" y="770096"/>
                    <a:pt x="110014" y="808196"/>
                    <a:pt x="112871" y="849154"/>
                  </a:cubicBezTo>
                  <a:close/>
                  <a:moveTo>
                    <a:pt x="189071" y="920591"/>
                  </a:moveTo>
                  <a:cubicBezTo>
                    <a:pt x="190976" y="920591"/>
                    <a:pt x="191929" y="920591"/>
                    <a:pt x="193834" y="920591"/>
                  </a:cubicBezTo>
                  <a:cubicBezTo>
                    <a:pt x="235744" y="917734"/>
                    <a:pt x="268129" y="882491"/>
                    <a:pt x="265271" y="839629"/>
                  </a:cubicBezTo>
                  <a:cubicBezTo>
                    <a:pt x="261461" y="775811"/>
                    <a:pt x="259556" y="718661"/>
                    <a:pt x="259556" y="666274"/>
                  </a:cubicBezTo>
                  <a:cubicBezTo>
                    <a:pt x="259556" y="635794"/>
                    <a:pt x="260509" y="607219"/>
                    <a:pt x="261461" y="580549"/>
                  </a:cubicBezTo>
                  <a:lnTo>
                    <a:pt x="348139" y="493871"/>
                  </a:lnTo>
                  <a:lnTo>
                    <a:pt x="553879" y="699611"/>
                  </a:lnTo>
                  <a:lnTo>
                    <a:pt x="253841" y="999649"/>
                  </a:lnTo>
                  <a:lnTo>
                    <a:pt x="172879" y="918686"/>
                  </a:lnTo>
                  <a:cubicBezTo>
                    <a:pt x="177641" y="920591"/>
                    <a:pt x="183356" y="920591"/>
                    <a:pt x="189071" y="920591"/>
                  </a:cubicBezTo>
                  <a:close/>
                  <a:moveTo>
                    <a:pt x="325279" y="238601"/>
                  </a:moveTo>
                  <a:lnTo>
                    <a:pt x="325279" y="475774"/>
                  </a:lnTo>
                  <a:lnTo>
                    <a:pt x="262414" y="538639"/>
                  </a:lnTo>
                  <a:cubicBezTo>
                    <a:pt x="272891" y="386239"/>
                    <a:pt x="299561" y="292894"/>
                    <a:pt x="325279" y="2386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6" name="자유형: 도형 55">
              <a:extLst>
                <a:ext uri="{FF2B5EF4-FFF2-40B4-BE49-F238E27FC236}">
                  <a16:creationId xmlns:a16="http://schemas.microsoft.com/office/drawing/2014/main" id="{E07AD274-0432-4CBF-8FF3-718736349F94}"/>
                </a:ext>
              </a:extLst>
            </p:cNvPr>
            <p:cNvSpPr/>
            <p:nvPr/>
          </p:nvSpPr>
          <p:spPr>
            <a:xfrm>
              <a:off x="4398168" y="2293143"/>
              <a:ext cx="438150" cy="438150"/>
            </a:xfrm>
            <a:custGeom>
              <a:avLst/>
              <a:gdLst>
                <a:gd name="connsiteX0" fmla="*/ 435769 w 438150"/>
                <a:gd name="connsiteY0" fmla="*/ 221456 h 438150"/>
                <a:gd name="connsiteX1" fmla="*/ 221456 w 438150"/>
                <a:gd name="connsiteY1" fmla="*/ 435769 h 438150"/>
                <a:gd name="connsiteX2" fmla="*/ 7144 w 438150"/>
                <a:gd name="connsiteY2" fmla="*/ 221456 h 438150"/>
                <a:gd name="connsiteX3" fmla="*/ 221456 w 438150"/>
                <a:gd name="connsiteY3" fmla="*/ 7144 h 438150"/>
                <a:gd name="connsiteX4" fmla="*/ 435769 w 438150"/>
                <a:gd name="connsiteY4" fmla="*/ 221456 h 43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8150" h="438150">
                  <a:moveTo>
                    <a:pt x="435769" y="221456"/>
                  </a:moveTo>
                  <a:cubicBezTo>
                    <a:pt x="435769" y="339818"/>
                    <a:pt x="339818" y="435769"/>
                    <a:pt x="221456" y="435769"/>
                  </a:cubicBezTo>
                  <a:cubicBezTo>
                    <a:pt x="103095" y="435769"/>
                    <a:pt x="7144" y="339818"/>
                    <a:pt x="7144" y="221456"/>
                  </a:cubicBezTo>
                  <a:cubicBezTo>
                    <a:pt x="7144" y="103095"/>
                    <a:pt x="103095" y="7144"/>
                    <a:pt x="221456" y="7144"/>
                  </a:cubicBezTo>
                  <a:cubicBezTo>
                    <a:pt x="339818" y="7144"/>
                    <a:pt x="435769" y="103095"/>
                    <a:pt x="435769" y="2214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7" name="자유형: 도형 56">
              <a:extLst>
                <a:ext uri="{FF2B5EF4-FFF2-40B4-BE49-F238E27FC236}">
                  <a16:creationId xmlns:a16="http://schemas.microsoft.com/office/drawing/2014/main" id="{35D343E5-497D-420B-B02E-C1CC73DA6E0A}"/>
                </a:ext>
              </a:extLst>
            </p:cNvPr>
            <p:cNvSpPr/>
            <p:nvPr/>
          </p:nvSpPr>
          <p:spPr>
            <a:xfrm>
              <a:off x="4346935" y="3343652"/>
              <a:ext cx="161925" cy="161925"/>
            </a:xfrm>
            <a:custGeom>
              <a:avLst/>
              <a:gdLst>
                <a:gd name="connsiteX0" fmla="*/ 10103 w 161925"/>
                <a:gd name="connsiteY0" fmla="*/ 28282 h 161925"/>
                <a:gd name="connsiteX1" fmla="*/ 28293 w 161925"/>
                <a:gd name="connsiteY1" fmla="*/ 10103 h 161925"/>
                <a:gd name="connsiteX2" fmla="*/ 156224 w 161925"/>
                <a:gd name="connsiteY2" fmla="*/ 138106 h 161925"/>
                <a:gd name="connsiteX3" fmla="*/ 138034 w 161925"/>
                <a:gd name="connsiteY3" fmla="*/ 156286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925" h="161925">
                  <a:moveTo>
                    <a:pt x="10103" y="28282"/>
                  </a:moveTo>
                  <a:lnTo>
                    <a:pt x="28293" y="10103"/>
                  </a:lnTo>
                  <a:lnTo>
                    <a:pt x="156224" y="138106"/>
                  </a:lnTo>
                  <a:lnTo>
                    <a:pt x="138034" y="15628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8" name="자유형: 도형 57">
              <a:extLst>
                <a:ext uri="{FF2B5EF4-FFF2-40B4-BE49-F238E27FC236}">
                  <a16:creationId xmlns:a16="http://schemas.microsoft.com/office/drawing/2014/main" id="{FFF1BEAF-E2AB-46FC-97AB-606AF0CDCE19}"/>
                </a:ext>
              </a:extLst>
            </p:cNvPr>
            <p:cNvSpPr/>
            <p:nvPr/>
          </p:nvSpPr>
          <p:spPr>
            <a:xfrm>
              <a:off x="4313998" y="3377164"/>
              <a:ext cx="161925" cy="161925"/>
            </a:xfrm>
            <a:custGeom>
              <a:avLst/>
              <a:gdLst>
                <a:gd name="connsiteX0" fmla="*/ 10103 w 161925"/>
                <a:gd name="connsiteY0" fmla="*/ 28288 h 161925"/>
                <a:gd name="connsiteX1" fmla="*/ 28288 w 161925"/>
                <a:gd name="connsiteY1" fmla="*/ 10103 h 161925"/>
                <a:gd name="connsiteX2" fmla="*/ 156255 w 161925"/>
                <a:gd name="connsiteY2" fmla="*/ 138070 h 161925"/>
                <a:gd name="connsiteX3" fmla="*/ 138070 w 161925"/>
                <a:gd name="connsiteY3" fmla="*/ 15625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925" h="161925">
                  <a:moveTo>
                    <a:pt x="10103" y="28288"/>
                  </a:moveTo>
                  <a:lnTo>
                    <a:pt x="28288" y="10103"/>
                  </a:lnTo>
                  <a:lnTo>
                    <a:pt x="156255" y="138070"/>
                  </a:lnTo>
                  <a:lnTo>
                    <a:pt x="138070" y="15625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2712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직사각형 141">
            <a:extLst>
              <a:ext uri="{FF2B5EF4-FFF2-40B4-BE49-F238E27FC236}">
                <a16:creationId xmlns:a16="http://schemas.microsoft.com/office/drawing/2014/main" id="{DA9A7D17-3E6B-4F12-A0B9-3A803AA8E4DD}"/>
              </a:ext>
            </a:extLst>
          </p:cNvPr>
          <p:cNvSpPr/>
          <p:nvPr/>
        </p:nvSpPr>
        <p:spPr>
          <a:xfrm flipV="1">
            <a:off x="1066800" y="4881373"/>
            <a:ext cx="7772400" cy="516471"/>
          </a:xfrm>
          <a:prstGeom prst="rect">
            <a:avLst/>
          </a:prstGeom>
          <a:gradFill flip="none" rotWithShape="1">
            <a:gsLst>
              <a:gs pos="0">
                <a:srgbClr val="F0E2DC"/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4" name="그룹 113">
            <a:extLst>
              <a:ext uri="{FF2B5EF4-FFF2-40B4-BE49-F238E27FC236}">
                <a16:creationId xmlns:a16="http://schemas.microsoft.com/office/drawing/2014/main" id="{4370949C-BDF0-4B71-BC2E-6AA0A5188ED8}"/>
              </a:ext>
            </a:extLst>
          </p:cNvPr>
          <p:cNvGrpSpPr/>
          <p:nvPr/>
        </p:nvGrpSpPr>
        <p:grpSpPr>
          <a:xfrm>
            <a:off x="417513" y="1015024"/>
            <a:ext cx="9071811" cy="1223351"/>
            <a:chOff x="417513" y="1015024"/>
            <a:chExt cx="9071811" cy="1223351"/>
          </a:xfrm>
        </p:grpSpPr>
        <p:sp>
          <p:nvSpPr>
            <p:cNvPr id="115" name="사각형: 둥근 위쪽 모서리 114">
              <a:extLst>
                <a:ext uri="{FF2B5EF4-FFF2-40B4-BE49-F238E27FC236}">
                  <a16:creationId xmlns:a16="http://schemas.microsoft.com/office/drawing/2014/main" id="{0923FC98-81F4-4880-AC6A-76B37167D20E}"/>
                </a:ext>
              </a:extLst>
            </p:cNvPr>
            <p:cNvSpPr/>
            <p:nvPr/>
          </p:nvSpPr>
          <p:spPr>
            <a:xfrm flipV="1">
              <a:off x="417513" y="1015024"/>
              <a:ext cx="9071811" cy="1223351"/>
            </a:xfrm>
            <a:prstGeom prst="round2SameRect">
              <a:avLst/>
            </a:prstGeom>
            <a:gradFill flip="none" rotWithShape="1">
              <a:gsLst>
                <a:gs pos="100000">
                  <a:srgbClr val="AC6041"/>
                </a:gs>
                <a:gs pos="76000">
                  <a:srgbClr val="E7D6D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3A2CABF8-4E9D-42B4-98C0-DB085623BA09}"/>
                </a:ext>
              </a:extLst>
            </p:cNvPr>
            <p:cNvSpPr txBox="1"/>
            <p:nvPr/>
          </p:nvSpPr>
          <p:spPr>
            <a:xfrm>
              <a:off x="849418" y="1326603"/>
              <a:ext cx="820800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공공기관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산하기관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자회사 포함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은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 고위공직자</a:t>
              </a:r>
              <a:r>
                <a:rPr lang="en-US" altLang="ko-KR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채용업무 담당자 등의 가족을 경쟁절차 없이 채용할 수 없음</a:t>
              </a:r>
            </a:p>
            <a:p>
              <a:pPr algn="ctr"/>
              <a:r>
                <a:rPr lang="ko-KR" altLang="en-US" sz="12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공개경쟁채용시험 또는 다수인을 대상으로 하는 경력경쟁채용시험에 따른 채용은 허용</a:t>
              </a: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45151D1A-3AE4-4405-9DAB-B6B433D221E7}"/>
              </a:ext>
            </a:extLst>
          </p:cNvPr>
          <p:cNvGrpSpPr/>
          <p:nvPr/>
        </p:nvGrpSpPr>
        <p:grpSpPr>
          <a:xfrm>
            <a:off x="1751122" y="2774716"/>
            <a:ext cx="1900494" cy="1893691"/>
            <a:chOff x="1832402" y="2558816"/>
            <a:chExt cx="1900494" cy="1893691"/>
          </a:xfrm>
        </p:grpSpPr>
        <p:grpSp>
          <p:nvGrpSpPr>
            <p:cNvPr id="128" name="Group 411">
              <a:extLst>
                <a:ext uri="{FF2B5EF4-FFF2-40B4-BE49-F238E27FC236}">
                  <a16:creationId xmlns:a16="http://schemas.microsoft.com/office/drawing/2014/main" id="{0A609519-D593-4729-83B1-DD26E0B9691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518598" y="2990852"/>
              <a:ext cx="1214298" cy="1461655"/>
              <a:chOff x="4380" y="3598"/>
              <a:chExt cx="378" cy="455"/>
            </a:xfrm>
            <a:solidFill>
              <a:schemeClr val="bg1">
                <a:lumMod val="75000"/>
              </a:schemeClr>
            </a:solidFill>
          </p:grpSpPr>
          <p:sp>
            <p:nvSpPr>
              <p:cNvPr id="132" name="Freeform 412">
                <a:extLst>
                  <a:ext uri="{FF2B5EF4-FFF2-40B4-BE49-F238E27FC236}">
                    <a16:creationId xmlns:a16="http://schemas.microsoft.com/office/drawing/2014/main" id="{DFBDBF95-F31B-499E-948A-4922154484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0" y="3706"/>
                <a:ext cx="235" cy="347"/>
              </a:xfrm>
              <a:custGeom>
                <a:avLst/>
                <a:gdLst>
                  <a:gd name="T0" fmla="*/ 297 w 478"/>
                  <a:gd name="T1" fmla="*/ 273 h 706"/>
                  <a:gd name="T2" fmla="*/ 297 w 478"/>
                  <a:gd name="T3" fmla="*/ 72 h 706"/>
                  <a:gd name="T4" fmla="*/ 375 w 478"/>
                  <a:gd name="T5" fmla="*/ 149 h 706"/>
                  <a:gd name="T6" fmla="*/ 403 w 478"/>
                  <a:gd name="T7" fmla="*/ 202 h 706"/>
                  <a:gd name="T8" fmla="*/ 426 w 478"/>
                  <a:gd name="T9" fmla="*/ 242 h 706"/>
                  <a:gd name="T10" fmla="*/ 445 w 478"/>
                  <a:gd name="T11" fmla="*/ 249 h 706"/>
                  <a:gd name="T12" fmla="*/ 470 w 478"/>
                  <a:gd name="T13" fmla="*/ 238 h 706"/>
                  <a:gd name="T14" fmla="*/ 475 w 478"/>
                  <a:gd name="T15" fmla="*/ 205 h 706"/>
                  <a:gd name="T16" fmla="*/ 462 w 478"/>
                  <a:gd name="T17" fmla="*/ 176 h 706"/>
                  <a:gd name="T18" fmla="*/ 361 w 478"/>
                  <a:gd name="T19" fmla="*/ 37 h 706"/>
                  <a:gd name="T20" fmla="*/ 266 w 478"/>
                  <a:gd name="T21" fmla="*/ 0 h 706"/>
                  <a:gd name="T22" fmla="*/ 105 w 478"/>
                  <a:gd name="T23" fmla="*/ 1 h 706"/>
                  <a:gd name="T24" fmla="*/ 20 w 478"/>
                  <a:gd name="T25" fmla="*/ 57 h 706"/>
                  <a:gd name="T26" fmla="*/ 9 w 478"/>
                  <a:gd name="T27" fmla="*/ 160 h 706"/>
                  <a:gd name="T28" fmla="*/ 73 w 478"/>
                  <a:gd name="T29" fmla="*/ 211 h 706"/>
                  <a:gd name="T30" fmla="*/ 83 w 478"/>
                  <a:gd name="T31" fmla="*/ 214 h 706"/>
                  <a:gd name="T32" fmla="*/ 144 w 478"/>
                  <a:gd name="T33" fmla="*/ 221 h 706"/>
                  <a:gd name="T34" fmla="*/ 179 w 478"/>
                  <a:gd name="T35" fmla="*/ 219 h 706"/>
                  <a:gd name="T36" fmla="*/ 166 w 478"/>
                  <a:gd name="T37" fmla="*/ 156 h 706"/>
                  <a:gd name="T38" fmla="*/ 131 w 478"/>
                  <a:gd name="T39" fmla="*/ 157 h 706"/>
                  <a:gd name="T40" fmla="*/ 76 w 478"/>
                  <a:gd name="T41" fmla="*/ 142 h 706"/>
                  <a:gd name="T42" fmla="*/ 67 w 478"/>
                  <a:gd name="T43" fmla="*/ 132 h 706"/>
                  <a:gd name="T44" fmla="*/ 81 w 478"/>
                  <a:gd name="T45" fmla="*/ 82 h 706"/>
                  <a:gd name="T46" fmla="*/ 81 w 478"/>
                  <a:gd name="T47" fmla="*/ 137 h 706"/>
                  <a:gd name="T48" fmla="*/ 132 w 478"/>
                  <a:gd name="T49" fmla="*/ 149 h 706"/>
                  <a:gd name="T50" fmla="*/ 251 w 478"/>
                  <a:gd name="T51" fmla="*/ 96 h 706"/>
                  <a:gd name="T52" fmla="*/ 223 w 478"/>
                  <a:gd name="T53" fmla="*/ 277 h 706"/>
                  <a:gd name="T54" fmla="*/ 180 w 478"/>
                  <a:gd name="T55" fmla="*/ 271 h 706"/>
                  <a:gd name="T56" fmla="*/ 120 w 478"/>
                  <a:gd name="T57" fmla="*/ 228 h 706"/>
                  <a:gd name="T58" fmla="*/ 81 w 478"/>
                  <a:gd name="T59" fmla="*/ 222 h 706"/>
                  <a:gd name="T60" fmla="*/ 81 w 478"/>
                  <a:gd name="T61" fmla="*/ 305 h 706"/>
                  <a:gd name="T62" fmla="*/ 130 w 478"/>
                  <a:gd name="T63" fmla="*/ 706 h 706"/>
                  <a:gd name="T64" fmla="*/ 180 w 478"/>
                  <a:gd name="T65" fmla="*/ 335 h 706"/>
                  <a:gd name="T66" fmla="*/ 198 w 478"/>
                  <a:gd name="T67" fmla="*/ 657 h 706"/>
                  <a:gd name="T68" fmla="*/ 297 w 478"/>
                  <a:gd name="T69" fmla="*/ 657 h 706"/>
                  <a:gd name="T70" fmla="*/ 238 w 478"/>
                  <a:gd name="T71" fmla="*/ 442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78" h="706">
                    <a:moveTo>
                      <a:pt x="260" y="335"/>
                    </a:moveTo>
                    <a:cubicBezTo>
                      <a:pt x="269" y="313"/>
                      <a:pt x="282" y="292"/>
                      <a:pt x="297" y="273"/>
                    </a:cubicBezTo>
                    <a:cubicBezTo>
                      <a:pt x="297" y="229"/>
                      <a:pt x="297" y="229"/>
                      <a:pt x="297" y="229"/>
                    </a:cubicBezTo>
                    <a:cubicBezTo>
                      <a:pt x="297" y="72"/>
                      <a:pt x="297" y="72"/>
                      <a:pt x="297" y="72"/>
                    </a:cubicBezTo>
                    <a:cubicBezTo>
                      <a:pt x="304" y="75"/>
                      <a:pt x="312" y="80"/>
                      <a:pt x="321" y="87"/>
                    </a:cubicBezTo>
                    <a:cubicBezTo>
                      <a:pt x="336" y="99"/>
                      <a:pt x="355" y="118"/>
                      <a:pt x="375" y="149"/>
                    </a:cubicBezTo>
                    <a:cubicBezTo>
                      <a:pt x="383" y="162"/>
                      <a:pt x="391" y="177"/>
                      <a:pt x="400" y="195"/>
                    </a:cubicBezTo>
                    <a:cubicBezTo>
                      <a:pt x="401" y="197"/>
                      <a:pt x="402" y="200"/>
                      <a:pt x="403" y="202"/>
                    </a:cubicBezTo>
                    <a:cubicBezTo>
                      <a:pt x="408" y="211"/>
                      <a:pt x="412" y="220"/>
                      <a:pt x="416" y="230"/>
                    </a:cubicBezTo>
                    <a:cubicBezTo>
                      <a:pt x="418" y="235"/>
                      <a:pt x="422" y="239"/>
                      <a:pt x="426" y="242"/>
                    </a:cubicBezTo>
                    <a:cubicBezTo>
                      <a:pt x="428" y="244"/>
                      <a:pt x="431" y="246"/>
                      <a:pt x="434" y="247"/>
                    </a:cubicBezTo>
                    <a:cubicBezTo>
                      <a:pt x="438" y="249"/>
                      <a:pt x="442" y="249"/>
                      <a:pt x="445" y="249"/>
                    </a:cubicBezTo>
                    <a:cubicBezTo>
                      <a:pt x="450" y="249"/>
                      <a:pt x="454" y="248"/>
                      <a:pt x="458" y="247"/>
                    </a:cubicBezTo>
                    <a:cubicBezTo>
                      <a:pt x="463" y="245"/>
                      <a:pt x="467" y="241"/>
                      <a:pt x="470" y="238"/>
                    </a:cubicBezTo>
                    <a:cubicBezTo>
                      <a:pt x="472" y="235"/>
                      <a:pt x="474" y="232"/>
                      <a:pt x="475" y="229"/>
                    </a:cubicBezTo>
                    <a:cubicBezTo>
                      <a:pt x="478" y="221"/>
                      <a:pt x="478" y="213"/>
                      <a:pt x="475" y="205"/>
                    </a:cubicBezTo>
                    <a:cubicBezTo>
                      <a:pt x="472" y="198"/>
                      <a:pt x="469" y="191"/>
                      <a:pt x="466" y="184"/>
                    </a:cubicBezTo>
                    <a:cubicBezTo>
                      <a:pt x="464" y="181"/>
                      <a:pt x="463" y="179"/>
                      <a:pt x="462" y="176"/>
                    </a:cubicBezTo>
                    <a:cubicBezTo>
                      <a:pt x="453" y="157"/>
                      <a:pt x="443" y="139"/>
                      <a:pt x="434" y="124"/>
                    </a:cubicBezTo>
                    <a:cubicBezTo>
                      <a:pt x="409" y="83"/>
                      <a:pt x="384" y="55"/>
                      <a:pt x="361" y="37"/>
                    </a:cubicBezTo>
                    <a:cubicBezTo>
                      <a:pt x="326" y="9"/>
                      <a:pt x="295" y="2"/>
                      <a:pt x="277" y="2"/>
                    </a:cubicBezTo>
                    <a:cubicBezTo>
                      <a:pt x="273" y="1"/>
                      <a:pt x="270" y="0"/>
                      <a:pt x="266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0" y="0"/>
                      <a:pt x="107" y="0"/>
                      <a:pt x="105" y="1"/>
                    </a:cubicBezTo>
                    <a:cubicBezTo>
                      <a:pt x="92" y="2"/>
                      <a:pt x="79" y="6"/>
                      <a:pt x="67" y="12"/>
                    </a:cubicBezTo>
                    <a:cubicBezTo>
                      <a:pt x="48" y="23"/>
                      <a:pt x="32" y="38"/>
                      <a:pt x="20" y="57"/>
                    </a:cubicBezTo>
                    <a:cubicBezTo>
                      <a:pt x="8" y="75"/>
                      <a:pt x="0" y="97"/>
                      <a:pt x="0" y="120"/>
                    </a:cubicBezTo>
                    <a:cubicBezTo>
                      <a:pt x="0" y="134"/>
                      <a:pt x="3" y="148"/>
                      <a:pt x="9" y="160"/>
                    </a:cubicBezTo>
                    <a:cubicBezTo>
                      <a:pt x="19" y="180"/>
                      <a:pt x="36" y="196"/>
                      <a:pt x="59" y="206"/>
                    </a:cubicBezTo>
                    <a:cubicBezTo>
                      <a:pt x="64" y="208"/>
                      <a:pt x="68" y="210"/>
                      <a:pt x="73" y="211"/>
                    </a:cubicBezTo>
                    <a:cubicBezTo>
                      <a:pt x="76" y="212"/>
                      <a:pt x="78" y="213"/>
                      <a:pt x="81" y="214"/>
                    </a:cubicBezTo>
                    <a:cubicBezTo>
                      <a:pt x="82" y="214"/>
                      <a:pt x="82" y="214"/>
                      <a:pt x="83" y="214"/>
                    </a:cubicBezTo>
                    <a:cubicBezTo>
                      <a:pt x="95" y="217"/>
                      <a:pt x="107" y="219"/>
                      <a:pt x="121" y="220"/>
                    </a:cubicBezTo>
                    <a:cubicBezTo>
                      <a:pt x="129" y="221"/>
                      <a:pt x="136" y="221"/>
                      <a:pt x="144" y="221"/>
                    </a:cubicBezTo>
                    <a:cubicBezTo>
                      <a:pt x="153" y="221"/>
                      <a:pt x="161" y="221"/>
                      <a:pt x="170" y="220"/>
                    </a:cubicBezTo>
                    <a:cubicBezTo>
                      <a:pt x="173" y="220"/>
                      <a:pt x="176" y="219"/>
                      <a:pt x="179" y="219"/>
                    </a:cubicBezTo>
                    <a:cubicBezTo>
                      <a:pt x="192" y="214"/>
                      <a:pt x="201" y="201"/>
                      <a:pt x="200" y="186"/>
                    </a:cubicBezTo>
                    <a:cubicBezTo>
                      <a:pt x="199" y="169"/>
                      <a:pt x="184" y="155"/>
                      <a:pt x="166" y="156"/>
                    </a:cubicBezTo>
                    <a:cubicBezTo>
                      <a:pt x="159" y="157"/>
                      <a:pt x="151" y="157"/>
                      <a:pt x="145" y="157"/>
                    </a:cubicBezTo>
                    <a:cubicBezTo>
                      <a:pt x="140" y="157"/>
                      <a:pt x="135" y="157"/>
                      <a:pt x="131" y="157"/>
                    </a:cubicBezTo>
                    <a:cubicBezTo>
                      <a:pt x="107" y="156"/>
                      <a:pt x="91" y="151"/>
                      <a:pt x="81" y="146"/>
                    </a:cubicBezTo>
                    <a:cubicBezTo>
                      <a:pt x="79" y="144"/>
                      <a:pt x="77" y="143"/>
                      <a:pt x="76" y="142"/>
                    </a:cubicBezTo>
                    <a:cubicBezTo>
                      <a:pt x="75" y="141"/>
                      <a:pt x="74" y="141"/>
                      <a:pt x="73" y="140"/>
                    </a:cubicBezTo>
                    <a:cubicBezTo>
                      <a:pt x="70" y="137"/>
                      <a:pt x="68" y="135"/>
                      <a:pt x="67" y="132"/>
                    </a:cubicBezTo>
                    <a:cubicBezTo>
                      <a:pt x="65" y="129"/>
                      <a:pt x="64" y="125"/>
                      <a:pt x="64" y="120"/>
                    </a:cubicBezTo>
                    <a:cubicBezTo>
                      <a:pt x="64" y="110"/>
                      <a:pt x="70" y="94"/>
                      <a:pt x="81" y="82"/>
                    </a:cubicBezTo>
                    <a:cubicBezTo>
                      <a:pt x="81" y="82"/>
                      <a:pt x="81" y="82"/>
                      <a:pt x="81" y="82"/>
                    </a:cubicBezTo>
                    <a:cubicBezTo>
                      <a:pt x="81" y="137"/>
                      <a:pt x="81" y="137"/>
                      <a:pt x="81" y="137"/>
                    </a:cubicBezTo>
                    <a:cubicBezTo>
                      <a:pt x="85" y="139"/>
                      <a:pt x="85" y="139"/>
                      <a:pt x="85" y="139"/>
                    </a:cubicBezTo>
                    <a:cubicBezTo>
                      <a:pt x="91" y="142"/>
                      <a:pt x="106" y="148"/>
                      <a:pt x="132" y="149"/>
                    </a:cubicBezTo>
                    <a:cubicBezTo>
                      <a:pt x="143" y="79"/>
                      <a:pt x="143" y="79"/>
                      <a:pt x="143" y="79"/>
                    </a:cubicBezTo>
                    <a:cubicBezTo>
                      <a:pt x="251" y="96"/>
                      <a:pt x="251" y="96"/>
                      <a:pt x="251" y="96"/>
                    </a:cubicBezTo>
                    <a:cubicBezTo>
                      <a:pt x="238" y="180"/>
                      <a:pt x="238" y="180"/>
                      <a:pt x="238" y="180"/>
                    </a:cubicBezTo>
                    <a:cubicBezTo>
                      <a:pt x="223" y="277"/>
                      <a:pt x="223" y="277"/>
                      <a:pt x="223" y="277"/>
                    </a:cubicBezTo>
                    <a:cubicBezTo>
                      <a:pt x="198" y="274"/>
                      <a:pt x="198" y="274"/>
                      <a:pt x="198" y="274"/>
                    </a:cubicBezTo>
                    <a:cubicBezTo>
                      <a:pt x="180" y="271"/>
                      <a:pt x="180" y="271"/>
                      <a:pt x="180" y="271"/>
                    </a:cubicBezTo>
                    <a:cubicBezTo>
                      <a:pt x="115" y="260"/>
                      <a:pt x="115" y="260"/>
                      <a:pt x="115" y="260"/>
                    </a:cubicBezTo>
                    <a:cubicBezTo>
                      <a:pt x="120" y="228"/>
                      <a:pt x="120" y="228"/>
                      <a:pt x="120" y="228"/>
                    </a:cubicBezTo>
                    <a:cubicBezTo>
                      <a:pt x="106" y="227"/>
                      <a:pt x="93" y="225"/>
                      <a:pt x="81" y="222"/>
                    </a:cubicBezTo>
                    <a:cubicBezTo>
                      <a:pt x="81" y="222"/>
                      <a:pt x="81" y="222"/>
                      <a:pt x="81" y="222"/>
                    </a:cubicBezTo>
                    <a:cubicBezTo>
                      <a:pt x="81" y="229"/>
                      <a:pt x="81" y="229"/>
                      <a:pt x="81" y="229"/>
                    </a:cubicBezTo>
                    <a:cubicBezTo>
                      <a:pt x="81" y="305"/>
                      <a:pt x="81" y="305"/>
                      <a:pt x="81" y="305"/>
                    </a:cubicBezTo>
                    <a:cubicBezTo>
                      <a:pt x="81" y="657"/>
                      <a:pt x="81" y="657"/>
                      <a:pt x="81" y="657"/>
                    </a:cubicBezTo>
                    <a:cubicBezTo>
                      <a:pt x="81" y="684"/>
                      <a:pt x="103" y="706"/>
                      <a:pt x="130" y="706"/>
                    </a:cubicBezTo>
                    <a:cubicBezTo>
                      <a:pt x="158" y="706"/>
                      <a:pt x="180" y="684"/>
                      <a:pt x="180" y="657"/>
                    </a:cubicBezTo>
                    <a:cubicBezTo>
                      <a:pt x="180" y="335"/>
                      <a:pt x="180" y="335"/>
                      <a:pt x="180" y="335"/>
                    </a:cubicBezTo>
                    <a:cubicBezTo>
                      <a:pt x="198" y="335"/>
                      <a:pt x="198" y="335"/>
                      <a:pt x="198" y="335"/>
                    </a:cubicBezTo>
                    <a:cubicBezTo>
                      <a:pt x="198" y="657"/>
                      <a:pt x="198" y="657"/>
                      <a:pt x="198" y="657"/>
                    </a:cubicBezTo>
                    <a:cubicBezTo>
                      <a:pt x="198" y="684"/>
                      <a:pt x="221" y="706"/>
                      <a:pt x="248" y="706"/>
                    </a:cubicBezTo>
                    <a:cubicBezTo>
                      <a:pt x="275" y="706"/>
                      <a:pt x="297" y="684"/>
                      <a:pt x="297" y="657"/>
                    </a:cubicBezTo>
                    <a:cubicBezTo>
                      <a:pt x="297" y="610"/>
                      <a:pt x="297" y="610"/>
                      <a:pt x="297" y="610"/>
                    </a:cubicBezTo>
                    <a:cubicBezTo>
                      <a:pt x="260" y="564"/>
                      <a:pt x="238" y="505"/>
                      <a:pt x="238" y="442"/>
                    </a:cubicBezTo>
                    <a:cubicBezTo>
                      <a:pt x="238" y="404"/>
                      <a:pt x="245" y="368"/>
                      <a:pt x="260" y="3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33" name="Freeform 413">
                <a:extLst>
                  <a:ext uri="{FF2B5EF4-FFF2-40B4-BE49-F238E27FC236}">
                    <a16:creationId xmlns:a16="http://schemas.microsoft.com/office/drawing/2014/main" id="{FA56DE9E-0CE8-48F6-A60F-6FBDF83E49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1" y="3598"/>
                <a:ext cx="98" cy="97"/>
              </a:xfrm>
              <a:custGeom>
                <a:avLst/>
                <a:gdLst>
                  <a:gd name="T0" fmla="*/ 11 w 198"/>
                  <a:gd name="T1" fmla="*/ 79 h 198"/>
                  <a:gd name="T2" fmla="*/ 119 w 198"/>
                  <a:gd name="T3" fmla="*/ 12 h 198"/>
                  <a:gd name="T4" fmla="*/ 187 w 198"/>
                  <a:gd name="T5" fmla="*/ 120 h 198"/>
                  <a:gd name="T6" fmla="*/ 79 w 198"/>
                  <a:gd name="T7" fmla="*/ 187 h 198"/>
                  <a:gd name="T8" fmla="*/ 11 w 198"/>
                  <a:gd name="T9" fmla="*/ 79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11" y="79"/>
                    </a:moveTo>
                    <a:cubicBezTo>
                      <a:pt x="23" y="30"/>
                      <a:pt x="71" y="0"/>
                      <a:pt x="119" y="12"/>
                    </a:cubicBezTo>
                    <a:cubicBezTo>
                      <a:pt x="168" y="23"/>
                      <a:pt x="198" y="71"/>
                      <a:pt x="187" y="120"/>
                    </a:cubicBezTo>
                    <a:cubicBezTo>
                      <a:pt x="175" y="168"/>
                      <a:pt x="127" y="198"/>
                      <a:pt x="79" y="187"/>
                    </a:cubicBezTo>
                    <a:cubicBezTo>
                      <a:pt x="30" y="176"/>
                      <a:pt x="0" y="127"/>
                      <a:pt x="11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34" name="Freeform 414">
                <a:extLst>
                  <a:ext uri="{FF2B5EF4-FFF2-40B4-BE49-F238E27FC236}">
                    <a16:creationId xmlns:a16="http://schemas.microsoft.com/office/drawing/2014/main" id="{0BC1C61E-3C1A-4E21-A4C4-3F1504930E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1" y="3795"/>
                <a:ext cx="257" cy="257"/>
              </a:xfrm>
              <a:custGeom>
                <a:avLst/>
                <a:gdLst>
                  <a:gd name="T0" fmla="*/ 261 w 522"/>
                  <a:gd name="T1" fmla="*/ 0 h 522"/>
                  <a:gd name="T2" fmla="*/ 228 w 522"/>
                  <a:gd name="T3" fmla="*/ 2 h 522"/>
                  <a:gd name="T4" fmla="*/ 236 w 522"/>
                  <a:gd name="T5" fmla="*/ 21 h 522"/>
                  <a:gd name="T6" fmla="*/ 238 w 522"/>
                  <a:gd name="T7" fmla="*/ 47 h 522"/>
                  <a:gd name="T8" fmla="*/ 261 w 522"/>
                  <a:gd name="T9" fmla="*/ 45 h 522"/>
                  <a:gd name="T10" fmla="*/ 476 w 522"/>
                  <a:gd name="T11" fmla="*/ 261 h 522"/>
                  <a:gd name="T12" fmla="*/ 261 w 522"/>
                  <a:gd name="T13" fmla="*/ 476 h 522"/>
                  <a:gd name="T14" fmla="*/ 51 w 522"/>
                  <a:gd name="T15" fmla="*/ 311 h 522"/>
                  <a:gd name="T16" fmla="*/ 45 w 522"/>
                  <a:gd name="T17" fmla="*/ 261 h 522"/>
                  <a:gd name="T18" fmla="*/ 51 w 522"/>
                  <a:gd name="T19" fmla="*/ 210 h 522"/>
                  <a:gd name="T20" fmla="*/ 171 w 522"/>
                  <a:gd name="T21" fmla="*/ 65 h 522"/>
                  <a:gd name="T22" fmla="*/ 163 w 522"/>
                  <a:gd name="T23" fmla="*/ 52 h 522"/>
                  <a:gd name="T24" fmla="*/ 150 w 522"/>
                  <a:gd name="T25" fmla="*/ 24 h 522"/>
                  <a:gd name="T26" fmla="*/ 51 w 522"/>
                  <a:gd name="T27" fmla="*/ 105 h 522"/>
                  <a:gd name="T28" fmla="*/ 22 w 522"/>
                  <a:gd name="T29" fmla="*/ 154 h 522"/>
                  <a:gd name="T30" fmla="*/ 0 w 522"/>
                  <a:gd name="T31" fmla="*/ 261 h 522"/>
                  <a:gd name="T32" fmla="*/ 51 w 522"/>
                  <a:gd name="T33" fmla="*/ 417 h 522"/>
                  <a:gd name="T34" fmla="*/ 261 w 522"/>
                  <a:gd name="T35" fmla="*/ 522 h 522"/>
                  <a:gd name="T36" fmla="*/ 522 w 522"/>
                  <a:gd name="T37" fmla="*/ 261 h 522"/>
                  <a:gd name="T38" fmla="*/ 261 w 522"/>
                  <a:gd name="T39" fmla="*/ 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2" h="522">
                    <a:moveTo>
                      <a:pt x="261" y="0"/>
                    </a:moveTo>
                    <a:cubicBezTo>
                      <a:pt x="250" y="0"/>
                      <a:pt x="239" y="0"/>
                      <a:pt x="228" y="2"/>
                    </a:cubicBezTo>
                    <a:cubicBezTo>
                      <a:pt x="231" y="8"/>
                      <a:pt x="234" y="14"/>
                      <a:pt x="236" y="21"/>
                    </a:cubicBezTo>
                    <a:cubicBezTo>
                      <a:pt x="240" y="29"/>
                      <a:pt x="240" y="38"/>
                      <a:pt x="238" y="47"/>
                    </a:cubicBezTo>
                    <a:cubicBezTo>
                      <a:pt x="246" y="46"/>
                      <a:pt x="253" y="45"/>
                      <a:pt x="261" y="45"/>
                    </a:cubicBezTo>
                    <a:cubicBezTo>
                      <a:pt x="379" y="45"/>
                      <a:pt x="476" y="142"/>
                      <a:pt x="476" y="261"/>
                    </a:cubicBezTo>
                    <a:cubicBezTo>
                      <a:pt x="476" y="379"/>
                      <a:pt x="379" y="476"/>
                      <a:pt x="261" y="476"/>
                    </a:cubicBezTo>
                    <a:cubicBezTo>
                      <a:pt x="159" y="476"/>
                      <a:pt x="74" y="405"/>
                      <a:pt x="51" y="311"/>
                    </a:cubicBezTo>
                    <a:cubicBezTo>
                      <a:pt x="47" y="295"/>
                      <a:pt x="45" y="278"/>
                      <a:pt x="45" y="261"/>
                    </a:cubicBezTo>
                    <a:cubicBezTo>
                      <a:pt x="45" y="243"/>
                      <a:pt x="47" y="227"/>
                      <a:pt x="51" y="210"/>
                    </a:cubicBezTo>
                    <a:cubicBezTo>
                      <a:pt x="67" y="145"/>
                      <a:pt x="112" y="92"/>
                      <a:pt x="171" y="65"/>
                    </a:cubicBezTo>
                    <a:cubicBezTo>
                      <a:pt x="168" y="61"/>
                      <a:pt x="165" y="57"/>
                      <a:pt x="163" y="52"/>
                    </a:cubicBezTo>
                    <a:cubicBezTo>
                      <a:pt x="158" y="42"/>
                      <a:pt x="154" y="33"/>
                      <a:pt x="150" y="24"/>
                    </a:cubicBezTo>
                    <a:cubicBezTo>
                      <a:pt x="111" y="43"/>
                      <a:pt x="77" y="70"/>
                      <a:pt x="51" y="105"/>
                    </a:cubicBezTo>
                    <a:cubicBezTo>
                      <a:pt x="40" y="120"/>
                      <a:pt x="30" y="137"/>
                      <a:pt x="22" y="154"/>
                    </a:cubicBezTo>
                    <a:cubicBezTo>
                      <a:pt x="8" y="187"/>
                      <a:pt x="0" y="223"/>
                      <a:pt x="0" y="261"/>
                    </a:cubicBezTo>
                    <a:cubicBezTo>
                      <a:pt x="0" y="319"/>
                      <a:pt x="19" y="373"/>
                      <a:pt x="51" y="417"/>
                    </a:cubicBezTo>
                    <a:cubicBezTo>
                      <a:pt x="99" y="480"/>
                      <a:pt x="175" y="522"/>
                      <a:pt x="261" y="522"/>
                    </a:cubicBezTo>
                    <a:cubicBezTo>
                      <a:pt x="405" y="522"/>
                      <a:pt x="522" y="405"/>
                      <a:pt x="522" y="261"/>
                    </a:cubicBezTo>
                    <a:cubicBezTo>
                      <a:pt x="522" y="117"/>
                      <a:pt x="405" y="0"/>
                      <a:pt x="26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35" name="Freeform 415">
                <a:extLst>
                  <a:ext uri="{FF2B5EF4-FFF2-40B4-BE49-F238E27FC236}">
                    <a16:creationId xmlns:a16="http://schemas.microsoft.com/office/drawing/2014/main" id="{A7407195-A325-44A7-99FF-3DBF75CBBE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0" y="3944"/>
                <a:ext cx="110" cy="43"/>
              </a:xfrm>
              <a:custGeom>
                <a:avLst/>
                <a:gdLst>
                  <a:gd name="T0" fmla="*/ 112 w 224"/>
                  <a:gd name="T1" fmla="*/ 42 h 87"/>
                  <a:gd name="T2" fmla="*/ 42 w 224"/>
                  <a:gd name="T3" fmla="*/ 0 h 87"/>
                  <a:gd name="T4" fmla="*/ 0 w 224"/>
                  <a:gd name="T5" fmla="*/ 87 h 87"/>
                  <a:gd name="T6" fmla="*/ 224 w 224"/>
                  <a:gd name="T7" fmla="*/ 87 h 87"/>
                  <a:gd name="T8" fmla="*/ 183 w 224"/>
                  <a:gd name="T9" fmla="*/ 0 h 87"/>
                  <a:gd name="T10" fmla="*/ 112 w 224"/>
                  <a:gd name="T11" fmla="*/ 4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4" h="87">
                    <a:moveTo>
                      <a:pt x="112" y="42"/>
                    </a:moveTo>
                    <a:cubicBezTo>
                      <a:pt x="83" y="42"/>
                      <a:pt x="57" y="25"/>
                      <a:pt x="42" y="0"/>
                    </a:cubicBezTo>
                    <a:cubicBezTo>
                      <a:pt x="16" y="21"/>
                      <a:pt x="0" y="52"/>
                      <a:pt x="0" y="87"/>
                    </a:cubicBezTo>
                    <a:cubicBezTo>
                      <a:pt x="224" y="87"/>
                      <a:pt x="224" y="87"/>
                      <a:pt x="224" y="87"/>
                    </a:cubicBezTo>
                    <a:cubicBezTo>
                      <a:pt x="224" y="52"/>
                      <a:pt x="208" y="21"/>
                      <a:pt x="183" y="0"/>
                    </a:cubicBezTo>
                    <a:cubicBezTo>
                      <a:pt x="167" y="25"/>
                      <a:pt x="142" y="42"/>
                      <a:pt x="112" y="42"/>
                    </a:cubicBezTo>
                    <a:close/>
                  </a:path>
                </a:pathLst>
              </a:custGeom>
              <a:solidFill>
                <a:srgbClr val="D3B0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36" name="Oval 416">
                <a:extLst>
                  <a:ext uri="{FF2B5EF4-FFF2-40B4-BE49-F238E27FC236}">
                    <a16:creationId xmlns:a16="http://schemas.microsoft.com/office/drawing/2014/main" id="{38BA075A-BE5A-4791-81C5-5B0075C1E7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80" y="3877"/>
                <a:ext cx="71" cy="80"/>
              </a:xfrm>
              <a:prstGeom prst="ellipse">
                <a:avLst/>
              </a:prstGeom>
              <a:solidFill>
                <a:srgbClr val="D3B0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37" name="Freeform 417">
                <a:extLst>
                  <a:ext uri="{FF2B5EF4-FFF2-40B4-BE49-F238E27FC236}">
                    <a16:creationId xmlns:a16="http://schemas.microsoft.com/office/drawing/2014/main" id="{89C32BBE-7A64-434A-9698-C6D2547DDA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4" y="3899"/>
                <a:ext cx="54" cy="38"/>
              </a:xfrm>
              <a:custGeom>
                <a:avLst/>
                <a:gdLst>
                  <a:gd name="T0" fmla="*/ 74 w 111"/>
                  <a:gd name="T1" fmla="*/ 0 h 77"/>
                  <a:gd name="T2" fmla="*/ 12 w 111"/>
                  <a:gd name="T3" fmla="*/ 37 h 77"/>
                  <a:gd name="T4" fmla="*/ 8 w 111"/>
                  <a:gd name="T5" fmla="*/ 36 h 77"/>
                  <a:gd name="T6" fmla="*/ 8 w 111"/>
                  <a:gd name="T7" fmla="*/ 37 h 77"/>
                  <a:gd name="T8" fmla="*/ 0 w 111"/>
                  <a:gd name="T9" fmla="*/ 77 h 77"/>
                  <a:gd name="T10" fmla="*/ 111 w 111"/>
                  <a:gd name="T11" fmla="*/ 77 h 77"/>
                  <a:gd name="T12" fmla="*/ 74 w 111"/>
                  <a:gd name="T1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1" h="77">
                    <a:moveTo>
                      <a:pt x="74" y="0"/>
                    </a:moveTo>
                    <a:cubicBezTo>
                      <a:pt x="61" y="22"/>
                      <a:pt x="38" y="37"/>
                      <a:pt x="12" y="37"/>
                    </a:cubicBezTo>
                    <a:cubicBezTo>
                      <a:pt x="11" y="37"/>
                      <a:pt x="9" y="36"/>
                      <a:pt x="8" y="36"/>
                    </a:cubicBezTo>
                    <a:cubicBezTo>
                      <a:pt x="8" y="36"/>
                      <a:pt x="8" y="37"/>
                      <a:pt x="8" y="37"/>
                    </a:cubicBezTo>
                    <a:cubicBezTo>
                      <a:pt x="8" y="51"/>
                      <a:pt x="5" y="65"/>
                      <a:pt x="0" y="77"/>
                    </a:cubicBezTo>
                    <a:cubicBezTo>
                      <a:pt x="111" y="77"/>
                      <a:pt x="111" y="77"/>
                      <a:pt x="111" y="77"/>
                    </a:cubicBezTo>
                    <a:cubicBezTo>
                      <a:pt x="111" y="46"/>
                      <a:pt x="97" y="18"/>
                      <a:pt x="7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38" name="Freeform 418">
                <a:extLst>
                  <a:ext uri="{FF2B5EF4-FFF2-40B4-BE49-F238E27FC236}">
                    <a16:creationId xmlns:a16="http://schemas.microsoft.com/office/drawing/2014/main" id="{1480B330-D6AC-49BE-8315-265EB1BD2B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9" y="3840"/>
                <a:ext cx="62" cy="71"/>
              </a:xfrm>
              <a:custGeom>
                <a:avLst/>
                <a:gdLst>
                  <a:gd name="T0" fmla="*/ 63 w 126"/>
                  <a:gd name="T1" fmla="*/ 0 h 144"/>
                  <a:gd name="T2" fmla="*/ 0 w 126"/>
                  <a:gd name="T3" fmla="*/ 66 h 144"/>
                  <a:gd name="T4" fmla="*/ 58 w 126"/>
                  <a:gd name="T5" fmla="*/ 144 h 144"/>
                  <a:gd name="T6" fmla="*/ 63 w 126"/>
                  <a:gd name="T7" fmla="*/ 144 h 144"/>
                  <a:gd name="T8" fmla="*/ 126 w 126"/>
                  <a:gd name="T9" fmla="*/ 72 h 144"/>
                  <a:gd name="T10" fmla="*/ 63 w 126"/>
                  <a:gd name="T11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6" h="144">
                    <a:moveTo>
                      <a:pt x="63" y="0"/>
                    </a:moveTo>
                    <a:cubicBezTo>
                      <a:pt x="30" y="0"/>
                      <a:pt x="3" y="29"/>
                      <a:pt x="0" y="66"/>
                    </a:cubicBezTo>
                    <a:cubicBezTo>
                      <a:pt x="31" y="77"/>
                      <a:pt x="53" y="107"/>
                      <a:pt x="58" y="144"/>
                    </a:cubicBezTo>
                    <a:cubicBezTo>
                      <a:pt x="60" y="144"/>
                      <a:pt x="61" y="144"/>
                      <a:pt x="63" y="144"/>
                    </a:cubicBezTo>
                    <a:cubicBezTo>
                      <a:pt x="98" y="144"/>
                      <a:pt x="126" y="112"/>
                      <a:pt x="126" y="72"/>
                    </a:cubicBezTo>
                    <a:cubicBezTo>
                      <a:pt x="126" y="32"/>
                      <a:pt x="98" y="0"/>
                      <a:pt x="6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</p:grpSp>
        <p:grpSp>
          <p:nvGrpSpPr>
            <p:cNvPr id="129" name="그래픽 259">
              <a:extLst>
                <a:ext uri="{FF2B5EF4-FFF2-40B4-BE49-F238E27FC236}">
                  <a16:creationId xmlns:a16="http://schemas.microsoft.com/office/drawing/2014/main" id="{CD9D12EB-E55F-4A5B-9AE0-D58C5EA9D23F}"/>
                </a:ext>
              </a:extLst>
            </p:cNvPr>
            <p:cNvGrpSpPr/>
            <p:nvPr/>
          </p:nvGrpSpPr>
          <p:grpSpPr>
            <a:xfrm flipH="1">
              <a:off x="1832402" y="3027661"/>
              <a:ext cx="632451" cy="1424845"/>
              <a:chOff x="7632204" y="4231638"/>
              <a:chExt cx="961659" cy="957237"/>
            </a:xfrm>
            <a:solidFill>
              <a:schemeClr val="bg1">
                <a:lumMod val="75000"/>
              </a:schemeClr>
            </a:solidFill>
          </p:grpSpPr>
          <p:sp>
            <p:nvSpPr>
              <p:cNvPr id="130" name="자유형: 도형 129">
                <a:extLst>
                  <a:ext uri="{FF2B5EF4-FFF2-40B4-BE49-F238E27FC236}">
                    <a16:creationId xmlns:a16="http://schemas.microsoft.com/office/drawing/2014/main" id="{7A9AFBC2-BFB3-4690-839B-BC10FED5E1A5}"/>
                  </a:ext>
                </a:extLst>
              </p:cNvPr>
              <p:cNvSpPr/>
              <p:nvPr/>
            </p:nvSpPr>
            <p:spPr>
              <a:xfrm>
                <a:off x="7632204" y="4403480"/>
                <a:ext cx="961659" cy="785395"/>
              </a:xfrm>
              <a:custGeom>
                <a:avLst/>
                <a:gdLst>
                  <a:gd name="connsiteX0" fmla="*/ 460800 w 961658"/>
                  <a:gd name="connsiteY0" fmla="*/ 353695 h 785394"/>
                  <a:gd name="connsiteX1" fmla="*/ 503250 w 961658"/>
                  <a:gd name="connsiteY1" fmla="*/ 353695 h 785394"/>
                  <a:gd name="connsiteX2" fmla="*/ 503250 w 961658"/>
                  <a:gd name="connsiteY2" fmla="*/ 730814 h 785394"/>
                  <a:gd name="connsiteX3" fmla="*/ 616479 w 961658"/>
                  <a:gd name="connsiteY3" fmla="*/ 782462 h 785394"/>
                  <a:gd name="connsiteX4" fmla="*/ 729725 w 961658"/>
                  <a:gd name="connsiteY4" fmla="*/ 730814 h 785394"/>
                  <a:gd name="connsiteX5" fmla="*/ 729725 w 961658"/>
                  <a:gd name="connsiteY5" fmla="*/ 321406 h 785394"/>
                  <a:gd name="connsiteX6" fmla="*/ 729725 w 961658"/>
                  <a:gd name="connsiteY6" fmla="*/ 263814 h 785394"/>
                  <a:gd name="connsiteX7" fmla="*/ 687880 w 961658"/>
                  <a:gd name="connsiteY7" fmla="*/ 268342 h 785394"/>
                  <a:gd name="connsiteX8" fmla="*/ 681349 w 961658"/>
                  <a:gd name="connsiteY8" fmla="*/ 260380 h 785394"/>
                  <a:gd name="connsiteX9" fmla="*/ 836360 w 961658"/>
                  <a:gd name="connsiteY9" fmla="*/ 234604 h 785394"/>
                  <a:gd name="connsiteX10" fmla="*/ 851068 w 961658"/>
                  <a:gd name="connsiteY10" fmla="*/ 230890 h 785394"/>
                  <a:gd name="connsiteX11" fmla="*/ 930840 w 961658"/>
                  <a:gd name="connsiteY11" fmla="*/ 206868 h 785394"/>
                  <a:gd name="connsiteX12" fmla="*/ 931326 w 961658"/>
                  <a:gd name="connsiteY12" fmla="*/ 206672 h 785394"/>
                  <a:gd name="connsiteX13" fmla="*/ 934843 w 961658"/>
                  <a:gd name="connsiteY13" fmla="*/ 205252 h 785394"/>
                  <a:gd name="connsiteX14" fmla="*/ 936848 w 961658"/>
                  <a:gd name="connsiteY14" fmla="*/ 204408 h 785394"/>
                  <a:gd name="connsiteX15" fmla="*/ 939504 w 961658"/>
                  <a:gd name="connsiteY15" fmla="*/ 203096 h 785394"/>
                  <a:gd name="connsiteX16" fmla="*/ 941785 w 961658"/>
                  <a:gd name="connsiteY16" fmla="*/ 201930 h 785394"/>
                  <a:gd name="connsiteX17" fmla="*/ 943580 w 961658"/>
                  <a:gd name="connsiteY17" fmla="*/ 200840 h 785394"/>
                  <a:gd name="connsiteX18" fmla="*/ 946062 w 961658"/>
                  <a:gd name="connsiteY18" fmla="*/ 199298 h 785394"/>
                  <a:gd name="connsiteX19" fmla="*/ 947363 w 961658"/>
                  <a:gd name="connsiteY19" fmla="*/ 198325 h 785394"/>
                  <a:gd name="connsiteX20" fmla="*/ 949689 w 961658"/>
                  <a:gd name="connsiteY20" fmla="*/ 196545 h 785394"/>
                  <a:gd name="connsiteX21" fmla="*/ 951136 w 961658"/>
                  <a:gd name="connsiteY21" fmla="*/ 195167 h 785394"/>
                  <a:gd name="connsiteX22" fmla="*/ 952674 w 961658"/>
                  <a:gd name="connsiteY22" fmla="*/ 193688 h 785394"/>
                  <a:gd name="connsiteX23" fmla="*/ 954763 w 961658"/>
                  <a:gd name="connsiteY23" fmla="*/ 191089 h 785394"/>
                  <a:gd name="connsiteX24" fmla="*/ 955047 w 961658"/>
                  <a:gd name="connsiteY24" fmla="*/ 190730 h 785394"/>
                  <a:gd name="connsiteX25" fmla="*/ 958307 w 961658"/>
                  <a:gd name="connsiteY25" fmla="*/ 181727 h 785394"/>
                  <a:gd name="connsiteX26" fmla="*/ 958362 w 961658"/>
                  <a:gd name="connsiteY26" fmla="*/ 181209 h 785394"/>
                  <a:gd name="connsiteX27" fmla="*/ 958215 w 961658"/>
                  <a:gd name="connsiteY27" fmla="*/ 179091 h 785394"/>
                  <a:gd name="connsiteX28" fmla="*/ 958087 w 961658"/>
                  <a:gd name="connsiteY28" fmla="*/ 177846 h 785394"/>
                  <a:gd name="connsiteX29" fmla="*/ 957629 w 961658"/>
                  <a:gd name="connsiteY29" fmla="*/ 176242 h 785394"/>
                  <a:gd name="connsiteX30" fmla="*/ 957052 w 961658"/>
                  <a:gd name="connsiteY30" fmla="*/ 174475 h 785394"/>
                  <a:gd name="connsiteX31" fmla="*/ 956933 w 961658"/>
                  <a:gd name="connsiteY31" fmla="*/ 174120 h 785394"/>
                  <a:gd name="connsiteX32" fmla="*/ 898968 w 961658"/>
                  <a:gd name="connsiteY32" fmla="*/ 94615 h 785394"/>
                  <a:gd name="connsiteX33" fmla="*/ 813793 w 961658"/>
                  <a:gd name="connsiteY33" fmla="*/ 35648 h 785394"/>
                  <a:gd name="connsiteX34" fmla="*/ 656392 w 961658"/>
                  <a:gd name="connsiteY34" fmla="*/ 3134 h 785394"/>
                  <a:gd name="connsiteX35" fmla="*/ 647444 w 961658"/>
                  <a:gd name="connsiteY35" fmla="*/ 3405 h 785394"/>
                  <a:gd name="connsiteX36" fmla="*/ 599306 w 961658"/>
                  <a:gd name="connsiteY36" fmla="*/ 3405 h 785394"/>
                  <a:gd name="connsiteX37" fmla="*/ 454554 w 961658"/>
                  <a:gd name="connsiteY37" fmla="*/ 27640 h 785394"/>
                  <a:gd name="connsiteX38" fmla="*/ 309178 w 961658"/>
                  <a:gd name="connsiteY38" fmla="*/ 3167 h 785394"/>
                  <a:gd name="connsiteX39" fmla="*/ 303207 w 961658"/>
                  <a:gd name="connsiteY39" fmla="*/ 3196 h 785394"/>
                  <a:gd name="connsiteX40" fmla="*/ 166312 w 961658"/>
                  <a:gd name="connsiteY40" fmla="*/ 35117 h 785394"/>
                  <a:gd name="connsiteX41" fmla="*/ 8463 w 961658"/>
                  <a:gd name="connsiteY41" fmla="*/ 198455 h 785394"/>
                  <a:gd name="connsiteX42" fmla="*/ 6869 w 961658"/>
                  <a:gd name="connsiteY42" fmla="*/ 206960 h 785394"/>
                  <a:gd name="connsiteX43" fmla="*/ 15662 w 961658"/>
                  <a:gd name="connsiteY43" fmla="*/ 226725 h 785394"/>
                  <a:gd name="connsiteX44" fmla="*/ 15680 w 961658"/>
                  <a:gd name="connsiteY44" fmla="*/ 226741 h 785394"/>
                  <a:gd name="connsiteX45" fmla="*/ 15708 w 961658"/>
                  <a:gd name="connsiteY45" fmla="*/ 226779 h 785394"/>
                  <a:gd name="connsiteX46" fmla="*/ 15708 w 961658"/>
                  <a:gd name="connsiteY46" fmla="*/ 226771 h 785394"/>
                  <a:gd name="connsiteX47" fmla="*/ 57901 w 961658"/>
                  <a:gd name="connsiteY47" fmla="*/ 251648 h 785394"/>
                  <a:gd name="connsiteX48" fmla="*/ 122635 w 961658"/>
                  <a:gd name="connsiteY48" fmla="*/ 269432 h 785394"/>
                  <a:gd name="connsiteX49" fmla="*/ 148902 w 961658"/>
                  <a:gd name="connsiteY49" fmla="*/ 274546 h 785394"/>
                  <a:gd name="connsiteX50" fmla="*/ 359029 w 961658"/>
                  <a:gd name="connsiteY50" fmla="*/ 299741 h 785394"/>
                  <a:gd name="connsiteX51" fmla="*/ 370789 w 961658"/>
                  <a:gd name="connsiteY51" fmla="*/ 300176 h 785394"/>
                  <a:gd name="connsiteX52" fmla="*/ 443023 w 961658"/>
                  <a:gd name="connsiteY52" fmla="*/ 272064 h 785394"/>
                  <a:gd name="connsiteX53" fmla="*/ 382365 w 961658"/>
                  <a:gd name="connsiteY53" fmla="*/ 233756 h 785394"/>
                  <a:gd name="connsiteX54" fmla="*/ 372629 w 961658"/>
                  <a:gd name="connsiteY54" fmla="*/ 232978 h 785394"/>
                  <a:gd name="connsiteX55" fmla="*/ 235735 w 961658"/>
                  <a:gd name="connsiteY55" fmla="*/ 217722 h 785394"/>
                  <a:gd name="connsiteX56" fmla="*/ 180527 w 961658"/>
                  <a:gd name="connsiteY56" fmla="*/ 208021 h 785394"/>
                  <a:gd name="connsiteX57" fmla="*/ 166889 w 961658"/>
                  <a:gd name="connsiteY57" fmla="*/ 204830 h 785394"/>
                  <a:gd name="connsiteX58" fmla="*/ 156064 w 961658"/>
                  <a:gd name="connsiteY58" fmla="*/ 201767 h 785394"/>
                  <a:gd name="connsiteX59" fmla="*/ 183586 w 961658"/>
                  <a:gd name="connsiteY59" fmla="*/ 151882 h 785394"/>
                  <a:gd name="connsiteX60" fmla="*/ 229599 w 961658"/>
                  <a:gd name="connsiteY60" fmla="*/ 207980 h 785394"/>
                  <a:gd name="connsiteX61" fmla="*/ 241331 w 961658"/>
                  <a:gd name="connsiteY61" fmla="*/ 209780 h 785394"/>
                  <a:gd name="connsiteX62" fmla="*/ 262872 w 961658"/>
                  <a:gd name="connsiteY62" fmla="*/ 212792 h 785394"/>
                  <a:gd name="connsiteX63" fmla="*/ 204110 w 961658"/>
                  <a:gd name="connsiteY63" fmla="*/ 141167 h 785394"/>
                  <a:gd name="connsiteX64" fmla="*/ 511218 w 961658"/>
                  <a:gd name="connsiteY64" fmla="*/ 88750 h 785394"/>
                  <a:gd name="connsiteX65" fmla="*/ 671632 w 961658"/>
                  <a:gd name="connsiteY65" fmla="*/ 284305 h 785394"/>
                  <a:gd name="connsiteX66" fmla="*/ 364533 w 961658"/>
                  <a:gd name="connsiteY66" fmla="*/ 336713 h 785394"/>
                  <a:gd name="connsiteX67" fmla="*/ 339896 w 961658"/>
                  <a:gd name="connsiteY67" fmla="*/ 306680 h 785394"/>
                  <a:gd name="connsiteX68" fmla="*/ 234315 w 961658"/>
                  <a:gd name="connsiteY68" fmla="*/ 295902 h 785394"/>
                  <a:gd name="connsiteX69" fmla="*/ 234315 w 961658"/>
                  <a:gd name="connsiteY69" fmla="*/ 321415 h 785394"/>
                  <a:gd name="connsiteX70" fmla="*/ 234315 w 961658"/>
                  <a:gd name="connsiteY70" fmla="*/ 730823 h 785394"/>
                  <a:gd name="connsiteX71" fmla="*/ 347544 w 961658"/>
                  <a:gd name="connsiteY71" fmla="*/ 782471 h 785394"/>
                  <a:gd name="connsiteX72" fmla="*/ 453336 w 961658"/>
                  <a:gd name="connsiteY72" fmla="*/ 749133 h 785394"/>
                  <a:gd name="connsiteX73" fmla="*/ 460791 w 961658"/>
                  <a:gd name="connsiteY73" fmla="*/ 730823 h 785394"/>
                  <a:gd name="connsiteX74" fmla="*/ 460791 w 961658"/>
                  <a:gd name="connsiteY74" fmla="*/ 353695 h 785394"/>
                  <a:gd name="connsiteX75" fmla="*/ 801529 w 961658"/>
                  <a:gd name="connsiteY75" fmla="*/ 166558 h 785394"/>
                  <a:gd name="connsiteX76" fmla="*/ 786014 w 961658"/>
                  <a:gd name="connsiteY76" fmla="*/ 170861 h 785394"/>
                  <a:gd name="connsiteX77" fmla="*/ 762953 w 961658"/>
                  <a:gd name="connsiteY77" fmla="*/ 176697 h 785394"/>
                  <a:gd name="connsiteX78" fmla="*/ 628495 w 961658"/>
                  <a:gd name="connsiteY78" fmla="*/ 195956 h 785394"/>
                  <a:gd name="connsiteX79" fmla="*/ 621781 w 961658"/>
                  <a:gd name="connsiteY79" fmla="*/ 187777 h 785394"/>
                  <a:gd name="connsiteX80" fmla="*/ 729716 w 961658"/>
                  <a:gd name="connsiteY80" fmla="*/ 174813 h 785394"/>
                  <a:gd name="connsiteX81" fmla="*/ 729716 w 961658"/>
                  <a:gd name="connsiteY81" fmla="*/ 93675 h 785394"/>
                  <a:gd name="connsiteX82" fmla="*/ 787187 w 961658"/>
                  <a:gd name="connsiteY82" fmla="*/ 146426 h 785394"/>
                  <a:gd name="connsiteX83" fmla="*/ 801529 w 961658"/>
                  <a:gd name="connsiteY83" fmla="*/ 166558 h 785394"/>
                  <a:gd name="connsiteX84" fmla="*/ 234315 w 961658"/>
                  <a:gd name="connsiteY84" fmla="*/ 122622 h 785394"/>
                  <a:gd name="connsiteX85" fmla="*/ 203771 w 961658"/>
                  <a:gd name="connsiteY85" fmla="*/ 127836 h 785394"/>
                  <a:gd name="connsiteX86" fmla="*/ 234315 w 961658"/>
                  <a:gd name="connsiteY86" fmla="*/ 102018 h 785394"/>
                  <a:gd name="connsiteX87" fmla="*/ 234315 w 961658"/>
                  <a:gd name="connsiteY87" fmla="*/ 122622 h 785394"/>
                  <a:gd name="connsiteX88" fmla="*/ 572206 w 961658"/>
                  <a:gd name="connsiteY88" fmla="*/ 105214 h 785394"/>
                  <a:gd name="connsiteX89" fmla="*/ 682110 w 961658"/>
                  <a:gd name="connsiteY89" fmla="*/ 105214 h 785394"/>
                  <a:gd name="connsiteX90" fmla="*/ 682110 w 961658"/>
                  <a:gd name="connsiteY90" fmla="*/ 124711 h 785394"/>
                  <a:gd name="connsiteX91" fmla="*/ 572206 w 961658"/>
                  <a:gd name="connsiteY91" fmla="*/ 124711 h 785394"/>
                  <a:gd name="connsiteX92" fmla="*/ 572206 w 961658"/>
                  <a:gd name="connsiteY92" fmla="*/ 105214 h 785394"/>
                  <a:gd name="connsiteX93" fmla="*/ 447199 w 961658"/>
                  <a:gd name="connsiteY93" fmla="*/ 37591 h 785394"/>
                  <a:gd name="connsiteX94" fmla="*/ 482011 w 961658"/>
                  <a:gd name="connsiteY94" fmla="*/ 37591 h 785394"/>
                  <a:gd name="connsiteX95" fmla="*/ 516805 w 961658"/>
                  <a:gd name="connsiteY95" fmla="*/ 37591 h 785394"/>
                  <a:gd name="connsiteX96" fmla="*/ 534206 w 961658"/>
                  <a:gd name="connsiteY96" fmla="*/ 68923 h 785394"/>
                  <a:gd name="connsiteX97" fmla="*/ 531560 w 961658"/>
                  <a:gd name="connsiteY97" fmla="*/ 70828 h 785394"/>
                  <a:gd name="connsiteX98" fmla="*/ 525414 w 961658"/>
                  <a:gd name="connsiteY98" fmla="*/ 72942 h 785394"/>
                  <a:gd name="connsiteX99" fmla="*/ 491536 w 961658"/>
                  <a:gd name="connsiteY99" fmla="*/ 78724 h 785394"/>
                  <a:gd name="connsiteX100" fmla="*/ 481993 w 961658"/>
                  <a:gd name="connsiteY100" fmla="*/ 79024 h 785394"/>
                  <a:gd name="connsiteX101" fmla="*/ 432463 w 961658"/>
                  <a:gd name="connsiteY101" fmla="*/ 70845 h 785394"/>
                  <a:gd name="connsiteX102" fmla="*/ 429789 w 961658"/>
                  <a:gd name="connsiteY102" fmla="*/ 68923 h 785394"/>
                  <a:gd name="connsiteX103" fmla="*/ 447199 w 961658"/>
                  <a:gd name="connsiteY103" fmla="*/ 37591 h 7853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</a:cxnLst>
                <a:rect l="l" t="t" r="r" b="b"/>
                <a:pathLst>
                  <a:path w="961658" h="785394">
                    <a:moveTo>
                      <a:pt x="460800" y="353695"/>
                    </a:moveTo>
                    <a:lnTo>
                      <a:pt x="503250" y="353695"/>
                    </a:lnTo>
                    <a:lnTo>
                      <a:pt x="503250" y="730814"/>
                    </a:lnTo>
                    <a:cubicBezTo>
                      <a:pt x="503250" y="759348"/>
                      <a:pt x="553962" y="782462"/>
                      <a:pt x="616479" y="782462"/>
                    </a:cubicBezTo>
                    <a:cubicBezTo>
                      <a:pt x="679014" y="782462"/>
                      <a:pt x="729725" y="759348"/>
                      <a:pt x="729725" y="730814"/>
                    </a:cubicBezTo>
                    <a:lnTo>
                      <a:pt x="729725" y="321406"/>
                    </a:lnTo>
                    <a:lnTo>
                      <a:pt x="729725" y="263814"/>
                    </a:lnTo>
                    <a:cubicBezTo>
                      <a:pt x="716308" y="265572"/>
                      <a:pt x="702359" y="267122"/>
                      <a:pt x="687880" y="268342"/>
                    </a:cubicBezTo>
                    <a:lnTo>
                      <a:pt x="681349" y="260380"/>
                    </a:lnTo>
                    <a:cubicBezTo>
                      <a:pt x="741439" y="255550"/>
                      <a:pt x="794303" y="244751"/>
                      <a:pt x="836360" y="234604"/>
                    </a:cubicBezTo>
                    <a:cubicBezTo>
                      <a:pt x="841452" y="233359"/>
                      <a:pt x="846315" y="232118"/>
                      <a:pt x="851068" y="230890"/>
                    </a:cubicBezTo>
                    <a:cubicBezTo>
                      <a:pt x="898400" y="218645"/>
                      <a:pt x="928715" y="207620"/>
                      <a:pt x="930840" y="206868"/>
                    </a:cubicBezTo>
                    <a:cubicBezTo>
                      <a:pt x="931014" y="206806"/>
                      <a:pt x="931152" y="206735"/>
                      <a:pt x="931326" y="206672"/>
                    </a:cubicBezTo>
                    <a:cubicBezTo>
                      <a:pt x="932544" y="206221"/>
                      <a:pt x="933698" y="205736"/>
                      <a:pt x="934843" y="205252"/>
                    </a:cubicBezTo>
                    <a:cubicBezTo>
                      <a:pt x="935511" y="204972"/>
                      <a:pt x="936207" y="204696"/>
                      <a:pt x="936848" y="204408"/>
                    </a:cubicBezTo>
                    <a:cubicBezTo>
                      <a:pt x="937773" y="203982"/>
                      <a:pt x="938634" y="203535"/>
                      <a:pt x="939504" y="203096"/>
                    </a:cubicBezTo>
                    <a:cubicBezTo>
                      <a:pt x="940274" y="202707"/>
                      <a:pt x="941061" y="202327"/>
                      <a:pt x="941785" y="201930"/>
                    </a:cubicBezTo>
                    <a:cubicBezTo>
                      <a:pt x="942417" y="201579"/>
                      <a:pt x="942975" y="201203"/>
                      <a:pt x="943580" y="200840"/>
                    </a:cubicBezTo>
                    <a:cubicBezTo>
                      <a:pt x="944423" y="200330"/>
                      <a:pt x="945293" y="199829"/>
                      <a:pt x="946062" y="199298"/>
                    </a:cubicBezTo>
                    <a:cubicBezTo>
                      <a:pt x="946520" y="198981"/>
                      <a:pt x="946923" y="198647"/>
                      <a:pt x="947363" y="198325"/>
                    </a:cubicBezTo>
                    <a:cubicBezTo>
                      <a:pt x="948159" y="197732"/>
                      <a:pt x="948974" y="197151"/>
                      <a:pt x="949689" y="196545"/>
                    </a:cubicBezTo>
                    <a:cubicBezTo>
                      <a:pt x="950220" y="196098"/>
                      <a:pt x="950650" y="195626"/>
                      <a:pt x="951136" y="195167"/>
                    </a:cubicBezTo>
                    <a:cubicBezTo>
                      <a:pt x="951658" y="194674"/>
                      <a:pt x="952217" y="194189"/>
                      <a:pt x="952674" y="193688"/>
                    </a:cubicBezTo>
                    <a:cubicBezTo>
                      <a:pt x="953462" y="192840"/>
                      <a:pt x="954131" y="191967"/>
                      <a:pt x="954763" y="191089"/>
                    </a:cubicBezTo>
                    <a:cubicBezTo>
                      <a:pt x="954854" y="190968"/>
                      <a:pt x="954964" y="190851"/>
                      <a:pt x="955047" y="190730"/>
                    </a:cubicBezTo>
                    <a:cubicBezTo>
                      <a:pt x="957025" y="187848"/>
                      <a:pt x="958115" y="184827"/>
                      <a:pt x="958307" y="181727"/>
                    </a:cubicBezTo>
                    <a:cubicBezTo>
                      <a:pt x="958316" y="181556"/>
                      <a:pt x="958362" y="181381"/>
                      <a:pt x="958362" y="181209"/>
                    </a:cubicBezTo>
                    <a:cubicBezTo>
                      <a:pt x="958380" y="180507"/>
                      <a:pt x="958289" y="179801"/>
                      <a:pt x="958215" y="179091"/>
                    </a:cubicBezTo>
                    <a:cubicBezTo>
                      <a:pt x="958170" y="178673"/>
                      <a:pt x="958160" y="178264"/>
                      <a:pt x="958087" y="177846"/>
                    </a:cubicBezTo>
                    <a:cubicBezTo>
                      <a:pt x="957977" y="177316"/>
                      <a:pt x="957794" y="176781"/>
                      <a:pt x="957629" y="176242"/>
                    </a:cubicBezTo>
                    <a:cubicBezTo>
                      <a:pt x="957455" y="175653"/>
                      <a:pt x="957290" y="175064"/>
                      <a:pt x="957052" y="174475"/>
                    </a:cubicBezTo>
                    <a:cubicBezTo>
                      <a:pt x="956997" y="174358"/>
                      <a:pt x="956988" y="174237"/>
                      <a:pt x="956933" y="174120"/>
                    </a:cubicBezTo>
                    <a:cubicBezTo>
                      <a:pt x="956155" y="172687"/>
                      <a:pt x="939697" y="134904"/>
                      <a:pt x="898968" y="94615"/>
                    </a:cubicBezTo>
                    <a:cubicBezTo>
                      <a:pt x="878343" y="74437"/>
                      <a:pt x="851874" y="53420"/>
                      <a:pt x="813793" y="35648"/>
                    </a:cubicBezTo>
                    <a:cubicBezTo>
                      <a:pt x="776508" y="18081"/>
                      <a:pt x="722169" y="3054"/>
                      <a:pt x="656392" y="3134"/>
                    </a:cubicBezTo>
                    <a:cubicBezTo>
                      <a:pt x="653361" y="3134"/>
                      <a:pt x="650384" y="3242"/>
                      <a:pt x="647444" y="3405"/>
                    </a:cubicBezTo>
                    <a:lnTo>
                      <a:pt x="599306" y="3405"/>
                    </a:lnTo>
                    <a:cubicBezTo>
                      <a:pt x="560199" y="18503"/>
                      <a:pt x="509680" y="27640"/>
                      <a:pt x="454554" y="27640"/>
                    </a:cubicBezTo>
                    <a:cubicBezTo>
                      <a:pt x="399125" y="27640"/>
                      <a:pt x="348368" y="18407"/>
                      <a:pt x="309178" y="3167"/>
                    </a:cubicBezTo>
                    <a:cubicBezTo>
                      <a:pt x="307200" y="3150"/>
                      <a:pt x="305213" y="3138"/>
                      <a:pt x="303207" y="3196"/>
                    </a:cubicBezTo>
                    <a:cubicBezTo>
                      <a:pt x="290696" y="3376"/>
                      <a:pt x="229571" y="7236"/>
                      <a:pt x="166312" y="35117"/>
                    </a:cubicBezTo>
                    <a:cubicBezTo>
                      <a:pt x="102880" y="62915"/>
                      <a:pt x="40665" y="112278"/>
                      <a:pt x="8463" y="198455"/>
                    </a:cubicBezTo>
                    <a:cubicBezTo>
                      <a:pt x="7401" y="201212"/>
                      <a:pt x="6851" y="204090"/>
                      <a:pt x="6869" y="206960"/>
                    </a:cubicBezTo>
                    <a:cubicBezTo>
                      <a:pt x="6824" y="214054"/>
                      <a:pt x="10295" y="220926"/>
                      <a:pt x="15662" y="226725"/>
                    </a:cubicBezTo>
                    <a:cubicBezTo>
                      <a:pt x="15662" y="226729"/>
                      <a:pt x="15671" y="226733"/>
                      <a:pt x="15680" y="226741"/>
                    </a:cubicBezTo>
                    <a:cubicBezTo>
                      <a:pt x="15698" y="226754"/>
                      <a:pt x="15698" y="226766"/>
                      <a:pt x="15708" y="226779"/>
                    </a:cubicBezTo>
                    <a:lnTo>
                      <a:pt x="15708" y="226771"/>
                    </a:lnTo>
                    <a:cubicBezTo>
                      <a:pt x="26313" y="238063"/>
                      <a:pt x="42149" y="245628"/>
                      <a:pt x="57901" y="251648"/>
                    </a:cubicBezTo>
                    <a:cubicBezTo>
                      <a:pt x="78133" y="259172"/>
                      <a:pt x="99912" y="264703"/>
                      <a:pt x="122635" y="269432"/>
                    </a:cubicBezTo>
                    <a:cubicBezTo>
                      <a:pt x="131262" y="271233"/>
                      <a:pt x="140018" y="272921"/>
                      <a:pt x="148902" y="274546"/>
                    </a:cubicBezTo>
                    <a:cubicBezTo>
                      <a:pt x="244656" y="291574"/>
                      <a:pt x="356492" y="299453"/>
                      <a:pt x="359029" y="299741"/>
                    </a:cubicBezTo>
                    <a:cubicBezTo>
                      <a:pt x="362985" y="300034"/>
                      <a:pt x="366905" y="300176"/>
                      <a:pt x="370789" y="300176"/>
                    </a:cubicBezTo>
                    <a:cubicBezTo>
                      <a:pt x="406123" y="300176"/>
                      <a:pt x="437225" y="288491"/>
                      <a:pt x="443023" y="272064"/>
                    </a:cubicBezTo>
                    <a:cubicBezTo>
                      <a:pt x="449461" y="253846"/>
                      <a:pt x="422288" y="236688"/>
                      <a:pt x="382365" y="233756"/>
                    </a:cubicBezTo>
                    <a:cubicBezTo>
                      <a:pt x="382347" y="233756"/>
                      <a:pt x="379178" y="233522"/>
                      <a:pt x="372629" y="232978"/>
                    </a:cubicBezTo>
                    <a:cubicBezTo>
                      <a:pt x="349788" y="231128"/>
                      <a:pt x="289753" y="225709"/>
                      <a:pt x="235735" y="217722"/>
                    </a:cubicBezTo>
                    <a:cubicBezTo>
                      <a:pt x="215430" y="214751"/>
                      <a:pt x="195977" y="211351"/>
                      <a:pt x="180527" y="208021"/>
                    </a:cubicBezTo>
                    <a:cubicBezTo>
                      <a:pt x="175535" y="206943"/>
                      <a:pt x="170938" y="205874"/>
                      <a:pt x="166889" y="204830"/>
                    </a:cubicBezTo>
                    <a:cubicBezTo>
                      <a:pt x="162594" y="203739"/>
                      <a:pt x="158967" y="202686"/>
                      <a:pt x="156064" y="201767"/>
                    </a:cubicBezTo>
                    <a:cubicBezTo>
                      <a:pt x="164032" y="182429"/>
                      <a:pt x="173429" y="165932"/>
                      <a:pt x="183586" y="151882"/>
                    </a:cubicBezTo>
                    <a:lnTo>
                      <a:pt x="229599" y="207980"/>
                    </a:lnTo>
                    <a:cubicBezTo>
                      <a:pt x="233455" y="208589"/>
                      <a:pt x="237338" y="209191"/>
                      <a:pt x="241331" y="209780"/>
                    </a:cubicBezTo>
                    <a:cubicBezTo>
                      <a:pt x="248456" y="210833"/>
                      <a:pt x="255673" y="211836"/>
                      <a:pt x="262872" y="212792"/>
                    </a:cubicBezTo>
                    <a:lnTo>
                      <a:pt x="204110" y="141167"/>
                    </a:lnTo>
                    <a:lnTo>
                      <a:pt x="511218" y="88750"/>
                    </a:lnTo>
                    <a:lnTo>
                      <a:pt x="671632" y="284305"/>
                    </a:lnTo>
                    <a:lnTo>
                      <a:pt x="364533" y="336713"/>
                    </a:lnTo>
                    <a:lnTo>
                      <a:pt x="339896" y="306680"/>
                    </a:lnTo>
                    <a:cubicBezTo>
                      <a:pt x="312494" y="304403"/>
                      <a:pt x="274861" y="300873"/>
                      <a:pt x="234315" y="295902"/>
                    </a:cubicBezTo>
                    <a:lnTo>
                      <a:pt x="234315" y="321415"/>
                    </a:lnTo>
                    <a:lnTo>
                      <a:pt x="234315" y="730823"/>
                    </a:lnTo>
                    <a:cubicBezTo>
                      <a:pt x="234315" y="759356"/>
                      <a:pt x="285027" y="782471"/>
                      <a:pt x="347544" y="782471"/>
                    </a:cubicBezTo>
                    <a:cubicBezTo>
                      <a:pt x="395929" y="782471"/>
                      <a:pt x="437116" y="768609"/>
                      <a:pt x="453336" y="749133"/>
                    </a:cubicBezTo>
                    <a:cubicBezTo>
                      <a:pt x="458080" y="743439"/>
                      <a:pt x="460791" y="737281"/>
                      <a:pt x="460791" y="730823"/>
                    </a:cubicBezTo>
                    <a:lnTo>
                      <a:pt x="460791" y="353695"/>
                    </a:lnTo>
                    <a:close/>
                    <a:moveTo>
                      <a:pt x="801529" y="166558"/>
                    </a:moveTo>
                    <a:cubicBezTo>
                      <a:pt x="796693" y="167945"/>
                      <a:pt x="791537" y="169387"/>
                      <a:pt x="786014" y="170861"/>
                    </a:cubicBezTo>
                    <a:cubicBezTo>
                      <a:pt x="778825" y="172783"/>
                      <a:pt x="771104" y="174755"/>
                      <a:pt x="762953" y="176697"/>
                    </a:cubicBezTo>
                    <a:cubicBezTo>
                      <a:pt x="722380" y="186582"/>
                      <a:pt x="671192" y="195096"/>
                      <a:pt x="628495" y="195956"/>
                    </a:cubicBezTo>
                    <a:lnTo>
                      <a:pt x="621781" y="187777"/>
                    </a:lnTo>
                    <a:cubicBezTo>
                      <a:pt x="651327" y="187747"/>
                      <a:pt x="690325" y="182976"/>
                      <a:pt x="729716" y="174813"/>
                    </a:cubicBezTo>
                    <a:lnTo>
                      <a:pt x="729716" y="93675"/>
                    </a:lnTo>
                    <a:cubicBezTo>
                      <a:pt x="752704" y="108339"/>
                      <a:pt x="773476" y="128559"/>
                      <a:pt x="787187" y="146426"/>
                    </a:cubicBezTo>
                    <a:cubicBezTo>
                      <a:pt x="792920" y="153708"/>
                      <a:pt x="797701" y="160584"/>
                      <a:pt x="801529" y="166558"/>
                    </a:cubicBezTo>
                    <a:close/>
                    <a:moveTo>
                      <a:pt x="234315" y="122622"/>
                    </a:moveTo>
                    <a:lnTo>
                      <a:pt x="203771" y="127836"/>
                    </a:lnTo>
                    <a:cubicBezTo>
                      <a:pt x="213883" y="117454"/>
                      <a:pt x="224250" y="108957"/>
                      <a:pt x="234315" y="102018"/>
                    </a:cubicBezTo>
                    <a:lnTo>
                      <a:pt x="234315" y="122622"/>
                    </a:lnTo>
                    <a:close/>
                    <a:moveTo>
                      <a:pt x="572206" y="105214"/>
                    </a:moveTo>
                    <a:lnTo>
                      <a:pt x="682110" y="105214"/>
                    </a:lnTo>
                    <a:lnTo>
                      <a:pt x="682110" y="124711"/>
                    </a:lnTo>
                    <a:lnTo>
                      <a:pt x="572206" y="124711"/>
                    </a:lnTo>
                    <a:lnTo>
                      <a:pt x="572206" y="105214"/>
                    </a:lnTo>
                    <a:close/>
                    <a:moveTo>
                      <a:pt x="447199" y="37591"/>
                    </a:moveTo>
                    <a:lnTo>
                      <a:pt x="482011" y="37591"/>
                    </a:lnTo>
                    <a:lnTo>
                      <a:pt x="516805" y="37591"/>
                    </a:lnTo>
                    <a:lnTo>
                      <a:pt x="534206" y="68923"/>
                    </a:lnTo>
                    <a:lnTo>
                      <a:pt x="531560" y="70828"/>
                    </a:lnTo>
                    <a:cubicBezTo>
                      <a:pt x="529572" y="71588"/>
                      <a:pt x="527521" y="72290"/>
                      <a:pt x="525414" y="72942"/>
                    </a:cubicBezTo>
                    <a:lnTo>
                      <a:pt x="491536" y="78724"/>
                    </a:lnTo>
                    <a:cubicBezTo>
                      <a:pt x="488367" y="78903"/>
                      <a:pt x="485189" y="79024"/>
                      <a:pt x="481993" y="79024"/>
                    </a:cubicBezTo>
                    <a:cubicBezTo>
                      <a:pt x="464335" y="79016"/>
                      <a:pt x="446796" y="76288"/>
                      <a:pt x="432463" y="70845"/>
                    </a:cubicBezTo>
                    <a:lnTo>
                      <a:pt x="429789" y="68923"/>
                    </a:lnTo>
                    <a:lnTo>
                      <a:pt x="447199" y="37591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31" name="자유형: 도형 130">
                <a:extLst>
                  <a:ext uri="{FF2B5EF4-FFF2-40B4-BE49-F238E27FC236}">
                    <a16:creationId xmlns:a16="http://schemas.microsoft.com/office/drawing/2014/main" id="{9FDE1960-F023-49C3-AA01-7FFE65A4985F}"/>
                  </a:ext>
                </a:extLst>
              </p:cNvPr>
              <p:cNvSpPr/>
              <p:nvPr/>
            </p:nvSpPr>
            <p:spPr>
              <a:xfrm>
                <a:off x="7873800" y="4231638"/>
                <a:ext cx="421298" cy="192171"/>
              </a:xfrm>
              <a:custGeom>
                <a:avLst/>
                <a:gdLst>
                  <a:gd name="connsiteX0" fmla="*/ 419008 w 421298"/>
                  <a:gd name="connsiteY0" fmla="*/ 97130 h 192171"/>
                  <a:gd name="connsiteX1" fmla="*/ 212939 w 421298"/>
                  <a:gd name="connsiteY1" fmla="*/ 191127 h 192171"/>
                  <a:gd name="connsiteX2" fmla="*/ 6869 w 421298"/>
                  <a:gd name="connsiteY2" fmla="*/ 97130 h 192171"/>
                  <a:gd name="connsiteX3" fmla="*/ 212939 w 421298"/>
                  <a:gd name="connsiteY3" fmla="*/ 3133 h 192171"/>
                  <a:gd name="connsiteX4" fmla="*/ 419008 w 421298"/>
                  <a:gd name="connsiteY4" fmla="*/ 97130 h 1921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21298" h="192171">
                    <a:moveTo>
                      <a:pt x="419008" y="97130"/>
                    </a:moveTo>
                    <a:cubicBezTo>
                      <a:pt x="419008" y="149043"/>
                      <a:pt x="326748" y="191127"/>
                      <a:pt x="212939" y="191127"/>
                    </a:cubicBezTo>
                    <a:cubicBezTo>
                      <a:pt x="99130" y="191127"/>
                      <a:pt x="6869" y="149043"/>
                      <a:pt x="6869" y="97130"/>
                    </a:cubicBezTo>
                    <a:cubicBezTo>
                      <a:pt x="6869" y="45217"/>
                      <a:pt x="99130" y="3133"/>
                      <a:pt x="212939" y="3133"/>
                    </a:cubicBezTo>
                    <a:cubicBezTo>
                      <a:pt x="326748" y="3133"/>
                      <a:pt x="419008" y="45217"/>
                      <a:pt x="419008" y="971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</p:grpSp>
        <p:sp>
          <p:nvSpPr>
            <p:cNvPr id="139" name="Freeform 288">
              <a:extLst>
                <a:ext uri="{FF2B5EF4-FFF2-40B4-BE49-F238E27FC236}">
                  <a16:creationId xmlns:a16="http://schemas.microsoft.com/office/drawing/2014/main" id="{057DE52D-B017-460C-8737-CF8154A3DF83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9345" y="2558816"/>
              <a:ext cx="638247" cy="552946"/>
            </a:xfrm>
            <a:custGeom>
              <a:avLst/>
              <a:gdLst>
                <a:gd name="T0" fmla="*/ 38 w 308"/>
                <a:gd name="T1" fmla="*/ 198 h 284"/>
                <a:gd name="T2" fmla="*/ 28 w 308"/>
                <a:gd name="T3" fmla="*/ 277 h 284"/>
                <a:gd name="T4" fmla="*/ 154 w 308"/>
                <a:gd name="T5" fmla="*/ 239 h 284"/>
                <a:gd name="T6" fmla="*/ 308 w 308"/>
                <a:gd name="T7" fmla="*/ 119 h 284"/>
                <a:gd name="T8" fmla="*/ 154 w 308"/>
                <a:gd name="T9" fmla="*/ 0 h 284"/>
                <a:gd name="T10" fmla="*/ 0 w 308"/>
                <a:gd name="T11" fmla="*/ 119 h 284"/>
                <a:gd name="T12" fmla="*/ 38 w 308"/>
                <a:gd name="T13" fmla="*/ 198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8" h="284">
                  <a:moveTo>
                    <a:pt x="38" y="198"/>
                  </a:moveTo>
                  <a:cubicBezTo>
                    <a:pt x="52" y="210"/>
                    <a:pt x="61" y="249"/>
                    <a:pt x="28" y="277"/>
                  </a:cubicBezTo>
                  <a:cubicBezTo>
                    <a:pt x="48" y="284"/>
                    <a:pt x="131" y="239"/>
                    <a:pt x="154" y="239"/>
                  </a:cubicBezTo>
                  <a:cubicBezTo>
                    <a:pt x="239" y="239"/>
                    <a:pt x="308" y="185"/>
                    <a:pt x="308" y="119"/>
                  </a:cubicBezTo>
                  <a:cubicBezTo>
                    <a:pt x="308" y="53"/>
                    <a:pt x="239" y="0"/>
                    <a:pt x="154" y="0"/>
                  </a:cubicBezTo>
                  <a:cubicBezTo>
                    <a:pt x="69" y="0"/>
                    <a:pt x="0" y="53"/>
                    <a:pt x="0" y="119"/>
                  </a:cubicBezTo>
                  <a:cubicBezTo>
                    <a:pt x="0" y="150"/>
                    <a:pt x="14" y="177"/>
                    <a:pt x="38" y="198"/>
                  </a:cubicBezTo>
                  <a:close/>
                </a:path>
              </a:pathLst>
            </a:custGeom>
            <a:solidFill>
              <a:srgbClr val="D3B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40" name="Freeform 5">
              <a:extLst>
                <a:ext uri="{FF2B5EF4-FFF2-40B4-BE49-F238E27FC236}">
                  <a16:creationId xmlns:a16="http://schemas.microsoft.com/office/drawing/2014/main" id="{A4465F19-645E-43A0-9CDA-39938E72F8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1351" y="2634603"/>
              <a:ext cx="300509" cy="269501"/>
            </a:xfrm>
            <a:custGeom>
              <a:avLst/>
              <a:gdLst>
                <a:gd name="T0" fmla="*/ 962 w 1320"/>
                <a:gd name="T1" fmla="*/ 844 h 1320"/>
                <a:gd name="T2" fmla="*/ 737 w 1320"/>
                <a:gd name="T3" fmla="*/ 1268 h 1320"/>
                <a:gd name="T4" fmla="*/ 719 w 1320"/>
                <a:gd name="T5" fmla="*/ 819 h 1320"/>
                <a:gd name="T6" fmla="*/ 708 w 1320"/>
                <a:gd name="T7" fmla="*/ 796 h 1320"/>
                <a:gd name="T8" fmla="*/ 760 w 1320"/>
                <a:gd name="T9" fmla="*/ 782 h 1320"/>
                <a:gd name="T10" fmla="*/ 811 w 1320"/>
                <a:gd name="T11" fmla="*/ 675 h 1320"/>
                <a:gd name="T12" fmla="*/ 841 w 1320"/>
                <a:gd name="T13" fmla="*/ 627 h 1320"/>
                <a:gd name="T14" fmla="*/ 870 w 1320"/>
                <a:gd name="T15" fmla="*/ 549 h 1320"/>
                <a:gd name="T16" fmla="*/ 878 w 1320"/>
                <a:gd name="T17" fmla="*/ 524 h 1320"/>
                <a:gd name="T18" fmla="*/ 896 w 1320"/>
                <a:gd name="T19" fmla="*/ 516 h 1320"/>
                <a:gd name="T20" fmla="*/ 914 w 1320"/>
                <a:gd name="T21" fmla="*/ 479 h 1320"/>
                <a:gd name="T22" fmla="*/ 922 w 1320"/>
                <a:gd name="T23" fmla="*/ 380 h 1320"/>
                <a:gd name="T24" fmla="*/ 911 w 1320"/>
                <a:gd name="T25" fmla="*/ 361 h 1320"/>
                <a:gd name="T26" fmla="*/ 907 w 1320"/>
                <a:gd name="T27" fmla="*/ 343 h 1320"/>
                <a:gd name="T28" fmla="*/ 911 w 1320"/>
                <a:gd name="T29" fmla="*/ 262 h 1320"/>
                <a:gd name="T30" fmla="*/ 896 w 1320"/>
                <a:gd name="T31" fmla="*/ 203 h 1320"/>
                <a:gd name="T32" fmla="*/ 896 w 1320"/>
                <a:gd name="T33" fmla="*/ 173 h 1320"/>
                <a:gd name="T34" fmla="*/ 878 w 1320"/>
                <a:gd name="T35" fmla="*/ 114 h 1320"/>
                <a:gd name="T36" fmla="*/ 800 w 1320"/>
                <a:gd name="T37" fmla="*/ 41 h 1320"/>
                <a:gd name="T38" fmla="*/ 763 w 1320"/>
                <a:gd name="T39" fmla="*/ 18 h 1320"/>
                <a:gd name="T40" fmla="*/ 656 w 1320"/>
                <a:gd name="T41" fmla="*/ 0 h 1320"/>
                <a:gd name="T42" fmla="*/ 546 w 1320"/>
                <a:gd name="T43" fmla="*/ 22 h 1320"/>
                <a:gd name="T44" fmla="*/ 516 w 1320"/>
                <a:gd name="T45" fmla="*/ 33 h 1320"/>
                <a:gd name="T46" fmla="*/ 472 w 1320"/>
                <a:gd name="T47" fmla="*/ 37 h 1320"/>
                <a:gd name="T48" fmla="*/ 450 w 1320"/>
                <a:gd name="T49" fmla="*/ 70 h 1320"/>
                <a:gd name="T50" fmla="*/ 454 w 1320"/>
                <a:gd name="T51" fmla="*/ 118 h 1320"/>
                <a:gd name="T52" fmla="*/ 439 w 1320"/>
                <a:gd name="T53" fmla="*/ 136 h 1320"/>
                <a:gd name="T54" fmla="*/ 417 w 1320"/>
                <a:gd name="T55" fmla="*/ 218 h 1320"/>
                <a:gd name="T56" fmla="*/ 409 w 1320"/>
                <a:gd name="T57" fmla="*/ 284 h 1320"/>
                <a:gd name="T58" fmla="*/ 417 w 1320"/>
                <a:gd name="T59" fmla="*/ 354 h 1320"/>
                <a:gd name="T60" fmla="*/ 398 w 1320"/>
                <a:gd name="T61" fmla="*/ 380 h 1320"/>
                <a:gd name="T62" fmla="*/ 402 w 1320"/>
                <a:gd name="T63" fmla="*/ 457 h 1320"/>
                <a:gd name="T64" fmla="*/ 420 w 1320"/>
                <a:gd name="T65" fmla="*/ 516 h 1320"/>
                <a:gd name="T66" fmla="*/ 435 w 1320"/>
                <a:gd name="T67" fmla="*/ 524 h 1320"/>
                <a:gd name="T68" fmla="*/ 446 w 1320"/>
                <a:gd name="T69" fmla="*/ 520 h 1320"/>
                <a:gd name="T70" fmla="*/ 468 w 1320"/>
                <a:gd name="T71" fmla="*/ 605 h 1320"/>
                <a:gd name="T72" fmla="*/ 509 w 1320"/>
                <a:gd name="T73" fmla="*/ 675 h 1320"/>
                <a:gd name="T74" fmla="*/ 549 w 1320"/>
                <a:gd name="T75" fmla="*/ 774 h 1320"/>
                <a:gd name="T76" fmla="*/ 616 w 1320"/>
                <a:gd name="T77" fmla="*/ 796 h 1320"/>
                <a:gd name="T78" fmla="*/ 601 w 1320"/>
                <a:gd name="T79" fmla="*/ 819 h 1320"/>
                <a:gd name="T80" fmla="*/ 498 w 1320"/>
                <a:gd name="T81" fmla="*/ 760 h 1320"/>
                <a:gd name="T82" fmla="*/ 354 w 1320"/>
                <a:gd name="T83" fmla="*/ 844 h 1320"/>
                <a:gd name="T84" fmla="*/ 206 w 1320"/>
                <a:gd name="T85" fmla="*/ 922 h 1320"/>
                <a:gd name="T86" fmla="*/ 107 w 1320"/>
                <a:gd name="T87" fmla="*/ 1007 h 1320"/>
                <a:gd name="T88" fmla="*/ 44 w 1320"/>
                <a:gd name="T89" fmla="*/ 1114 h 1320"/>
                <a:gd name="T90" fmla="*/ 4 w 1320"/>
                <a:gd name="T91" fmla="*/ 1268 h 1320"/>
                <a:gd name="T92" fmla="*/ 1320 w 1320"/>
                <a:gd name="T93" fmla="*/ 1320 h 1320"/>
                <a:gd name="T94" fmla="*/ 1287 w 1320"/>
                <a:gd name="T95" fmla="*/ 1147 h 1320"/>
                <a:gd name="T96" fmla="*/ 1239 w 1320"/>
                <a:gd name="T97" fmla="*/ 1043 h 1320"/>
                <a:gd name="T98" fmla="*/ 1150 w 1320"/>
                <a:gd name="T99" fmla="*/ 948 h 1320"/>
                <a:gd name="T100" fmla="*/ 1073 w 1320"/>
                <a:gd name="T101" fmla="*/ 900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20" h="1320">
                  <a:moveTo>
                    <a:pt x="1073" y="900"/>
                  </a:moveTo>
                  <a:lnTo>
                    <a:pt x="1073" y="900"/>
                  </a:lnTo>
                  <a:lnTo>
                    <a:pt x="962" y="844"/>
                  </a:lnTo>
                  <a:lnTo>
                    <a:pt x="881" y="796"/>
                  </a:lnTo>
                  <a:lnTo>
                    <a:pt x="819" y="760"/>
                  </a:lnTo>
                  <a:lnTo>
                    <a:pt x="737" y="1268"/>
                  </a:lnTo>
                  <a:lnTo>
                    <a:pt x="686" y="892"/>
                  </a:lnTo>
                  <a:lnTo>
                    <a:pt x="719" y="819"/>
                  </a:lnTo>
                  <a:lnTo>
                    <a:pt x="719" y="819"/>
                  </a:lnTo>
                  <a:lnTo>
                    <a:pt x="719" y="811"/>
                  </a:lnTo>
                  <a:lnTo>
                    <a:pt x="719" y="807"/>
                  </a:lnTo>
                  <a:lnTo>
                    <a:pt x="708" y="796"/>
                  </a:lnTo>
                  <a:lnTo>
                    <a:pt x="708" y="796"/>
                  </a:lnTo>
                  <a:lnTo>
                    <a:pt x="734" y="793"/>
                  </a:lnTo>
                  <a:lnTo>
                    <a:pt x="760" y="782"/>
                  </a:lnTo>
                  <a:lnTo>
                    <a:pt x="785" y="767"/>
                  </a:lnTo>
                  <a:lnTo>
                    <a:pt x="811" y="752"/>
                  </a:lnTo>
                  <a:lnTo>
                    <a:pt x="811" y="675"/>
                  </a:lnTo>
                  <a:lnTo>
                    <a:pt x="811" y="675"/>
                  </a:lnTo>
                  <a:lnTo>
                    <a:pt x="822" y="664"/>
                  </a:lnTo>
                  <a:lnTo>
                    <a:pt x="841" y="627"/>
                  </a:lnTo>
                  <a:lnTo>
                    <a:pt x="852" y="605"/>
                  </a:lnTo>
                  <a:lnTo>
                    <a:pt x="863" y="579"/>
                  </a:lnTo>
                  <a:lnTo>
                    <a:pt x="870" y="549"/>
                  </a:lnTo>
                  <a:lnTo>
                    <a:pt x="874" y="520"/>
                  </a:lnTo>
                  <a:lnTo>
                    <a:pt x="874" y="520"/>
                  </a:lnTo>
                  <a:lnTo>
                    <a:pt x="878" y="524"/>
                  </a:lnTo>
                  <a:lnTo>
                    <a:pt x="885" y="524"/>
                  </a:lnTo>
                  <a:lnTo>
                    <a:pt x="896" y="516"/>
                  </a:lnTo>
                  <a:lnTo>
                    <a:pt x="896" y="516"/>
                  </a:lnTo>
                  <a:lnTo>
                    <a:pt x="900" y="516"/>
                  </a:lnTo>
                  <a:lnTo>
                    <a:pt x="907" y="498"/>
                  </a:lnTo>
                  <a:lnTo>
                    <a:pt x="914" y="479"/>
                  </a:lnTo>
                  <a:lnTo>
                    <a:pt x="918" y="457"/>
                  </a:lnTo>
                  <a:lnTo>
                    <a:pt x="918" y="420"/>
                  </a:lnTo>
                  <a:lnTo>
                    <a:pt x="922" y="380"/>
                  </a:lnTo>
                  <a:lnTo>
                    <a:pt x="922" y="380"/>
                  </a:lnTo>
                  <a:lnTo>
                    <a:pt x="914" y="369"/>
                  </a:lnTo>
                  <a:lnTo>
                    <a:pt x="911" y="361"/>
                  </a:lnTo>
                  <a:lnTo>
                    <a:pt x="903" y="354"/>
                  </a:lnTo>
                  <a:lnTo>
                    <a:pt x="903" y="354"/>
                  </a:lnTo>
                  <a:lnTo>
                    <a:pt x="907" y="343"/>
                  </a:lnTo>
                  <a:lnTo>
                    <a:pt x="911" y="313"/>
                  </a:lnTo>
                  <a:lnTo>
                    <a:pt x="911" y="288"/>
                  </a:lnTo>
                  <a:lnTo>
                    <a:pt x="911" y="262"/>
                  </a:lnTo>
                  <a:lnTo>
                    <a:pt x="907" y="236"/>
                  </a:lnTo>
                  <a:lnTo>
                    <a:pt x="896" y="203"/>
                  </a:lnTo>
                  <a:lnTo>
                    <a:pt x="896" y="203"/>
                  </a:lnTo>
                  <a:lnTo>
                    <a:pt x="896" y="188"/>
                  </a:lnTo>
                  <a:lnTo>
                    <a:pt x="896" y="188"/>
                  </a:lnTo>
                  <a:lnTo>
                    <a:pt x="896" y="173"/>
                  </a:lnTo>
                  <a:lnTo>
                    <a:pt x="896" y="159"/>
                  </a:lnTo>
                  <a:lnTo>
                    <a:pt x="889" y="136"/>
                  </a:lnTo>
                  <a:lnTo>
                    <a:pt x="878" y="114"/>
                  </a:lnTo>
                  <a:lnTo>
                    <a:pt x="859" y="92"/>
                  </a:lnTo>
                  <a:lnTo>
                    <a:pt x="837" y="66"/>
                  </a:lnTo>
                  <a:lnTo>
                    <a:pt x="800" y="41"/>
                  </a:lnTo>
                  <a:lnTo>
                    <a:pt x="800" y="41"/>
                  </a:lnTo>
                  <a:lnTo>
                    <a:pt x="785" y="29"/>
                  </a:lnTo>
                  <a:lnTo>
                    <a:pt x="763" y="18"/>
                  </a:lnTo>
                  <a:lnTo>
                    <a:pt x="737" y="11"/>
                  </a:lnTo>
                  <a:lnTo>
                    <a:pt x="701" y="0"/>
                  </a:lnTo>
                  <a:lnTo>
                    <a:pt x="656" y="0"/>
                  </a:lnTo>
                  <a:lnTo>
                    <a:pt x="605" y="4"/>
                  </a:lnTo>
                  <a:lnTo>
                    <a:pt x="579" y="11"/>
                  </a:lnTo>
                  <a:lnTo>
                    <a:pt x="546" y="22"/>
                  </a:lnTo>
                  <a:lnTo>
                    <a:pt x="546" y="22"/>
                  </a:lnTo>
                  <a:lnTo>
                    <a:pt x="538" y="26"/>
                  </a:lnTo>
                  <a:lnTo>
                    <a:pt x="516" y="33"/>
                  </a:lnTo>
                  <a:lnTo>
                    <a:pt x="501" y="37"/>
                  </a:lnTo>
                  <a:lnTo>
                    <a:pt x="487" y="37"/>
                  </a:lnTo>
                  <a:lnTo>
                    <a:pt x="472" y="37"/>
                  </a:lnTo>
                  <a:lnTo>
                    <a:pt x="461" y="29"/>
                  </a:lnTo>
                  <a:lnTo>
                    <a:pt x="461" y="29"/>
                  </a:lnTo>
                  <a:lnTo>
                    <a:pt x="450" y="70"/>
                  </a:lnTo>
                  <a:lnTo>
                    <a:pt x="446" y="100"/>
                  </a:lnTo>
                  <a:lnTo>
                    <a:pt x="450" y="111"/>
                  </a:lnTo>
                  <a:lnTo>
                    <a:pt x="454" y="118"/>
                  </a:lnTo>
                  <a:lnTo>
                    <a:pt x="454" y="118"/>
                  </a:lnTo>
                  <a:lnTo>
                    <a:pt x="450" y="122"/>
                  </a:lnTo>
                  <a:lnTo>
                    <a:pt x="439" y="136"/>
                  </a:lnTo>
                  <a:lnTo>
                    <a:pt x="428" y="166"/>
                  </a:lnTo>
                  <a:lnTo>
                    <a:pt x="417" y="218"/>
                  </a:lnTo>
                  <a:lnTo>
                    <a:pt x="417" y="218"/>
                  </a:lnTo>
                  <a:lnTo>
                    <a:pt x="417" y="236"/>
                  </a:lnTo>
                  <a:lnTo>
                    <a:pt x="417" y="236"/>
                  </a:lnTo>
                  <a:lnTo>
                    <a:pt x="409" y="284"/>
                  </a:lnTo>
                  <a:lnTo>
                    <a:pt x="413" y="321"/>
                  </a:lnTo>
                  <a:lnTo>
                    <a:pt x="417" y="354"/>
                  </a:lnTo>
                  <a:lnTo>
                    <a:pt x="417" y="354"/>
                  </a:lnTo>
                  <a:lnTo>
                    <a:pt x="409" y="361"/>
                  </a:lnTo>
                  <a:lnTo>
                    <a:pt x="406" y="369"/>
                  </a:lnTo>
                  <a:lnTo>
                    <a:pt x="398" y="380"/>
                  </a:lnTo>
                  <a:lnTo>
                    <a:pt x="398" y="380"/>
                  </a:lnTo>
                  <a:lnTo>
                    <a:pt x="402" y="420"/>
                  </a:lnTo>
                  <a:lnTo>
                    <a:pt x="402" y="457"/>
                  </a:lnTo>
                  <a:lnTo>
                    <a:pt x="406" y="479"/>
                  </a:lnTo>
                  <a:lnTo>
                    <a:pt x="413" y="498"/>
                  </a:lnTo>
                  <a:lnTo>
                    <a:pt x="420" y="516"/>
                  </a:lnTo>
                  <a:lnTo>
                    <a:pt x="424" y="516"/>
                  </a:lnTo>
                  <a:lnTo>
                    <a:pt x="424" y="516"/>
                  </a:lnTo>
                  <a:lnTo>
                    <a:pt x="435" y="524"/>
                  </a:lnTo>
                  <a:lnTo>
                    <a:pt x="442" y="524"/>
                  </a:lnTo>
                  <a:lnTo>
                    <a:pt x="446" y="520"/>
                  </a:lnTo>
                  <a:lnTo>
                    <a:pt x="446" y="520"/>
                  </a:lnTo>
                  <a:lnTo>
                    <a:pt x="450" y="549"/>
                  </a:lnTo>
                  <a:lnTo>
                    <a:pt x="457" y="579"/>
                  </a:lnTo>
                  <a:lnTo>
                    <a:pt x="468" y="605"/>
                  </a:lnTo>
                  <a:lnTo>
                    <a:pt x="479" y="627"/>
                  </a:lnTo>
                  <a:lnTo>
                    <a:pt x="498" y="664"/>
                  </a:lnTo>
                  <a:lnTo>
                    <a:pt x="509" y="675"/>
                  </a:lnTo>
                  <a:lnTo>
                    <a:pt x="509" y="752"/>
                  </a:lnTo>
                  <a:lnTo>
                    <a:pt x="509" y="752"/>
                  </a:lnTo>
                  <a:lnTo>
                    <a:pt x="549" y="774"/>
                  </a:lnTo>
                  <a:lnTo>
                    <a:pt x="579" y="785"/>
                  </a:lnTo>
                  <a:lnTo>
                    <a:pt x="616" y="796"/>
                  </a:lnTo>
                  <a:lnTo>
                    <a:pt x="616" y="796"/>
                  </a:lnTo>
                  <a:lnTo>
                    <a:pt x="605" y="804"/>
                  </a:lnTo>
                  <a:lnTo>
                    <a:pt x="601" y="811"/>
                  </a:lnTo>
                  <a:lnTo>
                    <a:pt x="601" y="819"/>
                  </a:lnTo>
                  <a:lnTo>
                    <a:pt x="634" y="892"/>
                  </a:lnTo>
                  <a:lnTo>
                    <a:pt x="579" y="1276"/>
                  </a:lnTo>
                  <a:lnTo>
                    <a:pt x="498" y="760"/>
                  </a:lnTo>
                  <a:lnTo>
                    <a:pt x="498" y="760"/>
                  </a:lnTo>
                  <a:lnTo>
                    <a:pt x="435" y="800"/>
                  </a:lnTo>
                  <a:lnTo>
                    <a:pt x="354" y="844"/>
                  </a:lnTo>
                  <a:lnTo>
                    <a:pt x="247" y="900"/>
                  </a:lnTo>
                  <a:lnTo>
                    <a:pt x="247" y="900"/>
                  </a:lnTo>
                  <a:lnTo>
                    <a:pt x="206" y="922"/>
                  </a:lnTo>
                  <a:lnTo>
                    <a:pt x="170" y="948"/>
                  </a:lnTo>
                  <a:lnTo>
                    <a:pt x="136" y="977"/>
                  </a:lnTo>
                  <a:lnTo>
                    <a:pt x="107" y="1007"/>
                  </a:lnTo>
                  <a:lnTo>
                    <a:pt x="81" y="1043"/>
                  </a:lnTo>
                  <a:lnTo>
                    <a:pt x="63" y="1077"/>
                  </a:lnTo>
                  <a:lnTo>
                    <a:pt x="44" y="1114"/>
                  </a:lnTo>
                  <a:lnTo>
                    <a:pt x="33" y="1147"/>
                  </a:lnTo>
                  <a:lnTo>
                    <a:pt x="15" y="1213"/>
                  </a:lnTo>
                  <a:lnTo>
                    <a:pt x="4" y="1268"/>
                  </a:lnTo>
                  <a:lnTo>
                    <a:pt x="0" y="1320"/>
                  </a:lnTo>
                  <a:lnTo>
                    <a:pt x="1320" y="1320"/>
                  </a:lnTo>
                  <a:lnTo>
                    <a:pt x="1320" y="1320"/>
                  </a:lnTo>
                  <a:lnTo>
                    <a:pt x="1316" y="1268"/>
                  </a:lnTo>
                  <a:lnTo>
                    <a:pt x="1305" y="1213"/>
                  </a:lnTo>
                  <a:lnTo>
                    <a:pt x="1287" y="1147"/>
                  </a:lnTo>
                  <a:lnTo>
                    <a:pt x="1276" y="1114"/>
                  </a:lnTo>
                  <a:lnTo>
                    <a:pt x="1257" y="1077"/>
                  </a:lnTo>
                  <a:lnTo>
                    <a:pt x="1239" y="1043"/>
                  </a:lnTo>
                  <a:lnTo>
                    <a:pt x="1213" y="1007"/>
                  </a:lnTo>
                  <a:lnTo>
                    <a:pt x="1184" y="977"/>
                  </a:lnTo>
                  <a:lnTo>
                    <a:pt x="1150" y="948"/>
                  </a:lnTo>
                  <a:lnTo>
                    <a:pt x="1114" y="922"/>
                  </a:lnTo>
                  <a:lnTo>
                    <a:pt x="1073" y="900"/>
                  </a:lnTo>
                  <a:lnTo>
                    <a:pt x="1073" y="9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BB224CAF-1438-4C99-BC64-4F6186CC12EE}"/>
              </a:ext>
            </a:extLst>
          </p:cNvPr>
          <p:cNvGrpSpPr/>
          <p:nvPr/>
        </p:nvGrpSpPr>
        <p:grpSpPr>
          <a:xfrm>
            <a:off x="0" y="5397844"/>
            <a:ext cx="9906000" cy="1183931"/>
            <a:chOff x="0" y="5397844"/>
            <a:chExt cx="9906000" cy="1183931"/>
          </a:xfrm>
        </p:grpSpPr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8B3FA978-FDEF-4D96-B41B-F0A6A9CE9DF0}"/>
                </a:ext>
              </a:extLst>
            </p:cNvPr>
            <p:cNvGrpSpPr/>
            <p:nvPr/>
          </p:nvGrpSpPr>
          <p:grpSpPr>
            <a:xfrm>
              <a:off x="0" y="5397844"/>
              <a:ext cx="9906000" cy="1183931"/>
              <a:chOff x="0" y="5312119"/>
              <a:chExt cx="9906000" cy="1834549"/>
            </a:xfrm>
          </p:grpSpPr>
          <p:sp>
            <p:nvSpPr>
              <p:cNvPr id="117" name="직사각형 116">
                <a:extLst>
                  <a:ext uri="{FF2B5EF4-FFF2-40B4-BE49-F238E27FC236}">
                    <a16:creationId xmlns:a16="http://schemas.microsoft.com/office/drawing/2014/main" id="{CF231D09-FBCD-4BE9-BE35-AEDE717549F3}"/>
                  </a:ext>
                </a:extLst>
              </p:cNvPr>
              <p:cNvSpPr/>
              <p:nvPr/>
            </p:nvSpPr>
            <p:spPr>
              <a:xfrm>
                <a:off x="0" y="5312119"/>
                <a:ext cx="9906000" cy="1364906"/>
              </a:xfrm>
              <a:prstGeom prst="rect">
                <a:avLst/>
              </a:prstGeom>
              <a:gradFill flip="none" rotWithShape="1">
                <a:gsLst>
                  <a:gs pos="7000">
                    <a:srgbClr val="ADADAD">
                      <a:alpha val="33000"/>
                    </a:srgbClr>
                  </a:gs>
                  <a:gs pos="0">
                    <a:schemeClr val="bg2">
                      <a:shade val="30000"/>
                      <a:satMod val="115000"/>
                      <a:alpha val="37000"/>
                    </a:schemeClr>
                  </a:gs>
                  <a:gs pos="61000">
                    <a:schemeClr val="bg2">
                      <a:shade val="100000"/>
                      <a:satMod val="115000"/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18" name="그림 117">
                <a:extLst>
                  <a:ext uri="{FF2B5EF4-FFF2-40B4-BE49-F238E27FC236}">
                    <a16:creationId xmlns:a16="http://schemas.microsoft.com/office/drawing/2014/main" id="{FA97BA2D-0CEA-4837-9143-53B82682079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-863" t="51608" r="75465" b="-453"/>
              <a:stretch/>
            </p:blipFill>
            <p:spPr>
              <a:xfrm flipH="1">
                <a:off x="2986651" y="5312119"/>
                <a:ext cx="625617" cy="1834549"/>
              </a:xfrm>
              <a:prstGeom prst="rect">
                <a:avLst/>
              </a:prstGeom>
            </p:spPr>
          </p:pic>
        </p:grpSp>
        <p:sp>
          <p:nvSpPr>
            <p:cNvPr id="124" name="사각형: 둥근 모서리 123">
              <a:extLst>
                <a:ext uri="{FF2B5EF4-FFF2-40B4-BE49-F238E27FC236}">
                  <a16:creationId xmlns:a16="http://schemas.microsoft.com/office/drawing/2014/main" id="{15401A00-6AE4-47DE-B591-813A90BFAB29}"/>
                </a:ext>
              </a:extLst>
            </p:cNvPr>
            <p:cNvSpPr/>
            <p:nvPr/>
          </p:nvSpPr>
          <p:spPr>
            <a:xfrm>
              <a:off x="1207050" y="5785722"/>
              <a:ext cx="1517100" cy="262653"/>
            </a:xfrm>
            <a:prstGeom prst="roundRect">
              <a:avLst>
                <a:gd name="adj" fmla="val 50000"/>
              </a:avLst>
            </a:prstGeom>
            <a:solidFill>
              <a:srgbClr val="F0E2DC"/>
            </a:solidFill>
          </p:spPr>
          <p:txBody>
            <a:bodyPr wrap="none" lIns="108000" rIns="108000" anchor="ctr">
              <a:noAutofit/>
            </a:bodyPr>
            <a:lstStyle/>
            <a:p>
              <a:pPr marL="416560" indent="-416560" algn="ctr" fontAlgn="base">
                <a:lnSpc>
                  <a:spcPct val="120000"/>
                </a:lnSpc>
              </a:pPr>
              <a:r>
                <a:rPr lang="ko-KR" altLang="en-US" sz="1400" spc="-15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B5F53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위반시 조치</a:t>
              </a:r>
            </a:p>
          </p:txBody>
        </p:sp>
        <p:sp>
          <p:nvSpPr>
            <p:cNvPr id="126" name="Freeform 19">
              <a:extLst>
                <a:ext uri="{FF2B5EF4-FFF2-40B4-BE49-F238E27FC236}">
                  <a16:creationId xmlns:a16="http://schemas.microsoft.com/office/drawing/2014/main" id="{1A2A03FD-CDA4-49FE-87C7-7E368EA7B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123" y="5535455"/>
              <a:ext cx="366949" cy="341758"/>
            </a:xfrm>
            <a:custGeom>
              <a:avLst/>
              <a:gdLst>
                <a:gd name="T0" fmla="*/ 868 w 2738"/>
                <a:gd name="T1" fmla="*/ 1660 h 2549"/>
                <a:gd name="T2" fmla="*/ 2693 w 2738"/>
                <a:gd name="T3" fmla="*/ 0 h 2549"/>
                <a:gd name="T4" fmla="*/ 2738 w 2738"/>
                <a:gd name="T5" fmla="*/ 55 h 2549"/>
                <a:gd name="T6" fmla="*/ 1658 w 2738"/>
                <a:gd name="T7" fmla="*/ 1226 h 2549"/>
                <a:gd name="T8" fmla="*/ 818 w 2738"/>
                <a:gd name="T9" fmla="*/ 2542 h 2549"/>
                <a:gd name="T10" fmla="*/ 73 w 2738"/>
                <a:gd name="T11" fmla="*/ 1477 h 2549"/>
                <a:gd name="T12" fmla="*/ 475 w 2738"/>
                <a:gd name="T13" fmla="*/ 1234 h 2549"/>
                <a:gd name="T14" fmla="*/ 868 w 2738"/>
                <a:gd name="T15" fmla="*/ 1660 h 2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38" h="2549">
                  <a:moveTo>
                    <a:pt x="868" y="1660"/>
                  </a:moveTo>
                  <a:cubicBezTo>
                    <a:pt x="868" y="1660"/>
                    <a:pt x="1912" y="149"/>
                    <a:pt x="2693" y="0"/>
                  </a:cubicBezTo>
                  <a:cubicBezTo>
                    <a:pt x="2738" y="55"/>
                    <a:pt x="2738" y="55"/>
                    <a:pt x="2738" y="55"/>
                  </a:cubicBezTo>
                  <a:cubicBezTo>
                    <a:pt x="2738" y="55"/>
                    <a:pt x="2119" y="618"/>
                    <a:pt x="1658" y="1226"/>
                  </a:cubicBezTo>
                  <a:cubicBezTo>
                    <a:pt x="1177" y="1861"/>
                    <a:pt x="952" y="2549"/>
                    <a:pt x="818" y="2542"/>
                  </a:cubicBezTo>
                  <a:cubicBezTo>
                    <a:pt x="636" y="2529"/>
                    <a:pt x="420" y="1335"/>
                    <a:pt x="73" y="1477"/>
                  </a:cubicBezTo>
                  <a:cubicBezTo>
                    <a:pt x="0" y="1458"/>
                    <a:pt x="198" y="1169"/>
                    <a:pt x="475" y="1234"/>
                  </a:cubicBezTo>
                  <a:cubicBezTo>
                    <a:pt x="649" y="1275"/>
                    <a:pt x="868" y="1660"/>
                    <a:pt x="868" y="166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730BE33A-6BEC-4617-A759-D3B14884339A}"/>
                </a:ext>
              </a:extLst>
            </p:cNvPr>
            <p:cNvGrpSpPr/>
            <p:nvPr/>
          </p:nvGrpSpPr>
          <p:grpSpPr>
            <a:xfrm>
              <a:off x="2888138" y="5632175"/>
              <a:ext cx="6065362" cy="527067"/>
              <a:chOff x="2716688" y="5451200"/>
              <a:chExt cx="6065362" cy="527067"/>
            </a:xfrm>
          </p:grpSpPr>
          <p:sp>
            <p:nvSpPr>
              <p:cNvPr id="123" name="직사각형 122">
                <a:extLst>
                  <a:ext uri="{FF2B5EF4-FFF2-40B4-BE49-F238E27FC236}">
                    <a16:creationId xmlns:a16="http://schemas.microsoft.com/office/drawing/2014/main" id="{159CB99B-B6C9-496F-8FAD-0398B3AD314A}"/>
                  </a:ext>
                </a:extLst>
              </p:cNvPr>
              <p:cNvSpPr/>
              <p:nvPr/>
            </p:nvSpPr>
            <p:spPr>
              <a:xfrm>
                <a:off x="2716688" y="5582983"/>
                <a:ext cx="2731612" cy="3293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fontAlgn="base">
                  <a:lnSpc>
                    <a:spcPct val="110000"/>
                  </a:lnSpc>
                  <a:spcAft>
                    <a:spcPts val="1200"/>
                  </a:spcAft>
                  <a:buClr>
                    <a:srgbClr val="02BC81"/>
                  </a:buClr>
                  <a:buSzPct val="80000"/>
                </a:pPr>
                <a:r>
                  <a:rPr lang="ko-KR" altLang="en-US" sz="14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징계 및 </a:t>
                </a:r>
                <a:r>
                  <a:rPr lang="en-US" altLang="ko-KR" sz="14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3</a:t>
                </a:r>
                <a:r>
                  <a:rPr lang="ko-KR" altLang="en-US" sz="1400" b="1" kern="0" spc="-10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천만원</a:t>
                </a:r>
                <a:r>
                  <a:rPr lang="ko-KR" altLang="en-US" sz="1400" b="1" kern="0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이하의 과태료 </a:t>
                </a:r>
                <a:endParaRPr lang="en-US" altLang="ko-KR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02E8561F-748E-4151-83AB-6445C201CED5}"/>
                  </a:ext>
                </a:extLst>
              </p:cNvPr>
              <p:cNvSpPr txBox="1"/>
              <p:nvPr/>
            </p:nvSpPr>
            <p:spPr>
              <a:xfrm>
                <a:off x="5236370" y="5451200"/>
                <a:ext cx="3545680" cy="5270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fontAlgn="base">
                  <a:lnSpc>
                    <a:spcPct val="110000"/>
                  </a:lnSpc>
                  <a:spcAft>
                    <a:spcPts val="1200"/>
                  </a:spcAft>
                  <a:buClr>
                    <a:srgbClr val="02BC81"/>
                  </a:buClr>
                  <a:buSzPct val="80000"/>
                </a:pPr>
                <a:r>
                  <a:rPr lang="ko-KR" altLang="en-US" sz="1200" b="1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소속기관장</a:t>
                </a:r>
                <a:r>
                  <a:rPr lang="ko-KR" altLang="en-US" sz="1200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은 해당 공직자의</a:t>
                </a:r>
                <a:r>
                  <a:rPr lang="en-US" altLang="ko-KR" sz="1400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2B886D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400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2B886D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1400" b="1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AA5E5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직무를 중지ㆍ취소</a:t>
                </a:r>
                <a:r>
                  <a:rPr lang="ko-KR" altLang="en-US" sz="1400" kern="0" spc="-1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하는 등 필요한 조치</a:t>
                </a:r>
              </a:p>
            </p:txBody>
          </p:sp>
          <p:cxnSp>
            <p:nvCxnSpPr>
              <p:cNvPr id="25" name="직선 연결선 24">
                <a:extLst>
                  <a:ext uri="{FF2B5EF4-FFF2-40B4-BE49-F238E27FC236}">
                    <a16:creationId xmlns:a16="http://schemas.microsoft.com/office/drawing/2014/main" id="{0713C37E-67D3-422A-8091-54E44811FA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438775" y="5562600"/>
                <a:ext cx="0" cy="333375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0" name="이등변 삼각형 29">
              <a:extLst>
                <a:ext uri="{FF2B5EF4-FFF2-40B4-BE49-F238E27FC236}">
                  <a16:creationId xmlns:a16="http://schemas.microsoft.com/office/drawing/2014/main" id="{E604B834-0C43-4B90-9EA9-C384DDAD941E}"/>
                </a:ext>
              </a:extLst>
            </p:cNvPr>
            <p:cNvSpPr/>
            <p:nvPr/>
          </p:nvSpPr>
          <p:spPr>
            <a:xfrm rot="5400000">
              <a:off x="2636043" y="5843147"/>
              <a:ext cx="171450" cy="147802"/>
            </a:xfrm>
            <a:prstGeom prst="triangle">
              <a:avLst/>
            </a:prstGeom>
            <a:solidFill>
              <a:srgbClr val="F0E2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9C5BF84-5096-4232-8FE2-E55AF3F0A59B}"/>
              </a:ext>
            </a:extLst>
          </p:cNvPr>
          <p:cNvSpPr/>
          <p:nvPr/>
        </p:nvSpPr>
        <p:spPr>
          <a:xfrm>
            <a:off x="4187921" y="3390435"/>
            <a:ext cx="2593879" cy="1622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3172F55A-07CF-4448-B7D9-0043AD7D687D}"/>
              </a:ext>
            </a:extLst>
          </p:cNvPr>
          <p:cNvGrpSpPr/>
          <p:nvPr/>
        </p:nvGrpSpPr>
        <p:grpSpPr>
          <a:xfrm>
            <a:off x="4137121" y="2589439"/>
            <a:ext cx="4765227" cy="2563493"/>
            <a:chOff x="4137121" y="2589439"/>
            <a:chExt cx="4765227" cy="2563493"/>
          </a:xfrm>
        </p:grpSpPr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DB254D2C-3F6C-431D-B120-0271E6A8F516}"/>
                </a:ext>
              </a:extLst>
            </p:cNvPr>
            <p:cNvSpPr txBox="1"/>
            <p:nvPr/>
          </p:nvSpPr>
          <p:spPr>
            <a:xfrm>
              <a:off x="4161943" y="3829493"/>
              <a:ext cx="4359758" cy="132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t">
              <a:spAutoFit/>
            </a:bodyPr>
            <a:lstStyle/>
            <a:p>
              <a:pPr>
                <a:spcAft>
                  <a:spcPts val="300"/>
                </a:spcAft>
                <a:buClr>
                  <a:schemeClr val="bg1">
                    <a:lumMod val="65000"/>
                  </a:schemeClr>
                </a:buClr>
                <a:tabLst>
                  <a:tab pos="182563" algn="l"/>
                </a:tabLst>
              </a:pPr>
              <a:r>
                <a:rPr lang="ko-KR" altLang="en-US" sz="12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가족채용을 </a:t>
              </a:r>
              <a:r>
                <a:rPr lang="ko-KR" altLang="en-US" sz="1200" b="1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제한받는</a:t>
              </a:r>
              <a:r>
                <a:rPr lang="ko-KR" altLang="en-US" sz="12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공직자의 범위</a:t>
              </a:r>
              <a:endParaRPr lang="en-US" altLang="ko-KR" sz="12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180975" indent="-180975">
                <a:spcAft>
                  <a:spcPts val="300"/>
                </a:spcAft>
                <a:buClr>
                  <a:schemeClr val="bg1">
                    <a:lumMod val="65000"/>
                  </a:schemeClr>
                </a:buClr>
                <a:buFont typeface="Arial" panose="020B0604020202020204" pitchFamily="34" charset="0"/>
                <a:buChar char="•"/>
                <a:tabLst>
                  <a:tab pos="142875" algn="l"/>
                </a:tabLst>
              </a:pPr>
              <a:r>
                <a:rPr lang="ko-KR" altLang="en-US" sz="14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 고위공직자</a:t>
              </a:r>
              <a:endParaRPr lang="en-US" altLang="ko-KR" sz="14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180975" indent="-180975">
                <a:spcAft>
                  <a:spcPts val="300"/>
                </a:spcAft>
                <a:buClr>
                  <a:schemeClr val="bg1">
                    <a:lumMod val="65000"/>
                  </a:schemeClr>
                </a:buClr>
                <a:buFont typeface="Arial" panose="020B0604020202020204" pitchFamily="34" charset="0"/>
                <a:buChar char="•"/>
                <a:tabLst>
                  <a:tab pos="142875" algn="l"/>
                </a:tabLst>
              </a:pPr>
              <a:r>
                <a:rPr lang="ko-KR" altLang="en-US" sz="14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채용업무를 담당</a:t>
              </a:r>
              <a:r>
                <a:rPr lang="ko-KR" altLang="en-US" sz="14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하는 공직자</a:t>
              </a:r>
              <a:endParaRPr lang="en-US" altLang="ko-KR" sz="1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180975" indent="-180975">
                <a:spcAft>
                  <a:spcPts val="300"/>
                </a:spcAft>
                <a:buClr>
                  <a:schemeClr val="bg1">
                    <a:lumMod val="65000"/>
                  </a:schemeClr>
                </a:buClr>
                <a:buFont typeface="Arial" panose="020B0604020202020204" pitchFamily="34" charset="0"/>
                <a:buChar char="•"/>
                <a:tabLst>
                  <a:tab pos="142875" algn="l"/>
                </a:tabLst>
              </a:pPr>
              <a:r>
                <a:rPr lang="ko-KR" altLang="en-US" sz="14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해당 산하 공공기관의 </a:t>
              </a:r>
              <a:r>
                <a:rPr lang="ko-KR" altLang="en-US" sz="14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감독기관인 공공기관 소속</a:t>
              </a:r>
              <a:r>
                <a:rPr lang="ko-KR" altLang="en-US" sz="14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고위공직자</a:t>
              </a:r>
              <a:endParaRPr lang="en-US" altLang="ko-KR" sz="1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180975" indent="-180975">
                <a:spcAft>
                  <a:spcPts val="300"/>
                </a:spcAft>
                <a:buClr>
                  <a:schemeClr val="bg1">
                    <a:lumMod val="65000"/>
                  </a:schemeClr>
                </a:buClr>
                <a:buFont typeface="Arial" panose="020B0604020202020204" pitchFamily="34" charset="0"/>
                <a:buChar char="•"/>
                <a:tabLst>
                  <a:tab pos="142875" algn="l"/>
                </a:tabLst>
              </a:pPr>
              <a:r>
                <a:rPr lang="ko-KR" altLang="en-US" sz="14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해당 자회사의 </a:t>
              </a:r>
              <a:r>
                <a:rPr lang="ko-KR" altLang="en-US" sz="1400" b="1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모회사인 공공기관 소속</a:t>
              </a:r>
              <a:r>
                <a:rPr lang="ko-KR" altLang="en-US" sz="14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고위공직자 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B22FB781-2641-4E23-8921-C23C3ED7A853}"/>
                </a:ext>
              </a:extLst>
            </p:cNvPr>
            <p:cNvSpPr txBox="1"/>
            <p:nvPr/>
          </p:nvSpPr>
          <p:spPr>
            <a:xfrm>
              <a:off x="4137121" y="2589439"/>
              <a:ext cx="4765227" cy="10156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t">
              <a:spAutoFit/>
            </a:bodyPr>
            <a:lstStyle/>
            <a:p>
              <a:pPr>
                <a:spcAft>
                  <a:spcPts val="600"/>
                </a:spcAft>
                <a:buClr>
                  <a:schemeClr val="bg1">
                    <a:lumMod val="65000"/>
                  </a:schemeClr>
                </a:buClr>
                <a:tabLst>
                  <a:tab pos="182563" algn="l"/>
                </a:tabLst>
              </a:pPr>
              <a:r>
                <a:rPr lang="ko-KR" altLang="en-US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가족 채용을 </a:t>
              </a:r>
              <a:r>
                <a:rPr lang="ko-KR" altLang="en-US" sz="1400" spc="-6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제한받는</a:t>
              </a:r>
              <a:r>
                <a:rPr lang="ko-KR" altLang="en-US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고위</a:t>
              </a:r>
              <a:r>
                <a:rPr lang="ko-KR" altLang="en-US" sz="14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</a:t>
              </a:r>
              <a:r>
                <a:rPr lang="ko-KR" altLang="en-US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등은 </a:t>
              </a:r>
              <a:r>
                <a:rPr lang="en-US" altLang="ko-KR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 공공기관</a:t>
              </a:r>
              <a:r>
                <a:rPr lang="en-US" altLang="ko-KR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산하기관</a:t>
              </a:r>
              <a:r>
                <a:rPr lang="en-US" altLang="ko-KR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자회사 포함</a:t>
              </a:r>
              <a:r>
                <a:rPr lang="en-US" altLang="ko-KR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에 </a:t>
              </a:r>
              <a:r>
                <a:rPr lang="en-US" altLang="ko-KR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자신의 가족이 </a:t>
              </a:r>
              <a:r>
                <a:rPr lang="ko-KR" altLang="en-US" sz="1600" b="1" spc="-6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경쟁절차</a:t>
              </a:r>
              <a:r>
                <a:rPr lang="ko-KR" altLang="en-US" sz="16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없이 채용되도록 </a:t>
              </a:r>
              <a:r>
                <a:rPr lang="en-US" altLang="ko-KR" sz="16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지시ㆍ 유도하거나 묵인하는 행위 금지</a:t>
              </a:r>
              <a:endParaRPr lang="en-US" altLang="ko-KR" sz="1600" b="1" spc="-6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4A2D0707-E8BF-4B05-B494-5C794A1C693C}"/>
                </a:ext>
              </a:extLst>
            </p:cNvPr>
            <p:cNvCxnSpPr>
              <a:cxnSpLocks/>
            </p:cNvCxnSpPr>
            <p:nvPr/>
          </p:nvCxnSpPr>
          <p:spPr>
            <a:xfrm>
              <a:off x="4187921" y="3705680"/>
              <a:ext cx="4194079" cy="0"/>
            </a:xfrm>
            <a:prstGeom prst="line">
              <a:avLst/>
            </a:prstGeom>
            <a:ln>
              <a:solidFill>
                <a:srgbClr val="D9B9A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78F8EDA5-AF05-472D-9EB8-C816A0ED4969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grpSp>
          <p:nvGrpSpPr>
            <p:cNvPr id="97" name="그룹 96">
              <a:extLst>
                <a:ext uri="{FF2B5EF4-FFF2-40B4-BE49-F238E27FC236}">
                  <a16:creationId xmlns:a16="http://schemas.microsoft.com/office/drawing/2014/main" id="{2DCC8149-1360-4BDB-8561-284B99AD7F9C}"/>
                </a:ext>
              </a:extLst>
            </p:cNvPr>
            <p:cNvGrpSpPr/>
            <p:nvPr/>
          </p:nvGrpSpPr>
          <p:grpSpPr>
            <a:xfrm>
              <a:off x="1" y="0"/>
              <a:ext cx="9905999" cy="1173480"/>
              <a:chOff x="1" y="0"/>
              <a:chExt cx="9905999" cy="1173480"/>
            </a:xfrm>
          </p:grpSpPr>
          <p:sp>
            <p:nvSpPr>
              <p:cNvPr id="98" name="직사각형 97">
                <a:extLst>
                  <a:ext uri="{FF2B5EF4-FFF2-40B4-BE49-F238E27FC236}">
                    <a16:creationId xmlns:a16="http://schemas.microsoft.com/office/drawing/2014/main" id="{137FB02B-C2A4-4A78-92B2-A12DFE38D47D}"/>
                  </a:ext>
                </a:extLst>
              </p:cNvPr>
              <p:cNvSpPr/>
              <p:nvPr/>
            </p:nvSpPr>
            <p:spPr>
              <a:xfrm rot="16200000" flipH="1">
                <a:off x="4384262" y="-4348258"/>
                <a:ext cx="1137478" cy="9905998"/>
              </a:xfrm>
              <a:prstGeom prst="rect">
                <a:avLst/>
              </a:prstGeom>
              <a:solidFill>
                <a:srgbClr val="F0E2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62"/>
              </a:p>
            </p:txBody>
          </p:sp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F59A6C0B-9613-4CBC-A9AF-B0194A69A409}"/>
                  </a:ext>
                </a:extLst>
              </p:cNvPr>
              <p:cNvSpPr txBox="1"/>
              <p:nvPr/>
            </p:nvSpPr>
            <p:spPr>
              <a:xfrm>
                <a:off x="166049" y="33306"/>
                <a:ext cx="9573902" cy="351373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gradFill flip="none" rotWithShape="1">
                <a:gsLst>
                  <a:gs pos="0">
                    <a:srgbClr val="9B4F71"/>
                  </a:gs>
                  <a:gs pos="100000">
                    <a:srgbClr val="A56345">
                      <a:shade val="100000"/>
                      <a:satMod val="115000"/>
                    </a:srgbClr>
                  </a:gs>
                </a:gsLst>
                <a:lin ang="138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ctr">
                  <a:defRPr sz="20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BEC4F7FA-7191-40A2-BA4B-F52886757919}"/>
                  </a:ext>
                </a:extLst>
              </p:cNvPr>
              <p:cNvSpPr txBox="1"/>
              <p:nvPr/>
            </p:nvSpPr>
            <p:spPr>
              <a:xfrm>
                <a:off x="244888" y="488389"/>
                <a:ext cx="6431876" cy="559176"/>
              </a:xfrm>
              <a:prstGeom prst="rect">
                <a:avLst/>
              </a:prstGeom>
              <a:noFill/>
              <a:effectLst/>
            </p:spPr>
            <p:txBody>
              <a:bodyPr wrap="none" lIns="108000" tIns="108000" rIns="108000" bIns="72000" anchor="ctr">
                <a:noAutofit/>
              </a:bodyPr>
              <a:lstStyle/>
              <a:p>
                <a:pPr fontAlgn="base"/>
                <a:r>
                  <a:rPr lang="ko-KR" altLang="en-US" sz="2800" spc="-20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794933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가족 채용 제한</a:t>
                </a:r>
              </a:p>
            </p:txBody>
          </p:sp>
          <p:sp>
            <p:nvSpPr>
              <p:cNvPr id="101" name="사각형: 둥근 모서리 100">
                <a:extLst>
                  <a:ext uri="{FF2B5EF4-FFF2-40B4-BE49-F238E27FC236}">
                    <a16:creationId xmlns:a16="http://schemas.microsoft.com/office/drawing/2014/main" id="{97E02719-1D04-4B44-BBB1-DF99B267671C}"/>
                  </a:ext>
                </a:extLst>
              </p:cNvPr>
              <p:cNvSpPr/>
              <p:nvPr/>
            </p:nvSpPr>
            <p:spPr>
              <a:xfrm>
                <a:off x="1906653" y="80247"/>
                <a:ext cx="646048" cy="216933"/>
              </a:xfrm>
              <a:prstGeom prst="roundRect">
                <a:avLst>
                  <a:gd name="adj" fmla="val 50000"/>
                </a:avLst>
              </a:prstGeom>
              <a:solidFill>
                <a:srgbClr val="E0C3B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36000" bIns="36000" rtlCol="0" anchor="ctr">
                <a:no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11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rgbClr val="A56345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87BB70F0-218C-454E-9C94-CB6E38F05821}"/>
                  </a:ext>
                </a:extLst>
              </p:cNvPr>
              <p:cNvSpPr txBox="1"/>
              <p:nvPr/>
            </p:nvSpPr>
            <p:spPr>
              <a:xfrm>
                <a:off x="313996" y="33424"/>
                <a:ext cx="185770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제한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금지 행위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2</a:t>
                </a:r>
                <a:endPara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03" name="직사각형 102">
                <a:extLst>
                  <a:ext uri="{FF2B5EF4-FFF2-40B4-BE49-F238E27FC236}">
                    <a16:creationId xmlns:a16="http://schemas.microsoft.com/office/drawing/2014/main" id="{3A13143A-E1D0-4DAF-B134-D694068AB64B}"/>
                  </a:ext>
                </a:extLst>
              </p:cNvPr>
              <p:cNvSpPr/>
              <p:nvPr/>
            </p:nvSpPr>
            <p:spPr>
              <a:xfrm>
                <a:off x="1" y="0"/>
                <a:ext cx="9905999" cy="3600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52" name="그룹 151">
              <a:extLst>
                <a:ext uri="{FF2B5EF4-FFF2-40B4-BE49-F238E27FC236}">
                  <a16:creationId xmlns:a16="http://schemas.microsoft.com/office/drawing/2014/main" id="{D7BCE8D5-AA11-4DC5-A4FC-87422D54B47E}"/>
                </a:ext>
              </a:extLst>
            </p:cNvPr>
            <p:cNvGrpSpPr/>
            <p:nvPr/>
          </p:nvGrpSpPr>
          <p:grpSpPr>
            <a:xfrm>
              <a:off x="7564850" y="372291"/>
              <a:ext cx="1960542" cy="276999"/>
              <a:chOff x="7564850" y="362766"/>
              <a:chExt cx="1960542" cy="276999"/>
            </a:xfrm>
          </p:grpSpPr>
          <p:grpSp>
            <p:nvGrpSpPr>
              <p:cNvPr id="153" name="그룹 152">
                <a:extLst>
                  <a:ext uri="{FF2B5EF4-FFF2-40B4-BE49-F238E27FC236}">
                    <a16:creationId xmlns:a16="http://schemas.microsoft.com/office/drawing/2014/main" id="{BAB6CFB1-AE78-4A69-8104-8FE5CCED7C7A}"/>
                  </a:ext>
                </a:extLst>
              </p:cNvPr>
              <p:cNvGrpSpPr/>
              <p:nvPr/>
            </p:nvGrpSpPr>
            <p:grpSpPr>
              <a:xfrm>
                <a:off x="8365185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57" name="Freeform 458">
                  <a:extLst>
                    <a:ext uri="{FF2B5EF4-FFF2-40B4-BE49-F238E27FC236}">
                      <a16:creationId xmlns:a16="http://schemas.microsoft.com/office/drawing/2014/main" id="{9B5F565C-1558-4A43-8209-36DB62CD9C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A2566D"/>
                    </a:gs>
                    <a:gs pos="0">
                      <a:srgbClr val="F0E2DC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58" name="직사각형 157">
                  <a:extLst>
                    <a:ext uri="{FF2B5EF4-FFF2-40B4-BE49-F238E27FC236}">
                      <a16:creationId xmlns:a16="http://schemas.microsoft.com/office/drawing/2014/main" id="{F9373015-594A-48A7-8A89-810494DB4729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  <p:grpSp>
            <p:nvGrpSpPr>
              <p:cNvPr id="154" name="그룹 153">
                <a:extLst>
                  <a:ext uri="{FF2B5EF4-FFF2-40B4-BE49-F238E27FC236}">
                    <a16:creationId xmlns:a16="http://schemas.microsoft.com/office/drawing/2014/main" id="{40DF58E7-7549-44C7-9942-F89E9E8930A0}"/>
                  </a:ext>
                </a:extLst>
              </p:cNvPr>
              <p:cNvGrpSpPr/>
              <p:nvPr/>
            </p:nvGrpSpPr>
            <p:grpSpPr>
              <a:xfrm>
                <a:off x="7564850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55" name="Freeform 458">
                  <a:extLst>
                    <a:ext uri="{FF2B5EF4-FFF2-40B4-BE49-F238E27FC236}">
                      <a16:creationId xmlns:a16="http://schemas.microsoft.com/office/drawing/2014/main" id="{51A1703B-3225-4F85-AD25-5A58B0C643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700699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>
                  <a:gsLst>
                    <a:gs pos="2000">
                      <a:schemeClr val="accent2">
                        <a:lumMod val="75000"/>
                      </a:schemeClr>
                    </a:gs>
                    <a:gs pos="62000">
                      <a:srgbClr val="A0546F"/>
                    </a:gs>
                  </a:gsLst>
                  <a:lin ang="5400000" scaled="1"/>
                </a:gradFill>
                <a:ln>
                  <a:noFill/>
                </a:ln>
                <a:effectLst>
                  <a:outerShdw blurRad="50800" dist="63500" dir="5400000" sx="93000" sy="93000" algn="t" rotWithShape="0">
                    <a:srgbClr val="A0546F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56" name="직사각형 155">
                  <a:extLst>
                    <a:ext uri="{FF2B5EF4-FFF2-40B4-BE49-F238E27FC236}">
                      <a16:creationId xmlns:a16="http://schemas.microsoft.com/office/drawing/2014/main" id="{B66D88D5-618F-44F3-A226-0ADA8D824C75}"/>
                    </a:ext>
                  </a:extLst>
                </p:cNvPr>
                <p:cNvSpPr/>
                <p:nvPr/>
              </p:nvSpPr>
              <p:spPr>
                <a:xfrm>
                  <a:off x="4485431" y="-710341"/>
                  <a:ext cx="790601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 </a:t>
                  </a:r>
                  <a:r>
                    <a:rPr lang="en-US" altLang="ko-KR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· </a:t>
                  </a:r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</p:grp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6091A57A-CF8E-4E30-BA17-A6CA0AE113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57</a:t>
            </a:fld>
            <a:endParaRPr lang="ko-KR" altLang="en-US"/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6F0DCB05-4D9E-4553-A21A-759E44ECAE95}"/>
              </a:ext>
            </a:extLst>
          </p:cNvPr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216CF9BB-1EB1-4561-8665-9A6D28B4303D}"/>
              </a:ext>
            </a:extLst>
          </p:cNvPr>
          <p:cNvGrpSpPr/>
          <p:nvPr/>
        </p:nvGrpSpPr>
        <p:grpSpPr>
          <a:xfrm>
            <a:off x="415925" y="1301749"/>
            <a:ext cx="9072563" cy="5089525"/>
            <a:chOff x="415925" y="425449"/>
            <a:chExt cx="9072563" cy="5089525"/>
          </a:xfrm>
        </p:grpSpPr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id="{C89C5C1F-75BA-49E5-9C4E-77874C1C9CBD}"/>
                </a:ext>
              </a:extLst>
            </p:cNvPr>
            <p:cNvSpPr/>
            <p:nvPr/>
          </p:nvSpPr>
          <p:spPr>
            <a:xfrm>
              <a:off x="415925" y="425449"/>
              <a:ext cx="9072563" cy="50895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778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6" name="그룹 55">
              <a:extLst>
                <a:ext uri="{FF2B5EF4-FFF2-40B4-BE49-F238E27FC236}">
                  <a16:creationId xmlns:a16="http://schemas.microsoft.com/office/drawing/2014/main" id="{1E6B11E6-B2DA-4167-A247-0E2002FE330A}"/>
                </a:ext>
              </a:extLst>
            </p:cNvPr>
            <p:cNvGrpSpPr/>
            <p:nvPr/>
          </p:nvGrpSpPr>
          <p:grpSpPr>
            <a:xfrm>
              <a:off x="415925" y="425450"/>
              <a:ext cx="9072561" cy="433388"/>
              <a:chOff x="415925" y="1892300"/>
              <a:chExt cx="9098582" cy="433388"/>
            </a:xfrm>
          </p:grpSpPr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96D83D37-9FC7-4F8F-9D2A-4F384E73F813}"/>
                  </a:ext>
                </a:extLst>
              </p:cNvPr>
              <p:cNvSpPr txBox="1"/>
              <p:nvPr/>
            </p:nvSpPr>
            <p:spPr>
              <a:xfrm>
                <a:off x="415925" y="1892300"/>
                <a:ext cx="2809875" cy="433388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lIns="144000">
                <a:spAutoFit/>
              </a:bodyPr>
              <a:lstStyle/>
              <a:p>
                <a:pPr marL="416560" marR="0" indent="-416560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20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03864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참고</a:t>
                </a:r>
                <a:endPara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1AE9CC2F-0442-43F4-9C90-82FDD7B8CC1E}"/>
                  </a:ext>
                </a:extLst>
              </p:cNvPr>
              <p:cNvSpPr txBox="1"/>
              <p:nvPr/>
            </p:nvSpPr>
            <p:spPr>
              <a:xfrm>
                <a:off x="1152524" y="1892300"/>
                <a:ext cx="8361983" cy="433388"/>
              </a:xfrm>
              <a:prstGeom prst="rect">
                <a:avLst/>
              </a:prstGeom>
              <a:solidFill>
                <a:schemeClr val="accent1">
                  <a:lumMod val="50000"/>
                </a:schemeClr>
              </a:solidFill>
            </p:spPr>
            <p:txBody>
              <a:bodyPr wrap="square" lIns="144000">
                <a:spAutoFit/>
              </a:bodyPr>
              <a:lstStyle/>
              <a:p>
                <a:pPr marL="416560" indent="-416560" fontAlgn="base">
                  <a:lnSpc>
                    <a:spcPct val="120000"/>
                  </a:lnSpc>
                </a:pPr>
                <a:r>
                  <a:rPr lang="ko-KR" altLang="en-US" sz="20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고위공직자의 범위</a:t>
                </a:r>
              </a:p>
            </p:txBody>
          </p:sp>
        </p:grpSp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E20279D0-5BFE-4268-8F8C-5A0F4BAF74C1}"/>
              </a:ext>
            </a:extLst>
          </p:cNvPr>
          <p:cNvGrpSpPr/>
          <p:nvPr/>
        </p:nvGrpSpPr>
        <p:grpSpPr>
          <a:xfrm>
            <a:off x="1007492" y="1052216"/>
            <a:ext cx="809351" cy="380409"/>
            <a:chOff x="1007492" y="1052216"/>
            <a:chExt cx="809351" cy="380409"/>
          </a:xfrm>
        </p:grpSpPr>
        <p:sp>
          <p:nvSpPr>
            <p:cNvPr id="60" name="직각 삼각형 59">
              <a:extLst>
                <a:ext uri="{FF2B5EF4-FFF2-40B4-BE49-F238E27FC236}">
                  <a16:creationId xmlns:a16="http://schemas.microsoft.com/office/drawing/2014/main" id="{828180C4-C158-4488-A8FE-D4D61AFE5713}"/>
                </a:ext>
              </a:extLst>
            </p:cNvPr>
            <p:cNvSpPr/>
            <p:nvPr/>
          </p:nvSpPr>
          <p:spPr>
            <a:xfrm rot="10800000">
              <a:off x="1007494" y="1291144"/>
              <a:ext cx="141480" cy="141481"/>
            </a:xfrm>
            <a:prstGeom prst="rtTriangle">
              <a:avLst/>
            </a:prstGeom>
            <a:gradFill flip="none" rotWithShape="1">
              <a:gsLst>
                <a:gs pos="0">
                  <a:srgbClr val="767171">
                    <a:shade val="30000"/>
                    <a:satMod val="115000"/>
                  </a:srgbClr>
                </a:gs>
                <a:gs pos="50000">
                  <a:srgbClr val="767171">
                    <a:shade val="67500"/>
                    <a:satMod val="115000"/>
                  </a:srgbClr>
                </a:gs>
                <a:gs pos="100000">
                  <a:srgbClr val="76717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latin typeface="+mj-ea"/>
                <a:ea typeface="+mj-ea"/>
              </a:endParaRPr>
            </a:p>
          </p:txBody>
        </p:sp>
        <p:sp>
          <p:nvSpPr>
            <p:cNvPr id="61" name="직사각형 60">
              <a:extLst>
                <a:ext uri="{FF2B5EF4-FFF2-40B4-BE49-F238E27FC236}">
                  <a16:creationId xmlns:a16="http://schemas.microsoft.com/office/drawing/2014/main" id="{2A117615-D97A-43FF-BAEF-4442E16C151B}"/>
                </a:ext>
              </a:extLst>
            </p:cNvPr>
            <p:cNvSpPr/>
            <p:nvPr/>
          </p:nvSpPr>
          <p:spPr>
            <a:xfrm>
              <a:off x="1007492" y="1052216"/>
              <a:ext cx="809351" cy="24198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sp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호</a:t>
              </a:r>
              <a:endParaRPr lang="ko-KR" altLang="en-US" sz="11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63" name="TextBox 62">
            <a:extLst>
              <a:ext uri="{FF2B5EF4-FFF2-40B4-BE49-F238E27FC236}">
                <a16:creationId xmlns:a16="http://schemas.microsoft.com/office/drawing/2014/main" id="{6EA5BABD-9CF8-4137-BB37-F10868A39D38}"/>
              </a:ext>
            </a:extLst>
          </p:cNvPr>
          <p:cNvSpPr txBox="1"/>
          <p:nvPr/>
        </p:nvSpPr>
        <p:spPr>
          <a:xfrm>
            <a:off x="535717" y="1902603"/>
            <a:ext cx="8598259" cy="430799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 wrap="square" lIns="108000" rIns="108000" rtlCol="0" anchor="ctr">
            <a:noAutofit/>
          </a:bodyPr>
          <a:lstStyle/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대통령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국무총리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국무위원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국회의원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국가정보원의 원장 및 차장 등 국가의 정무직공무원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지방자치단체의 장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지방의회의원 등 지방자치단체의 정무직공무원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일반직 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급 국가공무원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「국가공무원법」 제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23</a:t>
            </a:r>
            <a:r>
              <a:rPr lang="ko-KR" altLang="en-US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조에 따라 배정된 </a:t>
            </a:r>
            <a:r>
              <a:rPr lang="ko-KR" altLang="en-US" sz="105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직무등급이</a:t>
            </a:r>
            <a:r>
              <a:rPr lang="ko-KR" altLang="en-US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가장 높은 등급의 직위에 임용된 고위공무원단에 속하는 일반직공무원을 포함한다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지방공무원과 이에 상응하는 보수를 받는 별정직공무원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고위공무원단에 속하는 별정직공무원을 포함한다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en-US" altLang="ko-KR" sz="1200" kern="0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대통령령으로 정하는 외무공무원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고등법원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부장판사급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이상의 법관과 대검찰청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검사급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이상의 검사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중장 이상의 장성급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將星級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장교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교육공무원 중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총장ㆍ부총장ㆍ학장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대학교의 학장은 제외한다</a:t>
            </a:r>
            <a:r>
              <a:rPr lang="en-US" altLang="ko-KR" sz="105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전문대학의 장과 대학에 준하는</a:t>
            </a:r>
            <a:b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각종 학교의 장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특별시ㆍ광역시ㆍ특별자치시ㆍ도ㆍ특별자치도의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교육감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치안감 이상의 경찰공무원 및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특별시ㆍ광역시ㆍ특별자치시ㆍ도ㆍ특별자치도의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시ㆍ도경찰청장</a:t>
            </a:r>
            <a:endParaRPr lang="ko-KR" altLang="en-US" sz="1200" kern="0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소방정감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이상의 소방공무원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지방국세청장 및 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급 공무원 또는 고위공무원단에 속하는 공무원인 세관장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다목부터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바목까지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아목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및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차목의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공무원으로 임명할 수 있는 직위 또는 이에 상당하는 직위에 임용된</a:t>
            </a:r>
            <a:b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「국가공무원법」 제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26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조의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「지방공무원법」 제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25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조의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따른 임기제공무원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다만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라목ㆍ마목ㆍ아목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및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차목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중 직위가 지정된 경우에는 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 직위에 임용된 「국가공무원법」 제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26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조의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「지방공무원법」 제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25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조의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따른 임기제공무원만 해당된다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공기업의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장ㆍ부기관장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및 상임감사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한국은행의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총재ㆍ부총재ㆍ감사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및 금융통화위원회의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추천직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위원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b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금융감독원의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원장ㆍ부원장ㆍ부원장보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및 감사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농업협동조합중앙회ㆍ수산업협동조합중앙회의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회장 및 상임감사</a:t>
            </a:r>
          </a:p>
          <a:p>
            <a:pPr marL="180975" indent="-180975" latinLnBrk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 밖에 대통령령으로 정하는 정부의 공무원 및 공직유관단체의 임원</a:t>
            </a:r>
          </a:p>
        </p:txBody>
      </p:sp>
    </p:spTree>
    <p:extLst>
      <p:ext uri="{BB962C8B-B14F-4D97-AF65-F5344CB8AC3E}">
        <p14:creationId xmlns:p14="http://schemas.microsoft.com/office/powerpoint/2010/main" val="110994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>
            <a:extLst>
              <a:ext uri="{FF2B5EF4-FFF2-40B4-BE49-F238E27FC236}">
                <a16:creationId xmlns:a16="http://schemas.microsoft.com/office/drawing/2014/main" id="{F2ED8F71-870D-4447-9DF5-E80BE422F0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9542" y="2033033"/>
            <a:ext cx="3576699" cy="2387675"/>
          </a:xfrm>
          <a:prstGeom prst="rect">
            <a:avLst/>
          </a:prstGeom>
        </p:spPr>
      </p:pic>
      <p:sp>
        <p:nvSpPr>
          <p:cNvPr id="67" name="사각형: 둥근 모서리 66">
            <a:extLst>
              <a:ext uri="{FF2B5EF4-FFF2-40B4-BE49-F238E27FC236}">
                <a16:creationId xmlns:a16="http://schemas.microsoft.com/office/drawing/2014/main" id="{3D2F2BEC-8A6F-4E75-8524-F1487C7DB57D}"/>
              </a:ext>
            </a:extLst>
          </p:cNvPr>
          <p:cNvSpPr/>
          <p:nvPr/>
        </p:nvSpPr>
        <p:spPr>
          <a:xfrm flipV="1">
            <a:off x="417000" y="4368799"/>
            <a:ext cx="9072000" cy="2012948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bg1">
                  <a:shade val="100000"/>
                  <a:satMod val="115000"/>
                  <a:lumMod val="79000"/>
                </a:schemeClr>
              </a:gs>
              <a:gs pos="12000">
                <a:schemeClr val="bg1">
                  <a:shade val="100000"/>
                  <a:satMod val="115000"/>
                  <a:lumMod val="9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직사각형 67">
            <a:extLst>
              <a:ext uri="{FF2B5EF4-FFF2-40B4-BE49-F238E27FC236}">
                <a16:creationId xmlns:a16="http://schemas.microsoft.com/office/drawing/2014/main" id="{1FB9BA45-5340-4B80-8C43-28C30FE31F04}"/>
              </a:ext>
            </a:extLst>
          </p:cNvPr>
          <p:cNvSpPr/>
          <p:nvPr/>
        </p:nvSpPr>
        <p:spPr>
          <a:xfrm flipV="1">
            <a:off x="415925" y="3756275"/>
            <a:ext cx="9074150" cy="595206"/>
          </a:xfrm>
          <a:prstGeom prst="rect">
            <a:avLst/>
          </a:prstGeom>
          <a:gradFill flip="none" rotWithShape="1">
            <a:gsLst>
              <a:gs pos="0">
                <a:srgbClr val="F0E2DC"/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32A4687-E43F-4A90-93CC-A8CEB1B3F7FA}"/>
              </a:ext>
            </a:extLst>
          </p:cNvPr>
          <p:cNvSpPr txBox="1"/>
          <p:nvPr/>
        </p:nvSpPr>
        <p:spPr>
          <a:xfrm>
            <a:off x="593725" y="4789878"/>
            <a:ext cx="8715375" cy="13039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6700" indent="-266700" latinLnBrk="0">
              <a:lnSpc>
                <a:spcPct val="110000"/>
              </a:lnSpc>
              <a:spcAft>
                <a:spcPts val="100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중앙행정기관 ○○부에서 무기계약직을 채용하는 때에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장관의 자녀를 공개경쟁채용 등 다수인을 대상으로 하는 채용시험에 의하지 않고 채용하는 행위</a:t>
            </a:r>
            <a:endParaRPr lang="en-US" altLang="ko-KR" sz="1600" b="1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5A5656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66700" indent="-266700" latinLnBrk="0">
              <a:lnSpc>
                <a:spcPct val="110000"/>
              </a:lnSpc>
              <a:spcAft>
                <a:spcPts val="100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공공기관에서 직원을 채용하는 때에 채용업무를 담당</a:t>
            </a:r>
            <a:r>
              <a:rPr lang="en-US" altLang="ko-KR" sz="12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인사업무 담당부서의 과장 및 인사업무 담당직원</a:t>
            </a:r>
            <a:r>
              <a:rPr lang="en-US" altLang="ko-KR" sz="12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하는 인사과장의 동생을 공개경쟁채용 등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다수인을 대상으로 하는 채용시험에 의하지 않고 채용하는 행위</a:t>
            </a:r>
            <a:endParaRPr lang="en-US" altLang="ko-KR" sz="1600" b="1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5A5656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EAFCEDB6-185C-4A86-A460-875FEA878877}"/>
              </a:ext>
            </a:extLst>
          </p:cNvPr>
          <p:cNvGrpSpPr/>
          <p:nvPr/>
        </p:nvGrpSpPr>
        <p:grpSpPr>
          <a:xfrm>
            <a:off x="2873888" y="1467016"/>
            <a:ext cx="4158225" cy="2588418"/>
            <a:chOff x="1660678" y="1467016"/>
            <a:chExt cx="4158225" cy="2588418"/>
          </a:xfrm>
        </p:grpSpPr>
        <p:grpSp>
          <p:nvGrpSpPr>
            <p:cNvPr id="25" name="그룹 24">
              <a:extLst>
                <a:ext uri="{FF2B5EF4-FFF2-40B4-BE49-F238E27FC236}">
                  <a16:creationId xmlns:a16="http://schemas.microsoft.com/office/drawing/2014/main" id="{992D4FA9-D5CE-4E02-B16F-DB8AFDDF1494}"/>
                </a:ext>
              </a:extLst>
            </p:cNvPr>
            <p:cNvGrpSpPr/>
            <p:nvPr/>
          </p:nvGrpSpPr>
          <p:grpSpPr>
            <a:xfrm>
              <a:off x="1660678" y="1467016"/>
              <a:ext cx="4158225" cy="2588418"/>
              <a:chOff x="2206687" y="1467016"/>
              <a:chExt cx="4158225" cy="2588418"/>
            </a:xfrm>
          </p:grpSpPr>
          <p:grpSp>
            <p:nvGrpSpPr>
              <p:cNvPr id="22" name="그룹 21">
                <a:extLst>
                  <a:ext uri="{FF2B5EF4-FFF2-40B4-BE49-F238E27FC236}">
                    <a16:creationId xmlns:a16="http://schemas.microsoft.com/office/drawing/2014/main" id="{55D54C81-417E-4D66-8A53-34ADA8B90758}"/>
                  </a:ext>
                </a:extLst>
              </p:cNvPr>
              <p:cNvGrpSpPr/>
              <p:nvPr/>
            </p:nvGrpSpPr>
            <p:grpSpPr>
              <a:xfrm>
                <a:off x="2206687" y="1467016"/>
                <a:ext cx="2647443" cy="2588418"/>
                <a:chOff x="1601472" y="1263086"/>
                <a:chExt cx="2647443" cy="2588418"/>
              </a:xfrm>
            </p:grpSpPr>
            <p:pic>
              <p:nvPicPr>
                <p:cNvPr id="73" name="그림 72">
                  <a:extLst>
                    <a:ext uri="{FF2B5EF4-FFF2-40B4-BE49-F238E27FC236}">
                      <a16:creationId xmlns:a16="http://schemas.microsoft.com/office/drawing/2014/main" id="{C8868A4C-F716-461B-8EC2-44A782F75FC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 cstate="print">
                  <a:alphaModFix amt="50000"/>
                </a:blip>
                <a:srcRect l="4231" r="7705"/>
                <a:stretch/>
              </p:blipFill>
              <p:spPr>
                <a:xfrm>
                  <a:off x="1846672" y="3551853"/>
                  <a:ext cx="1187776" cy="299650"/>
                </a:xfrm>
                <a:prstGeom prst="rect">
                  <a:avLst/>
                </a:prstGeom>
              </p:spPr>
            </p:pic>
            <p:pic>
              <p:nvPicPr>
                <p:cNvPr id="74" name="그림 73">
                  <a:extLst>
                    <a:ext uri="{FF2B5EF4-FFF2-40B4-BE49-F238E27FC236}">
                      <a16:creationId xmlns:a16="http://schemas.microsoft.com/office/drawing/2014/main" id="{47B8F68D-3316-464C-9101-25BCEE3B26B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 cstate="print"/>
                <a:srcRect l="4231" r="7705"/>
                <a:stretch/>
              </p:blipFill>
              <p:spPr>
                <a:xfrm>
                  <a:off x="3061139" y="3551854"/>
                  <a:ext cx="1187776" cy="299650"/>
                </a:xfrm>
                <a:prstGeom prst="rect">
                  <a:avLst/>
                </a:prstGeom>
              </p:spPr>
            </p:pic>
            <p:grpSp>
              <p:nvGrpSpPr>
                <p:cNvPr id="21" name="그룹 20">
                  <a:extLst>
                    <a:ext uri="{FF2B5EF4-FFF2-40B4-BE49-F238E27FC236}">
                      <a16:creationId xmlns:a16="http://schemas.microsoft.com/office/drawing/2014/main" id="{54650495-E621-4D3C-A0A9-C0C03901CB0E}"/>
                    </a:ext>
                  </a:extLst>
                </p:cNvPr>
                <p:cNvGrpSpPr/>
                <p:nvPr/>
              </p:nvGrpSpPr>
              <p:grpSpPr>
                <a:xfrm rot="21166949">
                  <a:off x="1601472" y="1263086"/>
                  <a:ext cx="1232594" cy="2031523"/>
                  <a:chOff x="-1291672" y="2172659"/>
                  <a:chExt cx="790575" cy="1303002"/>
                </a:xfrm>
              </p:grpSpPr>
              <p:pic>
                <p:nvPicPr>
                  <p:cNvPr id="19" name="그래픽 18">
                    <a:extLst>
                      <a:ext uri="{FF2B5EF4-FFF2-40B4-BE49-F238E27FC236}">
                        <a16:creationId xmlns:a16="http://schemas.microsoft.com/office/drawing/2014/main" id="{C5B98AEC-FADE-4C85-994E-90B9A8D5B53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extLst>
                      <a:ext uri="{96DAC541-7B7A-43D3-8B79-37D633B846F1}">
                        <asvg:svgBlip xmlns="" xmlns:asvg="http://schemas.microsoft.com/office/drawing/2016/SVG/main" r:embed="rId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-1291672" y="2172659"/>
                    <a:ext cx="790575" cy="876300"/>
                  </a:xfrm>
                  <a:prstGeom prst="rect">
                    <a:avLst/>
                  </a:prstGeom>
                </p:spPr>
              </p:pic>
              <p:sp>
                <p:nvSpPr>
                  <p:cNvPr id="89" name="Freeform 27">
                    <a:extLst>
                      <a:ext uri="{FF2B5EF4-FFF2-40B4-BE49-F238E27FC236}">
                        <a16:creationId xmlns:a16="http://schemas.microsoft.com/office/drawing/2014/main" id="{62176EF6-D2AA-4C92-A9E1-778131AAAB5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 rot="2700495">
                    <a:off x="-1171726" y="2882112"/>
                    <a:ext cx="659213" cy="527886"/>
                  </a:xfrm>
                  <a:custGeom>
                    <a:avLst/>
                    <a:gdLst>
                      <a:gd name="T0" fmla="*/ 3012 w 3162"/>
                      <a:gd name="T1" fmla="*/ 894 h 2531"/>
                      <a:gd name="T2" fmla="*/ 2258 w 3162"/>
                      <a:gd name="T3" fmla="*/ 736 h 2531"/>
                      <a:gd name="T4" fmla="*/ 2247 w 3162"/>
                      <a:gd name="T5" fmla="*/ 734 h 2531"/>
                      <a:gd name="T6" fmla="*/ 2106 w 3162"/>
                      <a:gd name="T7" fmla="*/ 778 h 2531"/>
                      <a:gd name="T8" fmla="*/ 1712 w 3162"/>
                      <a:gd name="T9" fmla="*/ 1154 h 2531"/>
                      <a:gd name="T10" fmla="*/ 1319 w 3162"/>
                      <a:gd name="T11" fmla="*/ 791 h 2531"/>
                      <a:gd name="T12" fmla="*/ 1864 w 3162"/>
                      <a:gd name="T13" fmla="*/ 245 h 2531"/>
                      <a:gd name="T14" fmla="*/ 1912 w 3162"/>
                      <a:gd name="T15" fmla="*/ 151 h 2531"/>
                      <a:gd name="T16" fmla="*/ 1785 w 3162"/>
                      <a:gd name="T17" fmla="*/ 3 h 2531"/>
                      <a:gd name="T18" fmla="*/ 1678 w 3162"/>
                      <a:gd name="T19" fmla="*/ 41 h 2531"/>
                      <a:gd name="T20" fmla="*/ 899 w 3162"/>
                      <a:gd name="T21" fmla="*/ 759 h 2531"/>
                      <a:gd name="T22" fmla="*/ 911 w 3162"/>
                      <a:gd name="T23" fmla="*/ 697 h 2531"/>
                      <a:gd name="T24" fmla="*/ 647 w 3162"/>
                      <a:gd name="T25" fmla="*/ 386 h 2531"/>
                      <a:gd name="T26" fmla="*/ 336 w 3162"/>
                      <a:gd name="T27" fmla="*/ 649 h 2531"/>
                      <a:gd name="T28" fmla="*/ 600 w 3162"/>
                      <a:gd name="T29" fmla="*/ 960 h 2531"/>
                      <a:gd name="T30" fmla="*/ 778 w 3162"/>
                      <a:gd name="T31" fmla="*/ 915 h 2531"/>
                      <a:gd name="T32" fmla="*/ 518 w 3162"/>
                      <a:gd name="T33" fmla="*/ 1489 h 2531"/>
                      <a:gd name="T34" fmla="*/ 79 w 3162"/>
                      <a:gd name="T35" fmla="*/ 1741 h 2531"/>
                      <a:gd name="T36" fmla="*/ 15 w 3162"/>
                      <a:gd name="T37" fmla="*/ 1832 h 2531"/>
                      <a:gd name="T38" fmla="*/ 123 w 3162"/>
                      <a:gd name="T39" fmla="*/ 1995 h 2531"/>
                      <a:gd name="T40" fmla="*/ 213 w 3162"/>
                      <a:gd name="T41" fmla="*/ 1982 h 2531"/>
                      <a:gd name="T42" fmla="*/ 661 w 3162"/>
                      <a:gd name="T43" fmla="*/ 1725 h 2531"/>
                      <a:gd name="T44" fmla="*/ 706 w 3162"/>
                      <a:gd name="T45" fmla="*/ 1677 h 2531"/>
                      <a:gd name="T46" fmla="*/ 897 w 3162"/>
                      <a:gd name="T47" fmla="*/ 1356 h 2531"/>
                      <a:gd name="T48" fmla="*/ 1298 w 3162"/>
                      <a:gd name="T49" fmla="*/ 1683 h 2531"/>
                      <a:gd name="T50" fmla="*/ 1544 w 3162"/>
                      <a:gd name="T51" fmla="*/ 1823 h 2531"/>
                      <a:gd name="T52" fmla="*/ 2026 w 3162"/>
                      <a:gd name="T53" fmla="*/ 1882 h 2531"/>
                      <a:gd name="T54" fmla="*/ 2219 w 3162"/>
                      <a:gd name="T55" fmla="*/ 2436 h 2531"/>
                      <a:gd name="T56" fmla="*/ 2377 w 3162"/>
                      <a:gd name="T57" fmla="*/ 2529 h 2531"/>
                      <a:gd name="T58" fmla="*/ 2521 w 3162"/>
                      <a:gd name="T59" fmla="*/ 2380 h 2531"/>
                      <a:gd name="T60" fmla="*/ 2510 w 3162"/>
                      <a:gd name="T61" fmla="*/ 2293 h 2531"/>
                      <a:gd name="T62" fmla="*/ 2278 w 3162"/>
                      <a:gd name="T63" fmla="*/ 1639 h 2531"/>
                      <a:gd name="T64" fmla="*/ 2165 w 3162"/>
                      <a:gd name="T65" fmla="*/ 1538 h 2531"/>
                      <a:gd name="T66" fmla="*/ 1939 w 3162"/>
                      <a:gd name="T67" fmla="*/ 1433 h 2531"/>
                      <a:gd name="T68" fmla="*/ 2276 w 3162"/>
                      <a:gd name="T69" fmla="*/ 1107 h 2531"/>
                      <a:gd name="T70" fmla="*/ 2938 w 3162"/>
                      <a:gd name="T71" fmla="*/ 1244 h 2531"/>
                      <a:gd name="T72" fmla="*/ 2950 w 3162"/>
                      <a:gd name="T73" fmla="*/ 1246 h 2531"/>
                      <a:gd name="T74" fmla="*/ 3150 w 3162"/>
                      <a:gd name="T75" fmla="*/ 1091 h 2531"/>
                      <a:gd name="T76" fmla="*/ 3012 w 3162"/>
                      <a:gd name="T77" fmla="*/ 894 h 25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3162" h="2531">
                        <a:moveTo>
                          <a:pt x="3012" y="894"/>
                        </a:moveTo>
                        <a:cubicBezTo>
                          <a:pt x="2258" y="736"/>
                          <a:pt x="2258" y="736"/>
                          <a:pt x="2258" y="736"/>
                        </a:cubicBezTo>
                        <a:cubicBezTo>
                          <a:pt x="2254" y="735"/>
                          <a:pt x="2251" y="735"/>
                          <a:pt x="2247" y="734"/>
                        </a:cubicBezTo>
                        <a:cubicBezTo>
                          <a:pt x="2194" y="727"/>
                          <a:pt x="2143" y="745"/>
                          <a:pt x="2106" y="778"/>
                        </a:cubicBezTo>
                        <a:cubicBezTo>
                          <a:pt x="1712" y="1154"/>
                          <a:pt x="1712" y="1154"/>
                          <a:pt x="1712" y="1154"/>
                        </a:cubicBezTo>
                        <a:cubicBezTo>
                          <a:pt x="1319" y="791"/>
                          <a:pt x="1319" y="791"/>
                          <a:pt x="1319" y="791"/>
                        </a:cubicBezTo>
                        <a:cubicBezTo>
                          <a:pt x="1864" y="245"/>
                          <a:pt x="1864" y="245"/>
                          <a:pt x="1864" y="245"/>
                        </a:cubicBezTo>
                        <a:cubicBezTo>
                          <a:pt x="1891" y="222"/>
                          <a:pt x="1909" y="189"/>
                          <a:pt x="1912" y="151"/>
                        </a:cubicBezTo>
                        <a:cubicBezTo>
                          <a:pt x="1917" y="75"/>
                          <a:pt x="1860" y="9"/>
                          <a:pt x="1785" y="3"/>
                        </a:cubicBezTo>
                        <a:cubicBezTo>
                          <a:pt x="1743" y="0"/>
                          <a:pt x="1706" y="15"/>
                          <a:pt x="1678" y="41"/>
                        </a:cubicBezTo>
                        <a:cubicBezTo>
                          <a:pt x="899" y="759"/>
                          <a:pt x="899" y="759"/>
                          <a:pt x="899" y="759"/>
                        </a:cubicBezTo>
                        <a:cubicBezTo>
                          <a:pt x="905" y="739"/>
                          <a:pt x="909" y="718"/>
                          <a:pt x="911" y="697"/>
                        </a:cubicBezTo>
                        <a:cubicBezTo>
                          <a:pt x="924" y="538"/>
                          <a:pt x="806" y="399"/>
                          <a:pt x="647" y="386"/>
                        </a:cubicBezTo>
                        <a:cubicBezTo>
                          <a:pt x="489" y="373"/>
                          <a:pt x="350" y="490"/>
                          <a:pt x="336" y="649"/>
                        </a:cubicBezTo>
                        <a:cubicBezTo>
                          <a:pt x="323" y="808"/>
                          <a:pt x="441" y="947"/>
                          <a:pt x="600" y="960"/>
                        </a:cubicBezTo>
                        <a:cubicBezTo>
                          <a:pt x="665" y="966"/>
                          <a:pt x="727" y="948"/>
                          <a:pt x="778" y="915"/>
                        </a:cubicBezTo>
                        <a:cubicBezTo>
                          <a:pt x="518" y="1489"/>
                          <a:pt x="518" y="1489"/>
                          <a:pt x="518" y="1489"/>
                        </a:cubicBezTo>
                        <a:cubicBezTo>
                          <a:pt x="79" y="1741"/>
                          <a:pt x="79" y="1741"/>
                          <a:pt x="79" y="1741"/>
                        </a:cubicBezTo>
                        <a:cubicBezTo>
                          <a:pt x="47" y="1761"/>
                          <a:pt x="23" y="1793"/>
                          <a:pt x="15" y="1832"/>
                        </a:cubicBezTo>
                        <a:cubicBezTo>
                          <a:pt x="0" y="1907"/>
                          <a:pt x="48" y="1980"/>
                          <a:pt x="123" y="1995"/>
                        </a:cubicBezTo>
                        <a:cubicBezTo>
                          <a:pt x="154" y="2001"/>
                          <a:pt x="186" y="1996"/>
                          <a:pt x="213" y="1982"/>
                        </a:cubicBezTo>
                        <a:cubicBezTo>
                          <a:pt x="661" y="1725"/>
                          <a:pt x="661" y="1725"/>
                          <a:pt x="661" y="1725"/>
                        </a:cubicBezTo>
                        <a:cubicBezTo>
                          <a:pt x="679" y="1713"/>
                          <a:pt x="695" y="1697"/>
                          <a:pt x="706" y="1677"/>
                        </a:cubicBezTo>
                        <a:cubicBezTo>
                          <a:pt x="897" y="1356"/>
                          <a:pt x="897" y="1356"/>
                          <a:pt x="897" y="1356"/>
                        </a:cubicBezTo>
                        <a:cubicBezTo>
                          <a:pt x="1298" y="1683"/>
                          <a:pt x="1298" y="1683"/>
                          <a:pt x="1298" y="1683"/>
                        </a:cubicBezTo>
                        <a:cubicBezTo>
                          <a:pt x="1392" y="1757"/>
                          <a:pt x="1442" y="1797"/>
                          <a:pt x="1544" y="1823"/>
                        </a:cubicBezTo>
                        <a:cubicBezTo>
                          <a:pt x="2026" y="1882"/>
                          <a:pt x="2026" y="1882"/>
                          <a:pt x="2026" y="1882"/>
                        </a:cubicBezTo>
                        <a:cubicBezTo>
                          <a:pt x="2219" y="2436"/>
                          <a:pt x="2219" y="2436"/>
                          <a:pt x="2219" y="2436"/>
                        </a:cubicBezTo>
                        <a:cubicBezTo>
                          <a:pt x="2241" y="2497"/>
                          <a:pt x="2331" y="2531"/>
                          <a:pt x="2377" y="2529"/>
                        </a:cubicBezTo>
                        <a:cubicBezTo>
                          <a:pt x="2460" y="2525"/>
                          <a:pt x="2509" y="2478"/>
                          <a:pt x="2521" y="2380"/>
                        </a:cubicBezTo>
                        <a:cubicBezTo>
                          <a:pt x="2525" y="2350"/>
                          <a:pt x="2521" y="2320"/>
                          <a:pt x="2510" y="2293"/>
                        </a:cubicBezTo>
                        <a:cubicBezTo>
                          <a:pt x="2278" y="1639"/>
                          <a:pt x="2278" y="1639"/>
                          <a:pt x="2278" y="1639"/>
                        </a:cubicBezTo>
                        <a:cubicBezTo>
                          <a:pt x="2257" y="1591"/>
                          <a:pt x="2217" y="1554"/>
                          <a:pt x="2165" y="1538"/>
                        </a:cubicBezTo>
                        <a:cubicBezTo>
                          <a:pt x="1939" y="1433"/>
                          <a:pt x="1939" y="1433"/>
                          <a:pt x="1939" y="1433"/>
                        </a:cubicBezTo>
                        <a:cubicBezTo>
                          <a:pt x="2276" y="1107"/>
                          <a:pt x="2276" y="1107"/>
                          <a:pt x="2276" y="1107"/>
                        </a:cubicBezTo>
                        <a:cubicBezTo>
                          <a:pt x="2938" y="1244"/>
                          <a:pt x="2938" y="1244"/>
                          <a:pt x="2938" y="1244"/>
                        </a:cubicBezTo>
                        <a:cubicBezTo>
                          <a:pt x="2942" y="1245"/>
                          <a:pt x="2947" y="1245"/>
                          <a:pt x="2950" y="1246"/>
                        </a:cubicBezTo>
                        <a:cubicBezTo>
                          <a:pt x="3049" y="1258"/>
                          <a:pt x="3138" y="1189"/>
                          <a:pt x="3150" y="1091"/>
                        </a:cubicBezTo>
                        <a:cubicBezTo>
                          <a:pt x="3162" y="998"/>
                          <a:pt x="3101" y="914"/>
                          <a:pt x="3012" y="894"/>
                        </a:cubicBezTo>
                        <a:close/>
                      </a:path>
                    </a:pathLst>
                  </a:custGeom>
                  <a:solidFill>
                    <a:srgbClr val="C28E7C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90" name="그래픽 59">
                  <a:extLst>
                    <a:ext uri="{FF2B5EF4-FFF2-40B4-BE49-F238E27FC236}">
                      <a16:creationId xmlns:a16="http://schemas.microsoft.com/office/drawing/2014/main" id="{F6081137-6A92-4372-B244-E39B579F91F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>
                <a:xfrm>
                  <a:off x="2924069" y="2664268"/>
                  <a:ext cx="973186" cy="1050830"/>
                  <a:chOff x="3686266" y="1185457"/>
                  <a:chExt cx="500148" cy="540053"/>
                </a:xfrm>
                <a:solidFill>
                  <a:srgbClr val="BFBFBF"/>
                </a:solidFill>
              </p:grpSpPr>
              <p:sp>
                <p:nvSpPr>
                  <p:cNvPr id="91" name="자유형: 도형 90">
                    <a:extLst>
                      <a:ext uri="{FF2B5EF4-FFF2-40B4-BE49-F238E27FC236}">
                        <a16:creationId xmlns:a16="http://schemas.microsoft.com/office/drawing/2014/main" id="{93A7AD8E-64C3-488C-9080-88720906C360}"/>
                      </a:ext>
                    </a:extLst>
                  </p:cNvPr>
                  <p:cNvSpPr/>
                  <p:nvPr/>
                </p:nvSpPr>
                <p:spPr>
                  <a:xfrm>
                    <a:off x="4043287" y="1299321"/>
                    <a:ext cx="53207" cy="37245"/>
                  </a:xfrm>
                  <a:custGeom>
                    <a:avLst/>
                    <a:gdLst>
                      <a:gd name="connsiteX0" fmla="*/ 51345 w 53207"/>
                      <a:gd name="connsiteY0" fmla="*/ 3991 h 37244"/>
                      <a:gd name="connsiteX1" fmla="*/ 3991 w 53207"/>
                      <a:gd name="connsiteY1" fmla="*/ 3991 h 37244"/>
                      <a:gd name="connsiteX2" fmla="*/ 27402 w 53207"/>
                      <a:gd name="connsiteY2" fmla="*/ 37511 h 37244"/>
                      <a:gd name="connsiteX3" fmla="*/ 51345 w 53207"/>
                      <a:gd name="connsiteY3" fmla="*/ 3991 h 372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3207" h="37244">
                        <a:moveTo>
                          <a:pt x="51345" y="3991"/>
                        </a:moveTo>
                        <a:lnTo>
                          <a:pt x="3991" y="3991"/>
                        </a:lnTo>
                        <a:cubicBezTo>
                          <a:pt x="8247" y="11972"/>
                          <a:pt x="17292" y="26870"/>
                          <a:pt x="27402" y="37511"/>
                        </a:cubicBezTo>
                        <a:cubicBezTo>
                          <a:pt x="37511" y="26870"/>
                          <a:pt x="46556" y="11972"/>
                          <a:pt x="51345" y="3991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92" name="자유형: 도형 91">
                    <a:extLst>
                      <a:ext uri="{FF2B5EF4-FFF2-40B4-BE49-F238E27FC236}">
                        <a16:creationId xmlns:a16="http://schemas.microsoft.com/office/drawing/2014/main" id="{CA1F702A-7885-4573-BE2A-43F1364E22A3}"/>
                      </a:ext>
                    </a:extLst>
                  </p:cNvPr>
                  <p:cNvSpPr/>
                  <p:nvPr/>
                </p:nvSpPr>
                <p:spPr>
                  <a:xfrm>
                    <a:off x="3686266" y="1241325"/>
                    <a:ext cx="500148" cy="484185"/>
                  </a:xfrm>
                  <a:custGeom>
                    <a:avLst/>
                    <a:gdLst>
                      <a:gd name="connsiteX0" fmla="*/ 378569 w 500147"/>
                      <a:gd name="connsiteY0" fmla="*/ 250339 h 484184"/>
                      <a:gd name="connsiteX1" fmla="*/ 391339 w 500147"/>
                      <a:gd name="connsiteY1" fmla="*/ 250339 h 484184"/>
                      <a:gd name="connsiteX2" fmla="*/ 406769 w 500147"/>
                      <a:gd name="connsiteY2" fmla="*/ 454655 h 484184"/>
                      <a:gd name="connsiteX3" fmla="*/ 436565 w 500147"/>
                      <a:gd name="connsiteY3" fmla="*/ 480194 h 484184"/>
                      <a:gd name="connsiteX4" fmla="*/ 462105 w 500147"/>
                      <a:gd name="connsiteY4" fmla="*/ 450398 h 484184"/>
                      <a:gd name="connsiteX5" fmla="*/ 445610 w 500147"/>
                      <a:gd name="connsiteY5" fmla="*/ 233845 h 484184"/>
                      <a:gd name="connsiteX6" fmla="*/ 445610 w 500147"/>
                      <a:gd name="connsiteY6" fmla="*/ 232781 h 484184"/>
                      <a:gd name="connsiteX7" fmla="*/ 445610 w 500147"/>
                      <a:gd name="connsiteY7" fmla="*/ 115725 h 484184"/>
                      <a:gd name="connsiteX8" fmla="*/ 459976 w 500147"/>
                      <a:gd name="connsiteY8" fmla="*/ 257788 h 484184"/>
                      <a:gd name="connsiteX9" fmla="*/ 477003 w 500147"/>
                      <a:gd name="connsiteY9" fmla="*/ 276943 h 484184"/>
                      <a:gd name="connsiteX10" fmla="*/ 478067 w 500147"/>
                      <a:gd name="connsiteY10" fmla="*/ 276943 h 484184"/>
                      <a:gd name="connsiteX11" fmla="*/ 496157 w 500147"/>
                      <a:gd name="connsiteY11" fmla="*/ 259917 h 484184"/>
                      <a:gd name="connsiteX12" fmla="*/ 461040 w 500147"/>
                      <a:gd name="connsiteY12" fmla="*/ 75820 h 484184"/>
                      <a:gd name="connsiteX13" fmla="*/ 429648 w 500147"/>
                      <a:gd name="connsiteY13" fmla="*/ 61986 h 484184"/>
                      <a:gd name="connsiteX14" fmla="*/ 428584 w 500147"/>
                      <a:gd name="connsiteY14" fmla="*/ 61986 h 484184"/>
                      <a:gd name="connsiteX15" fmla="*/ 413686 w 500147"/>
                      <a:gd name="connsiteY15" fmla="*/ 61986 h 484184"/>
                      <a:gd name="connsiteX16" fmla="*/ 387082 w 500147"/>
                      <a:gd name="connsiteY16" fmla="*/ 99763 h 484184"/>
                      <a:gd name="connsiteX17" fmla="*/ 387082 w 500147"/>
                      <a:gd name="connsiteY17" fmla="*/ 125835 h 484184"/>
                      <a:gd name="connsiteX18" fmla="*/ 382294 w 500147"/>
                      <a:gd name="connsiteY18" fmla="*/ 125835 h 484184"/>
                      <a:gd name="connsiteX19" fmla="*/ 382294 w 500147"/>
                      <a:gd name="connsiteY19" fmla="*/ 99763 h 484184"/>
                      <a:gd name="connsiteX20" fmla="*/ 355690 w 500147"/>
                      <a:gd name="connsiteY20" fmla="*/ 61986 h 484184"/>
                      <a:gd name="connsiteX21" fmla="*/ 343985 w 500147"/>
                      <a:gd name="connsiteY21" fmla="*/ 61986 h 484184"/>
                      <a:gd name="connsiteX22" fmla="*/ 178510 w 500147"/>
                      <a:gd name="connsiteY22" fmla="*/ 26870 h 484184"/>
                      <a:gd name="connsiteX23" fmla="*/ 162016 w 500147"/>
                      <a:gd name="connsiteY23" fmla="*/ 32190 h 484184"/>
                      <a:gd name="connsiteX24" fmla="*/ 26870 w 500147"/>
                      <a:gd name="connsiteY24" fmla="*/ 3991 h 484184"/>
                      <a:gd name="connsiteX25" fmla="*/ 3991 w 500147"/>
                      <a:gd name="connsiteY25" fmla="*/ 114661 h 484184"/>
                      <a:gd name="connsiteX26" fmla="*/ 114662 w 500147"/>
                      <a:gd name="connsiteY26" fmla="*/ 137540 h 484184"/>
                      <a:gd name="connsiteX27" fmla="*/ 134348 w 500147"/>
                      <a:gd name="connsiteY27" fmla="*/ 43364 h 484184"/>
                      <a:gd name="connsiteX28" fmla="*/ 156695 w 500147"/>
                      <a:gd name="connsiteY28" fmla="*/ 48152 h 484184"/>
                      <a:gd name="connsiteX29" fmla="*/ 170529 w 500147"/>
                      <a:gd name="connsiteY29" fmla="*/ 61986 h 484184"/>
                      <a:gd name="connsiteX30" fmla="*/ 324298 w 500147"/>
                      <a:gd name="connsiteY30" fmla="*/ 94975 h 484184"/>
                      <a:gd name="connsiteX31" fmla="*/ 324298 w 500147"/>
                      <a:gd name="connsiteY31" fmla="*/ 233313 h 484184"/>
                      <a:gd name="connsiteX32" fmla="*/ 324298 w 500147"/>
                      <a:gd name="connsiteY32" fmla="*/ 234377 h 484184"/>
                      <a:gd name="connsiteX33" fmla="*/ 307272 w 500147"/>
                      <a:gd name="connsiteY33" fmla="*/ 450398 h 484184"/>
                      <a:gd name="connsiteX34" fmla="*/ 332811 w 500147"/>
                      <a:gd name="connsiteY34" fmla="*/ 480194 h 484184"/>
                      <a:gd name="connsiteX35" fmla="*/ 362607 w 500147"/>
                      <a:gd name="connsiteY35" fmla="*/ 454655 h 484184"/>
                      <a:gd name="connsiteX36" fmla="*/ 378569 w 500147"/>
                      <a:gd name="connsiteY36" fmla="*/ 250339 h 484184"/>
                      <a:gd name="connsiteX37" fmla="*/ 57730 w 500147"/>
                      <a:gd name="connsiteY37" fmla="*/ 118918 h 484184"/>
                      <a:gd name="connsiteX38" fmla="*/ 11972 w 500147"/>
                      <a:gd name="connsiteY38" fmla="*/ 109341 h 484184"/>
                      <a:gd name="connsiteX39" fmla="*/ 21549 w 500147"/>
                      <a:gd name="connsiteY39" fmla="*/ 63582 h 484184"/>
                      <a:gd name="connsiteX40" fmla="*/ 67307 w 500147"/>
                      <a:gd name="connsiteY40" fmla="*/ 73160 h 484184"/>
                      <a:gd name="connsiteX41" fmla="*/ 57730 w 500147"/>
                      <a:gd name="connsiteY41" fmla="*/ 118918 h 484184"/>
                      <a:gd name="connsiteX42" fmla="*/ 120514 w 500147"/>
                      <a:gd name="connsiteY42" fmla="*/ 77416 h 484184"/>
                      <a:gd name="connsiteX43" fmla="*/ 74756 w 500147"/>
                      <a:gd name="connsiteY43" fmla="*/ 67839 h 484184"/>
                      <a:gd name="connsiteX44" fmla="*/ 84333 w 500147"/>
                      <a:gd name="connsiteY44" fmla="*/ 22081 h 484184"/>
                      <a:gd name="connsiteX45" fmla="*/ 130092 w 500147"/>
                      <a:gd name="connsiteY45" fmla="*/ 31658 h 484184"/>
                      <a:gd name="connsiteX46" fmla="*/ 120514 w 500147"/>
                      <a:gd name="connsiteY46" fmla="*/ 77416 h 484184"/>
                      <a:gd name="connsiteX47" fmla="*/ 377505 w 500147"/>
                      <a:gd name="connsiteY47" fmla="*/ 129559 h 484184"/>
                      <a:gd name="connsiteX48" fmla="*/ 386018 w 500147"/>
                      <a:gd name="connsiteY48" fmla="*/ 129559 h 484184"/>
                      <a:gd name="connsiteX49" fmla="*/ 386018 w 500147"/>
                      <a:gd name="connsiteY49" fmla="*/ 143925 h 484184"/>
                      <a:gd name="connsiteX50" fmla="*/ 387082 w 500147"/>
                      <a:gd name="connsiteY50" fmla="*/ 143925 h 484184"/>
                      <a:gd name="connsiteX51" fmla="*/ 396660 w 500147"/>
                      <a:gd name="connsiteY51" fmla="*/ 153502 h 484184"/>
                      <a:gd name="connsiteX52" fmla="*/ 387082 w 500147"/>
                      <a:gd name="connsiteY52" fmla="*/ 163080 h 484184"/>
                      <a:gd name="connsiteX53" fmla="*/ 377505 w 500147"/>
                      <a:gd name="connsiteY53" fmla="*/ 153502 h 484184"/>
                      <a:gd name="connsiteX54" fmla="*/ 377505 w 500147"/>
                      <a:gd name="connsiteY54" fmla="*/ 129559 h 4841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</a:cxnLst>
                    <a:rect l="l" t="t" r="r" b="b"/>
                    <a:pathLst>
                      <a:path w="500147" h="484184">
                        <a:moveTo>
                          <a:pt x="378569" y="250339"/>
                        </a:moveTo>
                        <a:lnTo>
                          <a:pt x="391339" y="250339"/>
                        </a:lnTo>
                        <a:lnTo>
                          <a:pt x="406769" y="454655"/>
                        </a:lnTo>
                        <a:cubicBezTo>
                          <a:pt x="407833" y="470085"/>
                          <a:pt x="421135" y="481258"/>
                          <a:pt x="436565" y="480194"/>
                        </a:cubicBezTo>
                        <a:cubicBezTo>
                          <a:pt x="451995" y="479130"/>
                          <a:pt x="463169" y="465828"/>
                          <a:pt x="462105" y="450398"/>
                        </a:cubicBezTo>
                        <a:lnTo>
                          <a:pt x="445610" y="233845"/>
                        </a:lnTo>
                        <a:cubicBezTo>
                          <a:pt x="445610" y="233313"/>
                          <a:pt x="445610" y="233313"/>
                          <a:pt x="445610" y="232781"/>
                        </a:cubicBezTo>
                        <a:lnTo>
                          <a:pt x="445610" y="115725"/>
                        </a:lnTo>
                        <a:cubicBezTo>
                          <a:pt x="455720" y="136476"/>
                          <a:pt x="464765" y="178510"/>
                          <a:pt x="459976" y="257788"/>
                        </a:cubicBezTo>
                        <a:cubicBezTo>
                          <a:pt x="459444" y="267898"/>
                          <a:pt x="466893" y="276411"/>
                          <a:pt x="477003" y="276943"/>
                        </a:cubicBezTo>
                        <a:cubicBezTo>
                          <a:pt x="477535" y="276943"/>
                          <a:pt x="477535" y="276943"/>
                          <a:pt x="478067" y="276943"/>
                        </a:cubicBezTo>
                        <a:cubicBezTo>
                          <a:pt x="487644" y="276943"/>
                          <a:pt x="495625" y="269494"/>
                          <a:pt x="496157" y="259917"/>
                        </a:cubicBezTo>
                        <a:cubicBezTo>
                          <a:pt x="501478" y="165208"/>
                          <a:pt x="489772" y="102956"/>
                          <a:pt x="461040" y="75820"/>
                        </a:cubicBezTo>
                        <a:cubicBezTo>
                          <a:pt x="448271" y="64115"/>
                          <a:pt x="436033" y="61986"/>
                          <a:pt x="429648" y="61986"/>
                        </a:cubicBezTo>
                        <a:cubicBezTo>
                          <a:pt x="429116" y="61986"/>
                          <a:pt x="429116" y="61986"/>
                          <a:pt x="428584" y="61986"/>
                        </a:cubicBezTo>
                        <a:lnTo>
                          <a:pt x="413686" y="61986"/>
                        </a:lnTo>
                        <a:cubicBezTo>
                          <a:pt x="409429" y="69435"/>
                          <a:pt x="399320" y="87526"/>
                          <a:pt x="387082" y="99763"/>
                        </a:cubicBezTo>
                        <a:lnTo>
                          <a:pt x="387082" y="125835"/>
                        </a:lnTo>
                        <a:lnTo>
                          <a:pt x="382294" y="125835"/>
                        </a:lnTo>
                        <a:lnTo>
                          <a:pt x="382294" y="99763"/>
                        </a:lnTo>
                        <a:cubicBezTo>
                          <a:pt x="370056" y="87526"/>
                          <a:pt x="359415" y="69435"/>
                          <a:pt x="355690" y="61986"/>
                        </a:cubicBezTo>
                        <a:lnTo>
                          <a:pt x="343985" y="61986"/>
                        </a:lnTo>
                        <a:lnTo>
                          <a:pt x="178510" y="26870"/>
                        </a:lnTo>
                        <a:cubicBezTo>
                          <a:pt x="172125" y="25273"/>
                          <a:pt x="166273" y="27402"/>
                          <a:pt x="162016" y="32190"/>
                        </a:cubicBezTo>
                        <a:lnTo>
                          <a:pt x="26870" y="3991"/>
                        </a:lnTo>
                        <a:lnTo>
                          <a:pt x="3991" y="114661"/>
                        </a:lnTo>
                        <a:lnTo>
                          <a:pt x="114662" y="137540"/>
                        </a:lnTo>
                        <a:lnTo>
                          <a:pt x="134348" y="43364"/>
                        </a:lnTo>
                        <a:lnTo>
                          <a:pt x="156695" y="48152"/>
                        </a:lnTo>
                        <a:cubicBezTo>
                          <a:pt x="158291" y="54537"/>
                          <a:pt x="163612" y="60390"/>
                          <a:pt x="170529" y="61986"/>
                        </a:cubicBezTo>
                        <a:lnTo>
                          <a:pt x="324298" y="94975"/>
                        </a:lnTo>
                        <a:lnTo>
                          <a:pt x="324298" y="233313"/>
                        </a:lnTo>
                        <a:cubicBezTo>
                          <a:pt x="324298" y="233845"/>
                          <a:pt x="324298" y="233845"/>
                          <a:pt x="324298" y="234377"/>
                        </a:cubicBezTo>
                        <a:lnTo>
                          <a:pt x="307272" y="450398"/>
                        </a:lnTo>
                        <a:cubicBezTo>
                          <a:pt x="306207" y="465828"/>
                          <a:pt x="317381" y="479130"/>
                          <a:pt x="332811" y="480194"/>
                        </a:cubicBezTo>
                        <a:cubicBezTo>
                          <a:pt x="348241" y="481258"/>
                          <a:pt x="361543" y="470085"/>
                          <a:pt x="362607" y="454655"/>
                        </a:cubicBezTo>
                        <a:lnTo>
                          <a:pt x="378569" y="250339"/>
                        </a:lnTo>
                        <a:close/>
                        <a:moveTo>
                          <a:pt x="57730" y="118918"/>
                        </a:moveTo>
                        <a:lnTo>
                          <a:pt x="11972" y="109341"/>
                        </a:lnTo>
                        <a:lnTo>
                          <a:pt x="21549" y="63582"/>
                        </a:lnTo>
                        <a:lnTo>
                          <a:pt x="67307" y="73160"/>
                        </a:lnTo>
                        <a:lnTo>
                          <a:pt x="57730" y="118918"/>
                        </a:lnTo>
                        <a:close/>
                        <a:moveTo>
                          <a:pt x="120514" y="77416"/>
                        </a:moveTo>
                        <a:lnTo>
                          <a:pt x="74756" y="67839"/>
                        </a:lnTo>
                        <a:lnTo>
                          <a:pt x="84333" y="22081"/>
                        </a:lnTo>
                        <a:lnTo>
                          <a:pt x="130092" y="31658"/>
                        </a:lnTo>
                        <a:lnTo>
                          <a:pt x="120514" y="77416"/>
                        </a:lnTo>
                        <a:close/>
                        <a:moveTo>
                          <a:pt x="377505" y="129559"/>
                        </a:moveTo>
                        <a:lnTo>
                          <a:pt x="386018" y="129559"/>
                        </a:lnTo>
                        <a:lnTo>
                          <a:pt x="386018" y="143925"/>
                        </a:lnTo>
                        <a:cubicBezTo>
                          <a:pt x="386550" y="143925"/>
                          <a:pt x="386550" y="143925"/>
                          <a:pt x="387082" y="143925"/>
                        </a:cubicBezTo>
                        <a:cubicBezTo>
                          <a:pt x="392403" y="143925"/>
                          <a:pt x="396660" y="148182"/>
                          <a:pt x="396660" y="153502"/>
                        </a:cubicBezTo>
                        <a:cubicBezTo>
                          <a:pt x="396660" y="158823"/>
                          <a:pt x="392403" y="163080"/>
                          <a:pt x="387082" y="163080"/>
                        </a:cubicBezTo>
                        <a:cubicBezTo>
                          <a:pt x="381762" y="163080"/>
                          <a:pt x="377505" y="158823"/>
                          <a:pt x="377505" y="153502"/>
                        </a:cubicBezTo>
                        <a:lnTo>
                          <a:pt x="377505" y="129559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93" name="자유형: 도형 92">
                    <a:extLst>
                      <a:ext uri="{FF2B5EF4-FFF2-40B4-BE49-F238E27FC236}">
                        <a16:creationId xmlns:a16="http://schemas.microsoft.com/office/drawing/2014/main" id="{425FAEA9-B8CF-4AD9-A3E1-A67EDBCCB545}"/>
                      </a:ext>
                    </a:extLst>
                  </p:cNvPr>
                  <p:cNvSpPr/>
                  <p:nvPr/>
                </p:nvSpPr>
                <p:spPr>
                  <a:xfrm>
                    <a:off x="4016151" y="1185457"/>
                    <a:ext cx="106414" cy="106414"/>
                  </a:xfrm>
                  <a:custGeom>
                    <a:avLst/>
                    <a:gdLst>
                      <a:gd name="connsiteX0" fmla="*/ 105084 w 106414"/>
                      <a:gd name="connsiteY0" fmla="*/ 54537 h 106414"/>
                      <a:gd name="connsiteX1" fmla="*/ 54537 w 106414"/>
                      <a:gd name="connsiteY1" fmla="*/ 105084 h 106414"/>
                      <a:gd name="connsiteX2" fmla="*/ 3991 w 106414"/>
                      <a:gd name="connsiteY2" fmla="*/ 54537 h 106414"/>
                      <a:gd name="connsiteX3" fmla="*/ 54537 w 106414"/>
                      <a:gd name="connsiteY3" fmla="*/ 3991 h 106414"/>
                      <a:gd name="connsiteX4" fmla="*/ 105084 w 106414"/>
                      <a:gd name="connsiteY4" fmla="*/ 54537 h 106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06414" h="106414">
                        <a:moveTo>
                          <a:pt x="105084" y="54537"/>
                        </a:moveTo>
                        <a:cubicBezTo>
                          <a:pt x="105084" y="82453"/>
                          <a:pt x="82454" y="105084"/>
                          <a:pt x="54537" y="105084"/>
                        </a:cubicBezTo>
                        <a:cubicBezTo>
                          <a:pt x="26621" y="105084"/>
                          <a:pt x="3991" y="82453"/>
                          <a:pt x="3991" y="54537"/>
                        </a:cubicBezTo>
                        <a:cubicBezTo>
                          <a:pt x="3991" y="26621"/>
                          <a:pt x="26621" y="3991"/>
                          <a:pt x="54537" y="3991"/>
                        </a:cubicBezTo>
                        <a:cubicBezTo>
                          <a:pt x="82454" y="3991"/>
                          <a:pt x="105084" y="26621"/>
                          <a:pt x="105084" y="54537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</p:grpSp>
          <p:pic>
            <p:nvPicPr>
              <p:cNvPr id="24" name="그래픽 23">
                <a:extLst>
                  <a:ext uri="{FF2B5EF4-FFF2-40B4-BE49-F238E27FC236}">
                    <a16:creationId xmlns:a16="http://schemas.microsoft.com/office/drawing/2014/main" id="{0648FC81-12DA-47C4-BDC9-D0E833504C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=""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4783084" y="2345010"/>
                <a:ext cx="1581828" cy="1565687"/>
              </a:xfrm>
              <a:prstGeom prst="rect">
                <a:avLst/>
              </a:prstGeom>
            </p:spPr>
          </p:pic>
        </p:grpSp>
        <p:pic>
          <p:nvPicPr>
            <p:cNvPr id="29" name="그래픽 28">
              <a:extLst>
                <a:ext uri="{FF2B5EF4-FFF2-40B4-BE49-F238E27FC236}">
                  <a16:creationId xmlns:a16="http://schemas.microsoft.com/office/drawing/2014/main" id="{64661DB6-3CB1-413D-B020-0F7EE5693B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 flipV="1">
              <a:off x="4247408" y="1861693"/>
              <a:ext cx="1526516" cy="257278"/>
            </a:xfrm>
            <a:prstGeom prst="rect">
              <a:avLst/>
            </a:prstGeom>
          </p:spPr>
        </p:pic>
      </p:grpSp>
      <p:pic>
        <p:nvPicPr>
          <p:cNvPr id="7" name="그래픽 28">
            <a:extLst>
              <a:ext uri="{FF2B5EF4-FFF2-40B4-BE49-F238E27FC236}">
                <a16:creationId xmlns:a16="http://schemas.microsoft.com/office/drawing/2014/main" id="{64661DB6-3CB1-413D-B020-0F7EE5693BC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flipV="1">
            <a:off x="5326908" y="1861693"/>
            <a:ext cx="1526516" cy="257278"/>
          </a:xfrm>
          <a:prstGeom prst="rect">
            <a:avLst/>
          </a:prstGeom>
        </p:spPr>
      </p:pic>
      <p:grpSp>
        <p:nvGrpSpPr>
          <p:cNvPr id="39" name="그룹 38">
            <a:extLst>
              <a:ext uri="{FF2B5EF4-FFF2-40B4-BE49-F238E27FC236}">
                <a16:creationId xmlns:a16="http://schemas.microsoft.com/office/drawing/2014/main" id="{8129542D-D065-4C60-90A1-26329A4B75B3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BEECB829-0777-4705-B45B-72FACB666BD8}"/>
                </a:ext>
              </a:extLst>
            </p:cNvPr>
            <p:cNvGrpSpPr/>
            <p:nvPr/>
          </p:nvGrpSpPr>
          <p:grpSpPr>
            <a:xfrm>
              <a:off x="1" y="0"/>
              <a:ext cx="9905999" cy="1173480"/>
              <a:chOff x="1" y="0"/>
              <a:chExt cx="9905999" cy="1173480"/>
            </a:xfrm>
          </p:grpSpPr>
          <p:sp>
            <p:nvSpPr>
              <p:cNvPr id="114" name="직사각형 113">
                <a:extLst>
                  <a:ext uri="{FF2B5EF4-FFF2-40B4-BE49-F238E27FC236}">
                    <a16:creationId xmlns:a16="http://schemas.microsoft.com/office/drawing/2014/main" id="{193CB50C-77B2-4178-9C4B-E5C80765CCA4}"/>
                  </a:ext>
                </a:extLst>
              </p:cNvPr>
              <p:cNvSpPr/>
              <p:nvPr/>
            </p:nvSpPr>
            <p:spPr>
              <a:xfrm rot="16200000" flipH="1">
                <a:off x="4384262" y="-4348258"/>
                <a:ext cx="1137478" cy="9905998"/>
              </a:xfrm>
              <a:prstGeom prst="rect">
                <a:avLst/>
              </a:prstGeom>
              <a:solidFill>
                <a:srgbClr val="F0E2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62"/>
              </a:p>
            </p:txBody>
          </p:sp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97538FD1-493D-4A24-B5D2-F7E89A4A4FC0}"/>
                  </a:ext>
                </a:extLst>
              </p:cNvPr>
              <p:cNvSpPr txBox="1"/>
              <p:nvPr/>
            </p:nvSpPr>
            <p:spPr>
              <a:xfrm>
                <a:off x="166049" y="33306"/>
                <a:ext cx="9573902" cy="351373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gradFill flip="none" rotWithShape="1">
                <a:gsLst>
                  <a:gs pos="0">
                    <a:srgbClr val="9B4F71"/>
                  </a:gs>
                  <a:gs pos="100000">
                    <a:srgbClr val="A56345">
                      <a:shade val="100000"/>
                      <a:satMod val="115000"/>
                    </a:srgbClr>
                  </a:gs>
                </a:gsLst>
                <a:lin ang="138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ctr">
                  <a:defRPr sz="20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116" name="TextBox 115">
                <a:extLst>
                  <a:ext uri="{FF2B5EF4-FFF2-40B4-BE49-F238E27FC236}">
                    <a16:creationId xmlns:a16="http://schemas.microsoft.com/office/drawing/2014/main" id="{B39C10A2-8FD6-484C-BC3B-02D20BFFA225}"/>
                  </a:ext>
                </a:extLst>
              </p:cNvPr>
              <p:cNvSpPr txBox="1"/>
              <p:nvPr/>
            </p:nvSpPr>
            <p:spPr>
              <a:xfrm>
                <a:off x="244888" y="488389"/>
                <a:ext cx="6431876" cy="559176"/>
              </a:xfrm>
              <a:prstGeom prst="rect">
                <a:avLst/>
              </a:prstGeom>
              <a:noFill/>
              <a:effectLst/>
            </p:spPr>
            <p:txBody>
              <a:bodyPr wrap="none" lIns="108000" tIns="108000" rIns="108000" bIns="72000" anchor="ctr">
                <a:noAutofit/>
              </a:bodyPr>
              <a:lstStyle/>
              <a:p>
                <a:pPr fontAlgn="base"/>
                <a:r>
                  <a:rPr lang="ko-KR" altLang="en-US" sz="2800" spc="-20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794933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가족 채용 제한</a:t>
                </a:r>
              </a:p>
            </p:txBody>
          </p:sp>
          <p:sp>
            <p:nvSpPr>
              <p:cNvPr id="117" name="사각형: 둥근 모서리 116">
                <a:extLst>
                  <a:ext uri="{FF2B5EF4-FFF2-40B4-BE49-F238E27FC236}">
                    <a16:creationId xmlns:a16="http://schemas.microsoft.com/office/drawing/2014/main" id="{201C6344-6406-47F4-B900-95BFBD6924F8}"/>
                  </a:ext>
                </a:extLst>
              </p:cNvPr>
              <p:cNvSpPr/>
              <p:nvPr/>
            </p:nvSpPr>
            <p:spPr>
              <a:xfrm>
                <a:off x="1906653" y="80247"/>
                <a:ext cx="646048" cy="216933"/>
              </a:xfrm>
              <a:prstGeom prst="roundRect">
                <a:avLst>
                  <a:gd name="adj" fmla="val 50000"/>
                </a:avLst>
              </a:prstGeom>
              <a:solidFill>
                <a:srgbClr val="E0C3B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36000" bIns="36000" rtlCol="0" anchor="ctr">
                <a:no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11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rgbClr val="A56345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93350F80-8F4D-47A7-811E-CCE5F49408A0}"/>
                  </a:ext>
                </a:extLst>
              </p:cNvPr>
              <p:cNvSpPr txBox="1"/>
              <p:nvPr/>
            </p:nvSpPr>
            <p:spPr>
              <a:xfrm>
                <a:off x="313996" y="33424"/>
                <a:ext cx="185770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제한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금지 행위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2</a:t>
                </a:r>
                <a:endPara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19" name="직사각형 118">
                <a:extLst>
                  <a:ext uri="{FF2B5EF4-FFF2-40B4-BE49-F238E27FC236}">
                    <a16:creationId xmlns:a16="http://schemas.microsoft.com/office/drawing/2014/main" id="{29840BCF-FC04-4474-A28B-9C5EC5DB4EC3}"/>
                  </a:ext>
                </a:extLst>
              </p:cNvPr>
              <p:cNvSpPr/>
              <p:nvPr/>
            </p:nvSpPr>
            <p:spPr>
              <a:xfrm>
                <a:off x="1" y="0"/>
                <a:ext cx="9905999" cy="3600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09" name="그룹 108">
              <a:extLst>
                <a:ext uri="{FF2B5EF4-FFF2-40B4-BE49-F238E27FC236}">
                  <a16:creationId xmlns:a16="http://schemas.microsoft.com/office/drawing/2014/main" id="{C9939E24-207D-4121-A891-49515831EAD3}"/>
                </a:ext>
              </a:extLst>
            </p:cNvPr>
            <p:cNvGrpSpPr/>
            <p:nvPr/>
          </p:nvGrpSpPr>
          <p:grpSpPr>
            <a:xfrm>
              <a:off x="7564850" y="372291"/>
              <a:ext cx="1160207" cy="276999"/>
              <a:chOff x="4300628" y="-710341"/>
              <a:chExt cx="1160207" cy="276999"/>
            </a:xfrm>
          </p:grpSpPr>
          <p:sp>
            <p:nvSpPr>
              <p:cNvPr id="110" name="Freeform 458">
                <a:extLst>
                  <a:ext uri="{FF2B5EF4-FFF2-40B4-BE49-F238E27FC236}">
                    <a16:creationId xmlns:a16="http://schemas.microsoft.com/office/drawing/2014/main" id="{665BBB27-551B-46F4-A6B7-542EA080CE3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700699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A2566D"/>
                  </a:gs>
                  <a:gs pos="0">
                    <a:srgbClr val="F0E2DC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11" name="직사각형 110">
                <a:extLst>
                  <a:ext uri="{FF2B5EF4-FFF2-40B4-BE49-F238E27FC236}">
                    <a16:creationId xmlns:a16="http://schemas.microsoft.com/office/drawing/2014/main" id="{1B3CF8F6-97F7-4601-987B-0272D86C8D17}"/>
                  </a:ext>
                </a:extLst>
              </p:cNvPr>
              <p:cNvSpPr/>
              <p:nvPr/>
            </p:nvSpPr>
            <p:spPr>
              <a:xfrm>
                <a:off x="4485431" y="-710341"/>
                <a:ext cx="790601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 </a:t>
                </a:r>
                <a:r>
                  <a:rPr lang="en-US" altLang="ko-KR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108" name="그룹 107">
              <a:extLst>
                <a:ext uri="{FF2B5EF4-FFF2-40B4-BE49-F238E27FC236}">
                  <a16:creationId xmlns:a16="http://schemas.microsoft.com/office/drawing/2014/main" id="{0B6F1A64-6527-436A-86F3-B2B55CC72AE4}"/>
                </a:ext>
              </a:extLst>
            </p:cNvPr>
            <p:cNvGrpSpPr/>
            <p:nvPr/>
          </p:nvGrpSpPr>
          <p:grpSpPr>
            <a:xfrm>
              <a:off x="8365185" y="372291"/>
              <a:ext cx="1160207" cy="276999"/>
              <a:chOff x="4300628" y="-710341"/>
              <a:chExt cx="1160207" cy="276999"/>
            </a:xfrm>
          </p:grpSpPr>
          <p:sp>
            <p:nvSpPr>
              <p:cNvPr id="112" name="Freeform 458">
                <a:extLst>
                  <a:ext uri="{FF2B5EF4-FFF2-40B4-BE49-F238E27FC236}">
                    <a16:creationId xmlns:a16="http://schemas.microsoft.com/office/drawing/2014/main" id="{E21FC156-BF2E-4C99-A2A7-A451F62CD8A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>
                <a:gsLst>
                  <a:gs pos="2000">
                    <a:schemeClr val="accent2">
                      <a:lumMod val="75000"/>
                    </a:schemeClr>
                  </a:gs>
                  <a:gs pos="62000">
                    <a:srgbClr val="A0546F"/>
                  </a:gs>
                </a:gsLst>
                <a:lin ang="5400000" scaled="1"/>
              </a:gradFill>
              <a:ln>
                <a:noFill/>
              </a:ln>
              <a:effectLst>
                <a:outerShdw blurRad="50800" dist="63500" dir="5400000" sx="93000" sy="93000" algn="t" rotWithShape="0">
                  <a:srgbClr val="A0546F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3" name="직사각형 112">
                <a:extLst>
                  <a:ext uri="{FF2B5EF4-FFF2-40B4-BE49-F238E27FC236}">
                    <a16:creationId xmlns:a16="http://schemas.microsoft.com/office/drawing/2014/main" id="{574BC809-C2B9-45F9-8961-2B198046C158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4B0E99D-2D29-4DCA-8174-29364D923B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58</a:t>
            </a:fld>
            <a:endParaRPr lang="ko-KR" altLang="en-US"/>
          </a:p>
        </p:txBody>
      </p:sp>
      <p:grpSp>
        <p:nvGrpSpPr>
          <p:cNvPr id="36" name="그룹 35"/>
          <p:cNvGrpSpPr/>
          <p:nvPr/>
        </p:nvGrpSpPr>
        <p:grpSpPr>
          <a:xfrm>
            <a:off x="-7324" y="1153265"/>
            <a:ext cx="1722913" cy="307777"/>
            <a:chOff x="-7324" y="2728065"/>
            <a:chExt cx="1722913" cy="307777"/>
          </a:xfrm>
        </p:grpSpPr>
        <p:sp>
          <p:nvSpPr>
            <p:cNvPr id="37" name="Freeform 458">
              <a:extLst>
                <a:ext uri="{FF2B5EF4-FFF2-40B4-BE49-F238E27FC236}">
                  <a16:creationId xmlns:a16="http://schemas.microsoft.com/office/drawing/2014/main" id="{D9327BC5-1D9A-4E8B-B5C4-2776AB2578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-7324" y="2747375"/>
              <a:ext cx="1722913" cy="25350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0E2DC"/>
                </a:gs>
                <a:gs pos="0">
                  <a:srgbClr val="B98779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BE431CF9-91CD-453A-97DB-EF94BE8552B8}"/>
                </a:ext>
              </a:extLst>
            </p:cNvPr>
            <p:cNvSpPr/>
            <p:nvPr/>
          </p:nvSpPr>
          <p:spPr>
            <a:xfrm>
              <a:off x="456819" y="2728065"/>
              <a:ext cx="79462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    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8326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6A2208-CC26-4952-8EBD-052D50E0CF11}"/>
              </a:ext>
            </a:extLst>
          </p:cNvPr>
          <p:cNvGrpSpPr/>
          <p:nvPr/>
        </p:nvGrpSpPr>
        <p:grpSpPr>
          <a:xfrm>
            <a:off x="417513" y="2630981"/>
            <a:ext cx="4418853" cy="3750769"/>
            <a:chOff x="417513" y="2630981"/>
            <a:chExt cx="4418853" cy="3750769"/>
          </a:xfrm>
        </p:grpSpPr>
        <p:sp>
          <p:nvSpPr>
            <p:cNvPr id="5" name="모서리가 둥근 직사각형 53">
              <a:extLst>
                <a:ext uri="{FF2B5EF4-FFF2-40B4-BE49-F238E27FC236}">
                  <a16:creationId xmlns:a16="http://schemas.microsoft.com/office/drawing/2014/main" id="{17C25BF3-2AEA-42E8-A013-211FFBDA0386}"/>
                </a:ext>
              </a:extLst>
            </p:cNvPr>
            <p:cNvSpPr/>
            <p:nvPr/>
          </p:nvSpPr>
          <p:spPr>
            <a:xfrm>
              <a:off x="417514" y="2796515"/>
              <a:ext cx="4418852" cy="35852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50800">
              <a:noFill/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>
                <a:defRPr/>
              </a:pPr>
              <a:endParaRPr lang="ko-KR" altLang="en-US" sz="160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A438643-DEC2-46B2-9265-658CC0823A9D}"/>
                </a:ext>
              </a:extLst>
            </p:cNvPr>
            <p:cNvSpPr txBox="1"/>
            <p:nvPr/>
          </p:nvSpPr>
          <p:spPr>
            <a:xfrm>
              <a:off x="417513" y="2630981"/>
              <a:ext cx="4418853" cy="422071"/>
            </a:xfrm>
            <a:prstGeom prst="rect">
              <a:avLst/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EB6F641-AA0B-4290-9817-8316A28761B3}"/>
                </a:ext>
              </a:extLst>
            </p:cNvPr>
            <p:cNvGrpSpPr/>
            <p:nvPr/>
          </p:nvGrpSpPr>
          <p:grpSpPr>
            <a:xfrm>
              <a:off x="692151" y="3308349"/>
              <a:ext cx="3864923" cy="2800282"/>
              <a:chOff x="692151" y="3308349"/>
              <a:chExt cx="3864923" cy="2800282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9BC9F93-D8D0-4F60-8273-5B095706AD57}"/>
                  </a:ext>
                </a:extLst>
              </p:cNvPr>
              <p:cNvSpPr txBox="1"/>
              <p:nvPr/>
            </p:nvSpPr>
            <p:spPr>
              <a:xfrm>
                <a:off x="692151" y="3308349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7CF798-FB5A-43FC-9385-CF0F1840C1C9}"/>
                  </a:ext>
                </a:extLst>
              </p:cNvPr>
              <p:cNvSpPr txBox="1"/>
              <p:nvPr/>
            </p:nvSpPr>
            <p:spPr>
              <a:xfrm>
                <a:off x="1082040" y="3308349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사적이해관계자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신고 및 회피 </a:t>
                </a:r>
                <a:r>
                  <a:rPr lang="en-US" altLang="ko-KR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기피 신청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1FEEAAD-BC0C-479A-8293-1246DA588E16}"/>
                  </a:ext>
                </a:extLst>
              </p:cNvPr>
              <p:cNvSpPr txBox="1"/>
              <p:nvPr/>
            </p:nvSpPr>
            <p:spPr>
              <a:xfrm>
                <a:off x="692151" y="3898088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6AAB0555-EAEF-4E1E-B9F1-B0F431452063}"/>
                  </a:ext>
                </a:extLst>
              </p:cNvPr>
              <p:cNvSpPr txBox="1"/>
              <p:nvPr/>
            </p:nvSpPr>
            <p:spPr>
              <a:xfrm>
                <a:off x="1082040" y="3898088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직무 관련 부동산 보유 </a:t>
                </a:r>
                <a:r>
                  <a:rPr lang="en-US" altLang="ko-KR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매수 신고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215BC5B-590F-40DB-83BB-3E20D4D46D91}"/>
                  </a:ext>
                </a:extLst>
              </p:cNvPr>
              <p:cNvSpPr txBox="1"/>
              <p:nvPr/>
            </p:nvSpPr>
            <p:spPr>
              <a:xfrm>
                <a:off x="692151" y="448782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2452265-210D-4EC0-A3FC-58891B16FF32}"/>
                  </a:ext>
                </a:extLst>
              </p:cNvPr>
              <p:cNvSpPr txBox="1"/>
              <p:nvPr/>
            </p:nvSpPr>
            <p:spPr>
              <a:xfrm>
                <a:off x="1082040" y="448782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직무관련자와의 거래 신고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5784E78-89F3-46F2-BD1F-7E6188557880}"/>
                  </a:ext>
                </a:extLst>
              </p:cNvPr>
              <p:cNvSpPr txBox="1"/>
              <p:nvPr/>
            </p:nvSpPr>
            <p:spPr>
              <a:xfrm>
                <a:off x="692151" y="507756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1FD3E45F-3F59-4FB1-B011-8FD81EB07825}"/>
                  </a:ext>
                </a:extLst>
              </p:cNvPr>
              <p:cNvSpPr txBox="1"/>
              <p:nvPr/>
            </p:nvSpPr>
            <p:spPr>
              <a:xfrm>
                <a:off x="1082040" y="507756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 민간부문 업무활동 내역 제출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D137D1-9CD1-420C-8E69-4F5B464F4B6C}"/>
                  </a:ext>
                </a:extLst>
              </p:cNvPr>
              <p:cNvSpPr txBox="1"/>
              <p:nvPr/>
            </p:nvSpPr>
            <p:spPr>
              <a:xfrm>
                <a:off x="692151" y="566730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78D2B136-68AA-4643-AF75-ED1D6BA97B41}"/>
                  </a:ext>
                </a:extLst>
              </p:cNvPr>
              <p:cNvSpPr txBox="1"/>
              <p:nvPr/>
            </p:nvSpPr>
            <p:spPr>
              <a:xfrm>
                <a:off x="1082040" y="566730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퇴직자 사적 접촉 신고</a:t>
                </a:r>
              </a:p>
            </p:txBody>
          </p:sp>
        </p:grpSp>
      </p:grpSp>
      <p:sp>
        <p:nvSpPr>
          <p:cNvPr id="50" name="자유형 49"/>
          <p:cNvSpPr/>
          <p:nvPr/>
        </p:nvSpPr>
        <p:spPr>
          <a:xfrm>
            <a:off x="0" y="0"/>
            <a:ext cx="9906000" cy="6858000"/>
          </a:xfrm>
          <a:custGeom>
            <a:avLst/>
            <a:gdLst>
              <a:gd name="connsiteX0" fmla="*/ 0 w 9906000"/>
              <a:gd name="connsiteY0" fmla="*/ 0 h 6858000"/>
              <a:gd name="connsiteX1" fmla="*/ 9906000 w 9906000"/>
              <a:gd name="connsiteY1" fmla="*/ 0 h 6858000"/>
              <a:gd name="connsiteX2" fmla="*/ 9906000 w 9906000"/>
              <a:gd name="connsiteY2" fmla="*/ 6858000 h 6858000"/>
              <a:gd name="connsiteX3" fmla="*/ 0 w 9906000"/>
              <a:gd name="connsiteY3" fmla="*/ 6858000 h 6858000"/>
              <a:gd name="connsiteX4" fmla="*/ 0 w 9906000"/>
              <a:gd name="connsiteY4" fmla="*/ 0 h 6858000"/>
              <a:gd name="connsiteX5" fmla="*/ 5257800 w 9906000"/>
              <a:gd name="connsiteY5" fmla="*/ 4400239 h 6858000"/>
              <a:gd name="connsiteX6" fmla="*/ 5257800 w 9906000"/>
              <a:gd name="connsiteY6" fmla="*/ 5012225 h 6858000"/>
              <a:gd name="connsiteX7" fmla="*/ 9321800 w 9906000"/>
              <a:gd name="connsiteY7" fmla="*/ 5012225 h 6858000"/>
              <a:gd name="connsiteX8" fmla="*/ 9321800 w 9906000"/>
              <a:gd name="connsiteY8" fmla="*/ 4400239 h 6858000"/>
              <a:gd name="connsiteX9" fmla="*/ 5257800 w 9906000"/>
              <a:gd name="connsiteY9" fmla="*/ 440023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06000" h="6858000">
                <a:moveTo>
                  <a:pt x="0" y="0"/>
                </a:moveTo>
                <a:lnTo>
                  <a:pt x="9906000" y="0"/>
                </a:lnTo>
                <a:lnTo>
                  <a:pt x="9906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5257800" y="4400239"/>
                </a:moveTo>
                <a:lnTo>
                  <a:pt x="5257800" y="5012225"/>
                </a:lnTo>
                <a:lnTo>
                  <a:pt x="9321800" y="5012225"/>
                </a:lnTo>
                <a:lnTo>
                  <a:pt x="9321800" y="4400239"/>
                </a:lnTo>
                <a:lnTo>
                  <a:pt x="5257800" y="4400239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7049683-96FA-45D5-BF80-B9495B1FE049}"/>
              </a:ext>
            </a:extLst>
          </p:cNvPr>
          <p:cNvSpPr txBox="1"/>
          <p:nvPr/>
        </p:nvSpPr>
        <p:spPr>
          <a:xfrm>
            <a:off x="5080632" y="15483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</p:spTree>
    <p:extLst>
      <p:ext uri="{BB962C8B-B14F-4D97-AF65-F5344CB8AC3E}">
        <p14:creationId xmlns:p14="http://schemas.microsoft.com/office/powerpoint/2010/main" val="160160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직사각형 61">
            <a:extLst>
              <a:ext uri="{FF2B5EF4-FFF2-40B4-BE49-F238E27FC236}">
                <a16:creationId xmlns:a16="http://schemas.microsoft.com/office/drawing/2014/main" id="{C507C1FF-7B85-41EF-9665-E7C784DE9A76}"/>
              </a:ext>
            </a:extLst>
          </p:cNvPr>
          <p:cNvSpPr/>
          <p:nvPr/>
        </p:nvSpPr>
        <p:spPr>
          <a:xfrm>
            <a:off x="5673821" y="2533650"/>
            <a:ext cx="2822479" cy="13325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0" name="그룹 139">
            <a:extLst>
              <a:ext uri="{FF2B5EF4-FFF2-40B4-BE49-F238E27FC236}">
                <a16:creationId xmlns:a16="http://schemas.microsoft.com/office/drawing/2014/main" id="{38F924E8-94F6-4BDF-AE48-BB6DFD0D9013}"/>
              </a:ext>
            </a:extLst>
          </p:cNvPr>
          <p:cNvGrpSpPr/>
          <p:nvPr/>
        </p:nvGrpSpPr>
        <p:grpSpPr>
          <a:xfrm>
            <a:off x="417513" y="1015024"/>
            <a:ext cx="9071811" cy="1223351"/>
            <a:chOff x="417513" y="1015024"/>
            <a:chExt cx="9071811" cy="1223351"/>
          </a:xfrm>
        </p:grpSpPr>
        <p:sp>
          <p:nvSpPr>
            <p:cNvPr id="141" name="사각형: 둥근 위쪽 모서리 140">
              <a:extLst>
                <a:ext uri="{FF2B5EF4-FFF2-40B4-BE49-F238E27FC236}">
                  <a16:creationId xmlns:a16="http://schemas.microsoft.com/office/drawing/2014/main" id="{6DC37A0F-E1F5-4FAD-96D4-E2EDEE3BCF6B}"/>
                </a:ext>
              </a:extLst>
            </p:cNvPr>
            <p:cNvSpPr/>
            <p:nvPr/>
          </p:nvSpPr>
          <p:spPr>
            <a:xfrm flipV="1">
              <a:off x="417513" y="1015024"/>
              <a:ext cx="9071811" cy="1223351"/>
            </a:xfrm>
            <a:prstGeom prst="round2SameRect">
              <a:avLst/>
            </a:prstGeom>
            <a:gradFill flip="none" rotWithShape="1">
              <a:gsLst>
                <a:gs pos="100000">
                  <a:srgbClr val="AC6041"/>
                </a:gs>
                <a:gs pos="76000">
                  <a:srgbClr val="E7D6D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1C405FA4-B32E-4E38-B800-DD35C9747FF2}"/>
                </a:ext>
              </a:extLst>
            </p:cNvPr>
            <p:cNvSpPr txBox="1"/>
            <p:nvPr/>
          </p:nvSpPr>
          <p:spPr>
            <a:xfrm>
              <a:off x="849418" y="1326603"/>
              <a:ext cx="820800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공공기관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산하기관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자회사 포함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은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 고위공직자 등 및 그 가족 등과 수의계약을 체결할 수 없음</a:t>
              </a:r>
            </a:p>
            <a:p>
              <a:pPr algn="ctr"/>
              <a:r>
                <a:rPr lang="ko-KR" altLang="en-US" sz="12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생산자가 </a:t>
              </a:r>
              <a:r>
                <a:rPr lang="en-US" altLang="ko-KR" sz="12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2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명뿐인 경우 등 대통령령으로 정하는 불가피한 사유가 있으면 허용</a:t>
              </a:r>
            </a:p>
          </p:txBody>
        </p:sp>
      </p:grpSp>
      <p:grpSp>
        <p:nvGrpSpPr>
          <p:cNvPr id="144" name="그룹 143">
            <a:extLst>
              <a:ext uri="{FF2B5EF4-FFF2-40B4-BE49-F238E27FC236}">
                <a16:creationId xmlns:a16="http://schemas.microsoft.com/office/drawing/2014/main" id="{81397A01-CCDA-4698-9F7D-52C4CEEA2CCD}"/>
              </a:ext>
            </a:extLst>
          </p:cNvPr>
          <p:cNvGrpSpPr/>
          <p:nvPr/>
        </p:nvGrpSpPr>
        <p:grpSpPr>
          <a:xfrm>
            <a:off x="0" y="5832820"/>
            <a:ext cx="9906000" cy="729906"/>
            <a:chOff x="0" y="5312119"/>
            <a:chExt cx="9906000" cy="1834549"/>
          </a:xfrm>
        </p:grpSpPr>
        <p:sp>
          <p:nvSpPr>
            <p:cNvPr id="152" name="직사각형 151">
              <a:extLst>
                <a:ext uri="{FF2B5EF4-FFF2-40B4-BE49-F238E27FC236}">
                  <a16:creationId xmlns:a16="http://schemas.microsoft.com/office/drawing/2014/main" id="{01E08CEB-2970-4C5B-8859-FACED9BEB9FA}"/>
                </a:ext>
              </a:extLst>
            </p:cNvPr>
            <p:cNvSpPr/>
            <p:nvPr/>
          </p:nvSpPr>
          <p:spPr>
            <a:xfrm>
              <a:off x="0" y="5312119"/>
              <a:ext cx="9906000" cy="1364906"/>
            </a:xfrm>
            <a:prstGeom prst="rect">
              <a:avLst/>
            </a:prstGeom>
            <a:gradFill flip="none" rotWithShape="1">
              <a:gsLst>
                <a:gs pos="7000">
                  <a:srgbClr val="ADADAD">
                    <a:alpha val="33000"/>
                  </a:srgbClr>
                </a:gs>
                <a:gs pos="0">
                  <a:schemeClr val="bg2">
                    <a:shade val="30000"/>
                    <a:satMod val="115000"/>
                    <a:alpha val="37000"/>
                  </a:schemeClr>
                </a:gs>
                <a:gs pos="61000">
                  <a:schemeClr val="bg2">
                    <a:shade val="100000"/>
                    <a:satMod val="11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53" name="그림 152">
              <a:extLst>
                <a:ext uri="{FF2B5EF4-FFF2-40B4-BE49-F238E27FC236}">
                  <a16:creationId xmlns:a16="http://schemas.microsoft.com/office/drawing/2014/main" id="{264DB826-6A40-421A-864A-320D301D99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-863" t="51608" r="75465" b="-453"/>
            <a:stretch/>
          </p:blipFill>
          <p:spPr>
            <a:xfrm flipH="1">
              <a:off x="2986651" y="5312119"/>
              <a:ext cx="625617" cy="1834549"/>
            </a:xfrm>
            <a:prstGeom prst="rect">
              <a:avLst/>
            </a:prstGeom>
          </p:spPr>
        </p:pic>
      </p:grpSp>
      <p:sp>
        <p:nvSpPr>
          <p:cNvPr id="145" name="사각형: 둥근 모서리 144">
            <a:extLst>
              <a:ext uri="{FF2B5EF4-FFF2-40B4-BE49-F238E27FC236}">
                <a16:creationId xmlns:a16="http://schemas.microsoft.com/office/drawing/2014/main" id="{AA63C7A0-F095-413B-BD9F-1720772D1E38}"/>
              </a:ext>
            </a:extLst>
          </p:cNvPr>
          <p:cNvSpPr/>
          <p:nvPr/>
        </p:nvSpPr>
        <p:spPr>
          <a:xfrm>
            <a:off x="1207050" y="6077822"/>
            <a:ext cx="1517100" cy="262653"/>
          </a:xfrm>
          <a:prstGeom prst="roundRect">
            <a:avLst>
              <a:gd name="adj" fmla="val 50000"/>
            </a:avLst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indent="-416560" algn="ctr" fontAlgn="base">
              <a:lnSpc>
                <a:spcPct val="120000"/>
              </a:lnSpc>
            </a:pPr>
            <a:r>
              <a:rPr lang="ko-KR" altLang="en-US" sz="14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위반시 조치</a:t>
            </a:r>
          </a:p>
        </p:txBody>
      </p:sp>
      <p:sp>
        <p:nvSpPr>
          <p:cNvPr id="146" name="Freeform 19">
            <a:extLst>
              <a:ext uri="{FF2B5EF4-FFF2-40B4-BE49-F238E27FC236}">
                <a16:creationId xmlns:a16="http://schemas.microsoft.com/office/drawing/2014/main" id="{6B59C2DE-8FFA-450C-AA58-A057C6AE2803}"/>
              </a:ext>
            </a:extLst>
          </p:cNvPr>
          <p:cNvSpPr>
            <a:spLocks/>
          </p:cNvSpPr>
          <p:nvPr/>
        </p:nvSpPr>
        <p:spPr bwMode="auto">
          <a:xfrm>
            <a:off x="1311123" y="5827555"/>
            <a:ext cx="366949" cy="341758"/>
          </a:xfrm>
          <a:custGeom>
            <a:avLst/>
            <a:gdLst>
              <a:gd name="T0" fmla="*/ 868 w 2738"/>
              <a:gd name="T1" fmla="*/ 1660 h 2549"/>
              <a:gd name="T2" fmla="*/ 2693 w 2738"/>
              <a:gd name="T3" fmla="*/ 0 h 2549"/>
              <a:gd name="T4" fmla="*/ 2738 w 2738"/>
              <a:gd name="T5" fmla="*/ 55 h 2549"/>
              <a:gd name="T6" fmla="*/ 1658 w 2738"/>
              <a:gd name="T7" fmla="*/ 1226 h 2549"/>
              <a:gd name="T8" fmla="*/ 818 w 2738"/>
              <a:gd name="T9" fmla="*/ 2542 h 2549"/>
              <a:gd name="T10" fmla="*/ 73 w 2738"/>
              <a:gd name="T11" fmla="*/ 1477 h 2549"/>
              <a:gd name="T12" fmla="*/ 475 w 2738"/>
              <a:gd name="T13" fmla="*/ 1234 h 2549"/>
              <a:gd name="T14" fmla="*/ 868 w 2738"/>
              <a:gd name="T15" fmla="*/ 1660 h 2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38" h="2549">
                <a:moveTo>
                  <a:pt x="868" y="1660"/>
                </a:moveTo>
                <a:cubicBezTo>
                  <a:pt x="868" y="1660"/>
                  <a:pt x="1912" y="149"/>
                  <a:pt x="2693" y="0"/>
                </a:cubicBezTo>
                <a:cubicBezTo>
                  <a:pt x="2738" y="55"/>
                  <a:pt x="2738" y="55"/>
                  <a:pt x="2738" y="55"/>
                </a:cubicBezTo>
                <a:cubicBezTo>
                  <a:pt x="2738" y="55"/>
                  <a:pt x="2119" y="618"/>
                  <a:pt x="1658" y="1226"/>
                </a:cubicBezTo>
                <a:cubicBezTo>
                  <a:pt x="1177" y="1861"/>
                  <a:pt x="952" y="2549"/>
                  <a:pt x="818" y="2542"/>
                </a:cubicBezTo>
                <a:cubicBezTo>
                  <a:pt x="636" y="2529"/>
                  <a:pt x="420" y="1335"/>
                  <a:pt x="73" y="1477"/>
                </a:cubicBezTo>
                <a:cubicBezTo>
                  <a:pt x="0" y="1458"/>
                  <a:pt x="198" y="1169"/>
                  <a:pt x="475" y="1234"/>
                </a:cubicBezTo>
                <a:cubicBezTo>
                  <a:pt x="649" y="1275"/>
                  <a:pt x="868" y="1660"/>
                  <a:pt x="868" y="166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147" name="그룹 146">
            <a:extLst>
              <a:ext uri="{FF2B5EF4-FFF2-40B4-BE49-F238E27FC236}">
                <a16:creationId xmlns:a16="http://schemas.microsoft.com/office/drawing/2014/main" id="{68BD0D4B-0618-4BCB-872D-9BEA2540C272}"/>
              </a:ext>
            </a:extLst>
          </p:cNvPr>
          <p:cNvGrpSpPr/>
          <p:nvPr/>
        </p:nvGrpSpPr>
        <p:grpSpPr>
          <a:xfrm>
            <a:off x="2888138" y="5924275"/>
            <a:ext cx="6065362" cy="566309"/>
            <a:chOff x="2716688" y="5451200"/>
            <a:chExt cx="6065362" cy="566309"/>
          </a:xfrm>
        </p:grpSpPr>
        <p:sp>
          <p:nvSpPr>
            <p:cNvPr id="149" name="직사각형 148">
              <a:extLst>
                <a:ext uri="{FF2B5EF4-FFF2-40B4-BE49-F238E27FC236}">
                  <a16:creationId xmlns:a16="http://schemas.microsoft.com/office/drawing/2014/main" id="{3A3E7E41-E260-438C-82B2-568AFCB1ED00}"/>
                </a:ext>
              </a:extLst>
            </p:cNvPr>
            <p:cNvSpPr/>
            <p:nvPr/>
          </p:nvSpPr>
          <p:spPr>
            <a:xfrm>
              <a:off x="2716688" y="5582983"/>
              <a:ext cx="2731612" cy="32393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lnSpc>
                  <a:spcPct val="110000"/>
                </a:lnSpc>
                <a:spcAft>
                  <a:spcPts val="1200"/>
                </a:spcAft>
                <a:buClr>
                  <a:srgbClr val="02BC81"/>
                </a:buClr>
                <a:buSzPct val="80000"/>
              </a:pP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징계 및 </a:t>
              </a:r>
              <a:r>
                <a:rPr lang="en-US" altLang="ko-KR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천만원 이하의 과태료 </a:t>
              </a:r>
              <a:endPara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E9B19148-1C10-4526-8833-B72768322F51}"/>
                </a:ext>
              </a:extLst>
            </p:cNvPr>
            <p:cNvSpPr txBox="1"/>
            <p:nvPr/>
          </p:nvSpPr>
          <p:spPr>
            <a:xfrm>
              <a:off x="5236370" y="5451200"/>
              <a:ext cx="3545680" cy="5663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lnSpc>
                  <a:spcPct val="110000"/>
                </a:lnSpc>
                <a:spcAft>
                  <a:spcPts val="1200"/>
                </a:spcAft>
                <a:buClr>
                  <a:srgbClr val="02BC81"/>
                </a:buClr>
                <a:buSzPct val="80000"/>
              </a:pPr>
              <a:r>
                <a:rPr lang="ko-KR" altLang="en-US" sz="12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소속기관장</a:t>
              </a:r>
              <a:r>
                <a:rPr lang="ko-KR" altLang="en-US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은 해당 공직자에게 </a:t>
              </a: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위반사실 시정을 명하고</a:t>
              </a:r>
              <a:r>
                <a:rPr lang="en-US" altLang="ko-KR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br>
                <a:rPr lang="en-US" altLang="ko-KR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불이행시</a:t>
              </a: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직무를 </a:t>
              </a:r>
              <a:r>
                <a:rPr lang="ko-KR" altLang="en-US" sz="1400" b="1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중지ㆍ취소</a:t>
              </a:r>
              <a:r>
                <a:rPr lang="ko-KR" altLang="en-US" sz="14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하는</a:t>
              </a:r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등 필요한 조치</a:t>
              </a:r>
            </a:p>
          </p:txBody>
        </p:sp>
        <p:cxnSp>
          <p:nvCxnSpPr>
            <p:cNvPr id="151" name="직선 연결선 150">
              <a:extLst>
                <a:ext uri="{FF2B5EF4-FFF2-40B4-BE49-F238E27FC236}">
                  <a16:creationId xmlns:a16="http://schemas.microsoft.com/office/drawing/2014/main" id="{E2E2F48F-4B97-4FA2-A663-2A291678549A}"/>
                </a:ext>
              </a:extLst>
            </p:cNvPr>
            <p:cNvCxnSpPr>
              <a:cxnSpLocks/>
            </p:cNvCxnSpPr>
            <p:nvPr/>
          </p:nvCxnSpPr>
          <p:spPr>
            <a:xfrm>
              <a:off x="5246862" y="5562600"/>
              <a:ext cx="0" cy="33337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8" name="이등변 삼각형 147">
            <a:extLst>
              <a:ext uri="{FF2B5EF4-FFF2-40B4-BE49-F238E27FC236}">
                <a16:creationId xmlns:a16="http://schemas.microsoft.com/office/drawing/2014/main" id="{131E2F6C-AE3F-49E3-8FA0-A4C4E64095FF}"/>
              </a:ext>
            </a:extLst>
          </p:cNvPr>
          <p:cNvSpPr/>
          <p:nvPr/>
        </p:nvSpPr>
        <p:spPr>
          <a:xfrm rot="5400000">
            <a:off x="2636043" y="6135247"/>
            <a:ext cx="171450" cy="147802"/>
          </a:xfrm>
          <a:prstGeom prst="triangle">
            <a:avLst/>
          </a:prstGeom>
          <a:solidFill>
            <a:srgbClr val="F0E2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B1D858D2-269A-4064-A948-5DC644C422AC}"/>
              </a:ext>
            </a:extLst>
          </p:cNvPr>
          <p:cNvGrpSpPr/>
          <p:nvPr/>
        </p:nvGrpSpPr>
        <p:grpSpPr>
          <a:xfrm>
            <a:off x="619956" y="2817274"/>
            <a:ext cx="8402037" cy="2674335"/>
            <a:chOff x="635283" y="2783491"/>
            <a:chExt cx="8402037" cy="2674335"/>
          </a:xfrm>
        </p:grpSpPr>
        <p:grpSp>
          <p:nvGrpSpPr>
            <p:cNvPr id="178" name="그래픽 54">
              <a:extLst>
                <a:ext uri="{FF2B5EF4-FFF2-40B4-BE49-F238E27FC236}">
                  <a16:creationId xmlns:a16="http://schemas.microsoft.com/office/drawing/2014/main" id="{CA450B3E-4DFB-4014-B87A-16C44F37BFD3}"/>
                </a:ext>
              </a:extLst>
            </p:cNvPr>
            <p:cNvGrpSpPr/>
            <p:nvPr/>
          </p:nvGrpSpPr>
          <p:grpSpPr>
            <a:xfrm>
              <a:off x="979278" y="4436334"/>
              <a:ext cx="1420892" cy="1011966"/>
              <a:chOff x="4269581" y="3212261"/>
              <a:chExt cx="601829" cy="428625"/>
            </a:xfrm>
            <a:solidFill>
              <a:schemeClr val="bg2"/>
            </a:solidFill>
          </p:grpSpPr>
          <p:sp>
            <p:nvSpPr>
              <p:cNvPr id="179" name="자유형: 도형 178">
                <a:extLst>
                  <a:ext uri="{FF2B5EF4-FFF2-40B4-BE49-F238E27FC236}">
                    <a16:creationId xmlns:a16="http://schemas.microsoft.com/office/drawing/2014/main" id="{4BCACE2C-39DC-4467-B791-0CF7DC8D4D2F}"/>
                  </a:ext>
                </a:extLst>
              </p:cNvPr>
              <p:cNvSpPr/>
              <p:nvPr/>
            </p:nvSpPr>
            <p:spPr>
              <a:xfrm>
                <a:off x="4515175" y="3382654"/>
                <a:ext cx="104775" cy="76200"/>
              </a:xfrm>
              <a:custGeom>
                <a:avLst/>
                <a:gdLst/>
                <a:ahLst/>
                <a:cxnLst/>
                <a:rect l="0" t="0" r="0" b="0"/>
                <a:pathLst>
                  <a:path w="104775" h="76200">
                    <a:moveTo>
                      <a:pt x="85400" y="25391"/>
                    </a:moveTo>
                    <a:lnTo>
                      <a:pt x="47300" y="9199"/>
                    </a:lnTo>
                    <a:cubicBezTo>
                      <a:pt x="33012" y="3484"/>
                      <a:pt x="17772" y="10151"/>
                      <a:pt x="12057" y="23486"/>
                    </a:cubicBezTo>
                    <a:lnTo>
                      <a:pt x="8247" y="32059"/>
                    </a:lnTo>
                    <a:cubicBezTo>
                      <a:pt x="5390" y="37774"/>
                      <a:pt x="8247" y="45394"/>
                      <a:pt x="14915" y="47299"/>
                    </a:cubicBezTo>
                    <a:lnTo>
                      <a:pt x="80637" y="74921"/>
                    </a:lnTo>
                    <a:cubicBezTo>
                      <a:pt x="86352" y="77779"/>
                      <a:pt x="93972" y="74921"/>
                      <a:pt x="95877" y="68254"/>
                    </a:cubicBezTo>
                    <a:lnTo>
                      <a:pt x="99687" y="59681"/>
                    </a:lnTo>
                    <a:cubicBezTo>
                      <a:pt x="106355" y="47299"/>
                      <a:pt x="99687" y="31106"/>
                      <a:pt x="85400" y="2539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80" name="자유형: 도형 179">
                <a:extLst>
                  <a:ext uri="{FF2B5EF4-FFF2-40B4-BE49-F238E27FC236}">
                    <a16:creationId xmlns:a16="http://schemas.microsoft.com/office/drawing/2014/main" id="{64299A04-4B4F-4189-9067-AC2604557CFC}"/>
                  </a:ext>
                </a:extLst>
              </p:cNvPr>
              <p:cNvSpPr/>
              <p:nvPr/>
            </p:nvSpPr>
            <p:spPr>
              <a:xfrm>
                <a:off x="4480885" y="3431230"/>
                <a:ext cx="390525" cy="209550"/>
              </a:xfrm>
              <a:custGeom>
                <a:avLst/>
                <a:gdLst/>
                <a:ahLst/>
                <a:cxnLst/>
                <a:rect l="0" t="0" r="0" b="0"/>
                <a:pathLst>
                  <a:path w="390525" h="209550">
                    <a:moveTo>
                      <a:pt x="374960" y="170172"/>
                    </a:moveTo>
                    <a:lnTo>
                      <a:pt x="146360" y="78732"/>
                    </a:lnTo>
                    <a:cubicBezTo>
                      <a:pt x="144455" y="77780"/>
                      <a:pt x="143502" y="77780"/>
                      <a:pt x="141597" y="77780"/>
                    </a:cubicBezTo>
                    <a:cubicBezTo>
                      <a:pt x="143502" y="72065"/>
                      <a:pt x="140645" y="65397"/>
                      <a:pt x="134930" y="62540"/>
                    </a:cubicBezTo>
                    <a:lnTo>
                      <a:pt x="115880" y="54920"/>
                    </a:lnTo>
                    <a:lnTo>
                      <a:pt x="117785" y="51110"/>
                    </a:lnTo>
                    <a:cubicBezTo>
                      <a:pt x="120642" y="45395"/>
                      <a:pt x="117785" y="37775"/>
                      <a:pt x="111117" y="35870"/>
                    </a:cubicBezTo>
                    <a:lnTo>
                      <a:pt x="45395" y="8247"/>
                    </a:lnTo>
                    <a:cubicBezTo>
                      <a:pt x="39680" y="5390"/>
                      <a:pt x="32060" y="8247"/>
                      <a:pt x="30155" y="14915"/>
                    </a:cubicBezTo>
                    <a:lnTo>
                      <a:pt x="8247" y="66350"/>
                    </a:lnTo>
                    <a:cubicBezTo>
                      <a:pt x="5390" y="72065"/>
                      <a:pt x="8247" y="79685"/>
                      <a:pt x="14915" y="81590"/>
                    </a:cubicBezTo>
                    <a:lnTo>
                      <a:pt x="80637" y="109212"/>
                    </a:lnTo>
                    <a:cubicBezTo>
                      <a:pt x="86352" y="112070"/>
                      <a:pt x="93972" y="109212"/>
                      <a:pt x="95877" y="102545"/>
                    </a:cubicBezTo>
                    <a:lnTo>
                      <a:pt x="97782" y="98735"/>
                    </a:lnTo>
                    <a:lnTo>
                      <a:pt x="116832" y="106355"/>
                    </a:lnTo>
                    <a:cubicBezTo>
                      <a:pt x="122547" y="109212"/>
                      <a:pt x="129215" y="106355"/>
                      <a:pt x="132072" y="100640"/>
                    </a:cubicBezTo>
                    <a:cubicBezTo>
                      <a:pt x="133025" y="101592"/>
                      <a:pt x="134930" y="102545"/>
                      <a:pt x="135882" y="103497"/>
                    </a:cubicBezTo>
                    <a:lnTo>
                      <a:pt x="360672" y="204462"/>
                    </a:lnTo>
                    <a:cubicBezTo>
                      <a:pt x="370197" y="208272"/>
                      <a:pt x="380675" y="204462"/>
                      <a:pt x="384485" y="194937"/>
                    </a:cubicBezTo>
                    <a:lnTo>
                      <a:pt x="384485" y="194937"/>
                    </a:lnTo>
                    <a:cubicBezTo>
                      <a:pt x="389247" y="185412"/>
                      <a:pt x="384485" y="173982"/>
                      <a:pt x="374960" y="17017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81" name="자유형: 도형 180">
                <a:extLst>
                  <a:ext uri="{FF2B5EF4-FFF2-40B4-BE49-F238E27FC236}">
                    <a16:creationId xmlns:a16="http://schemas.microsoft.com/office/drawing/2014/main" id="{0D815244-B22F-4121-A044-8C153CC855A0}"/>
                  </a:ext>
                </a:extLst>
              </p:cNvPr>
              <p:cNvSpPr/>
              <p:nvPr/>
            </p:nvSpPr>
            <p:spPr>
              <a:xfrm>
                <a:off x="4377214" y="3513145"/>
                <a:ext cx="266700" cy="123825"/>
              </a:xfrm>
              <a:custGeom>
                <a:avLst/>
                <a:gdLst/>
                <a:ahLst/>
                <a:cxnLst/>
                <a:rect l="0" t="0" r="0" b="0"/>
                <a:pathLst>
                  <a:path w="266700" h="123825">
                    <a:moveTo>
                      <a:pt x="235744" y="90162"/>
                    </a:moveTo>
                    <a:cubicBezTo>
                      <a:pt x="232886" y="80637"/>
                      <a:pt x="224314" y="73970"/>
                      <a:pt x="213836" y="73970"/>
                    </a:cubicBezTo>
                    <a:lnTo>
                      <a:pt x="170021" y="73970"/>
                    </a:lnTo>
                    <a:cubicBezTo>
                      <a:pt x="175736" y="71112"/>
                      <a:pt x="180499" y="66350"/>
                      <a:pt x="183356" y="59682"/>
                    </a:cubicBezTo>
                    <a:lnTo>
                      <a:pt x="187166" y="51110"/>
                    </a:lnTo>
                    <a:cubicBezTo>
                      <a:pt x="190024" y="45395"/>
                      <a:pt x="187166" y="37775"/>
                      <a:pt x="180499" y="35870"/>
                    </a:cubicBezTo>
                    <a:lnTo>
                      <a:pt x="114776" y="8247"/>
                    </a:lnTo>
                    <a:cubicBezTo>
                      <a:pt x="109061" y="5390"/>
                      <a:pt x="101441" y="8247"/>
                      <a:pt x="99536" y="14915"/>
                    </a:cubicBezTo>
                    <a:lnTo>
                      <a:pt x="95726" y="23487"/>
                    </a:lnTo>
                    <a:cubicBezTo>
                      <a:pt x="90011" y="37775"/>
                      <a:pt x="96679" y="53015"/>
                      <a:pt x="110014" y="58730"/>
                    </a:cubicBezTo>
                    <a:lnTo>
                      <a:pt x="147161" y="74922"/>
                    </a:lnTo>
                    <a:lnTo>
                      <a:pt x="57626" y="74922"/>
                    </a:lnTo>
                    <a:cubicBezTo>
                      <a:pt x="47149" y="74922"/>
                      <a:pt x="38576" y="81590"/>
                      <a:pt x="35719" y="91115"/>
                    </a:cubicBezTo>
                    <a:cubicBezTo>
                      <a:pt x="19526" y="93972"/>
                      <a:pt x="7144" y="108260"/>
                      <a:pt x="7144" y="125405"/>
                    </a:cubicBezTo>
                    <a:lnTo>
                      <a:pt x="265271" y="125405"/>
                    </a:lnTo>
                    <a:cubicBezTo>
                      <a:pt x="264319" y="107307"/>
                      <a:pt x="251936" y="93020"/>
                      <a:pt x="235744" y="9016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82" name="자유형: 도형 181">
                <a:extLst>
                  <a:ext uri="{FF2B5EF4-FFF2-40B4-BE49-F238E27FC236}">
                    <a16:creationId xmlns:a16="http://schemas.microsoft.com/office/drawing/2014/main" id="{2DE6C8EE-7349-498E-9089-FD2903B6ED99}"/>
                  </a:ext>
                </a:extLst>
              </p:cNvPr>
              <p:cNvSpPr/>
              <p:nvPr/>
            </p:nvSpPr>
            <p:spPr>
              <a:xfrm>
                <a:off x="4269581" y="3212261"/>
                <a:ext cx="342900" cy="428625"/>
              </a:xfrm>
              <a:custGeom>
                <a:avLst/>
                <a:gdLst/>
                <a:ahLst/>
                <a:cxnLst/>
                <a:rect l="0" t="0" r="0" b="0"/>
                <a:pathLst>
                  <a:path w="342900" h="428625">
                    <a:moveTo>
                      <a:pt x="31909" y="393904"/>
                    </a:moveTo>
                    <a:lnTo>
                      <a:pt x="31909" y="37669"/>
                    </a:lnTo>
                    <a:cubicBezTo>
                      <a:pt x="31909" y="34811"/>
                      <a:pt x="34766" y="31954"/>
                      <a:pt x="37624" y="31954"/>
                    </a:cubicBezTo>
                    <a:lnTo>
                      <a:pt x="311944" y="31954"/>
                    </a:lnTo>
                    <a:cubicBezTo>
                      <a:pt x="314801" y="31954"/>
                      <a:pt x="317659" y="34811"/>
                      <a:pt x="317659" y="37669"/>
                    </a:cubicBezTo>
                    <a:lnTo>
                      <a:pt x="317659" y="163399"/>
                    </a:lnTo>
                    <a:lnTo>
                      <a:pt x="340519" y="172924"/>
                    </a:lnTo>
                    <a:cubicBezTo>
                      <a:pt x="341471" y="172924"/>
                      <a:pt x="341471" y="172924"/>
                      <a:pt x="342424" y="173876"/>
                    </a:cubicBezTo>
                    <a:lnTo>
                      <a:pt x="342424" y="37669"/>
                    </a:lnTo>
                    <a:cubicBezTo>
                      <a:pt x="342424" y="20524"/>
                      <a:pt x="329089" y="7189"/>
                      <a:pt x="311944" y="7189"/>
                    </a:cubicBezTo>
                    <a:lnTo>
                      <a:pt x="37624" y="7189"/>
                    </a:lnTo>
                    <a:cubicBezTo>
                      <a:pt x="20479" y="6236"/>
                      <a:pt x="7144" y="20524"/>
                      <a:pt x="7144" y="37669"/>
                    </a:cubicBezTo>
                    <a:lnTo>
                      <a:pt x="7144" y="394856"/>
                    </a:lnTo>
                    <a:cubicBezTo>
                      <a:pt x="7144" y="411049"/>
                      <a:pt x="20479" y="425336"/>
                      <a:pt x="37624" y="425336"/>
                    </a:cubicBezTo>
                    <a:lnTo>
                      <a:pt x="89059" y="425336"/>
                    </a:lnTo>
                    <a:cubicBezTo>
                      <a:pt x="89059" y="416764"/>
                      <a:pt x="90964" y="408191"/>
                      <a:pt x="94774" y="400571"/>
                    </a:cubicBezTo>
                    <a:lnTo>
                      <a:pt x="37624" y="400571"/>
                    </a:lnTo>
                    <a:cubicBezTo>
                      <a:pt x="34766" y="399619"/>
                      <a:pt x="31909" y="397714"/>
                      <a:pt x="31909" y="39390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83" name="자유형: 도형 182">
                <a:extLst>
                  <a:ext uri="{FF2B5EF4-FFF2-40B4-BE49-F238E27FC236}">
                    <a16:creationId xmlns:a16="http://schemas.microsoft.com/office/drawing/2014/main" id="{6D8717E5-F860-4472-AF50-F2E01DADF75C}"/>
                  </a:ext>
                </a:extLst>
              </p:cNvPr>
              <p:cNvSpPr/>
              <p:nvPr/>
            </p:nvSpPr>
            <p:spPr>
              <a:xfrm>
                <a:off x="4329589" y="3303746"/>
                <a:ext cx="114300" cy="28575"/>
              </a:xfrm>
              <a:custGeom>
                <a:avLst/>
                <a:gdLst/>
                <a:ahLst/>
                <a:cxnLst/>
                <a:rect l="0" t="0" r="0" b="0"/>
                <a:pathLst>
                  <a:path w="114300" h="28575">
                    <a:moveTo>
                      <a:pt x="14764" y="22384"/>
                    </a:moveTo>
                    <a:lnTo>
                      <a:pt x="108109" y="22384"/>
                    </a:lnTo>
                    <a:cubicBezTo>
                      <a:pt x="111919" y="22384"/>
                      <a:pt x="115729" y="18574"/>
                      <a:pt x="115729" y="14764"/>
                    </a:cubicBezTo>
                    <a:cubicBezTo>
                      <a:pt x="115729" y="10954"/>
                      <a:pt x="111919" y="7144"/>
                      <a:pt x="108109" y="7144"/>
                    </a:cubicBezTo>
                    <a:lnTo>
                      <a:pt x="14764" y="7144"/>
                    </a:lnTo>
                    <a:cubicBezTo>
                      <a:pt x="10954" y="7144"/>
                      <a:pt x="7144" y="10954"/>
                      <a:pt x="7144" y="14764"/>
                    </a:cubicBezTo>
                    <a:cubicBezTo>
                      <a:pt x="7144" y="18574"/>
                      <a:pt x="10001" y="22384"/>
                      <a:pt x="14764" y="2238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84" name="자유형: 도형 183">
                <a:extLst>
                  <a:ext uri="{FF2B5EF4-FFF2-40B4-BE49-F238E27FC236}">
                    <a16:creationId xmlns:a16="http://schemas.microsoft.com/office/drawing/2014/main" id="{A1A09A19-FED7-4B7B-A7C2-244AE1F9805E}"/>
                  </a:ext>
                </a:extLst>
              </p:cNvPr>
              <p:cNvSpPr/>
              <p:nvPr/>
            </p:nvSpPr>
            <p:spPr>
              <a:xfrm>
                <a:off x="4329589" y="3377089"/>
                <a:ext cx="180975" cy="28575"/>
              </a:xfrm>
              <a:custGeom>
                <a:avLst/>
                <a:gdLst/>
                <a:ahLst/>
                <a:cxnLst/>
                <a:rect l="0" t="0" r="0" b="0"/>
                <a:pathLst>
                  <a:path w="180975" h="28575">
                    <a:moveTo>
                      <a:pt x="174784" y="19526"/>
                    </a:moveTo>
                    <a:cubicBezTo>
                      <a:pt x="176689" y="14764"/>
                      <a:pt x="179546" y="10954"/>
                      <a:pt x="182404" y="7144"/>
                    </a:cubicBezTo>
                    <a:lnTo>
                      <a:pt x="14764" y="7144"/>
                    </a:lnTo>
                    <a:cubicBezTo>
                      <a:pt x="10954" y="7144"/>
                      <a:pt x="7144" y="10954"/>
                      <a:pt x="7144" y="14764"/>
                    </a:cubicBezTo>
                    <a:cubicBezTo>
                      <a:pt x="7144" y="18574"/>
                      <a:pt x="10954" y="22384"/>
                      <a:pt x="14764" y="22384"/>
                    </a:cubicBezTo>
                    <a:lnTo>
                      <a:pt x="173831" y="22384"/>
                    </a:lnTo>
                    <a:lnTo>
                      <a:pt x="174784" y="1952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85" name="자유형: 도형 184">
                <a:extLst>
                  <a:ext uri="{FF2B5EF4-FFF2-40B4-BE49-F238E27FC236}">
                    <a16:creationId xmlns:a16="http://schemas.microsoft.com/office/drawing/2014/main" id="{A86D7FDD-D70F-4A89-AD4C-8CFC21904C85}"/>
                  </a:ext>
                </a:extLst>
              </p:cNvPr>
              <p:cNvSpPr/>
              <p:nvPr/>
            </p:nvSpPr>
            <p:spPr>
              <a:xfrm>
                <a:off x="4329589" y="3450431"/>
                <a:ext cx="152400" cy="28575"/>
              </a:xfrm>
              <a:custGeom>
                <a:avLst/>
                <a:gdLst/>
                <a:ahLst/>
                <a:cxnLst/>
                <a:rect l="0" t="0" r="0" b="0"/>
                <a:pathLst>
                  <a:path w="152400" h="28575">
                    <a:moveTo>
                      <a:pt x="149066" y="7144"/>
                    </a:moveTo>
                    <a:lnTo>
                      <a:pt x="14764" y="7144"/>
                    </a:lnTo>
                    <a:cubicBezTo>
                      <a:pt x="10954" y="7144"/>
                      <a:pt x="7144" y="10954"/>
                      <a:pt x="7144" y="14764"/>
                    </a:cubicBezTo>
                    <a:cubicBezTo>
                      <a:pt x="7144" y="18574"/>
                      <a:pt x="10954" y="22384"/>
                      <a:pt x="14764" y="22384"/>
                    </a:cubicBezTo>
                    <a:lnTo>
                      <a:pt x="142399" y="22384"/>
                    </a:lnTo>
                    <a:lnTo>
                      <a:pt x="149066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86" name="자유형: 도형 185">
                <a:extLst>
                  <a:ext uri="{FF2B5EF4-FFF2-40B4-BE49-F238E27FC236}">
                    <a16:creationId xmlns:a16="http://schemas.microsoft.com/office/drawing/2014/main" id="{270493CC-A6A7-49FB-8ED2-F669B63BF28D}"/>
                  </a:ext>
                </a:extLst>
              </p:cNvPr>
              <p:cNvSpPr/>
              <p:nvPr/>
            </p:nvSpPr>
            <p:spPr>
              <a:xfrm>
                <a:off x="4329589" y="3522821"/>
                <a:ext cx="123825" cy="28575"/>
              </a:xfrm>
              <a:custGeom>
                <a:avLst/>
                <a:gdLst/>
                <a:ahLst/>
                <a:cxnLst/>
                <a:rect l="0" t="0" r="0" b="0"/>
                <a:pathLst>
                  <a:path w="123825" h="28575">
                    <a:moveTo>
                      <a:pt x="7144" y="14764"/>
                    </a:moveTo>
                    <a:cubicBezTo>
                      <a:pt x="7144" y="18574"/>
                      <a:pt x="10954" y="22384"/>
                      <a:pt x="14764" y="22384"/>
                    </a:cubicBezTo>
                    <a:lnTo>
                      <a:pt x="115729" y="22384"/>
                    </a:lnTo>
                    <a:cubicBezTo>
                      <a:pt x="115729" y="17621"/>
                      <a:pt x="116681" y="11906"/>
                      <a:pt x="118586" y="7144"/>
                    </a:cubicBezTo>
                    <a:lnTo>
                      <a:pt x="14764" y="7144"/>
                    </a:lnTo>
                    <a:cubicBezTo>
                      <a:pt x="10001" y="7144"/>
                      <a:pt x="7144" y="10954"/>
                      <a:pt x="7144" y="1476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630D08F3-E686-46C7-B377-592743EB62D5}"/>
                </a:ext>
              </a:extLst>
            </p:cNvPr>
            <p:cNvGrpSpPr/>
            <p:nvPr/>
          </p:nvGrpSpPr>
          <p:grpSpPr>
            <a:xfrm>
              <a:off x="2158365" y="2844802"/>
              <a:ext cx="6878955" cy="2613024"/>
              <a:chOff x="2158365" y="2844802"/>
              <a:chExt cx="6878955" cy="2613024"/>
            </a:xfrm>
          </p:grpSpPr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62BF726A-CDD1-4501-895E-967FFA1D9F87}"/>
                  </a:ext>
                </a:extLst>
              </p:cNvPr>
              <p:cNvSpPr txBox="1"/>
              <p:nvPr/>
            </p:nvSpPr>
            <p:spPr>
              <a:xfrm>
                <a:off x="2158365" y="2844802"/>
                <a:ext cx="259942" cy="259433"/>
              </a:xfrm>
              <a:prstGeom prst="rect">
                <a:avLst/>
              </a:prstGeom>
              <a:solidFill>
                <a:srgbClr val="DFC8C2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z="14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z="14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56" name="TextBox 155">
                <a:extLst>
                  <a:ext uri="{FF2B5EF4-FFF2-40B4-BE49-F238E27FC236}">
                    <a16:creationId xmlns:a16="http://schemas.microsoft.com/office/drawing/2014/main" id="{DE3426E4-46C3-49B0-9F6A-595F49585E26}"/>
                  </a:ext>
                </a:extLst>
              </p:cNvPr>
              <p:cNvSpPr txBox="1"/>
              <p:nvPr/>
            </p:nvSpPr>
            <p:spPr>
              <a:xfrm>
                <a:off x="2158365" y="3140440"/>
                <a:ext cx="259942" cy="259433"/>
              </a:xfrm>
              <a:prstGeom prst="rect">
                <a:avLst/>
              </a:prstGeom>
              <a:solidFill>
                <a:srgbClr val="DFC8C2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z="14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z="14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019E8628-CE3A-4E17-8995-594B43AE9667}"/>
                  </a:ext>
                </a:extLst>
              </p:cNvPr>
              <p:cNvSpPr txBox="1"/>
              <p:nvPr/>
            </p:nvSpPr>
            <p:spPr>
              <a:xfrm>
                <a:off x="2158365" y="3436078"/>
                <a:ext cx="259942" cy="259433"/>
              </a:xfrm>
              <a:prstGeom prst="rect">
                <a:avLst/>
              </a:prstGeom>
              <a:solidFill>
                <a:srgbClr val="DFC8C2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z="14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z="14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5EC433EC-F5BF-4AEA-AC11-0D030C5FEC1B}"/>
                  </a:ext>
                </a:extLst>
              </p:cNvPr>
              <p:cNvSpPr txBox="1"/>
              <p:nvPr/>
            </p:nvSpPr>
            <p:spPr>
              <a:xfrm>
                <a:off x="2158365" y="3731716"/>
                <a:ext cx="259942" cy="259433"/>
              </a:xfrm>
              <a:prstGeom prst="rect">
                <a:avLst/>
              </a:prstGeom>
              <a:solidFill>
                <a:srgbClr val="DFC8C2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z="14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z="14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8DEE32B-EDC3-464C-B850-A1100C54559E}"/>
                  </a:ext>
                </a:extLst>
              </p:cNvPr>
              <p:cNvSpPr txBox="1"/>
              <p:nvPr/>
            </p:nvSpPr>
            <p:spPr>
              <a:xfrm>
                <a:off x="2158365" y="4027353"/>
                <a:ext cx="259942" cy="259433"/>
              </a:xfrm>
              <a:prstGeom prst="rect">
                <a:avLst/>
              </a:prstGeom>
              <a:solidFill>
                <a:srgbClr val="DFC8C2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z="14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z="14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60" name="TextBox 159">
                <a:extLst>
                  <a:ext uri="{FF2B5EF4-FFF2-40B4-BE49-F238E27FC236}">
                    <a16:creationId xmlns:a16="http://schemas.microsoft.com/office/drawing/2014/main" id="{67BEEF81-477C-4566-889E-A93C93C27B2C}"/>
                  </a:ext>
                </a:extLst>
              </p:cNvPr>
              <p:cNvSpPr txBox="1"/>
              <p:nvPr/>
            </p:nvSpPr>
            <p:spPr>
              <a:xfrm>
                <a:off x="2444181" y="2844802"/>
                <a:ext cx="6593139" cy="259433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44000" tIns="36000" rIns="144000" bIns="36000" anchor="ctr">
                <a:noAutofit/>
              </a:bodyPr>
              <a:lstStyle/>
              <a:p>
                <a:pPr marL="416560" marR="0" indent="-416560" fontAlgn="base" latinLnBrk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2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소속 고위공직자</a:t>
                </a:r>
                <a:endParaRPr lang="ko-KR" altLang="en-US" sz="12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61" name="TextBox 160">
                <a:extLst>
                  <a:ext uri="{FF2B5EF4-FFF2-40B4-BE49-F238E27FC236}">
                    <a16:creationId xmlns:a16="http://schemas.microsoft.com/office/drawing/2014/main" id="{CF37E013-A5AD-4899-8A6C-EB3C21D402DF}"/>
                  </a:ext>
                </a:extLst>
              </p:cNvPr>
              <p:cNvSpPr txBox="1"/>
              <p:nvPr/>
            </p:nvSpPr>
            <p:spPr>
              <a:xfrm>
                <a:off x="2444181" y="3140440"/>
                <a:ext cx="6593139" cy="259433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44000" tIns="36000" rIns="144000" bIns="36000" anchor="ctr">
                <a:noAutofit/>
              </a:bodyPr>
              <a:lstStyle/>
              <a:p>
                <a:pPr>
                  <a:spcAft>
                    <a:spcPts val="300"/>
                  </a:spcAft>
                  <a:buClr>
                    <a:schemeClr val="bg1">
                      <a:lumMod val="65000"/>
                    </a:schemeClr>
                  </a:buClr>
                  <a:tabLst>
                    <a:tab pos="182563" algn="l"/>
                  </a:tabLst>
                </a:pPr>
                <a:r>
                  <a:rPr lang="ko-KR" altLang="en-US" sz="12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해당 </a:t>
                </a:r>
                <a:r>
                  <a:rPr lang="ko-KR" altLang="en-US" sz="12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계약업무를 법령상ㆍ사실상 담당하는 소속 공직자</a:t>
                </a:r>
                <a:endParaRPr lang="en-US" altLang="ko-KR" sz="105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62" name="TextBox 161">
                <a:extLst>
                  <a:ext uri="{FF2B5EF4-FFF2-40B4-BE49-F238E27FC236}">
                    <a16:creationId xmlns:a16="http://schemas.microsoft.com/office/drawing/2014/main" id="{1079796B-E3A3-456B-8476-37B271827AB5}"/>
                  </a:ext>
                </a:extLst>
              </p:cNvPr>
              <p:cNvSpPr txBox="1"/>
              <p:nvPr/>
            </p:nvSpPr>
            <p:spPr>
              <a:xfrm>
                <a:off x="2444181" y="3436078"/>
                <a:ext cx="6593139" cy="259433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44000" tIns="36000" rIns="144000" bIns="36000" anchor="ctr">
                <a:noAutofit/>
              </a:bodyPr>
              <a:lstStyle/>
              <a:p>
                <a:pPr>
                  <a:spcAft>
                    <a:spcPts val="300"/>
                  </a:spcAft>
                  <a:buClr>
                    <a:schemeClr val="bg1">
                      <a:lumMod val="65000"/>
                    </a:schemeClr>
                  </a:buClr>
                  <a:tabLst>
                    <a:tab pos="182563" algn="l"/>
                  </a:tabLst>
                </a:pPr>
                <a:r>
                  <a:rPr lang="ko-KR" altLang="en-US" sz="12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/>
                  </a:rPr>
                  <a:t>해당 산하 공공기관의 </a:t>
                </a:r>
                <a:r>
                  <a:rPr lang="ko-KR" altLang="en-US" sz="12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/>
                  </a:rPr>
                  <a:t>감독기관 소속 고위공직자</a:t>
                </a:r>
                <a:endParaRPr lang="en-US" altLang="ko-KR" sz="12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/>
                </a:endParaRPr>
              </a:p>
            </p:txBody>
          </p:sp>
          <p:sp>
            <p:nvSpPr>
              <p:cNvPr id="163" name="TextBox 162">
                <a:extLst>
                  <a:ext uri="{FF2B5EF4-FFF2-40B4-BE49-F238E27FC236}">
                    <a16:creationId xmlns:a16="http://schemas.microsoft.com/office/drawing/2014/main" id="{DAC59FDA-46F3-4058-9EDD-4DE7F5DB73F8}"/>
                  </a:ext>
                </a:extLst>
              </p:cNvPr>
              <p:cNvSpPr txBox="1"/>
              <p:nvPr/>
            </p:nvSpPr>
            <p:spPr>
              <a:xfrm>
                <a:off x="2444181" y="3731716"/>
                <a:ext cx="6593139" cy="259433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44000" tIns="36000" rIns="144000" bIns="36000" anchor="ctr">
                <a:noAutofit/>
              </a:bodyPr>
              <a:lstStyle/>
              <a:p>
                <a:pPr marL="416560" marR="0" indent="-416560" fontAlgn="base" latinLnBrk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2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/>
                  </a:rPr>
                  <a:t>해당 자회사의 </a:t>
                </a:r>
                <a:r>
                  <a:rPr lang="ko-KR" altLang="en-US" sz="12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/>
                  </a:rPr>
                  <a:t>모회사인 공공기관 소속 고위공직자</a:t>
                </a:r>
              </a:p>
            </p:txBody>
          </p:sp>
          <p:sp>
            <p:nvSpPr>
              <p:cNvPr id="164" name="TextBox 163">
                <a:extLst>
                  <a:ext uri="{FF2B5EF4-FFF2-40B4-BE49-F238E27FC236}">
                    <a16:creationId xmlns:a16="http://schemas.microsoft.com/office/drawing/2014/main" id="{577B8FEC-6123-4174-A528-DD42BFA3B330}"/>
                  </a:ext>
                </a:extLst>
              </p:cNvPr>
              <p:cNvSpPr txBox="1"/>
              <p:nvPr/>
            </p:nvSpPr>
            <p:spPr>
              <a:xfrm>
                <a:off x="2444181" y="4027353"/>
                <a:ext cx="6593139" cy="259433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44000" tIns="36000" rIns="144000" bIns="36000" anchor="ctr">
                <a:noAutofit/>
              </a:bodyPr>
              <a:lstStyle/>
              <a:p>
                <a:pPr marL="416560" marR="0" indent="-416560" fontAlgn="base" latinLnBrk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z="900" spc="-6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900" spc="-6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해당 공공기관이 국회법에 따른 상임위원회의 소관인 경우</a:t>
                </a:r>
                <a:r>
                  <a:rPr lang="en-US" altLang="ko-KR" sz="900" spc="-6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</a:t>
                </a:r>
                <a:r>
                  <a:rPr lang="en-US" altLang="ko-KR" sz="1200" b="1" spc="-6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ko-KR" altLang="en-US" sz="1200" spc="-6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해당 </a:t>
                </a:r>
                <a:r>
                  <a:rPr lang="ko-KR" altLang="en-US" sz="1200" b="1" spc="-6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상임위원회 </a:t>
                </a:r>
                <a:r>
                  <a:rPr lang="ko-KR" altLang="en-US" sz="1200" b="1" spc="-6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/>
                  </a:rPr>
                  <a:t>위원으로서 직무를 담당하는 국회의원 등</a:t>
                </a:r>
              </a:p>
            </p:txBody>
          </p:sp>
          <p:sp>
            <p:nvSpPr>
              <p:cNvPr id="166" name="TextBox 165">
                <a:extLst>
                  <a:ext uri="{FF2B5EF4-FFF2-40B4-BE49-F238E27FC236}">
                    <a16:creationId xmlns:a16="http://schemas.microsoft.com/office/drawing/2014/main" id="{B2A2A691-5695-4DE9-9580-12E8FB11B4A9}"/>
                  </a:ext>
                </a:extLst>
              </p:cNvPr>
              <p:cNvSpPr txBox="1"/>
              <p:nvPr/>
            </p:nvSpPr>
            <p:spPr>
              <a:xfrm>
                <a:off x="2158365" y="4311179"/>
                <a:ext cx="259942" cy="259433"/>
              </a:xfrm>
              <a:prstGeom prst="rect">
                <a:avLst/>
              </a:prstGeom>
              <a:solidFill>
                <a:srgbClr val="DFC8C2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z="14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6</a:t>
                </a:r>
                <a:endParaRPr lang="ko-KR" altLang="en-US" sz="14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67" name="TextBox 166">
                <a:extLst>
                  <a:ext uri="{FF2B5EF4-FFF2-40B4-BE49-F238E27FC236}">
                    <a16:creationId xmlns:a16="http://schemas.microsoft.com/office/drawing/2014/main" id="{B66D5DA4-0ABA-4664-B7E0-630C8DC8081F}"/>
                  </a:ext>
                </a:extLst>
              </p:cNvPr>
              <p:cNvSpPr txBox="1"/>
              <p:nvPr/>
            </p:nvSpPr>
            <p:spPr>
              <a:xfrm>
                <a:off x="2158365" y="4606817"/>
                <a:ext cx="259942" cy="259433"/>
              </a:xfrm>
              <a:prstGeom prst="rect">
                <a:avLst/>
              </a:prstGeom>
              <a:solidFill>
                <a:srgbClr val="DFC8C2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z="14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7</a:t>
                </a:r>
                <a:endParaRPr lang="ko-KR" altLang="en-US" sz="14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68" name="TextBox 167">
                <a:extLst>
                  <a:ext uri="{FF2B5EF4-FFF2-40B4-BE49-F238E27FC236}">
                    <a16:creationId xmlns:a16="http://schemas.microsoft.com/office/drawing/2014/main" id="{681E766A-F613-499D-A50A-B518B6F438D6}"/>
                  </a:ext>
                </a:extLst>
              </p:cNvPr>
              <p:cNvSpPr txBox="1"/>
              <p:nvPr/>
            </p:nvSpPr>
            <p:spPr>
              <a:xfrm>
                <a:off x="2158365" y="4902455"/>
                <a:ext cx="259942" cy="259433"/>
              </a:xfrm>
              <a:prstGeom prst="rect">
                <a:avLst/>
              </a:prstGeom>
              <a:solidFill>
                <a:srgbClr val="DFC8C2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z="14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8</a:t>
                </a:r>
                <a:endParaRPr lang="ko-KR" altLang="en-US" sz="14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71" name="TextBox 170">
                <a:extLst>
                  <a:ext uri="{FF2B5EF4-FFF2-40B4-BE49-F238E27FC236}">
                    <a16:creationId xmlns:a16="http://schemas.microsoft.com/office/drawing/2014/main" id="{862E1E14-42AA-4F7F-A875-FCE2D73C3319}"/>
                  </a:ext>
                </a:extLst>
              </p:cNvPr>
              <p:cNvSpPr txBox="1"/>
              <p:nvPr/>
            </p:nvSpPr>
            <p:spPr>
              <a:xfrm>
                <a:off x="2444181" y="4311179"/>
                <a:ext cx="6593139" cy="259433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44000" tIns="36000" rIns="144000" bIns="36000" anchor="ctr">
                <a:noAutofit/>
              </a:bodyPr>
              <a:lstStyle/>
              <a:p>
                <a:pPr marL="416560" marR="0" indent="-416560" fontAlgn="base" latinLnBrk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z="9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9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지방자치법 제</a:t>
                </a:r>
                <a:r>
                  <a:rPr lang="en-US" altLang="ko-KR" sz="9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41</a:t>
                </a:r>
                <a:r>
                  <a:rPr lang="ko-KR" altLang="en-US" sz="9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 행정사무 감사권 및 조사권에 따라</a:t>
                </a:r>
                <a:r>
                  <a:rPr lang="en-US" altLang="ko-KR" sz="9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 </a:t>
                </a:r>
                <a:r>
                  <a:rPr lang="ko-KR" altLang="en-US" sz="12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공공기관을 감사</a:t>
                </a:r>
                <a:r>
                  <a:rPr lang="en-US" altLang="ko-KR" sz="12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‧</a:t>
                </a:r>
                <a:r>
                  <a:rPr lang="ko-KR" altLang="en-US" sz="12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조사하는 지방의회의원</a:t>
                </a:r>
              </a:p>
            </p:txBody>
          </p:sp>
          <p:sp>
            <p:nvSpPr>
              <p:cNvPr id="172" name="TextBox 171">
                <a:extLst>
                  <a:ext uri="{FF2B5EF4-FFF2-40B4-BE49-F238E27FC236}">
                    <a16:creationId xmlns:a16="http://schemas.microsoft.com/office/drawing/2014/main" id="{A8A81D88-588A-44F0-8E75-36C8A884DC9E}"/>
                  </a:ext>
                </a:extLst>
              </p:cNvPr>
              <p:cNvSpPr txBox="1"/>
              <p:nvPr/>
            </p:nvSpPr>
            <p:spPr>
              <a:xfrm>
                <a:off x="2444181" y="4606817"/>
                <a:ext cx="6593139" cy="259433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44000" tIns="36000" rIns="144000" bIns="36000" anchor="ctr">
                <a:noAutofit/>
              </a:bodyPr>
              <a:lstStyle/>
              <a:p>
                <a:pPr>
                  <a:spcAft>
                    <a:spcPts val="300"/>
                  </a:spcAft>
                  <a:buClr>
                    <a:schemeClr val="bg1">
                      <a:lumMod val="65000"/>
                    </a:schemeClr>
                  </a:buClr>
                  <a:tabLst>
                    <a:tab pos="182563" algn="l"/>
                  </a:tabLst>
                </a:pPr>
                <a:r>
                  <a:rPr lang="ko-KR" altLang="en-US" sz="12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①부터 ⑥에 해당하는 </a:t>
                </a:r>
                <a:r>
                  <a:rPr lang="ko-KR" altLang="en-US" sz="12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공직자의 배우자 또는 직계존속ㆍ비속</a:t>
                </a:r>
                <a:r>
                  <a:rPr lang="ko-KR" altLang="en-US" sz="9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en-US" altLang="ko-KR" sz="9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9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생계를 같이 하는 배우자의 직계존속</a:t>
                </a:r>
                <a:r>
                  <a:rPr lang="en-US" altLang="ko-KR" sz="9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·</a:t>
                </a:r>
                <a:r>
                  <a:rPr lang="ko-KR" altLang="en-US" sz="9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비속 포함</a:t>
                </a:r>
                <a:r>
                  <a:rPr lang="en-US" altLang="ko-KR" sz="9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</a:t>
                </a:r>
              </a:p>
            </p:txBody>
          </p:sp>
          <p:sp>
            <p:nvSpPr>
              <p:cNvPr id="173" name="TextBox 172">
                <a:extLst>
                  <a:ext uri="{FF2B5EF4-FFF2-40B4-BE49-F238E27FC236}">
                    <a16:creationId xmlns:a16="http://schemas.microsoft.com/office/drawing/2014/main" id="{E896A721-ECC3-4F45-AAB3-E266BA61113B}"/>
                  </a:ext>
                </a:extLst>
              </p:cNvPr>
              <p:cNvSpPr txBox="1"/>
              <p:nvPr/>
            </p:nvSpPr>
            <p:spPr>
              <a:xfrm>
                <a:off x="2444181" y="4902455"/>
                <a:ext cx="6593139" cy="259433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44000" tIns="36000" rIns="144000" bIns="36000" anchor="ctr">
                <a:noAutofit/>
              </a:bodyPr>
              <a:lstStyle/>
              <a:p>
                <a:pPr>
                  <a:spcAft>
                    <a:spcPts val="300"/>
                  </a:spcAft>
                  <a:buClr>
                    <a:schemeClr val="bg1">
                      <a:lumMod val="65000"/>
                    </a:schemeClr>
                  </a:buClr>
                  <a:tabLst>
                    <a:tab pos="182563" algn="l"/>
                  </a:tabLst>
                </a:pPr>
                <a:r>
                  <a:rPr lang="ko-KR" altLang="en-US" sz="12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/>
                  </a:rPr>
                  <a:t>①부터 ⑦까지의 어느 하나에 해당하는 사람이 </a:t>
                </a:r>
                <a:r>
                  <a:rPr lang="ko-KR" altLang="en-US" sz="12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/>
                  </a:rPr>
                  <a:t>대표자인 법인 또는 단체</a:t>
                </a:r>
                <a:endParaRPr lang="en-US" altLang="ko-KR" sz="12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/>
                </a:endParaRPr>
              </a:p>
            </p:txBody>
          </p:sp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E2BC4B46-6984-41E2-8D77-C243A7AC0B39}"/>
                  </a:ext>
                </a:extLst>
              </p:cNvPr>
              <p:cNvSpPr txBox="1"/>
              <p:nvPr/>
            </p:nvSpPr>
            <p:spPr>
              <a:xfrm>
                <a:off x="2158365" y="5198393"/>
                <a:ext cx="259942" cy="259433"/>
              </a:xfrm>
              <a:prstGeom prst="rect">
                <a:avLst/>
              </a:prstGeom>
              <a:solidFill>
                <a:srgbClr val="DFC8C2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z="14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9</a:t>
                </a:r>
                <a:endParaRPr lang="ko-KR" altLang="en-US" sz="14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id="{A114E095-6579-474B-9A51-F496225B9C05}"/>
                  </a:ext>
                </a:extLst>
              </p:cNvPr>
              <p:cNvSpPr txBox="1"/>
              <p:nvPr/>
            </p:nvSpPr>
            <p:spPr>
              <a:xfrm>
                <a:off x="2444181" y="5198393"/>
                <a:ext cx="6593139" cy="259433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144000" tIns="36000" rIns="144000" bIns="36000" anchor="ctr">
                <a:noAutofit/>
              </a:bodyPr>
              <a:lstStyle/>
              <a:p>
                <a:pPr>
                  <a:spcAft>
                    <a:spcPts val="300"/>
                  </a:spcAft>
                  <a:buClr>
                    <a:schemeClr val="bg1">
                      <a:lumMod val="65000"/>
                    </a:schemeClr>
                  </a:buClr>
                  <a:tabLst>
                    <a:tab pos="182563" algn="l"/>
                  </a:tabLst>
                </a:pPr>
                <a:r>
                  <a:rPr lang="ko-KR" altLang="en-US" sz="1200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/>
                  </a:rPr>
                  <a:t>①부터 ⑦까지의 어느 하나에 해당하는 사람과</a:t>
                </a:r>
                <a:r>
                  <a:rPr lang="ko-KR" altLang="en-US" sz="1200" b="1" spc="-6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404040"/>
                    </a:solidFill>
                    <a:latin typeface="나눔바른고딕" panose="020B0603020101020101" pitchFamily="50" charset="-127"/>
                    <a:ea typeface="나눔바른고딕" panose="020B0603020101020101"/>
                  </a:rPr>
                  <a:t> 관계된 특수관계사업자 </a:t>
                </a:r>
                <a:endParaRPr lang="en-US" altLang="ko-KR" sz="1200" b="1" spc="-6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/>
                </a:endParaRPr>
              </a:p>
            </p:txBody>
          </p:sp>
        </p:grp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F2154A8A-F50D-4BFE-8C72-22956367C9D7}"/>
                </a:ext>
              </a:extLst>
            </p:cNvPr>
            <p:cNvSpPr txBox="1"/>
            <p:nvPr/>
          </p:nvSpPr>
          <p:spPr>
            <a:xfrm>
              <a:off x="635283" y="2783491"/>
              <a:ext cx="1474361" cy="118494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1100" b="1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물품ㆍ용역ㆍ공사</a:t>
              </a:r>
              <a:r>
                <a:rPr lang="ko-KR" altLang="en-US" sz="11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등</a:t>
              </a:r>
              <a:r>
                <a:rPr lang="en-US" altLang="ko-KR" sz="11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1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수의계약체결</a:t>
              </a:r>
              <a:r>
                <a:rPr lang="en-US" altLang="ko-KR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제한을 받는</a:t>
              </a:r>
              <a:endPara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D695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r"/>
              <a:r>
                <a:rPr lang="ko-KR" altLang="en-US" sz="16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 등의 </a:t>
              </a:r>
              <a:r>
                <a:rPr lang="ko-KR" altLang="en-US" sz="16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범위</a:t>
              </a:r>
              <a:endParaRPr lang="en-US" altLang="ko-KR" sz="16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D695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r"/>
              <a:r>
                <a:rPr lang="en-US" altLang="ko-KR" sz="11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1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12</a:t>
              </a:r>
              <a:r>
                <a:rPr lang="ko-KR" altLang="en-US" sz="11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11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1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</a:t>
              </a:r>
              <a:r>
                <a:rPr lang="en-US" altLang="ko-KR" sz="11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D695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endParaRPr lang="ko-KR" altLang="en-US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D695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169" name="그룹 168">
            <a:extLst>
              <a:ext uri="{FF2B5EF4-FFF2-40B4-BE49-F238E27FC236}">
                <a16:creationId xmlns:a16="http://schemas.microsoft.com/office/drawing/2014/main" id="{58091680-81EF-4E0A-B09B-F96D62C16DF9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grpSp>
          <p:nvGrpSpPr>
            <p:cNvPr id="170" name="그룹 169">
              <a:extLst>
                <a:ext uri="{FF2B5EF4-FFF2-40B4-BE49-F238E27FC236}">
                  <a16:creationId xmlns:a16="http://schemas.microsoft.com/office/drawing/2014/main" id="{480A6C8F-94D1-4816-88E0-D04F66C67CF4}"/>
                </a:ext>
              </a:extLst>
            </p:cNvPr>
            <p:cNvGrpSpPr/>
            <p:nvPr/>
          </p:nvGrpSpPr>
          <p:grpSpPr>
            <a:xfrm>
              <a:off x="1" y="0"/>
              <a:ext cx="9905999" cy="1173480"/>
              <a:chOff x="1" y="0"/>
              <a:chExt cx="9905999" cy="1173480"/>
            </a:xfrm>
          </p:grpSpPr>
          <p:sp>
            <p:nvSpPr>
              <p:cNvPr id="193" name="직사각형 192">
                <a:extLst>
                  <a:ext uri="{FF2B5EF4-FFF2-40B4-BE49-F238E27FC236}">
                    <a16:creationId xmlns:a16="http://schemas.microsoft.com/office/drawing/2014/main" id="{4AC14D47-267A-47F6-9662-1ED01CE22761}"/>
                  </a:ext>
                </a:extLst>
              </p:cNvPr>
              <p:cNvSpPr/>
              <p:nvPr/>
            </p:nvSpPr>
            <p:spPr>
              <a:xfrm rot="16200000" flipH="1">
                <a:off x="4384262" y="-4348258"/>
                <a:ext cx="1137478" cy="9905998"/>
              </a:xfrm>
              <a:prstGeom prst="rect">
                <a:avLst/>
              </a:prstGeom>
              <a:solidFill>
                <a:srgbClr val="F0E2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62"/>
              </a:p>
            </p:txBody>
          </p:sp>
          <p:sp>
            <p:nvSpPr>
              <p:cNvPr id="194" name="TextBox 193">
                <a:extLst>
                  <a:ext uri="{FF2B5EF4-FFF2-40B4-BE49-F238E27FC236}">
                    <a16:creationId xmlns:a16="http://schemas.microsoft.com/office/drawing/2014/main" id="{D5BD6A31-66DF-4E31-B5CD-9B27169D47A4}"/>
                  </a:ext>
                </a:extLst>
              </p:cNvPr>
              <p:cNvSpPr txBox="1"/>
              <p:nvPr/>
            </p:nvSpPr>
            <p:spPr>
              <a:xfrm>
                <a:off x="166049" y="33306"/>
                <a:ext cx="9573902" cy="351373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gradFill flip="none" rotWithShape="1">
                <a:gsLst>
                  <a:gs pos="0">
                    <a:srgbClr val="9B4F71"/>
                  </a:gs>
                  <a:gs pos="100000">
                    <a:srgbClr val="A56345">
                      <a:shade val="100000"/>
                      <a:satMod val="115000"/>
                    </a:srgbClr>
                  </a:gs>
                </a:gsLst>
                <a:lin ang="138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ctr">
                  <a:defRPr sz="20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195" name="TextBox 194">
                <a:extLst>
                  <a:ext uri="{FF2B5EF4-FFF2-40B4-BE49-F238E27FC236}">
                    <a16:creationId xmlns:a16="http://schemas.microsoft.com/office/drawing/2014/main" id="{F40FA5CD-B7F1-482F-A234-10845B0A4C5B}"/>
                  </a:ext>
                </a:extLst>
              </p:cNvPr>
              <p:cNvSpPr txBox="1"/>
              <p:nvPr/>
            </p:nvSpPr>
            <p:spPr>
              <a:xfrm>
                <a:off x="244888" y="488389"/>
                <a:ext cx="6431876" cy="559176"/>
              </a:xfrm>
              <a:prstGeom prst="rect">
                <a:avLst/>
              </a:prstGeom>
              <a:noFill/>
              <a:effectLst/>
            </p:spPr>
            <p:txBody>
              <a:bodyPr wrap="none" lIns="108000" tIns="108000" rIns="108000" bIns="72000" anchor="ctr">
                <a:noAutofit/>
              </a:bodyPr>
              <a:lstStyle/>
              <a:p>
                <a:pPr fontAlgn="base"/>
                <a:r>
                  <a:rPr lang="ko-KR" altLang="en-US" sz="2800" spc="-20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794933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수의계약 체결 제한</a:t>
                </a:r>
              </a:p>
            </p:txBody>
          </p:sp>
          <p:sp>
            <p:nvSpPr>
              <p:cNvPr id="196" name="사각형: 둥근 모서리 195">
                <a:extLst>
                  <a:ext uri="{FF2B5EF4-FFF2-40B4-BE49-F238E27FC236}">
                    <a16:creationId xmlns:a16="http://schemas.microsoft.com/office/drawing/2014/main" id="{48892FA8-7CA4-49CC-84BF-740D7E2F6F83}"/>
                  </a:ext>
                </a:extLst>
              </p:cNvPr>
              <p:cNvSpPr/>
              <p:nvPr/>
            </p:nvSpPr>
            <p:spPr>
              <a:xfrm>
                <a:off x="1906653" y="80247"/>
                <a:ext cx="646048" cy="216933"/>
              </a:xfrm>
              <a:prstGeom prst="roundRect">
                <a:avLst>
                  <a:gd name="adj" fmla="val 50000"/>
                </a:avLst>
              </a:prstGeom>
              <a:solidFill>
                <a:srgbClr val="E0C3B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36000" bIns="36000" rtlCol="0" anchor="ctr">
                <a:no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12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rgbClr val="A56345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7" name="TextBox 196">
                <a:extLst>
                  <a:ext uri="{FF2B5EF4-FFF2-40B4-BE49-F238E27FC236}">
                    <a16:creationId xmlns:a16="http://schemas.microsoft.com/office/drawing/2014/main" id="{EC5C4C87-36F1-4C4E-9D07-4FB990978C9C}"/>
                  </a:ext>
                </a:extLst>
              </p:cNvPr>
              <p:cNvSpPr txBox="1"/>
              <p:nvPr/>
            </p:nvSpPr>
            <p:spPr>
              <a:xfrm>
                <a:off x="313996" y="33424"/>
                <a:ext cx="185770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제한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금지 행위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3</a:t>
                </a:r>
                <a:endPara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98" name="직사각형 197">
                <a:extLst>
                  <a:ext uri="{FF2B5EF4-FFF2-40B4-BE49-F238E27FC236}">
                    <a16:creationId xmlns:a16="http://schemas.microsoft.com/office/drawing/2014/main" id="{173FEE4D-BA49-40BE-9214-BFC56D832148}"/>
                  </a:ext>
                </a:extLst>
              </p:cNvPr>
              <p:cNvSpPr/>
              <p:nvPr/>
            </p:nvSpPr>
            <p:spPr>
              <a:xfrm>
                <a:off x="1" y="0"/>
                <a:ext cx="9905999" cy="3600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74" name="그룹 173">
              <a:extLst>
                <a:ext uri="{FF2B5EF4-FFF2-40B4-BE49-F238E27FC236}">
                  <a16:creationId xmlns:a16="http://schemas.microsoft.com/office/drawing/2014/main" id="{0F9CFA80-FC9E-4773-BD0F-00F8123A80B7}"/>
                </a:ext>
              </a:extLst>
            </p:cNvPr>
            <p:cNvGrpSpPr/>
            <p:nvPr/>
          </p:nvGrpSpPr>
          <p:grpSpPr>
            <a:xfrm>
              <a:off x="7564850" y="372291"/>
              <a:ext cx="1960542" cy="276999"/>
              <a:chOff x="7564850" y="362766"/>
              <a:chExt cx="1960542" cy="276999"/>
            </a:xfrm>
          </p:grpSpPr>
          <p:grpSp>
            <p:nvGrpSpPr>
              <p:cNvPr id="175" name="그룹 174">
                <a:extLst>
                  <a:ext uri="{FF2B5EF4-FFF2-40B4-BE49-F238E27FC236}">
                    <a16:creationId xmlns:a16="http://schemas.microsoft.com/office/drawing/2014/main" id="{BE6F2809-B97C-451B-A5EA-430E4ADA4B88}"/>
                  </a:ext>
                </a:extLst>
              </p:cNvPr>
              <p:cNvGrpSpPr/>
              <p:nvPr/>
            </p:nvGrpSpPr>
            <p:grpSpPr>
              <a:xfrm>
                <a:off x="8365185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91" name="Freeform 458">
                  <a:extLst>
                    <a:ext uri="{FF2B5EF4-FFF2-40B4-BE49-F238E27FC236}">
                      <a16:creationId xmlns:a16="http://schemas.microsoft.com/office/drawing/2014/main" id="{35B91660-5BFD-4EF7-A477-2397BDCB97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A2566D"/>
                    </a:gs>
                    <a:gs pos="0">
                      <a:srgbClr val="F0E2DC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92" name="직사각형 191">
                  <a:extLst>
                    <a:ext uri="{FF2B5EF4-FFF2-40B4-BE49-F238E27FC236}">
                      <a16:creationId xmlns:a16="http://schemas.microsoft.com/office/drawing/2014/main" id="{600C179B-A123-49C6-BC3B-D44B210B1284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  <p:grpSp>
            <p:nvGrpSpPr>
              <p:cNvPr id="188" name="그룹 187">
                <a:extLst>
                  <a:ext uri="{FF2B5EF4-FFF2-40B4-BE49-F238E27FC236}">
                    <a16:creationId xmlns:a16="http://schemas.microsoft.com/office/drawing/2014/main" id="{3335ABAE-7F80-4DA3-954C-7EB7BCD3A0F7}"/>
                  </a:ext>
                </a:extLst>
              </p:cNvPr>
              <p:cNvGrpSpPr/>
              <p:nvPr/>
            </p:nvGrpSpPr>
            <p:grpSpPr>
              <a:xfrm>
                <a:off x="7564850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89" name="Freeform 458">
                  <a:extLst>
                    <a:ext uri="{FF2B5EF4-FFF2-40B4-BE49-F238E27FC236}">
                      <a16:creationId xmlns:a16="http://schemas.microsoft.com/office/drawing/2014/main" id="{B10C5EF3-9111-40A0-A101-1E6CF45718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700699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>
                  <a:gsLst>
                    <a:gs pos="2000">
                      <a:schemeClr val="accent2">
                        <a:lumMod val="75000"/>
                      </a:schemeClr>
                    </a:gs>
                    <a:gs pos="62000">
                      <a:srgbClr val="A0546F"/>
                    </a:gs>
                  </a:gsLst>
                  <a:lin ang="5400000" scaled="1"/>
                </a:gradFill>
                <a:ln>
                  <a:noFill/>
                </a:ln>
                <a:effectLst>
                  <a:outerShdw blurRad="50800" dist="63500" dir="5400000" sx="93000" sy="93000" algn="t" rotWithShape="0">
                    <a:srgbClr val="A0546F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90" name="직사각형 189">
                  <a:extLst>
                    <a:ext uri="{FF2B5EF4-FFF2-40B4-BE49-F238E27FC236}">
                      <a16:creationId xmlns:a16="http://schemas.microsoft.com/office/drawing/2014/main" id="{8670C6C5-11F5-45FC-8CB2-0C18EA12BECD}"/>
                    </a:ext>
                  </a:extLst>
                </p:cNvPr>
                <p:cNvSpPr/>
                <p:nvPr/>
              </p:nvSpPr>
              <p:spPr>
                <a:xfrm>
                  <a:off x="4485431" y="-710341"/>
                  <a:ext cx="790601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 </a:t>
                  </a:r>
                  <a:r>
                    <a:rPr lang="en-US" altLang="ko-KR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· </a:t>
                  </a:r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</p:grp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22FD6575-F643-434F-92CB-9AB2A8E22A53}"/>
              </a:ext>
            </a:extLst>
          </p:cNvPr>
          <p:cNvSpPr/>
          <p:nvPr/>
        </p:nvSpPr>
        <p:spPr>
          <a:xfrm>
            <a:off x="304800" y="2377559"/>
            <a:ext cx="9296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6560" indent="-416560" algn="ctr" fontAlgn="base"/>
            <a:r>
              <a:rPr lang="ko-KR" altLang="en-US" sz="1600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수의계약 체결을 </a:t>
            </a:r>
            <a:r>
              <a:rPr lang="ko-KR" altLang="en-US" sz="1600" spc="-6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제한받는</a:t>
            </a:r>
            <a:r>
              <a:rPr lang="ko-KR" altLang="en-US" sz="1600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</a:t>
            </a:r>
            <a:r>
              <a:rPr lang="ko-KR" altLang="en-US" sz="1600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등은 수의계약 체결을 </a:t>
            </a:r>
            <a:r>
              <a:rPr lang="ko-KR" altLang="en-US" sz="1600" b="1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지시</a:t>
            </a:r>
            <a:r>
              <a:rPr lang="en-US" altLang="ko-KR" sz="1600" b="1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유도하거나 묵인하는 행위 금지</a:t>
            </a:r>
            <a:endParaRPr lang="ko-KR" altLang="en-US" sz="1600" b="1" spc="-6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A2A6FDF-AF5E-4B43-9398-8E07B4995E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60</a:t>
            </a:fld>
            <a:endParaRPr lang="ko-KR" altLang="en-US"/>
          </a:p>
        </p:txBody>
      </p: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159CB99B-B6C9-496F-8FAD-0398B3AD314A}"/>
              </a:ext>
            </a:extLst>
          </p:cNvPr>
          <p:cNvSpPr/>
          <p:nvPr/>
        </p:nvSpPr>
        <p:spPr>
          <a:xfrm>
            <a:off x="619956" y="6323578"/>
            <a:ext cx="2731612" cy="278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lnSpc>
                <a:spcPct val="110000"/>
              </a:lnSpc>
              <a:spcAft>
                <a:spcPts val="1200"/>
              </a:spcAft>
              <a:buClr>
                <a:srgbClr val="02BC81"/>
              </a:buClr>
              <a:buSzPct val="80000"/>
            </a:pPr>
            <a:r>
              <a:rPr lang="en-US" altLang="ko-KR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21</a:t>
            </a:r>
            <a:r>
              <a:rPr lang="ko-KR" altLang="en-US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26</a:t>
            </a:r>
            <a:r>
              <a:rPr lang="ko-KR" altLang="en-US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28</a:t>
            </a:r>
            <a:r>
              <a:rPr lang="ko-KR" altLang="en-US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11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8161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그래픽 1">
            <a:extLst>
              <a:ext uri="{FF2B5EF4-FFF2-40B4-BE49-F238E27FC236}">
                <a16:creationId xmlns:a16="http://schemas.microsoft.com/office/drawing/2014/main" id="{4B1E3A32-23F6-410E-AE1A-32C331369035}"/>
              </a:ext>
            </a:extLst>
          </p:cNvPr>
          <p:cNvGrpSpPr/>
          <p:nvPr/>
        </p:nvGrpSpPr>
        <p:grpSpPr>
          <a:xfrm>
            <a:off x="1492953" y="2292323"/>
            <a:ext cx="691414" cy="1472343"/>
            <a:chOff x="4036218" y="2293143"/>
            <a:chExt cx="1066800" cy="2271713"/>
          </a:xfrm>
          <a:solidFill>
            <a:srgbClr val="A54B45"/>
          </a:solidFill>
        </p:grpSpPr>
        <p:sp>
          <p:nvSpPr>
            <p:cNvPr id="129" name="자유형: 도형 128">
              <a:extLst>
                <a:ext uri="{FF2B5EF4-FFF2-40B4-BE49-F238E27FC236}">
                  <a16:creationId xmlns:a16="http://schemas.microsoft.com/office/drawing/2014/main" id="{0117767F-D9BB-4980-85BE-F62C23337369}"/>
                </a:ext>
              </a:extLst>
            </p:cNvPr>
            <p:cNvSpPr/>
            <p:nvPr/>
          </p:nvSpPr>
          <p:spPr>
            <a:xfrm>
              <a:off x="4036218" y="2774156"/>
              <a:ext cx="1066800" cy="1790700"/>
            </a:xfrm>
            <a:custGeom>
              <a:avLst/>
              <a:gdLst>
                <a:gd name="connsiteX0" fmla="*/ 561499 w 1066800"/>
                <a:gd name="connsiteY0" fmla="*/ 1667351 h 1790700"/>
                <a:gd name="connsiteX1" fmla="*/ 561499 w 1066800"/>
                <a:gd name="connsiteY1" fmla="*/ 807244 h 1790700"/>
                <a:gd name="connsiteX2" fmla="*/ 605314 w 1066800"/>
                <a:gd name="connsiteY2" fmla="*/ 807244 h 1790700"/>
                <a:gd name="connsiteX3" fmla="*/ 605314 w 1066800"/>
                <a:gd name="connsiteY3" fmla="*/ 1667351 h 1790700"/>
                <a:gd name="connsiteX4" fmla="*/ 723424 w 1066800"/>
                <a:gd name="connsiteY4" fmla="*/ 1785461 h 1790700"/>
                <a:gd name="connsiteX5" fmla="*/ 841534 w 1066800"/>
                <a:gd name="connsiteY5" fmla="*/ 1667351 h 1790700"/>
                <a:gd name="connsiteX6" fmla="*/ 841534 w 1066800"/>
                <a:gd name="connsiteY6" fmla="*/ 238601 h 1790700"/>
                <a:gd name="connsiteX7" fmla="*/ 858679 w 1066800"/>
                <a:gd name="connsiteY7" fmla="*/ 278606 h 1790700"/>
                <a:gd name="connsiteX8" fmla="*/ 908209 w 1066800"/>
                <a:gd name="connsiteY8" fmla="*/ 665321 h 1790700"/>
                <a:gd name="connsiteX9" fmla="*/ 902494 w 1066800"/>
                <a:gd name="connsiteY9" fmla="*/ 838676 h 1790700"/>
                <a:gd name="connsiteX10" fmla="*/ 973931 w 1066800"/>
                <a:gd name="connsiteY10" fmla="*/ 918686 h 1790700"/>
                <a:gd name="connsiteX11" fmla="*/ 978694 w 1066800"/>
                <a:gd name="connsiteY11" fmla="*/ 918686 h 1790700"/>
                <a:gd name="connsiteX12" fmla="*/ 1054894 w 1066800"/>
                <a:gd name="connsiteY12" fmla="*/ 847249 h 1790700"/>
                <a:gd name="connsiteX13" fmla="*/ 1060609 w 1066800"/>
                <a:gd name="connsiteY13" fmla="*/ 664369 h 1790700"/>
                <a:gd name="connsiteX14" fmla="*/ 952024 w 1066800"/>
                <a:gd name="connsiteY14" fmla="*/ 122396 h 1790700"/>
                <a:gd name="connsiteX15" fmla="*/ 850106 w 1066800"/>
                <a:gd name="connsiteY15" fmla="*/ 27146 h 1790700"/>
                <a:gd name="connsiteX16" fmla="*/ 772001 w 1066800"/>
                <a:gd name="connsiteY16" fmla="*/ 7144 h 1790700"/>
                <a:gd name="connsiteX17" fmla="*/ 768191 w 1066800"/>
                <a:gd name="connsiteY17" fmla="*/ 7144 h 1790700"/>
                <a:gd name="connsiteX18" fmla="*/ 399574 w 1066800"/>
                <a:gd name="connsiteY18" fmla="*/ 7144 h 1790700"/>
                <a:gd name="connsiteX19" fmla="*/ 396716 w 1066800"/>
                <a:gd name="connsiteY19" fmla="*/ 7144 h 1790700"/>
                <a:gd name="connsiteX20" fmla="*/ 318611 w 1066800"/>
                <a:gd name="connsiteY20" fmla="*/ 27146 h 1790700"/>
                <a:gd name="connsiteX21" fmla="*/ 173831 w 1066800"/>
                <a:gd name="connsiteY21" fmla="*/ 206216 h 1790700"/>
                <a:gd name="connsiteX22" fmla="*/ 108109 w 1066800"/>
                <a:gd name="connsiteY22" fmla="*/ 663416 h 1790700"/>
                <a:gd name="connsiteX23" fmla="*/ 108109 w 1066800"/>
                <a:gd name="connsiteY23" fmla="*/ 691039 h 1790700"/>
                <a:gd name="connsiteX24" fmla="*/ 7144 w 1066800"/>
                <a:gd name="connsiteY24" fmla="*/ 793909 h 1790700"/>
                <a:gd name="connsiteX25" fmla="*/ 252889 w 1066800"/>
                <a:gd name="connsiteY25" fmla="*/ 1039654 h 1790700"/>
                <a:gd name="connsiteX26" fmla="*/ 325279 w 1066800"/>
                <a:gd name="connsiteY26" fmla="*/ 967264 h 1790700"/>
                <a:gd name="connsiteX27" fmla="*/ 325279 w 1066800"/>
                <a:gd name="connsiteY27" fmla="*/ 1667351 h 1790700"/>
                <a:gd name="connsiteX28" fmla="*/ 443389 w 1066800"/>
                <a:gd name="connsiteY28" fmla="*/ 1785461 h 1790700"/>
                <a:gd name="connsiteX29" fmla="*/ 561499 w 1066800"/>
                <a:gd name="connsiteY29" fmla="*/ 1667351 h 1790700"/>
                <a:gd name="connsiteX30" fmla="*/ 112871 w 1066800"/>
                <a:gd name="connsiteY30" fmla="*/ 849154 h 1790700"/>
                <a:gd name="connsiteX31" fmla="*/ 114776 w 1066800"/>
                <a:gd name="connsiteY31" fmla="*/ 860584 h 1790700"/>
                <a:gd name="connsiteX32" fmla="*/ 48101 w 1066800"/>
                <a:gd name="connsiteY32" fmla="*/ 793909 h 1790700"/>
                <a:gd name="connsiteX33" fmla="*/ 108109 w 1066800"/>
                <a:gd name="connsiteY33" fmla="*/ 733901 h 1790700"/>
                <a:gd name="connsiteX34" fmla="*/ 112871 w 1066800"/>
                <a:gd name="connsiteY34" fmla="*/ 849154 h 1790700"/>
                <a:gd name="connsiteX35" fmla="*/ 189071 w 1066800"/>
                <a:gd name="connsiteY35" fmla="*/ 920591 h 1790700"/>
                <a:gd name="connsiteX36" fmla="*/ 193834 w 1066800"/>
                <a:gd name="connsiteY36" fmla="*/ 920591 h 1790700"/>
                <a:gd name="connsiteX37" fmla="*/ 265271 w 1066800"/>
                <a:gd name="connsiteY37" fmla="*/ 839629 h 1790700"/>
                <a:gd name="connsiteX38" fmla="*/ 259556 w 1066800"/>
                <a:gd name="connsiteY38" fmla="*/ 666274 h 1790700"/>
                <a:gd name="connsiteX39" fmla="*/ 261461 w 1066800"/>
                <a:gd name="connsiteY39" fmla="*/ 580549 h 1790700"/>
                <a:gd name="connsiteX40" fmla="*/ 348139 w 1066800"/>
                <a:gd name="connsiteY40" fmla="*/ 493871 h 1790700"/>
                <a:gd name="connsiteX41" fmla="*/ 553879 w 1066800"/>
                <a:gd name="connsiteY41" fmla="*/ 699611 h 1790700"/>
                <a:gd name="connsiteX42" fmla="*/ 253841 w 1066800"/>
                <a:gd name="connsiteY42" fmla="*/ 999649 h 1790700"/>
                <a:gd name="connsiteX43" fmla="*/ 172879 w 1066800"/>
                <a:gd name="connsiteY43" fmla="*/ 918686 h 1790700"/>
                <a:gd name="connsiteX44" fmla="*/ 189071 w 1066800"/>
                <a:gd name="connsiteY44" fmla="*/ 920591 h 1790700"/>
                <a:gd name="connsiteX45" fmla="*/ 325279 w 1066800"/>
                <a:gd name="connsiteY45" fmla="*/ 238601 h 1790700"/>
                <a:gd name="connsiteX46" fmla="*/ 325279 w 1066800"/>
                <a:gd name="connsiteY46" fmla="*/ 475774 h 1790700"/>
                <a:gd name="connsiteX47" fmla="*/ 262414 w 1066800"/>
                <a:gd name="connsiteY47" fmla="*/ 538639 h 1790700"/>
                <a:gd name="connsiteX48" fmla="*/ 325279 w 1066800"/>
                <a:gd name="connsiteY48" fmla="*/ 238601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066800" h="1790700">
                  <a:moveTo>
                    <a:pt x="561499" y="1667351"/>
                  </a:moveTo>
                  <a:lnTo>
                    <a:pt x="561499" y="807244"/>
                  </a:lnTo>
                  <a:lnTo>
                    <a:pt x="605314" y="807244"/>
                  </a:lnTo>
                  <a:lnTo>
                    <a:pt x="605314" y="1667351"/>
                  </a:lnTo>
                  <a:cubicBezTo>
                    <a:pt x="605314" y="1732121"/>
                    <a:pt x="657701" y="1785461"/>
                    <a:pt x="723424" y="1785461"/>
                  </a:cubicBezTo>
                  <a:cubicBezTo>
                    <a:pt x="788194" y="1785461"/>
                    <a:pt x="841534" y="1733074"/>
                    <a:pt x="841534" y="1667351"/>
                  </a:cubicBezTo>
                  <a:lnTo>
                    <a:pt x="841534" y="238601"/>
                  </a:lnTo>
                  <a:cubicBezTo>
                    <a:pt x="847249" y="250031"/>
                    <a:pt x="852964" y="263366"/>
                    <a:pt x="858679" y="278606"/>
                  </a:cubicBezTo>
                  <a:cubicBezTo>
                    <a:pt x="885349" y="352901"/>
                    <a:pt x="908209" y="474821"/>
                    <a:pt x="908209" y="665321"/>
                  </a:cubicBezTo>
                  <a:cubicBezTo>
                    <a:pt x="908209" y="717709"/>
                    <a:pt x="906304" y="775811"/>
                    <a:pt x="902494" y="838676"/>
                  </a:cubicBezTo>
                  <a:cubicBezTo>
                    <a:pt x="899636" y="880586"/>
                    <a:pt x="932021" y="916781"/>
                    <a:pt x="973931" y="918686"/>
                  </a:cubicBezTo>
                  <a:cubicBezTo>
                    <a:pt x="975836" y="918686"/>
                    <a:pt x="976789" y="918686"/>
                    <a:pt x="978694" y="918686"/>
                  </a:cubicBezTo>
                  <a:cubicBezTo>
                    <a:pt x="1018699" y="918686"/>
                    <a:pt x="1052036" y="887254"/>
                    <a:pt x="1054894" y="847249"/>
                  </a:cubicBezTo>
                  <a:cubicBezTo>
                    <a:pt x="1058704" y="781526"/>
                    <a:pt x="1060609" y="720566"/>
                    <a:pt x="1060609" y="664369"/>
                  </a:cubicBezTo>
                  <a:cubicBezTo>
                    <a:pt x="1060609" y="376714"/>
                    <a:pt x="1013936" y="217646"/>
                    <a:pt x="952024" y="122396"/>
                  </a:cubicBezTo>
                  <a:cubicBezTo>
                    <a:pt x="920591" y="74771"/>
                    <a:pt x="884396" y="44291"/>
                    <a:pt x="850106" y="27146"/>
                  </a:cubicBezTo>
                  <a:cubicBezTo>
                    <a:pt x="817721" y="10954"/>
                    <a:pt x="789146" y="7144"/>
                    <a:pt x="772001" y="7144"/>
                  </a:cubicBezTo>
                  <a:cubicBezTo>
                    <a:pt x="771049" y="7144"/>
                    <a:pt x="769144" y="7144"/>
                    <a:pt x="768191" y="7144"/>
                  </a:cubicBezTo>
                  <a:lnTo>
                    <a:pt x="399574" y="7144"/>
                  </a:lnTo>
                  <a:cubicBezTo>
                    <a:pt x="398621" y="7144"/>
                    <a:pt x="397669" y="7144"/>
                    <a:pt x="396716" y="7144"/>
                  </a:cubicBezTo>
                  <a:cubicBezTo>
                    <a:pt x="379571" y="7144"/>
                    <a:pt x="350996" y="10954"/>
                    <a:pt x="318611" y="27146"/>
                  </a:cubicBezTo>
                  <a:cubicBezTo>
                    <a:pt x="267176" y="52864"/>
                    <a:pt x="211931" y="108109"/>
                    <a:pt x="173831" y="206216"/>
                  </a:cubicBezTo>
                  <a:cubicBezTo>
                    <a:pt x="134779" y="305276"/>
                    <a:pt x="108109" y="448151"/>
                    <a:pt x="108109" y="663416"/>
                  </a:cubicBezTo>
                  <a:cubicBezTo>
                    <a:pt x="108109" y="671989"/>
                    <a:pt x="108109" y="681514"/>
                    <a:pt x="108109" y="691039"/>
                  </a:cubicBezTo>
                  <a:lnTo>
                    <a:pt x="7144" y="793909"/>
                  </a:lnTo>
                  <a:lnTo>
                    <a:pt x="252889" y="1039654"/>
                  </a:lnTo>
                  <a:lnTo>
                    <a:pt x="325279" y="967264"/>
                  </a:lnTo>
                  <a:lnTo>
                    <a:pt x="325279" y="1667351"/>
                  </a:lnTo>
                  <a:cubicBezTo>
                    <a:pt x="325279" y="1732121"/>
                    <a:pt x="377666" y="1785461"/>
                    <a:pt x="443389" y="1785461"/>
                  </a:cubicBezTo>
                  <a:cubicBezTo>
                    <a:pt x="508159" y="1785461"/>
                    <a:pt x="561499" y="1732121"/>
                    <a:pt x="561499" y="1667351"/>
                  </a:cubicBezTo>
                  <a:close/>
                  <a:moveTo>
                    <a:pt x="112871" y="849154"/>
                  </a:moveTo>
                  <a:cubicBezTo>
                    <a:pt x="112871" y="852964"/>
                    <a:pt x="113824" y="856774"/>
                    <a:pt x="114776" y="860584"/>
                  </a:cubicBezTo>
                  <a:lnTo>
                    <a:pt x="48101" y="793909"/>
                  </a:lnTo>
                  <a:lnTo>
                    <a:pt x="108109" y="733901"/>
                  </a:lnTo>
                  <a:cubicBezTo>
                    <a:pt x="109061" y="770096"/>
                    <a:pt x="110014" y="808196"/>
                    <a:pt x="112871" y="849154"/>
                  </a:cubicBezTo>
                  <a:close/>
                  <a:moveTo>
                    <a:pt x="189071" y="920591"/>
                  </a:moveTo>
                  <a:cubicBezTo>
                    <a:pt x="190976" y="920591"/>
                    <a:pt x="191929" y="920591"/>
                    <a:pt x="193834" y="920591"/>
                  </a:cubicBezTo>
                  <a:cubicBezTo>
                    <a:pt x="235744" y="917734"/>
                    <a:pt x="268129" y="882491"/>
                    <a:pt x="265271" y="839629"/>
                  </a:cubicBezTo>
                  <a:cubicBezTo>
                    <a:pt x="261461" y="775811"/>
                    <a:pt x="259556" y="718661"/>
                    <a:pt x="259556" y="666274"/>
                  </a:cubicBezTo>
                  <a:cubicBezTo>
                    <a:pt x="259556" y="635794"/>
                    <a:pt x="260509" y="607219"/>
                    <a:pt x="261461" y="580549"/>
                  </a:cubicBezTo>
                  <a:lnTo>
                    <a:pt x="348139" y="493871"/>
                  </a:lnTo>
                  <a:lnTo>
                    <a:pt x="553879" y="699611"/>
                  </a:lnTo>
                  <a:lnTo>
                    <a:pt x="253841" y="999649"/>
                  </a:lnTo>
                  <a:lnTo>
                    <a:pt x="172879" y="918686"/>
                  </a:lnTo>
                  <a:cubicBezTo>
                    <a:pt x="177641" y="920591"/>
                    <a:pt x="183356" y="920591"/>
                    <a:pt x="189071" y="920591"/>
                  </a:cubicBezTo>
                  <a:close/>
                  <a:moveTo>
                    <a:pt x="325279" y="238601"/>
                  </a:moveTo>
                  <a:lnTo>
                    <a:pt x="325279" y="475774"/>
                  </a:lnTo>
                  <a:lnTo>
                    <a:pt x="262414" y="538639"/>
                  </a:lnTo>
                  <a:cubicBezTo>
                    <a:pt x="272891" y="386239"/>
                    <a:pt x="299561" y="292894"/>
                    <a:pt x="325279" y="2386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0" name="자유형: 도형 129">
              <a:extLst>
                <a:ext uri="{FF2B5EF4-FFF2-40B4-BE49-F238E27FC236}">
                  <a16:creationId xmlns:a16="http://schemas.microsoft.com/office/drawing/2014/main" id="{2DFEB910-F029-4AE9-BA21-A4DBD8EDE3B1}"/>
                </a:ext>
              </a:extLst>
            </p:cNvPr>
            <p:cNvSpPr/>
            <p:nvPr/>
          </p:nvSpPr>
          <p:spPr>
            <a:xfrm>
              <a:off x="4398168" y="2293143"/>
              <a:ext cx="438150" cy="438150"/>
            </a:xfrm>
            <a:custGeom>
              <a:avLst/>
              <a:gdLst>
                <a:gd name="connsiteX0" fmla="*/ 435769 w 438150"/>
                <a:gd name="connsiteY0" fmla="*/ 221456 h 438150"/>
                <a:gd name="connsiteX1" fmla="*/ 221456 w 438150"/>
                <a:gd name="connsiteY1" fmla="*/ 435769 h 438150"/>
                <a:gd name="connsiteX2" fmla="*/ 7144 w 438150"/>
                <a:gd name="connsiteY2" fmla="*/ 221456 h 438150"/>
                <a:gd name="connsiteX3" fmla="*/ 221456 w 438150"/>
                <a:gd name="connsiteY3" fmla="*/ 7144 h 438150"/>
                <a:gd name="connsiteX4" fmla="*/ 435769 w 438150"/>
                <a:gd name="connsiteY4" fmla="*/ 221456 h 43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8150" h="438150">
                  <a:moveTo>
                    <a:pt x="435769" y="221456"/>
                  </a:moveTo>
                  <a:cubicBezTo>
                    <a:pt x="435769" y="339818"/>
                    <a:pt x="339818" y="435769"/>
                    <a:pt x="221456" y="435769"/>
                  </a:cubicBezTo>
                  <a:cubicBezTo>
                    <a:pt x="103095" y="435769"/>
                    <a:pt x="7144" y="339818"/>
                    <a:pt x="7144" y="221456"/>
                  </a:cubicBezTo>
                  <a:cubicBezTo>
                    <a:pt x="7144" y="103095"/>
                    <a:pt x="103095" y="7144"/>
                    <a:pt x="221456" y="7144"/>
                  </a:cubicBezTo>
                  <a:cubicBezTo>
                    <a:pt x="339818" y="7144"/>
                    <a:pt x="435769" y="103095"/>
                    <a:pt x="435769" y="2214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1" name="자유형: 도형 130">
              <a:extLst>
                <a:ext uri="{FF2B5EF4-FFF2-40B4-BE49-F238E27FC236}">
                  <a16:creationId xmlns:a16="http://schemas.microsoft.com/office/drawing/2014/main" id="{50572D66-84E1-46C2-B796-E58C18901241}"/>
                </a:ext>
              </a:extLst>
            </p:cNvPr>
            <p:cNvSpPr/>
            <p:nvPr/>
          </p:nvSpPr>
          <p:spPr>
            <a:xfrm>
              <a:off x="4346935" y="3343652"/>
              <a:ext cx="161925" cy="161925"/>
            </a:xfrm>
            <a:custGeom>
              <a:avLst/>
              <a:gdLst>
                <a:gd name="connsiteX0" fmla="*/ 10103 w 161925"/>
                <a:gd name="connsiteY0" fmla="*/ 28282 h 161925"/>
                <a:gd name="connsiteX1" fmla="*/ 28293 w 161925"/>
                <a:gd name="connsiteY1" fmla="*/ 10103 h 161925"/>
                <a:gd name="connsiteX2" fmla="*/ 156224 w 161925"/>
                <a:gd name="connsiteY2" fmla="*/ 138106 h 161925"/>
                <a:gd name="connsiteX3" fmla="*/ 138034 w 161925"/>
                <a:gd name="connsiteY3" fmla="*/ 156286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925" h="161925">
                  <a:moveTo>
                    <a:pt x="10103" y="28282"/>
                  </a:moveTo>
                  <a:lnTo>
                    <a:pt x="28293" y="10103"/>
                  </a:lnTo>
                  <a:lnTo>
                    <a:pt x="156224" y="138106"/>
                  </a:lnTo>
                  <a:lnTo>
                    <a:pt x="138034" y="15628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4" name="자유형: 도형 133">
              <a:extLst>
                <a:ext uri="{FF2B5EF4-FFF2-40B4-BE49-F238E27FC236}">
                  <a16:creationId xmlns:a16="http://schemas.microsoft.com/office/drawing/2014/main" id="{DA4513F6-7BF5-4078-B7D6-DF5044589121}"/>
                </a:ext>
              </a:extLst>
            </p:cNvPr>
            <p:cNvSpPr/>
            <p:nvPr/>
          </p:nvSpPr>
          <p:spPr>
            <a:xfrm>
              <a:off x="4313998" y="3377164"/>
              <a:ext cx="161925" cy="161925"/>
            </a:xfrm>
            <a:custGeom>
              <a:avLst/>
              <a:gdLst>
                <a:gd name="connsiteX0" fmla="*/ 10103 w 161925"/>
                <a:gd name="connsiteY0" fmla="*/ 28288 h 161925"/>
                <a:gd name="connsiteX1" fmla="*/ 28288 w 161925"/>
                <a:gd name="connsiteY1" fmla="*/ 10103 h 161925"/>
                <a:gd name="connsiteX2" fmla="*/ 156255 w 161925"/>
                <a:gd name="connsiteY2" fmla="*/ 138070 h 161925"/>
                <a:gd name="connsiteX3" fmla="*/ 138070 w 161925"/>
                <a:gd name="connsiteY3" fmla="*/ 15625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925" h="161925">
                  <a:moveTo>
                    <a:pt x="10103" y="28288"/>
                  </a:moveTo>
                  <a:lnTo>
                    <a:pt x="28288" y="10103"/>
                  </a:lnTo>
                  <a:lnTo>
                    <a:pt x="156255" y="138070"/>
                  </a:lnTo>
                  <a:lnTo>
                    <a:pt x="138070" y="15625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B18A5BD1-9C54-4997-81D5-A83A488DE5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563" y="1799924"/>
            <a:ext cx="4446874" cy="2964582"/>
          </a:xfrm>
          <a:prstGeom prst="rect">
            <a:avLst/>
          </a:prstGeom>
          <a:effectLst>
            <a:softEdge rad="1231900"/>
          </a:effectLst>
        </p:spPr>
      </p:pic>
      <p:grpSp>
        <p:nvGrpSpPr>
          <p:cNvPr id="65" name="그룹 64">
            <a:extLst>
              <a:ext uri="{FF2B5EF4-FFF2-40B4-BE49-F238E27FC236}">
                <a16:creationId xmlns:a16="http://schemas.microsoft.com/office/drawing/2014/main" id="{3C3C4FE0-684E-4A31-A427-AEA1E4EE5A74}"/>
              </a:ext>
            </a:extLst>
          </p:cNvPr>
          <p:cNvGrpSpPr/>
          <p:nvPr/>
        </p:nvGrpSpPr>
        <p:grpSpPr>
          <a:xfrm>
            <a:off x="2537318" y="2282717"/>
            <a:ext cx="1577482" cy="1464455"/>
            <a:chOff x="5324530" y="2547634"/>
            <a:chExt cx="856536" cy="795165"/>
          </a:xfrm>
        </p:grpSpPr>
        <p:sp>
          <p:nvSpPr>
            <p:cNvPr id="66" name="자유형: 도형 65">
              <a:extLst>
                <a:ext uri="{FF2B5EF4-FFF2-40B4-BE49-F238E27FC236}">
                  <a16:creationId xmlns:a16="http://schemas.microsoft.com/office/drawing/2014/main" id="{502593AF-C1C6-4918-AB51-7A1008AA728C}"/>
                </a:ext>
              </a:extLst>
            </p:cNvPr>
            <p:cNvSpPr/>
            <p:nvPr/>
          </p:nvSpPr>
          <p:spPr>
            <a:xfrm>
              <a:off x="5600730" y="2547634"/>
              <a:ext cx="210553" cy="394786"/>
            </a:xfrm>
            <a:custGeom>
              <a:avLst/>
              <a:gdLst>
                <a:gd name="connsiteX0" fmla="*/ 63341 w 609600"/>
                <a:gd name="connsiteY0" fmla="*/ 577691 h 1143000"/>
                <a:gd name="connsiteX1" fmla="*/ 63341 w 609600"/>
                <a:gd name="connsiteY1" fmla="*/ 64294 h 1143000"/>
                <a:gd name="connsiteX2" fmla="*/ 549116 w 609600"/>
                <a:gd name="connsiteY2" fmla="*/ 64294 h 1143000"/>
                <a:gd name="connsiteX3" fmla="*/ 549116 w 609600"/>
                <a:gd name="connsiteY3" fmla="*/ 931069 h 1143000"/>
                <a:gd name="connsiteX4" fmla="*/ 192881 w 609600"/>
                <a:gd name="connsiteY4" fmla="*/ 931069 h 1143000"/>
                <a:gd name="connsiteX5" fmla="*/ 208121 w 609600"/>
                <a:gd name="connsiteY5" fmla="*/ 1137761 h 1143000"/>
                <a:gd name="connsiteX6" fmla="*/ 548164 w 609600"/>
                <a:gd name="connsiteY6" fmla="*/ 1137761 h 1143000"/>
                <a:gd name="connsiteX7" fmla="*/ 548164 w 609600"/>
                <a:gd name="connsiteY7" fmla="*/ 1073944 h 1143000"/>
                <a:gd name="connsiteX8" fmla="*/ 450056 w 609600"/>
                <a:gd name="connsiteY8" fmla="*/ 1073944 h 1143000"/>
                <a:gd name="connsiteX9" fmla="*/ 450056 w 609600"/>
                <a:gd name="connsiteY9" fmla="*/ 988219 h 1143000"/>
                <a:gd name="connsiteX10" fmla="*/ 607219 w 609600"/>
                <a:gd name="connsiteY10" fmla="*/ 988219 h 1143000"/>
                <a:gd name="connsiteX11" fmla="*/ 607219 w 609600"/>
                <a:gd name="connsiteY11" fmla="*/ 7144 h 1143000"/>
                <a:gd name="connsiteX12" fmla="*/ 7144 w 609600"/>
                <a:gd name="connsiteY12" fmla="*/ 7144 h 1143000"/>
                <a:gd name="connsiteX13" fmla="*/ 7144 w 609600"/>
                <a:gd name="connsiteY13" fmla="*/ 523399 h 1143000"/>
                <a:gd name="connsiteX14" fmla="*/ 63341 w 609600"/>
                <a:gd name="connsiteY14" fmla="*/ 577691 h 1143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09600" h="1143000">
                  <a:moveTo>
                    <a:pt x="63341" y="577691"/>
                  </a:moveTo>
                  <a:lnTo>
                    <a:pt x="63341" y="64294"/>
                  </a:lnTo>
                  <a:lnTo>
                    <a:pt x="549116" y="64294"/>
                  </a:lnTo>
                  <a:lnTo>
                    <a:pt x="549116" y="931069"/>
                  </a:lnTo>
                  <a:lnTo>
                    <a:pt x="192881" y="931069"/>
                  </a:lnTo>
                  <a:cubicBezTo>
                    <a:pt x="201454" y="992981"/>
                    <a:pt x="206216" y="1061561"/>
                    <a:pt x="208121" y="1137761"/>
                  </a:cubicBezTo>
                  <a:lnTo>
                    <a:pt x="548164" y="1137761"/>
                  </a:lnTo>
                  <a:lnTo>
                    <a:pt x="548164" y="1073944"/>
                  </a:lnTo>
                  <a:lnTo>
                    <a:pt x="450056" y="1073944"/>
                  </a:lnTo>
                  <a:lnTo>
                    <a:pt x="450056" y="988219"/>
                  </a:lnTo>
                  <a:lnTo>
                    <a:pt x="607219" y="988219"/>
                  </a:lnTo>
                  <a:lnTo>
                    <a:pt x="607219" y="7144"/>
                  </a:lnTo>
                  <a:lnTo>
                    <a:pt x="7144" y="7144"/>
                  </a:lnTo>
                  <a:lnTo>
                    <a:pt x="7144" y="523399"/>
                  </a:lnTo>
                  <a:cubicBezTo>
                    <a:pt x="27146" y="537686"/>
                    <a:pt x="46196" y="556736"/>
                    <a:pt x="63341" y="577691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7" name="자유형: 도형 66">
              <a:extLst>
                <a:ext uri="{FF2B5EF4-FFF2-40B4-BE49-F238E27FC236}">
                  <a16:creationId xmlns:a16="http://schemas.microsoft.com/office/drawing/2014/main" id="{CCE9057A-3ED0-4DD4-AB7B-B322D32B2476}"/>
                </a:ext>
              </a:extLst>
            </p:cNvPr>
            <p:cNvSpPr/>
            <p:nvPr/>
          </p:nvSpPr>
          <p:spPr>
            <a:xfrm>
              <a:off x="5827074" y="2673637"/>
              <a:ext cx="342149" cy="266481"/>
            </a:xfrm>
            <a:custGeom>
              <a:avLst/>
              <a:gdLst>
                <a:gd name="connsiteX0" fmla="*/ 988219 w 990600"/>
                <a:gd name="connsiteY0" fmla="*/ 607219 h 771525"/>
                <a:gd name="connsiteX1" fmla="*/ 988219 w 990600"/>
                <a:gd name="connsiteY1" fmla="*/ 7144 h 771525"/>
                <a:gd name="connsiteX2" fmla="*/ 7144 w 990600"/>
                <a:gd name="connsiteY2" fmla="*/ 7144 h 771525"/>
                <a:gd name="connsiteX3" fmla="*/ 7144 w 990600"/>
                <a:gd name="connsiteY3" fmla="*/ 607219 h 771525"/>
                <a:gd name="connsiteX4" fmla="*/ 354806 w 990600"/>
                <a:gd name="connsiteY4" fmla="*/ 607219 h 771525"/>
                <a:gd name="connsiteX5" fmla="*/ 354806 w 990600"/>
                <a:gd name="connsiteY5" fmla="*/ 709136 h 771525"/>
                <a:gd name="connsiteX6" fmla="*/ 256699 w 990600"/>
                <a:gd name="connsiteY6" fmla="*/ 709136 h 771525"/>
                <a:gd name="connsiteX7" fmla="*/ 256699 w 990600"/>
                <a:gd name="connsiteY7" fmla="*/ 772954 h 771525"/>
                <a:gd name="connsiteX8" fmla="*/ 739616 w 990600"/>
                <a:gd name="connsiteY8" fmla="*/ 772954 h 771525"/>
                <a:gd name="connsiteX9" fmla="*/ 739616 w 990600"/>
                <a:gd name="connsiteY9" fmla="*/ 709136 h 771525"/>
                <a:gd name="connsiteX10" fmla="*/ 641509 w 990600"/>
                <a:gd name="connsiteY10" fmla="*/ 709136 h 771525"/>
                <a:gd name="connsiteX11" fmla="*/ 641509 w 990600"/>
                <a:gd name="connsiteY11" fmla="*/ 607219 h 771525"/>
                <a:gd name="connsiteX12" fmla="*/ 988219 w 990600"/>
                <a:gd name="connsiteY12" fmla="*/ 607219 h 771525"/>
                <a:gd name="connsiteX13" fmla="*/ 64294 w 990600"/>
                <a:gd name="connsiteY13" fmla="*/ 64294 h 771525"/>
                <a:gd name="connsiteX14" fmla="*/ 931069 w 990600"/>
                <a:gd name="connsiteY14" fmla="*/ 64294 h 771525"/>
                <a:gd name="connsiteX15" fmla="*/ 931069 w 990600"/>
                <a:gd name="connsiteY15" fmla="*/ 550069 h 771525"/>
                <a:gd name="connsiteX16" fmla="*/ 64294 w 990600"/>
                <a:gd name="connsiteY16" fmla="*/ 550069 h 771525"/>
                <a:gd name="connsiteX17" fmla="*/ 64294 w 990600"/>
                <a:gd name="connsiteY17" fmla="*/ 64294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90600" h="771525">
                  <a:moveTo>
                    <a:pt x="988219" y="607219"/>
                  </a:moveTo>
                  <a:lnTo>
                    <a:pt x="988219" y="7144"/>
                  </a:lnTo>
                  <a:lnTo>
                    <a:pt x="7144" y="7144"/>
                  </a:lnTo>
                  <a:lnTo>
                    <a:pt x="7144" y="607219"/>
                  </a:lnTo>
                  <a:lnTo>
                    <a:pt x="354806" y="607219"/>
                  </a:lnTo>
                  <a:lnTo>
                    <a:pt x="354806" y="709136"/>
                  </a:lnTo>
                  <a:lnTo>
                    <a:pt x="256699" y="709136"/>
                  </a:lnTo>
                  <a:lnTo>
                    <a:pt x="256699" y="772954"/>
                  </a:lnTo>
                  <a:lnTo>
                    <a:pt x="739616" y="772954"/>
                  </a:lnTo>
                  <a:lnTo>
                    <a:pt x="739616" y="709136"/>
                  </a:lnTo>
                  <a:lnTo>
                    <a:pt x="641509" y="709136"/>
                  </a:lnTo>
                  <a:lnTo>
                    <a:pt x="641509" y="607219"/>
                  </a:lnTo>
                  <a:lnTo>
                    <a:pt x="988219" y="607219"/>
                  </a:lnTo>
                  <a:close/>
                  <a:moveTo>
                    <a:pt x="64294" y="64294"/>
                  </a:moveTo>
                  <a:lnTo>
                    <a:pt x="931069" y="64294"/>
                  </a:lnTo>
                  <a:lnTo>
                    <a:pt x="931069" y="550069"/>
                  </a:lnTo>
                  <a:lnTo>
                    <a:pt x="64294" y="550069"/>
                  </a:lnTo>
                  <a:lnTo>
                    <a:pt x="64294" y="64294"/>
                  </a:ln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8" name="자유형: 도형 67">
              <a:extLst>
                <a:ext uri="{FF2B5EF4-FFF2-40B4-BE49-F238E27FC236}">
                  <a16:creationId xmlns:a16="http://schemas.microsoft.com/office/drawing/2014/main" id="{2F685E0F-86AF-4955-B7B2-8507AE82981B}"/>
                </a:ext>
              </a:extLst>
            </p:cNvPr>
            <p:cNvSpPr/>
            <p:nvPr/>
          </p:nvSpPr>
          <p:spPr>
            <a:xfrm>
              <a:off x="5661263" y="2949658"/>
              <a:ext cx="519803" cy="378337"/>
            </a:xfrm>
            <a:custGeom>
              <a:avLst/>
              <a:gdLst>
                <a:gd name="connsiteX0" fmla="*/ 32861 w 1504950"/>
                <a:gd name="connsiteY0" fmla="*/ 54769 h 1095375"/>
                <a:gd name="connsiteX1" fmla="*/ 1315879 w 1504950"/>
                <a:gd name="connsiteY1" fmla="*/ 54769 h 1095375"/>
                <a:gd name="connsiteX2" fmla="*/ 1315879 w 1504950"/>
                <a:gd name="connsiteY2" fmla="*/ 223361 h 1095375"/>
                <a:gd name="connsiteX3" fmla="*/ 25241 w 1504950"/>
                <a:gd name="connsiteY3" fmla="*/ 223361 h 1095375"/>
                <a:gd name="connsiteX4" fmla="*/ 7144 w 1504950"/>
                <a:gd name="connsiteY4" fmla="*/ 270986 h 1095375"/>
                <a:gd name="connsiteX5" fmla="*/ 1315879 w 1504950"/>
                <a:gd name="connsiteY5" fmla="*/ 270986 h 1095375"/>
                <a:gd name="connsiteX6" fmla="*/ 1315879 w 1504950"/>
                <a:gd name="connsiteY6" fmla="*/ 1092994 h 1095375"/>
                <a:gd name="connsiteX7" fmla="*/ 1423511 w 1504950"/>
                <a:gd name="connsiteY7" fmla="*/ 1092994 h 1095375"/>
                <a:gd name="connsiteX8" fmla="*/ 1423511 w 1504950"/>
                <a:gd name="connsiteY8" fmla="*/ 270986 h 1095375"/>
                <a:gd name="connsiteX9" fmla="*/ 1499711 w 1504950"/>
                <a:gd name="connsiteY9" fmla="*/ 270986 h 1095375"/>
                <a:gd name="connsiteX10" fmla="*/ 1499711 w 1504950"/>
                <a:gd name="connsiteY10" fmla="*/ 223361 h 1095375"/>
                <a:gd name="connsiteX11" fmla="*/ 1423511 w 1504950"/>
                <a:gd name="connsiteY11" fmla="*/ 223361 h 1095375"/>
                <a:gd name="connsiteX12" fmla="*/ 1423511 w 1504950"/>
                <a:gd name="connsiteY12" fmla="*/ 54769 h 1095375"/>
                <a:gd name="connsiteX13" fmla="*/ 1499711 w 1504950"/>
                <a:gd name="connsiteY13" fmla="*/ 54769 h 1095375"/>
                <a:gd name="connsiteX14" fmla="*/ 1499711 w 1504950"/>
                <a:gd name="connsiteY14" fmla="*/ 7144 h 1095375"/>
                <a:gd name="connsiteX15" fmla="*/ 32861 w 1504950"/>
                <a:gd name="connsiteY15" fmla="*/ 7144 h 1095375"/>
                <a:gd name="connsiteX16" fmla="*/ 32861 w 1504950"/>
                <a:gd name="connsiteY16" fmla="*/ 21431 h 1095375"/>
                <a:gd name="connsiteX17" fmla="*/ 32861 w 1504950"/>
                <a:gd name="connsiteY17" fmla="*/ 54769 h 1095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04950" h="1095375">
                  <a:moveTo>
                    <a:pt x="32861" y="54769"/>
                  </a:moveTo>
                  <a:lnTo>
                    <a:pt x="1315879" y="54769"/>
                  </a:lnTo>
                  <a:lnTo>
                    <a:pt x="1315879" y="223361"/>
                  </a:lnTo>
                  <a:lnTo>
                    <a:pt x="25241" y="223361"/>
                  </a:lnTo>
                  <a:cubicBezTo>
                    <a:pt x="22384" y="240506"/>
                    <a:pt x="15716" y="256699"/>
                    <a:pt x="7144" y="270986"/>
                  </a:cubicBezTo>
                  <a:lnTo>
                    <a:pt x="1315879" y="270986"/>
                  </a:lnTo>
                  <a:lnTo>
                    <a:pt x="1315879" y="1092994"/>
                  </a:lnTo>
                  <a:lnTo>
                    <a:pt x="1423511" y="1092994"/>
                  </a:lnTo>
                  <a:lnTo>
                    <a:pt x="1423511" y="270986"/>
                  </a:lnTo>
                  <a:lnTo>
                    <a:pt x="1499711" y="270986"/>
                  </a:lnTo>
                  <a:lnTo>
                    <a:pt x="1499711" y="223361"/>
                  </a:lnTo>
                  <a:lnTo>
                    <a:pt x="1423511" y="223361"/>
                  </a:lnTo>
                  <a:lnTo>
                    <a:pt x="1423511" y="54769"/>
                  </a:lnTo>
                  <a:lnTo>
                    <a:pt x="1499711" y="54769"/>
                  </a:lnTo>
                  <a:lnTo>
                    <a:pt x="1499711" y="7144"/>
                  </a:lnTo>
                  <a:lnTo>
                    <a:pt x="32861" y="7144"/>
                  </a:lnTo>
                  <a:cubicBezTo>
                    <a:pt x="32861" y="11906"/>
                    <a:pt x="32861" y="16669"/>
                    <a:pt x="32861" y="21431"/>
                  </a:cubicBezTo>
                  <a:cubicBezTo>
                    <a:pt x="32861" y="32861"/>
                    <a:pt x="32861" y="44291"/>
                    <a:pt x="32861" y="54769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9" name="자유형: 도형 68">
              <a:extLst>
                <a:ext uri="{FF2B5EF4-FFF2-40B4-BE49-F238E27FC236}">
                  <a16:creationId xmlns:a16="http://schemas.microsoft.com/office/drawing/2014/main" id="{595E2A0C-769A-4CBF-B7B1-BABD5132D2C8}"/>
                </a:ext>
              </a:extLst>
            </p:cNvPr>
            <p:cNvSpPr/>
            <p:nvPr/>
          </p:nvSpPr>
          <p:spPr>
            <a:xfrm>
              <a:off x="5462554" y="2727591"/>
              <a:ext cx="49348" cy="92117"/>
            </a:xfrm>
            <a:custGeom>
              <a:avLst/>
              <a:gdLst>
                <a:gd name="connsiteX0" fmla="*/ 7144 w 142875"/>
                <a:gd name="connsiteY0" fmla="*/ 7144 h 266700"/>
                <a:gd name="connsiteX1" fmla="*/ 8096 w 142875"/>
                <a:gd name="connsiteY1" fmla="*/ 36671 h 266700"/>
                <a:gd name="connsiteX2" fmla="*/ 71914 w 142875"/>
                <a:gd name="connsiteY2" fmla="*/ 252889 h 266700"/>
                <a:gd name="connsiteX3" fmla="*/ 74771 w 142875"/>
                <a:gd name="connsiteY3" fmla="*/ 263366 h 266700"/>
                <a:gd name="connsiteX4" fmla="*/ 77629 w 142875"/>
                <a:gd name="connsiteY4" fmla="*/ 252889 h 266700"/>
                <a:gd name="connsiteX5" fmla="*/ 141446 w 142875"/>
                <a:gd name="connsiteY5" fmla="*/ 36671 h 266700"/>
                <a:gd name="connsiteX6" fmla="*/ 142399 w 142875"/>
                <a:gd name="connsiteY6" fmla="*/ 7144 h 266700"/>
                <a:gd name="connsiteX7" fmla="*/ 7144 w 142875"/>
                <a:gd name="connsiteY7" fmla="*/ 7144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2875" h="266700">
                  <a:moveTo>
                    <a:pt x="7144" y="7144"/>
                  </a:moveTo>
                  <a:lnTo>
                    <a:pt x="8096" y="36671"/>
                  </a:lnTo>
                  <a:lnTo>
                    <a:pt x="71914" y="252889"/>
                  </a:lnTo>
                  <a:cubicBezTo>
                    <a:pt x="71914" y="252889"/>
                    <a:pt x="72866" y="257651"/>
                    <a:pt x="74771" y="263366"/>
                  </a:cubicBezTo>
                  <a:cubicBezTo>
                    <a:pt x="75724" y="257651"/>
                    <a:pt x="77629" y="252889"/>
                    <a:pt x="77629" y="252889"/>
                  </a:cubicBezTo>
                  <a:lnTo>
                    <a:pt x="141446" y="36671"/>
                  </a:lnTo>
                  <a:lnTo>
                    <a:pt x="142399" y="7144"/>
                  </a:lnTo>
                  <a:lnTo>
                    <a:pt x="7144" y="7144"/>
                  </a:ln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0" name="자유형: 도형 69">
              <a:extLst>
                <a:ext uri="{FF2B5EF4-FFF2-40B4-BE49-F238E27FC236}">
                  <a16:creationId xmlns:a16="http://schemas.microsoft.com/office/drawing/2014/main" id="{40FF08D7-FA74-452B-B1EF-7CEFDB14AEB4}"/>
                </a:ext>
              </a:extLst>
            </p:cNvPr>
            <p:cNvSpPr/>
            <p:nvPr/>
          </p:nvSpPr>
          <p:spPr>
            <a:xfrm>
              <a:off x="5944443" y="2722810"/>
              <a:ext cx="108566" cy="105276"/>
            </a:xfrm>
            <a:custGeom>
              <a:avLst/>
              <a:gdLst>
                <a:gd name="connsiteX0" fmla="*/ 253121 w 314325"/>
                <a:gd name="connsiteY0" fmla="*/ 31462 h 304800"/>
                <a:gd name="connsiteX1" fmla="*/ 64526 w 314325"/>
                <a:gd name="connsiteY1" fmla="*/ 42892 h 304800"/>
                <a:gd name="connsiteX2" fmla="*/ 15948 w 314325"/>
                <a:gd name="connsiteY2" fmla="*/ 212437 h 304800"/>
                <a:gd name="connsiteX3" fmla="*/ 149298 w 314325"/>
                <a:gd name="connsiteY3" fmla="*/ 306735 h 304800"/>
                <a:gd name="connsiteX4" fmla="*/ 272171 w 314325"/>
                <a:gd name="connsiteY4" fmla="*/ 220057 h 304800"/>
                <a:gd name="connsiteX5" fmla="*/ 273123 w 314325"/>
                <a:gd name="connsiteY5" fmla="*/ 171480 h 304800"/>
                <a:gd name="connsiteX6" fmla="*/ 255978 w 314325"/>
                <a:gd name="connsiteY6" fmla="*/ 213390 h 304800"/>
                <a:gd name="connsiteX7" fmla="*/ 151203 w 314325"/>
                <a:gd name="connsiteY7" fmla="*/ 267682 h 304800"/>
                <a:gd name="connsiteX8" fmla="*/ 75003 w 314325"/>
                <a:gd name="connsiteY8" fmla="*/ 195292 h 304800"/>
                <a:gd name="connsiteX9" fmla="*/ 113103 w 314325"/>
                <a:gd name="connsiteY9" fmla="*/ 110520 h 304800"/>
                <a:gd name="connsiteX10" fmla="*/ 193113 w 314325"/>
                <a:gd name="connsiteY10" fmla="*/ 118140 h 304800"/>
                <a:gd name="connsiteX11" fmla="*/ 274076 w 314325"/>
                <a:gd name="connsiteY11" fmla="*/ 170527 h 304800"/>
                <a:gd name="connsiteX12" fmla="*/ 308366 w 314325"/>
                <a:gd name="connsiteY12" fmla="*/ 126712 h 304800"/>
                <a:gd name="connsiteX13" fmla="*/ 253121 w 314325"/>
                <a:gd name="connsiteY13" fmla="*/ 31462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14325" h="304800">
                  <a:moveTo>
                    <a:pt x="253121" y="31462"/>
                  </a:moveTo>
                  <a:cubicBezTo>
                    <a:pt x="193113" y="-5685"/>
                    <a:pt x="115008" y="982"/>
                    <a:pt x="64526" y="42892"/>
                  </a:cubicBezTo>
                  <a:cubicBezTo>
                    <a:pt x="14043" y="83850"/>
                    <a:pt x="-5959" y="155287"/>
                    <a:pt x="15948" y="212437"/>
                  </a:cubicBezTo>
                  <a:cubicBezTo>
                    <a:pt x="34998" y="270540"/>
                    <a:pt x="93101" y="308640"/>
                    <a:pt x="149298" y="306735"/>
                  </a:cubicBezTo>
                  <a:cubicBezTo>
                    <a:pt x="205496" y="307687"/>
                    <a:pt x="255978" y="268635"/>
                    <a:pt x="272171" y="220057"/>
                  </a:cubicBezTo>
                  <a:cubicBezTo>
                    <a:pt x="281696" y="187672"/>
                    <a:pt x="275028" y="170527"/>
                    <a:pt x="273123" y="171480"/>
                  </a:cubicBezTo>
                  <a:cubicBezTo>
                    <a:pt x="268361" y="171480"/>
                    <a:pt x="268361" y="187672"/>
                    <a:pt x="255978" y="213390"/>
                  </a:cubicBezTo>
                  <a:cubicBezTo>
                    <a:pt x="235023" y="252442"/>
                    <a:pt x="190256" y="274350"/>
                    <a:pt x="151203" y="267682"/>
                  </a:cubicBezTo>
                  <a:cubicBezTo>
                    <a:pt x="112151" y="261967"/>
                    <a:pt x="79766" y="230535"/>
                    <a:pt x="75003" y="195292"/>
                  </a:cubicBezTo>
                  <a:cubicBezTo>
                    <a:pt x="67383" y="160050"/>
                    <a:pt x="86433" y="125760"/>
                    <a:pt x="113103" y="110520"/>
                  </a:cubicBezTo>
                  <a:cubicBezTo>
                    <a:pt x="140726" y="95280"/>
                    <a:pt x="173111" y="100995"/>
                    <a:pt x="193113" y="118140"/>
                  </a:cubicBezTo>
                  <a:cubicBezTo>
                    <a:pt x="217878" y="138142"/>
                    <a:pt x="237881" y="165765"/>
                    <a:pt x="274076" y="170527"/>
                  </a:cubicBezTo>
                  <a:cubicBezTo>
                    <a:pt x="290268" y="171480"/>
                    <a:pt x="306461" y="156240"/>
                    <a:pt x="308366" y="126712"/>
                  </a:cubicBezTo>
                  <a:cubicBezTo>
                    <a:pt x="310271" y="97185"/>
                    <a:pt x="292173" y="54322"/>
                    <a:pt x="253121" y="31462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1" name="자유형: 도형 70">
              <a:extLst>
                <a:ext uri="{FF2B5EF4-FFF2-40B4-BE49-F238E27FC236}">
                  <a16:creationId xmlns:a16="http://schemas.microsoft.com/office/drawing/2014/main" id="{7B44BD28-1226-4DED-9DA7-8EEEE1507FCD}"/>
                </a:ext>
              </a:extLst>
            </p:cNvPr>
            <p:cNvSpPr/>
            <p:nvPr/>
          </p:nvSpPr>
          <p:spPr>
            <a:xfrm>
              <a:off x="5651642" y="2666553"/>
              <a:ext cx="108566" cy="105276"/>
            </a:xfrm>
            <a:custGeom>
              <a:avLst/>
              <a:gdLst>
                <a:gd name="connsiteX0" fmla="*/ 149298 w 314325"/>
                <a:gd name="connsiteY0" fmla="*/ 306735 h 304800"/>
                <a:gd name="connsiteX1" fmla="*/ 272171 w 314325"/>
                <a:gd name="connsiteY1" fmla="*/ 220057 h 304800"/>
                <a:gd name="connsiteX2" fmla="*/ 273123 w 314325"/>
                <a:gd name="connsiteY2" fmla="*/ 171480 h 304800"/>
                <a:gd name="connsiteX3" fmla="*/ 255978 w 314325"/>
                <a:gd name="connsiteY3" fmla="*/ 213390 h 304800"/>
                <a:gd name="connsiteX4" fmla="*/ 151203 w 314325"/>
                <a:gd name="connsiteY4" fmla="*/ 267682 h 304800"/>
                <a:gd name="connsiteX5" fmla="*/ 75003 w 314325"/>
                <a:gd name="connsiteY5" fmla="*/ 195292 h 304800"/>
                <a:gd name="connsiteX6" fmla="*/ 113103 w 314325"/>
                <a:gd name="connsiteY6" fmla="*/ 110520 h 304800"/>
                <a:gd name="connsiteX7" fmla="*/ 193113 w 314325"/>
                <a:gd name="connsiteY7" fmla="*/ 118140 h 304800"/>
                <a:gd name="connsiteX8" fmla="*/ 274076 w 314325"/>
                <a:gd name="connsiteY8" fmla="*/ 170527 h 304800"/>
                <a:gd name="connsiteX9" fmla="*/ 308366 w 314325"/>
                <a:gd name="connsiteY9" fmla="*/ 126712 h 304800"/>
                <a:gd name="connsiteX10" fmla="*/ 253121 w 314325"/>
                <a:gd name="connsiteY10" fmla="*/ 31462 h 304800"/>
                <a:gd name="connsiteX11" fmla="*/ 64526 w 314325"/>
                <a:gd name="connsiteY11" fmla="*/ 42892 h 304800"/>
                <a:gd name="connsiteX12" fmla="*/ 15948 w 314325"/>
                <a:gd name="connsiteY12" fmla="*/ 212437 h 304800"/>
                <a:gd name="connsiteX13" fmla="*/ 149298 w 314325"/>
                <a:gd name="connsiteY13" fmla="*/ 306735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14325" h="304800">
                  <a:moveTo>
                    <a:pt x="149298" y="306735"/>
                  </a:moveTo>
                  <a:cubicBezTo>
                    <a:pt x="205496" y="307687"/>
                    <a:pt x="255978" y="268635"/>
                    <a:pt x="272171" y="220057"/>
                  </a:cubicBezTo>
                  <a:cubicBezTo>
                    <a:pt x="281696" y="187672"/>
                    <a:pt x="275028" y="170527"/>
                    <a:pt x="273123" y="171480"/>
                  </a:cubicBezTo>
                  <a:cubicBezTo>
                    <a:pt x="268361" y="171480"/>
                    <a:pt x="268361" y="187672"/>
                    <a:pt x="255978" y="213390"/>
                  </a:cubicBezTo>
                  <a:cubicBezTo>
                    <a:pt x="235023" y="252442"/>
                    <a:pt x="190256" y="274350"/>
                    <a:pt x="151203" y="267682"/>
                  </a:cubicBezTo>
                  <a:cubicBezTo>
                    <a:pt x="112151" y="261967"/>
                    <a:pt x="79766" y="230535"/>
                    <a:pt x="75003" y="195292"/>
                  </a:cubicBezTo>
                  <a:cubicBezTo>
                    <a:pt x="67383" y="160050"/>
                    <a:pt x="86433" y="125760"/>
                    <a:pt x="113103" y="110520"/>
                  </a:cubicBezTo>
                  <a:cubicBezTo>
                    <a:pt x="140726" y="95280"/>
                    <a:pt x="173111" y="100995"/>
                    <a:pt x="193113" y="118140"/>
                  </a:cubicBezTo>
                  <a:cubicBezTo>
                    <a:pt x="217878" y="138142"/>
                    <a:pt x="237881" y="165765"/>
                    <a:pt x="274076" y="170527"/>
                  </a:cubicBezTo>
                  <a:cubicBezTo>
                    <a:pt x="290268" y="171480"/>
                    <a:pt x="306461" y="156240"/>
                    <a:pt x="308366" y="126712"/>
                  </a:cubicBezTo>
                  <a:cubicBezTo>
                    <a:pt x="311223" y="98137"/>
                    <a:pt x="293126" y="55275"/>
                    <a:pt x="253121" y="31462"/>
                  </a:cubicBezTo>
                  <a:cubicBezTo>
                    <a:pt x="193113" y="-5685"/>
                    <a:pt x="115008" y="982"/>
                    <a:pt x="64526" y="42892"/>
                  </a:cubicBezTo>
                  <a:cubicBezTo>
                    <a:pt x="14043" y="83850"/>
                    <a:pt x="-5959" y="155287"/>
                    <a:pt x="15948" y="212437"/>
                  </a:cubicBezTo>
                  <a:cubicBezTo>
                    <a:pt x="34998" y="270540"/>
                    <a:pt x="93101" y="308640"/>
                    <a:pt x="149298" y="306735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83" name="그룹 82">
              <a:extLst>
                <a:ext uri="{FF2B5EF4-FFF2-40B4-BE49-F238E27FC236}">
                  <a16:creationId xmlns:a16="http://schemas.microsoft.com/office/drawing/2014/main" id="{B316DFAD-8E63-4222-A9B2-60D32A57C0FB}"/>
                </a:ext>
              </a:extLst>
            </p:cNvPr>
            <p:cNvGrpSpPr/>
            <p:nvPr/>
          </p:nvGrpSpPr>
          <p:grpSpPr>
            <a:xfrm>
              <a:off x="5324530" y="2562225"/>
              <a:ext cx="331153" cy="780574"/>
              <a:chOff x="5854702" y="5807541"/>
              <a:chExt cx="251782" cy="593487"/>
            </a:xfrm>
            <a:solidFill>
              <a:srgbClr val="BFBFBF"/>
            </a:solidFill>
          </p:grpSpPr>
          <p:sp>
            <p:nvSpPr>
              <p:cNvPr id="84" name="그래픽 4">
                <a:extLst>
                  <a:ext uri="{FF2B5EF4-FFF2-40B4-BE49-F238E27FC236}">
                    <a16:creationId xmlns:a16="http://schemas.microsoft.com/office/drawing/2014/main" id="{6EC9C389-DF35-44C3-B376-791DF1A3863C}"/>
                  </a:ext>
                </a:extLst>
              </p:cNvPr>
              <p:cNvSpPr/>
              <p:nvPr/>
            </p:nvSpPr>
            <p:spPr>
              <a:xfrm>
                <a:off x="5854702" y="5935067"/>
                <a:ext cx="251782" cy="465961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6" name="그래픽 4">
                <a:extLst>
                  <a:ext uri="{FF2B5EF4-FFF2-40B4-BE49-F238E27FC236}">
                    <a16:creationId xmlns:a16="http://schemas.microsoft.com/office/drawing/2014/main" id="{E7274A2E-92B2-443E-8A5C-F886C5D46814}"/>
                  </a:ext>
                </a:extLst>
              </p:cNvPr>
              <p:cNvSpPr/>
              <p:nvPr/>
            </p:nvSpPr>
            <p:spPr>
              <a:xfrm>
                <a:off x="5925005" y="5807541"/>
                <a:ext cx="111176" cy="111176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32" name="사각형: 둥근 모서리 131">
            <a:extLst>
              <a:ext uri="{FF2B5EF4-FFF2-40B4-BE49-F238E27FC236}">
                <a16:creationId xmlns:a16="http://schemas.microsoft.com/office/drawing/2014/main" id="{D27462F0-0486-421C-993B-428A33D3AAC2}"/>
              </a:ext>
            </a:extLst>
          </p:cNvPr>
          <p:cNvSpPr/>
          <p:nvPr/>
        </p:nvSpPr>
        <p:spPr>
          <a:xfrm flipV="1">
            <a:off x="417000" y="4368799"/>
            <a:ext cx="9072000" cy="2012948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bg1">
                  <a:shade val="100000"/>
                  <a:satMod val="115000"/>
                  <a:lumMod val="79000"/>
                </a:schemeClr>
              </a:gs>
              <a:gs pos="12000">
                <a:schemeClr val="bg1">
                  <a:shade val="100000"/>
                  <a:satMod val="115000"/>
                  <a:lumMod val="9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8912579-E27F-4A6F-8FB8-C88824E888DC}"/>
              </a:ext>
            </a:extLst>
          </p:cNvPr>
          <p:cNvSpPr txBox="1"/>
          <p:nvPr/>
        </p:nvSpPr>
        <p:spPr>
          <a:xfrm>
            <a:off x="869617" y="4726378"/>
            <a:ext cx="7697977" cy="1297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6700" indent="-266700" latinLnBrk="0">
              <a:lnSpc>
                <a:spcPct val="110000"/>
              </a:lnSpc>
              <a:spcAft>
                <a:spcPts val="100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○○부는 전산 시스템 구축을 위한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용역계약 시 소속기관 고위공직자의 가족이 운영하는 업체와 수의계약을 체결할 수 없음</a:t>
            </a:r>
            <a:endParaRPr lang="en-US" altLang="ko-KR" sz="1600" b="1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5A5656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66700" indent="-266700" latinLnBrk="0">
              <a:lnSpc>
                <a:spcPct val="110000"/>
              </a:lnSpc>
              <a:spcAft>
                <a:spcPts val="100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○○부는 법령상 계약업무 담당자</a:t>
            </a: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계약담당</a:t>
            </a: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계약담당의 과장</a:t>
            </a: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사실상 계약업무담당자</a:t>
            </a: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계약내용 관련 부서</a:t>
            </a: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가족과도 수의계약을 체결할 수 없음</a:t>
            </a:r>
          </a:p>
        </p:txBody>
      </p:sp>
      <p:sp>
        <p:nvSpPr>
          <p:cNvPr id="133" name="직사각형 132">
            <a:extLst>
              <a:ext uri="{FF2B5EF4-FFF2-40B4-BE49-F238E27FC236}">
                <a16:creationId xmlns:a16="http://schemas.microsoft.com/office/drawing/2014/main" id="{67B80C5C-0586-4E7C-9C07-DFECA528C034}"/>
              </a:ext>
            </a:extLst>
          </p:cNvPr>
          <p:cNvSpPr/>
          <p:nvPr/>
        </p:nvSpPr>
        <p:spPr>
          <a:xfrm flipV="1">
            <a:off x="415925" y="3756275"/>
            <a:ext cx="9074150" cy="595206"/>
          </a:xfrm>
          <a:prstGeom prst="rect">
            <a:avLst/>
          </a:prstGeom>
          <a:gradFill flip="none" rotWithShape="1">
            <a:gsLst>
              <a:gs pos="0">
                <a:srgbClr val="F0E2DC"/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2" name="그림 71">
            <a:extLst>
              <a:ext uri="{FF2B5EF4-FFF2-40B4-BE49-F238E27FC236}">
                <a16:creationId xmlns:a16="http://schemas.microsoft.com/office/drawing/2014/main" id="{86940B29-D277-40C4-9919-9FB33949C80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4231" r="7705"/>
          <a:stretch/>
        </p:blipFill>
        <p:spPr>
          <a:xfrm>
            <a:off x="1290870" y="3629825"/>
            <a:ext cx="1187776" cy="299650"/>
          </a:xfrm>
          <a:prstGeom prst="rect">
            <a:avLst/>
          </a:prstGeom>
        </p:spPr>
      </p:pic>
      <p:pic>
        <p:nvPicPr>
          <p:cNvPr id="73" name="그림 72">
            <a:extLst>
              <a:ext uri="{FF2B5EF4-FFF2-40B4-BE49-F238E27FC236}">
                <a16:creationId xmlns:a16="http://schemas.microsoft.com/office/drawing/2014/main" id="{0215B013-11A2-4EF3-A82A-430AE454F9E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4231" r="7705"/>
          <a:stretch/>
        </p:blipFill>
        <p:spPr>
          <a:xfrm>
            <a:off x="2202730" y="3629825"/>
            <a:ext cx="1187776" cy="299650"/>
          </a:xfrm>
          <a:prstGeom prst="rect">
            <a:avLst/>
          </a:prstGeom>
        </p:spPr>
      </p:pic>
      <p:sp>
        <p:nvSpPr>
          <p:cNvPr id="102" name="Freeform 288">
            <a:extLst>
              <a:ext uri="{FF2B5EF4-FFF2-40B4-BE49-F238E27FC236}">
                <a16:creationId xmlns:a16="http://schemas.microsoft.com/office/drawing/2014/main" id="{A1BB3C63-ED73-4F73-831E-59DC42424EF6}"/>
              </a:ext>
            </a:extLst>
          </p:cNvPr>
          <p:cNvSpPr>
            <a:spLocks/>
          </p:cNvSpPr>
          <p:nvPr/>
        </p:nvSpPr>
        <p:spPr bwMode="auto">
          <a:xfrm>
            <a:off x="2045060" y="1972635"/>
            <a:ext cx="491563" cy="425867"/>
          </a:xfrm>
          <a:custGeom>
            <a:avLst/>
            <a:gdLst>
              <a:gd name="T0" fmla="*/ 38 w 308"/>
              <a:gd name="T1" fmla="*/ 198 h 284"/>
              <a:gd name="T2" fmla="*/ 28 w 308"/>
              <a:gd name="T3" fmla="*/ 277 h 284"/>
              <a:gd name="T4" fmla="*/ 154 w 308"/>
              <a:gd name="T5" fmla="*/ 239 h 284"/>
              <a:gd name="T6" fmla="*/ 308 w 308"/>
              <a:gd name="T7" fmla="*/ 119 h 284"/>
              <a:gd name="T8" fmla="*/ 154 w 308"/>
              <a:gd name="T9" fmla="*/ 0 h 284"/>
              <a:gd name="T10" fmla="*/ 0 w 308"/>
              <a:gd name="T11" fmla="*/ 119 h 284"/>
              <a:gd name="T12" fmla="*/ 38 w 308"/>
              <a:gd name="T13" fmla="*/ 198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8" h="284">
                <a:moveTo>
                  <a:pt x="38" y="198"/>
                </a:moveTo>
                <a:cubicBezTo>
                  <a:pt x="52" y="210"/>
                  <a:pt x="61" y="249"/>
                  <a:pt x="28" y="277"/>
                </a:cubicBezTo>
                <a:cubicBezTo>
                  <a:pt x="48" y="284"/>
                  <a:pt x="131" y="239"/>
                  <a:pt x="154" y="239"/>
                </a:cubicBezTo>
                <a:cubicBezTo>
                  <a:pt x="239" y="239"/>
                  <a:pt x="308" y="185"/>
                  <a:pt x="308" y="119"/>
                </a:cubicBezTo>
                <a:cubicBezTo>
                  <a:pt x="308" y="53"/>
                  <a:pt x="239" y="0"/>
                  <a:pt x="154" y="0"/>
                </a:cubicBezTo>
                <a:cubicBezTo>
                  <a:pt x="69" y="0"/>
                  <a:pt x="0" y="53"/>
                  <a:pt x="0" y="119"/>
                </a:cubicBezTo>
                <a:cubicBezTo>
                  <a:pt x="0" y="150"/>
                  <a:pt x="14" y="177"/>
                  <a:pt x="38" y="198"/>
                </a:cubicBezTo>
                <a:close/>
              </a:path>
            </a:pathLst>
          </a:custGeom>
          <a:solidFill>
            <a:srgbClr val="A54B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74" name="그림 73">
            <a:extLst>
              <a:ext uri="{FF2B5EF4-FFF2-40B4-BE49-F238E27FC236}">
                <a16:creationId xmlns:a16="http://schemas.microsoft.com/office/drawing/2014/main" id="{5EED7A09-D421-4B24-85D5-F3F2C26B58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4231" r="7705"/>
          <a:stretch/>
        </p:blipFill>
        <p:spPr>
          <a:xfrm>
            <a:off x="5860916" y="3629825"/>
            <a:ext cx="1187776" cy="299650"/>
          </a:xfrm>
          <a:prstGeom prst="rect">
            <a:avLst/>
          </a:prstGeom>
        </p:spPr>
      </p:pic>
      <p:pic>
        <p:nvPicPr>
          <p:cNvPr id="124" name="그림 123">
            <a:extLst>
              <a:ext uri="{FF2B5EF4-FFF2-40B4-BE49-F238E27FC236}">
                <a16:creationId xmlns:a16="http://schemas.microsoft.com/office/drawing/2014/main" id="{937E1199-DB83-4A55-93BA-89066749F8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4231" r="7705"/>
          <a:stretch/>
        </p:blipFill>
        <p:spPr>
          <a:xfrm>
            <a:off x="6687809" y="3629825"/>
            <a:ext cx="1187776" cy="299650"/>
          </a:xfrm>
          <a:prstGeom prst="rect">
            <a:avLst/>
          </a:prstGeom>
        </p:spPr>
      </p:pic>
      <p:grpSp>
        <p:nvGrpSpPr>
          <p:cNvPr id="149" name="그룹 148">
            <a:extLst>
              <a:ext uri="{FF2B5EF4-FFF2-40B4-BE49-F238E27FC236}">
                <a16:creationId xmlns:a16="http://schemas.microsoft.com/office/drawing/2014/main" id="{D34D837F-BB2E-4B9D-B532-D26D603ECCF4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grpSp>
          <p:nvGrpSpPr>
            <p:cNvPr id="150" name="그룹 149">
              <a:extLst>
                <a:ext uri="{FF2B5EF4-FFF2-40B4-BE49-F238E27FC236}">
                  <a16:creationId xmlns:a16="http://schemas.microsoft.com/office/drawing/2014/main" id="{757A9228-C537-459E-8558-32084DCB5E5E}"/>
                </a:ext>
              </a:extLst>
            </p:cNvPr>
            <p:cNvGrpSpPr/>
            <p:nvPr/>
          </p:nvGrpSpPr>
          <p:grpSpPr>
            <a:xfrm>
              <a:off x="1" y="0"/>
              <a:ext cx="9905999" cy="1173480"/>
              <a:chOff x="1" y="0"/>
              <a:chExt cx="9905999" cy="1173480"/>
            </a:xfrm>
          </p:grpSpPr>
          <p:sp>
            <p:nvSpPr>
              <p:cNvPr id="157" name="직사각형 156">
                <a:extLst>
                  <a:ext uri="{FF2B5EF4-FFF2-40B4-BE49-F238E27FC236}">
                    <a16:creationId xmlns:a16="http://schemas.microsoft.com/office/drawing/2014/main" id="{257FCEAA-1D6A-4160-A206-39E66D9DBD02}"/>
                  </a:ext>
                </a:extLst>
              </p:cNvPr>
              <p:cNvSpPr/>
              <p:nvPr/>
            </p:nvSpPr>
            <p:spPr>
              <a:xfrm rot="16200000" flipH="1">
                <a:off x="4384262" y="-4348258"/>
                <a:ext cx="1137478" cy="9905998"/>
              </a:xfrm>
              <a:prstGeom prst="rect">
                <a:avLst/>
              </a:prstGeom>
              <a:solidFill>
                <a:srgbClr val="F0E2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62"/>
              </a:p>
            </p:txBody>
          </p:sp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795312B5-5B32-423D-88B9-4C788568FB73}"/>
                  </a:ext>
                </a:extLst>
              </p:cNvPr>
              <p:cNvSpPr txBox="1"/>
              <p:nvPr/>
            </p:nvSpPr>
            <p:spPr>
              <a:xfrm>
                <a:off x="166049" y="33306"/>
                <a:ext cx="9573902" cy="351373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gradFill flip="none" rotWithShape="1">
                <a:gsLst>
                  <a:gs pos="0">
                    <a:srgbClr val="9B4F71"/>
                  </a:gs>
                  <a:gs pos="100000">
                    <a:srgbClr val="A56345">
                      <a:shade val="100000"/>
                      <a:satMod val="115000"/>
                    </a:srgbClr>
                  </a:gs>
                </a:gsLst>
                <a:lin ang="138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ctr">
                  <a:defRPr sz="20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DC30FD95-26DF-4EE9-A3DE-D62345236CDB}"/>
                  </a:ext>
                </a:extLst>
              </p:cNvPr>
              <p:cNvSpPr txBox="1"/>
              <p:nvPr/>
            </p:nvSpPr>
            <p:spPr>
              <a:xfrm>
                <a:off x="244888" y="488389"/>
                <a:ext cx="6431876" cy="559176"/>
              </a:xfrm>
              <a:prstGeom prst="rect">
                <a:avLst/>
              </a:prstGeom>
              <a:noFill/>
              <a:effectLst/>
            </p:spPr>
            <p:txBody>
              <a:bodyPr wrap="none" lIns="108000" tIns="108000" rIns="108000" bIns="72000" anchor="ctr">
                <a:noAutofit/>
              </a:bodyPr>
              <a:lstStyle/>
              <a:p>
                <a:pPr fontAlgn="base"/>
                <a:r>
                  <a:rPr lang="ko-KR" altLang="en-US" sz="2800" spc="-20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794933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수의계약 체결 제한</a:t>
                </a:r>
              </a:p>
            </p:txBody>
          </p:sp>
          <p:sp>
            <p:nvSpPr>
              <p:cNvPr id="160" name="사각형: 둥근 모서리 159">
                <a:extLst>
                  <a:ext uri="{FF2B5EF4-FFF2-40B4-BE49-F238E27FC236}">
                    <a16:creationId xmlns:a16="http://schemas.microsoft.com/office/drawing/2014/main" id="{4F39EFED-FD21-4CF3-B753-A774BABCA97B}"/>
                  </a:ext>
                </a:extLst>
              </p:cNvPr>
              <p:cNvSpPr/>
              <p:nvPr/>
            </p:nvSpPr>
            <p:spPr>
              <a:xfrm>
                <a:off x="1906653" y="80247"/>
                <a:ext cx="646048" cy="216933"/>
              </a:xfrm>
              <a:prstGeom prst="roundRect">
                <a:avLst>
                  <a:gd name="adj" fmla="val 50000"/>
                </a:avLst>
              </a:prstGeom>
              <a:solidFill>
                <a:srgbClr val="E0C3B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36000" bIns="36000" rtlCol="0" anchor="ctr">
                <a:no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12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rgbClr val="A56345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61" name="TextBox 160">
                <a:extLst>
                  <a:ext uri="{FF2B5EF4-FFF2-40B4-BE49-F238E27FC236}">
                    <a16:creationId xmlns:a16="http://schemas.microsoft.com/office/drawing/2014/main" id="{50D904AC-5913-4E84-A095-9E336ED87D9A}"/>
                  </a:ext>
                </a:extLst>
              </p:cNvPr>
              <p:cNvSpPr txBox="1"/>
              <p:nvPr/>
            </p:nvSpPr>
            <p:spPr>
              <a:xfrm>
                <a:off x="313996" y="33424"/>
                <a:ext cx="185770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제한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금지 행위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3</a:t>
                </a:r>
                <a:endPara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62" name="직사각형 161">
                <a:extLst>
                  <a:ext uri="{FF2B5EF4-FFF2-40B4-BE49-F238E27FC236}">
                    <a16:creationId xmlns:a16="http://schemas.microsoft.com/office/drawing/2014/main" id="{24FAE79B-DD58-43AF-9A50-E7263354BD3E}"/>
                  </a:ext>
                </a:extLst>
              </p:cNvPr>
              <p:cNvSpPr/>
              <p:nvPr/>
            </p:nvSpPr>
            <p:spPr>
              <a:xfrm>
                <a:off x="1" y="0"/>
                <a:ext cx="9905999" cy="3600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51" name="그룹 150">
              <a:extLst>
                <a:ext uri="{FF2B5EF4-FFF2-40B4-BE49-F238E27FC236}">
                  <a16:creationId xmlns:a16="http://schemas.microsoft.com/office/drawing/2014/main" id="{5035A868-A641-4BEC-B4AA-4CBA6F38603F}"/>
                </a:ext>
              </a:extLst>
            </p:cNvPr>
            <p:cNvGrpSpPr/>
            <p:nvPr/>
          </p:nvGrpSpPr>
          <p:grpSpPr>
            <a:xfrm>
              <a:off x="7564850" y="372291"/>
              <a:ext cx="1160207" cy="276999"/>
              <a:chOff x="4300628" y="-710341"/>
              <a:chExt cx="1160207" cy="276999"/>
            </a:xfrm>
          </p:grpSpPr>
          <p:sp>
            <p:nvSpPr>
              <p:cNvPr id="155" name="Freeform 458">
                <a:extLst>
                  <a:ext uri="{FF2B5EF4-FFF2-40B4-BE49-F238E27FC236}">
                    <a16:creationId xmlns:a16="http://schemas.microsoft.com/office/drawing/2014/main" id="{E5FD810A-7EA4-44D4-BC37-CD7FAD9C70A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700699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A2566D"/>
                  </a:gs>
                  <a:gs pos="0">
                    <a:srgbClr val="F0E2DC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56" name="직사각형 155">
                <a:extLst>
                  <a:ext uri="{FF2B5EF4-FFF2-40B4-BE49-F238E27FC236}">
                    <a16:creationId xmlns:a16="http://schemas.microsoft.com/office/drawing/2014/main" id="{0F6D944A-FB97-4274-BF9A-4A53D7047E8B}"/>
                  </a:ext>
                </a:extLst>
              </p:cNvPr>
              <p:cNvSpPr/>
              <p:nvPr/>
            </p:nvSpPr>
            <p:spPr>
              <a:xfrm>
                <a:off x="4485431" y="-710341"/>
                <a:ext cx="790601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 </a:t>
                </a:r>
                <a:r>
                  <a:rPr lang="en-US" altLang="ko-KR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152" name="그룹 151">
              <a:extLst>
                <a:ext uri="{FF2B5EF4-FFF2-40B4-BE49-F238E27FC236}">
                  <a16:creationId xmlns:a16="http://schemas.microsoft.com/office/drawing/2014/main" id="{8FC7DE12-6C7D-425C-ABFB-000041D226BF}"/>
                </a:ext>
              </a:extLst>
            </p:cNvPr>
            <p:cNvGrpSpPr/>
            <p:nvPr/>
          </p:nvGrpSpPr>
          <p:grpSpPr>
            <a:xfrm>
              <a:off x="8365185" y="372291"/>
              <a:ext cx="1160207" cy="276999"/>
              <a:chOff x="4300628" y="-710341"/>
              <a:chExt cx="1160207" cy="276999"/>
            </a:xfrm>
          </p:grpSpPr>
          <p:sp>
            <p:nvSpPr>
              <p:cNvPr id="153" name="Freeform 458">
                <a:extLst>
                  <a:ext uri="{FF2B5EF4-FFF2-40B4-BE49-F238E27FC236}">
                    <a16:creationId xmlns:a16="http://schemas.microsoft.com/office/drawing/2014/main" id="{4D12F047-82A9-4A1B-B669-D524D83A2B0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>
                <a:gsLst>
                  <a:gs pos="2000">
                    <a:schemeClr val="accent2">
                      <a:lumMod val="75000"/>
                    </a:schemeClr>
                  </a:gs>
                  <a:gs pos="62000">
                    <a:srgbClr val="A0546F"/>
                  </a:gs>
                </a:gsLst>
                <a:lin ang="5400000" scaled="1"/>
              </a:gradFill>
              <a:ln>
                <a:noFill/>
              </a:ln>
              <a:effectLst>
                <a:outerShdw blurRad="50800" dist="63500" dir="5400000" sx="93000" sy="93000" algn="t" rotWithShape="0">
                  <a:srgbClr val="A0546F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54" name="직사각형 153">
                <a:extLst>
                  <a:ext uri="{FF2B5EF4-FFF2-40B4-BE49-F238E27FC236}">
                    <a16:creationId xmlns:a16="http://schemas.microsoft.com/office/drawing/2014/main" id="{2EAE7C69-7E56-4709-80D3-74E993A24623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</p:grp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CD2805C-434C-4587-B941-4D2DBF1C43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61</a:t>
            </a:fld>
            <a:endParaRPr lang="ko-KR" altLang="en-US"/>
          </a:p>
        </p:txBody>
      </p:sp>
      <p:grpSp>
        <p:nvGrpSpPr>
          <p:cNvPr id="62" name="그룹 61"/>
          <p:cNvGrpSpPr/>
          <p:nvPr/>
        </p:nvGrpSpPr>
        <p:grpSpPr>
          <a:xfrm>
            <a:off x="-7324" y="1153265"/>
            <a:ext cx="1722913" cy="307777"/>
            <a:chOff x="-7324" y="2728065"/>
            <a:chExt cx="1722913" cy="307777"/>
          </a:xfrm>
        </p:grpSpPr>
        <p:sp>
          <p:nvSpPr>
            <p:cNvPr id="63" name="Freeform 458">
              <a:extLst>
                <a:ext uri="{FF2B5EF4-FFF2-40B4-BE49-F238E27FC236}">
                  <a16:creationId xmlns:a16="http://schemas.microsoft.com/office/drawing/2014/main" id="{D9327BC5-1D9A-4E8B-B5C4-2776AB2578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-7324" y="2747375"/>
              <a:ext cx="1722913" cy="25350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0E2DC"/>
                </a:gs>
                <a:gs pos="0">
                  <a:srgbClr val="B98779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BE431CF9-91CD-453A-97DB-EF94BE8552B8}"/>
                </a:ext>
              </a:extLst>
            </p:cNvPr>
            <p:cNvSpPr/>
            <p:nvPr/>
          </p:nvSpPr>
          <p:spPr>
            <a:xfrm>
              <a:off x="456819" y="2728065"/>
              <a:ext cx="79462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    시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5AF807A7-CDC4-49D9-A329-7EC235030CEA}"/>
              </a:ext>
            </a:extLst>
          </p:cNvPr>
          <p:cNvGrpSpPr/>
          <p:nvPr/>
        </p:nvGrpSpPr>
        <p:grpSpPr>
          <a:xfrm>
            <a:off x="7017978" y="2320168"/>
            <a:ext cx="1630554" cy="1444498"/>
            <a:chOff x="6984640" y="2320157"/>
            <a:chExt cx="1630554" cy="1444498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D8BF7CF7-3BAB-491A-AA64-1072FDF40D73}"/>
                </a:ext>
              </a:extLst>
            </p:cNvPr>
            <p:cNvGrpSpPr/>
            <p:nvPr/>
          </p:nvGrpSpPr>
          <p:grpSpPr>
            <a:xfrm>
              <a:off x="6984640" y="2320157"/>
              <a:ext cx="609884" cy="1437583"/>
              <a:chOff x="9325738" y="2355255"/>
              <a:chExt cx="609884" cy="1437583"/>
            </a:xfrm>
          </p:grpSpPr>
          <p:sp>
            <p:nvSpPr>
              <p:cNvPr id="91" name="자유형: 도형 90">
                <a:extLst>
                  <a:ext uri="{FF2B5EF4-FFF2-40B4-BE49-F238E27FC236}">
                    <a16:creationId xmlns:a16="http://schemas.microsoft.com/office/drawing/2014/main" id="{3AA845C0-19CA-476D-AF52-4C84FA28F43D}"/>
                  </a:ext>
                </a:extLst>
              </p:cNvPr>
              <p:cNvSpPr/>
              <p:nvPr/>
            </p:nvSpPr>
            <p:spPr>
              <a:xfrm>
                <a:off x="9579937" y="2659810"/>
                <a:ext cx="90884" cy="169652"/>
              </a:xfrm>
              <a:custGeom>
                <a:avLst/>
                <a:gdLst>
                  <a:gd name="connsiteX0" fmla="*/ 7144 w 142875"/>
                  <a:gd name="connsiteY0" fmla="*/ 7144 h 266700"/>
                  <a:gd name="connsiteX1" fmla="*/ 8096 w 142875"/>
                  <a:gd name="connsiteY1" fmla="*/ 36671 h 266700"/>
                  <a:gd name="connsiteX2" fmla="*/ 71914 w 142875"/>
                  <a:gd name="connsiteY2" fmla="*/ 252889 h 266700"/>
                  <a:gd name="connsiteX3" fmla="*/ 74771 w 142875"/>
                  <a:gd name="connsiteY3" fmla="*/ 263366 h 266700"/>
                  <a:gd name="connsiteX4" fmla="*/ 77629 w 142875"/>
                  <a:gd name="connsiteY4" fmla="*/ 252889 h 266700"/>
                  <a:gd name="connsiteX5" fmla="*/ 141446 w 142875"/>
                  <a:gd name="connsiteY5" fmla="*/ 36671 h 266700"/>
                  <a:gd name="connsiteX6" fmla="*/ 142399 w 142875"/>
                  <a:gd name="connsiteY6" fmla="*/ 7144 h 266700"/>
                  <a:gd name="connsiteX7" fmla="*/ 7144 w 142875"/>
                  <a:gd name="connsiteY7" fmla="*/ 7144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42875" h="266700">
                    <a:moveTo>
                      <a:pt x="7144" y="7144"/>
                    </a:moveTo>
                    <a:lnTo>
                      <a:pt x="8096" y="36671"/>
                    </a:lnTo>
                    <a:lnTo>
                      <a:pt x="71914" y="252889"/>
                    </a:lnTo>
                    <a:cubicBezTo>
                      <a:pt x="71914" y="252889"/>
                      <a:pt x="72866" y="257651"/>
                      <a:pt x="74771" y="263366"/>
                    </a:cubicBezTo>
                    <a:cubicBezTo>
                      <a:pt x="75724" y="257651"/>
                      <a:pt x="77629" y="252889"/>
                      <a:pt x="77629" y="252889"/>
                    </a:cubicBezTo>
                    <a:lnTo>
                      <a:pt x="141446" y="36671"/>
                    </a:lnTo>
                    <a:lnTo>
                      <a:pt x="142399" y="7144"/>
                    </a:lnTo>
                    <a:lnTo>
                      <a:pt x="7144" y="7144"/>
                    </a:lnTo>
                    <a:close/>
                  </a:path>
                </a:pathLst>
              </a:custGeom>
              <a:solidFill>
                <a:srgbClr val="BFBFB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94" name="그룹 93">
                <a:extLst>
                  <a:ext uri="{FF2B5EF4-FFF2-40B4-BE49-F238E27FC236}">
                    <a16:creationId xmlns:a16="http://schemas.microsoft.com/office/drawing/2014/main" id="{A2CA01D1-F1E6-4957-B786-10105D23852E}"/>
                  </a:ext>
                </a:extLst>
              </p:cNvPr>
              <p:cNvGrpSpPr/>
              <p:nvPr/>
            </p:nvGrpSpPr>
            <p:grpSpPr>
              <a:xfrm>
                <a:off x="9325738" y="2355255"/>
                <a:ext cx="609884" cy="1437583"/>
                <a:chOff x="5854702" y="5807541"/>
                <a:chExt cx="251782" cy="593487"/>
              </a:xfrm>
              <a:solidFill>
                <a:srgbClr val="BFBFBF"/>
              </a:solidFill>
            </p:grpSpPr>
            <p:sp>
              <p:nvSpPr>
                <p:cNvPr id="95" name="그래픽 4">
                  <a:extLst>
                    <a:ext uri="{FF2B5EF4-FFF2-40B4-BE49-F238E27FC236}">
                      <a16:creationId xmlns:a16="http://schemas.microsoft.com/office/drawing/2014/main" id="{186AAD1C-3ABC-4164-BCE6-1881FA01DA4E}"/>
                    </a:ext>
                  </a:extLst>
                </p:cNvPr>
                <p:cNvSpPr/>
                <p:nvPr/>
              </p:nvSpPr>
              <p:spPr>
                <a:xfrm>
                  <a:off x="5854702" y="5935067"/>
                  <a:ext cx="251782" cy="465961"/>
                </a:xfrm>
                <a:custGeom>
                  <a:avLst/>
                  <a:gdLst>
                    <a:gd name="connsiteX0" fmla="*/ 48047 w 295970"/>
                    <a:gd name="connsiteY0" fmla="*/ 255611 h 547738"/>
                    <a:gd name="connsiteX1" fmla="*/ 46125 w 295970"/>
                    <a:gd name="connsiteY1" fmla="*/ 201798 h 547738"/>
                    <a:gd name="connsiteX2" fmla="*/ 67266 w 295970"/>
                    <a:gd name="connsiteY2" fmla="*/ 69188 h 547738"/>
                    <a:gd name="connsiteX3" fmla="*/ 67266 w 295970"/>
                    <a:gd name="connsiteY3" fmla="*/ 511222 h 547738"/>
                    <a:gd name="connsiteX4" fmla="*/ 103782 w 295970"/>
                    <a:gd name="connsiteY4" fmla="*/ 547738 h 547738"/>
                    <a:gd name="connsiteX5" fmla="*/ 140298 w 295970"/>
                    <a:gd name="connsiteY5" fmla="*/ 511222 h 547738"/>
                    <a:gd name="connsiteX6" fmla="*/ 140298 w 295970"/>
                    <a:gd name="connsiteY6" fmla="*/ 246002 h 547738"/>
                    <a:gd name="connsiteX7" fmla="*/ 153751 w 295970"/>
                    <a:gd name="connsiteY7" fmla="*/ 246002 h 547738"/>
                    <a:gd name="connsiteX8" fmla="*/ 153751 w 295970"/>
                    <a:gd name="connsiteY8" fmla="*/ 511222 h 547738"/>
                    <a:gd name="connsiteX9" fmla="*/ 190267 w 295970"/>
                    <a:gd name="connsiteY9" fmla="*/ 547738 h 547738"/>
                    <a:gd name="connsiteX10" fmla="*/ 226783 w 295970"/>
                    <a:gd name="connsiteY10" fmla="*/ 511222 h 547738"/>
                    <a:gd name="connsiteX11" fmla="*/ 226783 w 295970"/>
                    <a:gd name="connsiteY11" fmla="*/ 71110 h 547738"/>
                    <a:gd name="connsiteX12" fmla="*/ 232548 w 295970"/>
                    <a:gd name="connsiteY12" fmla="*/ 82641 h 547738"/>
                    <a:gd name="connsiteX13" fmla="*/ 247923 w 295970"/>
                    <a:gd name="connsiteY13" fmla="*/ 201798 h 547738"/>
                    <a:gd name="connsiteX14" fmla="*/ 246002 w 295970"/>
                    <a:gd name="connsiteY14" fmla="*/ 255611 h 547738"/>
                    <a:gd name="connsiteX15" fmla="*/ 269064 w 295970"/>
                    <a:gd name="connsiteY15" fmla="*/ 280596 h 547738"/>
                    <a:gd name="connsiteX16" fmla="*/ 270986 w 295970"/>
                    <a:gd name="connsiteY16" fmla="*/ 280596 h 547738"/>
                    <a:gd name="connsiteX17" fmla="*/ 294049 w 295970"/>
                    <a:gd name="connsiteY17" fmla="*/ 257533 h 547738"/>
                    <a:gd name="connsiteX18" fmla="*/ 295971 w 295970"/>
                    <a:gd name="connsiteY18" fmla="*/ 201798 h 547738"/>
                    <a:gd name="connsiteX19" fmla="*/ 263298 w 295970"/>
                    <a:gd name="connsiteY19" fmla="*/ 34594 h 547738"/>
                    <a:gd name="connsiteX20" fmla="*/ 232548 w 295970"/>
                    <a:gd name="connsiteY20" fmla="*/ 5766 h 547738"/>
                    <a:gd name="connsiteX21" fmla="*/ 207564 w 295970"/>
                    <a:gd name="connsiteY21" fmla="*/ 0 h 547738"/>
                    <a:gd name="connsiteX22" fmla="*/ 205642 w 295970"/>
                    <a:gd name="connsiteY22" fmla="*/ 0 h 547738"/>
                    <a:gd name="connsiteX23" fmla="*/ 90329 w 295970"/>
                    <a:gd name="connsiteY23" fmla="*/ 0 h 547738"/>
                    <a:gd name="connsiteX24" fmla="*/ 88407 w 295970"/>
                    <a:gd name="connsiteY24" fmla="*/ 0 h 547738"/>
                    <a:gd name="connsiteX25" fmla="*/ 63422 w 295970"/>
                    <a:gd name="connsiteY25" fmla="*/ 5766 h 547738"/>
                    <a:gd name="connsiteX26" fmla="*/ 21141 w 295970"/>
                    <a:gd name="connsiteY26" fmla="*/ 61500 h 547738"/>
                    <a:gd name="connsiteX27" fmla="*/ 0 w 295970"/>
                    <a:gd name="connsiteY27" fmla="*/ 201798 h 547738"/>
                    <a:gd name="connsiteX28" fmla="*/ 1922 w 295970"/>
                    <a:gd name="connsiteY28" fmla="*/ 257533 h 547738"/>
                    <a:gd name="connsiteX29" fmla="*/ 24985 w 295970"/>
                    <a:gd name="connsiteY29" fmla="*/ 280596 h 547738"/>
                    <a:gd name="connsiteX30" fmla="*/ 26906 w 295970"/>
                    <a:gd name="connsiteY30" fmla="*/ 280596 h 547738"/>
                    <a:gd name="connsiteX31" fmla="*/ 48047 w 295970"/>
                    <a:gd name="connsiteY31" fmla="*/ 255611 h 547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295970" h="547738">
                      <a:moveTo>
                        <a:pt x="48047" y="255611"/>
                      </a:moveTo>
                      <a:cubicBezTo>
                        <a:pt x="46125" y="236392"/>
                        <a:pt x="46125" y="219095"/>
                        <a:pt x="46125" y="201798"/>
                      </a:cubicBezTo>
                      <a:cubicBezTo>
                        <a:pt x="46125" y="130688"/>
                        <a:pt x="55735" y="90329"/>
                        <a:pt x="67266" y="69188"/>
                      </a:cubicBezTo>
                      <a:lnTo>
                        <a:pt x="67266" y="511222"/>
                      </a:lnTo>
                      <a:cubicBezTo>
                        <a:pt x="67266" y="530441"/>
                        <a:pt x="82641" y="547738"/>
                        <a:pt x="103782" y="547738"/>
                      </a:cubicBezTo>
                      <a:cubicBezTo>
                        <a:pt x="123001" y="547738"/>
                        <a:pt x="140298" y="532363"/>
                        <a:pt x="140298" y="511222"/>
                      </a:cubicBezTo>
                      <a:lnTo>
                        <a:pt x="140298" y="246002"/>
                      </a:lnTo>
                      <a:lnTo>
                        <a:pt x="153751" y="246002"/>
                      </a:lnTo>
                      <a:lnTo>
                        <a:pt x="153751" y="511222"/>
                      </a:lnTo>
                      <a:cubicBezTo>
                        <a:pt x="153751" y="530441"/>
                        <a:pt x="169126" y="547738"/>
                        <a:pt x="190267" y="547738"/>
                      </a:cubicBezTo>
                      <a:cubicBezTo>
                        <a:pt x="211408" y="547738"/>
                        <a:pt x="226783" y="532363"/>
                        <a:pt x="226783" y="511222"/>
                      </a:cubicBezTo>
                      <a:lnTo>
                        <a:pt x="226783" y="71110"/>
                      </a:lnTo>
                      <a:cubicBezTo>
                        <a:pt x="228705" y="74954"/>
                        <a:pt x="230626" y="78797"/>
                        <a:pt x="232548" y="82641"/>
                      </a:cubicBezTo>
                      <a:cubicBezTo>
                        <a:pt x="240236" y="105704"/>
                        <a:pt x="247923" y="144142"/>
                        <a:pt x="247923" y="201798"/>
                      </a:cubicBezTo>
                      <a:cubicBezTo>
                        <a:pt x="247923" y="217173"/>
                        <a:pt x="247923" y="236392"/>
                        <a:pt x="246002" y="255611"/>
                      </a:cubicBezTo>
                      <a:cubicBezTo>
                        <a:pt x="246002" y="269064"/>
                        <a:pt x="255611" y="280596"/>
                        <a:pt x="269064" y="280596"/>
                      </a:cubicBezTo>
                      <a:cubicBezTo>
                        <a:pt x="269064" y="280596"/>
                        <a:pt x="269064" y="280596"/>
                        <a:pt x="270986" y="280596"/>
                      </a:cubicBezTo>
                      <a:cubicBezTo>
                        <a:pt x="282517" y="280596"/>
                        <a:pt x="294049" y="270986"/>
                        <a:pt x="294049" y="257533"/>
                      </a:cubicBezTo>
                      <a:cubicBezTo>
                        <a:pt x="295971" y="236392"/>
                        <a:pt x="295971" y="219095"/>
                        <a:pt x="295971" y="201798"/>
                      </a:cubicBezTo>
                      <a:cubicBezTo>
                        <a:pt x="295971" y="113391"/>
                        <a:pt x="282517" y="63422"/>
                        <a:pt x="263298" y="34594"/>
                      </a:cubicBezTo>
                      <a:cubicBezTo>
                        <a:pt x="253689" y="19219"/>
                        <a:pt x="242158" y="9609"/>
                        <a:pt x="232548" y="5766"/>
                      </a:cubicBezTo>
                      <a:cubicBezTo>
                        <a:pt x="222939" y="0"/>
                        <a:pt x="213329" y="0"/>
                        <a:pt x="207564" y="0"/>
                      </a:cubicBezTo>
                      <a:cubicBezTo>
                        <a:pt x="207564" y="0"/>
                        <a:pt x="207564" y="0"/>
                        <a:pt x="205642" y="0"/>
                      </a:cubicBezTo>
                      <a:lnTo>
                        <a:pt x="90329" y="0"/>
                      </a:lnTo>
                      <a:cubicBezTo>
                        <a:pt x="90329" y="0"/>
                        <a:pt x="90329" y="0"/>
                        <a:pt x="88407" y="0"/>
                      </a:cubicBezTo>
                      <a:cubicBezTo>
                        <a:pt x="82641" y="0"/>
                        <a:pt x="74954" y="1922"/>
                        <a:pt x="63422" y="5766"/>
                      </a:cubicBezTo>
                      <a:cubicBezTo>
                        <a:pt x="49969" y="13453"/>
                        <a:pt x="32672" y="30750"/>
                        <a:pt x="21141" y="61500"/>
                      </a:cubicBezTo>
                      <a:cubicBezTo>
                        <a:pt x="7688" y="92251"/>
                        <a:pt x="0" y="136454"/>
                        <a:pt x="0" y="201798"/>
                      </a:cubicBezTo>
                      <a:cubicBezTo>
                        <a:pt x="0" y="219095"/>
                        <a:pt x="0" y="238314"/>
                        <a:pt x="1922" y="257533"/>
                      </a:cubicBezTo>
                      <a:cubicBezTo>
                        <a:pt x="1922" y="270986"/>
                        <a:pt x="13453" y="280596"/>
                        <a:pt x="24985" y="280596"/>
                      </a:cubicBezTo>
                      <a:cubicBezTo>
                        <a:pt x="24985" y="280596"/>
                        <a:pt x="24985" y="280596"/>
                        <a:pt x="26906" y="280596"/>
                      </a:cubicBezTo>
                      <a:cubicBezTo>
                        <a:pt x="40360" y="280596"/>
                        <a:pt x="49969" y="269064"/>
                        <a:pt x="48047" y="25561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96" name="그래픽 4">
                  <a:extLst>
                    <a:ext uri="{FF2B5EF4-FFF2-40B4-BE49-F238E27FC236}">
                      <a16:creationId xmlns:a16="http://schemas.microsoft.com/office/drawing/2014/main" id="{7400019E-B817-4ADC-93DE-73C8F732C53D}"/>
                    </a:ext>
                  </a:extLst>
                </p:cNvPr>
                <p:cNvSpPr/>
                <p:nvPr/>
              </p:nvSpPr>
              <p:spPr>
                <a:xfrm>
                  <a:off x="5925005" y="5807541"/>
                  <a:ext cx="111176" cy="111176"/>
                </a:xfrm>
                <a:custGeom>
                  <a:avLst/>
                  <a:gdLst>
                    <a:gd name="connsiteX0" fmla="*/ 130688 w 130688"/>
                    <a:gd name="connsiteY0" fmla="*/ 65344 h 130688"/>
                    <a:gd name="connsiteX1" fmla="*/ 65344 w 130688"/>
                    <a:gd name="connsiteY1" fmla="*/ 130688 h 130688"/>
                    <a:gd name="connsiteX2" fmla="*/ 0 w 130688"/>
                    <a:gd name="connsiteY2" fmla="*/ 65344 h 130688"/>
                    <a:gd name="connsiteX3" fmla="*/ 65344 w 130688"/>
                    <a:gd name="connsiteY3" fmla="*/ 0 h 130688"/>
                    <a:gd name="connsiteX4" fmla="*/ 130688 w 130688"/>
                    <a:gd name="connsiteY4" fmla="*/ 65344 h 1306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0688" h="130688">
                      <a:moveTo>
                        <a:pt x="130688" y="65344"/>
                      </a:moveTo>
                      <a:cubicBezTo>
                        <a:pt x="130688" y="101433"/>
                        <a:pt x="101433" y="130688"/>
                        <a:pt x="65344" y="130688"/>
                      </a:cubicBezTo>
                      <a:cubicBezTo>
                        <a:pt x="29256" y="130688"/>
                        <a:pt x="0" y="101433"/>
                        <a:pt x="0" y="65344"/>
                      </a:cubicBezTo>
                      <a:cubicBezTo>
                        <a:pt x="0" y="29256"/>
                        <a:pt x="29256" y="0"/>
                        <a:pt x="65344" y="0"/>
                      </a:cubicBezTo>
                      <a:cubicBezTo>
                        <a:pt x="101433" y="0"/>
                        <a:pt x="130688" y="29256"/>
                        <a:pt x="130688" y="65344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  <p:sp>
          <p:nvSpPr>
            <p:cNvPr id="79" name="자유형: 도형 78">
              <a:extLst>
                <a:ext uri="{FF2B5EF4-FFF2-40B4-BE49-F238E27FC236}">
                  <a16:creationId xmlns:a16="http://schemas.microsoft.com/office/drawing/2014/main" id="{CD1A2010-4147-46E2-BCCF-E43A3865B196}"/>
                </a:ext>
              </a:extLst>
            </p:cNvPr>
            <p:cNvSpPr/>
            <p:nvPr/>
          </p:nvSpPr>
          <p:spPr>
            <a:xfrm>
              <a:off x="8409711" y="2891468"/>
              <a:ext cx="72541" cy="134723"/>
            </a:xfrm>
            <a:custGeom>
              <a:avLst/>
              <a:gdLst>
                <a:gd name="connsiteX0" fmla="*/ 10198 w 42490"/>
                <a:gd name="connsiteY0" fmla="*/ 86436 h 88417"/>
                <a:gd name="connsiteX1" fmla="*/ 42654 w 42490"/>
                <a:gd name="connsiteY1" fmla="*/ 86436 h 88417"/>
                <a:gd name="connsiteX2" fmla="*/ 11030 w 42490"/>
                <a:gd name="connsiteY2" fmla="*/ 3014 h 88417"/>
                <a:gd name="connsiteX3" fmla="*/ 2656 w 42490"/>
                <a:gd name="connsiteY3" fmla="*/ 66542 h 88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490" h="88417">
                  <a:moveTo>
                    <a:pt x="10198" y="86436"/>
                  </a:moveTo>
                  <a:lnTo>
                    <a:pt x="42654" y="86436"/>
                  </a:lnTo>
                  <a:lnTo>
                    <a:pt x="11030" y="3014"/>
                  </a:lnTo>
                  <a:lnTo>
                    <a:pt x="2656" y="66542"/>
                  </a:ln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0" name="자유형: 도형 79">
              <a:extLst>
                <a:ext uri="{FF2B5EF4-FFF2-40B4-BE49-F238E27FC236}">
                  <a16:creationId xmlns:a16="http://schemas.microsoft.com/office/drawing/2014/main" id="{09DDB396-B14B-4D92-B73F-BAD52EBE4C6A}"/>
                </a:ext>
              </a:extLst>
            </p:cNvPr>
            <p:cNvSpPr/>
            <p:nvPr/>
          </p:nvSpPr>
          <p:spPr>
            <a:xfrm>
              <a:off x="7510989" y="2523382"/>
              <a:ext cx="628684" cy="496024"/>
            </a:xfrm>
            <a:custGeom>
              <a:avLst/>
              <a:gdLst>
                <a:gd name="connsiteX0" fmla="*/ 23901 w 368252"/>
                <a:gd name="connsiteY0" fmla="*/ 95519 h 325537"/>
                <a:gd name="connsiteX1" fmla="*/ 23901 w 368252"/>
                <a:gd name="connsiteY1" fmla="*/ 27120 h 325537"/>
                <a:gd name="connsiteX2" fmla="*/ 346122 w 368252"/>
                <a:gd name="connsiteY2" fmla="*/ 27120 h 325537"/>
                <a:gd name="connsiteX3" fmla="*/ 346122 w 368252"/>
                <a:gd name="connsiteY3" fmla="*/ 232109 h 325537"/>
                <a:gd name="connsiteX4" fmla="*/ 63605 w 368252"/>
                <a:gd name="connsiteY4" fmla="*/ 232109 h 325537"/>
                <a:gd name="connsiteX5" fmla="*/ 66013 w 368252"/>
                <a:gd name="connsiteY5" fmla="*/ 256214 h 325537"/>
                <a:gd name="connsiteX6" fmla="*/ 131898 w 368252"/>
                <a:gd name="connsiteY6" fmla="*/ 256214 h 325537"/>
                <a:gd name="connsiteX7" fmla="*/ 131898 w 368252"/>
                <a:gd name="connsiteY7" fmla="*/ 299089 h 325537"/>
                <a:gd name="connsiteX8" fmla="*/ 95314 w 368252"/>
                <a:gd name="connsiteY8" fmla="*/ 299089 h 325537"/>
                <a:gd name="connsiteX9" fmla="*/ 95314 w 368252"/>
                <a:gd name="connsiteY9" fmla="*/ 325880 h 325537"/>
                <a:gd name="connsiteX10" fmla="*/ 274709 w 368252"/>
                <a:gd name="connsiteY10" fmla="*/ 325880 h 325537"/>
                <a:gd name="connsiteX11" fmla="*/ 274709 w 368252"/>
                <a:gd name="connsiteY11" fmla="*/ 299089 h 325537"/>
                <a:gd name="connsiteX12" fmla="*/ 238125 w 368252"/>
                <a:gd name="connsiteY12" fmla="*/ 299089 h 325537"/>
                <a:gd name="connsiteX13" fmla="*/ 238125 w 368252"/>
                <a:gd name="connsiteY13" fmla="*/ 256214 h 325537"/>
                <a:gd name="connsiteX14" fmla="*/ 367368 w 368252"/>
                <a:gd name="connsiteY14" fmla="*/ 256214 h 325537"/>
                <a:gd name="connsiteX15" fmla="*/ 367368 w 368252"/>
                <a:gd name="connsiteY15" fmla="*/ 3014 h 325537"/>
                <a:gd name="connsiteX16" fmla="*/ 2656 w 368252"/>
                <a:gd name="connsiteY16" fmla="*/ 3014 h 325537"/>
                <a:gd name="connsiteX17" fmla="*/ 2656 w 368252"/>
                <a:gd name="connsiteY17" fmla="*/ 67780 h 325537"/>
                <a:gd name="connsiteX18" fmla="*/ 23901 w 368252"/>
                <a:gd name="connsiteY18" fmla="*/ 95519 h 325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68252" h="325537">
                  <a:moveTo>
                    <a:pt x="23901" y="95519"/>
                  </a:moveTo>
                  <a:lnTo>
                    <a:pt x="23901" y="27120"/>
                  </a:lnTo>
                  <a:lnTo>
                    <a:pt x="346122" y="27120"/>
                  </a:lnTo>
                  <a:lnTo>
                    <a:pt x="346122" y="232109"/>
                  </a:lnTo>
                  <a:lnTo>
                    <a:pt x="63605" y="232109"/>
                  </a:lnTo>
                  <a:cubicBezTo>
                    <a:pt x="64522" y="239901"/>
                    <a:pt x="65319" y="247939"/>
                    <a:pt x="66013" y="256214"/>
                  </a:cubicBezTo>
                  <a:lnTo>
                    <a:pt x="131898" y="256214"/>
                  </a:lnTo>
                  <a:lnTo>
                    <a:pt x="131898" y="299089"/>
                  </a:lnTo>
                  <a:lnTo>
                    <a:pt x="95314" y="299089"/>
                  </a:lnTo>
                  <a:lnTo>
                    <a:pt x="95314" y="325880"/>
                  </a:lnTo>
                  <a:lnTo>
                    <a:pt x="274709" y="325880"/>
                  </a:lnTo>
                  <a:lnTo>
                    <a:pt x="274709" y="299089"/>
                  </a:lnTo>
                  <a:lnTo>
                    <a:pt x="238125" y="299089"/>
                  </a:lnTo>
                  <a:lnTo>
                    <a:pt x="238125" y="256214"/>
                  </a:lnTo>
                  <a:lnTo>
                    <a:pt x="367368" y="256214"/>
                  </a:lnTo>
                  <a:lnTo>
                    <a:pt x="367368" y="3014"/>
                  </a:lnTo>
                  <a:lnTo>
                    <a:pt x="2656" y="3014"/>
                  </a:lnTo>
                  <a:lnTo>
                    <a:pt x="2656" y="67780"/>
                  </a:lnTo>
                  <a:cubicBezTo>
                    <a:pt x="10407" y="75645"/>
                    <a:pt x="17552" y="84965"/>
                    <a:pt x="23901" y="95519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1" name="자유형: 도형 80">
              <a:extLst>
                <a:ext uri="{FF2B5EF4-FFF2-40B4-BE49-F238E27FC236}">
                  <a16:creationId xmlns:a16="http://schemas.microsoft.com/office/drawing/2014/main" id="{44B76DAC-4CC0-4C8E-9F76-63B9870C8C56}"/>
                </a:ext>
              </a:extLst>
            </p:cNvPr>
            <p:cNvSpPr/>
            <p:nvPr/>
          </p:nvSpPr>
          <p:spPr>
            <a:xfrm>
              <a:off x="7623808" y="3041035"/>
              <a:ext cx="991386" cy="61238"/>
            </a:xfrm>
            <a:custGeom>
              <a:avLst/>
              <a:gdLst>
                <a:gd name="connsiteX0" fmla="*/ 2656 w 580706"/>
                <a:gd name="connsiteY0" fmla="*/ 39185 h 40189"/>
                <a:gd name="connsiteX1" fmla="*/ 581485 w 580706"/>
                <a:gd name="connsiteY1" fmla="*/ 39185 h 40189"/>
                <a:gd name="connsiteX2" fmla="*/ 581485 w 580706"/>
                <a:gd name="connsiteY2" fmla="*/ 3014 h 40189"/>
                <a:gd name="connsiteX3" fmla="*/ 3208 w 580706"/>
                <a:gd name="connsiteY3" fmla="*/ 3014 h 40189"/>
                <a:gd name="connsiteX4" fmla="*/ 2656 w 580706"/>
                <a:gd name="connsiteY4" fmla="*/ 39185 h 40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0706" h="40189">
                  <a:moveTo>
                    <a:pt x="2656" y="39185"/>
                  </a:moveTo>
                  <a:lnTo>
                    <a:pt x="581485" y="39185"/>
                  </a:lnTo>
                  <a:lnTo>
                    <a:pt x="581485" y="3014"/>
                  </a:lnTo>
                  <a:lnTo>
                    <a:pt x="3208" y="3014"/>
                  </a:lnTo>
                  <a:cubicBezTo>
                    <a:pt x="3180" y="14709"/>
                    <a:pt x="3003" y="26770"/>
                    <a:pt x="2656" y="39185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2" name="자유형: 도형 81">
              <a:extLst>
                <a:ext uri="{FF2B5EF4-FFF2-40B4-BE49-F238E27FC236}">
                  <a16:creationId xmlns:a16="http://schemas.microsoft.com/office/drawing/2014/main" id="{41CFB989-5597-4632-8BEA-E2F55E75CBB3}"/>
                </a:ext>
              </a:extLst>
            </p:cNvPr>
            <p:cNvSpPr/>
            <p:nvPr/>
          </p:nvSpPr>
          <p:spPr>
            <a:xfrm>
              <a:off x="8241225" y="3115537"/>
              <a:ext cx="326432" cy="649118"/>
            </a:xfrm>
            <a:custGeom>
              <a:avLst/>
              <a:gdLst>
                <a:gd name="connsiteX0" fmla="*/ 2656 w 191208"/>
                <a:gd name="connsiteY0" fmla="*/ 423666 h 426012"/>
                <a:gd name="connsiteX1" fmla="*/ 191506 w 191208"/>
                <a:gd name="connsiteY1" fmla="*/ 423666 h 426012"/>
                <a:gd name="connsiteX2" fmla="*/ 191506 w 191208"/>
                <a:gd name="connsiteY2" fmla="*/ 3014 h 426012"/>
                <a:gd name="connsiteX3" fmla="*/ 2656 w 191208"/>
                <a:gd name="connsiteY3" fmla="*/ 3014 h 426012"/>
                <a:gd name="connsiteX4" fmla="*/ 2656 w 191208"/>
                <a:gd name="connsiteY4" fmla="*/ 423666 h 426012"/>
                <a:gd name="connsiteX5" fmla="*/ 24496 w 191208"/>
                <a:gd name="connsiteY5" fmla="*/ 38180 h 426012"/>
                <a:gd name="connsiteX6" fmla="*/ 169672 w 191208"/>
                <a:gd name="connsiteY6" fmla="*/ 38180 h 426012"/>
                <a:gd name="connsiteX7" fmla="*/ 169672 w 191208"/>
                <a:gd name="connsiteY7" fmla="*/ 202959 h 426012"/>
                <a:gd name="connsiteX8" fmla="*/ 24496 w 191208"/>
                <a:gd name="connsiteY8" fmla="*/ 202959 h 426012"/>
                <a:gd name="connsiteX9" fmla="*/ 24496 w 191208"/>
                <a:gd name="connsiteY9" fmla="*/ 38180 h 426012"/>
                <a:gd name="connsiteX10" fmla="*/ 24496 w 191208"/>
                <a:gd name="connsiteY10" fmla="*/ 228411 h 426012"/>
                <a:gd name="connsiteX11" fmla="*/ 169672 w 191208"/>
                <a:gd name="connsiteY11" fmla="*/ 228411 h 426012"/>
                <a:gd name="connsiteX12" fmla="*/ 169672 w 191208"/>
                <a:gd name="connsiteY12" fmla="*/ 393190 h 426012"/>
                <a:gd name="connsiteX13" fmla="*/ 24496 w 191208"/>
                <a:gd name="connsiteY13" fmla="*/ 393190 h 426012"/>
                <a:gd name="connsiteX14" fmla="*/ 24496 w 191208"/>
                <a:gd name="connsiteY14" fmla="*/ 228411 h 426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1208" h="426012">
                  <a:moveTo>
                    <a:pt x="2656" y="423666"/>
                  </a:moveTo>
                  <a:lnTo>
                    <a:pt x="191506" y="423666"/>
                  </a:lnTo>
                  <a:lnTo>
                    <a:pt x="191506" y="3014"/>
                  </a:lnTo>
                  <a:lnTo>
                    <a:pt x="2656" y="3014"/>
                  </a:lnTo>
                  <a:lnTo>
                    <a:pt x="2656" y="423666"/>
                  </a:lnTo>
                  <a:close/>
                  <a:moveTo>
                    <a:pt x="24496" y="38180"/>
                  </a:moveTo>
                  <a:lnTo>
                    <a:pt x="169672" y="38180"/>
                  </a:lnTo>
                  <a:lnTo>
                    <a:pt x="169672" y="202959"/>
                  </a:lnTo>
                  <a:lnTo>
                    <a:pt x="24496" y="202959"/>
                  </a:lnTo>
                  <a:lnTo>
                    <a:pt x="24496" y="38180"/>
                  </a:lnTo>
                  <a:close/>
                  <a:moveTo>
                    <a:pt x="24496" y="228411"/>
                  </a:moveTo>
                  <a:lnTo>
                    <a:pt x="169672" y="228411"/>
                  </a:lnTo>
                  <a:lnTo>
                    <a:pt x="169672" y="393190"/>
                  </a:lnTo>
                  <a:lnTo>
                    <a:pt x="24496" y="393190"/>
                  </a:lnTo>
                  <a:lnTo>
                    <a:pt x="24496" y="228411"/>
                  </a:ln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2" name="자유형: 도형 111">
              <a:extLst>
                <a:ext uri="{FF2B5EF4-FFF2-40B4-BE49-F238E27FC236}">
                  <a16:creationId xmlns:a16="http://schemas.microsoft.com/office/drawing/2014/main" id="{FC0B0FAC-C9EB-4BF6-A464-A57D97C6CB6B}"/>
                </a:ext>
              </a:extLst>
            </p:cNvPr>
            <p:cNvSpPr/>
            <p:nvPr/>
          </p:nvSpPr>
          <p:spPr>
            <a:xfrm>
              <a:off x="7485982" y="3115537"/>
              <a:ext cx="743540" cy="520519"/>
            </a:xfrm>
            <a:custGeom>
              <a:avLst/>
              <a:gdLst>
                <a:gd name="connsiteX0" fmla="*/ 32353 w 435529"/>
                <a:gd name="connsiteY0" fmla="*/ 82626 h 341613"/>
                <a:gd name="connsiteX1" fmla="*/ 29545 w 435529"/>
                <a:gd name="connsiteY1" fmla="*/ 82546 h 341613"/>
                <a:gd name="connsiteX2" fmla="*/ 2656 w 435529"/>
                <a:gd name="connsiteY2" fmla="*/ 71450 h 341613"/>
                <a:gd name="connsiteX3" fmla="*/ 2656 w 435529"/>
                <a:gd name="connsiteY3" fmla="*/ 339267 h 341613"/>
                <a:gd name="connsiteX4" fmla="*/ 433242 w 435529"/>
                <a:gd name="connsiteY4" fmla="*/ 339267 h 341613"/>
                <a:gd name="connsiteX5" fmla="*/ 433242 w 435529"/>
                <a:gd name="connsiteY5" fmla="*/ 3014 h 341613"/>
                <a:gd name="connsiteX6" fmla="*/ 82963 w 435529"/>
                <a:gd name="connsiteY6" fmla="*/ 3014 h 341613"/>
                <a:gd name="connsiteX7" fmla="*/ 81830 w 435529"/>
                <a:gd name="connsiteY7" fmla="*/ 29636 h 341613"/>
                <a:gd name="connsiteX8" fmla="*/ 32353 w 435529"/>
                <a:gd name="connsiteY8" fmla="*/ 82626 h 341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5529" h="341613">
                  <a:moveTo>
                    <a:pt x="32353" y="82626"/>
                  </a:moveTo>
                  <a:cubicBezTo>
                    <a:pt x="31432" y="82626"/>
                    <a:pt x="30480" y="82602"/>
                    <a:pt x="29545" y="82546"/>
                  </a:cubicBezTo>
                  <a:cubicBezTo>
                    <a:pt x="19627" y="81891"/>
                    <a:pt x="10368" y="78025"/>
                    <a:pt x="2656" y="71450"/>
                  </a:cubicBezTo>
                  <a:lnTo>
                    <a:pt x="2656" y="339267"/>
                  </a:lnTo>
                  <a:lnTo>
                    <a:pt x="433242" y="339267"/>
                  </a:lnTo>
                  <a:lnTo>
                    <a:pt x="433242" y="3014"/>
                  </a:lnTo>
                  <a:lnTo>
                    <a:pt x="82963" y="3014"/>
                  </a:lnTo>
                  <a:cubicBezTo>
                    <a:pt x="82652" y="11772"/>
                    <a:pt x="82294" y="20617"/>
                    <a:pt x="81830" y="29636"/>
                  </a:cubicBezTo>
                  <a:cubicBezTo>
                    <a:pt x="80293" y="59360"/>
                    <a:pt x="58559" y="82626"/>
                    <a:pt x="32353" y="82626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" name="자유형: 도형 112">
              <a:extLst>
                <a:ext uri="{FF2B5EF4-FFF2-40B4-BE49-F238E27FC236}">
                  <a16:creationId xmlns:a16="http://schemas.microsoft.com/office/drawing/2014/main" id="{F89F6075-C73A-411A-8FF3-C26A0310F70D}"/>
                </a:ext>
              </a:extLst>
            </p:cNvPr>
            <p:cNvSpPr/>
            <p:nvPr/>
          </p:nvSpPr>
          <p:spPr>
            <a:xfrm>
              <a:off x="8299668" y="3190552"/>
              <a:ext cx="211576" cy="214332"/>
            </a:xfrm>
            <a:custGeom>
              <a:avLst/>
              <a:gdLst>
                <a:gd name="connsiteX0" fmla="*/ 2656 w 123931"/>
                <a:gd name="connsiteY0" fmla="*/ 3014 h 140664"/>
                <a:gd name="connsiteX1" fmla="*/ 123046 w 123931"/>
                <a:gd name="connsiteY1" fmla="*/ 3014 h 140664"/>
                <a:gd name="connsiteX2" fmla="*/ 123046 w 123931"/>
                <a:gd name="connsiteY2" fmla="*/ 139660 h 140664"/>
                <a:gd name="connsiteX3" fmla="*/ 2656 w 123931"/>
                <a:gd name="connsiteY3" fmla="*/ 139660 h 1406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931" h="140664">
                  <a:moveTo>
                    <a:pt x="2656" y="3014"/>
                  </a:moveTo>
                  <a:lnTo>
                    <a:pt x="123046" y="3014"/>
                  </a:lnTo>
                  <a:lnTo>
                    <a:pt x="123046" y="139660"/>
                  </a:lnTo>
                  <a:lnTo>
                    <a:pt x="2656" y="139660"/>
                  </a:ln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4" name="자유형: 도형 113">
              <a:extLst>
                <a:ext uri="{FF2B5EF4-FFF2-40B4-BE49-F238E27FC236}">
                  <a16:creationId xmlns:a16="http://schemas.microsoft.com/office/drawing/2014/main" id="{D5EE329B-0E37-41B7-AF6C-D7B90A916397}"/>
                </a:ext>
              </a:extLst>
            </p:cNvPr>
            <p:cNvSpPr/>
            <p:nvPr/>
          </p:nvSpPr>
          <p:spPr>
            <a:xfrm>
              <a:off x="8299668" y="3480408"/>
              <a:ext cx="211576" cy="214332"/>
            </a:xfrm>
            <a:custGeom>
              <a:avLst/>
              <a:gdLst>
                <a:gd name="connsiteX0" fmla="*/ 2656 w 123931"/>
                <a:gd name="connsiteY0" fmla="*/ 3014 h 140664"/>
                <a:gd name="connsiteX1" fmla="*/ 123046 w 123931"/>
                <a:gd name="connsiteY1" fmla="*/ 3014 h 140664"/>
                <a:gd name="connsiteX2" fmla="*/ 123046 w 123931"/>
                <a:gd name="connsiteY2" fmla="*/ 139660 h 140664"/>
                <a:gd name="connsiteX3" fmla="*/ 2656 w 123931"/>
                <a:gd name="connsiteY3" fmla="*/ 139660 h 1406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931" h="140664">
                  <a:moveTo>
                    <a:pt x="2656" y="3014"/>
                  </a:moveTo>
                  <a:lnTo>
                    <a:pt x="123046" y="3014"/>
                  </a:lnTo>
                  <a:lnTo>
                    <a:pt x="123046" y="139660"/>
                  </a:lnTo>
                  <a:lnTo>
                    <a:pt x="2656" y="139660"/>
                  </a:ln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" name="자유형: 도형 122">
              <a:extLst>
                <a:ext uri="{FF2B5EF4-FFF2-40B4-BE49-F238E27FC236}">
                  <a16:creationId xmlns:a16="http://schemas.microsoft.com/office/drawing/2014/main" id="{524A7C8B-89EF-4315-8DDB-D3300F161F82}"/>
                </a:ext>
              </a:extLst>
            </p:cNvPr>
            <p:cNvSpPr/>
            <p:nvPr/>
          </p:nvSpPr>
          <p:spPr>
            <a:xfrm>
              <a:off x="8179276" y="2770567"/>
              <a:ext cx="253891" cy="257197"/>
            </a:xfrm>
            <a:custGeom>
              <a:avLst/>
              <a:gdLst>
                <a:gd name="connsiteX0" fmla="*/ 2656 w 148717"/>
                <a:gd name="connsiteY0" fmla="*/ 166454 h 168797"/>
                <a:gd name="connsiteX1" fmla="*/ 127762 w 148717"/>
                <a:gd name="connsiteY1" fmla="*/ 166454 h 168797"/>
                <a:gd name="connsiteX2" fmla="*/ 149305 w 148717"/>
                <a:gd name="connsiteY2" fmla="*/ 3014 h 168797"/>
                <a:gd name="connsiteX3" fmla="*/ 24191 w 148717"/>
                <a:gd name="connsiteY3" fmla="*/ 3014 h 168797"/>
                <a:gd name="connsiteX4" fmla="*/ 2656 w 148717"/>
                <a:gd name="connsiteY4" fmla="*/ 166454 h 168797"/>
                <a:gd name="connsiteX5" fmla="*/ 136976 w 148717"/>
                <a:gd name="connsiteY5" fmla="*/ 15063 h 168797"/>
                <a:gd name="connsiteX6" fmla="*/ 118620 w 148717"/>
                <a:gd name="connsiteY6" fmla="*/ 154405 h 168797"/>
                <a:gd name="connsiteX7" fmla="*/ 14985 w 148717"/>
                <a:gd name="connsiteY7" fmla="*/ 154405 h 168797"/>
                <a:gd name="connsiteX8" fmla="*/ 33341 w 148717"/>
                <a:gd name="connsiteY8" fmla="*/ 15063 h 168797"/>
                <a:gd name="connsiteX9" fmla="*/ 136976 w 148717"/>
                <a:gd name="connsiteY9" fmla="*/ 15063 h 168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8717" h="168797">
                  <a:moveTo>
                    <a:pt x="2656" y="166454"/>
                  </a:moveTo>
                  <a:lnTo>
                    <a:pt x="127762" y="166454"/>
                  </a:lnTo>
                  <a:lnTo>
                    <a:pt x="149305" y="3014"/>
                  </a:lnTo>
                  <a:lnTo>
                    <a:pt x="24191" y="3014"/>
                  </a:lnTo>
                  <a:lnTo>
                    <a:pt x="2656" y="166454"/>
                  </a:lnTo>
                  <a:close/>
                  <a:moveTo>
                    <a:pt x="136976" y="15063"/>
                  </a:moveTo>
                  <a:lnTo>
                    <a:pt x="118620" y="154405"/>
                  </a:lnTo>
                  <a:lnTo>
                    <a:pt x="14985" y="154405"/>
                  </a:lnTo>
                  <a:lnTo>
                    <a:pt x="33341" y="15063"/>
                  </a:lnTo>
                  <a:lnTo>
                    <a:pt x="136976" y="15063"/>
                  </a:ln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97" name="그래픽 1">
            <a:extLst>
              <a:ext uri="{FF2B5EF4-FFF2-40B4-BE49-F238E27FC236}">
                <a16:creationId xmlns:a16="http://schemas.microsoft.com/office/drawing/2014/main" id="{EB2FD041-3FF7-4068-899F-8C0F23CB83EA}"/>
              </a:ext>
            </a:extLst>
          </p:cNvPr>
          <p:cNvGrpSpPr/>
          <p:nvPr/>
        </p:nvGrpSpPr>
        <p:grpSpPr>
          <a:xfrm>
            <a:off x="6074511" y="2292323"/>
            <a:ext cx="691414" cy="1472343"/>
            <a:chOff x="4036218" y="2293143"/>
            <a:chExt cx="1066800" cy="2271713"/>
          </a:xfrm>
          <a:solidFill>
            <a:srgbClr val="A54B45"/>
          </a:solidFill>
        </p:grpSpPr>
        <p:sp>
          <p:nvSpPr>
            <p:cNvPr id="111" name="자유형: 도형 110">
              <a:extLst>
                <a:ext uri="{FF2B5EF4-FFF2-40B4-BE49-F238E27FC236}">
                  <a16:creationId xmlns:a16="http://schemas.microsoft.com/office/drawing/2014/main" id="{8B31CF71-D40E-431B-B65D-A7A3E27F8474}"/>
                </a:ext>
              </a:extLst>
            </p:cNvPr>
            <p:cNvSpPr/>
            <p:nvPr/>
          </p:nvSpPr>
          <p:spPr>
            <a:xfrm>
              <a:off x="4036218" y="2774156"/>
              <a:ext cx="1066800" cy="1790700"/>
            </a:xfrm>
            <a:custGeom>
              <a:avLst/>
              <a:gdLst>
                <a:gd name="connsiteX0" fmla="*/ 561499 w 1066800"/>
                <a:gd name="connsiteY0" fmla="*/ 1667351 h 1790700"/>
                <a:gd name="connsiteX1" fmla="*/ 561499 w 1066800"/>
                <a:gd name="connsiteY1" fmla="*/ 807244 h 1790700"/>
                <a:gd name="connsiteX2" fmla="*/ 605314 w 1066800"/>
                <a:gd name="connsiteY2" fmla="*/ 807244 h 1790700"/>
                <a:gd name="connsiteX3" fmla="*/ 605314 w 1066800"/>
                <a:gd name="connsiteY3" fmla="*/ 1667351 h 1790700"/>
                <a:gd name="connsiteX4" fmla="*/ 723424 w 1066800"/>
                <a:gd name="connsiteY4" fmla="*/ 1785461 h 1790700"/>
                <a:gd name="connsiteX5" fmla="*/ 841534 w 1066800"/>
                <a:gd name="connsiteY5" fmla="*/ 1667351 h 1790700"/>
                <a:gd name="connsiteX6" fmla="*/ 841534 w 1066800"/>
                <a:gd name="connsiteY6" fmla="*/ 238601 h 1790700"/>
                <a:gd name="connsiteX7" fmla="*/ 858679 w 1066800"/>
                <a:gd name="connsiteY7" fmla="*/ 278606 h 1790700"/>
                <a:gd name="connsiteX8" fmla="*/ 908209 w 1066800"/>
                <a:gd name="connsiteY8" fmla="*/ 665321 h 1790700"/>
                <a:gd name="connsiteX9" fmla="*/ 902494 w 1066800"/>
                <a:gd name="connsiteY9" fmla="*/ 838676 h 1790700"/>
                <a:gd name="connsiteX10" fmla="*/ 973931 w 1066800"/>
                <a:gd name="connsiteY10" fmla="*/ 918686 h 1790700"/>
                <a:gd name="connsiteX11" fmla="*/ 978694 w 1066800"/>
                <a:gd name="connsiteY11" fmla="*/ 918686 h 1790700"/>
                <a:gd name="connsiteX12" fmla="*/ 1054894 w 1066800"/>
                <a:gd name="connsiteY12" fmla="*/ 847249 h 1790700"/>
                <a:gd name="connsiteX13" fmla="*/ 1060609 w 1066800"/>
                <a:gd name="connsiteY13" fmla="*/ 664369 h 1790700"/>
                <a:gd name="connsiteX14" fmla="*/ 952024 w 1066800"/>
                <a:gd name="connsiteY14" fmla="*/ 122396 h 1790700"/>
                <a:gd name="connsiteX15" fmla="*/ 850106 w 1066800"/>
                <a:gd name="connsiteY15" fmla="*/ 27146 h 1790700"/>
                <a:gd name="connsiteX16" fmla="*/ 772001 w 1066800"/>
                <a:gd name="connsiteY16" fmla="*/ 7144 h 1790700"/>
                <a:gd name="connsiteX17" fmla="*/ 768191 w 1066800"/>
                <a:gd name="connsiteY17" fmla="*/ 7144 h 1790700"/>
                <a:gd name="connsiteX18" fmla="*/ 399574 w 1066800"/>
                <a:gd name="connsiteY18" fmla="*/ 7144 h 1790700"/>
                <a:gd name="connsiteX19" fmla="*/ 396716 w 1066800"/>
                <a:gd name="connsiteY19" fmla="*/ 7144 h 1790700"/>
                <a:gd name="connsiteX20" fmla="*/ 318611 w 1066800"/>
                <a:gd name="connsiteY20" fmla="*/ 27146 h 1790700"/>
                <a:gd name="connsiteX21" fmla="*/ 173831 w 1066800"/>
                <a:gd name="connsiteY21" fmla="*/ 206216 h 1790700"/>
                <a:gd name="connsiteX22" fmla="*/ 108109 w 1066800"/>
                <a:gd name="connsiteY22" fmla="*/ 663416 h 1790700"/>
                <a:gd name="connsiteX23" fmla="*/ 108109 w 1066800"/>
                <a:gd name="connsiteY23" fmla="*/ 691039 h 1790700"/>
                <a:gd name="connsiteX24" fmla="*/ 7144 w 1066800"/>
                <a:gd name="connsiteY24" fmla="*/ 793909 h 1790700"/>
                <a:gd name="connsiteX25" fmla="*/ 252889 w 1066800"/>
                <a:gd name="connsiteY25" fmla="*/ 1039654 h 1790700"/>
                <a:gd name="connsiteX26" fmla="*/ 325279 w 1066800"/>
                <a:gd name="connsiteY26" fmla="*/ 967264 h 1790700"/>
                <a:gd name="connsiteX27" fmla="*/ 325279 w 1066800"/>
                <a:gd name="connsiteY27" fmla="*/ 1667351 h 1790700"/>
                <a:gd name="connsiteX28" fmla="*/ 443389 w 1066800"/>
                <a:gd name="connsiteY28" fmla="*/ 1785461 h 1790700"/>
                <a:gd name="connsiteX29" fmla="*/ 561499 w 1066800"/>
                <a:gd name="connsiteY29" fmla="*/ 1667351 h 1790700"/>
                <a:gd name="connsiteX30" fmla="*/ 112871 w 1066800"/>
                <a:gd name="connsiteY30" fmla="*/ 849154 h 1790700"/>
                <a:gd name="connsiteX31" fmla="*/ 114776 w 1066800"/>
                <a:gd name="connsiteY31" fmla="*/ 860584 h 1790700"/>
                <a:gd name="connsiteX32" fmla="*/ 48101 w 1066800"/>
                <a:gd name="connsiteY32" fmla="*/ 793909 h 1790700"/>
                <a:gd name="connsiteX33" fmla="*/ 108109 w 1066800"/>
                <a:gd name="connsiteY33" fmla="*/ 733901 h 1790700"/>
                <a:gd name="connsiteX34" fmla="*/ 112871 w 1066800"/>
                <a:gd name="connsiteY34" fmla="*/ 849154 h 1790700"/>
                <a:gd name="connsiteX35" fmla="*/ 189071 w 1066800"/>
                <a:gd name="connsiteY35" fmla="*/ 920591 h 1790700"/>
                <a:gd name="connsiteX36" fmla="*/ 193834 w 1066800"/>
                <a:gd name="connsiteY36" fmla="*/ 920591 h 1790700"/>
                <a:gd name="connsiteX37" fmla="*/ 265271 w 1066800"/>
                <a:gd name="connsiteY37" fmla="*/ 839629 h 1790700"/>
                <a:gd name="connsiteX38" fmla="*/ 259556 w 1066800"/>
                <a:gd name="connsiteY38" fmla="*/ 666274 h 1790700"/>
                <a:gd name="connsiteX39" fmla="*/ 261461 w 1066800"/>
                <a:gd name="connsiteY39" fmla="*/ 580549 h 1790700"/>
                <a:gd name="connsiteX40" fmla="*/ 348139 w 1066800"/>
                <a:gd name="connsiteY40" fmla="*/ 493871 h 1790700"/>
                <a:gd name="connsiteX41" fmla="*/ 553879 w 1066800"/>
                <a:gd name="connsiteY41" fmla="*/ 699611 h 1790700"/>
                <a:gd name="connsiteX42" fmla="*/ 253841 w 1066800"/>
                <a:gd name="connsiteY42" fmla="*/ 999649 h 1790700"/>
                <a:gd name="connsiteX43" fmla="*/ 172879 w 1066800"/>
                <a:gd name="connsiteY43" fmla="*/ 918686 h 1790700"/>
                <a:gd name="connsiteX44" fmla="*/ 189071 w 1066800"/>
                <a:gd name="connsiteY44" fmla="*/ 920591 h 1790700"/>
                <a:gd name="connsiteX45" fmla="*/ 325279 w 1066800"/>
                <a:gd name="connsiteY45" fmla="*/ 238601 h 1790700"/>
                <a:gd name="connsiteX46" fmla="*/ 325279 w 1066800"/>
                <a:gd name="connsiteY46" fmla="*/ 475774 h 1790700"/>
                <a:gd name="connsiteX47" fmla="*/ 262414 w 1066800"/>
                <a:gd name="connsiteY47" fmla="*/ 538639 h 1790700"/>
                <a:gd name="connsiteX48" fmla="*/ 325279 w 1066800"/>
                <a:gd name="connsiteY48" fmla="*/ 238601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066800" h="1790700">
                  <a:moveTo>
                    <a:pt x="561499" y="1667351"/>
                  </a:moveTo>
                  <a:lnTo>
                    <a:pt x="561499" y="807244"/>
                  </a:lnTo>
                  <a:lnTo>
                    <a:pt x="605314" y="807244"/>
                  </a:lnTo>
                  <a:lnTo>
                    <a:pt x="605314" y="1667351"/>
                  </a:lnTo>
                  <a:cubicBezTo>
                    <a:pt x="605314" y="1732121"/>
                    <a:pt x="657701" y="1785461"/>
                    <a:pt x="723424" y="1785461"/>
                  </a:cubicBezTo>
                  <a:cubicBezTo>
                    <a:pt x="788194" y="1785461"/>
                    <a:pt x="841534" y="1733074"/>
                    <a:pt x="841534" y="1667351"/>
                  </a:cubicBezTo>
                  <a:lnTo>
                    <a:pt x="841534" y="238601"/>
                  </a:lnTo>
                  <a:cubicBezTo>
                    <a:pt x="847249" y="250031"/>
                    <a:pt x="852964" y="263366"/>
                    <a:pt x="858679" y="278606"/>
                  </a:cubicBezTo>
                  <a:cubicBezTo>
                    <a:pt x="885349" y="352901"/>
                    <a:pt x="908209" y="474821"/>
                    <a:pt x="908209" y="665321"/>
                  </a:cubicBezTo>
                  <a:cubicBezTo>
                    <a:pt x="908209" y="717709"/>
                    <a:pt x="906304" y="775811"/>
                    <a:pt x="902494" y="838676"/>
                  </a:cubicBezTo>
                  <a:cubicBezTo>
                    <a:pt x="899636" y="880586"/>
                    <a:pt x="932021" y="916781"/>
                    <a:pt x="973931" y="918686"/>
                  </a:cubicBezTo>
                  <a:cubicBezTo>
                    <a:pt x="975836" y="918686"/>
                    <a:pt x="976789" y="918686"/>
                    <a:pt x="978694" y="918686"/>
                  </a:cubicBezTo>
                  <a:cubicBezTo>
                    <a:pt x="1018699" y="918686"/>
                    <a:pt x="1052036" y="887254"/>
                    <a:pt x="1054894" y="847249"/>
                  </a:cubicBezTo>
                  <a:cubicBezTo>
                    <a:pt x="1058704" y="781526"/>
                    <a:pt x="1060609" y="720566"/>
                    <a:pt x="1060609" y="664369"/>
                  </a:cubicBezTo>
                  <a:cubicBezTo>
                    <a:pt x="1060609" y="376714"/>
                    <a:pt x="1013936" y="217646"/>
                    <a:pt x="952024" y="122396"/>
                  </a:cubicBezTo>
                  <a:cubicBezTo>
                    <a:pt x="920591" y="74771"/>
                    <a:pt x="884396" y="44291"/>
                    <a:pt x="850106" y="27146"/>
                  </a:cubicBezTo>
                  <a:cubicBezTo>
                    <a:pt x="817721" y="10954"/>
                    <a:pt x="789146" y="7144"/>
                    <a:pt x="772001" y="7144"/>
                  </a:cubicBezTo>
                  <a:cubicBezTo>
                    <a:pt x="771049" y="7144"/>
                    <a:pt x="769144" y="7144"/>
                    <a:pt x="768191" y="7144"/>
                  </a:cubicBezTo>
                  <a:lnTo>
                    <a:pt x="399574" y="7144"/>
                  </a:lnTo>
                  <a:cubicBezTo>
                    <a:pt x="398621" y="7144"/>
                    <a:pt x="397669" y="7144"/>
                    <a:pt x="396716" y="7144"/>
                  </a:cubicBezTo>
                  <a:cubicBezTo>
                    <a:pt x="379571" y="7144"/>
                    <a:pt x="350996" y="10954"/>
                    <a:pt x="318611" y="27146"/>
                  </a:cubicBezTo>
                  <a:cubicBezTo>
                    <a:pt x="267176" y="52864"/>
                    <a:pt x="211931" y="108109"/>
                    <a:pt x="173831" y="206216"/>
                  </a:cubicBezTo>
                  <a:cubicBezTo>
                    <a:pt x="134779" y="305276"/>
                    <a:pt x="108109" y="448151"/>
                    <a:pt x="108109" y="663416"/>
                  </a:cubicBezTo>
                  <a:cubicBezTo>
                    <a:pt x="108109" y="671989"/>
                    <a:pt x="108109" y="681514"/>
                    <a:pt x="108109" y="691039"/>
                  </a:cubicBezTo>
                  <a:lnTo>
                    <a:pt x="7144" y="793909"/>
                  </a:lnTo>
                  <a:lnTo>
                    <a:pt x="252889" y="1039654"/>
                  </a:lnTo>
                  <a:lnTo>
                    <a:pt x="325279" y="967264"/>
                  </a:lnTo>
                  <a:lnTo>
                    <a:pt x="325279" y="1667351"/>
                  </a:lnTo>
                  <a:cubicBezTo>
                    <a:pt x="325279" y="1732121"/>
                    <a:pt x="377666" y="1785461"/>
                    <a:pt x="443389" y="1785461"/>
                  </a:cubicBezTo>
                  <a:cubicBezTo>
                    <a:pt x="508159" y="1785461"/>
                    <a:pt x="561499" y="1732121"/>
                    <a:pt x="561499" y="1667351"/>
                  </a:cubicBezTo>
                  <a:close/>
                  <a:moveTo>
                    <a:pt x="112871" y="849154"/>
                  </a:moveTo>
                  <a:cubicBezTo>
                    <a:pt x="112871" y="852964"/>
                    <a:pt x="113824" y="856774"/>
                    <a:pt x="114776" y="860584"/>
                  </a:cubicBezTo>
                  <a:lnTo>
                    <a:pt x="48101" y="793909"/>
                  </a:lnTo>
                  <a:lnTo>
                    <a:pt x="108109" y="733901"/>
                  </a:lnTo>
                  <a:cubicBezTo>
                    <a:pt x="109061" y="770096"/>
                    <a:pt x="110014" y="808196"/>
                    <a:pt x="112871" y="849154"/>
                  </a:cubicBezTo>
                  <a:close/>
                  <a:moveTo>
                    <a:pt x="189071" y="920591"/>
                  </a:moveTo>
                  <a:cubicBezTo>
                    <a:pt x="190976" y="920591"/>
                    <a:pt x="191929" y="920591"/>
                    <a:pt x="193834" y="920591"/>
                  </a:cubicBezTo>
                  <a:cubicBezTo>
                    <a:pt x="235744" y="917734"/>
                    <a:pt x="268129" y="882491"/>
                    <a:pt x="265271" y="839629"/>
                  </a:cubicBezTo>
                  <a:cubicBezTo>
                    <a:pt x="261461" y="775811"/>
                    <a:pt x="259556" y="718661"/>
                    <a:pt x="259556" y="666274"/>
                  </a:cubicBezTo>
                  <a:cubicBezTo>
                    <a:pt x="259556" y="635794"/>
                    <a:pt x="260509" y="607219"/>
                    <a:pt x="261461" y="580549"/>
                  </a:cubicBezTo>
                  <a:lnTo>
                    <a:pt x="348139" y="493871"/>
                  </a:lnTo>
                  <a:lnTo>
                    <a:pt x="553879" y="699611"/>
                  </a:lnTo>
                  <a:lnTo>
                    <a:pt x="253841" y="999649"/>
                  </a:lnTo>
                  <a:lnTo>
                    <a:pt x="172879" y="918686"/>
                  </a:lnTo>
                  <a:cubicBezTo>
                    <a:pt x="177641" y="920591"/>
                    <a:pt x="183356" y="920591"/>
                    <a:pt x="189071" y="920591"/>
                  </a:cubicBezTo>
                  <a:close/>
                  <a:moveTo>
                    <a:pt x="325279" y="238601"/>
                  </a:moveTo>
                  <a:lnTo>
                    <a:pt x="325279" y="475774"/>
                  </a:lnTo>
                  <a:lnTo>
                    <a:pt x="262414" y="538639"/>
                  </a:lnTo>
                  <a:cubicBezTo>
                    <a:pt x="272891" y="386239"/>
                    <a:pt x="299561" y="292894"/>
                    <a:pt x="325279" y="2386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" name="자유형: 도형 124">
              <a:extLst>
                <a:ext uri="{FF2B5EF4-FFF2-40B4-BE49-F238E27FC236}">
                  <a16:creationId xmlns:a16="http://schemas.microsoft.com/office/drawing/2014/main" id="{C68F4938-AC1A-49BB-B88D-AA57FC692D3C}"/>
                </a:ext>
              </a:extLst>
            </p:cNvPr>
            <p:cNvSpPr/>
            <p:nvPr/>
          </p:nvSpPr>
          <p:spPr>
            <a:xfrm>
              <a:off x="4398168" y="2293143"/>
              <a:ext cx="438150" cy="438150"/>
            </a:xfrm>
            <a:custGeom>
              <a:avLst/>
              <a:gdLst>
                <a:gd name="connsiteX0" fmla="*/ 435769 w 438150"/>
                <a:gd name="connsiteY0" fmla="*/ 221456 h 438150"/>
                <a:gd name="connsiteX1" fmla="*/ 221456 w 438150"/>
                <a:gd name="connsiteY1" fmla="*/ 435769 h 438150"/>
                <a:gd name="connsiteX2" fmla="*/ 7144 w 438150"/>
                <a:gd name="connsiteY2" fmla="*/ 221456 h 438150"/>
                <a:gd name="connsiteX3" fmla="*/ 221456 w 438150"/>
                <a:gd name="connsiteY3" fmla="*/ 7144 h 438150"/>
                <a:gd name="connsiteX4" fmla="*/ 435769 w 438150"/>
                <a:gd name="connsiteY4" fmla="*/ 221456 h 43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8150" h="438150">
                  <a:moveTo>
                    <a:pt x="435769" y="221456"/>
                  </a:moveTo>
                  <a:cubicBezTo>
                    <a:pt x="435769" y="339818"/>
                    <a:pt x="339818" y="435769"/>
                    <a:pt x="221456" y="435769"/>
                  </a:cubicBezTo>
                  <a:cubicBezTo>
                    <a:pt x="103095" y="435769"/>
                    <a:pt x="7144" y="339818"/>
                    <a:pt x="7144" y="221456"/>
                  </a:cubicBezTo>
                  <a:cubicBezTo>
                    <a:pt x="7144" y="103095"/>
                    <a:pt x="103095" y="7144"/>
                    <a:pt x="221456" y="7144"/>
                  </a:cubicBezTo>
                  <a:cubicBezTo>
                    <a:pt x="339818" y="7144"/>
                    <a:pt x="435769" y="103095"/>
                    <a:pt x="435769" y="2214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" name="자유형: 도형 125">
              <a:extLst>
                <a:ext uri="{FF2B5EF4-FFF2-40B4-BE49-F238E27FC236}">
                  <a16:creationId xmlns:a16="http://schemas.microsoft.com/office/drawing/2014/main" id="{591A73C9-33EC-4233-B35A-54E8A94EE11D}"/>
                </a:ext>
              </a:extLst>
            </p:cNvPr>
            <p:cNvSpPr/>
            <p:nvPr/>
          </p:nvSpPr>
          <p:spPr>
            <a:xfrm>
              <a:off x="4346935" y="3343652"/>
              <a:ext cx="161925" cy="161925"/>
            </a:xfrm>
            <a:custGeom>
              <a:avLst/>
              <a:gdLst>
                <a:gd name="connsiteX0" fmla="*/ 10103 w 161925"/>
                <a:gd name="connsiteY0" fmla="*/ 28282 h 161925"/>
                <a:gd name="connsiteX1" fmla="*/ 28293 w 161925"/>
                <a:gd name="connsiteY1" fmla="*/ 10103 h 161925"/>
                <a:gd name="connsiteX2" fmla="*/ 156224 w 161925"/>
                <a:gd name="connsiteY2" fmla="*/ 138106 h 161925"/>
                <a:gd name="connsiteX3" fmla="*/ 138034 w 161925"/>
                <a:gd name="connsiteY3" fmla="*/ 156286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925" h="161925">
                  <a:moveTo>
                    <a:pt x="10103" y="28282"/>
                  </a:moveTo>
                  <a:lnTo>
                    <a:pt x="28293" y="10103"/>
                  </a:lnTo>
                  <a:lnTo>
                    <a:pt x="156224" y="138106"/>
                  </a:lnTo>
                  <a:lnTo>
                    <a:pt x="138034" y="15628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7" name="자유형: 도형 126">
              <a:extLst>
                <a:ext uri="{FF2B5EF4-FFF2-40B4-BE49-F238E27FC236}">
                  <a16:creationId xmlns:a16="http://schemas.microsoft.com/office/drawing/2014/main" id="{E7DBD709-1072-444D-B0F7-BD4A8B749530}"/>
                </a:ext>
              </a:extLst>
            </p:cNvPr>
            <p:cNvSpPr/>
            <p:nvPr/>
          </p:nvSpPr>
          <p:spPr>
            <a:xfrm>
              <a:off x="4313998" y="3377164"/>
              <a:ext cx="161925" cy="161925"/>
            </a:xfrm>
            <a:custGeom>
              <a:avLst/>
              <a:gdLst>
                <a:gd name="connsiteX0" fmla="*/ 10103 w 161925"/>
                <a:gd name="connsiteY0" fmla="*/ 28288 h 161925"/>
                <a:gd name="connsiteX1" fmla="*/ 28288 w 161925"/>
                <a:gd name="connsiteY1" fmla="*/ 10103 h 161925"/>
                <a:gd name="connsiteX2" fmla="*/ 156255 w 161925"/>
                <a:gd name="connsiteY2" fmla="*/ 138070 h 161925"/>
                <a:gd name="connsiteX3" fmla="*/ 138070 w 161925"/>
                <a:gd name="connsiteY3" fmla="*/ 15625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925" h="161925">
                  <a:moveTo>
                    <a:pt x="10103" y="28288"/>
                  </a:moveTo>
                  <a:lnTo>
                    <a:pt x="28288" y="10103"/>
                  </a:lnTo>
                  <a:lnTo>
                    <a:pt x="156255" y="138070"/>
                  </a:lnTo>
                  <a:lnTo>
                    <a:pt x="138070" y="15625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2795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그룹 60">
            <a:extLst>
              <a:ext uri="{FF2B5EF4-FFF2-40B4-BE49-F238E27FC236}">
                <a16:creationId xmlns:a16="http://schemas.microsoft.com/office/drawing/2014/main" id="{EE834372-B9E8-4F8D-8EF9-6318B34DB390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14AEF057-9EB6-4D92-AEBC-8E7BADECB1DC}"/>
                </a:ext>
              </a:extLst>
            </p:cNvPr>
            <p:cNvGrpSpPr/>
            <p:nvPr/>
          </p:nvGrpSpPr>
          <p:grpSpPr>
            <a:xfrm>
              <a:off x="1" y="0"/>
              <a:ext cx="9905999" cy="1173480"/>
              <a:chOff x="1" y="0"/>
              <a:chExt cx="9905999" cy="1173480"/>
            </a:xfrm>
          </p:grpSpPr>
          <p:sp>
            <p:nvSpPr>
              <p:cNvPr id="69" name="직사각형 68">
                <a:extLst>
                  <a:ext uri="{FF2B5EF4-FFF2-40B4-BE49-F238E27FC236}">
                    <a16:creationId xmlns:a16="http://schemas.microsoft.com/office/drawing/2014/main" id="{0FCE237F-40F6-4651-974D-8A86838F3AFB}"/>
                  </a:ext>
                </a:extLst>
              </p:cNvPr>
              <p:cNvSpPr/>
              <p:nvPr/>
            </p:nvSpPr>
            <p:spPr>
              <a:xfrm rot="16200000" flipH="1">
                <a:off x="4384262" y="-4348258"/>
                <a:ext cx="1137478" cy="9905998"/>
              </a:xfrm>
              <a:prstGeom prst="rect">
                <a:avLst/>
              </a:prstGeom>
              <a:solidFill>
                <a:srgbClr val="F0E2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62"/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07309898-7C74-4F2E-8C20-239366316E89}"/>
                  </a:ext>
                </a:extLst>
              </p:cNvPr>
              <p:cNvSpPr txBox="1"/>
              <p:nvPr/>
            </p:nvSpPr>
            <p:spPr>
              <a:xfrm>
                <a:off x="166049" y="33306"/>
                <a:ext cx="9573902" cy="351373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gradFill flip="none" rotWithShape="1">
                <a:gsLst>
                  <a:gs pos="0">
                    <a:srgbClr val="9B4F71"/>
                  </a:gs>
                  <a:gs pos="100000">
                    <a:srgbClr val="A56345">
                      <a:shade val="100000"/>
                      <a:satMod val="115000"/>
                    </a:srgbClr>
                  </a:gs>
                </a:gsLst>
                <a:lin ang="138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ctr">
                  <a:defRPr sz="20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F71AD83D-0915-4BBC-A804-40A899602454}"/>
                  </a:ext>
                </a:extLst>
              </p:cNvPr>
              <p:cNvSpPr txBox="1"/>
              <p:nvPr/>
            </p:nvSpPr>
            <p:spPr>
              <a:xfrm>
                <a:off x="244888" y="488389"/>
                <a:ext cx="6431876" cy="559176"/>
              </a:xfrm>
              <a:prstGeom prst="rect">
                <a:avLst/>
              </a:prstGeom>
              <a:noFill/>
              <a:effectLst/>
            </p:spPr>
            <p:txBody>
              <a:bodyPr wrap="none" lIns="108000" tIns="108000" rIns="108000" bIns="72000" anchor="ctr">
                <a:noAutofit/>
              </a:bodyPr>
              <a:lstStyle/>
              <a:p>
                <a:pPr fontAlgn="base"/>
                <a:r>
                  <a:rPr lang="ko-KR" altLang="en-US" sz="2800" spc="-20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794933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수의계약 체결 제한</a:t>
                </a:r>
              </a:p>
            </p:txBody>
          </p:sp>
          <p:sp>
            <p:nvSpPr>
              <p:cNvPr id="72" name="사각형: 둥근 모서리 71">
                <a:extLst>
                  <a:ext uri="{FF2B5EF4-FFF2-40B4-BE49-F238E27FC236}">
                    <a16:creationId xmlns:a16="http://schemas.microsoft.com/office/drawing/2014/main" id="{D4BA0524-F389-473E-A953-0CE0CF9DB6C8}"/>
                  </a:ext>
                </a:extLst>
              </p:cNvPr>
              <p:cNvSpPr/>
              <p:nvPr/>
            </p:nvSpPr>
            <p:spPr>
              <a:xfrm>
                <a:off x="1906653" y="80247"/>
                <a:ext cx="646048" cy="216933"/>
              </a:xfrm>
              <a:prstGeom prst="roundRect">
                <a:avLst>
                  <a:gd name="adj" fmla="val 50000"/>
                </a:avLst>
              </a:prstGeom>
              <a:solidFill>
                <a:srgbClr val="E0C3B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36000" bIns="36000" rtlCol="0" anchor="ctr">
                <a:no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12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rgbClr val="A56345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93863B4-2473-47CE-BB6A-9BCBCF83DFF8}"/>
                  </a:ext>
                </a:extLst>
              </p:cNvPr>
              <p:cNvSpPr txBox="1"/>
              <p:nvPr/>
            </p:nvSpPr>
            <p:spPr>
              <a:xfrm>
                <a:off x="313996" y="33424"/>
                <a:ext cx="185770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제한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금지 행위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3</a:t>
                </a:r>
                <a:endPara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4" name="직사각형 73">
                <a:extLst>
                  <a:ext uri="{FF2B5EF4-FFF2-40B4-BE49-F238E27FC236}">
                    <a16:creationId xmlns:a16="http://schemas.microsoft.com/office/drawing/2014/main" id="{9C46AF9A-46D4-4C8B-B4F3-33AA300E484E}"/>
                  </a:ext>
                </a:extLst>
              </p:cNvPr>
              <p:cNvSpPr/>
              <p:nvPr/>
            </p:nvSpPr>
            <p:spPr>
              <a:xfrm>
                <a:off x="1" y="0"/>
                <a:ext cx="9905999" cy="3600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id="{12F7B479-2B7D-4667-9045-E7E5B3D11DC4}"/>
                </a:ext>
              </a:extLst>
            </p:cNvPr>
            <p:cNvGrpSpPr/>
            <p:nvPr/>
          </p:nvGrpSpPr>
          <p:grpSpPr>
            <a:xfrm>
              <a:off x="7564850" y="372291"/>
              <a:ext cx="1160207" cy="276999"/>
              <a:chOff x="4300628" y="-710341"/>
              <a:chExt cx="1160207" cy="276999"/>
            </a:xfrm>
          </p:grpSpPr>
          <p:sp>
            <p:nvSpPr>
              <p:cNvPr id="67" name="Freeform 458">
                <a:extLst>
                  <a:ext uri="{FF2B5EF4-FFF2-40B4-BE49-F238E27FC236}">
                    <a16:creationId xmlns:a16="http://schemas.microsoft.com/office/drawing/2014/main" id="{B05740CD-4A6A-4C38-8E96-E606794054D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700699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A2566D"/>
                  </a:gs>
                  <a:gs pos="0">
                    <a:srgbClr val="F0E2DC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68" name="직사각형 67">
                <a:extLst>
                  <a:ext uri="{FF2B5EF4-FFF2-40B4-BE49-F238E27FC236}">
                    <a16:creationId xmlns:a16="http://schemas.microsoft.com/office/drawing/2014/main" id="{5B9DDC89-4DD2-432D-A611-EF658149F548}"/>
                  </a:ext>
                </a:extLst>
              </p:cNvPr>
              <p:cNvSpPr/>
              <p:nvPr/>
            </p:nvSpPr>
            <p:spPr>
              <a:xfrm>
                <a:off x="4485431" y="-710341"/>
                <a:ext cx="790601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 </a:t>
                </a:r>
                <a:r>
                  <a:rPr lang="en-US" altLang="ko-KR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12D15FAB-5AC0-4964-B50F-5264D786DC6B}"/>
                </a:ext>
              </a:extLst>
            </p:cNvPr>
            <p:cNvGrpSpPr/>
            <p:nvPr/>
          </p:nvGrpSpPr>
          <p:grpSpPr>
            <a:xfrm>
              <a:off x="8365185" y="372291"/>
              <a:ext cx="1160207" cy="276999"/>
              <a:chOff x="4300628" y="-710341"/>
              <a:chExt cx="1160207" cy="276999"/>
            </a:xfrm>
          </p:grpSpPr>
          <p:sp>
            <p:nvSpPr>
              <p:cNvPr id="65" name="Freeform 458">
                <a:extLst>
                  <a:ext uri="{FF2B5EF4-FFF2-40B4-BE49-F238E27FC236}">
                    <a16:creationId xmlns:a16="http://schemas.microsoft.com/office/drawing/2014/main" id="{6DE78ABA-0512-413E-9979-B128FB89007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>
                <a:gsLst>
                  <a:gs pos="2000">
                    <a:schemeClr val="accent2">
                      <a:lumMod val="75000"/>
                    </a:schemeClr>
                  </a:gs>
                  <a:gs pos="62000">
                    <a:srgbClr val="A0546F"/>
                  </a:gs>
                </a:gsLst>
                <a:lin ang="5400000" scaled="1"/>
              </a:gradFill>
              <a:ln>
                <a:noFill/>
              </a:ln>
              <a:effectLst>
                <a:outerShdw blurRad="50800" dist="63500" dir="5400000" sx="93000" sy="93000" algn="t" rotWithShape="0">
                  <a:srgbClr val="A0546F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6" name="직사각형 65">
                <a:extLst>
                  <a:ext uri="{FF2B5EF4-FFF2-40B4-BE49-F238E27FC236}">
                    <a16:creationId xmlns:a16="http://schemas.microsoft.com/office/drawing/2014/main" id="{38C1A8A5-580C-4E6D-B579-2AC4D467E006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</p:grp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B8525901-D459-47B5-A55F-9F7D8711BE3E}"/>
              </a:ext>
            </a:extLst>
          </p:cNvPr>
          <p:cNvSpPr/>
          <p:nvPr/>
        </p:nvSpPr>
        <p:spPr>
          <a:xfrm>
            <a:off x="-794" y="0"/>
            <a:ext cx="99060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68B8F64-7C13-41C3-8E0B-405A27367CB4}"/>
              </a:ext>
            </a:extLst>
          </p:cNvPr>
          <p:cNvSpPr/>
          <p:nvPr/>
        </p:nvSpPr>
        <p:spPr>
          <a:xfrm>
            <a:off x="415925" y="614868"/>
            <a:ext cx="9072563" cy="576688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8" name="표 27">
            <a:extLst>
              <a:ext uri="{FF2B5EF4-FFF2-40B4-BE49-F238E27FC236}">
                <a16:creationId xmlns:a16="http://schemas.microsoft.com/office/drawing/2014/main" id="{DFE04BAC-5750-472C-907B-8A295203D4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5579419"/>
              </p:ext>
            </p:extLst>
          </p:nvPr>
        </p:nvGraphicFramePr>
        <p:xfrm>
          <a:off x="739322" y="1264920"/>
          <a:ext cx="8427357" cy="4898906"/>
        </p:xfrm>
        <a:graphic>
          <a:graphicData uri="http://schemas.openxmlformats.org/drawingml/2006/table">
            <a:tbl>
              <a:tblPr/>
              <a:tblGrid>
                <a:gridCol w="2482849">
                  <a:extLst>
                    <a:ext uri="{9D8B030D-6E8A-4147-A177-3AD203B41FA5}">
                      <a16:colId xmlns:a16="http://schemas.microsoft.com/office/drawing/2014/main" val="2922643108"/>
                    </a:ext>
                  </a:extLst>
                </a:gridCol>
                <a:gridCol w="5944508">
                  <a:extLst>
                    <a:ext uri="{9D8B030D-6E8A-4147-A177-3AD203B41FA5}">
                      <a16:colId xmlns:a16="http://schemas.microsoft.com/office/drawing/2014/main" val="1291821146"/>
                    </a:ext>
                  </a:extLst>
                </a:gridCol>
              </a:tblGrid>
              <a:tr h="3990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관련조문</a:t>
                      </a:r>
                    </a:p>
                  </a:txBody>
                  <a:tcPr marL="108000" marR="108000" marT="72000" marB="7200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가족의 범위</a:t>
                      </a:r>
                    </a:p>
                  </a:txBody>
                  <a:tcPr marL="108000" marR="108000" marT="72000" marB="72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0093309"/>
                  </a:ext>
                </a:extLst>
              </a:tr>
              <a:tr h="5240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kern="1200" cap="none" spc="-80" normalizeH="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사적이해관계자</a:t>
                      </a:r>
                      <a:r>
                        <a:rPr kumimoji="1" lang="ko-KR" altLang="en-US" sz="1400" b="1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신고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제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5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조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1" lang="ko-KR" altLang="en-US" sz="1400" b="0" i="0" u="none" strike="noStrike" kern="1200" cap="none" spc="-80" normalizeH="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108000" marR="108000" marT="108000" marB="10800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공직자 자신 또는 그 가족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민법 제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779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조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b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</a:b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※ 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「민법」 제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779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조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가족의 범위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</a:p>
                  </a:txBody>
                  <a:tcPr marL="108000" marR="108000" marT="144000" marB="9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571464"/>
                  </a:ext>
                </a:extLst>
              </a:tr>
              <a:tr h="12463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가족 채용 제한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제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11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조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1" lang="ko-KR" altLang="en-US" sz="1400" b="0" i="0" u="none" strike="noStrike" kern="1200" cap="none" spc="-80" normalizeH="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108000" marR="108000" marT="108000" marB="10800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5949264"/>
                  </a:ext>
                </a:extLst>
              </a:tr>
              <a:tr h="5240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직무관련자와의 거래 신고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제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9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조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1" lang="ko-KR" altLang="en-US" sz="1400" b="0" i="0" u="none" strike="noStrike" kern="1200" cap="none" spc="-80" normalizeH="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108000" marR="108000" marT="108000" marB="10800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공직자 자신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</a:t>
                      </a:r>
                      <a:endParaRPr kumimoji="1" lang="ko-KR" altLang="en-US" sz="1400" b="0" i="0" u="none" strike="noStrike" kern="1200" cap="none" spc="-80" normalizeH="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배우자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공직자의 직계존속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·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비속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배우자의 직계존속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·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비속으로 공직자와 생계를 같이하는 경우 </a:t>
                      </a:r>
                    </a:p>
                  </a:txBody>
                  <a:tcPr marL="108000" marR="108000" marT="108000" marB="10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994320"/>
                  </a:ext>
                </a:extLst>
              </a:tr>
              <a:tr h="7813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수의계약 체결 제한</a:t>
                      </a:r>
                      <a:r>
                        <a:rPr kumimoji="1" lang="en-US" altLang="ko-KR" sz="1400" b="0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400" b="0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제</a:t>
                      </a:r>
                      <a:r>
                        <a:rPr kumimoji="1" lang="en-US" altLang="ko-KR" sz="1400" b="0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12</a:t>
                      </a:r>
                      <a:r>
                        <a:rPr kumimoji="1" lang="ko-KR" altLang="en-US" sz="1400" b="0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조</a:t>
                      </a:r>
                      <a:r>
                        <a:rPr kumimoji="1" lang="en-US" altLang="ko-KR" sz="1400" b="0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1" lang="ko-KR" altLang="en-US" sz="1400" b="0" i="0" u="none" strike="noStrike" kern="1200" cap="none" spc="-80" normalizeH="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108000" marR="108000" marT="108000" marB="10800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775354"/>
                  </a:ext>
                </a:extLst>
              </a:tr>
              <a:tr h="130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직무관련</a:t>
                      </a:r>
                      <a:r>
                        <a:rPr kumimoji="1" lang="en-US" altLang="ko-KR" sz="14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/>
                      </a:r>
                      <a:br>
                        <a:rPr kumimoji="1" lang="en-US" altLang="ko-KR" sz="14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</a:br>
                      <a:r>
                        <a:rPr kumimoji="1" lang="ko-KR" altLang="en-US" sz="14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부동산 보유</a:t>
                      </a:r>
                      <a:r>
                        <a:rPr kumimoji="1" lang="en-US" altLang="ko-KR" sz="14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·</a:t>
                      </a:r>
                      <a:r>
                        <a:rPr kumimoji="1" lang="ko-KR" altLang="en-US" sz="14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매수 신고</a:t>
                      </a:r>
                      <a:r>
                        <a:rPr kumimoji="1" lang="en-US" altLang="ko-KR" sz="1400" b="0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400" b="0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제</a:t>
                      </a:r>
                      <a:r>
                        <a:rPr kumimoji="1" lang="en-US" altLang="ko-KR" sz="1400" b="0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6</a:t>
                      </a:r>
                      <a:r>
                        <a:rPr kumimoji="1" lang="ko-KR" altLang="en-US" sz="1400" b="0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조</a:t>
                      </a:r>
                      <a:r>
                        <a:rPr kumimoji="1" lang="en-US" altLang="ko-KR" sz="1400" b="0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1" lang="ko-KR" altLang="en-US" sz="1400" b="0" i="0" u="none" strike="noStrike" kern="1200" cap="none" spc="-80" normalizeH="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108000" marR="108000" marT="108000" marB="10800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공직자 자신</a:t>
                      </a:r>
                      <a:endParaRPr kumimoji="1" lang="en-US" altLang="ko-KR" sz="1400" b="0" i="0" u="none" strike="noStrike" kern="1200" cap="none" spc="-80" normalizeH="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배우자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공직자와 </a:t>
                      </a:r>
                      <a:r>
                        <a:rPr kumimoji="1" lang="ko-KR" altLang="en-US" sz="1400" b="1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생계를 같이하는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직계존속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·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비속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배우자의 직계존속</a:t>
                      </a:r>
                      <a:r>
                        <a:rPr kumimoji="1" lang="en-US" altLang="ko-KR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·</a:t>
                      </a:r>
                      <a:r>
                        <a:rPr kumimoji="1" lang="ko-KR" altLang="en-US" sz="1400" b="0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비속으로 공직자와 생계를 같이하는 경우</a:t>
                      </a:r>
                    </a:p>
                  </a:txBody>
                  <a:tcPr marL="108000" marR="108000" marT="108000" marB="10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5527455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29A2E477-CB24-4161-BFBD-E0506C7F28BD}"/>
              </a:ext>
            </a:extLst>
          </p:cNvPr>
          <p:cNvSpPr/>
          <p:nvPr/>
        </p:nvSpPr>
        <p:spPr>
          <a:xfrm>
            <a:off x="3669593" y="2411300"/>
            <a:ext cx="4514850" cy="8335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EF161E1-6931-4209-8DA2-969B8D548A85}"/>
              </a:ext>
            </a:extLst>
          </p:cNvPr>
          <p:cNvSpPr/>
          <p:nvPr/>
        </p:nvSpPr>
        <p:spPr>
          <a:xfrm>
            <a:off x="3720393" y="2443355"/>
            <a:ext cx="36570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79388">
              <a:spcAft>
                <a:spcPts val="200"/>
              </a:spcAft>
            </a:pPr>
            <a: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① </a:t>
            </a:r>
            <a:r>
              <a:rPr kumimoji="1" lang="ko-KR" altLang="en-US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다음의 자는 가족으로 한다</a:t>
            </a:r>
            <a: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  <a:b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1. </a:t>
            </a:r>
            <a:r>
              <a:rPr kumimoji="1" lang="ko-KR" altLang="en-US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배우자</a:t>
            </a:r>
            <a: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직계혈족 및 형제자매</a:t>
            </a:r>
            <a: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2. </a:t>
            </a:r>
            <a:r>
              <a:rPr kumimoji="1" lang="ko-KR" altLang="en-US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직계혈족의 배우자</a:t>
            </a:r>
            <a: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배우자의 직계혈족 및 배우자의 형제자매</a:t>
            </a:r>
            <a: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1" lang="ko-KR" altLang="en-US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② 제</a:t>
            </a:r>
            <a: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kumimoji="1" lang="ko-KR" altLang="en-US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항제</a:t>
            </a:r>
            <a: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kumimoji="1" lang="ko-KR" altLang="en-US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호의 경우에는 생계를 같이 하는 경우에 한한다</a:t>
            </a:r>
            <a:r>
              <a:rPr kumimoji="1" lang="en-US" altLang="ko-KR" sz="1100" spc="-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  <a:endParaRPr kumimoji="1" lang="ko-KR" altLang="en-US" sz="1100" spc="-5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63C0C0B-D828-47B5-99CE-14E6BA9617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62</a:t>
            </a:fld>
            <a:endParaRPr lang="ko-KR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CA14BD7-2A40-4A47-BC52-E9C26607A764}"/>
              </a:ext>
            </a:extLst>
          </p:cNvPr>
          <p:cNvSpPr txBox="1"/>
          <p:nvPr/>
        </p:nvSpPr>
        <p:spPr>
          <a:xfrm>
            <a:off x="415925" y="614870"/>
            <a:ext cx="2801839" cy="4333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144000">
            <a:spAutoFit/>
          </a:bodyPr>
          <a:lstStyle/>
          <a:p>
            <a:pPr marL="416560" marR="0" indent="-41656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203864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참고</a:t>
            </a:r>
            <a:endParaRPr lang="ko-KR" altLang="en-US" sz="2000" spc="-7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203864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CEA043C-301D-4338-B29F-98F0CC0E7522}"/>
              </a:ext>
            </a:extLst>
          </p:cNvPr>
          <p:cNvSpPr txBox="1"/>
          <p:nvPr/>
        </p:nvSpPr>
        <p:spPr>
          <a:xfrm>
            <a:off x="1150417" y="614870"/>
            <a:ext cx="8338069" cy="43338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lIns="144000">
            <a:spAutoFit/>
          </a:bodyPr>
          <a:lstStyle/>
          <a:p>
            <a:pPr marL="416560" indent="-416560" fontAlgn="base">
              <a:lnSpc>
                <a:spcPct val="120000"/>
              </a:lnSpc>
            </a:pPr>
            <a:r>
              <a:rPr lang="ko-KR" altLang="en-US" sz="20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</a:t>
            </a:r>
            <a:r>
              <a:rPr lang="en-US" altLang="ko-KR" sz="20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20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대상 공직자에 대한 가족의 범위</a:t>
            </a:r>
          </a:p>
        </p:txBody>
      </p:sp>
    </p:spTree>
    <p:extLst>
      <p:ext uri="{BB962C8B-B14F-4D97-AF65-F5344CB8AC3E}">
        <p14:creationId xmlns:p14="http://schemas.microsoft.com/office/powerpoint/2010/main" val="240088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6A2208-CC26-4952-8EBD-052D50E0CF11}"/>
              </a:ext>
            </a:extLst>
          </p:cNvPr>
          <p:cNvGrpSpPr/>
          <p:nvPr/>
        </p:nvGrpSpPr>
        <p:grpSpPr>
          <a:xfrm>
            <a:off x="417513" y="2630981"/>
            <a:ext cx="4418853" cy="3750769"/>
            <a:chOff x="417513" y="2630981"/>
            <a:chExt cx="4418853" cy="3750769"/>
          </a:xfrm>
        </p:grpSpPr>
        <p:sp>
          <p:nvSpPr>
            <p:cNvPr id="5" name="모서리가 둥근 직사각형 53">
              <a:extLst>
                <a:ext uri="{FF2B5EF4-FFF2-40B4-BE49-F238E27FC236}">
                  <a16:creationId xmlns:a16="http://schemas.microsoft.com/office/drawing/2014/main" id="{17C25BF3-2AEA-42E8-A013-211FFBDA0386}"/>
                </a:ext>
              </a:extLst>
            </p:cNvPr>
            <p:cNvSpPr/>
            <p:nvPr/>
          </p:nvSpPr>
          <p:spPr>
            <a:xfrm>
              <a:off x="417514" y="2796515"/>
              <a:ext cx="4418852" cy="35852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50800">
              <a:noFill/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>
                <a:defRPr/>
              </a:pPr>
              <a:endParaRPr lang="ko-KR" altLang="en-US" sz="160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A438643-DEC2-46B2-9265-658CC0823A9D}"/>
                </a:ext>
              </a:extLst>
            </p:cNvPr>
            <p:cNvSpPr txBox="1"/>
            <p:nvPr/>
          </p:nvSpPr>
          <p:spPr>
            <a:xfrm>
              <a:off x="417513" y="2630981"/>
              <a:ext cx="4418853" cy="422071"/>
            </a:xfrm>
            <a:prstGeom prst="rect">
              <a:avLst/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EB6F641-AA0B-4290-9817-8316A28761B3}"/>
                </a:ext>
              </a:extLst>
            </p:cNvPr>
            <p:cNvGrpSpPr/>
            <p:nvPr/>
          </p:nvGrpSpPr>
          <p:grpSpPr>
            <a:xfrm>
              <a:off x="692151" y="3308349"/>
              <a:ext cx="3864923" cy="2800282"/>
              <a:chOff x="692151" y="3308349"/>
              <a:chExt cx="3864923" cy="2800282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9BC9F93-D8D0-4F60-8273-5B095706AD57}"/>
                  </a:ext>
                </a:extLst>
              </p:cNvPr>
              <p:cNvSpPr txBox="1"/>
              <p:nvPr/>
            </p:nvSpPr>
            <p:spPr>
              <a:xfrm>
                <a:off x="692151" y="3308349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7CF798-FB5A-43FC-9385-CF0F1840C1C9}"/>
                  </a:ext>
                </a:extLst>
              </p:cNvPr>
              <p:cNvSpPr txBox="1"/>
              <p:nvPr/>
            </p:nvSpPr>
            <p:spPr>
              <a:xfrm>
                <a:off x="1082040" y="3308349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사적이해관계자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신고 및 회피 </a:t>
                </a:r>
                <a:r>
                  <a:rPr lang="en-US" altLang="ko-KR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기피 신청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1FEEAAD-BC0C-479A-8293-1246DA588E16}"/>
                  </a:ext>
                </a:extLst>
              </p:cNvPr>
              <p:cNvSpPr txBox="1"/>
              <p:nvPr/>
            </p:nvSpPr>
            <p:spPr>
              <a:xfrm>
                <a:off x="692151" y="3898088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6AAB0555-EAEF-4E1E-B9F1-B0F431452063}"/>
                  </a:ext>
                </a:extLst>
              </p:cNvPr>
              <p:cNvSpPr txBox="1"/>
              <p:nvPr/>
            </p:nvSpPr>
            <p:spPr>
              <a:xfrm>
                <a:off x="1082040" y="3898088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직무 관련 부동산 보유 </a:t>
                </a:r>
                <a:r>
                  <a:rPr lang="en-US" altLang="ko-KR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매수 신고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215BC5B-590F-40DB-83BB-3E20D4D46D91}"/>
                  </a:ext>
                </a:extLst>
              </p:cNvPr>
              <p:cNvSpPr txBox="1"/>
              <p:nvPr/>
            </p:nvSpPr>
            <p:spPr>
              <a:xfrm>
                <a:off x="692151" y="448782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2452265-210D-4EC0-A3FC-58891B16FF32}"/>
                  </a:ext>
                </a:extLst>
              </p:cNvPr>
              <p:cNvSpPr txBox="1"/>
              <p:nvPr/>
            </p:nvSpPr>
            <p:spPr>
              <a:xfrm>
                <a:off x="1082040" y="448782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직무관련자와의 거래 신고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5784E78-89F3-46F2-BD1F-7E6188557880}"/>
                  </a:ext>
                </a:extLst>
              </p:cNvPr>
              <p:cNvSpPr txBox="1"/>
              <p:nvPr/>
            </p:nvSpPr>
            <p:spPr>
              <a:xfrm>
                <a:off x="692151" y="507756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1FD3E45F-3F59-4FB1-B011-8FD81EB07825}"/>
                  </a:ext>
                </a:extLst>
              </p:cNvPr>
              <p:cNvSpPr txBox="1"/>
              <p:nvPr/>
            </p:nvSpPr>
            <p:spPr>
              <a:xfrm>
                <a:off x="1082040" y="507756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 민간부문 업무활동 내역 제출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D137D1-9CD1-420C-8E69-4F5B464F4B6C}"/>
                  </a:ext>
                </a:extLst>
              </p:cNvPr>
              <p:cNvSpPr txBox="1"/>
              <p:nvPr/>
            </p:nvSpPr>
            <p:spPr>
              <a:xfrm>
                <a:off x="692151" y="566730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78D2B136-68AA-4643-AF75-ED1D6BA97B41}"/>
                  </a:ext>
                </a:extLst>
              </p:cNvPr>
              <p:cNvSpPr txBox="1"/>
              <p:nvPr/>
            </p:nvSpPr>
            <p:spPr>
              <a:xfrm>
                <a:off x="1082040" y="566730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퇴직자 사적 접촉 신고</a:t>
                </a:r>
              </a:p>
            </p:txBody>
          </p:sp>
        </p:grp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F7049683-96FA-45D5-BF80-B9495B1FE049}"/>
              </a:ext>
            </a:extLst>
          </p:cNvPr>
          <p:cNvSpPr txBox="1"/>
          <p:nvPr/>
        </p:nvSpPr>
        <p:spPr>
          <a:xfrm>
            <a:off x="5080632" y="15483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49" name="자유형 48"/>
          <p:cNvSpPr/>
          <p:nvPr/>
        </p:nvSpPr>
        <p:spPr>
          <a:xfrm>
            <a:off x="0" y="0"/>
            <a:ext cx="9906000" cy="6858000"/>
          </a:xfrm>
          <a:custGeom>
            <a:avLst/>
            <a:gdLst>
              <a:gd name="connsiteX0" fmla="*/ 0 w 9906000"/>
              <a:gd name="connsiteY0" fmla="*/ 0 h 6858000"/>
              <a:gd name="connsiteX1" fmla="*/ 9906000 w 9906000"/>
              <a:gd name="connsiteY1" fmla="*/ 0 h 6858000"/>
              <a:gd name="connsiteX2" fmla="*/ 9906000 w 9906000"/>
              <a:gd name="connsiteY2" fmla="*/ 6858000 h 6858000"/>
              <a:gd name="connsiteX3" fmla="*/ 0 w 9906000"/>
              <a:gd name="connsiteY3" fmla="*/ 6858000 h 6858000"/>
              <a:gd name="connsiteX4" fmla="*/ 0 w 9906000"/>
              <a:gd name="connsiteY4" fmla="*/ 0 h 6858000"/>
              <a:gd name="connsiteX5" fmla="*/ 5257800 w 9906000"/>
              <a:gd name="connsiteY5" fmla="*/ 4980809 h 6858000"/>
              <a:gd name="connsiteX6" fmla="*/ 5257800 w 9906000"/>
              <a:gd name="connsiteY6" fmla="*/ 5592795 h 6858000"/>
              <a:gd name="connsiteX7" fmla="*/ 9321800 w 9906000"/>
              <a:gd name="connsiteY7" fmla="*/ 5592795 h 6858000"/>
              <a:gd name="connsiteX8" fmla="*/ 9321800 w 9906000"/>
              <a:gd name="connsiteY8" fmla="*/ 4980809 h 6858000"/>
              <a:gd name="connsiteX9" fmla="*/ 5257800 w 9906000"/>
              <a:gd name="connsiteY9" fmla="*/ 49808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06000" h="6858000">
                <a:moveTo>
                  <a:pt x="0" y="0"/>
                </a:moveTo>
                <a:lnTo>
                  <a:pt x="9906000" y="0"/>
                </a:lnTo>
                <a:lnTo>
                  <a:pt x="9906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5257800" y="4980809"/>
                </a:moveTo>
                <a:lnTo>
                  <a:pt x="5257800" y="5592795"/>
                </a:lnTo>
                <a:lnTo>
                  <a:pt x="9321800" y="5592795"/>
                </a:lnTo>
                <a:lnTo>
                  <a:pt x="9321800" y="4980809"/>
                </a:lnTo>
                <a:lnTo>
                  <a:pt x="5257800" y="4980809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598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그룹 48">
            <a:extLst>
              <a:ext uri="{FF2B5EF4-FFF2-40B4-BE49-F238E27FC236}">
                <a16:creationId xmlns:a16="http://schemas.microsoft.com/office/drawing/2014/main" id="{2E03EABB-D0F9-4891-9722-CAFE4E7D7101}"/>
              </a:ext>
            </a:extLst>
          </p:cNvPr>
          <p:cNvGrpSpPr/>
          <p:nvPr/>
        </p:nvGrpSpPr>
        <p:grpSpPr>
          <a:xfrm>
            <a:off x="415925" y="1062450"/>
            <a:ext cx="9071811" cy="1223351"/>
            <a:chOff x="415925" y="1062450"/>
            <a:chExt cx="9071811" cy="1223351"/>
          </a:xfrm>
        </p:grpSpPr>
        <p:sp>
          <p:nvSpPr>
            <p:cNvPr id="50" name="사각형: 둥근 위쪽 모서리 49">
              <a:extLst>
                <a:ext uri="{FF2B5EF4-FFF2-40B4-BE49-F238E27FC236}">
                  <a16:creationId xmlns:a16="http://schemas.microsoft.com/office/drawing/2014/main" id="{3ACC9A08-71C7-405B-AD4C-775467292024}"/>
                </a:ext>
              </a:extLst>
            </p:cNvPr>
            <p:cNvSpPr/>
            <p:nvPr/>
          </p:nvSpPr>
          <p:spPr>
            <a:xfrm flipV="1">
              <a:off x="415925" y="1062450"/>
              <a:ext cx="9071811" cy="1223351"/>
            </a:xfrm>
            <a:prstGeom prst="round2SameRect">
              <a:avLst/>
            </a:prstGeom>
            <a:gradFill flip="none" rotWithShape="1">
              <a:gsLst>
                <a:gs pos="100000">
                  <a:srgbClr val="AC6041"/>
                </a:gs>
                <a:gs pos="76000">
                  <a:srgbClr val="E7D6D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46C12B85-876A-42A5-9EC7-5BEDB0D479DD}"/>
                </a:ext>
              </a:extLst>
            </p:cNvPr>
            <p:cNvSpPr txBox="1"/>
            <p:nvPr/>
          </p:nvSpPr>
          <p:spPr>
            <a:xfrm>
              <a:off x="849418" y="1326603"/>
              <a:ext cx="8208000" cy="8002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공공기관이 소유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‧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임차한 물품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‧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차량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‧</a:t>
              </a:r>
              <a:r>
                <a:rPr lang="ko-KR" altLang="en-US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시설 등을</a:t>
              </a:r>
              <a: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6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사적으로 사용</a:t>
              </a:r>
              <a:r>
                <a:rPr lang="en-US" altLang="ko-KR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수익하거나 제</a:t>
              </a:r>
              <a:r>
                <a:rPr lang="en-US" altLang="ko-KR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자로 하여금 사용</a:t>
              </a:r>
              <a:r>
                <a:rPr lang="en-US" altLang="ko-KR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E3A3A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수익하게 하는 행위 금지</a:t>
              </a:r>
            </a:p>
            <a:p>
              <a:pPr algn="ctr"/>
              <a:r>
                <a:rPr lang="en-US" altLang="ko-KR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다른 </a:t>
              </a:r>
              <a:r>
                <a:rPr lang="ko-KR" altLang="en-US" sz="12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법령ㆍ기준</a:t>
              </a:r>
              <a:r>
                <a:rPr lang="ko-KR" altLang="en-US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또는 사회상규에 따라 허용되는 경우에는 예외적으로 가능</a:t>
              </a:r>
              <a:r>
                <a:rPr lang="en-US" altLang="ko-KR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B5765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endPara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B5765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108" name="직사각형 107">
            <a:extLst>
              <a:ext uri="{FF2B5EF4-FFF2-40B4-BE49-F238E27FC236}">
                <a16:creationId xmlns:a16="http://schemas.microsoft.com/office/drawing/2014/main" id="{EC77890D-74ED-4258-AC3B-7BE40679923E}"/>
              </a:ext>
            </a:extLst>
          </p:cNvPr>
          <p:cNvSpPr/>
          <p:nvPr/>
        </p:nvSpPr>
        <p:spPr>
          <a:xfrm>
            <a:off x="0" y="5153369"/>
            <a:ext cx="9906000" cy="880846"/>
          </a:xfrm>
          <a:prstGeom prst="rect">
            <a:avLst/>
          </a:prstGeom>
          <a:gradFill flip="none" rotWithShape="1">
            <a:gsLst>
              <a:gs pos="7000">
                <a:srgbClr val="ADADAD">
                  <a:alpha val="33000"/>
                </a:srgbClr>
              </a:gs>
              <a:gs pos="0">
                <a:schemeClr val="bg2">
                  <a:shade val="30000"/>
                  <a:satMod val="115000"/>
                  <a:alpha val="37000"/>
                </a:schemeClr>
              </a:gs>
              <a:gs pos="61000">
                <a:schemeClr val="bg2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9" name="그림 108">
            <a:extLst>
              <a:ext uri="{FF2B5EF4-FFF2-40B4-BE49-F238E27FC236}">
                <a16:creationId xmlns:a16="http://schemas.microsoft.com/office/drawing/2014/main" id="{728E8A71-B968-43C0-B8D2-435E720CDF4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863" t="51608" r="75465" b="-453"/>
          <a:stretch/>
        </p:blipFill>
        <p:spPr>
          <a:xfrm flipH="1">
            <a:off x="4986901" y="5153369"/>
            <a:ext cx="625617" cy="1183931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1146074" y="5465508"/>
            <a:ext cx="3545680" cy="875851"/>
            <a:chOff x="5334795" y="5465508"/>
            <a:chExt cx="3545680" cy="875851"/>
          </a:xfrm>
        </p:grpSpPr>
        <p:sp>
          <p:nvSpPr>
            <p:cNvPr id="85" name="직사각형 84">
              <a:extLst>
                <a:ext uri="{FF2B5EF4-FFF2-40B4-BE49-F238E27FC236}">
                  <a16:creationId xmlns:a16="http://schemas.microsoft.com/office/drawing/2014/main" id="{6257A13E-A8CE-44BC-9E91-FED7B5A0DB3B}"/>
                </a:ext>
              </a:extLst>
            </p:cNvPr>
            <p:cNvSpPr/>
            <p:nvPr/>
          </p:nvSpPr>
          <p:spPr>
            <a:xfrm>
              <a:off x="5741829" y="5465508"/>
              <a:ext cx="2731612" cy="32393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lnSpc>
                  <a:spcPct val="110000"/>
                </a:lnSpc>
                <a:spcAft>
                  <a:spcPts val="1200"/>
                </a:spcAft>
                <a:buClr>
                  <a:srgbClr val="02BC81"/>
                </a:buClr>
                <a:buSzPct val="80000"/>
              </a:pP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징계 및 </a:t>
              </a:r>
              <a:r>
                <a:rPr lang="en-US" altLang="ko-KR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천만원 이하의 과태료 </a:t>
              </a:r>
              <a:endPara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38172511-F0C2-4ECB-9BA6-D9E85FF02E28}"/>
                </a:ext>
              </a:extLst>
            </p:cNvPr>
            <p:cNvSpPr txBox="1"/>
            <p:nvPr/>
          </p:nvSpPr>
          <p:spPr>
            <a:xfrm>
              <a:off x="5334795" y="5775050"/>
              <a:ext cx="3545680" cy="5663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lnSpc>
                  <a:spcPct val="110000"/>
                </a:lnSpc>
                <a:spcAft>
                  <a:spcPts val="1200"/>
                </a:spcAft>
                <a:buClr>
                  <a:srgbClr val="02BC81"/>
                </a:buClr>
                <a:buSzPct val="80000"/>
              </a:pPr>
              <a:r>
                <a:rPr lang="ko-KR" altLang="en-US" sz="12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소속기관장</a:t>
              </a:r>
              <a:r>
                <a:rPr lang="ko-KR" altLang="en-US" sz="12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은 해당 공직자에게 </a:t>
              </a: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위반사실 시정을 명하고</a:t>
              </a:r>
              <a:r>
                <a:rPr lang="en-US" altLang="ko-KR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</a:t>
              </a:r>
              <a:br>
                <a:rPr lang="en-US" altLang="ko-KR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불이행시</a:t>
              </a: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직무를 </a:t>
              </a:r>
              <a:r>
                <a:rPr lang="ko-KR" altLang="en-US" sz="1400" b="1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AA5E5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중지ㆍ취소</a:t>
              </a:r>
              <a:r>
                <a:rPr lang="ko-KR" altLang="en-US" sz="14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하는</a:t>
              </a:r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등 필요한 조치</a:t>
              </a:r>
            </a:p>
          </p:txBody>
        </p:sp>
      </p:grpSp>
      <p:sp>
        <p:nvSpPr>
          <p:cNvPr id="110" name="직사각형 109">
            <a:extLst>
              <a:ext uri="{FF2B5EF4-FFF2-40B4-BE49-F238E27FC236}">
                <a16:creationId xmlns:a16="http://schemas.microsoft.com/office/drawing/2014/main" id="{CD804E29-4E8F-435C-9564-DB39EA165000}"/>
              </a:ext>
            </a:extLst>
          </p:cNvPr>
          <p:cNvSpPr/>
          <p:nvPr/>
        </p:nvSpPr>
        <p:spPr>
          <a:xfrm>
            <a:off x="5381552" y="5451696"/>
            <a:ext cx="3888568" cy="764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lnSpc>
                <a:spcPct val="110000"/>
              </a:lnSpc>
              <a:spcAft>
                <a:spcPts val="1200"/>
              </a:spcAft>
              <a:buClr>
                <a:srgbClr val="02BC81"/>
              </a:buClr>
              <a:buSzPct val="80000"/>
            </a:pP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물품의 사적 </a:t>
            </a:r>
            <a:r>
              <a:rPr lang="ko-KR" altLang="en-US" sz="1200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사용ㆍ수익</a:t>
            </a:r>
            <a:r>
              <a: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금지 의무를 위반하여 </a:t>
            </a:r>
            <a: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또는 제</a:t>
            </a:r>
            <a: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자가 얻은 </a:t>
            </a:r>
            <a: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A5E5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재산상 이익 환수</a:t>
            </a:r>
          </a:p>
        </p:txBody>
      </p:sp>
      <p:grpSp>
        <p:nvGrpSpPr>
          <p:cNvPr id="126" name="그룹 125">
            <a:extLst>
              <a:ext uri="{FF2B5EF4-FFF2-40B4-BE49-F238E27FC236}">
                <a16:creationId xmlns:a16="http://schemas.microsoft.com/office/drawing/2014/main" id="{2245C24D-1957-4EC9-AC1B-29DBB6A3324D}"/>
              </a:ext>
            </a:extLst>
          </p:cNvPr>
          <p:cNvGrpSpPr/>
          <p:nvPr/>
        </p:nvGrpSpPr>
        <p:grpSpPr>
          <a:xfrm>
            <a:off x="1726168" y="2827690"/>
            <a:ext cx="5941150" cy="1788347"/>
            <a:chOff x="3347864" y="2132856"/>
            <a:chExt cx="2373627" cy="714486"/>
          </a:xfrm>
          <a:gradFill flip="none" rotWithShape="1">
            <a:gsLst>
              <a:gs pos="100000">
                <a:srgbClr val="F1E4DF">
                  <a:alpha val="0"/>
                </a:srgbClr>
              </a:gs>
              <a:gs pos="0">
                <a:srgbClr val="F1E4DF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127" name="자유형: 도형 126">
              <a:extLst>
                <a:ext uri="{FF2B5EF4-FFF2-40B4-BE49-F238E27FC236}">
                  <a16:creationId xmlns:a16="http://schemas.microsoft.com/office/drawing/2014/main" id="{691E53C4-69CF-4269-9509-633D80583E92}"/>
                </a:ext>
              </a:extLst>
            </p:cNvPr>
            <p:cNvSpPr/>
            <p:nvPr/>
          </p:nvSpPr>
          <p:spPr>
            <a:xfrm>
              <a:off x="3347864" y="2227804"/>
              <a:ext cx="1944001" cy="619538"/>
            </a:xfrm>
            <a:custGeom>
              <a:avLst/>
              <a:gdLst>
                <a:gd name="connsiteX0" fmla="*/ 2024380 w 2243527"/>
                <a:gd name="connsiteY0" fmla="*/ 643747 h 714970"/>
                <a:gd name="connsiteX1" fmla="*/ 2024380 w 2243527"/>
                <a:gd name="connsiteY1" fmla="*/ 572524 h 714970"/>
                <a:gd name="connsiteX2" fmla="*/ 2057252 w 2243527"/>
                <a:gd name="connsiteY2" fmla="*/ 528695 h 714970"/>
                <a:gd name="connsiteX3" fmla="*/ 2016162 w 2243527"/>
                <a:gd name="connsiteY3" fmla="*/ 487604 h 714970"/>
                <a:gd name="connsiteX4" fmla="*/ 1972332 w 2243527"/>
                <a:gd name="connsiteY4" fmla="*/ 528695 h 714970"/>
                <a:gd name="connsiteX5" fmla="*/ 2005204 w 2243527"/>
                <a:gd name="connsiteY5" fmla="*/ 572524 h 714970"/>
                <a:gd name="connsiteX6" fmla="*/ 2005204 w 2243527"/>
                <a:gd name="connsiteY6" fmla="*/ 646487 h 714970"/>
                <a:gd name="connsiteX7" fmla="*/ 1920284 w 2243527"/>
                <a:gd name="connsiteY7" fmla="*/ 649226 h 714970"/>
                <a:gd name="connsiteX8" fmla="*/ 1920284 w 2243527"/>
                <a:gd name="connsiteY8" fmla="*/ 514998 h 714970"/>
                <a:gd name="connsiteX9" fmla="*/ 1983290 w 2243527"/>
                <a:gd name="connsiteY9" fmla="*/ 441035 h 714970"/>
                <a:gd name="connsiteX10" fmla="*/ 1901109 w 2243527"/>
                <a:gd name="connsiteY10" fmla="*/ 358855 h 714970"/>
                <a:gd name="connsiteX11" fmla="*/ 1821668 w 2243527"/>
                <a:gd name="connsiteY11" fmla="*/ 441035 h 714970"/>
                <a:gd name="connsiteX12" fmla="*/ 1881933 w 2243527"/>
                <a:gd name="connsiteY12" fmla="*/ 514998 h 714970"/>
                <a:gd name="connsiteX13" fmla="*/ 1881933 w 2243527"/>
                <a:gd name="connsiteY13" fmla="*/ 649226 h 714970"/>
                <a:gd name="connsiteX14" fmla="*/ 1818929 w 2243527"/>
                <a:gd name="connsiteY14" fmla="*/ 635529 h 714970"/>
                <a:gd name="connsiteX15" fmla="*/ 1714833 w 2243527"/>
                <a:gd name="connsiteY15" fmla="*/ 684838 h 714970"/>
                <a:gd name="connsiteX16" fmla="*/ 1714833 w 2243527"/>
                <a:gd name="connsiteY16" fmla="*/ 575264 h 714970"/>
                <a:gd name="connsiteX17" fmla="*/ 1695658 w 2243527"/>
                <a:gd name="connsiteY17" fmla="*/ 575264 h 714970"/>
                <a:gd name="connsiteX18" fmla="*/ 1695658 w 2243527"/>
                <a:gd name="connsiteY18" fmla="*/ 490344 h 714970"/>
                <a:gd name="connsiteX19" fmla="*/ 1676482 w 2243527"/>
                <a:gd name="connsiteY19" fmla="*/ 490344 h 714970"/>
                <a:gd name="connsiteX20" fmla="*/ 1676482 w 2243527"/>
                <a:gd name="connsiteY20" fmla="*/ 416381 h 714970"/>
                <a:gd name="connsiteX21" fmla="*/ 1654568 w 2243527"/>
                <a:gd name="connsiteY21" fmla="*/ 386248 h 714970"/>
                <a:gd name="connsiteX22" fmla="*/ 1632653 w 2243527"/>
                <a:gd name="connsiteY22" fmla="*/ 416381 h 714970"/>
                <a:gd name="connsiteX23" fmla="*/ 1632653 w 2243527"/>
                <a:gd name="connsiteY23" fmla="*/ 572524 h 714970"/>
                <a:gd name="connsiteX24" fmla="*/ 1599781 w 2243527"/>
                <a:gd name="connsiteY24" fmla="*/ 586221 h 714970"/>
                <a:gd name="connsiteX25" fmla="*/ 1599781 w 2243527"/>
                <a:gd name="connsiteY25" fmla="*/ 158882 h 714970"/>
                <a:gd name="connsiteX26" fmla="*/ 1539515 w 2243527"/>
                <a:gd name="connsiteY26" fmla="*/ 158882 h 714970"/>
                <a:gd name="connsiteX27" fmla="*/ 1539515 w 2243527"/>
                <a:gd name="connsiteY27" fmla="*/ 115053 h 714970"/>
                <a:gd name="connsiteX28" fmla="*/ 1561430 w 2243527"/>
                <a:gd name="connsiteY28" fmla="*/ 115053 h 714970"/>
                <a:gd name="connsiteX29" fmla="*/ 1561430 w 2243527"/>
                <a:gd name="connsiteY29" fmla="*/ 76702 h 714970"/>
                <a:gd name="connsiteX30" fmla="*/ 1539515 w 2243527"/>
                <a:gd name="connsiteY30" fmla="*/ 76702 h 714970"/>
                <a:gd name="connsiteX31" fmla="*/ 1539515 w 2243527"/>
                <a:gd name="connsiteY31" fmla="*/ 46569 h 714970"/>
                <a:gd name="connsiteX32" fmla="*/ 1424462 w 2243527"/>
                <a:gd name="connsiteY32" fmla="*/ 46569 h 714970"/>
                <a:gd name="connsiteX33" fmla="*/ 1424462 w 2243527"/>
                <a:gd name="connsiteY33" fmla="*/ 76702 h 714970"/>
                <a:gd name="connsiteX34" fmla="*/ 1397069 w 2243527"/>
                <a:gd name="connsiteY34" fmla="*/ 76702 h 714970"/>
                <a:gd name="connsiteX35" fmla="*/ 1397069 w 2243527"/>
                <a:gd name="connsiteY35" fmla="*/ 115053 h 714970"/>
                <a:gd name="connsiteX36" fmla="*/ 1418983 w 2243527"/>
                <a:gd name="connsiteY36" fmla="*/ 115053 h 714970"/>
                <a:gd name="connsiteX37" fmla="*/ 1418983 w 2243527"/>
                <a:gd name="connsiteY37" fmla="*/ 126010 h 714970"/>
                <a:gd name="connsiteX38" fmla="*/ 1487467 w 2243527"/>
                <a:gd name="connsiteY38" fmla="*/ 126010 h 714970"/>
                <a:gd name="connsiteX39" fmla="*/ 1487467 w 2243527"/>
                <a:gd name="connsiteY39" fmla="*/ 147925 h 714970"/>
                <a:gd name="connsiteX40" fmla="*/ 1418983 w 2243527"/>
                <a:gd name="connsiteY40" fmla="*/ 147925 h 714970"/>
                <a:gd name="connsiteX41" fmla="*/ 1418983 w 2243527"/>
                <a:gd name="connsiteY41" fmla="*/ 158882 h 714970"/>
                <a:gd name="connsiteX42" fmla="*/ 1386111 w 2243527"/>
                <a:gd name="connsiteY42" fmla="*/ 158882 h 714970"/>
                <a:gd name="connsiteX43" fmla="*/ 1386111 w 2243527"/>
                <a:gd name="connsiteY43" fmla="*/ 186276 h 714970"/>
                <a:gd name="connsiteX44" fmla="*/ 1514861 w 2243527"/>
                <a:gd name="connsiteY44" fmla="*/ 186276 h 714970"/>
                <a:gd name="connsiteX45" fmla="*/ 1514861 w 2243527"/>
                <a:gd name="connsiteY45" fmla="*/ 219148 h 714970"/>
                <a:gd name="connsiteX46" fmla="*/ 1386111 w 2243527"/>
                <a:gd name="connsiteY46" fmla="*/ 219148 h 714970"/>
                <a:gd name="connsiteX47" fmla="*/ 1386111 w 2243527"/>
                <a:gd name="connsiteY47" fmla="*/ 249281 h 714970"/>
                <a:gd name="connsiteX48" fmla="*/ 1514861 w 2243527"/>
                <a:gd name="connsiteY48" fmla="*/ 249281 h 714970"/>
                <a:gd name="connsiteX49" fmla="*/ 1514861 w 2243527"/>
                <a:gd name="connsiteY49" fmla="*/ 279414 h 714970"/>
                <a:gd name="connsiteX50" fmla="*/ 1386111 w 2243527"/>
                <a:gd name="connsiteY50" fmla="*/ 279414 h 714970"/>
                <a:gd name="connsiteX51" fmla="*/ 1386111 w 2243527"/>
                <a:gd name="connsiteY51" fmla="*/ 309547 h 714970"/>
                <a:gd name="connsiteX52" fmla="*/ 1514861 w 2243527"/>
                <a:gd name="connsiteY52" fmla="*/ 309547 h 714970"/>
                <a:gd name="connsiteX53" fmla="*/ 1514861 w 2243527"/>
                <a:gd name="connsiteY53" fmla="*/ 339679 h 714970"/>
                <a:gd name="connsiteX54" fmla="*/ 1386111 w 2243527"/>
                <a:gd name="connsiteY54" fmla="*/ 339679 h 714970"/>
                <a:gd name="connsiteX55" fmla="*/ 1386111 w 2243527"/>
                <a:gd name="connsiteY55" fmla="*/ 369812 h 714970"/>
                <a:gd name="connsiteX56" fmla="*/ 1514861 w 2243527"/>
                <a:gd name="connsiteY56" fmla="*/ 369812 h 714970"/>
                <a:gd name="connsiteX57" fmla="*/ 1514861 w 2243527"/>
                <a:gd name="connsiteY57" fmla="*/ 399945 h 714970"/>
                <a:gd name="connsiteX58" fmla="*/ 1386111 w 2243527"/>
                <a:gd name="connsiteY58" fmla="*/ 399945 h 714970"/>
                <a:gd name="connsiteX59" fmla="*/ 1386111 w 2243527"/>
                <a:gd name="connsiteY59" fmla="*/ 432817 h 714970"/>
                <a:gd name="connsiteX60" fmla="*/ 1514861 w 2243527"/>
                <a:gd name="connsiteY60" fmla="*/ 432817 h 714970"/>
                <a:gd name="connsiteX61" fmla="*/ 1514861 w 2243527"/>
                <a:gd name="connsiteY61" fmla="*/ 462950 h 714970"/>
                <a:gd name="connsiteX62" fmla="*/ 1386111 w 2243527"/>
                <a:gd name="connsiteY62" fmla="*/ 462950 h 714970"/>
                <a:gd name="connsiteX63" fmla="*/ 1386111 w 2243527"/>
                <a:gd name="connsiteY63" fmla="*/ 493083 h 714970"/>
                <a:gd name="connsiteX64" fmla="*/ 1514861 w 2243527"/>
                <a:gd name="connsiteY64" fmla="*/ 493083 h 714970"/>
                <a:gd name="connsiteX65" fmla="*/ 1514861 w 2243527"/>
                <a:gd name="connsiteY65" fmla="*/ 523216 h 714970"/>
                <a:gd name="connsiteX66" fmla="*/ 1386111 w 2243527"/>
                <a:gd name="connsiteY66" fmla="*/ 523216 h 714970"/>
                <a:gd name="connsiteX67" fmla="*/ 1386111 w 2243527"/>
                <a:gd name="connsiteY67" fmla="*/ 553349 h 714970"/>
                <a:gd name="connsiteX68" fmla="*/ 1514861 w 2243527"/>
                <a:gd name="connsiteY68" fmla="*/ 553349 h 714970"/>
                <a:gd name="connsiteX69" fmla="*/ 1514861 w 2243527"/>
                <a:gd name="connsiteY69" fmla="*/ 583482 h 714970"/>
                <a:gd name="connsiteX70" fmla="*/ 1386111 w 2243527"/>
                <a:gd name="connsiteY70" fmla="*/ 583482 h 714970"/>
                <a:gd name="connsiteX71" fmla="*/ 1386111 w 2243527"/>
                <a:gd name="connsiteY71" fmla="*/ 613614 h 714970"/>
                <a:gd name="connsiteX72" fmla="*/ 1514861 w 2243527"/>
                <a:gd name="connsiteY72" fmla="*/ 613614 h 714970"/>
                <a:gd name="connsiteX73" fmla="*/ 1514861 w 2243527"/>
                <a:gd name="connsiteY73" fmla="*/ 646487 h 714970"/>
                <a:gd name="connsiteX74" fmla="*/ 1386111 w 2243527"/>
                <a:gd name="connsiteY74" fmla="*/ 646487 h 714970"/>
                <a:gd name="connsiteX75" fmla="*/ 1386111 w 2243527"/>
                <a:gd name="connsiteY75" fmla="*/ 676620 h 714970"/>
                <a:gd name="connsiteX76" fmla="*/ 1514861 w 2243527"/>
                <a:gd name="connsiteY76" fmla="*/ 676620 h 714970"/>
                <a:gd name="connsiteX77" fmla="*/ 1514861 w 2243527"/>
                <a:gd name="connsiteY77" fmla="*/ 698534 h 714970"/>
                <a:gd name="connsiteX78" fmla="*/ 1369675 w 2243527"/>
                <a:gd name="connsiteY78" fmla="*/ 698534 h 714970"/>
                <a:gd name="connsiteX79" fmla="*/ 1369675 w 2243527"/>
                <a:gd name="connsiteY79" fmla="*/ 325983 h 714970"/>
                <a:gd name="connsiteX80" fmla="*/ 1328585 w 2243527"/>
                <a:gd name="connsiteY80" fmla="*/ 325983 h 714970"/>
                <a:gd name="connsiteX81" fmla="*/ 1328585 w 2243527"/>
                <a:gd name="connsiteY81" fmla="*/ 172579 h 714970"/>
                <a:gd name="connsiteX82" fmla="*/ 1298452 w 2243527"/>
                <a:gd name="connsiteY82" fmla="*/ 172579 h 714970"/>
                <a:gd name="connsiteX83" fmla="*/ 1298452 w 2243527"/>
                <a:gd name="connsiteY83" fmla="*/ 136968 h 714970"/>
                <a:gd name="connsiteX84" fmla="*/ 1287495 w 2243527"/>
                <a:gd name="connsiteY84" fmla="*/ 136968 h 714970"/>
                <a:gd name="connsiteX85" fmla="*/ 1287495 w 2243527"/>
                <a:gd name="connsiteY85" fmla="*/ 93138 h 714970"/>
                <a:gd name="connsiteX86" fmla="*/ 1265580 w 2243527"/>
                <a:gd name="connsiteY86" fmla="*/ 93138 h 714970"/>
                <a:gd name="connsiteX87" fmla="*/ 1265580 w 2243527"/>
                <a:gd name="connsiteY87" fmla="*/ 60266 h 714970"/>
                <a:gd name="connsiteX88" fmla="*/ 1254622 w 2243527"/>
                <a:gd name="connsiteY88" fmla="*/ 60266 h 714970"/>
                <a:gd name="connsiteX89" fmla="*/ 1254622 w 2243527"/>
                <a:gd name="connsiteY89" fmla="*/ 0 h 714970"/>
                <a:gd name="connsiteX90" fmla="*/ 1243665 w 2243527"/>
                <a:gd name="connsiteY90" fmla="*/ 0 h 714970"/>
                <a:gd name="connsiteX91" fmla="*/ 1243665 w 2243527"/>
                <a:gd name="connsiteY91" fmla="*/ 60266 h 714970"/>
                <a:gd name="connsiteX92" fmla="*/ 1232708 w 2243527"/>
                <a:gd name="connsiteY92" fmla="*/ 60266 h 714970"/>
                <a:gd name="connsiteX93" fmla="*/ 1232708 w 2243527"/>
                <a:gd name="connsiteY93" fmla="*/ 93138 h 714970"/>
                <a:gd name="connsiteX94" fmla="*/ 1210793 w 2243527"/>
                <a:gd name="connsiteY94" fmla="*/ 93138 h 714970"/>
                <a:gd name="connsiteX95" fmla="*/ 1210793 w 2243527"/>
                <a:gd name="connsiteY95" fmla="*/ 136968 h 714970"/>
                <a:gd name="connsiteX96" fmla="*/ 1197096 w 2243527"/>
                <a:gd name="connsiteY96" fmla="*/ 136968 h 714970"/>
                <a:gd name="connsiteX97" fmla="*/ 1197096 w 2243527"/>
                <a:gd name="connsiteY97" fmla="*/ 169840 h 714970"/>
                <a:gd name="connsiteX98" fmla="*/ 1166963 w 2243527"/>
                <a:gd name="connsiteY98" fmla="*/ 169840 h 714970"/>
                <a:gd name="connsiteX99" fmla="*/ 1166963 w 2243527"/>
                <a:gd name="connsiteY99" fmla="*/ 323243 h 714970"/>
                <a:gd name="connsiteX100" fmla="*/ 1123134 w 2243527"/>
                <a:gd name="connsiteY100" fmla="*/ 323243 h 714970"/>
                <a:gd name="connsiteX101" fmla="*/ 1123134 w 2243527"/>
                <a:gd name="connsiteY101" fmla="*/ 336940 h 714970"/>
                <a:gd name="connsiteX102" fmla="*/ 1079304 w 2243527"/>
                <a:gd name="connsiteY102" fmla="*/ 336940 h 714970"/>
                <a:gd name="connsiteX103" fmla="*/ 1079304 w 2243527"/>
                <a:gd name="connsiteY103" fmla="*/ 52048 h 714970"/>
                <a:gd name="connsiteX104" fmla="*/ 923161 w 2243527"/>
                <a:gd name="connsiteY104" fmla="*/ 52048 h 714970"/>
                <a:gd name="connsiteX105" fmla="*/ 923161 w 2243527"/>
                <a:gd name="connsiteY105" fmla="*/ 109574 h 714970"/>
                <a:gd name="connsiteX106" fmla="*/ 986166 w 2243527"/>
                <a:gd name="connsiteY106" fmla="*/ 109574 h 714970"/>
                <a:gd name="connsiteX107" fmla="*/ 986166 w 2243527"/>
                <a:gd name="connsiteY107" fmla="*/ 131489 h 714970"/>
                <a:gd name="connsiteX108" fmla="*/ 923161 w 2243527"/>
                <a:gd name="connsiteY108" fmla="*/ 131489 h 714970"/>
                <a:gd name="connsiteX109" fmla="*/ 923161 w 2243527"/>
                <a:gd name="connsiteY109" fmla="*/ 145186 h 714970"/>
                <a:gd name="connsiteX110" fmla="*/ 986166 w 2243527"/>
                <a:gd name="connsiteY110" fmla="*/ 145186 h 714970"/>
                <a:gd name="connsiteX111" fmla="*/ 986166 w 2243527"/>
                <a:gd name="connsiteY111" fmla="*/ 167100 h 714970"/>
                <a:gd name="connsiteX112" fmla="*/ 923161 w 2243527"/>
                <a:gd name="connsiteY112" fmla="*/ 167100 h 714970"/>
                <a:gd name="connsiteX113" fmla="*/ 923161 w 2243527"/>
                <a:gd name="connsiteY113" fmla="*/ 180797 h 714970"/>
                <a:gd name="connsiteX114" fmla="*/ 986166 w 2243527"/>
                <a:gd name="connsiteY114" fmla="*/ 180797 h 714970"/>
                <a:gd name="connsiteX115" fmla="*/ 986166 w 2243527"/>
                <a:gd name="connsiteY115" fmla="*/ 202712 h 714970"/>
                <a:gd name="connsiteX116" fmla="*/ 923161 w 2243527"/>
                <a:gd name="connsiteY116" fmla="*/ 202712 h 714970"/>
                <a:gd name="connsiteX117" fmla="*/ 923161 w 2243527"/>
                <a:gd name="connsiteY117" fmla="*/ 219148 h 714970"/>
                <a:gd name="connsiteX118" fmla="*/ 986166 w 2243527"/>
                <a:gd name="connsiteY118" fmla="*/ 219148 h 714970"/>
                <a:gd name="connsiteX119" fmla="*/ 986166 w 2243527"/>
                <a:gd name="connsiteY119" fmla="*/ 241063 h 714970"/>
                <a:gd name="connsiteX120" fmla="*/ 923161 w 2243527"/>
                <a:gd name="connsiteY120" fmla="*/ 241063 h 714970"/>
                <a:gd name="connsiteX121" fmla="*/ 923161 w 2243527"/>
                <a:gd name="connsiteY121" fmla="*/ 254760 h 714970"/>
                <a:gd name="connsiteX122" fmla="*/ 986166 w 2243527"/>
                <a:gd name="connsiteY122" fmla="*/ 254760 h 714970"/>
                <a:gd name="connsiteX123" fmla="*/ 986166 w 2243527"/>
                <a:gd name="connsiteY123" fmla="*/ 276674 h 714970"/>
                <a:gd name="connsiteX124" fmla="*/ 923161 w 2243527"/>
                <a:gd name="connsiteY124" fmla="*/ 276674 h 714970"/>
                <a:gd name="connsiteX125" fmla="*/ 923161 w 2243527"/>
                <a:gd name="connsiteY125" fmla="*/ 295850 h 714970"/>
                <a:gd name="connsiteX126" fmla="*/ 986166 w 2243527"/>
                <a:gd name="connsiteY126" fmla="*/ 295850 h 714970"/>
                <a:gd name="connsiteX127" fmla="*/ 986166 w 2243527"/>
                <a:gd name="connsiteY127" fmla="*/ 315025 h 714970"/>
                <a:gd name="connsiteX128" fmla="*/ 923161 w 2243527"/>
                <a:gd name="connsiteY128" fmla="*/ 315025 h 714970"/>
                <a:gd name="connsiteX129" fmla="*/ 923161 w 2243527"/>
                <a:gd name="connsiteY129" fmla="*/ 334201 h 714970"/>
                <a:gd name="connsiteX130" fmla="*/ 986166 w 2243527"/>
                <a:gd name="connsiteY130" fmla="*/ 334201 h 714970"/>
                <a:gd name="connsiteX131" fmla="*/ 986166 w 2243527"/>
                <a:gd name="connsiteY131" fmla="*/ 356116 h 714970"/>
                <a:gd name="connsiteX132" fmla="*/ 923161 w 2243527"/>
                <a:gd name="connsiteY132" fmla="*/ 356116 h 714970"/>
                <a:gd name="connsiteX133" fmla="*/ 923161 w 2243527"/>
                <a:gd name="connsiteY133" fmla="*/ 375291 h 714970"/>
                <a:gd name="connsiteX134" fmla="*/ 986166 w 2243527"/>
                <a:gd name="connsiteY134" fmla="*/ 375291 h 714970"/>
                <a:gd name="connsiteX135" fmla="*/ 986166 w 2243527"/>
                <a:gd name="connsiteY135" fmla="*/ 394466 h 714970"/>
                <a:gd name="connsiteX136" fmla="*/ 923161 w 2243527"/>
                <a:gd name="connsiteY136" fmla="*/ 394466 h 714970"/>
                <a:gd name="connsiteX137" fmla="*/ 923161 w 2243527"/>
                <a:gd name="connsiteY137" fmla="*/ 410903 h 714970"/>
                <a:gd name="connsiteX138" fmla="*/ 986166 w 2243527"/>
                <a:gd name="connsiteY138" fmla="*/ 410903 h 714970"/>
                <a:gd name="connsiteX139" fmla="*/ 986166 w 2243527"/>
                <a:gd name="connsiteY139" fmla="*/ 430078 h 714970"/>
                <a:gd name="connsiteX140" fmla="*/ 923161 w 2243527"/>
                <a:gd name="connsiteY140" fmla="*/ 430078 h 714970"/>
                <a:gd name="connsiteX141" fmla="*/ 876592 w 2243527"/>
                <a:gd name="connsiteY141" fmla="*/ 430078 h 714970"/>
                <a:gd name="connsiteX142" fmla="*/ 876592 w 2243527"/>
                <a:gd name="connsiteY142" fmla="*/ 112313 h 714970"/>
                <a:gd name="connsiteX143" fmla="*/ 846459 w 2243527"/>
                <a:gd name="connsiteY143" fmla="*/ 123271 h 714970"/>
                <a:gd name="connsiteX144" fmla="*/ 846459 w 2243527"/>
                <a:gd name="connsiteY144" fmla="*/ 104095 h 714970"/>
                <a:gd name="connsiteX145" fmla="*/ 824544 w 2243527"/>
                <a:gd name="connsiteY145" fmla="*/ 104095 h 714970"/>
                <a:gd name="connsiteX146" fmla="*/ 824544 w 2243527"/>
                <a:gd name="connsiteY146" fmla="*/ 52048 h 714970"/>
                <a:gd name="connsiteX147" fmla="*/ 816326 w 2243527"/>
                <a:gd name="connsiteY147" fmla="*/ 52048 h 714970"/>
                <a:gd name="connsiteX148" fmla="*/ 816326 w 2243527"/>
                <a:gd name="connsiteY148" fmla="*/ 104095 h 714970"/>
                <a:gd name="connsiteX149" fmla="*/ 794412 w 2243527"/>
                <a:gd name="connsiteY149" fmla="*/ 104095 h 714970"/>
                <a:gd name="connsiteX150" fmla="*/ 794412 w 2243527"/>
                <a:gd name="connsiteY150" fmla="*/ 142446 h 714970"/>
                <a:gd name="connsiteX151" fmla="*/ 750582 w 2243527"/>
                <a:gd name="connsiteY151" fmla="*/ 156143 h 714970"/>
                <a:gd name="connsiteX152" fmla="*/ 750582 w 2243527"/>
                <a:gd name="connsiteY152" fmla="*/ 194494 h 714970"/>
                <a:gd name="connsiteX153" fmla="*/ 819066 w 2243527"/>
                <a:gd name="connsiteY153" fmla="*/ 194494 h 714970"/>
                <a:gd name="connsiteX154" fmla="*/ 819066 w 2243527"/>
                <a:gd name="connsiteY154" fmla="*/ 232845 h 714970"/>
                <a:gd name="connsiteX155" fmla="*/ 750582 w 2243527"/>
                <a:gd name="connsiteY155" fmla="*/ 232845 h 714970"/>
                <a:gd name="connsiteX156" fmla="*/ 750582 w 2243527"/>
                <a:gd name="connsiteY156" fmla="*/ 254760 h 714970"/>
                <a:gd name="connsiteX157" fmla="*/ 819066 w 2243527"/>
                <a:gd name="connsiteY157" fmla="*/ 254760 h 714970"/>
                <a:gd name="connsiteX158" fmla="*/ 819066 w 2243527"/>
                <a:gd name="connsiteY158" fmla="*/ 293110 h 714970"/>
                <a:gd name="connsiteX159" fmla="*/ 750582 w 2243527"/>
                <a:gd name="connsiteY159" fmla="*/ 293110 h 714970"/>
                <a:gd name="connsiteX160" fmla="*/ 750582 w 2243527"/>
                <a:gd name="connsiteY160" fmla="*/ 315025 h 714970"/>
                <a:gd name="connsiteX161" fmla="*/ 819066 w 2243527"/>
                <a:gd name="connsiteY161" fmla="*/ 315025 h 714970"/>
                <a:gd name="connsiteX162" fmla="*/ 819066 w 2243527"/>
                <a:gd name="connsiteY162" fmla="*/ 353376 h 714970"/>
                <a:gd name="connsiteX163" fmla="*/ 750582 w 2243527"/>
                <a:gd name="connsiteY163" fmla="*/ 353376 h 714970"/>
                <a:gd name="connsiteX164" fmla="*/ 750582 w 2243527"/>
                <a:gd name="connsiteY164" fmla="*/ 380770 h 714970"/>
                <a:gd name="connsiteX165" fmla="*/ 819066 w 2243527"/>
                <a:gd name="connsiteY165" fmla="*/ 380770 h 714970"/>
                <a:gd name="connsiteX166" fmla="*/ 819066 w 2243527"/>
                <a:gd name="connsiteY166" fmla="*/ 410903 h 714970"/>
                <a:gd name="connsiteX167" fmla="*/ 758800 w 2243527"/>
                <a:gd name="connsiteY167" fmla="*/ 410903 h 714970"/>
                <a:gd name="connsiteX168" fmla="*/ 758800 w 2243527"/>
                <a:gd name="connsiteY168" fmla="*/ 380770 h 714970"/>
                <a:gd name="connsiteX169" fmla="*/ 616354 w 2243527"/>
                <a:gd name="connsiteY169" fmla="*/ 380770 h 714970"/>
                <a:gd name="connsiteX170" fmla="*/ 616354 w 2243527"/>
                <a:gd name="connsiteY170" fmla="*/ 531434 h 714970"/>
                <a:gd name="connsiteX171" fmla="*/ 588960 w 2243527"/>
                <a:gd name="connsiteY171" fmla="*/ 531434 h 714970"/>
                <a:gd name="connsiteX172" fmla="*/ 588960 w 2243527"/>
                <a:gd name="connsiteY172" fmla="*/ 613614 h 714970"/>
                <a:gd name="connsiteX173" fmla="*/ 578003 w 2243527"/>
                <a:gd name="connsiteY173" fmla="*/ 613614 h 714970"/>
                <a:gd name="connsiteX174" fmla="*/ 578003 w 2243527"/>
                <a:gd name="connsiteY174" fmla="*/ 473908 h 714970"/>
                <a:gd name="connsiteX175" fmla="*/ 564306 w 2243527"/>
                <a:gd name="connsiteY175" fmla="*/ 473908 h 714970"/>
                <a:gd name="connsiteX176" fmla="*/ 564306 w 2243527"/>
                <a:gd name="connsiteY176" fmla="*/ 205451 h 714970"/>
                <a:gd name="connsiteX177" fmla="*/ 449253 w 2243527"/>
                <a:gd name="connsiteY177" fmla="*/ 205451 h 714970"/>
                <a:gd name="connsiteX178" fmla="*/ 449253 w 2243527"/>
                <a:gd name="connsiteY178" fmla="*/ 473908 h 714970"/>
                <a:gd name="connsiteX179" fmla="*/ 397206 w 2243527"/>
                <a:gd name="connsiteY179" fmla="*/ 473908 h 714970"/>
                <a:gd name="connsiteX180" fmla="*/ 397206 w 2243527"/>
                <a:gd name="connsiteY180" fmla="*/ 438296 h 714970"/>
                <a:gd name="connsiteX181" fmla="*/ 356116 w 2243527"/>
                <a:gd name="connsiteY181" fmla="*/ 408163 h 714970"/>
                <a:gd name="connsiteX182" fmla="*/ 356116 w 2243527"/>
                <a:gd name="connsiteY182" fmla="*/ 52048 h 714970"/>
                <a:gd name="connsiteX183" fmla="*/ 227366 w 2243527"/>
                <a:gd name="connsiteY183" fmla="*/ 52048 h 714970"/>
                <a:gd name="connsiteX184" fmla="*/ 227366 w 2243527"/>
                <a:gd name="connsiteY184" fmla="*/ 471168 h 714970"/>
                <a:gd name="connsiteX185" fmla="*/ 199973 w 2243527"/>
                <a:gd name="connsiteY185" fmla="*/ 471168 h 714970"/>
                <a:gd name="connsiteX186" fmla="*/ 199973 w 2243527"/>
                <a:gd name="connsiteY186" fmla="*/ 594439 h 714970"/>
                <a:gd name="connsiteX187" fmla="*/ 186276 w 2243527"/>
                <a:gd name="connsiteY187" fmla="*/ 594439 h 714970"/>
                <a:gd name="connsiteX188" fmla="*/ 186276 w 2243527"/>
                <a:gd name="connsiteY188" fmla="*/ 383509 h 714970"/>
                <a:gd name="connsiteX189" fmla="*/ 158882 w 2243527"/>
                <a:gd name="connsiteY189" fmla="*/ 383509 h 714970"/>
                <a:gd name="connsiteX190" fmla="*/ 158882 w 2243527"/>
                <a:gd name="connsiteY190" fmla="*/ 293110 h 714970"/>
                <a:gd name="connsiteX191" fmla="*/ 90399 w 2243527"/>
                <a:gd name="connsiteY191" fmla="*/ 232845 h 714970"/>
                <a:gd name="connsiteX192" fmla="*/ 27394 w 2243527"/>
                <a:gd name="connsiteY192" fmla="*/ 295850 h 714970"/>
                <a:gd name="connsiteX193" fmla="*/ 27394 w 2243527"/>
                <a:gd name="connsiteY193" fmla="*/ 386248 h 714970"/>
                <a:gd name="connsiteX194" fmla="*/ 0 w 2243527"/>
                <a:gd name="connsiteY194" fmla="*/ 386248 h 714970"/>
                <a:gd name="connsiteX195" fmla="*/ 0 w 2243527"/>
                <a:gd name="connsiteY195" fmla="*/ 714970 h 714970"/>
                <a:gd name="connsiteX196" fmla="*/ 2243528 w 2243527"/>
                <a:gd name="connsiteY196" fmla="*/ 714970 h 714970"/>
                <a:gd name="connsiteX197" fmla="*/ 2024380 w 2243527"/>
                <a:gd name="connsiteY197" fmla="*/ 643747 h 714970"/>
                <a:gd name="connsiteX198" fmla="*/ 128749 w 2243527"/>
                <a:gd name="connsiteY198" fmla="*/ 317765 h 714970"/>
                <a:gd name="connsiteX199" fmla="*/ 150664 w 2243527"/>
                <a:gd name="connsiteY199" fmla="*/ 317765 h 714970"/>
                <a:gd name="connsiteX200" fmla="*/ 150664 w 2243527"/>
                <a:gd name="connsiteY200" fmla="*/ 386248 h 714970"/>
                <a:gd name="connsiteX201" fmla="*/ 128749 w 2243527"/>
                <a:gd name="connsiteY201" fmla="*/ 386248 h 714970"/>
                <a:gd name="connsiteX202" fmla="*/ 128749 w 2243527"/>
                <a:gd name="connsiteY202" fmla="*/ 317765 h 714970"/>
                <a:gd name="connsiteX203" fmla="*/ 38351 w 2243527"/>
                <a:gd name="connsiteY203" fmla="*/ 317765 h 714970"/>
                <a:gd name="connsiteX204" fmla="*/ 60266 w 2243527"/>
                <a:gd name="connsiteY204" fmla="*/ 317765 h 714970"/>
                <a:gd name="connsiteX205" fmla="*/ 60266 w 2243527"/>
                <a:gd name="connsiteY205" fmla="*/ 386248 h 714970"/>
                <a:gd name="connsiteX206" fmla="*/ 38351 w 2243527"/>
                <a:gd name="connsiteY206" fmla="*/ 386248 h 714970"/>
                <a:gd name="connsiteX207" fmla="*/ 38351 w 2243527"/>
                <a:gd name="connsiteY207" fmla="*/ 317765 h 714970"/>
                <a:gd name="connsiteX208" fmla="*/ 41090 w 2243527"/>
                <a:gd name="connsiteY208" fmla="*/ 698534 h 714970"/>
                <a:gd name="connsiteX209" fmla="*/ 21915 w 2243527"/>
                <a:gd name="connsiteY209" fmla="*/ 698534 h 714970"/>
                <a:gd name="connsiteX210" fmla="*/ 21915 w 2243527"/>
                <a:gd name="connsiteY210" fmla="*/ 476647 h 714970"/>
                <a:gd name="connsiteX211" fmla="*/ 41090 w 2243527"/>
                <a:gd name="connsiteY211" fmla="*/ 476647 h 714970"/>
                <a:gd name="connsiteX212" fmla="*/ 41090 w 2243527"/>
                <a:gd name="connsiteY212" fmla="*/ 698534 h 714970"/>
                <a:gd name="connsiteX213" fmla="*/ 73962 w 2243527"/>
                <a:gd name="connsiteY213" fmla="*/ 698534 h 714970"/>
                <a:gd name="connsiteX214" fmla="*/ 52048 w 2243527"/>
                <a:gd name="connsiteY214" fmla="*/ 698534 h 714970"/>
                <a:gd name="connsiteX215" fmla="*/ 52048 w 2243527"/>
                <a:gd name="connsiteY215" fmla="*/ 476647 h 714970"/>
                <a:gd name="connsiteX216" fmla="*/ 73962 w 2243527"/>
                <a:gd name="connsiteY216" fmla="*/ 476647 h 714970"/>
                <a:gd name="connsiteX217" fmla="*/ 73962 w 2243527"/>
                <a:gd name="connsiteY217" fmla="*/ 698534 h 714970"/>
                <a:gd name="connsiteX218" fmla="*/ 104095 w 2243527"/>
                <a:gd name="connsiteY218" fmla="*/ 698534 h 714970"/>
                <a:gd name="connsiteX219" fmla="*/ 82181 w 2243527"/>
                <a:gd name="connsiteY219" fmla="*/ 698534 h 714970"/>
                <a:gd name="connsiteX220" fmla="*/ 82181 w 2243527"/>
                <a:gd name="connsiteY220" fmla="*/ 476647 h 714970"/>
                <a:gd name="connsiteX221" fmla="*/ 104095 w 2243527"/>
                <a:gd name="connsiteY221" fmla="*/ 476647 h 714970"/>
                <a:gd name="connsiteX222" fmla="*/ 104095 w 2243527"/>
                <a:gd name="connsiteY222" fmla="*/ 698534 h 714970"/>
                <a:gd name="connsiteX223" fmla="*/ 104095 w 2243527"/>
                <a:gd name="connsiteY223" fmla="*/ 386248 h 714970"/>
                <a:gd name="connsiteX224" fmla="*/ 82181 w 2243527"/>
                <a:gd name="connsiteY224" fmla="*/ 386248 h 714970"/>
                <a:gd name="connsiteX225" fmla="*/ 82181 w 2243527"/>
                <a:gd name="connsiteY225" fmla="*/ 317765 h 714970"/>
                <a:gd name="connsiteX226" fmla="*/ 104095 w 2243527"/>
                <a:gd name="connsiteY226" fmla="*/ 317765 h 714970"/>
                <a:gd name="connsiteX227" fmla="*/ 104095 w 2243527"/>
                <a:gd name="connsiteY227" fmla="*/ 386248 h 714970"/>
                <a:gd name="connsiteX228" fmla="*/ 134228 w 2243527"/>
                <a:gd name="connsiteY228" fmla="*/ 698534 h 714970"/>
                <a:gd name="connsiteX229" fmla="*/ 112313 w 2243527"/>
                <a:gd name="connsiteY229" fmla="*/ 698534 h 714970"/>
                <a:gd name="connsiteX230" fmla="*/ 112313 w 2243527"/>
                <a:gd name="connsiteY230" fmla="*/ 476647 h 714970"/>
                <a:gd name="connsiteX231" fmla="*/ 134228 w 2243527"/>
                <a:gd name="connsiteY231" fmla="*/ 476647 h 714970"/>
                <a:gd name="connsiteX232" fmla="*/ 134228 w 2243527"/>
                <a:gd name="connsiteY232" fmla="*/ 698534 h 714970"/>
                <a:gd name="connsiteX233" fmla="*/ 164361 w 2243527"/>
                <a:gd name="connsiteY233" fmla="*/ 698534 h 714970"/>
                <a:gd name="connsiteX234" fmla="*/ 142446 w 2243527"/>
                <a:gd name="connsiteY234" fmla="*/ 698534 h 714970"/>
                <a:gd name="connsiteX235" fmla="*/ 142446 w 2243527"/>
                <a:gd name="connsiteY235" fmla="*/ 476647 h 714970"/>
                <a:gd name="connsiteX236" fmla="*/ 164361 w 2243527"/>
                <a:gd name="connsiteY236" fmla="*/ 476647 h 714970"/>
                <a:gd name="connsiteX237" fmla="*/ 164361 w 2243527"/>
                <a:gd name="connsiteY237" fmla="*/ 698534 h 714970"/>
                <a:gd name="connsiteX238" fmla="*/ 262978 w 2243527"/>
                <a:gd name="connsiteY238" fmla="*/ 575264 h 714970"/>
                <a:gd name="connsiteX239" fmla="*/ 246542 w 2243527"/>
                <a:gd name="connsiteY239" fmla="*/ 575264 h 714970"/>
                <a:gd name="connsiteX240" fmla="*/ 246542 w 2243527"/>
                <a:gd name="connsiteY240" fmla="*/ 542391 h 714970"/>
                <a:gd name="connsiteX241" fmla="*/ 260238 w 2243527"/>
                <a:gd name="connsiteY241" fmla="*/ 542391 h 714970"/>
                <a:gd name="connsiteX242" fmla="*/ 260238 w 2243527"/>
                <a:gd name="connsiteY242" fmla="*/ 575264 h 714970"/>
                <a:gd name="connsiteX243" fmla="*/ 262978 w 2243527"/>
                <a:gd name="connsiteY243" fmla="*/ 523216 h 714970"/>
                <a:gd name="connsiteX244" fmla="*/ 246542 w 2243527"/>
                <a:gd name="connsiteY244" fmla="*/ 523216 h 714970"/>
                <a:gd name="connsiteX245" fmla="*/ 246542 w 2243527"/>
                <a:gd name="connsiteY245" fmla="*/ 490344 h 714970"/>
                <a:gd name="connsiteX246" fmla="*/ 260238 w 2243527"/>
                <a:gd name="connsiteY246" fmla="*/ 490344 h 714970"/>
                <a:gd name="connsiteX247" fmla="*/ 260238 w 2243527"/>
                <a:gd name="connsiteY247" fmla="*/ 523216 h 714970"/>
                <a:gd name="connsiteX248" fmla="*/ 262978 w 2243527"/>
                <a:gd name="connsiteY248" fmla="*/ 471168 h 714970"/>
                <a:gd name="connsiteX249" fmla="*/ 246542 w 2243527"/>
                <a:gd name="connsiteY249" fmla="*/ 471168 h 714970"/>
                <a:gd name="connsiteX250" fmla="*/ 246542 w 2243527"/>
                <a:gd name="connsiteY250" fmla="*/ 438296 h 714970"/>
                <a:gd name="connsiteX251" fmla="*/ 260238 w 2243527"/>
                <a:gd name="connsiteY251" fmla="*/ 438296 h 714970"/>
                <a:gd name="connsiteX252" fmla="*/ 260238 w 2243527"/>
                <a:gd name="connsiteY252" fmla="*/ 471168 h 714970"/>
                <a:gd name="connsiteX253" fmla="*/ 262978 w 2243527"/>
                <a:gd name="connsiteY253" fmla="*/ 419121 h 714970"/>
                <a:gd name="connsiteX254" fmla="*/ 246542 w 2243527"/>
                <a:gd name="connsiteY254" fmla="*/ 419121 h 714970"/>
                <a:gd name="connsiteX255" fmla="*/ 246542 w 2243527"/>
                <a:gd name="connsiteY255" fmla="*/ 386248 h 714970"/>
                <a:gd name="connsiteX256" fmla="*/ 260238 w 2243527"/>
                <a:gd name="connsiteY256" fmla="*/ 386248 h 714970"/>
                <a:gd name="connsiteX257" fmla="*/ 260238 w 2243527"/>
                <a:gd name="connsiteY257" fmla="*/ 419121 h 714970"/>
                <a:gd name="connsiteX258" fmla="*/ 262978 w 2243527"/>
                <a:gd name="connsiteY258" fmla="*/ 367073 h 714970"/>
                <a:gd name="connsiteX259" fmla="*/ 246542 w 2243527"/>
                <a:gd name="connsiteY259" fmla="*/ 367073 h 714970"/>
                <a:gd name="connsiteX260" fmla="*/ 246542 w 2243527"/>
                <a:gd name="connsiteY260" fmla="*/ 334201 h 714970"/>
                <a:gd name="connsiteX261" fmla="*/ 260238 w 2243527"/>
                <a:gd name="connsiteY261" fmla="*/ 334201 h 714970"/>
                <a:gd name="connsiteX262" fmla="*/ 260238 w 2243527"/>
                <a:gd name="connsiteY262" fmla="*/ 367073 h 714970"/>
                <a:gd name="connsiteX263" fmla="*/ 262978 w 2243527"/>
                <a:gd name="connsiteY263" fmla="*/ 315025 h 714970"/>
                <a:gd name="connsiteX264" fmla="*/ 246542 w 2243527"/>
                <a:gd name="connsiteY264" fmla="*/ 315025 h 714970"/>
                <a:gd name="connsiteX265" fmla="*/ 246542 w 2243527"/>
                <a:gd name="connsiteY265" fmla="*/ 282153 h 714970"/>
                <a:gd name="connsiteX266" fmla="*/ 260238 w 2243527"/>
                <a:gd name="connsiteY266" fmla="*/ 282153 h 714970"/>
                <a:gd name="connsiteX267" fmla="*/ 260238 w 2243527"/>
                <a:gd name="connsiteY267" fmla="*/ 315025 h 714970"/>
                <a:gd name="connsiteX268" fmla="*/ 262978 w 2243527"/>
                <a:gd name="connsiteY268" fmla="*/ 257499 h 714970"/>
                <a:gd name="connsiteX269" fmla="*/ 246542 w 2243527"/>
                <a:gd name="connsiteY269" fmla="*/ 257499 h 714970"/>
                <a:gd name="connsiteX270" fmla="*/ 246542 w 2243527"/>
                <a:gd name="connsiteY270" fmla="*/ 227366 h 714970"/>
                <a:gd name="connsiteX271" fmla="*/ 260238 w 2243527"/>
                <a:gd name="connsiteY271" fmla="*/ 227366 h 714970"/>
                <a:gd name="connsiteX272" fmla="*/ 260238 w 2243527"/>
                <a:gd name="connsiteY272" fmla="*/ 257499 h 714970"/>
                <a:gd name="connsiteX273" fmla="*/ 262978 w 2243527"/>
                <a:gd name="connsiteY273" fmla="*/ 205451 h 714970"/>
                <a:gd name="connsiteX274" fmla="*/ 246542 w 2243527"/>
                <a:gd name="connsiteY274" fmla="*/ 205451 h 714970"/>
                <a:gd name="connsiteX275" fmla="*/ 246542 w 2243527"/>
                <a:gd name="connsiteY275" fmla="*/ 175318 h 714970"/>
                <a:gd name="connsiteX276" fmla="*/ 260238 w 2243527"/>
                <a:gd name="connsiteY276" fmla="*/ 175318 h 714970"/>
                <a:gd name="connsiteX277" fmla="*/ 260238 w 2243527"/>
                <a:gd name="connsiteY277" fmla="*/ 205451 h 714970"/>
                <a:gd name="connsiteX278" fmla="*/ 262978 w 2243527"/>
                <a:gd name="connsiteY278" fmla="*/ 153404 h 714970"/>
                <a:gd name="connsiteX279" fmla="*/ 246542 w 2243527"/>
                <a:gd name="connsiteY279" fmla="*/ 153404 h 714970"/>
                <a:gd name="connsiteX280" fmla="*/ 246542 w 2243527"/>
                <a:gd name="connsiteY280" fmla="*/ 123271 h 714970"/>
                <a:gd name="connsiteX281" fmla="*/ 260238 w 2243527"/>
                <a:gd name="connsiteY281" fmla="*/ 123271 h 714970"/>
                <a:gd name="connsiteX282" fmla="*/ 260238 w 2243527"/>
                <a:gd name="connsiteY282" fmla="*/ 153404 h 714970"/>
                <a:gd name="connsiteX283" fmla="*/ 262978 w 2243527"/>
                <a:gd name="connsiteY283" fmla="*/ 101356 h 714970"/>
                <a:gd name="connsiteX284" fmla="*/ 246542 w 2243527"/>
                <a:gd name="connsiteY284" fmla="*/ 101356 h 714970"/>
                <a:gd name="connsiteX285" fmla="*/ 246542 w 2243527"/>
                <a:gd name="connsiteY285" fmla="*/ 65744 h 714970"/>
                <a:gd name="connsiteX286" fmla="*/ 260238 w 2243527"/>
                <a:gd name="connsiteY286" fmla="*/ 65744 h 714970"/>
                <a:gd name="connsiteX287" fmla="*/ 260238 w 2243527"/>
                <a:gd name="connsiteY287" fmla="*/ 101356 h 714970"/>
                <a:gd name="connsiteX288" fmla="*/ 287632 w 2243527"/>
                <a:gd name="connsiteY288" fmla="*/ 575264 h 714970"/>
                <a:gd name="connsiteX289" fmla="*/ 268456 w 2243527"/>
                <a:gd name="connsiteY289" fmla="*/ 575264 h 714970"/>
                <a:gd name="connsiteX290" fmla="*/ 268456 w 2243527"/>
                <a:gd name="connsiteY290" fmla="*/ 542391 h 714970"/>
                <a:gd name="connsiteX291" fmla="*/ 287632 w 2243527"/>
                <a:gd name="connsiteY291" fmla="*/ 542391 h 714970"/>
                <a:gd name="connsiteX292" fmla="*/ 287632 w 2243527"/>
                <a:gd name="connsiteY292" fmla="*/ 575264 h 714970"/>
                <a:gd name="connsiteX293" fmla="*/ 287632 w 2243527"/>
                <a:gd name="connsiteY293" fmla="*/ 523216 h 714970"/>
                <a:gd name="connsiteX294" fmla="*/ 268456 w 2243527"/>
                <a:gd name="connsiteY294" fmla="*/ 523216 h 714970"/>
                <a:gd name="connsiteX295" fmla="*/ 268456 w 2243527"/>
                <a:gd name="connsiteY295" fmla="*/ 490344 h 714970"/>
                <a:gd name="connsiteX296" fmla="*/ 287632 w 2243527"/>
                <a:gd name="connsiteY296" fmla="*/ 490344 h 714970"/>
                <a:gd name="connsiteX297" fmla="*/ 287632 w 2243527"/>
                <a:gd name="connsiteY297" fmla="*/ 523216 h 714970"/>
                <a:gd name="connsiteX298" fmla="*/ 287632 w 2243527"/>
                <a:gd name="connsiteY298" fmla="*/ 471168 h 714970"/>
                <a:gd name="connsiteX299" fmla="*/ 268456 w 2243527"/>
                <a:gd name="connsiteY299" fmla="*/ 471168 h 714970"/>
                <a:gd name="connsiteX300" fmla="*/ 268456 w 2243527"/>
                <a:gd name="connsiteY300" fmla="*/ 438296 h 714970"/>
                <a:gd name="connsiteX301" fmla="*/ 287632 w 2243527"/>
                <a:gd name="connsiteY301" fmla="*/ 438296 h 714970"/>
                <a:gd name="connsiteX302" fmla="*/ 287632 w 2243527"/>
                <a:gd name="connsiteY302" fmla="*/ 471168 h 714970"/>
                <a:gd name="connsiteX303" fmla="*/ 287632 w 2243527"/>
                <a:gd name="connsiteY303" fmla="*/ 419121 h 714970"/>
                <a:gd name="connsiteX304" fmla="*/ 268456 w 2243527"/>
                <a:gd name="connsiteY304" fmla="*/ 419121 h 714970"/>
                <a:gd name="connsiteX305" fmla="*/ 268456 w 2243527"/>
                <a:gd name="connsiteY305" fmla="*/ 386248 h 714970"/>
                <a:gd name="connsiteX306" fmla="*/ 287632 w 2243527"/>
                <a:gd name="connsiteY306" fmla="*/ 386248 h 714970"/>
                <a:gd name="connsiteX307" fmla="*/ 287632 w 2243527"/>
                <a:gd name="connsiteY307" fmla="*/ 419121 h 714970"/>
                <a:gd name="connsiteX308" fmla="*/ 287632 w 2243527"/>
                <a:gd name="connsiteY308" fmla="*/ 367073 h 714970"/>
                <a:gd name="connsiteX309" fmla="*/ 268456 w 2243527"/>
                <a:gd name="connsiteY309" fmla="*/ 367073 h 714970"/>
                <a:gd name="connsiteX310" fmla="*/ 268456 w 2243527"/>
                <a:gd name="connsiteY310" fmla="*/ 334201 h 714970"/>
                <a:gd name="connsiteX311" fmla="*/ 287632 w 2243527"/>
                <a:gd name="connsiteY311" fmla="*/ 334201 h 714970"/>
                <a:gd name="connsiteX312" fmla="*/ 287632 w 2243527"/>
                <a:gd name="connsiteY312" fmla="*/ 367073 h 714970"/>
                <a:gd name="connsiteX313" fmla="*/ 287632 w 2243527"/>
                <a:gd name="connsiteY313" fmla="*/ 315025 h 714970"/>
                <a:gd name="connsiteX314" fmla="*/ 268456 w 2243527"/>
                <a:gd name="connsiteY314" fmla="*/ 315025 h 714970"/>
                <a:gd name="connsiteX315" fmla="*/ 268456 w 2243527"/>
                <a:gd name="connsiteY315" fmla="*/ 282153 h 714970"/>
                <a:gd name="connsiteX316" fmla="*/ 287632 w 2243527"/>
                <a:gd name="connsiteY316" fmla="*/ 282153 h 714970"/>
                <a:gd name="connsiteX317" fmla="*/ 287632 w 2243527"/>
                <a:gd name="connsiteY317" fmla="*/ 315025 h 714970"/>
                <a:gd name="connsiteX318" fmla="*/ 287632 w 2243527"/>
                <a:gd name="connsiteY318" fmla="*/ 257499 h 714970"/>
                <a:gd name="connsiteX319" fmla="*/ 268456 w 2243527"/>
                <a:gd name="connsiteY319" fmla="*/ 257499 h 714970"/>
                <a:gd name="connsiteX320" fmla="*/ 268456 w 2243527"/>
                <a:gd name="connsiteY320" fmla="*/ 227366 h 714970"/>
                <a:gd name="connsiteX321" fmla="*/ 287632 w 2243527"/>
                <a:gd name="connsiteY321" fmla="*/ 227366 h 714970"/>
                <a:gd name="connsiteX322" fmla="*/ 287632 w 2243527"/>
                <a:gd name="connsiteY322" fmla="*/ 257499 h 714970"/>
                <a:gd name="connsiteX323" fmla="*/ 287632 w 2243527"/>
                <a:gd name="connsiteY323" fmla="*/ 205451 h 714970"/>
                <a:gd name="connsiteX324" fmla="*/ 268456 w 2243527"/>
                <a:gd name="connsiteY324" fmla="*/ 205451 h 714970"/>
                <a:gd name="connsiteX325" fmla="*/ 268456 w 2243527"/>
                <a:gd name="connsiteY325" fmla="*/ 175318 h 714970"/>
                <a:gd name="connsiteX326" fmla="*/ 287632 w 2243527"/>
                <a:gd name="connsiteY326" fmla="*/ 175318 h 714970"/>
                <a:gd name="connsiteX327" fmla="*/ 287632 w 2243527"/>
                <a:gd name="connsiteY327" fmla="*/ 205451 h 714970"/>
                <a:gd name="connsiteX328" fmla="*/ 287632 w 2243527"/>
                <a:gd name="connsiteY328" fmla="*/ 153404 h 714970"/>
                <a:gd name="connsiteX329" fmla="*/ 268456 w 2243527"/>
                <a:gd name="connsiteY329" fmla="*/ 153404 h 714970"/>
                <a:gd name="connsiteX330" fmla="*/ 268456 w 2243527"/>
                <a:gd name="connsiteY330" fmla="*/ 123271 h 714970"/>
                <a:gd name="connsiteX331" fmla="*/ 287632 w 2243527"/>
                <a:gd name="connsiteY331" fmla="*/ 123271 h 714970"/>
                <a:gd name="connsiteX332" fmla="*/ 287632 w 2243527"/>
                <a:gd name="connsiteY332" fmla="*/ 153404 h 714970"/>
                <a:gd name="connsiteX333" fmla="*/ 287632 w 2243527"/>
                <a:gd name="connsiteY333" fmla="*/ 101356 h 714970"/>
                <a:gd name="connsiteX334" fmla="*/ 268456 w 2243527"/>
                <a:gd name="connsiteY334" fmla="*/ 101356 h 714970"/>
                <a:gd name="connsiteX335" fmla="*/ 268456 w 2243527"/>
                <a:gd name="connsiteY335" fmla="*/ 65744 h 714970"/>
                <a:gd name="connsiteX336" fmla="*/ 287632 w 2243527"/>
                <a:gd name="connsiteY336" fmla="*/ 65744 h 714970"/>
                <a:gd name="connsiteX337" fmla="*/ 287632 w 2243527"/>
                <a:gd name="connsiteY337" fmla="*/ 101356 h 714970"/>
                <a:gd name="connsiteX338" fmla="*/ 312286 w 2243527"/>
                <a:gd name="connsiteY338" fmla="*/ 575264 h 714970"/>
                <a:gd name="connsiteX339" fmla="*/ 293110 w 2243527"/>
                <a:gd name="connsiteY339" fmla="*/ 575264 h 714970"/>
                <a:gd name="connsiteX340" fmla="*/ 293110 w 2243527"/>
                <a:gd name="connsiteY340" fmla="*/ 542391 h 714970"/>
                <a:gd name="connsiteX341" fmla="*/ 312286 w 2243527"/>
                <a:gd name="connsiteY341" fmla="*/ 542391 h 714970"/>
                <a:gd name="connsiteX342" fmla="*/ 312286 w 2243527"/>
                <a:gd name="connsiteY342" fmla="*/ 575264 h 714970"/>
                <a:gd name="connsiteX343" fmla="*/ 312286 w 2243527"/>
                <a:gd name="connsiteY343" fmla="*/ 523216 h 714970"/>
                <a:gd name="connsiteX344" fmla="*/ 293110 w 2243527"/>
                <a:gd name="connsiteY344" fmla="*/ 523216 h 714970"/>
                <a:gd name="connsiteX345" fmla="*/ 293110 w 2243527"/>
                <a:gd name="connsiteY345" fmla="*/ 490344 h 714970"/>
                <a:gd name="connsiteX346" fmla="*/ 312286 w 2243527"/>
                <a:gd name="connsiteY346" fmla="*/ 490344 h 714970"/>
                <a:gd name="connsiteX347" fmla="*/ 312286 w 2243527"/>
                <a:gd name="connsiteY347" fmla="*/ 523216 h 714970"/>
                <a:gd name="connsiteX348" fmla="*/ 312286 w 2243527"/>
                <a:gd name="connsiteY348" fmla="*/ 471168 h 714970"/>
                <a:gd name="connsiteX349" fmla="*/ 293110 w 2243527"/>
                <a:gd name="connsiteY349" fmla="*/ 471168 h 714970"/>
                <a:gd name="connsiteX350" fmla="*/ 293110 w 2243527"/>
                <a:gd name="connsiteY350" fmla="*/ 438296 h 714970"/>
                <a:gd name="connsiteX351" fmla="*/ 312286 w 2243527"/>
                <a:gd name="connsiteY351" fmla="*/ 438296 h 714970"/>
                <a:gd name="connsiteX352" fmla="*/ 312286 w 2243527"/>
                <a:gd name="connsiteY352" fmla="*/ 471168 h 714970"/>
                <a:gd name="connsiteX353" fmla="*/ 312286 w 2243527"/>
                <a:gd name="connsiteY353" fmla="*/ 419121 h 714970"/>
                <a:gd name="connsiteX354" fmla="*/ 293110 w 2243527"/>
                <a:gd name="connsiteY354" fmla="*/ 419121 h 714970"/>
                <a:gd name="connsiteX355" fmla="*/ 293110 w 2243527"/>
                <a:gd name="connsiteY355" fmla="*/ 386248 h 714970"/>
                <a:gd name="connsiteX356" fmla="*/ 312286 w 2243527"/>
                <a:gd name="connsiteY356" fmla="*/ 386248 h 714970"/>
                <a:gd name="connsiteX357" fmla="*/ 312286 w 2243527"/>
                <a:gd name="connsiteY357" fmla="*/ 419121 h 714970"/>
                <a:gd name="connsiteX358" fmla="*/ 312286 w 2243527"/>
                <a:gd name="connsiteY358" fmla="*/ 367073 h 714970"/>
                <a:gd name="connsiteX359" fmla="*/ 293110 w 2243527"/>
                <a:gd name="connsiteY359" fmla="*/ 367073 h 714970"/>
                <a:gd name="connsiteX360" fmla="*/ 293110 w 2243527"/>
                <a:gd name="connsiteY360" fmla="*/ 334201 h 714970"/>
                <a:gd name="connsiteX361" fmla="*/ 312286 w 2243527"/>
                <a:gd name="connsiteY361" fmla="*/ 334201 h 714970"/>
                <a:gd name="connsiteX362" fmla="*/ 312286 w 2243527"/>
                <a:gd name="connsiteY362" fmla="*/ 367073 h 714970"/>
                <a:gd name="connsiteX363" fmla="*/ 312286 w 2243527"/>
                <a:gd name="connsiteY363" fmla="*/ 315025 h 714970"/>
                <a:gd name="connsiteX364" fmla="*/ 293110 w 2243527"/>
                <a:gd name="connsiteY364" fmla="*/ 315025 h 714970"/>
                <a:gd name="connsiteX365" fmla="*/ 293110 w 2243527"/>
                <a:gd name="connsiteY365" fmla="*/ 282153 h 714970"/>
                <a:gd name="connsiteX366" fmla="*/ 312286 w 2243527"/>
                <a:gd name="connsiteY366" fmla="*/ 282153 h 714970"/>
                <a:gd name="connsiteX367" fmla="*/ 312286 w 2243527"/>
                <a:gd name="connsiteY367" fmla="*/ 315025 h 714970"/>
                <a:gd name="connsiteX368" fmla="*/ 312286 w 2243527"/>
                <a:gd name="connsiteY368" fmla="*/ 257499 h 714970"/>
                <a:gd name="connsiteX369" fmla="*/ 293110 w 2243527"/>
                <a:gd name="connsiteY369" fmla="*/ 257499 h 714970"/>
                <a:gd name="connsiteX370" fmla="*/ 293110 w 2243527"/>
                <a:gd name="connsiteY370" fmla="*/ 227366 h 714970"/>
                <a:gd name="connsiteX371" fmla="*/ 312286 w 2243527"/>
                <a:gd name="connsiteY371" fmla="*/ 227366 h 714970"/>
                <a:gd name="connsiteX372" fmla="*/ 312286 w 2243527"/>
                <a:gd name="connsiteY372" fmla="*/ 257499 h 714970"/>
                <a:gd name="connsiteX373" fmla="*/ 312286 w 2243527"/>
                <a:gd name="connsiteY373" fmla="*/ 205451 h 714970"/>
                <a:gd name="connsiteX374" fmla="*/ 293110 w 2243527"/>
                <a:gd name="connsiteY374" fmla="*/ 205451 h 714970"/>
                <a:gd name="connsiteX375" fmla="*/ 293110 w 2243527"/>
                <a:gd name="connsiteY375" fmla="*/ 175318 h 714970"/>
                <a:gd name="connsiteX376" fmla="*/ 312286 w 2243527"/>
                <a:gd name="connsiteY376" fmla="*/ 175318 h 714970"/>
                <a:gd name="connsiteX377" fmla="*/ 312286 w 2243527"/>
                <a:gd name="connsiteY377" fmla="*/ 205451 h 714970"/>
                <a:gd name="connsiteX378" fmla="*/ 312286 w 2243527"/>
                <a:gd name="connsiteY378" fmla="*/ 153404 h 714970"/>
                <a:gd name="connsiteX379" fmla="*/ 293110 w 2243527"/>
                <a:gd name="connsiteY379" fmla="*/ 153404 h 714970"/>
                <a:gd name="connsiteX380" fmla="*/ 293110 w 2243527"/>
                <a:gd name="connsiteY380" fmla="*/ 123271 h 714970"/>
                <a:gd name="connsiteX381" fmla="*/ 312286 w 2243527"/>
                <a:gd name="connsiteY381" fmla="*/ 123271 h 714970"/>
                <a:gd name="connsiteX382" fmla="*/ 312286 w 2243527"/>
                <a:gd name="connsiteY382" fmla="*/ 153404 h 714970"/>
                <a:gd name="connsiteX383" fmla="*/ 312286 w 2243527"/>
                <a:gd name="connsiteY383" fmla="*/ 101356 h 714970"/>
                <a:gd name="connsiteX384" fmla="*/ 293110 w 2243527"/>
                <a:gd name="connsiteY384" fmla="*/ 101356 h 714970"/>
                <a:gd name="connsiteX385" fmla="*/ 293110 w 2243527"/>
                <a:gd name="connsiteY385" fmla="*/ 65744 h 714970"/>
                <a:gd name="connsiteX386" fmla="*/ 312286 w 2243527"/>
                <a:gd name="connsiteY386" fmla="*/ 65744 h 714970"/>
                <a:gd name="connsiteX387" fmla="*/ 312286 w 2243527"/>
                <a:gd name="connsiteY387" fmla="*/ 101356 h 714970"/>
                <a:gd name="connsiteX388" fmla="*/ 334201 w 2243527"/>
                <a:gd name="connsiteY388" fmla="*/ 575264 h 714970"/>
                <a:gd name="connsiteX389" fmla="*/ 320504 w 2243527"/>
                <a:gd name="connsiteY389" fmla="*/ 575264 h 714970"/>
                <a:gd name="connsiteX390" fmla="*/ 320504 w 2243527"/>
                <a:gd name="connsiteY390" fmla="*/ 542391 h 714970"/>
                <a:gd name="connsiteX391" fmla="*/ 334201 w 2243527"/>
                <a:gd name="connsiteY391" fmla="*/ 542391 h 714970"/>
                <a:gd name="connsiteX392" fmla="*/ 334201 w 2243527"/>
                <a:gd name="connsiteY392" fmla="*/ 575264 h 714970"/>
                <a:gd name="connsiteX393" fmla="*/ 334201 w 2243527"/>
                <a:gd name="connsiteY393" fmla="*/ 523216 h 714970"/>
                <a:gd name="connsiteX394" fmla="*/ 320504 w 2243527"/>
                <a:gd name="connsiteY394" fmla="*/ 523216 h 714970"/>
                <a:gd name="connsiteX395" fmla="*/ 320504 w 2243527"/>
                <a:gd name="connsiteY395" fmla="*/ 490344 h 714970"/>
                <a:gd name="connsiteX396" fmla="*/ 334201 w 2243527"/>
                <a:gd name="connsiteY396" fmla="*/ 490344 h 714970"/>
                <a:gd name="connsiteX397" fmla="*/ 334201 w 2243527"/>
                <a:gd name="connsiteY397" fmla="*/ 523216 h 714970"/>
                <a:gd name="connsiteX398" fmla="*/ 334201 w 2243527"/>
                <a:gd name="connsiteY398" fmla="*/ 471168 h 714970"/>
                <a:gd name="connsiteX399" fmla="*/ 320504 w 2243527"/>
                <a:gd name="connsiteY399" fmla="*/ 471168 h 714970"/>
                <a:gd name="connsiteX400" fmla="*/ 320504 w 2243527"/>
                <a:gd name="connsiteY400" fmla="*/ 438296 h 714970"/>
                <a:gd name="connsiteX401" fmla="*/ 334201 w 2243527"/>
                <a:gd name="connsiteY401" fmla="*/ 438296 h 714970"/>
                <a:gd name="connsiteX402" fmla="*/ 334201 w 2243527"/>
                <a:gd name="connsiteY402" fmla="*/ 471168 h 714970"/>
                <a:gd name="connsiteX403" fmla="*/ 334201 w 2243527"/>
                <a:gd name="connsiteY403" fmla="*/ 419121 h 714970"/>
                <a:gd name="connsiteX404" fmla="*/ 320504 w 2243527"/>
                <a:gd name="connsiteY404" fmla="*/ 419121 h 714970"/>
                <a:gd name="connsiteX405" fmla="*/ 320504 w 2243527"/>
                <a:gd name="connsiteY405" fmla="*/ 386248 h 714970"/>
                <a:gd name="connsiteX406" fmla="*/ 334201 w 2243527"/>
                <a:gd name="connsiteY406" fmla="*/ 386248 h 714970"/>
                <a:gd name="connsiteX407" fmla="*/ 334201 w 2243527"/>
                <a:gd name="connsiteY407" fmla="*/ 419121 h 714970"/>
                <a:gd name="connsiteX408" fmla="*/ 334201 w 2243527"/>
                <a:gd name="connsiteY408" fmla="*/ 367073 h 714970"/>
                <a:gd name="connsiteX409" fmla="*/ 320504 w 2243527"/>
                <a:gd name="connsiteY409" fmla="*/ 367073 h 714970"/>
                <a:gd name="connsiteX410" fmla="*/ 320504 w 2243527"/>
                <a:gd name="connsiteY410" fmla="*/ 334201 h 714970"/>
                <a:gd name="connsiteX411" fmla="*/ 334201 w 2243527"/>
                <a:gd name="connsiteY411" fmla="*/ 334201 h 714970"/>
                <a:gd name="connsiteX412" fmla="*/ 334201 w 2243527"/>
                <a:gd name="connsiteY412" fmla="*/ 367073 h 714970"/>
                <a:gd name="connsiteX413" fmla="*/ 334201 w 2243527"/>
                <a:gd name="connsiteY413" fmla="*/ 315025 h 714970"/>
                <a:gd name="connsiteX414" fmla="*/ 320504 w 2243527"/>
                <a:gd name="connsiteY414" fmla="*/ 315025 h 714970"/>
                <a:gd name="connsiteX415" fmla="*/ 320504 w 2243527"/>
                <a:gd name="connsiteY415" fmla="*/ 282153 h 714970"/>
                <a:gd name="connsiteX416" fmla="*/ 334201 w 2243527"/>
                <a:gd name="connsiteY416" fmla="*/ 282153 h 714970"/>
                <a:gd name="connsiteX417" fmla="*/ 334201 w 2243527"/>
                <a:gd name="connsiteY417" fmla="*/ 315025 h 714970"/>
                <a:gd name="connsiteX418" fmla="*/ 334201 w 2243527"/>
                <a:gd name="connsiteY418" fmla="*/ 257499 h 714970"/>
                <a:gd name="connsiteX419" fmla="*/ 320504 w 2243527"/>
                <a:gd name="connsiteY419" fmla="*/ 257499 h 714970"/>
                <a:gd name="connsiteX420" fmla="*/ 320504 w 2243527"/>
                <a:gd name="connsiteY420" fmla="*/ 227366 h 714970"/>
                <a:gd name="connsiteX421" fmla="*/ 334201 w 2243527"/>
                <a:gd name="connsiteY421" fmla="*/ 227366 h 714970"/>
                <a:gd name="connsiteX422" fmla="*/ 334201 w 2243527"/>
                <a:gd name="connsiteY422" fmla="*/ 257499 h 714970"/>
                <a:gd name="connsiteX423" fmla="*/ 334201 w 2243527"/>
                <a:gd name="connsiteY423" fmla="*/ 205451 h 714970"/>
                <a:gd name="connsiteX424" fmla="*/ 320504 w 2243527"/>
                <a:gd name="connsiteY424" fmla="*/ 205451 h 714970"/>
                <a:gd name="connsiteX425" fmla="*/ 320504 w 2243527"/>
                <a:gd name="connsiteY425" fmla="*/ 175318 h 714970"/>
                <a:gd name="connsiteX426" fmla="*/ 334201 w 2243527"/>
                <a:gd name="connsiteY426" fmla="*/ 175318 h 714970"/>
                <a:gd name="connsiteX427" fmla="*/ 334201 w 2243527"/>
                <a:gd name="connsiteY427" fmla="*/ 205451 h 714970"/>
                <a:gd name="connsiteX428" fmla="*/ 334201 w 2243527"/>
                <a:gd name="connsiteY428" fmla="*/ 153404 h 714970"/>
                <a:gd name="connsiteX429" fmla="*/ 320504 w 2243527"/>
                <a:gd name="connsiteY429" fmla="*/ 153404 h 714970"/>
                <a:gd name="connsiteX430" fmla="*/ 320504 w 2243527"/>
                <a:gd name="connsiteY430" fmla="*/ 123271 h 714970"/>
                <a:gd name="connsiteX431" fmla="*/ 334201 w 2243527"/>
                <a:gd name="connsiteY431" fmla="*/ 123271 h 714970"/>
                <a:gd name="connsiteX432" fmla="*/ 334201 w 2243527"/>
                <a:gd name="connsiteY432" fmla="*/ 153404 h 714970"/>
                <a:gd name="connsiteX433" fmla="*/ 334201 w 2243527"/>
                <a:gd name="connsiteY433" fmla="*/ 101356 h 714970"/>
                <a:gd name="connsiteX434" fmla="*/ 320504 w 2243527"/>
                <a:gd name="connsiteY434" fmla="*/ 101356 h 714970"/>
                <a:gd name="connsiteX435" fmla="*/ 320504 w 2243527"/>
                <a:gd name="connsiteY435" fmla="*/ 65744 h 714970"/>
                <a:gd name="connsiteX436" fmla="*/ 334201 w 2243527"/>
                <a:gd name="connsiteY436" fmla="*/ 65744 h 714970"/>
                <a:gd name="connsiteX437" fmla="*/ 334201 w 2243527"/>
                <a:gd name="connsiteY437" fmla="*/ 101356 h 714970"/>
                <a:gd name="connsiteX438" fmla="*/ 460211 w 2243527"/>
                <a:gd name="connsiteY438" fmla="*/ 238323 h 714970"/>
                <a:gd name="connsiteX439" fmla="*/ 498562 w 2243527"/>
                <a:gd name="connsiteY439" fmla="*/ 238323 h 714970"/>
                <a:gd name="connsiteX440" fmla="*/ 498562 w 2243527"/>
                <a:gd name="connsiteY440" fmla="*/ 268456 h 714970"/>
                <a:gd name="connsiteX441" fmla="*/ 460211 w 2243527"/>
                <a:gd name="connsiteY441" fmla="*/ 268456 h 714970"/>
                <a:gd name="connsiteX442" fmla="*/ 460211 w 2243527"/>
                <a:gd name="connsiteY442" fmla="*/ 238323 h 714970"/>
                <a:gd name="connsiteX443" fmla="*/ 460211 w 2243527"/>
                <a:gd name="connsiteY443" fmla="*/ 295850 h 714970"/>
                <a:gd name="connsiteX444" fmla="*/ 498562 w 2243527"/>
                <a:gd name="connsiteY444" fmla="*/ 295850 h 714970"/>
                <a:gd name="connsiteX445" fmla="*/ 498562 w 2243527"/>
                <a:gd name="connsiteY445" fmla="*/ 328722 h 714970"/>
                <a:gd name="connsiteX446" fmla="*/ 460211 w 2243527"/>
                <a:gd name="connsiteY446" fmla="*/ 328722 h 714970"/>
                <a:gd name="connsiteX447" fmla="*/ 460211 w 2243527"/>
                <a:gd name="connsiteY447" fmla="*/ 295850 h 714970"/>
                <a:gd name="connsiteX448" fmla="*/ 460211 w 2243527"/>
                <a:gd name="connsiteY448" fmla="*/ 350637 h 714970"/>
                <a:gd name="connsiteX449" fmla="*/ 498562 w 2243527"/>
                <a:gd name="connsiteY449" fmla="*/ 350637 h 714970"/>
                <a:gd name="connsiteX450" fmla="*/ 498562 w 2243527"/>
                <a:gd name="connsiteY450" fmla="*/ 383509 h 714970"/>
                <a:gd name="connsiteX451" fmla="*/ 460211 w 2243527"/>
                <a:gd name="connsiteY451" fmla="*/ 383509 h 714970"/>
                <a:gd name="connsiteX452" fmla="*/ 460211 w 2243527"/>
                <a:gd name="connsiteY452" fmla="*/ 350637 h 714970"/>
                <a:gd name="connsiteX453" fmla="*/ 460211 w 2243527"/>
                <a:gd name="connsiteY453" fmla="*/ 410903 h 714970"/>
                <a:gd name="connsiteX454" fmla="*/ 498562 w 2243527"/>
                <a:gd name="connsiteY454" fmla="*/ 410903 h 714970"/>
                <a:gd name="connsiteX455" fmla="*/ 498562 w 2243527"/>
                <a:gd name="connsiteY455" fmla="*/ 441035 h 714970"/>
                <a:gd name="connsiteX456" fmla="*/ 460211 w 2243527"/>
                <a:gd name="connsiteY456" fmla="*/ 441035 h 714970"/>
                <a:gd name="connsiteX457" fmla="*/ 460211 w 2243527"/>
                <a:gd name="connsiteY457" fmla="*/ 410903 h 714970"/>
                <a:gd name="connsiteX458" fmla="*/ 512258 w 2243527"/>
                <a:gd name="connsiteY458" fmla="*/ 682098 h 714970"/>
                <a:gd name="connsiteX459" fmla="*/ 391727 w 2243527"/>
                <a:gd name="connsiteY459" fmla="*/ 682098 h 714970"/>
                <a:gd name="connsiteX460" fmla="*/ 391727 w 2243527"/>
                <a:gd name="connsiteY460" fmla="*/ 662923 h 714970"/>
                <a:gd name="connsiteX461" fmla="*/ 512258 w 2243527"/>
                <a:gd name="connsiteY461" fmla="*/ 662923 h 714970"/>
                <a:gd name="connsiteX462" fmla="*/ 512258 w 2243527"/>
                <a:gd name="connsiteY462" fmla="*/ 682098 h 714970"/>
                <a:gd name="connsiteX463" fmla="*/ 512258 w 2243527"/>
                <a:gd name="connsiteY463" fmla="*/ 646487 h 714970"/>
                <a:gd name="connsiteX464" fmla="*/ 391727 w 2243527"/>
                <a:gd name="connsiteY464" fmla="*/ 646487 h 714970"/>
                <a:gd name="connsiteX465" fmla="*/ 391727 w 2243527"/>
                <a:gd name="connsiteY465" fmla="*/ 627311 h 714970"/>
                <a:gd name="connsiteX466" fmla="*/ 512258 w 2243527"/>
                <a:gd name="connsiteY466" fmla="*/ 627311 h 714970"/>
                <a:gd name="connsiteX467" fmla="*/ 512258 w 2243527"/>
                <a:gd name="connsiteY467" fmla="*/ 646487 h 714970"/>
                <a:gd name="connsiteX468" fmla="*/ 512258 w 2243527"/>
                <a:gd name="connsiteY468" fmla="*/ 613614 h 714970"/>
                <a:gd name="connsiteX469" fmla="*/ 391727 w 2243527"/>
                <a:gd name="connsiteY469" fmla="*/ 613614 h 714970"/>
                <a:gd name="connsiteX470" fmla="*/ 391727 w 2243527"/>
                <a:gd name="connsiteY470" fmla="*/ 594439 h 714970"/>
                <a:gd name="connsiteX471" fmla="*/ 512258 w 2243527"/>
                <a:gd name="connsiteY471" fmla="*/ 594439 h 714970"/>
                <a:gd name="connsiteX472" fmla="*/ 512258 w 2243527"/>
                <a:gd name="connsiteY472" fmla="*/ 613614 h 714970"/>
                <a:gd name="connsiteX473" fmla="*/ 512258 w 2243527"/>
                <a:gd name="connsiteY473" fmla="*/ 580742 h 714970"/>
                <a:gd name="connsiteX474" fmla="*/ 391727 w 2243527"/>
                <a:gd name="connsiteY474" fmla="*/ 580742 h 714970"/>
                <a:gd name="connsiteX475" fmla="*/ 391727 w 2243527"/>
                <a:gd name="connsiteY475" fmla="*/ 561567 h 714970"/>
                <a:gd name="connsiteX476" fmla="*/ 512258 w 2243527"/>
                <a:gd name="connsiteY476" fmla="*/ 561567 h 714970"/>
                <a:gd name="connsiteX477" fmla="*/ 512258 w 2243527"/>
                <a:gd name="connsiteY477" fmla="*/ 580742 h 714970"/>
                <a:gd name="connsiteX478" fmla="*/ 512258 w 2243527"/>
                <a:gd name="connsiteY478" fmla="*/ 545131 h 714970"/>
                <a:gd name="connsiteX479" fmla="*/ 391727 w 2243527"/>
                <a:gd name="connsiteY479" fmla="*/ 545131 h 714970"/>
                <a:gd name="connsiteX480" fmla="*/ 391727 w 2243527"/>
                <a:gd name="connsiteY480" fmla="*/ 525955 h 714970"/>
                <a:gd name="connsiteX481" fmla="*/ 512258 w 2243527"/>
                <a:gd name="connsiteY481" fmla="*/ 525955 h 714970"/>
                <a:gd name="connsiteX482" fmla="*/ 512258 w 2243527"/>
                <a:gd name="connsiteY482" fmla="*/ 545131 h 714970"/>
                <a:gd name="connsiteX483" fmla="*/ 512258 w 2243527"/>
                <a:gd name="connsiteY483" fmla="*/ 512258 h 714970"/>
                <a:gd name="connsiteX484" fmla="*/ 391727 w 2243527"/>
                <a:gd name="connsiteY484" fmla="*/ 512258 h 714970"/>
                <a:gd name="connsiteX485" fmla="*/ 391727 w 2243527"/>
                <a:gd name="connsiteY485" fmla="*/ 493083 h 714970"/>
                <a:gd name="connsiteX486" fmla="*/ 512258 w 2243527"/>
                <a:gd name="connsiteY486" fmla="*/ 493083 h 714970"/>
                <a:gd name="connsiteX487" fmla="*/ 512258 w 2243527"/>
                <a:gd name="connsiteY487" fmla="*/ 512258 h 714970"/>
                <a:gd name="connsiteX488" fmla="*/ 547870 w 2243527"/>
                <a:gd name="connsiteY488" fmla="*/ 441035 h 714970"/>
                <a:gd name="connsiteX489" fmla="*/ 509519 w 2243527"/>
                <a:gd name="connsiteY489" fmla="*/ 441035 h 714970"/>
                <a:gd name="connsiteX490" fmla="*/ 509519 w 2243527"/>
                <a:gd name="connsiteY490" fmla="*/ 410903 h 714970"/>
                <a:gd name="connsiteX491" fmla="*/ 547870 w 2243527"/>
                <a:gd name="connsiteY491" fmla="*/ 410903 h 714970"/>
                <a:gd name="connsiteX492" fmla="*/ 547870 w 2243527"/>
                <a:gd name="connsiteY492" fmla="*/ 441035 h 714970"/>
                <a:gd name="connsiteX493" fmla="*/ 547870 w 2243527"/>
                <a:gd name="connsiteY493" fmla="*/ 386248 h 714970"/>
                <a:gd name="connsiteX494" fmla="*/ 509519 w 2243527"/>
                <a:gd name="connsiteY494" fmla="*/ 386248 h 714970"/>
                <a:gd name="connsiteX495" fmla="*/ 509519 w 2243527"/>
                <a:gd name="connsiteY495" fmla="*/ 353376 h 714970"/>
                <a:gd name="connsiteX496" fmla="*/ 547870 w 2243527"/>
                <a:gd name="connsiteY496" fmla="*/ 353376 h 714970"/>
                <a:gd name="connsiteX497" fmla="*/ 547870 w 2243527"/>
                <a:gd name="connsiteY497" fmla="*/ 386248 h 714970"/>
                <a:gd name="connsiteX498" fmla="*/ 547870 w 2243527"/>
                <a:gd name="connsiteY498" fmla="*/ 328722 h 714970"/>
                <a:gd name="connsiteX499" fmla="*/ 509519 w 2243527"/>
                <a:gd name="connsiteY499" fmla="*/ 328722 h 714970"/>
                <a:gd name="connsiteX500" fmla="*/ 509519 w 2243527"/>
                <a:gd name="connsiteY500" fmla="*/ 295850 h 714970"/>
                <a:gd name="connsiteX501" fmla="*/ 547870 w 2243527"/>
                <a:gd name="connsiteY501" fmla="*/ 295850 h 714970"/>
                <a:gd name="connsiteX502" fmla="*/ 547870 w 2243527"/>
                <a:gd name="connsiteY502" fmla="*/ 328722 h 714970"/>
                <a:gd name="connsiteX503" fmla="*/ 547870 w 2243527"/>
                <a:gd name="connsiteY503" fmla="*/ 268456 h 714970"/>
                <a:gd name="connsiteX504" fmla="*/ 509519 w 2243527"/>
                <a:gd name="connsiteY504" fmla="*/ 268456 h 714970"/>
                <a:gd name="connsiteX505" fmla="*/ 509519 w 2243527"/>
                <a:gd name="connsiteY505" fmla="*/ 238323 h 714970"/>
                <a:gd name="connsiteX506" fmla="*/ 547870 w 2243527"/>
                <a:gd name="connsiteY506" fmla="*/ 238323 h 714970"/>
                <a:gd name="connsiteX507" fmla="*/ 547870 w 2243527"/>
                <a:gd name="connsiteY507" fmla="*/ 268456 h 714970"/>
                <a:gd name="connsiteX508" fmla="*/ 654705 w 2243527"/>
                <a:gd name="connsiteY508" fmla="*/ 693056 h 714970"/>
                <a:gd name="connsiteX509" fmla="*/ 635529 w 2243527"/>
                <a:gd name="connsiteY509" fmla="*/ 693056 h 714970"/>
                <a:gd name="connsiteX510" fmla="*/ 635529 w 2243527"/>
                <a:gd name="connsiteY510" fmla="*/ 662923 h 714970"/>
                <a:gd name="connsiteX511" fmla="*/ 654705 w 2243527"/>
                <a:gd name="connsiteY511" fmla="*/ 662923 h 714970"/>
                <a:gd name="connsiteX512" fmla="*/ 654705 w 2243527"/>
                <a:gd name="connsiteY512" fmla="*/ 693056 h 714970"/>
                <a:gd name="connsiteX513" fmla="*/ 654705 w 2243527"/>
                <a:gd name="connsiteY513" fmla="*/ 635529 h 714970"/>
                <a:gd name="connsiteX514" fmla="*/ 635529 w 2243527"/>
                <a:gd name="connsiteY514" fmla="*/ 635529 h 714970"/>
                <a:gd name="connsiteX515" fmla="*/ 635529 w 2243527"/>
                <a:gd name="connsiteY515" fmla="*/ 608136 h 714970"/>
                <a:gd name="connsiteX516" fmla="*/ 654705 w 2243527"/>
                <a:gd name="connsiteY516" fmla="*/ 608136 h 714970"/>
                <a:gd name="connsiteX517" fmla="*/ 654705 w 2243527"/>
                <a:gd name="connsiteY517" fmla="*/ 635529 h 714970"/>
                <a:gd name="connsiteX518" fmla="*/ 654705 w 2243527"/>
                <a:gd name="connsiteY518" fmla="*/ 583482 h 714970"/>
                <a:gd name="connsiteX519" fmla="*/ 635529 w 2243527"/>
                <a:gd name="connsiteY519" fmla="*/ 583482 h 714970"/>
                <a:gd name="connsiteX520" fmla="*/ 635529 w 2243527"/>
                <a:gd name="connsiteY520" fmla="*/ 553349 h 714970"/>
                <a:gd name="connsiteX521" fmla="*/ 654705 w 2243527"/>
                <a:gd name="connsiteY521" fmla="*/ 553349 h 714970"/>
                <a:gd name="connsiteX522" fmla="*/ 654705 w 2243527"/>
                <a:gd name="connsiteY522" fmla="*/ 583482 h 714970"/>
                <a:gd name="connsiteX523" fmla="*/ 654705 w 2243527"/>
                <a:gd name="connsiteY523" fmla="*/ 528695 h 714970"/>
                <a:gd name="connsiteX524" fmla="*/ 635529 w 2243527"/>
                <a:gd name="connsiteY524" fmla="*/ 528695 h 714970"/>
                <a:gd name="connsiteX525" fmla="*/ 635529 w 2243527"/>
                <a:gd name="connsiteY525" fmla="*/ 498562 h 714970"/>
                <a:gd name="connsiteX526" fmla="*/ 654705 w 2243527"/>
                <a:gd name="connsiteY526" fmla="*/ 498562 h 714970"/>
                <a:gd name="connsiteX527" fmla="*/ 654705 w 2243527"/>
                <a:gd name="connsiteY527" fmla="*/ 528695 h 714970"/>
                <a:gd name="connsiteX528" fmla="*/ 654705 w 2243527"/>
                <a:gd name="connsiteY528" fmla="*/ 471168 h 714970"/>
                <a:gd name="connsiteX529" fmla="*/ 635529 w 2243527"/>
                <a:gd name="connsiteY529" fmla="*/ 471168 h 714970"/>
                <a:gd name="connsiteX530" fmla="*/ 635529 w 2243527"/>
                <a:gd name="connsiteY530" fmla="*/ 441035 h 714970"/>
                <a:gd name="connsiteX531" fmla="*/ 654705 w 2243527"/>
                <a:gd name="connsiteY531" fmla="*/ 441035 h 714970"/>
                <a:gd name="connsiteX532" fmla="*/ 654705 w 2243527"/>
                <a:gd name="connsiteY532" fmla="*/ 471168 h 714970"/>
                <a:gd name="connsiteX533" fmla="*/ 654705 w 2243527"/>
                <a:gd name="connsiteY533" fmla="*/ 416381 h 714970"/>
                <a:gd name="connsiteX534" fmla="*/ 635529 w 2243527"/>
                <a:gd name="connsiteY534" fmla="*/ 416381 h 714970"/>
                <a:gd name="connsiteX535" fmla="*/ 635529 w 2243527"/>
                <a:gd name="connsiteY535" fmla="*/ 386248 h 714970"/>
                <a:gd name="connsiteX536" fmla="*/ 654705 w 2243527"/>
                <a:gd name="connsiteY536" fmla="*/ 386248 h 714970"/>
                <a:gd name="connsiteX537" fmla="*/ 654705 w 2243527"/>
                <a:gd name="connsiteY537" fmla="*/ 416381 h 714970"/>
                <a:gd name="connsiteX538" fmla="*/ 679359 w 2243527"/>
                <a:gd name="connsiteY538" fmla="*/ 693056 h 714970"/>
                <a:gd name="connsiteX539" fmla="*/ 665662 w 2243527"/>
                <a:gd name="connsiteY539" fmla="*/ 693056 h 714970"/>
                <a:gd name="connsiteX540" fmla="*/ 665662 w 2243527"/>
                <a:gd name="connsiteY540" fmla="*/ 662923 h 714970"/>
                <a:gd name="connsiteX541" fmla="*/ 679359 w 2243527"/>
                <a:gd name="connsiteY541" fmla="*/ 662923 h 714970"/>
                <a:gd name="connsiteX542" fmla="*/ 679359 w 2243527"/>
                <a:gd name="connsiteY542" fmla="*/ 693056 h 714970"/>
                <a:gd name="connsiteX543" fmla="*/ 679359 w 2243527"/>
                <a:gd name="connsiteY543" fmla="*/ 635529 h 714970"/>
                <a:gd name="connsiteX544" fmla="*/ 665662 w 2243527"/>
                <a:gd name="connsiteY544" fmla="*/ 635529 h 714970"/>
                <a:gd name="connsiteX545" fmla="*/ 665662 w 2243527"/>
                <a:gd name="connsiteY545" fmla="*/ 608136 h 714970"/>
                <a:gd name="connsiteX546" fmla="*/ 679359 w 2243527"/>
                <a:gd name="connsiteY546" fmla="*/ 608136 h 714970"/>
                <a:gd name="connsiteX547" fmla="*/ 679359 w 2243527"/>
                <a:gd name="connsiteY547" fmla="*/ 635529 h 714970"/>
                <a:gd name="connsiteX548" fmla="*/ 679359 w 2243527"/>
                <a:gd name="connsiteY548" fmla="*/ 583482 h 714970"/>
                <a:gd name="connsiteX549" fmla="*/ 665662 w 2243527"/>
                <a:gd name="connsiteY549" fmla="*/ 583482 h 714970"/>
                <a:gd name="connsiteX550" fmla="*/ 665662 w 2243527"/>
                <a:gd name="connsiteY550" fmla="*/ 553349 h 714970"/>
                <a:gd name="connsiteX551" fmla="*/ 679359 w 2243527"/>
                <a:gd name="connsiteY551" fmla="*/ 553349 h 714970"/>
                <a:gd name="connsiteX552" fmla="*/ 679359 w 2243527"/>
                <a:gd name="connsiteY552" fmla="*/ 583482 h 714970"/>
                <a:gd name="connsiteX553" fmla="*/ 679359 w 2243527"/>
                <a:gd name="connsiteY553" fmla="*/ 528695 h 714970"/>
                <a:gd name="connsiteX554" fmla="*/ 665662 w 2243527"/>
                <a:gd name="connsiteY554" fmla="*/ 528695 h 714970"/>
                <a:gd name="connsiteX555" fmla="*/ 665662 w 2243527"/>
                <a:gd name="connsiteY555" fmla="*/ 498562 h 714970"/>
                <a:gd name="connsiteX556" fmla="*/ 679359 w 2243527"/>
                <a:gd name="connsiteY556" fmla="*/ 498562 h 714970"/>
                <a:gd name="connsiteX557" fmla="*/ 679359 w 2243527"/>
                <a:gd name="connsiteY557" fmla="*/ 528695 h 714970"/>
                <a:gd name="connsiteX558" fmla="*/ 679359 w 2243527"/>
                <a:gd name="connsiteY558" fmla="*/ 471168 h 714970"/>
                <a:gd name="connsiteX559" fmla="*/ 665662 w 2243527"/>
                <a:gd name="connsiteY559" fmla="*/ 471168 h 714970"/>
                <a:gd name="connsiteX560" fmla="*/ 665662 w 2243527"/>
                <a:gd name="connsiteY560" fmla="*/ 441035 h 714970"/>
                <a:gd name="connsiteX561" fmla="*/ 679359 w 2243527"/>
                <a:gd name="connsiteY561" fmla="*/ 441035 h 714970"/>
                <a:gd name="connsiteX562" fmla="*/ 679359 w 2243527"/>
                <a:gd name="connsiteY562" fmla="*/ 471168 h 714970"/>
                <a:gd name="connsiteX563" fmla="*/ 679359 w 2243527"/>
                <a:gd name="connsiteY563" fmla="*/ 416381 h 714970"/>
                <a:gd name="connsiteX564" fmla="*/ 665662 w 2243527"/>
                <a:gd name="connsiteY564" fmla="*/ 416381 h 714970"/>
                <a:gd name="connsiteX565" fmla="*/ 665662 w 2243527"/>
                <a:gd name="connsiteY565" fmla="*/ 386248 h 714970"/>
                <a:gd name="connsiteX566" fmla="*/ 679359 w 2243527"/>
                <a:gd name="connsiteY566" fmla="*/ 386248 h 714970"/>
                <a:gd name="connsiteX567" fmla="*/ 679359 w 2243527"/>
                <a:gd name="connsiteY567" fmla="*/ 416381 h 714970"/>
                <a:gd name="connsiteX568" fmla="*/ 701274 w 2243527"/>
                <a:gd name="connsiteY568" fmla="*/ 693056 h 714970"/>
                <a:gd name="connsiteX569" fmla="*/ 684838 w 2243527"/>
                <a:gd name="connsiteY569" fmla="*/ 693056 h 714970"/>
                <a:gd name="connsiteX570" fmla="*/ 684838 w 2243527"/>
                <a:gd name="connsiteY570" fmla="*/ 662923 h 714970"/>
                <a:gd name="connsiteX571" fmla="*/ 698534 w 2243527"/>
                <a:gd name="connsiteY571" fmla="*/ 662923 h 714970"/>
                <a:gd name="connsiteX572" fmla="*/ 698534 w 2243527"/>
                <a:gd name="connsiteY572" fmla="*/ 693056 h 714970"/>
                <a:gd name="connsiteX573" fmla="*/ 701274 w 2243527"/>
                <a:gd name="connsiteY573" fmla="*/ 635529 h 714970"/>
                <a:gd name="connsiteX574" fmla="*/ 684838 w 2243527"/>
                <a:gd name="connsiteY574" fmla="*/ 635529 h 714970"/>
                <a:gd name="connsiteX575" fmla="*/ 684838 w 2243527"/>
                <a:gd name="connsiteY575" fmla="*/ 608136 h 714970"/>
                <a:gd name="connsiteX576" fmla="*/ 698534 w 2243527"/>
                <a:gd name="connsiteY576" fmla="*/ 608136 h 714970"/>
                <a:gd name="connsiteX577" fmla="*/ 698534 w 2243527"/>
                <a:gd name="connsiteY577" fmla="*/ 635529 h 714970"/>
                <a:gd name="connsiteX578" fmla="*/ 701274 w 2243527"/>
                <a:gd name="connsiteY578" fmla="*/ 583482 h 714970"/>
                <a:gd name="connsiteX579" fmla="*/ 684838 w 2243527"/>
                <a:gd name="connsiteY579" fmla="*/ 583482 h 714970"/>
                <a:gd name="connsiteX580" fmla="*/ 684838 w 2243527"/>
                <a:gd name="connsiteY580" fmla="*/ 553349 h 714970"/>
                <a:gd name="connsiteX581" fmla="*/ 698534 w 2243527"/>
                <a:gd name="connsiteY581" fmla="*/ 553349 h 714970"/>
                <a:gd name="connsiteX582" fmla="*/ 698534 w 2243527"/>
                <a:gd name="connsiteY582" fmla="*/ 583482 h 714970"/>
                <a:gd name="connsiteX583" fmla="*/ 701274 w 2243527"/>
                <a:gd name="connsiteY583" fmla="*/ 528695 h 714970"/>
                <a:gd name="connsiteX584" fmla="*/ 684838 w 2243527"/>
                <a:gd name="connsiteY584" fmla="*/ 528695 h 714970"/>
                <a:gd name="connsiteX585" fmla="*/ 684838 w 2243527"/>
                <a:gd name="connsiteY585" fmla="*/ 498562 h 714970"/>
                <a:gd name="connsiteX586" fmla="*/ 698534 w 2243527"/>
                <a:gd name="connsiteY586" fmla="*/ 498562 h 714970"/>
                <a:gd name="connsiteX587" fmla="*/ 698534 w 2243527"/>
                <a:gd name="connsiteY587" fmla="*/ 528695 h 714970"/>
                <a:gd name="connsiteX588" fmla="*/ 701274 w 2243527"/>
                <a:gd name="connsiteY588" fmla="*/ 471168 h 714970"/>
                <a:gd name="connsiteX589" fmla="*/ 684838 w 2243527"/>
                <a:gd name="connsiteY589" fmla="*/ 471168 h 714970"/>
                <a:gd name="connsiteX590" fmla="*/ 684838 w 2243527"/>
                <a:gd name="connsiteY590" fmla="*/ 441035 h 714970"/>
                <a:gd name="connsiteX591" fmla="*/ 698534 w 2243527"/>
                <a:gd name="connsiteY591" fmla="*/ 441035 h 714970"/>
                <a:gd name="connsiteX592" fmla="*/ 698534 w 2243527"/>
                <a:gd name="connsiteY592" fmla="*/ 471168 h 714970"/>
                <a:gd name="connsiteX593" fmla="*/ 701274 w 2243527"/>
                <a:gd name="connsiteY593" fmla="*/ 416381 h 714970"/>
                <a:gd name="connsiteX594" fmla="*/ 684838 w 2243527"/>
                <a:gd name="connsiteY594" fmla="*/ 416381 h 714970"/>
                <a:gd name="connsiteX595" fmla="*/ 684838 w 2243527"/>
                <a:gd name="connsiteY595" fmla="*/ 386248 h 714970"/>
                <a:gd name="connsiteX596" fmla="*/ 698534 w 2243527"/>
                <a:gd name="connsiteY596" fmla="*/ 386248 h 714970"/>
                <a:gd name="connsiteX597" fmla="*/ 698534 w 2243527"/>
                <a:gd name="connsiteY597" fmla="*/ 416381 h 714970"/>
                <a:gd name="connsiteX598" fmla="*/ 723188 w 2243527"/>
                <a:gd name="connsiteY598" fmla="*/ 693056 h 714970"/>
                <a:gd name="connsiteX599" fmla="*/ 709492 w 2243527"/>
                <a:gd name="connsiteY599" fmla="*/ 693056 h 714970"/>
                <a:gd name="connsiteX600" fmla="*/ 709492 w 2243527"/>
                <a:gd name="connsiteY600" fmla="*/ 662923 h 714970"/>
                <a:gd name="connsiteX601" fmla="*/ 723188 w 2243527"/>
                <a:gd name="connsiteY601" fmla="*/ 662923 h 714970"/>
                <a:gd name="connsiteX602" fmla="*/ 723188 w 2243527"/>
                <a:gd name="connsiteY602" fmla="*/ 693056 h 714970"/>
                <a:gd name="connsiteX603" fmla="*/ 723188 w 2243527"/>
                <a:gd name="connsiteY603" fmla="*/ 635529 h 714970"/>
                <a:gd name="connsiteX604" fmla="*/ 709492 w 2243527"/>
                <a:gd name="connsiteY604" fmla="*/ 635529 h 714970"/>
                <a:gd name="connsiteX605" fmla="*/ 709492 w 2243527"/>
                <a:gd name="connsiteY605" fmla="*/ 608136 h 714970"/>
                <a:gd name="connsiteX606" fmla="*/ 723188 w 2243527"/>
                <a:gd name="connsiteY606" fmla="*/ 608136 h 714970"/>
                <a:gd name="connsiteX607" fmla="*/ 723188 w 2243527"/>
                <a:gd name="connsiteY607" fmla="*/ 635529 h 714970"/>
                <a:gd name="connsiteX608" fmla="*/ 723188 w 2243527"/>
                <a:gd name="connsiteY608" fmla="*/ 583482 h 714970"/>
                <a:gd name="connsiteX609" fmla="*/ 709492 w 2243527"/>
                <a:gd name="connsiteY609" fmla="*/ 583482 h 714970"/>
                <a:gd name="connsiteX610" fmla="*/ 709492 w 2243527"/>
                <a:gd name="connsiteY610" fmla="*/ 553349 h 714970"/>
                <a:gd name="connsiteX611" fmla="*/ 723188 w 2243527"/>
                <a:gd name="connsiteY611" fmla="*/ 553349 h 714970"/>
                <a:gd name="connsiteX612" fmla="*/ 723188 w 2243527"/>
                <a:gd name="connsiteY612" fmla="*/ 583482 h 714970"/>
                <a:gd name="connsiteX613" fmla="*/ 723188 w 2243527"/>
                <a:gd name="connsiteY613" fmla="*/ 528695 h 714970"/>
                <a:gd name="connsiteX614" fmla="*/ 709492 w 2243527"/>
                <a:gd name="connsiteY614" fmla="*/ 528695 h 714970"/>
                <a:gd name="connsiteX615" fmla="*/ 709492 w 2243527"/>
                <a:gd name="connsiteY615" fmla="*/ 498562 h 714970"/>
                <a:gd name="connsiteX616" fmla="*/ 723188 w 2243527"/>
                <a:gd name="connsiteY616" fmla="*/ 498562 h 714970"/>
                <a:gd name="connsiteX617" fmla="*/ 723188 w 2243527"/>
                <a:gd name="connsiteY617" fmla="*/ 528695 h 714970"/>
                <a:gd name="connsiteX618" fmla="*/ 723188 w 2243527"/>
                <a:gd name="connsiteY618" fmla="*/ 471168 h 714970"/>
                <a:gd name="connsiteX619" fmla="*/ 709492 w 2243527"/>
                <a:gd name="connsiteY619" fmla="*/ 471168 h 714970"/>
                <a:gd name="connsiteX620" fmla="*/ 709492 w 2243527"/>
                <a:gd name="connsiteY620" fmla="*/ 441035 h 714970"/>
                <a:gd name="connsiteX621" fmla="*/ 723188 w 2243527"/>
                <a:gd name="connsiteY621" fmla="*/ 441035 h 714970"/>
                <a:gd name="connsiteX622" fmla="*/ 723188 w 2243527"/>
                <a:gd name="connsiteY622" fmla="*/ 471168 h 714970"/>
                <a:gd name="connsiteX623" fmla="*/ 723188 w 2243527"/>
                <a:gd name="connsiteY623" fmla="*/ 416381 h 714970"/>
                <a:gd name="connsiteX624" fmla="*/ 709492 w 2243527"/>
                <a:gd name="connsiteY624" fmla="*/ 416381 h 714970"/>
                <a:gd name="connsiteX625" fmla="*/ 709492 w 2243527"/>
                <a:gd name="connsiteY625" fmla="*/ 386248 h 714970"/>
                <a:gd name="connsiteX626" fmla="*/ 723188 w 2243527"/>
                <a:gd name="connsiteY626" fmla="*/ 386248 h 714970"/>
                <a:gd name="connsiteX627" fmla="*/ 723188 w 2243527"/>
                <a:gd name="connsiteY627" fmla="*/ 416381 h 714970"/>
                <a:gd name="connsiteX628" fmla="*/ 816326 w 2243527"/>
                <a:gd name="connsiteY628" fmla="*/ 698534 h 714970"/>
                <a:gd name="connsiteX629" fmla="*/ 756061 w 2243527"/>
                <a:gd name="connsiteY629" fmla="*/ 698534 h 714970"/>
                <a:gd name="connsiteX630" fmla="*/ 756061 w 2243527"/>
                <a:gd name="connsiteY630" fmla="*/ 676620 h 714970"/>
                <a:gd name="connsiteX631" fmla="*/ 816326 w 2243527"/>
                <a:gd name="connsiteY631" fmla="*/ 676620 h 714970"/>
                <a:gd name="connsiteX632" fmla="*/ 816326 w 2243527"/>
                <a:gd name="connsiteY632" fmla="*/ 698534 h 714970"/>
                <a:gd name="connsiteX633" fmla="*/ 816326 w 2243527"/>
                <a:gd name="connsiteY633" fmla="*/ 654705 h 714970"/>
                <a:gd name="connsiteX634" fmla="*/ 756061 w 2243527"/>
                <a:gd name="connsiteY634" fmla="*/ 654705 h 714970"/>
                <a:gd name="connsiteX635" fmla="*/ 756061 w 2243527"/>
                <a:gd name="connsiteY635" fmla="*/ 616354 h 714970"/>
                <a:gd name="connsiteX636" fmla="*/ 816326 w 2243527"/>
                <a:gd name="connsiteY636" fmla="*/ 616354 h 714970"/>
                <a:gd name="connsiteX637" fmla="*/ 816326 w 2243527"/>
                <a:gd name="connsiteY637" fmla="*/ 654705 h 714970"/>
                <a:gd name="connsiteX638" fmla="*/ 816326 w 2243527"/>
                <a:gd name="connsiteY638" fmla="*/ 594439 h 714970"/>
                <a:gd name="connsiteX639" fmla="*/ 756061 w 2243527"/>
                <a:gd name="connsiteY639" fmla="*/ 594439 h 714970"/>
                <a:gd name="connsiteX640" fmla="*/ 756061 w 2243527"/>
                <a:gd name="connsiteY640" fmla="*/ 556088 h 714970"/>
                <a:gd name="connsiteX641" fmla="*/ 816326 w 2243527"/>
                <a:gd name="connsiteY641" fmla="*/ 556088 h 714970"/>
                <a:gd name="connsiteX642" fmla="*/ 816326 w 2243527"/>
                <a:gd name="connsiteY642" fmla="*/ 594439 h 714970"/>
                <a:gd name="connsiteX643" fmla="*/ 816326 w 2243527"/>
                <a:gd name="connsiteY643" fmla="*/ 531434 h 714970"/>
                <a:gd name="connsiteX644" fmla="*/ 756061 w 2243527"/>
                <a:gd name="connsiteY644" fmla="*/ 531434 h 714970"/>
                <a:gd name="connsiteX645" fmla="*/ 756061 w 2243527"/>
                <a:gd name="connsiteY645" fmla="*/ 498562 h 714970"/>
                <a:gd name="connsiteX646" fmla="*/ 816326 w 2243527"/>
                <a:gd name="connsiteY646" fmla="*/ 498562 h 714970"/>
                <a:gd name="connsiteX647" fmla="*/ 816326 w 2243527"/>
                <a:gd name="connsiteY647" fmla="*/ 531434 h 714970"/>
                <a:gd name="connsiteX648" fmla="*/ 816326 w 2243527"/>
                <a:gd name="connsiteY648" fmla="*/ 471168 h 714970"/>
                <a:gd name="connsiteX649" fmla="*/ 756061 w 2243527"/>
                <a:gd name="connsiteY649" fmla="*/ 471168 h 714970"/>
                <a:gd name="connsiteX650" fmla="*/ 756061 w 2243527"/>
                <a:gd name="connsiteY650" fmla="*/ 438296 h 714970"/>
                <a:gd name="connsiteX651" fmla="*/ 816326 w 2243527"/>
                <a:gd name="connsiteY651" fmla="*/ 438296 h 714970"/>
                <a:gd name="connsiteX652" fmla="*/ 816326 w 2243527"/>
                <a:gd name="connsiteY652" fmla="*/ 471168 h 714970"/>
                <a:gd name="connsiteX653" fmla="*/ 980687 w 2243527"/>
                <a:gd name="connsiteY653" fmla="*/ 657444 h 714970"/>
                <a:gd name="connsiteX654" fmla="*/ 936858 w 2243527"/>
                <a:gd name="connsiteY654" fmla="*/ 657444 h 714970"/>
                <a:gd name="connsiteX655" fmla="*/ 936858 w 2243527"/>
                <a:gd name="connsiteY655" fmla="*/ 635529 h 714970"/>
                <a:gd name="connsiteX656" fmla="*/ 980687 w 2243527"/>
                <a:gd name="connsiteY656" fmla="*/ 635529 h 714970"/>
                <a:gd name="connsiteX657" fmla="*/ 980687 w 2243527"/>
                <a:gd name="connsiteY657" fmla="*/ 657444 h 714970"/>
                <a:gd name="connsiteX658" fmla="*/ 980687 w 2243527"/>
                <a:gd name="connsiteY658" fmla="*/ 621833 h 714970"/>
                <a:gd name="connsiteX659" fmla="*/ 936858 w 2243527"/>
                <a:gd name="connsiteY659" fmla="*/ 621833 h 714970"/>
                <a:gd name="connsiteX660" fmla="*/ 936858 w 2243527"/>
                <a:gd name="connsiteY660" fmla="*/ 599918 h 714970"/>
                <a:gd name="connsiteX661" fmla="*/ 980687 w 2243527"/>
                <a:gd name="connsiteY661" fmla="*/ 599918 h 714970"/>
                <a:gd name="connsiteX662" fmla="*/ 980687 w 2243527"/>
                <a:gd name="connsiteY662" fmla="*/ 621833 h 714970"/>
                <a:gd name="connsiteX663" fmla="*/ 980687 w 2243527"/>
                <a:gd name="connsiteY663" fmla="*/ 580742 h 714970"/>
                <a:gd name="connsiteX664" fmla="*/ 936858 w 2243527"/>
                <a:gd name="connsiteY664" fmla="*/ 580742 h 714970"/>
                <a:gd name="connsiteX665" fmla="*/ 936858 w 2243527"/>
                <a:gd name="connsiteY665" fmla="*/ 561567 h 714970"/>
                <a:gd name="connsiteX666" fmla="*/ 980687 w 2243527"/>
                <a:gd name="connsiteY666" fmla="*/ 561567 h 714970"/>
                <a:gd name="connsiteX667" fmla="*/ 980687 w 2243527"/>
                <a:gd name="connsiteY667" fmla="*/ 580742 h 714970"/>
                <a:gd name="connsiteX668" fmla="*/ 980687 w 2243527"/>
                <a:gd name="connsiteY668" fmla="*/ 542391 h 714970"/>
                <a:gd name="connsiteX669" fmla="*/ 936858 w 2243527"/>
                <a:gd name="connsiteY669" fmla="*/ 542391 h 714970"/>
                <a:gd name="connsiteX670" fmla="*/ 936858 w 2243527"/>
                <a:gd name="connsiteY670" fmla="*/ 523216 h 714970"/>
                <a:gd name="connsiteX671" fmla="*/ 980687 w 2243527"/>
                <a:gd name="connsiteY671" fmla="*/ 523216 h 714970"/>
                <a:gd name="connsiteX672" fmla="*/ 980687 w 2243527"/>
                <a:gd name="connsiteY672" fmla="*/ 542391 h 714970"/>
                <a:gd name="connsiteX673" fmla="*/ 980687 w 2243527"/>
                <a:gd name="connsiteY673" fmla="*/ 504040 h 714970"/>
                <a:gd name="connsiteX674" fmla="*/ 936858 w 2243527"/>
                <a:gd name="connsiteY674" fmla="*/ 504040 h 714970"/>
                <a:gd name="connsiteX675" fmla="*/ 936858 w 2243527"/>
                <a:gd name="connsiteY675" fmla="*/ 484865 h 714970"/>
                <a:gd name="connsiteX676" fmla="*/ 980687 w 2243527"/>
                <a:gd name="connsiteY676" fmla="*/ 484865 h 714970"/>
                <a:gd name="connsiteX677" fmla="*/ 980687 w 2243527"/>
                <a:gd name="connsiteY677" fmla="*/ 504040 h 714970"/>
                <a:gd name="connsiteX678" fmla="*/ 980687 w 2243527"/>
                <a:gd name="connsiteY678" fmla="*/ 468429 h 714970"/>
                <a:gd name="connsiteX679" fmla="*/ 936858 w 2243527"/>
                <a:gd name="connsiteY679" fmla="*/ 468429 h 714970"/>
                <a:gd name="connsiteX680" fmla="*/ 936858 w 2243527"/>
                <a:gd name="connsiteY680" fmla="*/ 449253 h 714970"/>
                <a:gd name="connsiteX681" fmla="*/ 980687 w 2243527"/>
                <a:gd name="connsiteY681" fmla="*/ 449253 h 714970"/>
                <a:gd name="connsiteX682" fmla="*/ 980687 w 2243527"/>
                <a:gd name="connsiteY682" fmla="*/ 468429 h 714970"/>
                <a:gd name="connsiteX683" fmla="*/ 1035474 w 2243527"/>
                <a:gd name="connsiteY683" fmla="*/ 657444 h 714970"/>
                <a:gd name="connsiteX684" fmla="*/ 994384 w 2243527"/>
                <a:gd name="connsiteY684" fmla="*/ 657444 h 714970"/>
                <a:gd name="connsiteX685" fmla="*/ 994384 w 2243527"/>
                <a:gd name="connsiteY685" fmla="*/ 635529 h 714970"/>
                <a:gd name="connsiteX686" fmla="*/ 1035474 w 2243527"/>
                <a:gd name="connsiteY686" fmla="*/ 635529 h 714970"/>
                <a:gd name="connsiteX687" fmla="*/ 1035474 w 2243527"/>
                <a:gd name="connsiteY687" fmla="*/ 657444 h 714970"/>
                <a:gd name="connsiteX688" fmla="*/ 1035474 w 2243527"/>
                <a:gd name="connsiteY688" fmla="*/ 621833 h 714970"/>
                <a:gd name="connsiteX689" fmla="*/ 994384 w 2243527"/>
                <a:gd name="connsiteY689" fmla="*/ 621833 h 714970"/>
                <a:gd name="connsiteX690" fmla="*/ 994384 w 2243527"/>
                <a:gd name="connsiteY690" fmla="*/ 599918 h 714970"/>
                <a:gd name="connsiteX691" fmla="*/ 1035474 w 2243527"/>
                <a:gd name="connsiteY691" fmla="*/ 599918 h 714970"/>
                <a:gd name="connsiteX692" fmla="*/ 1035474 w 2243527"/>
                <a:gd name="connsiteY692" fmla="*/ 621833 h 714970"/>
                <a:gd name="connsiteX693" fmla="*/ 1035474 w 2243527"/>
                <a:gd name="connsiteY693" fmla="*/ 580742 h 714970"/>
                <a:gd name="connsiteX694" fmla="*/ 994384 w 2243527"/>
                <a:gd name="connsiteY694" fmla="*/ 580742 h 714970"/>
                <a:gd name="connsiteX695" fmla="*/ 994384 w 2243527"/>
                <a:gd name="connsiteY695" fmla="*/ 561567 h 714970"/>
                <a:gd name="connsiteX696" fmla="*/ 1035474 w 2243527"/>
                <a:gd name="connsiteY696" fmla="*/ 561567 h 714970"/>
                <a:gd name="connsiteX697" fmla="*/ 1035474 w 2243527"/>
                <a:gd name="connsiteY697" fmla="*/ 580742 h 714970"/>
                <a:gd name="connsiteX698" fmla="*/ 1035474 w 2243527"/>
                <a:gd name="connsiteY698" fmla="*/ 542391 h 714970"/>
                <a:gd name="connsiteX699" fmla="*/ 994384 w 2243527"/>
                <a:gd name="connsiteY699" fmla="*/ 542391 h 714970"/>
                <a:gd name="connsiteX700" fmla="*/ 994384 w 2243527"/>
                <a:gd name="connsiteY700" fmla="*/ 523216 h 714970"/>
                <a:gd name="connsiteX701" fmla="*/ 1035474 w 2243527"/>
                <a:gd name="connsiteY701" fmla="*/ 523216 h 714970"/>
                <a:gd name="connsiteX702" fmla="*/ 1035474 w 2243527"/>
                <a:gd name="connsiteY702" fmla="*/ 542391 h 714970"/>
                <a:gd name="connsiteX703" fmla="*/ 1035474 w 2243527"/>
                <a:gd name="connsiteY703" fmla="*/ 504040 h 714970"/>
                <a:gd name="connsiteX704" fmla="*/ 994384 w 2243527"/>
                <a:gd name="connsiteY704" fmla="*/ 504040 h 714970"/>
                <a:gd name="connsiteX705" fmla="*/ 994384 w 2243527"/>
                <a:gd name="connsiteY705" fmla="*/ 484865 h 714970"/>
                <a:gd name="connsiteX706" fmla="*/ 1035474 w 2243527"/>
                <a:gd name="connsiteY706" fmla="*/ 484865 h 714970"/>
                <a:gd name="connsiteX707" fmla="*/ 1035474 w 2243527"/>
                <a:gd name="connsiteY707" fmla="*/ 504040 h 714970"/>
                <a:gd name="connsiteX708" fmla="*/ 1035474 w 2243527"/>
                <a:gd name="connsiteY708" fmla="*/ 468429 h 714970"/>
                <a:gd name="connsiteX709" fmla="*/ 994384 w 2243527"/>
                <a:gd name="connsiteY709" fmla="*/ 468429 h 714970"/>
                <a:gd name="connsiteX710" fmla="*/ 994384 w 2243527"/>
                <a:gd name="connsiteY710" fmla="*/ 449253 h 714970"/>
                <a:gd name="connsiteX711" fmla="*/ 1035474 w 2243527"/>
                <a:gd name="connsiteY711" fmla="*/ 449253 h 714970"/>
                <a:gd name="connsiteX712" fmla="*/ 1035474 w 2243527"/>
                <a:gd name="connsiteY712" fmla="*/ 468429 h 714970"/>
                <a:gd name="connsiteX713" fmla="*/ 1035474 w 2243527"/>
                <a:gd name="connsiteY713" fmla="*/ 430078 h 714970"/>
                <a:gd name="connsiteX714" fmla="*/ 994384 w 2243527"/>
                <a:gd name="connsiteY714" fmla="*/ 430078 h 714970"/>
                <a:gd name="connsiteX715" fmla="*/ 994384 w 2243527"/>
                <a:gd name="connsiteY715" fmla="*/ 410903 h 714970"/>
                <a:gd name="connsiteX716" fmla="*/ 1035474 w 2243527"/>
                <a:gd name="connsiteY716" fmla="*/ 410903 h 714970"/>
                <a:gd name="connsiteX717" fmla="*/ 1035474 w 2243527"/>
                <a:gd name="connsiteY717" fmla="*/ 430078 h 714970"/>
                <a:gd name="connsiteX718" fmla="*/ 1035474 w 2243527"/>
                <a:gd name="connsiteY718" fmla="*/ 391727 h 714970"/>
                <a:gd name="connsiteX719" fmla="*/ 994384 w 2243527"/>
                <a:gd name="connsiteY719" fmla="*/ 391727 h 714970"/>
                <a:gd name="connsiteX720" fmla="*/ 994384 w 2243527"/>
                <a:gd name="connsiteY720" fmla="*/ 372552 h 714970"/>
                <a:gd name="connsiteX721" fmla="*/ 1035474 w 2243527"/>
                <a:gd name="connsiteY721" fmla="*/ 372552 h 714970"/>
                <a:gd name="connsiteX722" fmla="*/ 1035474 w 2243527"/>
                <a:gd name="connsiteY722" fmla="*/ 391727 h 714970"/>
                <a:gd name="connsiteX723" fmla="*/ 1035474 w 2243527"/>
                <a:gd name="connsiteY723" fmla="*/ 356116 h 714970"/>
                <a:gd name="connsiteX724" fmla="*/ 994384 w 2243527"/>
                <a:gd name="connsiteY724" fmla="*/ 356116 h 714970"/>
                <a:gd name="connsiteX725" fmla="*/ 994384 w 2243527"/>
                <a:gd name="connsiteY725" fmla="*/ 336940 h 714970"/>
                <a:gd name="connsiteX726" fmla="*/ 1035474 w 2243527"/>
                <a:gd name="connsiteY726" fmla="*/ 336940 h 714970"/>
                <a:gd name="connsiteX727" fmla="*/ 1035474 w 2243527"/>
                <a:gd name="connsiteY727" fmla="*/ 356116 h 714970"/>
                <a:gd name="connsiteX728" fmla="*/ 1035474 w 2243527"/>
                <a:gd name="connsiteY728" fmla="*/ 317765 h 714970"/>
                <a:gd name="connsiteX729" fmla="*/ 994384 w 2243527"/>
                <a:gd name="connsiteY729" fmla="*/ 317765 h 714970"/>
                <a:gd name="connsiteX730" fmla="*/ 994384 w 2243527"/>
                <a:gd name="connsiteY730" fmla="*/ 298589 h 714970"/>
                <a:gd name="connsiteX731" fmla="*/ 1035474 w 2243527"/>
                <a:gd name="connsiteY731" fmla="*/ 298589 h 714970"/>
                <a:gd name="connsiteX732" fmla="*/ 1035474 w 2243527"/>
                <a:gd name="connsiteY732" fmla="*/ 317765 h 714970"/>
                <a:gd name="connsiteX733" fmla="*/ 1035474 w 2243527"/>
                <a:gd name="connsiteY733" fmla="*/ 279414 h 714970"/>
                <a:gd name="connsiteX734" fmla="*/ 994384 w 2243527"/>
                <a:gd name="connsiteY734" fmla="*/ 279414 h 714970"/>
                <a:gd name="connsiteX735" fmla="*/ 994384 w 2243527"/>
                <a:gd name="connsiteY735" fmla="*/ 257499 h 714970"/>
                <a:gd name="connsiteX736" fmla="*/ 1035474 w 2243527"/>
                <a:gd name="connsiteY736" fmla="*/ 257499 h 714970"/>
                <a:gd name="connsiteX737" fmla="*/ 1035474 w 2243527"/>
                <a:gd name="connsiteY737" fmla="*/ 279414 h 714970"/>
                <a:gd name="connsiteX738" fmla="*/ 1035474 w 2243527"/>
                <a:gd name="connsiteY738" fmla="*/ 243802 h 714970"/>
                <a:gd name="connsiteX739" fmla="*/ 994384 w 2243527"/>
                <a:gd name="connsiteY739" fmla="*/ 243802 h 714970"/>
                <a:gd name="connsiteX740" fmla="*/ 994384 w 2243527"/>
                <a:gd name="connsiteY740" fmla="*/ 219148 h 714970"/>
                <a:gd name="connsiteX741" fmla="*/ 1035474 w 2243527"/>
                <a:gd name="connsiteY741" fmla="*/ 219148 h 714970"/>
                <a:gd name="connsiteX742" fmla="*/ 1035474 w 2243527"/>
                <a:gd name="connsiteY742" fmla="*/ 243802 h 714970"/>
                <a:gd name="connsiteX743" fmla="*/ 1035474 w 2243527"/>
                <a:gd name="connsiteY743" fmla="*/ 205451 h 714970"/>
                <a:gd name="connsiteX744" fmla="*/ 994384 w 2243527"/>
                <a:gd name="connsiteY744" fmla="*/ 205451 h 714970"/>
                <a:gd name="connsiteX745" fmla="*/ 994384 w 2243527"/>
                <a:gd name="connsiteY745" fmla="*/ 183536 h 714970"/>
                <a:gd name="connsiteX746" fmla="*/ 1035474 w 2243527"/>
                <a:gd name="connsiteY746" fmla="*/ 183536 h 714970"/>
                <a:gd name="connsiteX747" fmla="*/ 1035474 w 2243527"/>
                <a:gd name="connsiteY747" fmla="*/ 205451 h 714970"/>
                <a:gd name="connsiteX748" fmla="*/ 1035474 w 2243527"/>
                <a:gd name="connsiteY748" fmla="*/ 167100 h 714970"/>
                <a:gd name="connsiteX749" fmla="*/ 994384 w 2243527"/>
                <a:gd name="connsiteY749" fmla="*/ 167100 h 714970"/>
                <a:gd name="connsiteX750" fmla="*/ 994384 w 2243527"/>
                <a:gd name="connsiteY750" fmla="*/ 145186 h 714970"/>
                <a:gd name="connsiteX751" fmla="*/ 1035474 w 2243527"/>
                <a:gd name="connsiteY751" fmla="*/ 145186 h 714970"/>
                <a:gd name="connsiteX752" fmla="*/ 1035474 w 2243527"/>
                <a:gd name="connsiteY752" fmla="*/ 167100 h 714970"/>
                <a:gd name="connsiteX753" fmla="*/ 1035474 w 2243527"/>
                <a:gd name="connsiteY753" fmla="*/ 131489 h 714970"/>
                <a:gd name="connsiteX754" fmla="*/ 994384 w 2243527"/>
                <a:gd name="connsiteY754" fmla="*/ 131489 h 714970"/>
                <a:gd name="connsiteX755" fmla="*/ 994384 w 2243527"/>
                <a:gd name="connsiteY755" fmla="*/ 106835 h 714970"/>
                <a:gd name="connsiteX756" fmla="*/ 1035474 w 2243527"/>
                <a:gd name="connsiteY756" fmla="*/ 106835 h 714970"/>
                <a:gd name="connsiteX757" fmla="*/ 1035474 w 2243527"/>
                <a:gd name="connsiteY757" fmla="*/ 131489 h 714970"/>
                <a:gd name="connsiteX758" fmla="*/ 1117655 w 2243527"/>
                <a:gd name="connsiteY758" fmla="*/ 698534 h 714970"/>
                <a:gd name="connsiteX759" fmla="*/ 1090261 w 2243527"/>
                <a:gd name="connsiteY759" fmla="*/ 698534 h 714970"/>
                <a:gd name="connsiteX760" fmla="*/ 1090261 w 2243527"/>
                <a:gd name="connsiteY760" fmla="*/ 397206 h 714970"/>
                <a:gd name="connsiteX761" fmla="*/ 1117655 w 2243527"/>
                <a:gd name="connsiteY761" fmla="*/ 397206 h 714970"/>
                <a:gd name="connsiteX762" fmla="*/ 1117655 w 2243527"/>
                <a:gd name="connsiteY762" fmla="*/ 698534 h 714970"/>
                <a:gd name="connsiteX763" fmla="*/ 1172442 w 2243527"/>
                <a:gd name="connsiteY763" fmla="*/ 698534 h 714970"/>
                <a:gd name="connsiteX764" fmla="*/ 1145048 w 2243527"/>
                <a:gd name="connsiteY764" fmla="*/ 698534 h 714970"/>
                <a:gd name="connsiteX765" fmla="*/ 1145048 w 2243527"/>
                <a:gd name="connsiteY765" fmla="*/ 397206 h 714970"/>
                <a:gd name="connsiteX766" fmla="*/ 1172442 w 2243527"/>
                <a:gd name="connsiteY766" fmla="*/ 397206 h 714970"/>
                <a:gd name="connsiteX767" fmla="*/ 1172442 w 2243527"/>
                <a:gd name="connsiteY767" fmla="*/ 698534 h 714970"/>
                <a:gd name="connsiteX768" fmla="*/ 1194357 w 2243527"/>
                <a:gd name="connsiteY768" fmla="*/ 309547 h 714970"/>
                <a:gd name="connsiteX769" fmla="*/ 1180660 w 2243527"/>
                <a:gd name="connsiteY769" fmla="*/ 309547 h 714970"/>
                <a:gd name="connsiteX770" fmla="*/ 1180660 w 2243527"/>
                <a:gd name="connsiteY770" fmla="*/ 276674 h 714970"/>
                <a:gd name="connsiteX771" fmla="*/ 1194357 w 2243527"/>
                <a:gd name="connsiteY771" fmla="*/ 276674 h 714970"/>
                <a:gd name="connsiteX772" fmla="*/ 1194357 w 2243527"/>
                <a:gd name="connsiteY772" fmla="*/ 309547 h 714970"/>
                <a:gd name="connsiteX773" fmla="*/ 1194357 w 2243527"/>
                <a:gd name="connsiteY773" fmla="*/ 265717 h 714970"/>
                <a:gd name="connsiteX774" fmla="*/ 1180660 w 2243527"/>
                <a:gd name="connsiteY774" fmla="*/ 265717 h 714970"/>
                <a:gd name="connsiteX775" fmla="*/ 1180660 w 2243527"/>
                <a:gd name="connsiteY775" fmla="*/ 232845 h 714970"/>
                <a:gd name="connsiteX776" fmla="*/ 1194357 w 2243527"/>
                <a:gd name="connsiteY776" fmla="*/ 232845 h 714970"/>
                <a:gd name="connsiteX777" fmla="*/ 1194357 w 2243527"/>
                <a:gd name="connsiteY777" fmla="*/ 265717 h 714970"/>
                <a:gd name="connsiteX778" fmla="*/ 1194357 w 2243527"/>
                <a:gd name="connsiteY778" fmla="*/ 219148 h 714970"/>
                <a:gd name="connsiteX779" fmla="*/ 1180660 w 2243527"/>
                <a:gd name="connsiteY779" fmla="*/ 219148 h 714970"/>
                <a:gd name="connsiteX780" fmla="*/ 1180660 w 2243527"/>
                <a:gd name="connsiteY780" fmla="*/ 186276 h 714970"/>
                <a:gd name="connsiteX781" fmla="*/ 1194357 w 2243527"/>
                <a:gd name="connsiteY781" fmla="*/ 186276 h 714970"/>
                <a:gd name="connsiteX782" fmla="*/ 1194357 w 2243527"/>
                <a:gd name="connsiteY782" fmla="*/ 219148 h 714970"/>
                <a:gd name="connsiteX783" fmla="*/ 1210793 w 2243527"/>
                <a:gd name="connsiteY783" fmla="*/ 186276 h 714970"/>
                <a:gd name="connsiteX784" fmla="*/ 1224490 w 2243527"/>
                <a:gd name="connsiteY784" fmla="*/ 186276 h 714970"/>
                <a:gd name="connsiteX785" fmla="*/ 1224490 w 2243527"/>
                <a:gd name="connsiteY785" fmla="*/ 219148 h 714970"/>
                <a:gd name="connsiteX786" fmla="*/ 1210793 w 2243527"/>
                <a:gd name="connsiteY786" fmla="*/ 219148 h 714970"/>
                <a:gd name="connsiteX787" fmla="*/ 1210793 w 2243527"/>
                <a:gd name="connsiteY787" fmla="*/ 186276 h 714970"/>
                <a:gd name="connsiteX788" fmla="*/ 1210793 w 2243527"/>
                <a:gd name="connsiteY788" fmla="*/ 230105 h 714970"/>
                <a:gd name="connsiteX789" fmla="*/ 1224490 w 2243527"/>
                <a:gd name="connsiteY789" fmla="*/ 230105 h 714970"/>
                <a:gd name="connsiteX790" fmla="*/ 1224490 w 2243527"/>
                <a:gd name="connsiteY790" fmla="*/ 262978 h 714970"/>
                <a:gd name="connsiteX791" fmla="*/ 1210793 w 2243527"/>
                <a:gd name="connsiteY791" fmla="*/ 262978 h 714970"/>
                <a:gd name="connsiteX792" fmla="*/ 1210793 w 2243527"/>
                <a:gd name="connsiteY792" fmla="*/ 230105 h 714970"/>
                <a:gd name="connsiteX793" fmla="*/ 1210793 w 2243527"/>
                <a:gd name="connsiteY793" fmla="*/ 276674 h 714970"/>
                <a:gd name="connsiteX794" fmla="*/ 1224490 w 2243527"/>
                <a:gd name="connsiteY794" fmla="*/ 276674 h 714970"/>
                <a:gd name="connsiteX795" fmla="*/ 1224490 w 2243527"/>
                <a:gd name="connsiteY795" fmla="*/ 309547 h 714970"/>
                <a:gd name="connsiteX796" fmla="*/ 1210793 w 2243527"/>
                <a:gd name="connsiteY796" fmla="*/ 309547 h 714970"/>
                <a:gd name="connsiteX797" fmla="*/ 1210793 w 2243527"/>
                <a:gd name="connsiteY797" fmla="*/ 276674 h 714970"/>
                <a:gd name="connsiteX798" fmla="*/ 1229968 w 2243527"/>
                <a:gd name="connsiteY798" fmla="*/ 698534 h 714970"/>
                <a:gd name="connsiteX799" fmla="*/ 1199835 w 2243527"/>
                <a:gd name="connsiteY799" fmla="*/ 698534 h 714970"/>
                <a:gd name="connsiteX800" fmla="*/ 1199835 w 2243527"/>
                <a:gd name="connsiteY800" fmla="*/ 397206 h 714970"/>
                <a:gd name="connsiteX801" fmla="*/ 1229968 w 2243527"/>
                <a:gd name="connsiteY801" fmla="*/ 397206 h 714970"/>
                <a:gd name="connsiteX802" fmla="*/ 1229968 w 2243527"/>
                <a:gd name="connsiteY802" fmla="*/ 698534 h 714970"/>
                <a:gd name="connsiteX803" fmla="*/ 1232708 w 2243527"/>
                <a:gd name="connsiteY803" fmla="*/ 172579 h 714970"/>
                <a:gd name="connsiteX804" fmla="*/ 1221750 w 2243527"/>
                <a:gd name="connsiteY804" fmla="*/ 172579 h 714970"/>
                <a:gd name="connsiteX805" fmla="*/ 1221750 w 2243527"/>
                <a:gd name="connsiteY805" fmla="*/ 104095 h 714970"/>
                <a:gd name="connsiteX806" fmla="*/ 1232708 w 2243527"/>
                <a:gd name="connsiteY806" fmla="*/ 104095 h 714970"/>
                <a:gd name="connsiteX807" fmla="*/ 1232708 w 2243527"/>
                <a:gd name="connsiteY807" fmla="*/ 172579 h 714970"/>
                <a:gd name="connsiteX808" fmla="*/ 1262840 w 2243527"/>
                <a:gd name="connsiteY808" fmla="*/ 104095 h 714970"/>
                <a:gd name="connsiteX809" fmla="*/ 1271059 w 2243527"/>
                <a:gd name="connsiteY809" fmla="*/ 104095 h 714970"/>
                <a:gd name="connsiteX810" fmla="*/ 1271059 w 2243527"/>
                <a:gd name="connsiteY810" fmla="*/ 172579 h 714970"/>
                <a:gd name="connsiteX811" fmla="*/ 1262840 w 2243527"/>
                <a:gd name="connsiteY811" fmla="*/ 172579 h 714970"/>
                <a:gd name="connsiteX812" fmla="*/ 1262840 w 2243527"/>
                <a:gd name="connsiteY812" fmla="*/ 104095 h 714970"/>
                <a:gd name="connsiteX813" fmla="*/ 1240926 w 2243527"/>
                <a:gd name="connsiteY813" fmla="*/ 104095 h 714970"/>
                <a:gd name="connsiteX814" fmla="*/ 1251883 w 2243527"/>
                <a:gd name="connsiteY814" fmla="*/ 104095 h 714970"/>
                <a:gd name="connsiteX815" fmla="*/ 1251883 w 2243527"/>
                <a:gd name="connsiteY815" fmla="*/ 172579 h 714970"/>
                <a:gd name="connsiteX816" fmla="*/ 1240926 w 2243527"/>
                <a:gd name="connsiteY816" fmla="*/ 172579 h 714970"/>
                <a:gd name="connsiteX817" fmla="*/ 1240926 w 2243527"/>
                <a:gd name="connsiteY817" fmla="*/ 104095 h 714970"/>
                <a:gd name="connsiteX818" fmla="*/ 1240926 w 2243527"/>
                <a:gd name="connsiteY818" fmla="*/ 186276 h 714970"/>
                <a:gd name="connsiteX819" fmla="*/ 1254622 w 2243527"/>
                <a:gd name="connsiteY819" fmla="*/ 186276 h 714970"/>
                <a:gd name="connsiteX820" fmla="*/ 1254622 w 2243527"/>
                <a:gd name="connsiteY820" fmla="*/ 219148 h 714970"/>
                <a:gd name="connsiteX821" fmla="*/ 1240926 w 2243527"/>
                <a:gd name="connsiteY821" fmla="*/ 219148 h 714970"/>
                <a:gd name="connsiteX822" fmla="*/ 1240926 w 2243527"/>
                <a:gd name="connsiteY822" fmla="*/ 186276 h 714970"/>
                <a:gd name="connsiteX823" fmla="*/ 1240926 w 2243527"/>
                <a:gd name="connsiteY823" fmla="*/ 230105 h 714970"/>
                <a:gd name="connsiteX824" fmla="*/ 1254622 w 2243527"/>
                <a:gd name="connsiteY824" fmla="*/ 230105 h 714970"/>
                <a:gd name="connsiteX825" fmla="*/ 1254622 w 2243527"/>
                <a:gd name="connsiteY825" fmla="*/ 262978 h 714970"/>
                <a:gd name="connsiteX826" fmla="*/ 1240926 w 2243527"/>
                <a:gd name="connsiteY826" fmla="*/ 262978 h 714970"/>
                <a:gd name="connsiteX827" fmla="*/ 1240926 w 2243527"/>
                <a:gd name="connsiteY827" fmla="*/ 230105 h 714970"/>
                <a:gd name="connsiteX828" fmla="*/ 1240926 w 2243527"/>
                <a:gd name="connsiteY828" fmla="*/ 276674 h 714970"/>
                <a:gd name="connsiteX829" fmla="*/ 1254622 w 2243527"/>
                <a:gd name="connsiteY829" fmla="*/ 276674 h 714970"/>
                <a:gd name="connsiteX830" fmla="*/ 1254622 w 2243527"/>
                <a:gd name="connsiteY830" fmla="*/ 309547 h 714970"/>
                <a:gd name="connsiteX831" fmla="*/ 1240926 w 2243527"/>
                <a:gd name="connsiteY831" fmla="*/ 309547 h 714970"/>
                <a:gd name="connsiteX832" fmla="*/ 1240926 w 2243527"/>
                <a:gd name="connsiteY832" fmla="*/ 276674 h 714970"/>
                <a:gd name="connsiteX833" fmla="*/ 1282016 w 2243527"/>
                <a:gd name="connsiteY833" fmla="*/ 698534 h 714970"/>
                <a:gd name="connsiteX834" fmla="*/ 1254622 w 2243527"/>
                <a:gd name="connsiteY834" fmla="*/ 698534 h 714970"/>
                <a:gd name="connsiteX835" fmla="*/ 1254622 w 2243527"/>
                <a:gd name="connsiteY835" fmla="*/ 397206 h 714970"/>
                <a:gd name="connsiteX836" fmla="*/ 1282016 w 2243527"/>
                <a:gd name="connsiteY836" fmla="*/ 397206 h 714970"/>
                <a:gd name="connsiteX837" fmla="*/ 1282016 w 2243527"/>
                <a:gd name="connsiteY837" fmla="*/ 698534 h 714970"/>
                <a:gd name="connsiteX838" fmla="*/ 1284755 w 2243527"/>
                <a:gd name="connsiteY838" fmla="*/ 309547 h 714970"/>
                <a:gd name="connsiteX839" fmla="*/ 1271059 w 2243527"/>
                <a:gd name="connsiteY839" fmla="*/ 309547 h 714970"/>
                <a:gd name="connsiteX840" fmla="*/ 1271059 w 2243527"/>
                <a:gd name="connsiteY840" fmla="*/ 276674 h 714970"/>
                <a:gd name="connsiteX841" fmla="*/ 1284755 w 2243527"/>
                <a:gd name="connsiteY841" fmla="*/ 276674 h 714970"/>
                <a:gd name="connsiteX842" fmla="*/ 1284755 w 2243527"/>
                <a:gd name="connsiteY842" fmla="*/ 309547 h 714970"/>
                <a:gd name="connsiteX843" fmla="*/ 1284755 w 2243527"/>
                <a:gd name="connsiteY843" fmla="*/ 265717 h 714970"/>
                <a:gd name="connsiteX844" fmla="*/ 1271059 w 2243527"/>
                <a:gd name="connsiteY844" fmla="*/ 265717 h 714970"/>
                <a:gd name="connsiteX845" fmla="*/ 1271059 w 2243527"/>
                <a:gd name="connsiteY845" fmla="*/ 232845 h 714970"/>
                <a:gd name="connsiteX846" fmla="*/ 1284755 w 2243527"/>
                <a:gd name="connsiteY846" fmla="*/ 232845 h 714970"/>
                <a:gd name="connsiteX847" fmla="*/ 1284755 w 2243527"/>
                <a:gd name="connsiteY847" fmla="*/ 265717 h 714970"/>
                <a:gd name="connsiteX848" fmla="*/ 1284755 w 2243527"/>
                <a:gd name="connsiteY848" fmla="*/ 219148 h 714970"/>
                <a:gd name="connsiteX849" fmla="*/ 1271059 w 2243527"/>
                <a:gd name="connsiteY849" fmla="*/ 219148 h 714970"/>
                <a:gd name="connsiteX850" fmla="*/ 1271059 w 2243527"/>
                <a:gd name="connsiteY850" fmla="*/ 186276 h 714970"/>
                <a:gd name="connsiteX851" fmla="*/ 1284755 w 2243527"/>
                <a:gd name="connsiteY851" fmla="*/ 186276 h 714970"/>
                <a:gd name="connsiteX852" fmla="*/ 1284755 w 2243527"/>
                <a:gd name="connsiteY852" fmla="*/ 219148 h 714970"/>
                <a:gd name="connsiteX853" fmla="*/ 1301191 w 2243527"/>
                <a:gd name="connsiteY853" fmla="*/ 186276 h 714970"/>
                <a:gd name="connsiteX854" fmla="*/ 1314888 w 2243527"/>
                <a:gd name="connsiteY854" fmla="*/ 186276 h 714970"/>
                <a:gd name="connsiteX855" fmla="*/ 1314888 w 2243527"/>
                <a:gd name="connsiteY855" fmla="*/ 219148 h 714970"/>
                <a:gd name="connsiteX856" fmla="*/ 1301191 w 2243527"/>
                <a:gd name="connsiteY856" fmla="*/ 219148 h 714970"/>
                <a:gd name="connsiteX857" fmla="*/ 1301191 w 2243527"/>
                <a:gd name="connsiteY857" fmla="*/ 186276 h 714970"/>
                <a:gd name="connsiteX858" fmla="*/ 1301191 w 2243527"/>
                <a:gd name="connsiteY858" fmla="*/ 230105 h 714970"/>
                <a:gd name="connsiteX859" fmla="*/ 1314888 w 2243527"/>
                <a:gd name="connsiteY859" fmla="*/ 230105 h 714970"/>
                <a:gd name="connsiteX860" fmla="*/ 1314888 w 2243527"/>
                <a:gd name="connsiteY860" fmla="*/ 262978 h 714970"/>
                <a:gd name="connsiteX861" fmla="*/ 1301191 w 2243527"/>
                <a:gd name="connsiteY861" fmla="*/ 262978 h 714970"/>
                <a:gd name="connsiteX862" fmla="*/ 1301191 w 2243527"/>
                <a:gd name="connsiteY862" fmla="*/ 230105 h 714970"/>
                <a:gd name="connsiteX863" fmla="*/ 1301191 w 2243527"/>
                <a:gd name="connsiteY863" fmla="*/ 276674 h 714970"/>
                <a:gd name="connsiteX864" fmla="*/ 1314888 w 2243527"/>
                <a:gd name="connsiteY864" fmla="*/ 276674 h 714970"/>
                <a:gd name="connsiteX865" fmla="*/ 1314888 w 2243527"/>
                <a:gd name="connsiteY865" fmla="*/ 309547 h 714970"/>
                <a:gd name="connsiteX866" fmla="*/ 1301191 w 2243527"/>
                <a:gd name="connsiteY866" fmla="*/ 309547 h 714970"/>
                <a:gd name="connsiteX867" fmla="*/ 1301191 w 2243527"/>
                <a:gd name="connsiteY867" fmla="*/ 276674 h 714970"/>
                <a:gd name="connsiteX868" fmla="*/ 1336803 w 2243527"/>
                <a:gd name="connsiteY868" fmla="*/ 698534 h 714970"/>
                <a:gd name="connsiteX869" fmla="*/ 1309409 w 2243527"/>
                <a:gd name="connsiteY869" fmla="*/ 698534 h 714970"/>
                <a:gd name="connsiteX870" fmla="*/ 1309409 w 2243527"/>
                <a:gd name="connsiteY870" fmla="*/ 397206 h 714970"/>
                <a:gd name="connsiteX871" fmla="*/ 1336803 w 2243527"/>
                <a:gd name="connsiteY871" fmla="*/ 397206 h 714970"/>
                <a:gd name="connsiteX872" fmla="*/ 1336803 w 2243527"/>
                <a:gd name="connsiteY872" fmla="*/ 698534 h 714970"/>
                <a:gd name="connsiteX873" fmla="*/ 1569648 w 2243527"/>
                <a:gd name="connsiteY873" fmla="*/ 698534 h 714970"/>
                <a:gd name="connsiteX874" fmla="*/ 1542254 w 2243527"/>
                <a:gd name="connsiteY874" fmla="*/ 698534 h 714970"/>
                <a:gd name="connsiteX875" fmla="*/ 1542254 w 2243527"/>
                <a:gd name="connsiteY875" fmla="*/ 183536 h 714970"/>
                <a:gd name="connsiteX876" fmla="*/ 1569648 w 2243527"/>
                <a:gd name="connsiteY876" fmla="*/ 183536 h 714970"/>
                <a:gd name="connsiteX877" fmla="*/ 1569648 w 2243527"/>
                <a:gd name="connsiteY877" fmla="*/ 698534 h 714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</a:cxnLst>
              <a:rect l="l" t="t" r="r" b="b"/>
              <a:pathLst>
                <a:path w="2243527" h="714970">
                  <a:moveTo>
                    <a:pt x="2024380" y="643747"/>
                  </a:moveTo>
                  <a:lnTo>
                    <a:pt x="2024380" y="572524"/>
                  </a:lnTo>
                  <a:cubicBezTo>
                    <a:pt x="2046294" y="564306"/>
                    <a:pt x="2057252" y="550609"/>
                    <a:pt x="2057252" y="528695"/>
                  </a:cubicBezTo>
                  <a:cubicBezTo>
                    <a:pt x="2057252" y="506780"/>
                    <a:pt x="2038077" y="487604"/>
                    <a:pt x="2016162" y="487604"/>
                  </a:cubicBezTo>
                  <a:cubicBezTo>
                    <a:pt x="1988768" y="487604"/>
                    <a:pt x="1972332" y="506780"/>
                    <a:pt x="1972332" y="528695"/>
                  </a:cubicBezTo>
                  <a:cubicBezTo>
                    <a:pt x="1972332" y="550609"/>
                    <a:pt x="1986029" y="567046"/>
                    <a:pt x="2005204" y="572524"/>
                  </a:cubicBezTo>
                  <a:lnTo>
                    <a:pt x="2005204" y="646487"/>
                  </a:lnTo>
                  <a:cubicBezTo>
                    <a:pt x="1977811" y="627311"/>
                    <a:pt x="1955896" y="627311"/>
                    <a:pt x="1920284" y="649226"/>
                  </a:cubicBezTo>
                  <a:lnTo>
                    <a:pt x="1920284" y="514998"/>
                  </a:lnTo>
                  <a:cubicBezTo>
                    <a:pt x="1958635" y="506780"/>
                    <a:pt x="1983290" y="476647"/>
                    <a:pt x="1983290" y="441035"/>
                  </a:cubicBezTo>
                  <a:cubicBezTo>
                    <a:pt x="1983290" y="397206"/>
                    <a:pt x="1944939" y="358855"/>
                    <a:pt x="1901109" y="358855"/>
                  </a:cubicBezTo>
                  <a:cubicBezTo>
                    <a:pt x="1857279" y="358855"/>
                    <a:pt x="1821668" y="397206"/>
                    <a:pt x="1821668" y="441035"/>
                  </a:cubicBezTo>
                  <a:cubicBezTo>
                    <a:pt x="1821668" y="479386"/>
                    <a:pt x="1849061" y="509519"/>
                    <a:pt x="1881933" y="514998"/>
                  </a:cubicBezTo>
                  <a:lnTo>
                    <a:pt x="1881933" y="649226"/>
                  </a:lnTo>
                  <a:cubicBezTo>
                    <a:pt x="1862758" y="641008"/>
                    <a:pt x="1840843" y="635529"/>
                    <a:pt x="1818929" y="635529"/>
                  </a:cubicBezTo>
                  <a:cubicBezTo>
                    <a:pt x="1777838" y="635529"/>
                    <a:pt x="1736748" y="654705"/>
                    <a:pt x="1714833" y="684838"/>
                  </a:cubicBezTo>
                  <a:lnTo>
                    <a:pt x="1714833" y="575264"/>
                  </a:lnTo>
                  <a:lnTo>
                    <a:pt x="1695658" y="575264"/>
                  </a:lnTo>
                  <a:lnTo>
                    <a:pt x="1695658" y="490344"/>
                  </a:lnTo>
                  <a:lnTo>
                    <a:pt x="1676482" y="490344"/>
                  </a:lnTo>
                  <a:lnTo>
                    <a:pt x="1676482" y="416381"/>
                  </a:lnTo>
                  <a:lnTo>
                    <a:pt x="1654568" y="386248"/>
                  </a:lnTo>
                  <a:lnTo>
                    <a:pt x="1632653" y="416381"/>
                  </a:lnTo>
                  <a:lnTo>
                    <a:pt x="1632653" y="572524"/>
                  </a:lnTo>
                  <a:lnTo>
                    <a:pt x="1599781" y="586221"/>
                  </a:lnTo>
                  <a:lnTo>
                    <a:pt x="1599781" y="158882"/>
                  </a:lnTo>
                  <a:lnTo>
                    <a:pt x="1539515" y="158882"/>
                  </a:lnTo>
                  <a:lnTo>
                    <a:pt x="1539515" y="115053"/>
                  </a:lnTo>
                  <a:lnTo>
                    <a:pt x="1561430" y="115053"/>
                  </a:lnTo>
                  <a:lnTo>
                    <a:pt x="1561430" y="76702"/>
                  </a:lnTo>
                  <a:lnTo>
                    <a:pt x="1539515" y="76702"/>
                  </a:lnTo>
                  <a:lnTo>
                    <a:pt x="1539515" y="46569"/>
                  </a:lnTo>
                  <a:lnTo>
                    <a:pt x="1424462" y="46569"/>
                  </a:lnTo>
                  <a:lnTo>
                    <a:pt x="1424462" y="76702"/>
                  </a:lnTo>
                  <a:lnTo>
                    <a:pt x="1397069" y="76702"/>
                  </a:lnTo>
                  <a:lnTo>
                    <a:pt x="1397069" y="115053"/>
                  </a:lnTo>
                  <a:lnTo>
                    <a:pt x="1418983" y="115053"/>
                  </a:lnTo>
                  <a:lnTo>
                    <a:pt x="1418983" y="126010"/>
                  </a:lnTo>
                  <a:lnTo>
                    <a:pt x="1487467" y="126010"/>
                  </a:lnTo>
                  <a:lnTo>
                    <a:pt x="1487467" y="147925"/>
                  </a:lnTo>
                  <a:lnTo>
                    <a:pt x="1418983" y="147925"/>
                  </a:lnTo>
                  <a:lnTo>
                    <a:pt x="1418983" y="158882"/>
                  </a:lnTo>
                  <a:lnTo>
                    <a:pt x="1386111" y="158882"/>
                  </a:lnTo>
                  <a:lnTo>
                    <a:pt x="1386111" y="186276"/>
                  </a:lnTo>
                  <a:lnTo>
                    <a:pt x="1514861" y="186276"/>
                  </a:lnTo>
                  <a:lnTo>
                    <a:pt x="1514861" y="219148"/>
                  </a:lnTo>
                  <a:lnTo>
                    <a:pt x="1386111" y="219148"/>
                  </a:lnTo>
                  <a:lnTo>
                    <a:pt x="1386111" y="249281"/>
                  </a:lnTo>
                  <a:lnTo>
                    <a:pt x="1514861" y="249281"/>
                  </a:lnTo>
                  <a:lnTo>
                    <a:pt x="1514861" y="279414"/>
                  </a:lnTo>
                  <a:lnTo>
                    <a:pt x="1386111" y="279414"/>
                  </a:lnTo>
                  <a:lnTo>
                    <a:pt x="1386111" y="309547"/>
                  </a:lnTo>
                  <a:lnTo>
                    <a:pt x="1514861" y="309547"/>
                  </a:lnTo>
                  <a:lnTo>
                    <a:pt x="1514861" y="339679"/>
                  </a:lnTo>
                  <a:lnTo>
                    <a:pt x="1386111" y="339679"/>
                  </a:lnTo>
                  <a:lnTo>
                    <a:pt x="1386111" y="369812"/>
                  </a:lnTo>
                  <a:lnTo>
                    <a:pt x="1514861" y="369812"/>
                  </a:lnTo>
                  <a:lnTo>
                    <a:pt x="1514861" y="399945"/>
                  </a:lnTo>
                  <a:lnTo>
                    <a:pt x="1386111" y="399945"/>
                  </a:lnTo>
                  <a:lnTo>
                    <a:pt x="1386111" y="432817"/>
                  </a:lnTo>
                  <a:lnTo>
                    <a:pt x="1514861" y="432817"/>
                  </a:lnTo>
                  <a:lnTo>
                    <a:pt x="1514861" y="462950"/>
                  </a:lnTo>
                  <a:lnTo>
                    <a:pt x="1386111" y="462950"/>
                  </a:lnTo>
                  <a:lnTo>
                    <a:pt x="1386111" y="493083"/>
                  </a:lnTo>
                  <a:lnTo>
                    <a:pt x="1514861" y="493083"/>
                  </a:lnTo>
                  <a:lnTo>
                    <a:pt x="1514861" y="523216"/>
                  </a:lnTo>
                  <a:lnTo>
                    <a:pt x="1386111" y="523216"/>
                  </a:lnTo>
                  <a:lnTo>
                    <a:pt x="1386111" y="553349"/>
                  </a:lnTo>
                  <a:lnTo>
                    <a:pt x="1514861" y="553349"/>
                  </a:lnTo>
                  <a:lnTo>
                    <a:pt x="1514861" y="583482"/>
                  </a:lnTo>
                  <a:lnTo>
                    <a:pt x="1386111" y="583482"/>
                  </a:lnTo>
                  <a:lnTo>
                    <a:pt x="1386111" y="613614"/>
                  </a:lnTo>
                  <a:lnTo>
                    <a:pt x="1514861" y="613614"/>
                  </a:lnTo>
                  <a:lnTo>
                    <a:pt x="1514861" y="646487"/>
                  </a:lnTo>
                  <a:lnTo>
                    <a:pt x="1386111" y="646487"/>
                  </a:lnTo>
                  <a:lnTo>
                    <a:pt x="1386111" y="676620"/>
                  </a:lnTo>
                  <a:lnTo>
                    <a:pt x="1514861" y="676620"/>
                  </a:lnTo>
                  <a:lnTo>
                    <a:pt x="1514861" y="698534"/>
                  </a:lnTo>
                  <a:lnTo>
                    <a:pt x="1369675" y="698534"/>
                  </a:lnTo>
                  <a:lnTo>
                    <a:pt x="1369675" y="325983"/>
                  </a:lnTo>
                  <a:lnTo>
                    <a:pt x="1328585" y="325983"/>
                  </a:lnTo>
                  <a:lnTo>
                    <a:pt x="1328585" y="172579"/>
                  </a:lnTo>
                  <a:lnTo>
                    <a:pt x="1298452" y="172579"/>
                  </a:lnTo>
                  <a:lnTo>
                    <a:pt x="1298452" y="136968"/>
                  </a:lnTo>
                  <a:lnTo>
                    <a:pt x="1287495" y="136968"/>
                  </a:lnTo>
                  <a:lnTo>
                    <a:pt x="1287495" y="93138"/>
                  </a:lnTo>
                  <a:lnTo>
                    <a:pt x="1265580" y="93138"/>
                  </a:lnTo>
                  <a:lnTo>
                    <a:pt x="1265580" y="60266"/>
                  </a:lnTo>
                  <a:lnTo>
                    <a:pt x="1254622" y="60266"/>
                  </a:lnTo>
                  <a:lnTo>
                    <a:pt x="1254622" y="0"/>
                  </a:lnTo>
                  <a:lnTo>
                    <a:pt x="1243665" y="0"/>
                  </a:lnTo>
                  <a:lnTo>
                    <a:pt x="1243665" y="60266"/>
                  </a:lnTo>
                  <a:lnTo>
                    <a:pt x="1232708" y="60266"/>
                  </a:lnTo>
                  <a:lnTo>
                    <a:pt x="1232708" y="93138"/>
                  </a:lnTo>
                  <a:lnTo>
                    <a:pt x="1210793" y="93138"/>
                  </a:lnTo>
                  <a:lnTo>
                    <a:pt x="1210793" y="136968"/>
                  </a:lnTo>
                  <a:lnTo>
                    <a:pt x="1197096" y="136968"/>
                  </a:lnTo>
                  <a:lnTo>
                    <a:pt x="1197096" y="169840"/>
                  </a:lnTo>
                  <a:lnTo>
                    <a:pt x="1166963" y="169840"/>
                  </a:lnTo>
                  <a:lnTo>
                    <a:pt x="1166963" y="323243"/>
                  </a:lnTo>
                  <a:lnTo>
                    <a:pt x="1123134" y="323243"/>
                  </a:lnTo>
                  <a:lnTo>
                    <a:pt x="1123134" y="336940"/>
                  </a:lnTo>
                  <a:lnTo>
                    <a:pt x="1079304" y="336940"/>
                  </a:lnTo>
                  <a:lnTo>
                    <a:pt x="1079304" y="52048"/>
                  </a:lnTo>
                  <a:lnTo>
                    <a:pt x="923161" y="52048"/>
                  </a:lnTo>
                  <a:lnTo>
                    <a:pt x="923161" y="109574"/>
                  </a:lnTo>
                  <a:lnTo>
                    <a:pt x="986166" y="109574"/>
                  </a:lnTo>
                  <a:lnTo>
                    <a:pt x="986166" y="131489"/>
                  </a:lnTo>
                  <a:lnTo>
                    <a:pt x="923161" y="131489"/>
                  </a:lnTo>
                  <a:lnTo>
                    <a:pt x="923161" y="145186"/>
                  </a:lnTo>
                  <a:lnTo>
                    <a:pt x="986166" y="145186"/>
                  </a:lnTo>
                  <a:lnTo>
                    <a:pt x="986166" y="167100"/>
                  </a:lnTo>
                  <a:lnTo>
                    <a:pt x="923161" y="167100"/>
                  </a:lnTo>
                  <a:lnTo>
                    <a:pt x="923161" y="180797"/>
                  </a:lnTo>
                  <a:lnTo>
                    <a:pt x="986166" y="180797"/>
                  </a:lnTo>
                  <a:lnTo>
                    <a:pt x="986166" y="202712"/>
                  </a:lnTo>
                  <a:lnTo>
                    <a:pt x="923161" y="202712"/>
                  </a:lnTo>
                  <a:lnTo>
                    <a:pt x="923161" y="219148"/>
                  </a:lnTo>
                  <a:lnTo>
                    <a:pt x="986166" y="219148"/>
                  </a:lnTo>
                  <a:lnTo>
                    <a:pt x="986166" y="241063"/>
                  </a:lnTo>
                  <a:lnTo>
                    <a:pt x="923161" y="241063"/>
                  </a:lnTo>
                  <a:lnTo>
                    <a:pt x="923161" y="254760"/>
                  </a:lnTo>
                  <a:lnTo>
                    <a:pt x="986166" y="254760"/>
                  </a:lnTo>
                  <a:lnTo>
                    <a:pt x="986166" y="276674"/>
                  </a:lnTo>
                  <a:lnTo>
                    <a:pt x="923161" y="276674"/>
                  </a:lnTo>
                  <a:lnTo>
                    <a:pt x="923161" y="295850"/>
                  </a:lnTo>
                  <a:lnTo>
                    <a:pt x="986166" y="295850"/>
                  </a:lnTo>
                  <a:lnTo>
                    <a:pt x="986166" y="315025"/>
                  </a:lnTo>
                  <a:lnTo>
                    <a:pt x="923161" y="315025"/>
                  </a:lnTo>
                  <a:lnTo>
                    <a:pt x="923161" y="334201"/>
                  </a:lnTo>
                  <a:lnTo>
                    <a:pt x="986166" y="334201"/>
                  </a:lnTo>
                  <a:lnTo>
                    <a:pt x="986166" y="356116"/>
                  </a:lnTo>
                  <a:lnTo>
                    <a:pt x="923161" y="356116"/>
                  </a:lnTo>
                  <a:lnTo>
                    <a:pt x="923161" y="375291"/>
                  </a:lnTo>
                  <a:lnTo>
                    <a:pt x="986166" y="375291"/>
                  </a:lnTo>
                  <a:lnTo>
                    <a:pt x="986166" y="394466"/>
                  </a:lnTo>
                  <a:lnTo>
                    <a:pt x="923161" y="394466"/>
                  </a:lnTo>
                  <a:lnTo>
                    <a:pt x="923161" y="410903"/>
                  </a:lnTo>
                  <a:lnTo>
                    <a:pt x="986166" y="410903"/>
                  </a:lnTo>
                  <a:lnTo>
                    <a:pt x="986166" y="430078"/>
                  </a:lnTo>
                  <a:lnTo>
                    <a:pt x="923161" y="430078"/>
                  </a:lnTo>
                  <a:lnTo>
                    <a:pt x="876592" y="430078"/>
                  </a:lnTo>
                  <a:lnTo>
                    <a:pt x="876592" y="112313"/>
                  </a:lnTo>
                  <a:lnTo>
                    <a:pt x="846459" y="123271"/>
                  </a:lnTo>
                  <a:lnTo>
                    <a:pt x="846459" y="104095"/>
                  </a:lnTo>
                  <a:lnTo>
                    <a:pt x="824544" y="104095"/>
                  </a:lnTo>
                  <a:lnTo>
                    <a:pt x="824544" y="52048"/>
                  </a:lnTo>
                  <a:lnTo>
                    <a:pt x="816326" y="52048"/>
                  </a:lnTo>
                  <a:lnTo>
                    <a:pt x="816326" y="104095"/>
                  </a:lnTo>
                  <a:lnTo>
                    <a:pt x="794412" y="104095"/>
                  </a:lnTo>
                  <a:lnTo>
                    <a:pt x="794412" y="142446"/>
                  </a:lnTo>
                  <a:lnTo>
                    <a:pt x="750582" y="156143"/>
                  </a:lnTo>
                  <a:lnTo>
                    <a:pt x="750582" y="194494"/>
                  </a:lnTo>
                  <a:lnTo>
                    <a:pt x="819066" y="194494"/>
                  </a:lnTo>
                  <a:lnTo>
                    <a:pt x="819066" y="232845"/>
                  </a:lnTo>
                  <a:lnTo>
                    <a:pt x="750582" y="232845"/>
                  </a:lnTo>
                  <a:lnTo>
                    <a:pt x="750582" y="254760"/>
                  </a:lnTo>
                  <a:lnTo>
                    <a:pt x="819066" y="254760"/>
                  </a:lnTo>
                  <a:lnTo>
                    <a:pt x="819066" y="293110"/>
                  </a:lnTo>
                  <a:lnTo>
                    <a:pt x="750582" y="293110"/>
                  </a:lnTo>
                  <a:lnTo>
                    <a:pt x="750582" y="315025"/>
                  </a:lnTo>
                  <a:lnTo>
                    <a:pt x="819066" y="315025"/>
                  </a:lnTo>
                  <a:lnTo>
                    <a:pt x="819066" y="353376"/>
                  </a:lnTo>
                  <a:lnTo>
                    <a:pt x="750582" y="353376"/>
                  </a:lnTo>
                  <a:lnTo>
                    <a:pt x="750582" y="380770"/>
                  </a:lnTo>
                  <a:lnTo>
                    <a:pt x="819066" y="380770"/>
                  </a:lnTo>
                  <a:lnTo>
                    <a:pt x="819066" y="410903"/>
                  </a:lnTo>
                  <a:lnTo>
                    <a:pt x="758800" y="410903"/>
                  </a:lnTo>
                  <a:lnTo>
                    <a:pt x="758800" y="380770"/>
                  </a:lnTo>
                  <a:lnTo>
                    <a:pt x="616354" y="380770"/>
                  </a:lnTo>
                  <a:lnTo>
                    <a:pt x="616354" y="531434"/>
                  </a:lnTo>
                  <a:lnTo>
                    <a:pt x="588960" y="531434"/>
                  </a:lnTo>
                  <a:lnTo>
                    <a:pt x="588960" y="613614"/>
                  </a:lnTo>
                  <a:lnTo>
                    <a:pt x="578003" y="613614"/>
                  </a:lnTo>
                  <a:lnTo>
                    <a:pt x="578003" y="473908"/>
                  </a:lnTo>
                  <a:lnTo>
                    <a:pt x="564306" y="473908"/>
                  </a:lnTo>
                  <a:lnTo>
                    <a:pt x="564306" y="205451"/>
                  </a:lnTo>
                  <a:lnTo>
                    <a:pt x="449253" y="205451"/>
                  </a:lnTo>
                  <a:lnTo>
                    <a:pt x="449253" y="473908"/>
                  </a:lnTo>
                  <a:lnTo>
                    <a:pt x="397206" y="473908"/>
                  </a:lnTo>
                  <a:lnTo>
                    <a:pt x="397206" y="438296"/>
                  </a:lnTo>
                  <a:lnTo>
                    <a:pt x="356116" y="408163"/>
                  </a:lnTo>
                  <a:lnTo>
                    <a:pt x="356116" y="52048"/>
                  </a:lnTo>
                  <a:lnTo>
                    <a:pt x="227366" y="52048"/>
                  </a:lnTo>
                  <a:lnTo>
                    <a:pt x="227366" y="471168"/>
                  </a:lnTo>
                  <a:lnTo>
                    <a:pt x="199973" y="471168"/>
                  </a:lnTo>
                  <a:lnTo>
                    <a:pt x="199973" y="594439"/>
                  </a:lnTo>
                  <a:lnTo>
                    <a:pt x="186276" y="594439"/>
                  </a:lnTo>
                  <a:lnTo>
                    <a:pt x="186276" y="383509"/>
                  </a:lnTo>
                  <a:lnTo>
                    <a:pt x="158882" y="383509"/>
                  </a:lnTo>
                  <a:lnTo>
                    <a:pt x="158882" y="293110"/>
                  </a:lnTo>
                  <a:lnTo>
                    <a:pt x="90399" y="232845"/>
                  </a:lnTo>
                  <a:lnTo>
                    <a:pt x="27394" y="295850"/>
                  </a:lnTo>
                  <a:lnTo>
                    <a:pt x="27394" y="386248"/>
                  </a:lnTo>
                  <a:lnTo>
                    <a:pt x="0" y="386248"/>
                  </a:lnTo>
                  <a:lnTo>
                    <a:pt x="0" y="714970"/>
                  </a:lnTo>
                  <a:lnTo>
                    <a:pt x="2243528" y="714970"/>
                  </a:lnTo>
                  <a:cubicBezTo>
                    <a:pt x="2202438" y="630051"/>
                    <a:pt x="2120257" y="616354"/>
                    <a:pt x="2024380" y="643747"/>
                  </a:cubicBezTo>
                  <a:close/>
                  <a:moveTo>
                    <a:pt x="128749" y="317765"/>
                  </a:moveTo>
                  <a:lnTo>
                    <a:pt x="150664" y="317765"/>
                  </a:lnTo>
                  <a:lnTo>
                    <a:pt x="150664" y="386248"/>
                  </a:lnTo>
                  <a:lnTo>
                    <a:pt x="128749" y="386248"/>
                  </a:lnTo>
                  <a:lnTo>
                    <a:pt x="128749" y="317765"/>
                  </a:lnTo>
                  <a:close/>
                  <a:moveTo>
                    <a:pt x="38351" y="317765"/>
                  </a:moveTo>
                  <a:lnTo>
                    <a:pt x="60266" y="317765"/>
                  </a:lnTo>
                  <a:lnTo>
                    <a:pt x="60266" y="386248"/>
                  </a:lnTo>
                  <a:lnTo>
                    <a:pt x="38351" y="386248"/>
                  </a:lnTo>
                  <a:lnTo>
                    <a:pt x="38351" y="317765"/>
                  </a:lnTo>
                  <a:close/>
                  <a:moveTo>
                    <a:pt x="41090" y="698534"/>
                  </a:moveTo>
                  <a:lnTo>
                    <a:pt x="21915" y="698534"/>
                  </a:lnTo>
                  <a:lnTo>
                    <a:pt x="21915" y="476647"/>
                  </a:lnTo>
                  <a:lnTo>
                    <a:pt x="41090" y="476647"/>
                  </a:lnTo>
                  <a:lnTo>
                    <a:pt x="41090" y="698534"/>
                  </a:lnTo>
                  <a:close/>
                  <a:moveTo>
                    <a:pt x="73962" y="698534"/>
                  </a:moveTo>
                  <a:lnTo>
                    <a:pt x="52048" y="698534"/>
                  </a:lnTo>
                  <a:lnTo>
                    <a:pt x="52048" y="476647"/>
                  </a:lnTo>
                  <a:lnTo>
                    <a:pt x="73962" y="476647"/>
                  </a:lnTo>
                  <a:lnTo>
                    <a:pt x="73962" y="698534"/>
                  </a:lnTo>
                  <a:close/>
                  <a:moveTo>
                    <a:pt x="104095" y="698534"/>
                  </a:moveTo>
                  <a:lnTo>
                    <a:pt x="82181" y="698534"/>
                  </a:lnTo>
                  <a:lnTo>
                    <a:pt x="82181" y="476647"/>
                  </a:lnTo>
                  <a:lnTo>
                    <a:pt x="104095" y="476647"/>
                  </a:lnTo>
                  <a:lnTo>
                    <a:pt x="104095" y="698534"/>
                  </a:lnTo>
                  <a:close/>
                  <a:moveTo>
                    <a:pt x="104095" y="386248"/>
                  </a:moveTo>
                  <a:lnTo>
                    <a:pt x="82181" y="386248"/>
                  </a:lnTo>
                  <a:lnTo>
                    <a:pt x="82181" y="317765"/>
                  </a:lnTo>
                  <a:lnTo>
                    <a:pt x="104095" y="317765"/>
                  </a:lnTo>
                  <a:lnTo>
                    <a:pt x="104095" y="386248"/>
                  </a:lnTo>
                  <a:close/>
                  <a:moveTo>
                    <a:pt x="134228" y="698534"/>
                  </a:moveTo>
                  <a:lnTo>
                    <a:pt x="112313" y="698534"/>
                  </a:lnTo>
                  <a:lnTo>
                    <a:pt x="112313" y="476647"/>
                  </a:lnTo>
                  <a:lnTo>
                    <a:pt x="134228" y="476647"/>
                  </a:lnTo>
                  <a:lnTo>
                    <a:pt x="134228" y="698534"/>
                  </a:lnTo>
                  <a:close/>
                  <a:moveTo>
                    <a:pt x="164361" y="698534"/>
                  </a:moveTo>
                  <a:lnTo>
                    <a:pt x="142446" y="698534"/>
                  </a:lnTo>
                  <a:lnTo>
                    <a:pt x="142446" y="476647"/>
                  </a:lnTo>
                  <a:lnTo>
                    <a:pt x="164361" y="476647"/>
                  </a:lnTo>
                  <a:lnTo>
                    <a:pt x="164361" y="698534"/>
                  </a:lnTo>
                  <a:close/>
                  <a:moveTo>
                    <a:pt x="262978" y="575264"/>
                  </a:moveTo>
                  <a:lnTo>
                    <a:pt x="246542" y="575264"/>
                  </a:lnTo>
                  <a:lnTo>
                    <a:pt x="246542" y="542391"/>
                  </a:lnTo>
                  <a:lnTo>
                    <a:pt x="260238" y="542391"/>
                  </a:lnTo>
                  <a:lnTo>
                    <a:pt x="260238" y="575264"/>
                  </a:lnTo>
                  <a:close/>
                  <a:moveTo>
                    <a:pt x="262978" y="523216"/>
                  </a:moveTo>
                  <a:lnTo>
                    <a:pt x="246542" y="523216"/>
                  </a:lnTo>
                  <a:lnTo>
                    <a:pt x="246542" y="490344"/>
                  </a:lnTo>
                  <a:lnTo>
                    <a:pt x="260238" y="490344"/>
                  </a:lnTo>
                  <a:lnTo>
                    <a:pt x="260238" y="523216"/>
                  </a:lnTo>
                  <a:close/>
                  <a:moveTo>
                    <a:pt x="262978" y="471168"/>
                  </a:moveTo>
                  <a:lnTo>
                    <a:pt x="246542" y="471168"/>
                  </a:lnTo>
                  <a:lnTo>
                    <a:pt x="246542" y="438296"/>
                  </a:lnTo>
                  <a:lnTo>
                    <a:pt x="260238" y="438296"/>
                  </a:lnTo>
                  <a:lnTo>
                    <a:pt x="260238" y="471168"/>
                  </a:lnTo>
                  <a:close/>
                  <a:moveTo>
                    <a:pt x="262978" y="419121"/>
                  </a:moveTo>
                  <a:lnTo>
                    <a:pt x="246542" y="419121"/>
                  </a:lnTo>
                  <a:lnTo>
                    <a:pt x="246542" y="386248"/>
                  </a:lnTo>
                  <a:lnTo>
                    <a:pt x="260238" y="386248"/>
                  </a:lnTo>
                  <a:lnTo>
                    <a:pt x="260238" y="419121"/>
                  </a:lnTo>
                  <a:close/>
                  <a:moveTo>
                    <a:pt x="262978" y="367073"/>
                  </a:moveTo>
                  <a:lnTo>
                    <a:pt x="246542" y="367073"/>
                  </a:lnTo>
                  <a:lnTo>
                    <a:pt x="246542" y="334201"/>
                  </a:lnTo>
                  <a:lnTo>
                    <a:pt x="260238" y="334201"/>
                  </a:lnTo>
                  <a:lnTo>
                    <a:pt x="260238" y="367073"/>
                  </a:lnTo>
                  <a:close/>
                  <a:moveTo>
                    <a:pt x="262978" y="315025"/>
                  </a:moveTo>
                  <a:lnTo>
                    <a:pt x="246542" y="315025"/>
                  </a:lnTo>
                  <a:lnTo>
                    <a:pt x="246542" y="282153"/>
                  </a:lnTo>
                  <a:lnTo>
                    <a:pt x="260238" y="282153"/>
                  </a:lnTo>
                  <a:lnTo>
                    <a:pt x="260238" y="315025"/>
                  </a:lnTo>
                  <a:close/>
                  <a:moveTo>
                    <a:pt x="262978" y="257499"/>
                  </a:moveTo>
                  <a:lnTo>
                    <a:pt x="246542" y="257499"/>
                  </a:lnTo>
                  <a:lnTo>
                    <a:pt x="246542" y="227366"/>
                  </a:lnTo>
                  <a:lnTo>
                    <a:pt x="260238" y="227366"/>
                  </a:lnTo>
                  <a:lnTo>
                    <a:pt x="260238" y="257499"/>
                  </a:lnTo>
                  <a:close/>
                  <a:moveTo>
                    <a:pt x="262978" y="205451"/>
                  </a:moveTo>
                  <a:lnTo>
                    <a:pt x="246542" y="205451"/>
                  </a:lnTo>
                  <a:lnTo>
                    <a:pt x="246542" y="175318"/>
                  </a:lnTo>
                  <a:lnTo>
                    <a:pt x="260238" y="175318"/>
                  </a:lnTo>
                  <a:lnTo>
                    <a:pt x="260238" y="205451"/>
                  </a:lnTo>
                  <a:close/>
                  <a:moveTo>
                    <a:pt x="262978" y="153404"/>
                  </a:moveTo>
                  <a:lnTo>
                    <a:pt x="246542" y="153404"/>
                  </a:lnTo>
                  <a:lnTo>
                    <a:pt x="246542" y="123271"/>
                  </a:lnTo>
                  <a:lnTo>
                    <a:pt x="260238" y="123271"/>
                  </a:lnTo>
                  <a:lnTo>
                    <a:pt x="260238" y="153404"/>
                  </a:lnTo>
                  <a:close/>
                  <a:moveTo>
                    <a:pt x="262978" y="101356"/>
                  </a:moveTo>
                  <a:lnTo>
                    <a:pt x="246542" y="101356"/>
                  </a:lnTo>
                  <a:lnTo>
                    <a:pt x="246542" y="65744"/>
                  </a:lnTo>
                  <a:lnTo>
                    <a:pt x="260238" y="65744"/>
                  </a:lnTo>
                  <a:lnTo>
                    <a:pt x="260238" y="101356"/>
                  </a:lnTo>
                  <a:close/>
                  <a:moveTo>
                    <a:pt x="287632" y="575264"/>
                  </a:moveTo>
                  <a:lnTo>
                    <a:pt x="268456" y="575264"/>
                  </a:lnTo>
                  <a:lnTo>
                    <a:pt x="268456" y="542391"/>
                  </a:lnTo>
                  <a:lnTo>
                    <a:pt x="287632" y="542391"/>
                  </a:lnTo>
                  <a:lnTo>
                    <a:pt x="287632" y="575264"/>
                  </a:lnTo>
                  <a:close/>
                  <a:moveTo>
                    <a:pt x="287632" y="523216"/>
                  </a:moveTo>
                  <a:lnTo>
                    <a:pt x="268456" y="523216"/>
                  </a:lnTo>
                  <a:lnTo>
                    <a:pt x="268456" y="490344"/>
                  </a:lnTo>
                  <a:lnTo>
                    <a:pt x="287632" y="490344"/>
                  </a:lnTo>
                  <a:lnTo>
                    <a:pt x="287632" y="523216"/>
                  </a:lnTo>
                  <a:close/>
                  <a:moveTo>
                    <a:pt x="287632" y="471168"/>
                  </a:moveTo>
                  <a:lnTo>
                    <a:pt x="268456" y="471168"/>
                  </a:lnTo>
                  <a:lnTo>
                    <a:pt x="268456" y="438296"/>
                  </a:lnTo>
                  <a:lnTo>
                    <a:pt x="287632" y="438296"/>
                  </a:lnTo>
                  <a:lnTo>
                    <a:pt x="287632" y="471168"/>
                  </a:lnTo>
                  <a:close/>
                  <a:moveTo>
                    <a:pt x="287632" y="419121"/>
                  </a:moveTo>
                  <a:lnTo>
                    <a:pt x="268456" y="419121"/>
                  </a:lnTo>
                  <a:lnTo>
                    <a:pt x="268456" y="386248"/>
                  </a:lnTo>
                  <a:lnTo>
                    <a:pt x="287632" y="386248"/>
                  </a:lnTo>
                  <a:lnTo>
                    <a:pt x="287632" y="419121"/>
                  </a:lnTo>
                  <a:close/>
                  <a:moveTo>
                    <a:pt x="287632" y="367073"/>
                  </a:moveTo>
                  <a:lnTo>
                    <a:pt x="268456" y="367073"/>
                  </a:lnTo>
                  <a:lnTo>
                    <a:pt x="268456" y="334201"/>
                  </a:lnTo>
                  <a:lnTo>
                    <a:pt x="287632" y="334201"/>
                  </a:lnTo>
                  <a:lnTo>
                    <a:pt x="287632" y="367073"/>
                  </a:lnTo>
                  <a:close/>
                  <a:moveTo>
                    <a:pt x="287632" y="315025"/>
                  </a:moveTo>
                  <a:lnTo>
                    <a:pt x="268456" y="315025"/>
                  </a:lnTo>
                  <a:lnTo>
                    <a:pt x="268456" y="282153"/>
                  </a:lnTo>
                  <a:lnTo>
                    <a:pt x="287632" y="282153"/>
                  </a:lnTo>
                  <a:lnTo>
                    <a:pt x="287632" y="315025"/>
                  </a:lnTo>
                  <a:close/>
                  <a:moveTo>
                    <a:pt x="287632" y="257499"/>
                  </a:moveTo>
                  <a:lnTo>
                    <a:pt x="268456" y="257499"/>
                  </a:lnTo>
                  <a:lnTo>
                    <a:pt x="268456" y="227366"/>
                  </a:lnTo>
                  <a:lnTo>
                    <a:pt x="287632" y="227366"/>
                  </a:lnTo>
                  <a:lnTo>
                    <a:pt x="287632" y="257499"/>
                  </a:lnTo>
                  <a:close/>
                  <a:moveTo>
                    <a:pt x="287632" y="205451"/>
                  </a:moveTo>
                  <a:lnTo>
                    <a:pt x="268456" y="205451"/>
                  </a:lnTo>
                  <a:lnTo>
                    <a:pt x="268456" y="175318"/>
                  </a:lnTo>
                  <a:lnTo>
                    <a:pt x="287632" y="175318"/>
                  </a:lnTo>
                  <a:lnTo>
                    <a:pt x="287632" y="205451"/>
                  </a:lnTo>
                  <a:close/>
                  <a:moveTo>
                    <a:pt x="287632" y="153404"/>
                  </a:moveTo>
                  <a:lnTo>
                    <a:pt x="268456" y="153404"/>
                  </a:lnTo>
                  <a:lnTo>
                    <a:pt x="268456" y="123271"/>
                  </a:lnTo>
                  <a:lnTo>
                    <a:pt x="287632" y="123271"/>
                  </a:lnTo>
                  <a:lnTo>
                    <a:pt x="287632" y="153404"/>
                  </a:lnTo>
                  <a:close/>
                  <a:moveTo>
                    <a:pt x="287632" y="101356"/>
                  </a:moveTo>
                  <a:lnTo>
                    <a:pt x="268456" y="101356"/>
                  </a:lnTo>
                  <a:lnTo>
                    <a:pt x="268456" y="65744"/>
                  </a:lnTo>
                  <a:lnTo>
                    <a:pt x="287632" y="65744"/>
                  </a:lnTo>
                  <a:lnTo>
                    <a:pt x="287632" y="101356"/>
                  </a:lnTo>
                  <a:close/>
                  <a:moveTo>
                    <a:pt x="312286" y="575264"/>
                  </a:moveTo>
                  <a:lnTo>
                    <a:pt x="293110" y="575264"/>
                  </a:lnTo>
                  <a:lnTo>
                    <a:pt x="293110" y="542391"/>
                  </a:lnTo>
                  <a:lnTo>
                    <a:pt x="312286" y="542391"/>
                  </a:lnTo>
                  <a:lnTo>
                    <a:pt x="312286" y="575264"/>
                  </a:lnTo>
                  <a:close/>
                  <a:moveTo>
                    <a:pt x="312286" y="523216"/>
                  </a:moveTo>
                  <a:lnTo>
                    <a:pt x="293110" y="523216"/>
                  </a:lnTo>
                  <a:lnTo>
                    <a:pt x="293110" y="490344"/>
                  </a:lnTo>
                  <a:lnTo>
                    <a:pt x="312286" y="490344"/>
                  </a:lnTo>
                  <a:lnTo>
                    <a:pt x="312286" y="523216"/>
                  </a:lnTo>
                  <a:close/>
                  <a:moveTo>
                    <a:pt x="312286" y="471168"/>
                  </a:moveTo>
                  <a:lnTo>
                    <a:pt x="293110" y="471168"/>
                  </a:lnTo>
                  <a:lnTo>
                    <a:pt x="293110" y="438296"/>
                  </a:lnTo>
                  <a:lnTo>
                    <a:pt x="312286" y="438296"/>
                  </a:lnTo>
                  <a:lnTo>
                    <a:pt x="312286" y="471168"/>
                  </a:lnTo>
                  <a:close/>
                  <a:moveTo>
                    <a:pt x="312286" y="419121"/>
                  </a:moveTo>
                  <a:lnTo>
                    <a:pt x="293110" y="419121"/>
                  </a:lnTo>
                  <a:lnTo>
                    <a:pt x="293110" y="386248"/>
                  </a:lnTo>
                  <a:lnTo>
                    <a:pt x="312286" y="386248"/>
                  </a:lnTo>
                  <a:lnTo>
                    <a:pt x="312286" y="419121"/>
                  </a:lnTo>
                  <a:close/>
                  <a:moveTo>
                    <a:pt x="312286" y="367073"/>
                  </a:moveTo>
                  <a:lnTo>
                    <a:pt x="293110" y="367073"/>
                  </a:lnTo>
                  <a:lnTo>
                    <a:pt x="293110" y="334201"/>
                  </a:lnTo>
                  <a:lnTo>
                    <a:pt x="312286" y="334201"/>
                  </a:lnTo>
                  <a:lnTo>
                    <a:pt x="312286" y="367073"/>
                  </a:lnTo>
                  <a:close/>
                  <a:moveTo>
                    <a:pt x="312286" y="315025"/>
                  </a:moveTo>
                  <a:lnTo>
                    <a:pt x="293110" y="315025"/>
                  </a:lnTo>
                  <a:lnTo>
                    <a:pt x="293110" y="282153"/>
                  </a:lnTo>
                  <a:lnTo>
                    <a:pt x="312286" y="282153"/>
                  </a:lnTo>
                  <a:lnTo>
                    <a:pt x="312286" y="315025"/>
                  </a:lnTo>
                  <a:close/>
                  <a:moveTo>
                    <a:pt x="312286" y="257499"/>
                  </a:moveTo>
                  <a:lnTo>
                    <a:pt x="293110" y="257499"/>
                  </a:lnTo>
                  <a:lnTo>
                    <a:pt x="293110" y="227366"/>
                  </a:lnTo>
                  <a:lnTo>
                    <a:pt x="312286" y="227366"/>
                  </a:lnTo>
                  <a:lnTo>
                    <a:pt x="312286" y="257499"/>
                  </a:lnTo>
                  <a:close/>
                  <a:moveTo>
                    <a:pt x="312286" y="205451"/>
                  </a:moveTo>
                  <a:lnTo>
                    <a:pt x="293110" y="205451"/>
                  </a:lnTo>
                  <a:lnTo>
                    <a:pt x="293110" y="175318"/>
                  </a:lnTo>
                  <a:lnTo>
                    <a:pt x="312286" y="175318"/>
                  </a:lnTo>
                  <a:lnTo>
                    <a:pt x="312286" y="205451"/>
                  </a:lnTo>
                  <a:close/>
                  <a:moveTo>
                    <a:pt x="312286" y="153404"/>
                  </a:moveTo>
                  <a:lnTo>
                    <a:pt x="293110" y="153404"/>
                  </a:lnTo>
                  <a:lnTo>
                    <a:pt x="293110" y="123271"/>
                  </a:lnTo>
                  <a:lnTo>
                    <a:pt x="312286" y="123271"/>
                  </a:lnTo>
                  <a:lnTo>
                    <a:pt x="312286" y="153404"/>
                  </a:lnTo>
                  <a:close/>
                  <a:moveTo>
                    <a:pt x="312286" y="101356"/>
                  </a:moveTo>
                  <a:lnTo>
                    <a:pt x="293110" y="101356"/>
                  </a:lnTo>
                  <a:lnTo>
                    <a:pt x="293110" y="65744"/>
                  </a:lnTo>
                  <a:lnTo>
                    <a:pt x="312286" y="65744"/>
                  </a:lnTo>
                  <a:lnTo>
                    <a:pt x="312286" y="101356"/>
                  </a:lnTo>
                  <a:close/>
                  <a:moveTo>
                    <a:pt x="334201" y="575264"/>
                  </a:moveTo>
                  <a:lnTo>
                    <a:pt x="320504" y="575264"/>
                  </a:lnTo>
                  <a:lnTo>
                    <a:pt x="320504" y="542391"/>
                  </a:lnTo>
                  <a:lnTo>
                    <a:pt x="334201" y="542391"/>
                  </a:lnTo>
                  <a:lnTo>
                    <a:pt x="334201" y="575264"/>
                  </a:lnTo>
                  <a:close/>
                  <a:moveTo>
                    <a:pt x="334201" y="523216"/>
                  </a:moveTo>
                  <a:lnTo>
                    <a:pt x="320504" y="523216"/>
                  </a:lnTo>
                  <a:lnTo>
                    <a:pt x="320504" y="490344"/>
                  </a:lnTo>
                  <a:lnTo>
                    <a:pt x="334201" y="490344"/>
                  </a:lnTo>
                  <a:lnTo>
                    <a:pt x="334201" y="523216"/>
                  </a:lnTo>
                  <a:close/>
                  <a:moveTo>
                    <a:pt x="334201" y="471168"/>
                  </a:moveTo>
                  <a:lnTo>
                    <a:pt x="320504" y="471168"/>
                  </a:lnTo>
                  <a:lnTo>
                    <a:pt x="320504" y="438296"/>
                  </a:lnTo>
                  <a:lnTo>
                    <a:pt x="334201" y="438296"/>
                  </a:lnTo>
                  <a:lnTo>
                    <a:pt x="334201" y="471168"/>
                  </a:lnTo>
                  <a:close/>
                  <a:moveTo>
                    <a:pt x="334201" y="419121"/>
                  </a:moveTo>
                  <a:lnTo>
                    <a:pt x="320504" y="419121"/>
                  </a:lnTo>
                  <a:lnTo>
                    <a:pt x="320504" y="386248"/>
                  </a:lnTo>
                  <a:lnTo>
                    <a:pt x="334201" y="386248"/>
                  </a:lnTo>
                  <a:lnTo>
                    <a:pt x="334201" y="419121"/>
                  </a:lnTo>
                  <a:close/>
                  <a:moveTo>
                    <a:pt x="334201" y="367073"/>
                  </a:moveTo>
                  <a:lnTo>
                    <a:pt x="320504" y="367073"/>
                  </a:lnTo>
                  <a:lnTo>
                    <a:pt x="320504" y="334201"/>
                  </a:lnTo>
                  <a:lnTo>
                    <a:pt x="334201" y="334201"/>
                  </a:lnTo>
                  <a:lnTo>
                    <a:pt x="334201" y="367073"/>
                  </a:lnTo>
                  <a:close/>
                  <a:moveTo>
                    <a:pt x="334201" y="315025"/>
                  </a:moveTo>
                  <a:lnTo>
                    <a:pt x="320504" y="315025"/>
                  </a:lnTo>
                  <a:lnTo>
                    <a:pt x="320504" y="282153"/>
                  </a:lnTo>
                  <a:lnTo>
                    <a:pt x="334201" y="282153"/>
                  </a:lnTo>
                  <a:lnTo>
                    <a:pt x="334201" y="315025"/>
                  </a:lnTo>
                  <a:close/>
                  <a:moveTo>
                    <a:pt x="334201" y="257499"/>
                  </a:moveTo>
                  <a:lnTo>
                    <a:pt x="320504" y="257499"/>
                  </a:lnTo>
                  <a:lnTo>
                    <a:pt x="320504" y="227366"/>
                  </a:lnTo>
                  <a:lnTo>
                    <a:pt x="334201" y="227366"/>
                  </a:lnTo>
                  <a:lnTo>
                    <a:pt x="334201" y="257499"/>
                  </a:lnTo>
                  <a:close/>
                  <a:moveTo>
                    <a:pt x="334201" y="205451"/>
                  </a:moveTo>
                  <a:lnTo>
                    <a:pt x="320504" y="205451"/>
                  </a:lnTo>
                  <a:lnTo>
                    <a:pt x="320504" y="175318"/>
                  </a:lnTo>
                  <a:lnTo>
                    <a:pt x="334201" y="175318"/>
                  </a:lnTo>
                  <a:lnTo>
                    <a:pt x="334201" y="205451"/>
                  </a:lnTo>
                  <a:close/>
                  <a:moveTo>
                    <a:pt x="334201" y="153404"/>
                  </a:moveTo>
                  <a:lnTo>
                    <a:pt x="320504" y="153404"/>
                  </a:lnTo>
                  <a:lnTo>
                    <a:pt x="320504" y="123271"/>
                  </a:lnTo>
                  <a:lnTo>
                    <a:pt x="334201" y="123271"/>
                  </a:lnTo>
                  <a:lnTo>
                    <a:pt x="334201" y="153404"/>
                  </a:lnTo>
                  <a:close/>
                  <a:moveTo>
                    <a:pt x="334201" y="101356"/>
                  </a:moveTo>
                  <a:lnTo>
                    <a:pt x="320504" y="101356"/>
                  </a:lnTo>
                  <a:lnTo>
                    <a:pt x="320504" y="65744"/>
                  </a:lnTo>
                  <a:lnTo>
                    <a:pt x="334201" y="65744"/>
                  </a:lnTo>
                  <a:lnTo>
                    <a:pt x="334201" y="101356"/>
                  </a:lnTo>
                  <a:close/>
                  <a:moveTo>
                    <a:pt x="460211" y="238323"/>
                  </a:moveTo>
                  <a:lnTo>
                    <a:pt x="498562" y="238323"/>
                  </a:lnTo>
                  <a:lnTo>
                    <a:pt x="498562" y="268456"/>
                  </a:lnTo>
                  <a:lnTo>
                    <a:pt x="460211" y="268456"/>
                  </a:lnTo>
                  <a:lnTo>
                    <a:pt x="460211" y="238323"/>
                  </a:lnTo>
                  <a:close/>
                  <a:moveTo>
                    <a:pt x="460211" y="295850"/>
                  </a:moveTo>
                  <a:lnTo>
                    <a:pt x="498562" y="295850"/>
                  </a:lnTo>
                  <a:lnTo>
                    <a:pt x="498562" y="328722"/>
                  </a:lnTo>
                  <a:lnTo>
                    <a:pt x="460211" y="328722"/>
                  </a:lnTo>
                  <a:lnTo>
                    <a:pt x="460211" y="295850"/>
                  </a:lnTo>
                  <a:close/>
                  <a:moveTo>
                    <a:pt x="460211" y="350637"/>
                  </a:moveTo>
                  <a:lnTo>
                    <a:pt x="498562" y="350637"/>
                  </a:lnTo>
                  <a:lnTo>
                    <a:pt x="498562" y="383509"/>
                  </a:lnTo>
                  <a:lnTo>
                    <a:pt x="460211" y="383509"/>
                  </a:lnTo>
                  <a:lnTo>
                    <a:pt x="460211" y="350637"/>
                  </a:lnTo>
                  <a:close/>
                  <a:moveTo>
                    <a:pt x="460211" y="410903"/>
                  </a:moveTo>
                  <a:lnTo>
                    <a:pt x="498562" y="410903"/>
                  </a:lnTo>
                  <a:lnTo>
                    <a:pt x="498562" y="441035"/>
                  </a:lnTo>
                  <a:lnTo>
                    <a:pt x="460211" y="441035"/>
                  </a:lnTo>
                  <a:lnTo>
                    <a:pt x="460211" y="410903"/>
                  </a:lnTo>
                  <a:close/>
                  <a:moveTo>
                    <a:pt x="512258" y="682098"/>
                  </a:moveTo>
                  <a:lnTo>
                    <a:pt x="391727" y="682098"/>
                  </a:lnTo>
                  <a:lnTo>
                    <a:pt x="391727" y="662923"/>
                  </a:lnTo>
                  <a:lnTo>
                    <a:pt x="512258" y="662923"/>
                  </a:lnTo>
                  <a:lnTo>
                    <a:pt x="512258" y="682098"/>
                  </a:lnTo>
                  <a:close/>
                  <a:moveTo>
                    <a:pt x="512258" y="646487"/>
                  </a:moveTo>
                  <a:lnTo>
                    <a:pt x="391727" y="646487"/>
                  </a:lnTo>
                  <a:lnTo>
                    <a:pt x="391727" y="627311"/>
                  </a:lnTo>
                  <a:lnTo>
                    <a:pt x="512258" y="627311"/>
                  </a:lnTo>
                  <a:lnTo>
                    <a:pt x="512258" y="646487"/>
                  </a:lnTo>
                  <a:close/>
                  <a:moveTo>
                    <a:pt x="512258" y="613614"/>
                  </a:moveTo>
                  <a:lnTo>
                    <a:pt x="391727" y="613614"/>
                  </a:lnTo>
                  <a:lnTo>
                    <a:pt x="391727" y="594439"/>
                  </a:lnTo>
                  <a:lnTo>
                    <a:pt x="512258" y="594439"/>
                  </a:lnTo>
                  <a:lnTo>
                    <a:pt x="512258" y="613614"/>
                  </a:lnTo>
                  <a:close/>
                  <a:moveTo>
                    <a:pt x="512258" y="580742"/>
                  </a:moveTo>
                  <a:lnTo>
                    <a:pt x="391727" y="580742"/>
                  </a:lnTo>
                  <a:lnTo>
                    <a:pt x="391727" y="561567"/>
                  </a:lnTo>
                  <a:lnTo>
                    <a:pt x="512258" y="561567"/>
                  </a:lnTo>
                  <a:lnTo>
                    <a:pt x="512258" y="580742"/>
                  </a:lnTo>
                  <a:close/>
                  <a:moveTo>
                    <a:pt x="512258" y="545131"/>
                  </a:moveTo>
                  <a:lnTo>
                    <a:pt x="391727" y="545131"/>
                  </a:lnTo>
                  <a:lnTo>
                    <a:pt x="391727" y="525955"/>
                  </a:lnTo>
                  <a:lnTo>
                    <a:pt x="512258" y="525955"/>
                  </a:lnTo>
                  <a:lnTo>
                    <a:pt x="512258" y="545131"/>
                  </a:lnTo>
                  <a:close/>
                  <a:moveTo>
                    <a:pt x="512258" y="512258"/>
                  </a:moveTo>
                  <a:lnTo>
                    <a:pt x="391727" y="512258"/>
                  </a:lnTo>
                  <a:lnTo>
                    <a:pt x="391727" y="493083"/>
                  </a:lnTo>
                  <a:lnTo>
                    <a:pt x="512258" y="493083"/>
                  </a:lnTo>
                  <a:lnTo>
                    <a:pt x="512258" y="512258"/>
                  </a:lnTo>
                  <a:close/>
                  <a:moveTo>
                    <a:pt x="547870" y="441035"/>
                  </a:moveTo>
                  <a:lnTo>
                    <a:pt x="509519" y="441035"/>
                  </a:lnTo>
                  <a:lnTo>
                    <a:pt x="509519" y="410903"/>
                  </a:lnTo>
                  <a:lnTo>
                    <a:pt x="547870" y="410903"/>
                  </a:lnTo>
                  <a:lnTo>
                    <a:pt x="547870" y="441035"/>
                  </a:lnTo>
                  <a:close/>
                  <a:moveTo>
                    <a:pt x="547870" y="386248"/>
                  </a:moveTo>
                  <a:lnTo>
                    <a:pt x="509519" y="386248"/>
                  </a:lnTo>
                  <a:lnTo>
                    <a:pt x="509519" y="353376"/>
                  </a:lnTo>
                  <a:lnTo>
                    <a:pt x="547870" y="353376"/>
                  </a:lnTo>
                  <a:lnTo>
                    <a:pt x="547870" y="386248"/>
                  </a:lnTo>
                  <a:close/>
                  <a:moveTo>
                    <a:pt x="547870" y="328722"/>
                  </a:moveTo>
                  <a:lnTo>
                    <a:pt x="509519" y="328722"/>
                  </a:lnTo>
                  <a:lnTo>
                    <a:pt x="509519" y="295850"/>
                  </a:lnTo>
                  <a:lnTo>
                    <a:pt x="547870" y="295850"/>
                  </a:lnTo>
                  <a:lnTo>
                    <a:pt x="547870" y="328722"/>
                  </a:lnTo>
                  <a:close/>
                  <a:moveTo>
                    <a:pt x="547870" y="268456"/>
                  </a:moveTo>
                  <a:lnTo>
                    <a:pt x="509519" y="268456"/>
                  </a:lnTo>
                  <a:lnTo>
                    <a:pt x="509519" y="238323"/>
                  </a:lnTo>
                  <a:lnTo>
                    <a:pt x="547870" y="238323"/>
                  </a:lnTo>
                  <a:lnTo>
                    <a:pt x="547870" y="268456"/>
                  </a:lnTo>
                  <a:close/>
                  <a:moveTo>
                    <a:pt x="654705" y="693056"/>
                  </a:moveTo>
                  <a:lnTo>
                    <a:pt x="635529" y="693056"/>
                  </a:lnTo>
                  <a:lnTo>
                    <a:pt x="635529" y="662923"/>
                  </a:lnTo>
                  <a:lnTo>
                    <a:pt x="654705" y="662923"/>
                  </a:lnTo>
                  <a:lnTo>
                    <a:pt x="654705" y="693056"/>
                  </a:lnTo>
                  <a:close/>
                  <a:moveTo>
                    <a:pt x="654705" y="635529"/>
                  </a:moveTo>
                  <a:lnTo>
                    <a:pt x="635529" y="635529"/>
                  </a:lnTo>
                  <a:lnTo>
                    <a:pt x="635529" y="608136"/>
                  </a:lnTo>
                  <a:lnTo>
                    <a:pt x="654705" y="608136"/>
                  </a:lnTo>
                  <a:lnTo>
                    <a:pt x="654705" y="635529"/>
                  </a:lnTo>
                  <a:close/>
                  <a:moveTo>
                    <a:pt x="654705" y="583482"/>
                  </a:moveTo>
                  <a:lnTo>
                    <a:pt x="635529" y="583482"/>
                  </a:lnTo>
                  <a:lnTo>
                    <a:pt x="635529" y="553349"/>
                  </a:lnTo>
                  <a:lnTo>
                    <a:pt x="654705" y="553349"/>
                  </a:lnTo>
                  <a:lnTo>
                    <a:pt x="654705" y="583482"/>
                  </a:lnTo>
                  <a:close/>
                  <a:moveTo>
                    <a:pt x="654705" y="528695"/>
                  </a:moveTo>
                  <a:lnTo>
                    <a:pt x="635529" y="528695"/>
                  </a:lnTo>
                  <a:lnTo>
                    <a:pt x="635529" y="498562"/>
                  </a:lnTo>
                  <a:lnTo>
                    <a:pt x="654705" y="498562"/>
                  </a:lnTo>
                  <a:lnTo>
                    <a:pt x="654705" y="528695"/>
                  </a:lnTo>
                  <a:close/>
                  <a:moveTo>
                    <a:pt x="654705" y="471168"/>
                  </a:moveTo>
                  <a:lnTo>
                    <a:pt x="635529" y="471168"/>
                  </a:lnTo>
                  <a:lnTo>
                    <a:pt x="635529" y="441035"/>
                  </a:lnTo>
                  <a:lnTo>
                    <a:pt x="654705" y="441035"/>
                  </a:lnTo>
                  <a:lnTo>
                    <a:pt x="654705" y="471168"/>
                  </a:lnTo>
                  <a:close/>
                  <a:moveTo>
                    <a:pt x="654705" y="416381"/>
                  </a:moveTo>
                  <a:lnTo>
                    <a:pt x="635529" y="416381"/>
                  </a:lnTo>
                  <a:lnTo>
                    <a:pt x="635529" y="386248"/>
                  </a:lnTo>
                  <a:lnTo>
                    <a:pt x="654705" y="386248"/>
                  </a:lnTo>
                  <a:lnTo>
                    <a:pt x="654705" y="416381"/>
                  </a:lnTo>
                  <a:close/>
                  <a:moveTo>
                    <a:pt x="679359" y="693056"/>
                  </a:moveTo>
                  <a:lnTo>
                    <a:pt x="665662" y="693056"/>
                  </a:lnTo>
                  <a:lnTo>
                    <a:pt x="665662" y="662923"/>
                  </a:lnTo>
                  <a:lnTo>
                    <a:pt x="679359" y="662923"/>
                  </a:lnTo>
                  <a:lnTo>
                    <a:pt x="679359" y="693056"/>
                  </a:lnTo>
                  <a:close/>
                  <a:moveTo>
                    <a:pt x="679359" y="635529"/>
                  </a:moveTo>
                  <a:lnTo>
                    <a:pt x="665662" y="635529"/>
                  </a:lnTo>
                  <a:lnTo>
                    <a:pt x="665662" y="608136"/>
                  </a:lnTo>
                  <a:lnTo>
                    <a:pt x="679359" y="608136"/>
                  </a:lnTo>
                  <a:lnTo>
                    <a:pt x="679359" y="635529"/>
                  </a:lnTo>
                  <a:close/>
                  <a:moveTo>
                    <a:pt x="679359" y="583482"/>
                  </a:moveTo>
                  <a:lnTo>
                    <a:pt x="665662" y="583482"/>
                  </a:lnTo>
                  <a:lnTo>
                    <a:pt x="665662" y="553349"/>
                  </a:lnTo>
                  <a:lnTo>
                    <a:pt x="679359" y="553349"/>
                  </a:lnTo>
                  <a:lnTo>
                    <a:pt x="679359" y="583482"/>
                  </a:lnTo>
                  <a:close/>
                  <a:moveTo>
                    <a:pt x="679359" y="528695"/>
                  </a:moveTo>
                  <a:lnTo>
                    <a:pt x="665662" y="528695"/>
                  </a:lnTo>
                  <a:lnTo>
                    <a:pt x="665662" y="498562"/>
                  </a:lnTo>
                  <a:lnTo>
                    <a:pt x="679359" y="498562"/>
                  </a:lnTo>
                  <a:lnTo>
                    <a:pt x="679359" y="528695"/>
                  </a:lnTo>
                  <a:close/>
                  <a:moveTo>
                    <a:pt x="679359" y="471168"/>
                  </a:moveTo>
                  <a:lnTo>
                    <a:pt x="665662" y="471168"/>
                  </a:lnTo>
                  <a:lnTo>
                    <a:pt x="665662" y="441035"/>
                  </a:lnTo>
                  <a:lnTo>
                    <a:pt x="679359" y="441035"/>
                  </a:lnTo>
                  <a:lnTo>
                    <a:pt x="679359" y="471168"/>
                  </a:lnTo>
                  <a:close/>
                  <a:moveTo>
                    <a:pt x="679359" y="416381"/>
                  </a:moveTo>
                  <a:lnTo>
                    <a:pt x="665662" y="416381"/>
                  </a:lnTo>
                  <a:lnTo>
                    <a:pt x="665662" y="386248"/>
                  </a:lnTo>
                  <a:lnTo>
                    <a:pt x="679359" y="386248"/>
                  </a:lnTo>
                  <a:lnTo>
                    <a:pt x="679359" y="416381"/>
                  </a:lnTo>
                  <a:close/>
                  <a:moveTo>
                    <a:pt x="701274" y="693056"/>
                  </a:moveTo>
                  <a:lnTo>
                    <a:pt x="684838" y="693056"/>
                  </a:lnTo>
                  <a:lnTo>
                    <a:pt x="684838" y="662923"/>
                  </a:lnTo>
                  <a:lnTo>
                    <a:pt x="698534" y="662923"/>
                  </a:lnTo>
                  <a:lnTo>
                    <a:pt x="698534" y="693056"/>
                  </a:lnTo>
                  <a:close/>
                  <a:moveTo>
                    <a:pt x="701274" y="635529"/>
                  </a:moveTo>
                  <a:lnTo>
                    <a:pt x="684838" y="635529"/>
                  </a:lnTo>
                  <a:lnTo>
                    <a:pt x="684838" y="608136"/>
                  </a:lnTo>
                  <a:lnTo>
                    <a:pt x="698534" y="608136"/>
                  </a:lnTo>
                  <a:lnTo>
                    <a:pt x="698534" y="635529"/>
                  </a:lnTo>
                  <a:close/>
                  <a:moveTo>
                    <a:pt x="701274" y="583482"/>
                  </a:moveTo>
                  <a:lnTo>
                    <a:pt x="684838" y="583482"/>
                  </a:lnTo>
                  <a:lnTo>
                    <a:pt x="684838" y="553349"/>
                  </a:lnTo>
                  <a:lnTo>
                    <a:pt x="698534" y="553349"/>
                  </a:lnTo>
                  <a:lnTo>
                    <a:pt x="698534" y="583482"/>
                  </a:lnTo>
                  <a:close/>
                  <a:moveTo>
                    <a:pt x="701274" y="528695"/>
                  </a:moveTo>
                  <a:lnTo>
                    <a:pt x="684838" y="528695"/>
                  </a:lnTo>
                  <a:lnTo>
                    <a:pt x="684838" y="498562"/>
                  </a:lnTo>
                  <a:lnTo>
                    <a:pt x="698534" y="498562"/>
                  </a:lnTo>
                  <a:lnTo>
                    <a:pt x="698534" y="528695"/>
                  </a:lnTo>
                  <a:close/>
                  <a:moveTo>
                    <a:pt x="701274" y="471168"/>
                  </a:moveTo>
                  <a:lnTo>
                    <a:pt x="684838" y="471168"/>
                  </a:lnTo>
                  <a:lnTo>
                    <a:pt x="684838" y="441035"/>
                  </a:lnTo>
                  <a:lnTo>
                    <a:pt x="698534" y="441035"/>
                  </a:lnTo>
                  <a:lnTo>
                    <a:pt x="698534" y="471168"/>
                  </a:lnTo>
                  <a:close/>
                  <a:moveTo>
                    <a:pt x="701274" y="416381"/>
                  </a:moveTo>
                  <a:lnTo>
                    <a:pt x="684838" y="416381"/>
                  </a:lnTo>
                  <a:lnTo>
                    <a:pt x="684838" y="386248"/>
                  </a:lnTo>
                  <a:lnTo>
                    <a:pt x="698534" y="386248"/>
                  </a:lnTo>
                  <a:lnTo>
                    <a:pt x="698534" y="416381"/>
                  </a:lnTo>
                  <a:close/>
                  <a:moveTo>
                    <a:pt x="723188" y="693056"/>
                  </a:moveTo>
                  <a:lnTo>
                    <a:pt x="709492" y="693056"/>
                  </a:lnTo>
                  <a:lnTo>
                    <a:pt x="709492" y="662923"/>
                  </a:lnTo>
                  <a:lnTo>
                    <a:pt x="723188" y="662923"/>
                  </a:lnTo>
                  <a:lnTo>
                    <a:pt x="723188" y="693056"/>
                  </a:lnTo>
                  <a:close/>
                  <a:moveTo>
                    <a:pt x="723188" y="635529"/>
                  </a:moveTo>
                  <a:lnTo>
                    <a:pt x="709492" y="635529"/>
                  </a:lnTo>
                  <a:lnTo>
                    <a:pt x="709492" y="608136"/>
                  </a:lnTo>
                  <a:lnTo>
                    <a:pt x="723188" y="608136"/>
                  </a:lnTo>
                  <a:lnTo>
                    <a:pt x="723188" y="635529"/>
                  </a:lnTo>
                  <a:close/>
                  <a:moveTo>
                    <a:pt x="723188" y="583482"/>
                  </a:moveTo>
                  <a:lnTo>
                    <a:pt x="709492" y="583482"/>
                  </a:lnTo>
                  <a:lnTo>
                    <a:pt x="709492" y="553349"/>
                  </a:lnTo>
                  <a:lnTo>
                    <a:pt x="723188" y="553349"/>
                  </a:lnTo>
                  <a:lnTo>
                    <a:pt x="723188" y="583482"/>
                  </a:lnTo>
                  <a:close/>
                  <a:moveTo>
                    <a:pt x="723188" y="528695"/>
                  </a:moveTo>
                  <a:lnTo>
                    <a:pt x="709492" y="528695"/>
                  </a:lnTo>
                  <a:lnTo>
                    <a:pt x="709492" y="498562"/>
                  </a:lnTo>
                  <a:lnTo>
                    <a:pt x="723188" y="498562"/>
                  </a:lnTo>
                  <a:lnTo>
                    <a:pt x="723188" y="528695"/>
                  </a:lnTo>
                  <a:close/>
                  <a:moveTo>
                    <a:pt x="723188" y="471168"/>
                  </a:moveTo>
                  <a:lnTo>
                    <a:pt x="709492" y="471168"/>
                  </a:lnTo>
                  <a:lnTo>
                    <a:pt x="709492" y="441035"/>
                  </a:lnTo>
                  <a:lnTo>
                    <a:pt x="723188" y="441035"/>
                  </a:lnTo>
                  <a:lnTo>
                    <a:pt x="723188" y="471168"/>
                  </a:lnTo>
                  <a:close/>
                  <a:moveTo>
                    <a:pt x="723188" y="416381"/>
                  </a:moveTo>
                  <a:lnTo>
                    <a:pt x="709492" y="416381"/>
                  </a:lnTo>
                  <a:lnTo>
                    <a:pt x="709492" y="386248"/>
                  </a:lnTo>
                  <a:lnTo>
                    <a:pt x="723188" y="386248"/>
                  </a:lnTo>
                  <a:lnTo>
                    <a:pt x="723188" y="416381"/>
                  </a:lnTo>
                  <a:close/>
                  <a:moveTo>
                    <a:pt x="816326" y="698534"/>
                  </a:moveTo>
                  <a:lnTo>
                    <a:pt x="756061" y="698534"/>
                  </a:lnTo>
                  <a:lnTo>
                    <a:pt x="756061" y="676620"/>
                  </a:lnTo>
                  <a:lnTo>
                    <a:pt x="816326" y="676620"/>
                  </a:lnTo>
                  <a:lnTo>
                    <a:pt x="816326" y="698534"/>
                  </a:lnTo>
                  <a:close/>
                  <a:moveTo>
                    <a:pt x="816326" y="654705"/>
                  </a:moveTo>
                  <a:lnTo>
                    <a:pt x="756061" y="654705"/>
                  </a:lnTo>
                  <a:lnTo>
                    <a:pt x="756061" y="616354"/>
                  </a:lnTo>
                  <a:lnTo>
                    <a:pt x="816326" y="616354"/>
                  </a:lnTo>
                  <a:lnTo>
                    <a:pt x="816326" y="654705"/>
                  </a:lnTo>
                  <a:close/>
                  <a:moveTo>
                    <a:pt x="816326" y="594439"/>
                  </a:moveTo>
                  <a:lnTo>
                    <a:pt x="756061" y="594439"/>
                  </a:lnTo>
                  <a:lnTo>
                    <a:pt x="756061" y="556088"/>
                  </a:lnTo>
                  <a:lnTo>
                    <a:pt x="816326" y="556088"/>
                  </a:lnTo>
                  <a:lnTo>
                    <a:pt x="816326" y="594439"/>
                  </a:lnTo>
                  <a:close/>
                  <a:moveTo>
                    <a:pt x="816326" y="531434"/>
                  </a:moveTo>
                  <a:lnTo>
                    <a:pt x="756061" y="531434"/>
                  </a:lnTo>
                  <a:lnTo>
                    <a:pt x="756061" y="498562"/>
                  </a:lnTo>
                  <a:lnTo>
                    <a:pt x="816326" y="498562"/>
                  </a:lnTo>
                  <a:lnTo>
                    <a:pt x="816326" y="531434"/>
                  </a:lnTo>
                  <a:close/>
                  <a:moveTo>
                    <a:pt x="816326" y="471168"/>
                  </a:moveTo>
                  <a:lnTo>
                    <a:pt x="756061" y="471168"/>
                  </a:lnTo>
                  <a:lnTo>
                    <a:pt x="756061" y="438296"/>
                  </a:lnTo>
                  <a:lnTo>
                    <a:pt x="816326" y="438296"/>
                  </a:lnTo>
                  <a:lnTo>
                    <a:pt x="816326" y="471168"/>
                  </a:lnTo>
                  <a:close/>
                  <a:moveTo>
                    <a:pt x="980687" y="657444"/>
                  </a:moveTo>
                  <a:lnTo>
                    <a:pt x="936858" y="657444"/>
                  </a:lnTo>
                  <a:lnTo>
                    <a:pt x="936858" y="635529"/>
                  </a:lnTo>
                  <a:lnTo>
                    <a:pt x="980687" y="635529"/>
                  </a:lnTo>
                  <a:lnTo>
                    <a:pt x="980687" y="657444"/>
                  </a:lnTo>
                  <a:close/>
                  <a:moveTo>
                    <a:pt x="980687" y="621833"/>
                  </a:moveTo>
                  <a:lnTo>
                    <a:pt x="936858" y="621833"/>
                  </a:lnTo>
                  <a:lnTo>
                    <a:pt x="936858" y="599918"/>
                  </a:lnTo>
                  <a:lnTo>
                    <a:pt x="980687" y="599918"/>
                  </a:lnTo>
                  <a:lnTo>
                    <a:pt x="980687" y="621833"/>
                  </a:lnTo>
                  <a:close/>
                  <a:moveTo>
                    <a:pt x="980687" y="580742"/>
                  </a:moveTo>
                  <a:lnTo>
                    <a:pt x="936858" y="580742"/>
                  </a:lnTo>
                  <a:lnTo>
                    <a:pt x="936858" y="561567"/>
                  </a:lnTo>
                  <a:lnTo>
                    <a:pt x="980687" y="561567"/>
                  </a:lnTo>
                  <a:lnTo>
                    <a:pt x="980687" y="580742"/>
                  </a:lnTo>
                  <a:close/>
                  <a:moveTo>
                    <a:pt x="980687" y="542391"/>
                  </a:moveTo>
                  <a:lnTo>
                    <a:pt x="936858" y="542391"/>
                  </a:lnTo>
                  <a:lnTo>
                    <a:pt x="936858" y="523216"/>
                  </a:lnTo>
                  <a:lnTo>
                    <a:pt x="980687" y="523216"/>
                  </a:lnTo>
                  <a:lnTo>
                    <a:pt x="980687" y="542391"/>
                  </a:lnTo>
                  <a:close/>
                  <a:moveTo>
                    <a:pt x="980687" y="504040"/>
                  </a:moveTo>
                  <a:lnTo>
                    <a:pt x="936858" y="504040"/>
                  </a:lnTo>
                  <a:lnTo>
                    <a:pt x="936858" y="484865"/>
                  </a:lnTo>
                  <a:lnTo>
                    <a:pt x="980687" y="484865"/>
                  </a:lnTo>
                  <a:lnTo>
                    <a:pt x="980687" y="504040"/>
                  </a:lnTo>
                  <a:close/>
                  <a:moveTo>
                    <a:pt x="980687" y="468429"/>
                  </a:moveTo>
                  <a:lnTo>
                    <a:pt x="936858" y="468429"/>
                  </a:lnTo>
                  <a:lnTo>
                    <a:pt x="936858" y="449253"/>
                  </a:lnTo>
                  <a:lnTo>
                    <a:pt x="980687" y="449253"/>
                  </a:lnTo>
                  <a:lnTo>
                    <a:pt x="980687" y="468429"/>
                  </a:lnTo>
                  <a:close/>
                  <a:moveTo>
                    <a:pt x="1035474" y="657444"/>
                  </a:moveTo>
                  <a:lnTo>
                    <a:pt x="994384" y="657444"/>
                  </a:lnTo>
                  <a:lnTo>
                    <a:pt x="994384" y="635529"/>
                  </a:lnTo>
                  <a:lnTo>
                    <a:pt x="1035474" y="635529"/>
                  </a:lnTo>
                  <a:lnTo>
                    <a:pt x="1035474" y="657444"/>
                  </a:lnTo>
                  <a:close/>
                  <a:moveTo>
                    <a:pt x="1035474" y="621833"/>
                  </a:moveTo>
                  <a:lnTo>
                    <a:pt x="994384" y="621833"/>
                  </a:lnTo>
                  <a:lnTo>
                    <a:pt x="994384" y="599918"/>
                  </a:lnTo>
                  <a:lnTo>
                    <a:pt x="1035474" y="599918"/>
                  </a:lnTo>
                  <a:lnTo>
                    <a:pt x="1035474" y="621833"/>
                  </a:lnTo>
                  <a:close/>
                  <a:moveTo>
                    <a:pt x="1035474" y="580742"/>
                  </a:moveTo>
                  <a:lnTo>
                    <a:pt x="994384" y="580742"/>
                  </a:lnTo>
                  <a:lnTo>
                    <a:pt x="994384" y="561567"/>
                  </a:lnTo>
                  <a:lnTo>
                    <a:pt x="1035474" y="561567"/>
                  </a:lnTo>
                  <a:lnTo>
                    <a:pt x="1035474" y="580742"/>
                  </a:lnTo>
                  <a:close/>
                  <a:moveTo>
                    <a:pt x="1035474" y="542391"/>
                  </a:moveTo>
                  <a:lnTo>
                    <a:pt x="994384" y="542391"/>
                  </a:lnTo>
                  <a:lnTo>
                    <a:pt x="994384" y="523216"/>
                  </a:lnTo>
                  <a:lnTo>
                    <a:pt x="1035474" y="523216"/>
                  </a:lnTo>
                  <a:lnTo>
                    <a:pt x="1035474" y="542391"/>
                  </a:lnTo>
                  <a:close/>
                  <a:moveTo>
                    <a:pt x="1035474" y="504040"/>
                  </a:moveTo>
                  <a:lnTo>
                    <a:pt x="994384" y="504040"/>
                  </a:lnTo>
                  <a:lnTo>
                    <a:pt x="994384" y="484865"/>
                  </a:lnTo>
                  <a:lnTo>
                    <a:pt x="1035474" y="484865"/>
                  </a:lnTo>
                  <a:lnTo>
                    <a:pt x="1035474" y="504040"/>
                  </a:lnTo>
                  <a:close/>
                  <a:moveTo>
                    <a:pt x="1035474" y="468429"/>
                  </a:moveTo>
                  <a:lnTo>
                    <a:pt x="994384" y="468429"/>
                  </a:lnTo>
                  <a:lnTo>
                    <a:pt x="994384" y="449253"/>
                  </a:lnTo>
                  <a:lnTo>
                    <a:pt x="1035474" y="449253"/>
                  </a:lnTo>
                  <a:lnTo>
                    <a:pt x="1035474" y="468429"/>
                  </a:lnTo>
                  <a:close/>
                  <a:moveTo>
                    <a:pt x="1035474" y="430078"/>
                  </a:moveTo>
                  <a:lnTo>
                    <a:pt x="994384" y="430078"/>
                  </a:lnTo>
                  <a:lnTo>
                    <a:pt x="994384" y="410903"/>
                  </a:lnTo>
                  <a:lnTo>
                    <a:pt x="1035474" y="410903"/>
                  </a:lnTo>
                  <a:lnTo>
                    <a:pt x="1035474" y="430078"/>
                  </a:lnTo>
                  <a:close/>
                  <a:moveTo>
                    <a:pt x="1035474" y="391727"/>
                  </a:moveTo>
                  <a:lnTo>
                    <a:pt x="994384" y="391727"/>
                  </a:lnTo>
                  <a:lnTo>
                    <a:pt x="994384" y="372552"/>
                  </a:lnTo>
                  <a:lnTo>
                    <a:pt x="1035474" y="372552"/>
                  </a:lnTo>
                  <a:lnTo>
                    <a:pt x="1035474" y="391727"/>
                  </a:lnTo>
                  <a:close/>
                  <a:moveTo>
                    <a:pt x="1035474" y="356116"/>
                  </a:moveTo>
                  <a:lnTo>
                    <a:pt x="994384" y="356116"/>
                  </a:lnTo>
                  <a:lnTo>
                    <a:pt x="994384" y="336940"/>
                  </a:lnTo>
                  <a:lnTo>
                    <a:pt x="1035474" y="336940"/>
                  </a:lnTo>
                  <a:lnTo>
                    <a:pt x="1035474" y="356116"/>
                  </a:lnTo>
                  <a:close/>
                  <a:moveTo>
                    <a:pt x="1035474" y="317765"/>
                  </a:moveTo>
                  <a:lnTo>
                    <a:pt x="994384" y="317765"/>
                  </a:lnTo>
                  <a:lnTo>
                    <a:pt x="994384" y="298589"/>
                  </a:lnTo>
                  <a:lnTo>
                    <a:pt x="1035474" y="298589"/>
                  </a:lnTo>
                  <a:lnTo>
                    <a:pt x="1035474" y="317765"/>
                  </a:lnTo>
                  <a:close/>
                  <a:moveTo>
                    <a:pt x="1035474" y="279414"/>
                  </a:moveTo>
                  <a:lnTo>
                    <a:pt x="994384" y="279414"/>
                  </a:lnTo>
                  <a:lnTo>
                    <a:pt x="994384" y="257499"/>
                  </a:lnTo>
                  <a:lnTo>
                    <a:pt x="1035474" y="257499"/>
                  </a:lnTo>
                  <a:lnTo>
                    <a:pt x="1035474" y="279414"/>
                  </a:lnTo>
                  <a:close/>
                  <a:moveTo>
                    <a:pt x="1035474" y="243802"/>
                  </a:moveTo>
                  <a:lnTo>
                    <a:pt x="994384" y="243802"/>
                  </a:lnTo>
                  <a:lnTo>
                    <a:pt x="994384" y="219148"/>
                  </a:lnTo>
                  <a:lnTo>
                    <a:pt x="1035474" y="219148"/>
                  </a:lnTo>
                  <a:lnTo>
                    <a:pt x="1035474" y="243802"/>
                  </a:lnTo>
                  <a:close/>
                  <a:moveTo>
                    <a:pt x="1035474" y="205451"/>
                  </a:moveTo>
                  <a:lnTo>
                    <a:pt x="994384" y="205451"/>
                  </a:lnTo>
                  <a:lnTo>
                    <a:pt x="994384" y="183536"/>
                  </a:lnTo>
                  <a:lnTo>
                    <a:pt x="1035474" y="183536"/>
                  </a:lnTo>
                  <a:lnTo>
                    <a:pt x="1035474" y="205451"/>
                  </a:lnTo>
                  <a:close/>
                  <a:moveTo>
                    <a:pt x="1035474" y="167100"/>
                  </a:moveTo>
                  <a:lnTo>
                    <a:pt x="994384" y="167100"/>
                  </a:lnTo>
                  <a:lnTo>
                    <a:pt x="994384" y="145186"/>
                  </a:lnTo>
                  <a:lnTo>
                    <a:pt x="1035474" y="145186"/>
                  </a:lnTo>
                  <a:lnTo>
                    <a:pt x="1035474" y="167100"/>
                  </a:lnTo>
                  <a:close/>
                  <a:moveTo>
                    <a:pt x="1035474" y="131489"/>
                  </a:moveTo>
                  <a:lnTo>
                    <a:pt x="994384" y="131489"/>
                  </a:lnTo>
                  <a:lnTo>
                    <a:pt x="994384" y="106835"/>
                  </a:lnTo>
                  <a:lnTo>
                    <a:pt x="1035474" y="106835"/>
                  </a:lnTo>
                  <a:lnTo>
                    <a:pt x="1035474" y="131489"/>
                  </a:lnTo>
                  <a:close/>
                  <a:moveTo>
                    <a:pt x="1117655" y="698534"/>
                  </a:moveTo>
                  <a:lnTo>
                    <a:pt x="1090261" y="698534"/>
                  </a:lnTo>
                  <a:lnTo>
                    <a:pt x="1090261" y="397206"/>
                  </a:lnTo>
                  <a:lnTo>
                    <a:pt x="1117655" y="397206"/>
                  </a:lnTo>
                  <a:lnTo>
                    <a:pt x="1117655" y="698534"/>
                  </a:lnTo>
                  <a:close/>
                  <a:moveTo>
                    <a:pt x="1172442" y="698534"/>
                  </a:moveTo>
                  <a:lnTo>
                    <a:pt x="1145048" y="698534"/>
                  </a:lnTo>
                  <a:lnTo>
                    <a:pt x="1145048" y="397206"/>
                  </a:lnTo>
                  <a:lnTo>
                    <a:pt x="1172442" y="397206"/>
                  </a:lnTo>
                  <a:lnTo>
                    <a:pt x="1172442" y="698534"/>
                  </a:lnTo>
                  <a:close/>
                  <a:moveTo>
                    <a:pt x="1194357" y="309547"/>
                  </a:moveTo>
                  <a:lnTo>
                    <a:pt x="1180660" y="309547"/>
                  </a:lnTo>
                  <a:lnTo>
                    <a:pt x="1180660" y="276674"/>
                  </a:lnTo>
                  <a:lnTo>
                    <a:pt x="1194357" y="276674"/>
                  </a:lnTo>
                  <a:lnTo>
                    <a:pt x="1194357" y="309547"/>
                  </a:lnTo>
                  <a:close/>
                  <a:moveTo>
                    <a:pt x="1194357" y="265717"/>
                  </a:moveTo>
                  <a:lnTo>
                    <a:pt x="1180660" y="265717"/>
                  </a:lnTo>
                  <a:lnTo>
                    <a:pt x="1180660" y="232845"/>
                  </a:lnTo>
                  <a:lnTo>
                    <a:pt x="1194357" y="232845"/>
                  </a:lnTo>
                  <a:lnTo>
                    <a:pt x="1194357" y="265717"/>
                  </a:lnTo>
                  <a:close/>
                  <a:moveTo>
                    <a:pt x="1194357" y="219148"/>
                  </a:moveTo>
                  <a:lnTo>
                    <a:pt x="1180660" y="219148"/>
                  </a:lnTo>
                  <a:lnTo>
                    <a:pt x="1180660" y="186276"/>
                  </a:lnTo>
                  <a:lnTo>
                    <a:pt x="1194357" y="186276"/>
                  </a:lnTo>
                  <a:lnTo>
                    <a:pt x="1194357" y="219148"/>
                  </a:lnTo>
                  <a:close/>
                  <a:moveTo>
                    <a:pt x="1210793" y="186276"/>
                  </a:moveTo>
                  <a:lnTo>
                    <a:pt x="1224490" y="186276"/>
                  </a:lnTo>
                  <a:lnTo>
                    <a:pt x="1224490" y="219148"/>
                  </a:lnTo>
                  <a:lnTo>
                    <a:pt x="1210793" y="219148"/>
                  </a:lnTo>
                  <a:lnTo>
                    <a:pt x="1210793" y="186276"/>
                  </a:lnTo>
                  <a:close/>
                  <a:moveTo>
                    <a:pt x="1210793" y="230105"/>
                  </a:moveTo>
                  <a:lnTo>
                    <a:pt x="1224490" y="230105"/>
                  </a:lnTo>
                  <a:lnTo>
                    <a:pt x="1224490" y="262978"/>
                  </a:lnTo>
                  <a:lnTo>
                    <a:pt x="1210793" y="262978"/>
                  </a:lnTo>
                  <a:lnTo>
                    <a:pt x="1210793" y="230105"/>
                  </a:lnTo>
                  <a:close/>
                  <a:moveTo>
                    <a:pt x="1210793" y="276674"/>
                  </a:moveTo>
                  <a:lnTo>
                    <a:pt x="1224490" y="276674"/>
                  </a:lnTo>
                  <a:lnTo>
                    <a:pt x="1224490" y="309547"/>
                  </a:lnTo>
                  <a:lnTo>
                    <a:pt x="1210793" y="309547"/>
                  </a:lnTo>
                  <a:lnTo>
                    <a:pt x="1210793" y="276674"/>
                  </a:lnTo>
                  <a:close/>
                  <a:moveTo>
                    <a:pt x="1229968" y="698534"/>
                  </a:moveTo>
                  <a:lnTo>
                    <a:pt x="1199835" y="698534"/>
                  </a:lnTo>
                  <a:lnTo>
                    <a:pt x="1199835" y="397206"/>
                  </a:lnTo>
                  <a:lnTo>
                    <a:pt x="1229968" y="397206"/>
                  </a:lnTo>
                  <a:lnTo>
                    <a:pt x="1229968" y="698534"/>
                  </a:lnTo>
                  <a:close/>
                  <a:moveTo>
                    <a:pt x="1232708" y="172579"/>
                  </a:moveTo>
                  <a:lnTo>
                    <a:pt x="1221750" y="172579"/>
                  </a:lnTo>
                  <a:lnTo>
                    <a:pt x="1221750" y="104095"/>
                  </a:lnTo>
                  <a:lnTo>
                    <a:pt x="1232708" y="104095"/>
                  </a:lnTo>
                  <a:lnTo>
                    <a:pt x="1232708" y="172579"/>
                  </a:lnTo>
                  <a:close/>
                  <a:moveTo>
                    <a:pt x="1262840" y="104095"/>
                  </a:moveTo>
                  <a:lnTo>
                    <a:pt x="1271059" y="104095"/>
                  </a:lnTo>
                  <a:lnTo>
                    <a:pt x="1271059" y="172579"/>
                  </a:lnTo>
                  <a:lnTo>
                    <a:pt x="1262840" y="172579"/>
                  </a:lnTo>
                  <a:lnTo>
                    <a:pt x="1262840" y="104095"/>
                  </a:lnTo>
                  <a:close/>
                  <a:moveTo>
                    <a:pt x="1240926" y="104095"/>
                  </a:moveTo>
                  <a:lnTo>
                    <a:pt x="1251883" y="104095"/>
                  </a:lnTo>
                  <a:lnTo>
                    <a:pt x="1251883" y="172579"/>
                  </a:lnTo>
                  <a:lnTo>
                    <a:pt x="1240926" y="172579"/>
                  </a:lnTo>
                  <a:lnTo>
                    <a:pt x="1240926" y="104095"/>
                  </a:lnTo>
                  <a:close/>
                  <a:moveTo>
                    <a:pt x="1240926" y="186276"/>
                  </a:moveTo>
                  <a:lnTo>
                    <a:pt x="1254622" y="186276"/>
                  </a:lnTo>
                  <a:lnTo>
                    <a:pt x="1254622" y="219148"/>
                  </a:lnTo>
                  <a:lnTo>
                    <a:pt x="1240926" y="219148"/>
                  </a:lnTo>
                  <a:lnTo>
                    <a:pt x="1240926" y="186276"/>
                  </a:lnTo>
                  <a:close/>
                  <a:moveTo>
                    <a:pt x="1240926" y="230105"/>
                  </a:moveTo>
                  <a:lnTo>
                    <a:pt x="1254622" y="230105"/>
                  </a:lnTo>
                  <a:lnTo>
                    <a:pt x="1254622" y="262978"/>
                  </a:lnTo>
                  <a:lnTo>
                    <a:pt x="1240926" y="262978"/>
                  </a:lnTo>
                  <a:lnTo>
                    <a:pt x="1240926" y="230105"/>
                  </a:lnTo>
                  <a:close/>
                  <a:moveTo>
                    <a:pt x="1240926" y="276674"/>
                  </a:moveTo>
                  <a:lnTo>
                    <a:pt x="1254622" y="276674"/>
                  </a:lnTo>
                  <a:lnTo>
                    <a:pt x="1254622" y="309547"/>
                  </a:lnTo>
                  <a:lnTo>
                    <a:pt x="1240926" y="309547"/>
                  </a:lnTo>
                  <a:lnTo>
                    <a:pt x="1240926" y="276674"/>
                  </a:lnTo>
                  <a:close/>
                  <a:moveTo>
                    <a:pt x="1282016" y="698534"/>
                  </a:moveTo>
                  <a:lnTo>
                    <a:pt x="1254622" y="698534"/>
                  </a:lnTo>
                  <a:lnTo>
                    <a:pt x="1254622" y="397206"/>
                  </a:lnTo>
                  <a:lnTo>
                    <a:pt x="1282016" y="397206"/>
                  </a:lnTo>
                  <a:lnTo>
                    <a:pt x="1282016" y="698534"/>
                  </a:lnTo>
                  <a:close/>
                  <a:moveTo>
                    <a:pt x="1284755" y="309547"/>
                  </a:moveTo>
                  <a:lnTo>
                    <a:pt x="1271059" y="309547"/>
                  </a:lnTo>
                  <a:lnTo>
                    <a:pt x="1271059" y="276674"/>
                  </a:lnTo>
                  <a:lnTo>
                    <a:pt x="1284755" y="276674"/>
                  </a:lnTo>
                  <a:lnTo>
                    <a:pt x="1284755" y="309547"/>
                  </a:lnTo>
                  <a:close/>
                  <a:moveTo>
                    <a:pt x="1284755" y="265717"/>
                  </a:moveTo>
                  <a:lnTo>
                    <a:pt x="1271059" y="265717"/>
                  </a:lnTo>
                  <a:lnTo>
                    <a:pt x="1271059" y="232845"/>
                  </a:lnTo>
                  <a:lnTo>
                    <a:pt x="1284755" y="232845"/>
                  </a:lnTo>
                  <a:lnTo>
                    <a:pt x="1284755" y="265717"/>
                  </a:lnTo>
                  <a:close/>
                  <a:moveTo>
                    <a:pt x="1284755" y="219148"/>
                  </a:moveTo>
                  <a:lnTo>
                    <a:pt x="1271059" y="219148"/>
                  </a:lnTo>
                  <a:lnTo>
                    <a:pt x="1271059" y="186276"/>
                  </a:lnTo>
                  <a:lnTo>
                    <a:pt x="1284755" y="186276"/>
                  </a:lnTo>
                  <a:lnTo>
                    <a:pt x="1284755" y="219148"/>
                  </a:lnTo>
                  <a:close/>
                  <a:moveTo>
                    <a:pt x="1301191" y="186276"/>
                  </a:moveTo>
                  <a:lnTo>
                    <a:pt x="1314888" y="186276"/>
                  </a:lnTo>
                  <a:lnTo>
                    <a:pt x="1314888" y="219148"/>
                  </a:lnTo>
                  <a:lnTo>
                    <a:pt x="1301191" y="219148"/>
                  </a:lnTo>
                  <a:lnTo>
                    <a:pt x="1301191" y="186276"/>
                  </a:lnTo>
                  <a:close/>
                  <a:moveTo>
                    <a:pt x="1301191" y="230105"/>
                  </a:moveTo>
                  <a:lnTo>
                    <a:pt x="1314888" y="230105"/>
                  </a:lnTo>
                  <a:lnTo>
                    <a:pt x="1314888" y="262978"/>
                  </a:lnTo>
                  <a:lnTo>
                    <a:pt x="1301191" y="262978"/>
                  </a:lnTo>
                  <a:lnTo>
                    <a:pt x="1301191" y="230105"/>
                  </a:lnTo>
                  <a:close/>
                  <a:moveTo>
                    <a:pt x="1301191" y="276674"/>
                  </a:moveTo>
                  <a:lnTo>
                    <a:pt x="1314888" y="276674"/>
                  </a:lnTo>
                  <a:lnTo>
                    <a:pt x="1314888" y="309547"/>
                  </a:lnTo>
                  <a:lnTo>
                    <a:pt x="1301191" y="309547"/>
                  </a:lnTo>
                  <a:lnTo>
                    <a:pt x="1301191" y="276674"/>
                  </a:lnTo>
                  <a:close/>
                  <a:moveTo>
                    <a:pt x="1336803" y="698534"/>
                  </a:moveTo>
                  <a:lnTo>
                    <a:pt x="1309409" y="698534"/>
                  </a:lnTo>
                  <a:lnTo>
                    <a:pt x="1309409" y="397206"/>
                  </a:lnTo>
                  <a:lnTo>
                    <a:pt x="1336803" y="397206"/>
                  </a:lnTo>
                  <a:lnTo>
                    <a:pt x="1336803" y="698534"/>
                  </a:lnTo>
                  <a:close/>
                  <a:moveTo>
                    <a:pt x="1569648" y="698534"/>
                  </a:moveTo>
                  <a:lnTo>
                    <a:pt x="1542254" y="698534"/>
                  </a:lnTo>
                  <a:lnTo>
                    <a:pt x="1542254" y="183536"/>
                  </a:lnTo>
                  <a:lnTo>
                    <a:pt x="1569648" y="183536"/>
                  </a:lnTo>
                  <a:lnTo>
                    <a:pt x="1569648" y="698534"/>
                  </a:lnTo>
                  <a:close/>
                </a:path>
              </a:pathLst>
            </a:custGeom>
            <a:grpFill/>
            <a:ln w="2733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8" name="자유형: 도형 127">
              <a:extLst>
                <a:ext uri="{FF2B5EF4-FFF2-40B4-BE49-F238E27FC236}">
                  <a16:creationId xmlns:a16="http://schemas.microsoft.com/office/drawing/2014/main" id="{A6B42532-0A2C-4B46-BA82-FEBD6DF1C1F1}"/>
                </a:ext>
              </a:extLst>
            </p:cNvPr>
            <p:cNvSpPr/>
            <p:nvPr/>
          </p:nvSpPr>
          <p:spPr>
            <a:xfrm>
              <a:off x="5382062" y="2781154"/>
              <a:ext cx="275340" cy="66187"/>
            </a:xfrm>
            <a:custGeom>
              <a:avLst/>
              <a:gdLst>
                <a:gd name="connsiteX0" fmla="*/ 147925 w 317764"/>
                <a:gd name="connsiteY0" fmla="*/ 57207 h 76382"/>
                <a:gd name="connsiteX1" fmla="*/ 0 w 317764"/>
                <a:gd name="connsiteY1" fmla="*/ 76383 h 76382"/>
                <a:gd name="connsiteX2" fmla="*/ 317765 w 317764"/>
                <a:gd name="connsiteY2" fmla="*/ 76383 h 76382"/>
                <a:gd name="connsiteX3" fmla="*/ 147925 w 317764"/>
                <a:gd name="connsiteY3" fmla="*/ 57207 h 76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7764" h="76382">
                  <a:moveTo>
                    <a:pt x="147925" y="57207"/>
                  </a:moveTo>
                  <a:cubicBezTo>
                    <a:pt x="112314" y="-19495"/>
                    <a:pt x="16436" y="-3058"/>
                    <a:pt x="0" y="76383"/>
                  </a:cubicBezTo>
                  <a:lnTo>
                    <a:pt x="317765" y="76383"/>
                  </a:lnTo>
                  <a:cubicBezTo>
                    <a:pt x="306807" y="2420"/>
                    <a:pt x="208191" y="-41409"/>
                    <a:pt x="147925" y="57207"/>
                  </a:cubicBezTo>
                  <a:close/>
                </a:path>
              </a:pathLst>
            </a:custGeom>
            <a:grpFill/>
            <a:ln w="2733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9" name="자유형: 도형 128">
              <a:extLst>
                <a:ext uri="{FF2B5EF4-FFF2-40B4-BE49-F238E27FC236}">
                  <a16:creationId xmlns:a16="http://schemas.microsoft.com/office/drawing/2014/main" id="{637F3DD7-2DAA-4960-82C8-CBE333462910}"/>
                </a:ext>
              </a:extLst>
            </p:cNvPr>
            <p:cNvSpPr/>
            <p:nvPr/>
          </p:nvSpPr>
          <p:spPr>
            <a:xfrm>
              <a:off x="5339337" y="2132856"/>
              <a:ext cx="178022" cy="714486"/>
            </a:xfrm>
            <a:custGeom>
              <a:avLst/>
              <a:gdLst>
                <a:gd name="connsiteX0" fmla="*/ 205451 w 205451"/>
                <a:gd name="connsiteY0" fmla="*/ 783454 h 824544"/>
                <a:gd name="connsiteX1" fmla="*/ 205451 w 205451"/>
                <a:gd name="connsiteY1" fmla="*/ 0 h 824544"/>
                <a:gd name="connsiteX2" fmla="*/ 0 w 205451"/>
                <a:gd name="connsiteY2" fmla="*/ 0 h 824544"/>
                <a:gd name="connsiteX3" fmla="*/ 0 w 205451"/>
                <a:gd name="connsiteY3" fmla="*/ 824544 h 824544"/>
                <a:gd name="connsiteX4" fmla="*/ 38351 w 205451"/>
                <a:gd name="connsiteY4" fmla="*/ 824544 h 824544"/>
                <a:gd name="connsiteX5" fmla="*/ 205451 w 205451"/>
                <a:gd name="connsiteY5" fmla="*/ 783454 h 824544"/>
                <a:gd name="connsiteX6" fmla="*/ 126010 w 205451"/>
                <a:gd name="connsiteY6" fmla="*/ 71223 h 824544"/>
                <a:gd name="connsiteX7" fmla="*/ 153404 w 205451"/>
                <a:gd name="connsiteY7" fmla="*/ 71223 h 824544"/>
                <a:gd name="connsiteX8" fmla="*/ 153404 w 205451"/>
                <a:gd name="connsiteY8" fmla="*/ 134228 h 824544"/>
                <a:gd name="connsiteX9" fmla="*/ 126010 w 205451"/>
                <a:gd name="connsiteY9" fmla="*/ 134228 h 824544"/>
                <a:gd name="connsiteX10" fmla="*/ 126010 w 205451"/>
                <a:gd name="connsiteY10" fmla="*/ 71223 h 824544"/>
                <a:gd name="connsiteX11" fmla="*/ 126010 w 205451"/>
                <a:gd name="connsiteY11" fmla="*/ 153404 h 824544"/>
                <a:gd name="connsiteX12" fmla="*/ 153404 w 205451"/>
                <a:gd name="connsiteY12" fmla="*/ 153404 h 824544"/>
                <a:gd name="connsiteX13" fmla="*/ 153404 w 205451"/>
                <a:gd name="connsiteY13" fmla="*/ 213669 h 824544"/>
                <a:gd name="connsiteX14" fmla="*/ 126010 w 205451"/>
                <a:gd name="connsiteY14" fmla="*/ 213669 h 824544"/>
                <a:gd name="connsiteX15" fmla="*/ 126010 w 205451"/>
                <a:gd name="connsiteY15" fmla="*/ 153404 h 824544"/>
                <a:gd name="connsiteX16" fmla="*/ 126010 w 205451"/>
                <a:gd name="connsiteY16" fmla="*/ 232845 h 824544"/>
                <a:gd name="connsiteX17" fmla="*/ 153404 w 205451"/>
                <a:gd name="connsiteY17" fmla="*/ 232845 h 824544"/>
                <a:gd name="connsiteX18" fmla="*/ 153404 w 205451"/>
                <a:gd name="connsiteY18" fmla="*/ 295850 h 824544"/>
                <a:gd name="connsiteX19" fmla="*/ 126010 w 205451"/>
                <a:gd name="connsiteY19" fmla="*/ 295850 h 824544"/>
                <a:gd name="connsiteX20" fmla="*/ 126010 w 205451"/>
                <a:gd name="connsiteY20" fmla="*/ 232845 h 824544"/>
                <a:gd name="connsiteX21" fmla="*/ 126010 w 205451"/>
                <a:gd name="connsiteY21" fmla="*/ 315025 h 824544"/>
                <a:gd name="connsiteX22" fmla="*/ 153404 w 205451"/>
                <a:gd name="connsiteY22" fmla="*/ 315025 h 824544"/>
                <a:gd name="connsiteX23" fmla="*/ 153404 w 205451"/>
                <a:gd name="connsiteY23" fmla="*/ 375291 h 824544"/>
                <a:gd name="connsiteX24" fmla="*/ 126010 w 205451"/>
                <a:gd name="connsiteY24" fmla="*/ 375291 h 824544"/>
                <a:gd name="connsiteX25" fmla="*/ 126010 w 205451"/>
                <a:gd name="connsiteY25" fmla="*/ 315025 h 824544"/>
                <a:gd name="connsiteX26" fmla="*/ 126010 w 205451"/>
                <a:gd name="connsiteY26" fmla="*/ 394466 h 824544"/>
                <a:gd name="connsiteX27" fmla="*/ 153404 w 205451"/>
                <a:gd name="connsiteY27" fmla="*/ 394466 h 824544"/>
                <a:gd name="connsiteX28" fmla="*/ 153404 w 205451"/>
                <a:gd name="connsiteY28" fmla="*/ 457471 h 824544"/>
                <a:gd name="connsiteX29" fmla="*/ 126010 w 205451"/>
                <a:gd name="connsiteY29" fmla="*/ 457471 h 824544"/>
                <a:gd name="connsiteX30" fmla="*/ 126010 w 205451"/>
                <a:gd name="connsiteY30" fmla="*/ 394466 h 824544"/>
                <a:gd name="connsiteX31" fmla="*/ 126010 w 205451"/>
                <a:gd name="connsiteY31" fmla="*/ 476647 h 824544"/>
                <a:gd name="connsiteX32" fmla="*/ 153404 w 205451"/>
                <a:gd name="connsiteY32" fmla="*/ 476647 h 824544"/>
                <a:gd name="connsiteX33" fmla="*/ 153404 w 205451"/>
                <a:gd name="connsiteY33" fmla="*/ 536913 h 824544"/>
                <a:gd name="connsiteX34" fmla="*/ 126010 w 205451"/>
                <a:gd name="connsiteY34" fmla="*/ 536913 h 824544"/>
                <a:gd name="connsiteX35" fmla="*/ 126010 w 205451"/>
                <a:gd name="connsiteY35" fmla="*/ 476647 h 824544"/>
                <a:gd name="connsiteX36" fmla="*/ 126010 w 205451"/>
                <a:gd name="connsiteY36" fmla="*/ 553349 h 824544"/>
                <a:gd name="connsiteX37" fmla="*/ 153404 w 205451"/>
                <a:gd name="connsiteY37" fmla="*/ 553349 h 824544"/>
                <a:gd name="connsiteX38" fmla="*/ 153404 w 205451"/>
                <a:gd name="connsiteY38" fmla="*/ 613614 h 824544"/>
                <a:gd name="connsiteX39" fmla="*/ 126010 w 205451"/>
                <a:gd name="connsiteY39" fmla="*/ 613614 h 824544"/>
                <a:gd name="connsiteX40" fmla="*/ 126010 w 205451"/>
                <a:gd name="connsiteY40" fmla="*/ 553349 h 824544"/>
                <a:gd name="connsiteX41" fmla="*/ 87659 w 205451"/>
                <a:gd name="connsiteY41" fmla="*/ 71223 h 824544"/>
                <a:gd name="connsiteX42" fmla="*/ 112313 w 205451"/>
                <a:gd name="connsiteY42" fmla="*/ 71223 h 824544"/>
                <a:gd name="connsiteX43" fmla="*/ 112313 w 205451"/>
                <a:gd name="connsiteY43" fmla="*/ 134228 h 824544"/>
                <a:gd name="connsiteX44" fmla="*/ 90398 w 205451"/>
                <a:gd name="connsiteY44" fmla="*/ 134228 h 824544"/>
                <a:gd name="connsiteX45" fmla="*/ 90398 w 205451"/>
                <a:gd name="connsiteY45" fmla="*/ 71223 h 824544"/>
                <a:gd name="connsiteX46" fmla="*/ 87659 w 205451"/>
                <a:gd name="connsiteY46" fmla="*/ 153404 h 824544"/>
                <a:gd name="connsiteX47" fmla="*/ 112313 w 205451"/>
                <a:gd name="connsiteY47" fmla="*/ 153404 h 824544"/>
                <a:gd name="connsiteX48" fmla="*/ 112313 w 205451"/>
                <a:gd name="connsiteY48" fmla="*/ 213669 h 824544"/>
                <a:gd name="connsiteX49" fmla="*/ 90398 w 205451"/>
                <a:gd name="connsiteY49" fmla="*/ 213669 h 824544"/>
                <a:gd name="connsiteX50" fmla="*/ 90398 w 205451"/>
                <a:gd name="connsiteY50" fmla="*/ 153404 h 824544"/>
                <a:gd name="connsiteX51" fmla="*/ 87659 w 205451"/>
                <a:gd name="connsiteY51" fmla="*/ 232845 h 824544"/>
                <a:gd name="connsiteX52" fmla="*/ 112313 w 205451"/>
                <a:gd name="connsiteY52" fmla="*/ 232845 h 824544"/>
                <a:gd name="connsiteX53" fmla="*/ 112313 w 205451"/>
                <a:gd name="connsiteY53" fmla="*/ 295850 h 824544"/>
                <a:gd name="connsiteX54" fmla="*/ 90398 w 205451"/>
                <a:gd name="connsiteY54" fmla="*/ 295850 h 824544"/>
                <a:gd name="connsiteX55" fmla="*/ 90398 w 205451"/>
                <a:gd name="connsiteY55" fmla="*/ 232845 h 824544"/>
                <a:gd name="connsiteX56" fmla="*/ 87659 w 205451"/>
                <a:gd name="connsiteY56" fmla="*/ 315025 h 824544"/>
                <a:gd name="connsiteX57" fmla="*/ 112313 w 205451"/>
                <a:gd name="connsiteY57" fmla="*/ 315025 h 824544"/>
                <a:gd name="connsiteX58" fmla="*/ 112313 w 205451"/>
                <a:gd name="connsiteY58" fmla="*/ 375291 h 824544"/>
                <a:gd name="connsiteX59" fmla="*/ 90398 w 205451"/>
                <a:gd name="connsiteY59" fmla="*/ 375291 h 824544"/>
                <a:gd name="connsiteX60" fmla="*/ 90398 w 205451"/>
                <a:gd name="connsiteY60" fmla="*/ 315025 h 824544"/>
                <a:gd name="connsiteX61" fmla="*/ 87659 w 205451"/>
                <a:gd name="connsiteY61" fmla="*/ 394466 h 824544"/>
                <a:gd name="connsiteX62" fmla="*/ 112313 w 205451"/>
                <a:gd name="connsiteY62" fmla="*/ 394466 h 824544"/>
                <a:gd name="connsiteX63" fmla="*/ 112313 w 205451"/>
                <a:gd name="connsiteY63" fmla="*/ 457471 h 824544"/>
                <a:gd name="connsiteX64" fmla="*/ 90398 w 205451"/>
                <a:gd name="connsiteY64" fmla="*/ 457471 h 824544"/>
                <a:gd name="connsiteX65" fmla="*/ 90398 w 205451"/>
                <a:gd name="connsiteY65" fmla="*/ 394466 h 824544"/>
                <a:gd name="connsiteX66" fmla="*/ 87659 w 205451"/>
                <a:gd name="connsiteY66" fmla="*/ 476647 h 824544"/>
                <a:gd name="connsiteX67" fmla="*/ 112313 w 205451"/>
                <a:gd name="connsiteY67" fmla="*/ 476647 h 824544"/>
                <a:gd name="connsiteX68" fmla="*/ 112313 w 205451"/>
                <a:gd name="connsiteY68" fmla="*/ 536913 h 824544"/>
                <a:gd name="connsiteX69" fmla="*/ 90398 w 205451"/>
                <a:gd name="connsiteY69" fmla="*/ 536913 h 824544"/>
                <a:gd name="connsiteX70" fmla="*/ 90398 w 205451"/>
                <a:gd name="connsiteY70" fmla="*/ 476647 h 824544"/>
                <a:gd name="connsiteX71" fmla="*/ 87659 w 205451"/>
                <a:gd name="connsiteY71" fmla="*/ 553349 h 824544"/>
                <a:gd name="connsiteX72" fmla="*/ 112313 w 205451"/>
                <a:gd name="connsiteY72" fmla="*/ 553349 h 824544"/>
                <a:gd name="connsiteX73" fmla="*/ 112313 w 205451"/>
                <a:gd name="connsiteY73" fmla="*/ 613614 h 824544"/>
                <a:gd name="connsiteX74" fmla="*/ 90398 w 205451"/>
                <a:gd name="connsiteY74" fmla="*/ 613614 h 824544"/>
                <a:gd name="connsiteX75" fmla="*/ 90398 w 205451"/>
                <a:gd name="connsiteY75" fmla="*/ 553349 h 824544"/>
                <a:gd name="connsiteX76" fmla="*/ 52048 w 205451"/>
                <a:gd name="connsiteY76" fmla="*/ 71223 h 824544"/>
                <a:gd name="connsiteX77" fmla="*/ 73962 w 205451"/>
                <a:gd name="connsiteY77" fmla="*/ 71223 h 824544"/>
                <a:gd name="connsiteX78" fmla="*/ 73962 w 205451"/>
                <a:gd name="connsiteY78" fmla="*/ 134228 h 824544"/>
                <a:gd name="connsiteX79" fmla="*/ 52048 w 205451"/>
                <a:gd name="connsiteY79" fmla="*/ 134228 h 824544"/>
                <a:gd name="connsiteX80" fmla="*/ 52048 w 205451"/>
                <a:gd name="connsiteY80" fmla="*/ 71223 h 824544"/>
                <a:gd name="connsiteX81" fmla="*/ 52048 w 205451"/>
                <a:gd name="connsiteY81" fmla="*/ 153404 h 824544"/>
                <a:gd name="connsiteX82" fmla="*/ 73962 w 205451"/>
                <a:gd name="connsiteY82" fmla="*/ 153404 h 824544"/>
                <a:gd name="connsiteX83" fmla="*/ 73962 w 205451"/>
                <a:gd name="connsiteY83" fmla="*/ 213669 h 824544"/>
                <a:gd name="connsiteX84" fmla="*/ 52048 w 205451"/>
                <a:gd name="connsiteY84" fmla="*/ 213669 h 824544"/>
                <a:gd name="connsiteX85" fmla="*/ 52048 w 205451"/>
                <a:gd name="connsiteY85" fmla="*/ 153404 h 824544"/>
                <a:gd name="connsiteX86" fmla="*/ 52048 w 205451"/>
                <a:gd name="connsiteY86" fmla="*/ 232845 h 824544"/>
                <a:gd name="connsiteX87" fmla="*/ 73962 w 205451"/>
                <a:gd name="connsiteY87" fmla="*/ 232845 h 824544"/>
                <a:gd name="connsiteX88" fmla="*/ 73962 w 205451"/>
                <a:gd name="connsiteY88" fmla="*/ 295850 h 824544"/>
                <a:gd name="connsiteX89" fmla="*/ 52048 w 205451"/>
                <a:gd name="connsiteY89" fmla="*/ 295850 h 824544"/>
                <a:gd name="connsiteX90" fmla="*/ 52048 w 205451"/>
                <a:gd name="connsiteY90" fmla="*/ 232845 h 824544"/>
                <a:gd name="connsiteX91" fmla="*/ 52048 w 205451"/>
                <a:gd name="connsiteY91" fmla="*/ 315025 h 824544"/>
                <a:gd name="connsiteX92" fmla="*/ 73962 w 205451"/>
                <a:gd name="connsiteY92" fmla="*/ 315025 h 824544"/>
                <a:gd name="connsiteX93" fmla="*/ 73962 w 205451"/>
                <a:gd name="connsiteY93" fmla="*/ 375291 h 824544"/>
                <a:gd name="connsiteX94" fmla="*/ 52048 w 205451"/>
                <a:gd name="connsiteY94" fmla="*/ 375291 h 824544"/>
                <a:gd name="connsiteX95" fmla="*/ 52048 w 205451"/>
                <a:gd name="connsiteY95" fmla="*/ 315025 h 824544"/>
                <a:gd name="connsiteX96" fmla="*/ 52048 w 205451"/>
                <a:gd name="connsiteY96" fmla="*/ 394466 h 824544"/>
                <a:gd name="connsiteX97" fmla="*/ 73962 w 205451"/>
                <a:gd name="connsiteY97" fmla="*/ 394466 h 824544"/>
                <a:gd name="connsiteX98" fmla="*/ 73962 w 205451"/>
                <a:gd name="connsiteY98" fmla="*/ 457471 h 824544"/>
                <a:gd name="connsiteX99" fmla="*/ 52048 w 205451"/>
                <a:gd name="connsiteY99" fmla="*/ 457471 h 824544"/>
                <a:gd name="connsiteX100" fmla="*/ 52048 w 205451"/>
                <a:gd name="connsiteY100" fmla="*/ 394466 h 824544"/>
                <a:gd name="connsiteX101" fmla="*/ 52048 w 205451"/>
                <a:gd name="connsiteY101" fmla="*/ 476647 h 824544"/>
                <a:gd name="connsiteX102" fmla="*/ 73962 w 205451"/>
                <a:gd name="connsiteY102" fmla="*/ 476647 h 824544"/>
                <a:gd name="connsiteX103" fmla="*/ 73962 w 205451"/>
                <a:gd name="connsiteY103" fmla="*/ 536913 h 824544"/>
                <a:gd name="connsiteX104" fmla="*/ 52048 w 205451"/>
                <a:gd name="connsiteY104" fmla="*/ 536913 h 824544"/>
                <a:gd name="connsiteX105" fmla="*/ 52048 w 205451"/>
                <a:gd name="connsiteY105" fmla="*/ 476647 h 824544"/>
                <a:gd name="connsiteX106" fmla="*/ 52048 w 205451"/>
                <a:gd name="connsiteY106" fmla="*/ 553349 h 824544"/>
                <a:gd name="connsiteX107" fmla="*/ 73962 w 205451"/>
                <a:gd name="connsiteY107" fmla="*/ 553349 h 824544"/>
                <a:gd name="connsiteX108" fmla="*/ 73962 w 205451"/>
                <a:gd name="connsiteY108" fmla="*/ 613614 h 824544"/>
                <a:gd name="connsiteX109" fmla="*/ 52048 w 205451"/>
                <a:gd name="connsiteY109" fmla="*/ 613614 h 824544"/>
                <a:gd name="connsiteX110" fmla="*/ 52048 w 205451"/>
                <a:gd name="connsiteY110" fmla="*/ 553349 h 824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</a:cxnLst>
              <a:rect l="l" t="t" r="r" b="b"/>
              <a:pathLst>
                <a:path w="205451" h="824544">
                  <a:moveTo>
                    <a:pt x="205451" y="783454"/>
                  </a:moveTo>
                  <a:lnTo>
                    <a:pt x="205451" y="0"/>
                  </a:lnTo>
                  <a:lnTo>
                    <a:pt x="0" y="0"/>
                  </a:lnTo>
                  <a:lnTo>
                    <a:pt x="0" y="824544"/>
                  </a:lnTo>
                  <a:lnTo>
                    <a:pt x="38351" y="824544"/>
                  </a:lnTo>
                  <a:cubicBezTo>
                    <a:pt x="35611" y="745103"/>
                    <a:pt x="156143" y="709492"/>
                    <a:pt x="205451" y="783454"/>
                  </a:cubicBezTo>
                  <a:close/>
                  <a:moveTo>
                    <a:pt x="126010" y="71223"/>
                  </a:moveTo>
                  <a:lnTo>
                    <a:pt x="153404" y="71223"/>
                  </a:lnTo>
                  <a:lnTo>
                    <a:pt x="153404" y="134228"/>
                  </a:lnTo>
                  <a:lnTo>
                    <a:pt x="126010" y="134228"/>
                  </a:lnTo>
                  <a:lnTo>
                    <a:pt x="126010" y="71223"/>
                  </a:lnTo>
                  <a:close/>
                  <a:moveTo>
                    <a:pt x="126010" y="153404"/>
                  </a:moveTo>
                  <a:lnTo>
                    <a:pt x="153404" y="153404"/>
                  </a:lnTo>
                  <a:lnTo>
                    <a:pt x="153404" y="213669"/>
                  </a:lnTo>
                  <a:lnTo>
                    <a:pt x="126010" y="213669"/>
                  </a:lnTo>
                  <a:lnTo>
                    <a:pt x="126010" y="153404"/>
                  </a:lnTo>
                  <a:close/>
                  <a:moveTo>
                    <a:pt x="126010" y="232845"/>
                  </a:moveTo>
                  <a:lnTo>
                    <a:pt x="153404" y="232845"/>
                  </a:lnTo>
                  <a:lnTo>
                    <a:pt x="153404" y="295850"/>
                  </a:lnTo>
                  <a:lnTo>
                    <a:pt x="126010" y="295850"/>
                  </a:lnTo>
                  <a:lnTo>
                    <a:pt x="126010" y="232845"/>
                  </a:lnTo>
                  <a:close/>
                  <a:moveTo>
                    <a:pt x="126010" y="315025"/>
                  </a:moveTo>
                  <a:lnTo>
                    <a:pt x="153404" y="315025"/>
                  </a:lnTo>
                  <a:lnTo>
                    <a:pt x="153404" y="375291"/>
                  </a:lnTo>
                  <a:lnTo>
                    <a:pt x="126010" y="375291"/>
                  </a:lnTo>
                  <a:lnTo>
                    <a:pt x="126010" y="315025"/>
                  </a:lnTo>
                  <a:close/>
                  <a:moveTo>
                    <a:pt x="126010" y="394466"/>
                  </a:moveTo>
                  <a:lnTo>
                    <a:pt x="153404" y="394466"/>
                  </a:lnTo>
                  <a:lnTo>
                    <a:pt x="153404" y="457471"/>
                  </a:lnTo>
                  <a:lnTo>
                    <a:pt x="126010" y="457471"/>
                  </a:lnTo>
                  <a:lnTo>
                    <a:pt x="126010" y="394466"/>
                  </a:lnTo>
                  <a:close/>
                  <a:moveTo>
                    <a:pt x="126010" y="476647"/>
                  </a:moveTo>
                  <a:lnTo>
                    <a:pt x="153404" y="476647"/>
                  </a:lnTo>
                  <a:lnTo>
                    <a:pt x="153404" y="536913"/>
                  </a:lnTo>
                  <a:lnTo>
                    <a:pt x="126010" y="536913"/>
                  </a:lnTo>
                  <a:lnTo>
                    <a:pt x="126010" y="476647"/>
                  </a:lnTo>
                  <a:close/>
                  <a:moveTo>
                    <a:pt x="126010" y="553349"/>
                  </a:moveTo>
                  <a:lnTo>
                    <a:pt x="153404" y="553349"/>
                  </a:lnTo>
                  <a:lnTo>
                    <a:pt x="153404" y="613614"/>
                  </a:lnTo>
                  <a:lnTo>
                    <a:pt x="126010" y="613614"/>
                  </a:lnTo>
                  <a:lnTo>
                    <a:pt x="126010" y="553349"/>
                  </a:lnTo>
                  <a:close/>
                  <a:moveTo>
                    <a:pt x="87659" y="71223"/>
                  </a:moveTo>
                  <a:lnTo>
                    <a:pt x="112313" y="71223"/>
                  </a:lnTo>
                  <a:lnTo>
                    <a:pt x="112313" y="134228"/>
                  </a:lnTo>
                  <a:lnTo>
                    <a:pt x="90398" y="134228"/>
                  </a:lnTo>
                  <a:lnTo>
                    <a:pt x="90398" y="71223"/>
                  </a:lnTo>
                  <a:close/>
                  <a:moveTo>
                    <a:pt x="87659" y="153404"/>
                  </a:moveTo>
                  <a:lnTo>
                    <a:pt x="112313" y="153404"/>
                  </a:lnTo>
                  <a:lnTo>
                    <a:pt x="112313" y="213669"/>
                  </a:lnTo>
                  <a:lnTo>
                    <a:pt x="90398" y="213669"/>
                  </a:lnTo>
                  <a:lnTo>
                    <a:pt x="90398" y="153404"/>
                  </a:lnTo>
                  <a:close/>
                  <a:moveTo>
                    <a:pt x="87659" y="232845"/>
                  </a:moveTo>
                  <a:lnTo>
                    <a:pt x="112313" y="232845"/>
                  </a:lnTo>
                  <a:lnTo>
                    <a:pt x="112313" y="295850"/>
                  </a:lnTo>
                  <a:lnTo>
                    <a:pt x="90398" y="295850"/>
                  </a:lnTo>
                  <a:lnTo>
                    <a:pt x="90398" y="232845"/>
                  </a:lnTo>
                  <a:close/>
                  <a:moveTo>
                    <a:pt x="87659" y="315025"/>
                  </a:moveTo>
                  <a:lnTo>
                    <a:pt x="112313" y="315025"/>
                  </a:lnTo>
                  <a:lnTo>
                    <a:pt x="112313" y="375291"/>
                  </a:lnTo>
                  <a:lnTo>
                    <a:pt x="90398" y="375291"/>
                  </a:lnTo>
                  <a:lnTo>
                    <a:pt x="90398" y="315025"/>
                  </a:lnTo>
                  <a:close/>
                  <a:moveTo>
                    <a:pt x="87659" y="394466"/>
                  </a:moveTo>
                  <a:lnTo>
                    <a:pt x="112313" y="394466"/>
                  </a:lnTo>
                  <a:lnTo>
                    <a:pt x="112313" y="457471"/>
                  </a:lnTo>
                  <a:lnTo>
                    <a:pt x="90398" y="457471"/>
                  </a:lnTo>
                  <a:lnTo>
                    <a:pt x="90398" y="394466"/>
                  </a:lnTo>
                  <a:close/>
                  <a:moveTo>
                    <a:pt x="87659" y="476647"/>
                  </a:moveTo>
                  <a:lnTo>
                    <a:pt x="112313" y="476647"/>
                  </a:lnTo>
                  <a:lnTo>
                    <a:pt x="112313" y="536913"/>
                  </a:lnTo>
                  <a:lnTo>
                    <a:pt x="90398" y="536913"/>
                  </a:lnTo>
                  <a:lnTo>
                    <a:pt x="90398" y="476647"/>
                  </a:lnTo>
                  <a:close/>
                  <a:moveTo>
                    <a:pt x="87659" y="553349"/>
                  </a:moveTo>
                  <a:lnTo>
                    <a:pt x="112313" y="553349"/>
                  </a:lnTo>
                  <a:lnTo>
                    <a:pt x="112313" y="613614"/>
                  </a:lnTo>
                  <a:lnTo>
                    <a:pt x="90398" y="613614"/>
                  </a:lnTo>
                  <a:lnTo>
                    <a:pt x="90398" y="553349"/>
                  </a:lnTo>
                  <a:close/>
                  <a:moveTo>
                    <a:pt x="52048" y="71223"/>
                  </a:moveTo>
                  <a:lnTo>
                    <a:pt x="73962" y="71223"/>
                  </a:lnTo>
                  <a:lnTo>
                    <a:pt x="73962" y="134228"/>
                  </a:lnTo>
                  <a:lnTo>
                    <a:pt x="52048" y="134228"/>
                  </a:lnTo>
                  <a:lnTo>
                    <a:pt x="52048" y="71223"/>
                  </a:lnTo>
                  <a:close/>
                  <a:moveTo>
                    <a:pt x="52048" y="153404"/>
                  </a:moveTo>
                  <a:lnTo>
                    <a:pt x="73962" y="153404"/>
                  </a:lnTo>
                  <a:lnTo>
                    <a:pt x="73962" y="213669"/>
                  </a:lnTo>
                  <a:lnTo>
                    <a:pt x="52048" y="213669"/>
                  </a:lnTo>
                  <a:lnTo>
                    <a:pt x="52048" y="153404"/>
                  </a:lnTo>
                  <a:close/>
                  <a:moveTo>
                    <a:pt x="52048" y="232845"/>
                  </a:moveTo>
                  <a:lnTo>
                    <a:pt x="73962" y="232845"/>
                  </a:lnTo>
                  <a:lnTo>
                    <a:pt x="73962" y="295850"/>
                  </a:lnTo>
                  <a:lnTo>
                    <a:pt x="52048" y="295850"/>
                  </a:lnTo>
                  <a:lnTo>
                    <a:pt x="52048" y="232845"/>
                  </a:lnTo>
                  <a:close/>
                  <a:moveTo>
                    <a:pt x="52048" y="315025"/>
                  </a:moveTo>
                  <a:lnTo>
                    <a:pt x="73962" y="315025"/>
                  </a:lnTo>
                  <a:lnTo>
                    <a:pt x="73962" y="375291"/>
                  </a:lnTo>
                  <a:lnTo>
                    <a:pt x="52048" y="375291"/>
                  </a:lnTo>
                  <a:lnTo>
                    <a:pt x="52048" y="315025"/>
                  </a:lnTo>
                  <a:close/>
                  <a:moveTo>
                    <a:pt x="52048" y="394466"/>
                  </a:moveTo>
                  <a:lnTo>
                    <a:pt x="73962" y="394466"/>
                  </a:lnTo>
                  <a:lnTo>
                    <a:pt x="73962" y="457471"/>
                  </a:lnTo>
                  <a:lnTo>
                    <a:pt x="52048" y="457471"/>
                  </a:lnTo>
                  <a:lnTo>
                    <a:pt x="52048" y="394466"/>
                  </a:lnTo>
                  <a:close/>
                  <a:moveTo>
                    <a:pt x="52048" y="476647"/>
                  </a:moveTo>
                  <a:lnTo>
                    <a:pt x="73962" y="476647"/>
                  </a:lnTo>
                  <a:lnTo>
                    <a:pt x="73962" y="536913"/>
                  </a:lnTo>
                  <a:lnTo>
                    <a:pt x="52048" y="536913"/>
                  </a:lnTo>
                  <a:lnTo>
                    <a:pt x="52048" y="476647"/>
                  </a:lnTo>
                  <a:close/>
                  <a:moveTo>
                    <a:pt x="52048" y="553349"/>
                  </a:moveTo>
                  <a:lnTo>
                    <a:pt x="73962" y="553349"/>
                  </a:lnTo>
                  <a:lnTo>
                    <a:pt x="73962" y="613614"/>
                  </a:lnTo>
                  <a:lnTo>
                    <a:pt x="52048" y="613614"/>
                  </a:lnTo>
                  <a:lnTo>
                    <a:pt x="52048" y="553349"/>
                  </a:lnTo>
                  <a:close/>
                </a:path>
              </a:pathLst>
            </a:custGeom>
            <a:grpFill/>
            <a:ln w="2733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0" name="자유형: 도형 129">
              <a:extLst>
                <a:ext uri="{FF2B5EF4-FFF2-40B4-BE49-F238E27FC236}">
                  <a16:creationId xmlns:a16="http://schemas.microsoft.com/office/drawing/2014/main" id="{A821EB16-8E74-451F-B9A6-A819AF1D7465}"/>
                </a:ext>
              </a:extLst>
            </p:cNvPr>
            <p:cNvSpPr/>
            <p:nvPr/>
          </p:nvSpPr>
          <p:spPr>
            <a:xfrm>
              <a:off x="5529227" y="2488912"/>
              <a:ext cx="192264" cy="358429"/>
            </a:xfrm>
            <a:custGeom>
              <a:avLst/>
              <a:gdLst>
                <a:gd name="connsiteX0" fmla="*/ 221887 w 221887"/>
                <a:gd name="connsiteY0" fmla="*/ 0 h 413641"/>
                <a:gd name="connsiteX1" fmla="*/ 0 w 221887"/>
                <a:gd name="connsiteY1" fmla="*/ 0 h 413641"/>
                <a:gd name="connsiteX2" fmla="*/ 0 w 221887"/>
                <a:gd name="connsiteY2" fmla="*/ 353376 h 413641"/>
                <a:gd name="connsiteX3" fmla="*/ 161622 w 221887"/>
                <a:gd name="connsiteY3" fmla="*/ 413642 h 413641"/>
                <a:gd name="connsiteX4" fmla="*/ 221887 w 221887"/>
                <a:gd name="connsiteY4" fmla="*/ 413642 h 413641"/>
                <a:gd name="connsiteX5" fmla="*/ 221887 w 221887"/>
                <a:gd name="connsiteY5" fmla="*/ 0 h 413641"/>
                <a:gd name="connsiteX6" fmla="*/ 76702 w 221887"/>
                <a:gd name="connsiteY6" fmla="*/ 309547 h 413641"/>
                <a:gd name="connsiteX7" fmla="*/ 35611 w 221887"/>
                <a:gd name="connsiteY7" fmla="*/ 309547 h 413641"/>
                <a:gd name="connsiteX8" fmla="*/ 35611 w 221887"/>
                <a:gd name="connsiteY8" fmla="*/ 271196 h 413641"/>
                <a:gd name="connsiteX9" fmla="*/ 76702 w 221887"/>
                <a:gd name="connsiteY9" fmla="*/ 271196 h 413641"/>
                <a:gd name="connsiteX10" fmla="*/ 76702 w 221887"/>
                <a:gd name="connsiteY10" fmla="*/ 309547 h 413641"/>
                <a:gd name="connsiteX11" fmla="*/ 76702 w 221887"/>
                <a:gd name="connsiteY11" fmla="*/ 249281 h 413641"/>
                <a:gd name="connsiteX12" fmla="*/ 35611 w 221887"/>
                <a:gd name="connsiteY12" fmla="*/ 249281 h 413641"/>
                <a:gd name="connsiteX13" fmla="*/ 35611 w 221887"/>
                <a:gd name="connsiteY13" fmla="*/ 210930 h 413641"/>
                <a:gd name="connsiteX14" fmla="*/ 76702 w 221887"/>
                <a:gd name="connsiteY14" fmla="*/ 210930 h 413641"/>
                <a:gd name="connsiteX15" fmla="*/ 76702 w 221887"/>
                <a:gd name="connsiteY15" fmla="*/ 249281 h 413641"/>
                <a:gd name="connsiteX16" fmla="*/ 76702 w 221887"/>
                <a:gd name="connsiteY16" fmla="*/ 191755 h 413641"/>
                <a:gd name="connsiteX17" fmla="*/ 35611 w 221887"/>
                <a:gd name="connsiteY17" fmla="*/ 191755 h 413641"/>
                <a:gd name="connsiteX18" fmla="*/ 35611 w 221887"/>
                <a:gd name="connsiteY18" fmla="*/ 153404 h 413641"/>
                <a:gd name="connsiteX19" fmla="*/ 76702 w 221887"/>
                <a:gd name="connsiteY19" fmla="*/ 153404 h 413641"/>
                <a:gd name="connsiteX20" fmla="*/ 76702 w 221887"/>
                <a:gd name="connsiteY20" fmla="*/ 191755 h 413641"/>
                <a:gd name="connsiteX21" fmla="*/ 76702 w 221887"/>
                <a:gd name="connsiteY21" fmla="*/ 136968 h 413641"/>
                <a:gd name="connsiteX22" fmla="*/ 35611 w 221887"/>
                <a:gd name="connsiteY22" fmla="*/ 136968 h 413641"/>
                <a:gd name="connsiteX23" fmla="*/ 35611 w 221887"/>
                <a:gd name="connsiteY23" fmla="*/ 95877 h 413641"/>
                <a:gd name="connsiteX24" fmla="*/ 76702 w 221887"/>
                <a:gd name="connsiteY24" fmla="*/ 95877 h 413641"/>
                <a:gd name="connsiteX25" fmla="*/ 76702 w 221887"/>
                <a:gd name="connsiteY25" fmla="*/ 136968 h 413641"/>
                <a:gd name="connsiteX26" fmla="*/ 76702 w 221887"/>
                <a:gd name="connsiteY26" fmla="*/ 76702 h 413641"/>
                <a:gd name="connsiteX27" fmla="*/ 35611 w 221887"/>
                <a:gd name="connsiteY27" fmla="*/ 76702 h 413641"/>
                <a:gd name="connsiteX28" fmla="*/ 35611 w 221887"/>
                <a:gd name="connsiteY28" fmla="*/ 38351 h 413641"/>
                <a:gd name="connsiteX29" fmla="*/ 76702 w 221887"/>
                <a:gd name="connsiteY29" fmla="*/ 38351 h 413641"/>
                <a:gd name="connsiteX30" fmla="*/ 76702 w 221887"/>
                <a:gd name="connsiteY30" fmla="*/ 76702 h 413641"/>
                <a:gd name="connsiteX31" fmla="*/ 131489 w 221887"/>
                <a:gd name="connsiteY31" fmla="*/ 309547 h 413641"/>
                <a:gd name="connsiteX32" fmla="*/ 90398 w 221887"/>
                <a:gd name="connsiteY32" fmla="*/ 309547 h 413641"/>
                <a:gd name="connsiteX33" fmla="*/ 90398 w 221887"/>
                <a:gd name="connsiteY33" fmla="*/ 271196 h 413641"/>
                <a:gd name="connsiteX34" fmla="*/ 131489 w 221887"/>
                <a:gd name="connsiteY34" fmla="*/ 271196 h 413641"/>
                <a:gd name="connsiteX35" fmla="*/ 131489 w 221887"/>
                <a:gd name="connsiteY35" fmla="*/ 309547 h 413641"/>
                <a:gd name="connsiteX36" fmla="*/ 131489 w 221887"/>
                <a:gd name="connsiteY36" fmla="*/ 249281 h 413641"/>
                <a:gd name="connsiteX37" fmla="*/ 90398 w 221887"/>
                <a:gd name="connsiteY37" fmla="*/ 249281 h 413641"/>
                <a:gd name="connsiteX38" fmla="*/ 90398 w 221887"/>
                <a:gd name="connsiteY38" fmla="*/ 210930 h 413641"/>
                <a:gd name="connsiteX39" fmla="*/ 131489 w 221887"/>
                <a:gd name="connsiteY39" fmla="*/ 210930 h 413641"/>
                <a:gd name="connsiteX40" fmla="*/ 131489 w 221887"/>
                <a:gd name="connsiteY40" fmla="*/ 249281 h 413641"/>
                <a:gd name="connsiteX41" fmla="*/ 131489 w 221887"/>
                <a:gd name="connsiteY41" fmla="*/ 191755 h 413641"/>
                <a:gd name="connsiteX42" fmla="*/ 90398 w 221887"/>
                <a:gd name="connsiteY42" fmla="*/ 191755 h 413641"/>
                <a:gd name="connsiteX43" fmla="*/ 90398 w 221887"/>
                <a:gd name="connsiteY43" fmla="*/ 153404 h 413641"/>
                <a:gd name="connsiteX44" fmla="*/ 131489 w 221887"/>
                <a:gd name="connsiteY44" fmla="*/ 153404 h 413641"/>
                <a:gd name="connsiteX45" fmla="*/ 131489 w 221887"/>
                <a:gd name="connsiteY45" fmla="*/ 191755 h 413641"/>
                <a:gd name="connsiteX46" fmla="*/ 131489 w 221887"/>
                <a:gd name="connsiteY46" fmla="*/ 136968 h 413641"/>
                <a:gd name="connsiteX47" fmla="*/ 90398 w 221887"/>
                <a:gd name="connsiteY47" fmla="*/ 136968 h 413641"/>
                <a:gd name="connsiteX48" fmla="*/ 90398 w 221887"/>
                <a:gd name="connsiteY48" fmla="*/ 95877 h 413641"/>
                <a:gd name="connsiteX49" fmla="*/ 131489 w 221887"/>
                <a:gd name="connsiteY49" fmla="*/ 95877 h 413641"/>
                <a:gd name="connsiteX50" fmla="*/ 131489 w 221887"/>
                <a:gd name="connsiteY50" fmla="*/ 136968 h 413641"/>
                <a:gd name="connsiteX51" fmla="*/ 131489 w 221887"/>
                <a:gd name="connsiteY51" fmla="*/ 76702 h 413641"/>
                <a:gd name="connsiteX52" fmla="*/ 90398 w 221887"/>
                <a:gd name="connsiteY52" fmla="*/ 76702 h 413641"/>
                <a:gd name="connsiteX53" fmla="*/ 90398 w 221887"/>
                <a:gd name="connsiteY53" fmla="*/ 38351 h 413641"/>
                <a:gd name="connsiteX54" fmla="*/ 131489 w 221887"/>
                <a:gd name="connsiteY54" fmla="*/ 38351 h 413641"/>
                <a:gd name="connsiteX55" fmla="*/ 131489 w 221887"/>
                <a:gd name="connsiteY55" fmla="*/ 76702 h 413641"/>
                <a:gd name="connsiteX56" fmla="*/ 189015 w 221887"/>
                <a:gd name="connsiteY56" fmla="*/ 309547 h 413641"/>
                <a:gd name="connsiteX57" fmla="*/ 147925 w 221887"/>
                <a:gd name="connsiteY57" fmla="*/ 309547 h 413641"/>
                <a:gd name="connsiteX58" fmla="*/ 147925 w 221887"/>
                <a:gd name="connsiteY58" fmla="*/ 271196 h 413641"/>
                <a:gd name="connsiteX59" fmla="*/ 189015 w 221887"/>
                <a:gd name="connsiteY59" fmla="*/ 271196 h 413641"/>
                <a:gd name="connsiteX60" fmla="*/ 189015 w 221887"/>
                <a:gd name="connsiteY60" fmla="*/ 309547 h 413641"/>
                <a:gd name="connsiteX61" fmla="*/ 189015 w 221887"/>
                <a:gd name="connsiteY61" fmla="*/ 249281 h 413641"/>
                <a:gd name="connsiteX62" fmla="*/ 147925 w 221887"/>
                <a:gd name="connsiteY62" fmla="*/ 249281 h 413641"/>
                <a:gd name="connsiteX63" fmla="*/ 147925 w 221887"/>
                <a:gd name="connsiteY63" fmla="*/ 210930 h 413641"/>
                <a:gd name="connsiteX64" fmla="*/ 189015 w 221887"/>
                <a:gd name="connsiteY64" fmla="*/ 210930 h 413641"/>
                <a:gd name="connsiteX65" fmla="*/ 189015 w 221887"/>
                <a:gd name="connsiteY65" fmla="*/ 249281 h 413641"/>
                <a:gd name="connsiteX66" fmla="*/ 189015 w 221887"/>
                <a:gd name="connsiteY66" fmla="*/ 191755 h 413641"/>
                <a:gd name="connsiteX67" fmla="*/ 147925 w 221887"/>
                <a:gd name="connsiteY67" fmla="*/ 191755 h 413641"/>
                <a:gd name="connsiteX68" fmla="*/ 147925 w 221887"/>
                <a:gd name="connsiteY68" fmla="*/ 153404 h 413641"/>
                <a:gd name="connsiteX69" fmla="*/ 189015 w 221887"/>
                <a:gd name="connsiteY69" fmla="*/ 153404 h 413641"/>
                <a:gd name="connsiteX70" fmla="*/ 189015 w 221887"/>
                <a:gd name="connsiteY70" fmla="*/ 191755 h 413641"/>
                <a:gd name="connsiteX71" fmla="*/ 189015 w 221887"/>
                <a:gd name="connsiteY71" fmla="*/ 136968 h 413641"/>
                <a:gd name="connsiteX72" fmla="*/ 147925 w 221887"/>
                <a:gd name="connsiteY72" fmla="*/ 136968 h 413641"/>
                <a:gd name="connsiteX73" fmla="*/ 147925 w 221887"/>
                <a:gd name="connsiteY73" fmla="*/ 95877 h 413641"/>
                <a:gd name="connsiteX74" fmla="*/ 189015 w 221887"/>
                <a:gd name="connsiteY74" fmla="*/ 95877 h 413641"/>
                <a:gd name="connsiteX75" fmla="*/ 189015 w 221887"/>
                <a:gd name="connsiteY75" fmla="*/ 136968 h 413641"/>
                <a:gd name="connsiteX76" fmla="*/ 189015 w 221887"/>
                <a:gd name="connsiteY76" fmla="*/ 76702 h 413641"/>
                <a:gd name="connsiteX77" fmla="*/ 147925 w 221887"/>
                <a:gd name="connsiteY77" fmla="*/ 76702 h 413641"/>
                <a:gd name="connsiteX78" fmla="*/ 147925 w 221887"/>
                <a:gd name="connsiteY78" fmla="*/ 38351 h 413641"/>
                <a:gd name="connsiteX79" fmla="*/ 189015 w 221887"/>
                <a:gd name="connsiteY79" fmla="*/ 38351 h 413641"/>
                <a:gd name="connsiteX80" fmla="*/ 189015 w 221887"/>
                <a:gd name="connsiteY80" fmla="*/ 76702 h 413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221887" h="413641">
                  <a:moveTo>
                    <a:pt x="221887" y="0"/>
                  </a:moveTo>
                  <a:lnTo>
                    <a:pt x="0" y="0"/>
                  </a:lnTo>
                  <a:lnTo>
                    <a:pt x="0" y="353376"/>
                  </a:lnTo>
                  <a:cubicBezTo>
                    <a:pt x="60266" y="290371"/>
                    <a:pt x="156143" y="331461"/>
                    <a:pt x="161622" y="413642"/>
                  </a:cubicBezTo>
                  <a:lnTo>
                    <a:pt x="221887" y="413642"/>
                  </a:lnTo>
                  <a:lnTo>
                    <a:pt x="221887" y="0"/>
                  </a:lnTo>
                  <a:close/>
                  <a:moveTo>
                    <a:pt x="76702" y="309547"/>
                  </a:moveTo>
                  <a:lnTo>
                    <a:pt x="35611" y="309547"/>
                  </a:lnTo>
                  <a:lnTo>
                    <a:pt x="35611" y="271196"/>
                  </a:lnTo>
                  <a:lnTo>
                    <a:pt x="76702" y="271196"/>
                  </a:lnTo>
                  <a:lnTo>
                    <a:pt x="76702" y="309547"/>
                  </a:lnTo>
                  <a:close/>
                  <a:moveTo>
                    <a:pt x="76702" y="249281"/>
                  </a:moveTo>
                  <a:lnTo>
                    <a:pt x="35611" y="249281"/>
                  </a:lnTo>
                  <a:lnTo>
                    <a:pt x="35611" y="210930"/>
                  </a:lnTo>
                  <a:lnTo>
                    <a:pt x="76702" y="210930"/>
                  </a:lnTo>
                  <a:lnTo>
                    <a:pt x="76702" y="249281"/>
                  </a:lnTo>
                  <a:close/>
                  <a:moveTo>
                    <a:pt x="76702" y="191755"/>
                  </a:moveTo>
                  <a:lnTo>
                    <a:pt x="35611" y="191755"/>
                  </a:lnTo>
                  <a:lnTo>
                    <a:pt x="35611" y="153404"/>
                  </a:lnTo>
                  <a:lnTo>
                    <a:pt x="76702" y="153404"/>
                  </a:lnTo>
                  <a:lnTo>
                    <a:pt x="76702" y="191755"/>
                  </a:lnTo>
                  <a:close/>
                  <a:moveTo>
                    <a:pt x="76702" y="136968"/>
                  </a:moveTo>
                  <a:lnTo>
                    <a:pt x="35611" y="136968"/>
                  </a:lnTo>
                  <a:lnTo>
                    <a:pt x="35611" y="95877"/>
                  </a:lnTo>
                  <a:lnTo>
                    <a:pt x="76702" y="95877"/>
                  </a:lnTo>
                  <a:lnTo>
                    <a:pt x="76702" y="136968"/>
                  </a:lnTo>
                  <a:close/>
                  <a:moveTo>
                    <a:pt x="76702" y="76702"/>
                  </a:moveTo>
                  <a:lnTo>
                    <a:pt x="35611" y="76702"/>
                  </a:lnTo>
                  <a:lnTo>
                    <a:pt x="35611" y="38351"/>
                  </a:lnTo>
                  <a:lnTo>
                    <a:pt x="76702" y="38351"/>
                  </a:lnTo>
                  <a:lnTo>
                    <a:pt x="76702" y="76702"/>
                  </a:lnTo>
                  <a:close/>
                  <a:moveTo>
                    <a:pt x="131489" y="309547"/>
                  </a:moveTo>
                  <a:lnTo>
                    <a:pt x="90398" y="309547"/>
                  </a:lnTo>
                  <a:lnTo>
                    <a:pt x="90398" y="271196"/>
                  </a:lnTo>
                  <a:lnTo>
                    <a:pt x="131489" y="271196"/>
                  </a:lnTo>
                  <a:lnTo>
                    <a:pt x="131489" y="309547"/>
                  </a:lnTo>
                  <a:close/>
                  <a:moveTo>
                    <a:pt x="131489" y="249281"/>
                  </a:moveTo>
                  <a:lnTo>
                    <a:pt x="90398" y="249281"/>
                  </a:lnTo>
                  <a:lnTo>
                    <a:pt x="90398" y="210930"/>
                  </a:lnTo>
                  <a:lnTo>
                    <a:pt x="131489" y="210930"/>
                  </a:lnTo>
                  <a:lnTo>
                    <a:pt x="131489" y="249281"/>
                  </a:lnTo>
                  <a:close/>
                  <a:moveTo>
                    <a:pt x="131489" y="191755"/>
                  </a:moveTo>
                  <a:lnTo>
                    <a:pt x="90398" y="191755"/>
                  </a:lnTo>
                  <a:lnTo>
                    <a:pt x="90398" y="153404"/>
                  </a:lnTo>
                  <a:lnTo>
                    <a:pt x="131489" y="153404"/>
                  </a:lnTo>
                  <a:lnTo>
                    <a:pt x="131489" y="191755"/>
                  </a:lnTo>
                  <a:close/>
                  <a:moveTo>
                    <a:pt x="131489" y="136968"/>
                  </a:moveTo>
                  <a:lnTo>
                    <a:pt x="90398" y="136968"/>
                  </a:lnTo>
                  <a:lnTo>
                    <a:pt x="90398" y="95877"/>
                  </a:lnTo>
                  <a:lnTo>
                    <a:pt x="131489" y="95877"/>
                  </a:lnTo>
                  <a:lnTo>
                    <a:pt x="131489" y="136968"/>
                  </a:lnTo>
                  <a:close/>
                  <a:moveTo>
                    <a:pt x="131489" y="76702"/>
                  </a:moveTo>
                  <a:lnTo>
                    <a:pt x="90398" y="76702"/>
                  </a:lnTo>
                  <a:lnTo>
                    <a:pt x="90398" y="38351"/>
                  </a:lnTo>
                  <a:lnTo>
                    <a:pt x="131489" y="38351"/>
                  </a:lnTo>
                  <a:lnTo>
                    <a:pt x="131489" y="76702"/>
                  </a:lnTo>
                  <a:close/>
                  <a:moveTo>
                    <a:pt x="189015" y="309547"/>
                  </a:moveTo>
                  <a:lnTo>
                    <a:pt x="147925" y="309547"/>
                  </a:lnTo>
                  <a:lnTo>
                    <a:pt x="147925" y="271196"/>
                  </a:lnTo>
                  <a:lnTo>
                    <a:pt x="189015" y="271196"/>
                  </a:lnTo>
                  <a:lnTo>
                    <a:pt x="189015" y="309547"/>
                  </a:lnTo>
                  <a:close/>
                  <a:moveTo>
                    <a:pt x="189015" y="249281"/>
                  </a:moveTo>
                  <a:lnTo>
                    <a:pt x="147925" y="249281"/>
                  </a:lnTo>
                  <a:lnTo>
                    <a:pt x="147925" y="210930"/>
                  </a:lnTo>
                  <a:lnTo>
                    <a:pt x="189015" y="210930"/>
                  </a:lnTo>
                  <a:lnTo>
                    <a:pt x="189015" y="249281"/>
                  </a:lnTo>
                  <a:close/>
                  <a:moveTo>
                    <a:pt x="189015" y="191755"/>
                  </a:moveTo>
                  <a:lnTo>
                    <a:pt x="147925" y="191755"/>
                  </a:lnTo>
                  <a:lnTo>
                    <a:pt x="147925" y="153404"/>
                  </a:lnTo>
                  <a:lnTo>
                    <a:pt x="189015" y="153404"/>
                  </a:lnTo>
                  <a:lnTo>
                    <a:pt x="189015" y="191755"/>
                  </a:lnTo>
                  <a:close/>
                  <a:moveTo>
                    <a:pt x="189015" y="136968"/>
                  </a:moveTo>
                  <a:lnTo>
                    <a:pt x="147925" y="136968"/>
                  </a:lnTo>
                  <a:lnTo>
                    <a:pt x="147925" y="95877"/>
                  </a:lnTo>
                  <a:lnTo>
                    <a:pt x="189015" y="95877"/>
                  </a:lnTo>
                  <a:lnTo>
                    <a:pt x="189015" y="136968"/>
                  </a:lnTo>
                  <a:close/>
                  <a:moveTo>
                    <a:pt x="189015" y="76702"/>
                  </a:moveTo>
                  <a:lnTo>
                    <a:pt x="147925" y="76702"/>
                  </a:lnTo>
                  <a:lnTo>
                    <a:pt x="147925" y="38351"/>
                  </a:lnTo>
                  <a:lnTo>
                    <a:pt x="189015" y="38351"/>
                  </a:lnTo>
                  <a:lnTo>
                    <a:pt x="189015" y="76702"/>
                  </a:lnTo>
                  <a:close/>
                </a:path>
              </a:pathLst>
            </a:custGeom>
            <a:grpFill/>
            <a:ln w="2733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1" name="자유형: 도형 130">
              <a:extLst>
                <a:ext uri="{FF2B5EF4-FFF2-40B4-BE49-F238E27FC236}">
                  <a16:creationId xmlns:a16="http://schemas.microsoft.com/office/drawing/2014/main" id="{B87F366B-BD3E-4B76-90B1-C2B67CACD12D}"/>
                </a:ext>
              </a:extLst>
            </p:cNvPr>
            <p:cNvSpPr/>
            <p:nvPr/>
          </p:nvSpPr>
          <p:spPr>
            <a:xfrm>
              <a:off x="5156568" y="2391590"/>
              <a:ext cx="161406" cy="455752"/>
            </a:xfrm>
            <a:custGeom>
              <a:avLst/>
              <a:gdLst>
                <a:gd name="connsiteX0" fmla="*/ 186276 w 186275"/>
                <a:gd name="connsiteY0" fmla="*/ 0 h 525955"/>
                <a:gd name="connsiteX1" fmla="*/ 0 w 186275"/>
                <a:gd name="connsiteY1" fmla="*/ 0 h 525955"/>
                <a:gd name="connsiteX2" fmla="*/ 0 w 186275"/>
                <a:gd name="connsiteY2" fmla="*/ 427339 h 525955"/>
                <a:gd name="connsiteX3" fmla="*/ 172579 w 186275"/>
                <a:gd name="connsiteY3" fmla="*/ 525955 h 525955"/>
                <a:gd name="connsiteX4" fmla="*/ 186276 w 186275"/>
                <a:gd name="connsiteY4" fmla="*/ 525955 h 525955"/>
                <a:gd name="connsiteX5" fmla="*/ 186276 w 186275"/>
                <a:gd name="connsiteY5" fmla="*/ 0 h 525955"/>
                <a:gd name="connsiteX6" fmla="*/ 73963 w 186275"/>
                <a:gd name="connsiteY6" fmla="*/ 35612 h 525955"/>
                <a:gd name="connsiteX7" fmla="*/ 112314 w 186275"/>
                <a:gd name="connsiteY7" fmla="*/ 35612 h 525955"/>
                <a:gd name="connsiteX8" fmla="*/ 112314 w 186275"/>
                <a:gd name="connsiteY8" fmla="*/ 76702 h 525955"/>
                <a:gd name="connsiteX9" fmla="*/ 73963 w 186275"/>
                <a:gd name="connsiteY9" fmla="*/ 76702 h 525955"/>
                <a:gd name="connsiteX10" fmla="*/ 73963 w 186275"/>
                <a:gd name="connsiteY10" fmla="*/ 35612 h 525955"/>
                <a:gd name="connsiteX11" fmla="*/ 73963 w 186275"/>
                <a:gd name="connsiteY11" fmla="*/ 95877 h 525955"/>
                <a:gd name="connsiteX12" fmla="*/ 112314 w 186275"/>
                <a:gd name="connsiteY12" fmla="*/ 95877 h 525955"/>
                <a:gd name="connsiteX13" fmla="*/ 112314 w 186275"/>
                <a:gd name="connsiteY13" fmla="*/ 134228 h 525955"/>
                <a:gd name="connsiteX14" fmla="*/ 73963 w 186275"/>
                <a:gd name="connsiteY14" fmla="*/ 134228 h 525955"/>
                <a:gd name="connsiteX15" fmla="*/ 73963 w 186275"/>
                <a:gd name="connsiteY15" fmla="*/ 95877 h 525955"/>
                <a:gd name="connsiteX16" fmla="*/ 73963 w 186275"/>
                <a:gd name="connsiteY16" fmla="*/ 150664 h 525955"/>
                <a:gd name="connsiteX17" fmla="*/ 112314 w 186275"/>
                <a:gd name="connsiteY17" fmla="*/ 150664 h 525955"/>
                <a:gd name="connsiteX18" fmla="*/ 112314 w 186275"/>
                <a:gd name="connsiteY18" fmla="*/ 191755 h 525955"/>
                <a:gd name="connsiteX19" fmla="*/ 73963 w 186275"/>
                <a:gd name="connsiteY19" fmla="*/ 191755 h 525955"/>
                <a:gd name="connsiteX20" fmla="*/ 73963 w 186275"/>
                <a:gd name="connsiteY20" fmla="*/ 150664 h 525955"/>
                <a:gd name="connsiteX21" fmla="*/ 73963 w 186275"/>
                <a:gd name="connsiteY21" fmla="*/ 210930 h 525955"/>
                <a:gd name="connsiteX22" fmla="*/ 112314 w 186275"/>
                <a:gd name="connsiteY22" fmla="*/ 210930 h 525955"/>
                <a:gd name="connsiteX23" fmla="*/ 112314 w 186275"/>
                <a:gd name="connsiteY23" fmla="*/ 249281 h 525955"/>
                <a:gd name="connsiteX24" fmla="*/ 73963 w 186275"/>
                <a:gd name="connsiteY24" fmla="*/ 249281 h 525955"/>
                <a:gd name="connsiteX25" fmla="*/ 73963 w 186275"/>
                <a:gd name="connsiteY25" fmla="*/ 210930 h 525955"/>
                <a:gd name="connsiteX26" fmla="*/ 38351 w 186275"/>
                <a:gd name="connsiteY26" fmla="*/ 35612 h 525955"/>
                <a:gd name="connsiteX27" fmla="*/ 57527 w 186275"/>
                <a:gd name="connsiteY27" fmla="*/ 35612 h 525955"/>
                <a:gd name="connsiteX28" fmla="*/ 57527 w 186275"/>
                <a:gd name="connsiteY28" fmla="*/ 76702 h 525955"/>
                <a:gd name="connsiteX29" fmla="*/ 38351 w 186275"/>
                <a:gd name="connsiteY29" fmla="*/ 76702 h 525955"/>
                <a:gd name="connsiteX30" fmla="*/ 38351 w 186275"/>
                <a:gd name="connsiteY30" fmla="*/ 35612 h 525955"/>
                <a:gd name="connsiteX31" fmla="*/ 38351 w 186275"/>
                <a:gd name="connsiteY31" fmla="*/ 95877 h 525955"/>
                <a:gd name="connsiteX32" fmla="*/ 57527 w 186275"/>
                <a:gd name="connsiteY32" fmla="*/ 95877 h 525955"/>
                <a:gd name="connsiteX33" fmla="*/ 57527 w 186275"/>
                <a:gd name="connsiteY33" fmla="*/ 134228 h 525955"/>
                <a:gd name="connsiteX34" fmla="*/ 38351 w 186275"/>
                <a:gd name="connsiteY34" fmla="*/ 134228 h 525955"/>
                <a:gd name="connsiteX35" fmla="*/ 38351 w 186275"/>
                <a:gd name="connsiteY35" fmla="*/ 95877 h 525955"/>
                <a:gd name="connsiteX36" fmla="*/ 38351 w 186275"/>
                <a:gd name="connsiteY36" fmla="*/ 150664 h 525955"/>
                <a:gd name="connsiteX37" fmla="*/ 57527 w 186275"/>
                <a:gd name="connsiteY37" fmla="*/ 150664 h 525955"/>
                <a:gd name="connsiteX38" fmla="*/ 57527 w 186275"/>
                <a:gd name="connsiteY38" fmla="*/ 191755 h 525955"/>
                <a:gd name="connsiteX39" fmla="*/ 38351 w 186275"/>
                <a:gd name="connsiteY39" fmla="*/ 191755 h 525955"/>
                <a:gd name="connsiteX40" fmla="*/ 38351 w 186275"/>
                <a:gd name="connsiteY40" fmla="*/ 150664 h 525955"/>
                <a:gd name="connsiteX41" fmla="*/ 38351 w 186275"/>
                <a:gd name="connsiteY41" fmla="*/ 210930 h 525955"/>
                <a:gd name="connsiteX42" fmla="*/ 57527 w 186275"/>
                <a:gd name="connsiteY42" fmla="*/ 210930 h 525955"/>
                <a:gd name="connsiteX43" fmla="*/ 57527 w 186275"/>
                <a:gd name="connsiteY43" fmla="*/ 249281 h 525955"/>
                <a:gd name="connsiteX44" fmla="*/ 38351 w 186275"/>
                <a:gd name="connsiteY44" fmla="*/ 249281 h 525955"/>
                <a:gd name="connsiteX45" fmla="*/ 38351 w 186275"/>
                <a:gd name="connsiteY45" fmla="*/ 210930 h 525955"/>
                <a:gd name="connsiteX46" fmla="*/ 145186 w 186275"/>
                <a:gd name="connsiteY46" fmla="*/ 380770 h 525955"/>
                <a:gd name="connsiteX47" fmla="*/ 41090 w 186275"/>
                <a:gd name="connsiteY47" fmla="*/ 380770 h 525955"/>
                <a:gd name="connsiteX48" fmla="*/ 41090 w 186275"/>
                <a:gd name="connsiteY48" fmla="*/ 361594 h 525955"/>
                <a:gd name="connsiteX49" fmla="*/ 145186 w 186275"/>
                <a:gd name="connsiteY49" fmla="*/ 361594 h 525955"/>
                <a:gd name="connsiteX50" fmla="*/ 145186 w 186275"/>
                <a:gd name="connsiteY50" fmla="*/ 380770 h 525955"/>
                <a:gd name="connsiteX51" fmla="*/ 145186 w 186275"/>
                <a:gd name="connsiteY51" fmla="*/ 342419 h 525955"/>
                <a:gd name="connsiteX52" fmla="*/ 41090 w 186275"/>
                <a:gd name="connsiteY52" fmla="*/ 342419 h 525955"/>
                <a:gd name="connsiteX53" fmla="*/ 41090 w 186275"/>
                <a:gd name="connsiteY53" fmla="*/ 323243 h 525955"/>
                <a:gd name="connsiteX54" fmla="*/ 145186 w 186275"/>
                <a:gd name="connsiteY54" fmla="*/ 323243 h 525955"/>
                <a:gd name="connsiteX55" fmla="*/ 145186 w 186275"/>
                <a:gd name="connsiteY55" fmla="*/ 342419 h 525955"/>
                <a:gd name="connsiteX56" fmla="*/ 145186 w 186275"/>
                <a:gd name="connsiteY56" fmla="*/ 304068 h 525955"/>
                <a:gd name="connsiteX57" fmla="*/ 41090 w 186275"/>
                <a:gd name="connsiteY57" fmla="*/ 304068 h 525955"/>
                <a:gd name="connsiteX58" fmla="*/ 41090 w 186275"/>
                <a:gd name="connsiteY58" fmla="*/ 284892 h 525955"/>
                <a:gd name="connsiteX59" fmla="*/ 145186 w 186275"/>
                <a:gd name="connsiteY59" fmla="*/ 284892 h 525955"/>
                <a:gd name="connsiteX60" fmla="*/ 145186 w 186275"/>
                <a:gd name="connsiteY60" fmla="*/ 304068 h 525955"/>
                <a:gd name="connsiteX61" fmla="*/ 150664 w 186275"/>
                <a:gd name="connsiteY61" fmla="*/ 249281 h 525955"/>
                <a:gd name="connsiteX62" fmla="*/ 131489 w 186275"/>
                <a:gd name="connsiteY62" fmla="*/ 249281 h 525955"/>
                <a:gd name="connsiteX63" fmla="*/ 131489 w 186275"/>
                <a:gd name="connsiteY63" fmla="*/ 210930 h 525955"/>
                <a:gd name="connsiteX64" fmla="*/ 150664 w 186275"/>
                <a:gd name="connsiteY64" fmla="*/ 210930 h 525955"/>
                <a:gd name="connsiteX65" fmla="*/ 150664 w 186275"/>
                <a:gd name="connsiteY65" fmla="*/ 249281 h 525955"/>
                <a:gd name="connsiteX66" fmla="*/ 150664 w 186275"/>
                <a:gd name="connsiteY66" fmla="*/ 191755 h 525955"/>
                <a:gd name="connsiteX67" fmla="*/ 131489 w 186275"/>
                <a:gd name="connsiteY67" fmla="*/ 191755 h 525955"/>
                <a:gd name="connsiteX68" fmla="*/ 131489 w 186275"/>
                <a:gd name="connsiteY68" fmla="*/ 150664 h 525955"/>
                <a:gd name="connsiteX69" fmla="*/ 150664 w 186275"/>
                <a:gd name="connsiteY69" fmla="*/ 150664 h 525955"/>
                <a:gd name="connsiteX70" fmla="*/ 150664 w 186275"/>
                <a:gd name="connsiteY70" fmla="*/ 191755 h 525955"/>
                <a:gd name="connsiteX71" fmla="*/ 150664 w 186275"/>
                <a:gd name="connsiteY71" fmla="*/ 131489 h 525955"/>
                <a:gd name="connsiteX72" fmla="*/ 131489 w 186275"/>
                <a:gd name="connsiteY72" fmla="*/ 131489 h 525955"/>
                <a:gd name="connsiteX73" fmla="*/ 131489 w 186275"/>
                <a:gd name="connsiteY73" fmla="*/ 93138 h 525955"/>
                <a:gd name="connsiteX74" fmla="*/ 150664 w 186275"/>
                <a:gd name="connsiteY74" fmla="*/ 93138 h 525955"/>
                <a:gd name="connsiteX75" fmla="*/ 150664 w 186275"/>
                <a:gd name="connsiteY75" fmla="*/ 131489 h 525955"/>
                <a:gd name="connsiteX76" fmla="*/ 150664 w 186275"/>
                <a:gd name="connsiteY76" fmla="*/ 76702 h 525955"/>
                <a:gd name="connsiteX77" fmla="*/ 131489 w 186275"/>
                <a:gd name="connsiteY77" fmla="*/ 76702 h 525955"/>
                <a:gd name="connsiteX78" fmla="*/ 131489 w 186275"/>
                <a:gd name="connsiteY78" fmla="*/ 35612 h 525955"/>
                <a:gd name="connsiteX79" fmla="*/ 150664 w 186275"/>
                <a:gd name="connsiteY79" fmla="*/ 35612 h 525955"/>
                <a:gd name="connsiteX80" fmla="*/ 150664 w 186275"/>
                <a:gd name="connsiteY80" fmla="*/ 76702 h 525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186275" h="525955">
                  <a:moveTo>
                    <a:pt x="186276" y="0"/>
                  </a:moveTo>
                  <a:lnTo>
                    <a:pt x="0" y="0"/>
                  </a:lnTo>
                  <a:lnTo>
                    <a:pt x="0" y="427339"/>
                  </a:lnTo>
                  <a:cubicBezTo>
                    <a:pt x="60266" y="416381"/>
                    <a:pt x="150664" y="435557"/>
                    <a:pt x="172579" y="525955"/>
                  </a:cubicBezTo>
                  <a:lnTo>
                    <a:pt x="186276" y="525955"/>
                  </a:lnTo>
                  <a:lnTo>
                    <a:pt x="186276" y="0"/>
                  </a:lnTo>
                  <a:close/>
                  <a:moveTo>
                    <a:pt x="73963" y="35612"/>
                  </a:moveTo>
                  <a:lnTo>
                    <a:pt x="112314" y="35612"/>
                  </a:lnTo>
                  <a:lnTo>
                    <a:pt x="112314" y="76702"/>
                  </a:lnTo>
                  <a:lnTo>
                    <a:pt x="73963" y="76702"/>
                  </a:lnTo>
                  <a:lnTo>
                    <a:pt x="73963" y="35612"/>
                  </a:lnTo>
                  <a:close/>
                  <a:moveTo>
                    <a:pt x="73963" y="95877"/>
                  </a:moveTo>
                  <a:lnTo>
                    <a:pt x="112314" y="95877"/>
                  </a:lnTo>
                  <a:lnTo>
                    <a:pt x="112314" y="134228"/>
                  </a:lnTo>
                  <a:lnTo>
                    <a:pt x="73963" y="134228"/>
                  </a:lnTo>
                  <a:lnTo>
                    <a:pt x="73963" y="95877"/>
                  </a:lnTo>
                  <a:close/>
                  <a:moveTo>
                    <a:pt x="73963" y="150664"/>
                  </a:moveTo>
                  <a:lnTo>
                    <a:pt x="112314" y="150664"/>
                  </a:lnTo>
                  <a:lnTo>
                    <a:pt x="112314" y="191755"/>
                  </a:lnTo>
                  <a:lnTo>
                    <a:pt x="73963" y="191755"/>
                  </a:lnTo>
                  <a:lnTo>
                    <a:pt x="73963" y="150664"/>
                  </a:lnTo>
                  <a:close/>
                  <a:moveTo>
                    <a:pt x="73963" y="210930"/>
                  </a:moveTo>
                  <a:lnTo>
                    <a:pt x="112314" y="210930"/>
                  </a:lnTo>
                  <a:lnTo>
                    <a:pt x="112314" y="249281"/>
                  </a:lnTo>
                  <a:lnTo>
                    <a:pt x="73963" y="249281"/>
                  </a:lnTo>
                  <a:lnTo>
                    <a:pt x="73963" y="210930"/>
                  </a:lnTo>
                  <a:close/>
                  <a:moveTo>
                    <a:pt x="38351" y="35612"/>
                  </a:moveTo>
                  <a:lnTo>
                    <a:pt x="57527" y="35612"/>
                  </a:lnTo>
                  <a:lnTo>
                    <a:pt x="57527" y="76702"/>
                  </a:lnTo>
                  <a:lnTo>
                    <a:pt x="38351" y="76702"/>
                  </a:lnTo>
                  <a:lnTo>
                    <a:pt x="38351" y="35612"/>
                  </a:lnTo>
                  <a:close/>
                  <a:moveTo>
                    <a:pt x="38351" y="95877"/>
                  </a:moveTo>
                  <a:lnTo>
                    <a:pt x="57527" y="95877"/>
                  </a:lnTo>
                  <a:lnTo>
                    <a:pt x="57527" y="134228"/>
                  </a:lnTo>
                  <a:lnTo>
                    <a:pt x="38351" y="134228"/>
                  </a:lnTo>
                  <a:lnTo>
                    <a:pt x="38351" y="95877"/>
                  </a:lnTo>
                  <a:close/>
                  <a:moveTo>
                    <a:pt x="38351" y="150664"/>
                  </a:moveTo>
                  <a:lnTo>
                    <a:pt x="57527" y="150664"/>
                  </a:lnTo>
                  <a:lnTo>
                    <a:pt x="57527" y="191755"/>
                  </a:lnTo>
                  <a:lnTo>
                    <a:pt x="38351" y="191755"/>
                  </a:lnTo>
                  <a:lnTo>
                    <a:pt x="38351" y="150664"/>
                  </a:lnTo>
                  <a:close/>
                  <a:moveTo>
                    <a:pt x="38351" y="210930"/>
                  </a:moveTo>
                  <a:lnTo>
                    <a:pt x="57527" y="210930"/>
                  </a:lnTo>
                  <a:lnTo>
                    <a:pt x="57527" y="249281"/>
                  </a:lnTo>
                  <a:lnTo>
                    <a:pt x="38351" y="249281"/>
                  </a:lnTo>
                  <a:lnTo>
                    <a:pt x="38351" y="210930"/>
                  </a:lnTo>
                  <a:close/>
                  <a:moveTo>
                    <a:pt x="145186" y="380770"/>
                  </a:moveTo>
                  <a:lnTo>
                    <a:pt x="41090" y="380770"/>
                  </a:lnTo>
                  <a:lnTo>
                    <a:pt x="41090" y="361594"/>
                  </a:lnTo>
                  <a:lnTo>
                    <a:pt x="145186" y="361594"/>
                  </a:lnTo>
                  <a:lnTo>
                    <a:pt x="145186" y="380770"/>
                  </a:lnTo>
                  <a:close/>
                  <a:moveTo>
                    <a:pt x="145186" y="342419"/>
                  </a:moveTo>
                  <a:lnTo>
                    <a:pt x="41090" y="342419"/>
                  </a:lnTo>
                  <a:lnTo>
                    <a:pt x="41090" y="323243"/>
                  </a:lnTo>
                  <a:lnTo>
                    <a:pt x="145186" y="323243"/>
                  </a:lnTo>
                  <a:lnTo>
                    <a:pt x="145186" y="342419"/>
                  </a:lnTo>
                  <a:close/>
                  <a:moveTo>
                    <a:pt x="145186" y="304068"/>
                  </a:moveTo>
                  <a:lnTo>
                    <a:pt x="41090" y="304068"/>
                  </a:lnTo>
                  <a:lnTo>
                    <a:pt x="41090" y="284892"/>
                  </a:lnTo>
                  <a:lnTo>
                    <a:pt x="145186" y="284892"/>
                  </a:lnTo>
                  <a:lnTo>
                    <a:pt x="145186" y="304068"/>
                  </a:lnTo>
                  <a:close/>
                  <a:moveTo>
                    <a:pt x="150664" y="249281"/>
                  </a:moveTo>
                  <a:lnTo>
                    <a:pt x="131489" y="249281"/>
                  </a:lnTo>
                  <a:lnTo>
                    <a:pt x="131489" y="210930"/>
                  </a:lnTo>
                  <a:lnTo>
                    <a:pt x="150664" y="210930"/>
                  </a:lnTo>
                  <a:lnTo>
                    <a:pt x="150664" y="249281"/>
                  </a:lnTo>
                  <a:close/>
                  <a:moveTo>
                    <a:pt x="150664" y="191755"/>
                  </a:moveTo>
                  <a:lnTo>
                    <a:pt x="131489" y="191755"/>
                  </a:lnTo>
                  <a:lnTo>
                    <a:pt x="131489" y="150664"/>
                  </a:lnTo>
                  <a:lnTo>
                    <a:pt x="150664" y="150664"/>
                  </a:lnTo>
                  <a:lnTo>
                    <a:pt x="150664" y="191755"/>
                  </a:lnTo>
                  <a:close/>
                  <a:moveTo>
                    <a:pt x="150664" y="131489"/>
                  </a:moveTo>
                  <a:lnTo>
                    <a:pt x="131489" y="131489"/>
                  </a:lnTo>
                  <a:lnTo>
                    <a:pt x="131489" y="93138"/>
                  </a:lnTo>
                  <a:lnTo>
                    <a:pt x="150664" y="93138"/>
                  </a:lnTo>
                  <a:lnTo>
                    <a:pt x="150664" y="131489"/>
                  </a:lnTo>
                  <a:close/>
                  <a:moveTo>
                    <a:pt x="150664" y="76702"/>
                  </a:moveTo>
                  <a:lnTo>
                    <a:pt x="131489" y="76702"/>
                  </a:lnTo>
                  <a:lnTo>
                    <a:pt x="131489" y="35612"/>
                  </a:lnTo>
                  <a:lnTo>
                    <a:pt x="150664" y="35612"/>
                  </a:lnTo>
                  <a:lnTo>
                    <a:pt x="150664" y="76702"/>
                  </a:lnTo>
                  <a:close/>
                </a:path>
              </a:pathLst>
            </a:custGeom>
            <a:grpFill/>
            <a:ln w="2733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1" name="그룹 110">
            <a:extLst>
              <a:ext uri="{FF2B5EF4-FFF2-40B4-BE49-F238E27FC236}">
                <a16:creationId xmlns:a16="http://schemas.microsoft.com/office/drawing/2014/main" id="{6057E8D2-296D-434D-BA5B-AB93983E5179}"/>
              </a:ext>
            </a:extLst>
          </p:cNvPr>
          <p:cNvGrpSpPr/>
          <p:nvPr/>
        </p:nvGrpSpPr>
        <p:grpSpPr>
          <a:xfrm>
            <a:off x="3774390" y="3952876"/>
            <a:ext cx="1771129" cy="649180"/>
            <a:chOff x="7251832" y="1740988"/>
            <a:chExt cx="900000" cy="329881"/>
          </a:xfrm>
          <a:solidFill>
            <a:srgbClr val="D0A798"/>
          </a:solidFill>
        </p:grpSpPr>
        <p:sp>
          <p:nvSpPr>
            <p:cNvPr id="112" name="Freeform 5">
              <a:extLst>
                <a:ext uri="{FF2B5EF4-FFF2-40B4-BE49-F238E27FC236}">
                  <a16:creationId xmlns:a16="http://schemas.microsoft.com/office/drawing/2014/main" id="{25EF39B7-5DEC-4F31-ACB0-55200B56E107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7943864" y="1934614"/>
              <a:ext cx="136255" cy="136255"/>
            </a:xfrm>
            <a:custGeom>
              <a:avLst/>
              <a:gdLst>
                <a:gd name="T0" fmla="*/ 38 w 76"/>
                <a:gd name="T1" fmla="*/ 0 h 76"/>
                <a:gd name="T2" fmla="*/ 38 w 76"/>
                <a:gd name="T3" fmla="*/ 0 h 76"/>
                <a:gd name="T4" fmla="*/ 30 w 76"/>
                <a:gd name="T5" fmla="*/ 0 h 76"/>
                <a:gd name="T6" fmla="*/ 22 w 76"/>
                <a:gd name="T7" fmla="*/ 2 h 76"/>
                <a:gd name="T8" fmla="*/ 16 w 76"/>
                <a:gd name="T9" fmla="*/ 6 h 76"/>
                <a:gd name="T10" fmla="*/ 10 w 76"/>
                <a:gd name="T11" fmla="*/ 10 h 76"/>
                <a:gd name="T12" fmla="*/ 6 w 76"/>
                <a:gd name="T13" fmla="*/ 16 h 76"/>
                <a:gd name="T14" fmla="*/ 2 w 76"/>
                <a:gd name="T15" fmla="*/ 22 h 76"/>
                <a:gd name="T16" fmla="*/ 0 w 76"/>
                <a:gd name="T17" fmla="*/ 30 h 76"/>
                <a:gd name="T18" fmla="*/ 0 w 76"/>
                <a:gd name="T19" fmla="*/ 38 h 76"/>
                <a:gd name="T20" fmla="*/ 0 w 76"/>
                <a:gd name="T21" fmla="*/ 38 h 76"/>
                <a:gd name="T22" fmla="*/ 0 w 76"/>
                <a:gd name="T23" fmla="*/ 46 h 76"/>
                <a:gd name="T24" fmla="*/ 2 w 76"/>
                <a:gd name="T25" fmla="*/ 52 h 76"/>
                <a:gd name="T26" fmla="*/ 6 w 76"/>
                <a:gd name="T27" fmla="*/ 60 h 76"/>
                <a:gd name="T28" fmla="*/ 10 w 76"/>
                <a:gd name="T29" fmla="*/ 66 h 76"/>
                <a:gd name="T30" fmla="*/ 16 w 76"/>
                <a:gd name="T31" fmla="*/ 70 h 76"/>
                <a:gd name="T32" fmla="*/ 22 w 76"/>
                <a:gd name="T33" fmla="*/ 74 h 76"/>
                <a:gd name="T34" fmla="*/ 30 w 76"/>
                <a:gd name="T35" fmla="*/ 76 h 76"/>
                <a:gd name="T36" fmla="*/ 38 w 76"/>
                <a:gd name="T37" fmla="*/ 76 h 76"/>
                <a:gd name="T38" fmla="*/ 38 w 76"/>
                <a:gd name="T39" fmla="*/ 76 h 76"/>
                <a:gd name="T40" fmla="*/ 46 w 76"/>
                <a:gd name="T41" fmla="*/ 76 h 76"/>
                <a:gd name="T42" fmla="*/ 52 w 76"/>
                <a:gd name="T43" fmla="*/ 74 h 76"/>
                <a:gd name="T44" fmla="*/ 60 w 76"/>
                <a:gd name="T45" fmla="*/ 70 h 76"/>
                <a:gd name="T46" fmla="*/ 64 w 76"/>
                <a:gd name="T47" fmla="*/ 66 h 76"/>
                <a:gd name="T48" fmla="*/ 70 w 76"/>
                <a:gd name="T49" fmla="*/ 60 h 76"/>
                <a:gd name="T50" fmla="*/ 74 w 76"/>
                <a:gd name="T51" fmla="*/ 52 h 76"/>
                <a:gd name="T52" fmla="*/ 76 w 76"/>
                <a:gd name="T53" fmla="*/ 46 h 76"/>
                <a:gd name="T54" fmla="*/ 76 w 76"/>
                <a:gd name="T55" fmla="*/ 38 h 76"/>
                <a:gd name="T56" fmla="*/ 76 w 76"/>
                <a:gd name="T57" fmla="*/ 38 h 76"/>
                <a:gd name="T58" fmla="*/ 76 w 76"/>
                <a:gd name="T59" fmla="*/ 30 h 76"/>
                <a:gd name="T60" fmla="*/ 74 w 76"/>
                <a:gd name="T61" fmla="*/ 22 h 76"/>
                <a:gd name="T62" fmla="*/ 70 w 76"/>
                <a:gd name="T63" fmla="*/ 16 h 76"/>
                <a:gd name="T64" fmla="*/ 64 w 76"/>
                <a:gd name="T65" fmla="*/ 10 h 76"/>
                <a:gd name="T66" fmla="*/ 60 w 76"/>
                <a:gd name="T67" fmla="*/ 6 h 76"/>
                <a:gd name="T68" fmla="*/ 52 w 76"/>
                <a:gd name="T69" fmla="*/ 2 h 76"/>
                <a:gd name="T70" fmla="*/ 46 w 76"/>
                <a:gd name="T71" fmla="*/ 0 h 76"/>
                <a:gd name="T72" fmla="*/ 38 w 76"/>
                <a:gd name="T73" fmla="*/ 0 h 76"/>
                <a:gd name="T74" fmla="*/ 38 w 76"/>
                <a:gd name="T75" fmla="*/ 0 h 76"/>
                <a:gd name="T76" fmla="*/ 38 w 76"/>
                <a:gd name="T77" fmla="*/ 54 h 76"/>
                <a:gd name="T78" fmla="*/ 38 w 76"/>
                <a:gd name="T79" fmla="*/ 54 h 76"/>
                <a:gd name="T80" fmla="*/ 32 w 76"/>
                <a:gd name="T81" fmla="*/ 52 h 76"/>
                <a:gd name="T82" fmla="*/ 26 w 76"/>
                <a:gd name="T83" fmla="*/ 50 h 76"/>
                <a:gd name="T84" fmla="*/ 22 w 76"/>
                <a:gd name="T85" fmla="*/ 44 h 76"/>
                <a:gd name="T86" fmla="*/ 22 w 76"/>
                <a:gd name="T87" fmla="*/ 38 h 76"/>
                <a:gd name="T88" fmla="*/ 22 w 76"/>
                <a:gd name="T89" fmla="*/ 38 h 76"/>
                <a:gd name="T90" fmla="*/ 22 w 76"/>
                <a:gd name="T91" fmla="*/ 32 h 76"/>
                <a:gd name="T92" fmla="*/ 26 w 76"/>
                <a:gd name="T93" fmla="*/ 26 h 76"/>
                <a:gd name="T94" fmla="*/ 32 w 76"/>
                <a:gd name="T95" fmla="*/ 22 h 76"/>
                <a:gd name="T96" fmla="*/ 38 w 76"/>
                <a:gd name="T97" fmla="*/ 22 h 76"/>
                <a:gd name="T98" fmla="*/ 38 w 76"/>
                <a:gd name="T99" fmla="*/ 22 h 76"/>
                <a:gd name="T100" fmla="*/ 44 w 76"/>
                <a:gd name="T101" fmla="*/ 22 h 76"/>
                <a:gd name="T102" fmla="*/ 50 w 76"/>
                <a:gd name="T103" fmla="*/ 26 h 76"/>
                <a:gd name="T104" fmla="*/ 52 w 76"/>
                <a:gd name="T105" fmla="*/ 32 h 76"/>
                <a:gd name="T106" fmla="*/ 54 w 76"/>
                <a:gd name="T107" fmla="*/ 38 h 76"/>
                <a:gd name="T108" fmla="*/ 54 w 76"/>
                <a:gd name="T109" fmla="*/ 38 h 76"/>
                <a:gd name="T110" fmla="*/ 52 w 76"/>
                <a:gd name="T111" fmla="*/ 44 h 76"/>
                <a:gd name="T112" fmla="*/ 50 w 76"/>
                <a:gd name="T113" fmla="*/ 50 h 76"/>
                <a:gd name="T114" fmla="*/ 44 w 76"/>
                <a:gd name="T115" fmla="*/ 52 h 76"/>
                <a:gd name="T116" fmla="*/ 38 w 76"/>
                <a:gd name="T117" fmla="*/ 54 h 76"/>
                <a:gd name="T118" fmla="*/ 38 w 76"/>
                <a:gd name="T119" fmla="*/ 5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6" h="76">
                  <a:moveTo>
                    <a:pt x="38" y="0"/>
                  </a:moveTo>
                  <a:lnTo>
                    <a:pt x="38" y="0"/>
                  </a:lnTo>
                  <a:lnTo>
                    <a:pt x="30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30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46"/>
                  </a:lnTo>
                  <a:lnTo>
                    <a:pt x="2" y="52"/>
                  </a:lnTo>
                  <a:lnTo>
                    <a:pt x="6" y="60"/>
                  </a:lnTo>
                  <a:lnTo>
                    <a:pt x="10" y="66"/>
                  </a:lnTo>
                  <a:lnTo>
                    <a:pt x="16" y="70"/>
                  </a:lnTo>
                  <a:lnTo>
                    <a:pt x="22" y="74"/>
                  </a:lnTo>
                  <a:lnTo>
                    <a:pt x="30" y="76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46" y="76"/>
                  </a:lnTo>
                  <a:lnTo>
                    <a:pt x="52" y="74"/>
                  </a:lnTo>
                  <a:lnTo>
                    <a:pt x="60" y="70"/>
                  </a:lnTo>
                  <a:lnTo>
                    <a:pt x="64" y="66"/>
                  </a:lnTo>
                  <a:lnTo>
                    <a:pt x="70" y="60"/>
                  </a:lnTo>
                  <a:lnTo>
                    <a:pt x="74" y="52"/>
                  </a:lnTo>
                  <a:lnTo>
                    <a:pt x="76" y="46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76" y="30"/>
                  </a:lnTo>
                  <a:lnTo>
                    <a:pt x="74" y="22"/>
                  </a:lnTo>
                  <a:lnTo>
                    <a:pt x="70" y="16"/>
                  </a:lnTo>
                  <a:lnTo>
                    <a:pt x="64" y="10"/>
                  </a:lnTo>
                  <a:lnTo>
                    <a:pt x="60" y="6"/>
                  </a:lnTo>
                  <a:lnTo>
                    <a:pt x="52" y="2"/>
                  </a:lnTo>
                  <a:lnTo>
                    <a:pt x="46" y="0"/>
                  </a:lnTo>
                  <a:lnTo>
                    <a:pt x="38" y="0"/>
                  </a:lnTo>
                  <a:lnTo>
                    <a:pt x="38" y="0"/>
                  </a:lnTo>
                  <a:close/>
                  <a:moveTo>
                    <a:pt x="38" y="54"/>
                  </a:moveTo>
                  <a:lnTo>
                    <a:pt x="38" y="54"/>
                  </a:lnTo>
                  <a:lnTo>
                    <a:pt x="32" y="52"/>
                  </a:lnTo>
                  <a:lnTo>
                    <a:pt x="26" y="50"/>
                  </a:lnTo>
                  <a:lnTo>
                    <a:pt x="22" y="4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2" y="32"/>
                  </a:lnTo>
                  <a:lnTo>
                    <a:pt x="26" y="26"/>
                  </a:lnTo>
                  <a:lnTo>
                    <a:pt x="32" y="22"/>
                  </a:lnTo>
                  <a:lnTo>
                    <a:pt x="38" y="22"/>
                  </a:lnTo>
                  <a:lnTo>
                    <a:pt x="38" y="22"/>
                  </a:lnTo>
                  <a:lnTo>
                    <a:pt x="44" y="22"/>
                  </a:lnTo>
                  <a:lnTo>
                    <a:pt x="50" y="26"/>
                  </a:lnTo>
                  <a:lnTo>
                    <a:pt x="52" y="32"/>
                  </a:lnTo>
                  <a:lnTo>
                    <a:pt x="54" y="38"/>
                  </a:lnTo>
                  <a:lnTo>
                    <a:pt x="54" y="38"/>
                  </a:lnTo>
                  <a:lnTo>
                    <a:pt x="52" y="44"/>
                  </a:lnTo>
                  <a:lnTo>
                    <a:pt x="50" y="50"/>
                  </a:lnTo>
                  <a:lnTo>
                    <a:pt x="44" y="52"/>
                  </a:lnTo>
                  <a:lnTo>
                    <a:pt x="38" y="54"/>
                  </a:lnTo>
                  <a:lnTo>
                    <a:pt x="38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3" name="Freeform 6">
              <a:extLst>
                <a:ext uri="{FF2B5EF4-FFF2-40B4-BE49-F238E27FC236}">
                  <a16:creationId xmlns:a16="http://schemas.microsoft.com/office/drawing/2014/main" id="{93C68F45-EC40-4D76-88E0-79103216BA08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7337888" y="1934614"/>
              <a:ext cx="136255" cy="136255"/>
            </a:xfrm>
            <a:custGeom>
              <a:avLst/>
              <a:gdLst>
                <a:gd name="T0" fmla="*/ 38 w 76"/>
                <a:gd name="T1" fmla="*/ 0 h 76"/>
                <a:gd name="T2" fmla="*/ 38 w 76"/>
                <a:gd name="T3" fmla="*/ 0 h 76"/>
                <a:gd name="T4" fmla="*/ 30 w 76"/>
                <a:gd name="T5" fmla="*/ 0 h 76"/>
                <a:gd name="T6" fmla="*/ 22 w 76"/>
                <a:gd name="T7" fmla="*/ 2 h 76"/>
                <a:gd name="T8" fmla="*/ 16 w 76"/>
                <a:gd name="T9" fmla="*/ 6 h 76"/>
                <a:gd name="T10" fmla="*/ 10 w 76"/>
                <a:gd name="T11" fmla="*/ 10 h 76"/>
                <a:gd name="T12" fmla="*/ 6 w 76"/>
                <a:gd name="T13" fmla="*/ 16 h 76"/>
                <a:gd name="T14" fmla="*/ 2 w 76"/>
                <a:gd name="T15" fmla="*/ 22 h 76"/>
                <a:gd name="T16" fmla="*/ 0 w 76"/>
                <a:gd name="T17" fmla="*/ 30 h 76"/>
                <a:gd name="T18" fmla="*/ 0 w 76"/>
                <a:gd name="T19" fmla="*/ 38 h 76"/>
                <a:gd name="T20" fmla="*/ 0 w 76"/>
                <a:gd name="T21" fmla="*/ 38 h 76"/>
                <a:gd name="T22" fmla="*/ 0 w 76"/>
                <a:gd name="T23" fmla="*/ 46 h 76"/>
                <a:gd name="T24" fmla="*/ 2 w 76"/>
                <a:gd name="T25" fmla="*/ 52 h 76"/>
                <a:gd name="T26" fmla="*/ 6 w 76"/>
                <a:gd name="T27" fmla="*/ 60 h 76"/>
                <a:gd name="T28" fmla="*/ 10 w 76"/>
                <a:gd name="T29" fmla="*/ 66 h 76"/>
                <a:gd name="T30" fmla="*/ 16 w 76"/>
                <a:gd name="T31" fmla="*/ 70 h 76"/>
                <a:gd name="T32" fmla="*/ 22 w 76"/>
                <a:gd name="T33" fmla="*/ 74 h 76"/>
                <a:gd name="T34" fmla="*/ 30 w 76"/>
                <a:gd name="T35" fmla="*/ 76 h 76"/>
                <a:gd name="T36" fmla="*/ 38 w 76"/>
                <a:gd name="T37" fmla="*/ 76 h 76"/>
                <a:gd name="T38" fmla="*/ 38 w 76"/>
                <a:gd name="T39" fmla="*/ 76 h 76"/>
                <a:gd name="T40" fmla="*/ 46 w 76"/>
                <a:gd name="T41" fmla="*/ 76 h 76"/>
                <a:gd name="T42" fmla="*/ 52 w 76"/>
                <a:gd name="T43" fmla="*/ 74 h 76"/>
                <a:gd name="T44" fmla="*/ 60 w 76"/>
                <a:gd name="T45" fmla="*/ 70 h 76"/>
                <a:gd name="T46" fmla="*/ 64 w 76"/>
                <a:gd name="T47" fmla="*/ 66 h 76"/>
                <a:gd name="T48" fmla="*/ 70 w 76"/>
                <a:gd name="T49" fmla="*/ 60 h 76"/>
                <a:gd name="T50" fmla="*/ 74 w 76"/>
                <a:gd name="T51" fmla="*/ 52 h 76"/>
                <a:gd name="T52" fmla="*/ 76 w 76"/>
                <a:gd name="T53" fmla="*/ 46 h 76"/>
                <a:gd name="T54" fmla="*/ 76 w 76"/>
                <a:gd name="T55" fmla="*/ 38 h 76"/>
                <a:gd name="T56" fmla="*/ 76 w 76"/>
                <a:gd name="T57" fmla="*/ 38 h 76"/>
                <a:gd name="T58" fmla="*/ 76 w 76"/>
                <a:gd name="T59" fmla="*/ 30 h 76"/>
                <a:gd name="T60" fmla="*/ 74 w 76"/>
                <a:gd name="T61" fmla="*/ 22 h 76"/>
                <a:gd name="T62" fmla="*/ 70 w 76"/>
                <a:gd name="T63" fmla="*/ 16 h 76"/>
                <a:gd name="T64" fmla="*/ 64 w 76"/>
                <a:gd name="T65" fmla="*/ 10 h 76"/>
                <a:gd name="T66" fmla="*/ 60 w 76"/>
                <a:gd name="T67" fmla="*/ 6 h 76"/>
                <a:gd name="T68" fmla="*/ 52 w 76"/>
                <a:gd name="T69" fmla="*/ 2 h 76"/>
                <a:gd name="T70" fmla="*/ 46 w 76"/>
                <a:gd name="T71" fmla="*/ 0 h 76"/>
                <a:gd name="T72" fmla="*/ 38 w 76"/>
                <a:gd name="T73" fmla="*/ 0 h 76"/>
                <a:gd name="T74" fmla="*/ 38 w 76"/>
                <a:gd name="T75" fmla="*/ 0 h 76"/>
                <a:gd name="T76" fmla="*/ 38 w 76"/>
                <a:gd name="T77" fmla="*/ 54 h 76"/>
                <a:gd name="T78" fmla="*/ 38 w 76"/>
                <a:gd name="T79" fmla="*/ 54 h 76"/>
                <a:gd name="T80" fmla="*/ 32 w 76"/>
                <a:gd name="T81" fmla="*/ 52 h 76"/>
                <a:gd name="T82" fmla="*/ 26 w 76"/>
                <a:gd name="T83" fmla="*/ 50 h 76"/>
                <a:gd name="T84" fmla="*/ 22 w 76"/>
                <a:gd name="T85" fmla="*/ 44 h 76"/>
                <a:gd name="T86" fmla="*/ 22 w 76"/>
                <a:gd name="T87" fmla="*/ 38 h 76"/>
                <a:gd name="T88" fmla="*/ 22 w 76"/>
                <a:gd name="T89" fmla="*/ 38 h 76"/>
                <a:gd name="T90" fmla="*/ 22 w 76"/>
                <a:gd name="T91" fmla="*/ 32 h 76"/>
                <a:gd name="T92" fmla="*/ 26 w 76"/>
                <a:gd name="T93" fmla="*/ 26 h 76"/>
                <a:gd name="T94" fmla="*/ 32 w 76"/>
                <a:gd name="T95" fmla="*/ 22 h 76"/>
                <a:gd name="T96" fmla="*/ 38 w 76"/>
                <a:gd name="T97" fmla="*/ 22 h 76"/>
                <a:gd name="T98" fmla="*/ 38 w 76"/>
                <a:gd name="T99" fmla="*/ 22 h 76"/>
                <a:gd name="T100" fmla="*/ 44 w 76"/>
                <a:gd name="T101" fmla="*/ 22 h 76"/>
                <a:gd name="T102" fmla="*/ 50 w 76"/>
                <a:gd name="T103" fmla="*/ 26 h 76"/>
                <a:gd name="T104" fmla="*/ 52 w 76"/>
                <a:gd name="T105" fmla="*/ 32 h 76"/>
                <a:gd name="T106" fmla="*/ 54 w 76"/>
                <a:gd name="T107" fmla="*/ 38 h 76"/>
                <a:gd name="T108" fmla="*/ 54 w 76"/>
                <a:gd name="T109" fmla="*/ 38 h 76"/>
                <a:gd name="T110" fmla="*/ 52 w 76"/>
                <a:gd name="T111" fmla="*/ 44 h 76"/>
                <a:gd name="T112" fmla="*/ 50 w 76"/>
                <a:gd name="T113" fmla="*/ 50 h 76"/>
                <a:gd name="T114" fmla="*/ 44 w 76"/>
                <a:gd name="T115" fmla="*/ 52 h 76"/>
                <a:gd name="T116" fmla="*/ 38 w 76"/>
                <a:gd name="T117" fmla="*/ 54 h 76"/>
                <a:gd name="T118" fmla="*/ 38 w 76"/>
                <a:gd name="T119" fmla="*/ 5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6" h="76">
                  <a:moveTo>
                    <a:pt x="38" y="0"/>
                  </a:moveTo>
                  <a:lnTo>
                    <a:pt x="38" y="0"/>
                  </a:lnTo>
                  <a:lnTo>
                    <a:pt x="30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30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46"/>
                  </a:lnTo>
                  <a:lnTo>
                    <a:pt x="2" y="52"/>
                  </a:lnTo>
                  <a:lnTo>
                    <a:pt x="6" y="60"/>
                  </a:lnTo>
                  <a:lnTo>
                    <a:pt x="10" y="66"/>
                  </a:lnTo>
                  <a:lnTo>
                    <a:pt x="16" y="70"/>
                  </a:lnTo>
                  <a:lnTo>
                    <a:pt x="22" y="74"/>
                  </a:lnTo>
                  <a:lnTo>
                    <a:pt x="30" y="76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46" y="76"/>
                  </a:lnTo>
                  <a:lnTo>
                    <a:pt x="52" y="74"/>
                  </a:lnTo>
                  <a:lnTo>
                    <a:pt x="60" y="70"/>
                  </a:lnTo>
                  <a:lnTo>
                    <a:pt x="64" y="66"/>
                  </a:lnTo>
                  <a:lnTo>
                    <a:pt x="70" y="60"/>
                  </a:lnTo>
                  <a:lnTo>
                    <a:pt x="74" y="52"/>
                  </a:lnTo>
                  <a:lnTo>
                    <a:pt x="76" y="46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76" y="30"/>
                  </a:lnTo>
                  <a:lnTo>
                    <a:pt x="74" y="22"/>
                  </a:lnTo>
                  <a:lnTo>
                    <a:pt x="70" y="16"/>
                  </a:lnTo>
                  <a:lnTo>
                    <a:pt x="64" y="10"/>
                  </a:lnTo>
                  <a:lnTo>
                    <a:pt x="60" y="6"/>
                  </a:lnTo>
                  <a:lnTo>
                    <a:pt x="52" y="2"/>
                  </a:lnTo>
                  <a:lnTo>
                    <a:pt x="46" y="0"/>
                  </a:lnTo>
                  <a:lnTo>
                    <a:pt x="38" y="0"/>
                  </a:lnTo>
                  <a:lnTo>
                    <a:pt x="38" y="0"/>
                  </a:lnTo>
                  <a:close/>
                  <a:moveTo>
                    <a:pt x="38" y="54"/>
                  </a:moveTo>
                  <a:lnTo>
                    <a:pt x="38" y="54"/>
                  </a:lnTo>
                  <a:lnTo>
                    <a:pt x="32" y="52"/>
                  </a:lnTo>
                  <a:lnTo>
                    <a:pt x="26" y="50"/>
                  </a:lnTo>
                  <a:lnTo>
                    <a:pt x="22" y="4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2" y="32"/>
                  </a:lnTo>
                  <a:lnTo>
                    <a:pt x="26" y="26"/>
                  </a:lnTo>
                  <a:lnTo>
                    <a:pt x="32" y="22"/>
                  </a:lnTo>
                  <a:lnTo>
                    <a:pt x="38" y="22"/>
                  </a:lnTo>
                  <a:lnTo>
                    <a:pt x="38" y="22"/>
                  </a:lnTo>
                  <a:lnTo>
                    <a:pt x="44" y="22"/>
                  </a:lnTo>
                  <a:lnTo>
                    <a:pt x="50" y="26"/>
                  </a:lnTo>
                  <a:lnTo>
                    <a:pt x="52" y="32"/>
                  </a:lnTo>
                  <a:lnTo>
                    <a:pt x="54" y="38"/>
                  </a:lnTo>
                  <a:lnTo>
                    <a:pt x="54" y="38"/>
                  </a:lnTo>
                  <a:lnTo>
                    <a:pt x="52" y="44"/>
                  </a:lnTo>
                  <a:lnTo>
                    <a:pt x="50" y="50"/>
                  </a:lnTo>
                  <a:lnTo>
                    <a:pt x="44" y="52"/>
                  </a:lnTo>
                  <a:lnTo>
                    <a:pt x="38" y="54"/>
                  </a:lnTo>
                  <a:lnTo>
                    <a:pt x="38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4" name="Freeform 7">
              <a:extLst>
                <a:ext uri="{FF2B5EF4-FFF2-40B4-BE49-F238E27FC236}">
                  <a16:creationId xmlns:a16="http://schemas.microsoft.com/office/drawing/2014/main" id="{E4C06ECF-12FA-48A2-8ADA-1434BD31B85F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7251832" y="1740988"/>
              <a:ext cx="900000" cy="283267"/>
            </a:xfrm>
            <a:custGeom>
              <a:avLst/>
              <a:gdLst>
                <a:gd name="T0" fmla="*/ 394 w 502"/>
                <a:gd name="T1" fmla="*/ 52 h 158"/>
                <a:gd name="T2" fmla="*/ 302 w 502"/>
                <a:gd name="T3" fmla="*/ 12 h 158"/>
                <a:gd name="T4" fmla="*/ 270 w 502"/>
                <a:gd name="T5" fmla="*/ 2 h 158"/>
                <a:gd name="T6" fmla="*/ 254 w 502"/>
                <a:gd name="T7" fmla="*/ 0 h 158"/>
                <a:gd name="T8" fmla="*/ 190 w 502"/>
                <a:gd name="T9" fmla="*/ 0 h 158"/>
                <a:gd name="T10" fmla="*/ 132 w 502"/>
                <a:gd name="T11" fmla="*/ 6 h 158"/>
                <a:gd name="T12" fmla="*/ 66 w 502"/>
                <a:gd name="T13" fmla="*/ 36 h 158"/>
                <a:gd name="T14" fmla="*/ 0 w 502"/>
                <a:gd name="T15" fmla="*/ 118 h 158"/>
                <a:gd name="T16" fmla="*/ 0 w 502"/>
                <a:gd name="T17" fmla="*/ 134 h 158"/>
                <a:gd name="T18" fmla="*/ 2 w 502"/>
                <a:gd name="T19" fmla="*/ 158 h 158"/>
                <a:gd name="T20" fmla="*/ 32 w 502"/>
                <a:gd name="T21" fmla="*/ 146 h 158"/>
                <a:gd name="T22" fmla="*/ 32 w 502"/>
                <a:gd name="T23" fmla="*/ 136 h 158"/>
                <a:gd name="T24" fmla="*/ 38 w 502"/>
                <a:gd name="T25" fmla="*/ 120 h 158"/>
                <a:gd name="T26" fmla="*/ 52 w 502"/>
                <a:gd name="T27" fmla="*/ 108 h 158"/>
                <a:gd name="T28" fmla="*/ 68 w 502"/>
                <a:gd name="T29" fmla="*/ 100 h 158"/>
                <a:gd name="T30" fmla="*/ 78 w 502"/>
                <a:gd name="T31" fmla="*/ 100 h 158"/>
                <a:gd name="T32" fmla="*/ 96 w 502"/>
                <a:gd name="T33" fmla="*/ 102 h 158"/>
                <a:gd name="T34" fmla="*/ 110 w 502"/>
                <a:gd name="T35" fmla="*/ 112 h 158"/>
                <a:gd name="T36" fmla="*/ 120 w 502"/>
                <a:gd name="T37" fmla="*/ 128 h 158"/>
                <a:gd name="T38" fmla="*/ 124 w 502"/>
                <a:gd name="T39" fmla="*/ 146 h 158"/>
                <a:gd name="T40" fmla="*/ 368 w 502"/>
                <a:gd name="T41" fmla="*/ 158 h 158"/>
                <a:gd name="T42" fmla="*/ 368 w 502"/>
                <a:gd name="T43" fmla="*/ 142 h 158"/>
                <a:gd name="T44" fmla="*/ 372 w 502"/>
                <a:gd name="T45" fmla="*/ 126 h 158"/>
                <a:gd name="T46" fmla="*/ 382 w 502"/>
                <a:gd name="T47" fmla="*/ 110 h 158"/>
                <a:gd name="T48" fmla="*/ 396 w 502"/>
                <a:gd name="T49" fmla="*/ 102 h 158"/>
                <a:gd name="T50" fmla="*/ 414 w 502"/>
                <a:gd name="T51" fmla="*/ 98 h 158"/>
                <a:gd name="T52" fmla="*/ 424 w 502"/>
                <a:gd name="T53" fmla="*/ 100 h 158"/>
                <a:gd name="T54" fmla="*/ 440 w 502"/>
                <a:gd name="T55" fmla="*/ 106 h 158"/>
                <a:gd name="T56" fmla="*/ 454 w 502"/>
                <a:gd name="T57" fmla="*/ 118 h 158"/>
                <a:gd name="T58" fmla="*/ 462 w 502"/>
                <a:gd name="T59" fmla="*/ 134 h 158"/>
                <a:gd name="T60" fmla="*/ 464 w 502"/>
                <a:gd name="T61" fmla="*/ 156 h 158"/>
                <a:gd name="T62" fmla="*/ 480 w 502"/>
                <a:gd name="T63" fmla="*/ 156 h 158"/>
                <a:gd name="T64" fmla="*/ 502 w 502"/>
                <a:gd name="T65" fmla="*/ 154 h 158"/>
                <a:gd name="T66" fmla="*/ 502 w 502"/>
                <a:gd name="T67" fmla="*/ 146 h 158"/>
                <a:gd name="T68" fmla="*/ 500 w 502"/>
                <a:gd name="T69" fmla="*/ 116 h 158"/>
                <a:gd name="T70" fmla="*/ 494 w 502"/>
                <a:gd name="T71" fmla="*/ 94 h 158"/>
                <a:gd name="T72" fmla="*/ 488 w 502"/>
                <a:gd name="T73" fmla="*/ 86 h 158"/>
                <a:gd name="T74" fmla="*/ 472 w 502"/>
                <a:gd name="T75" fmla="*/ 76 h 158"/>
                <a:gd name="T76" fmla="*/ 426 w 502"/>
                <a:gd name="T77" fmla="*/ 60 h 158"/>
                <a:gd name="T78" fmla="*/ 394 w 502"/>
                <a:gd name="T79" fmla="*/ 52 h 158"/>
                <a:gd name="T80" fmla="*/ 130 w 502"/>
                <a:gd name="T81" fmla="*/ 60 h 158"/>
                <a:gd name="T82" fmla="*/ 146 w 502"/>
                <a:gd name="T83" fmla="*/ 34 h 158"/>
                <a:gd name="T84" fmla="*/ 156 w 502"/>
                <a:gd name="T85" fmla="*/ 24 h 158"/>
                <a:gd name="T86" fmla="*/ 170 w 502"/>
                <a:gd name="T87" fmla="*/ 20 h 158"/>
                <a:gd name="T88" fmla="*/ 218 w 502"/>
                <a:gd name="T89" fmla="*/ 16 h 158"/>
                <a:gd name="T90" fmla="*/ 130 w 502"/>
                <a:gd name="T91" fmla="*/ 60 h 158"/>
                <a:gd name="T92" fmla="*/ 236 w 502"/>
                <a:gd name="T93" fmla="*/ 66 h 158"/>
                <a:gd name="T94" fmla="*/ 234 w 502"/>
                <a:gd name="T95" fmla="*/ 16 h 158"/>
                <a:gd name="T96" fmla="*/ 268 w 502"/>
                <a:gd name="T97" fmla="*/ 20 h 158"/>
                <a:gd name="T98" fmla="*/ 304 w 502"/>
                <a:gd name="T99" fmla="*/ 30 h 158"/>
                <a:gd name="T100" fmla="*/ 362 w 502"/>
                <a:gd name="T101" fmla="*/ 58 h 158"/>
                <a:gd name="T102" fmla="*/ 370 w 502"/>
                <a:gd name="T103" fmla="*/ 64 h 158"/>
                <a:gd name="T104" fmla="*/ 374 w 502"/>
                <a:gd name="T105" fmla="*/ 70 h 158"/>
                <a:gd name="T106" fmla="*/ 364 w 502"/>
                <a:gd name="T107" fmla="*/ 72 h 158"/>
                <a:gd name="T108" fmla="*/ 360 w 502"/>
                <a:gd name="T109" fmla="*/ 7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02" h="158">
                  <a:moveTo>
                    <a:pt x="394" y="52"/>
                  </a:moveTo>
                  <a:lnTo>
                    <a:pt x="394" y="52"/>
                  </a:lnTo>
                  <a:lnTo>
                    <a:pt x="342" y="30"/>
                  </a:lnTo>
                  <a:lnTo>
                    <a:pt x="302" y="12"/>
                  </a:lnTo>
                  <a:lnTo>
                    <a:pt x="284" y="6"/>
                  </a:lnTo>
                  <a:lnTo>
                    <a:pt x="270" y="2"/>
                  </a:lnTo>
                  <a:lnTo>
                    <a:pt x="270" y="2"/>
                  </a:lnTo>
                  <a:lnTo>
                    <a:pt x="254" y="0"/>
                  </a:lnTo>
                  <a:lnTo>
                    <a:pt x="236" y="0"/>
                  </a:lnTo>
                  <a:lnTo>
                    <a:pt x="190" y="0"/>
                  </a:lnTo>
                  <a:lnTo>
                    <a:pt x="148" y="4"/>
                  </a:lnTo>
                  <a:lnTo>
                    <a:pt x="132" y="6"/>
                  </a:lnTo>
                  <a:lnTo>
                    <a:pt x="126" y="8"/>
                  </a:lnTo>
                  <a:lnTo>
                    <a:pt x="66" y="36"/>
                  </a:lnTo>
                  <a:lnTo>
                    <a:pt x="10" y="64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34"/>
                  </a:lnTo>
                  <a:lnTo>
                    <a:pt x="2" y="148"/>
                  </a:lnTo>
                  <a:lnTo>
                    <a:pt x="2" y="158"/>
                  </a:lnTo>
                  <a:lnTo>
                    <a:pt x="30" y="158"/>
                  </a:lnTo>
                  <a:lnTo>
                    <a:pt x="32" y="146"/>
                  </a:lnTo>
                  <a:lnTo>
                    <a:pt x="32" y="146"/>
                  </a:lnTo>
                  <a:lnTo>
                    <a:pt x="32" y="136"/>
                  </a:lnTo>
                  <a:lnTo>
                    <a:pt x="34" y="128"/>
                  </a:lnTo>
                  <a:lnTo>
                    <a:pt x="38" y="120"/>
                  </a:lnTo>
                  <a:lnTo>
                    <a:pt x="44" y="112"/>
                  </a:lnTo>
                  <a:lnTo>
                    <a:pt x="52" y="108"/>
                  </a:lnTo>
                  <a:lnTo>
                    <a:pt x="60" y="102"/>
                  </a:lnTo>
                  <a:lnTo>
                    <a:pt x="68" y="100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88" y="100"/>
                  </a:lnTo>
                  <a:lnTo>
                    <a:pt x="96" y="102"/>
                  </a:lnTo>
                  <a:lnTo>
                    <a:pt x="104" y="108"/>
                  </a:lnTo>
                  <a:lnTo>
                    <a:pt x="110" y="112"/>
                  </a:lnTo>
                  <a:lnTo>
                    <a:pt x="116" y="120"/>
                  </a:lnTo>
                  <a:lnTo>
                    <a:pt x="120" y="128"/>
                  </a:lnTo>
                  <a:lnTo>
                    <a:pt x="124" y="136"/>
                  </a:lnTo>
                  <a:lnTo>
                    <a:pt x="124" y="146"/>
                  </a:lnTo>
                  <a:lnTo>
                    <a:pt x="126" y="158"/>
                  </a:lnTo>
                  <a:lnTo>
                    <a:pt x="368" y="158"/>
                  </a:lnTo>
                  <a:lnTo>
                    <a:pt x="368" y="142"/>
                  </a:lnTo>
                  <a:lnTo>
                    <a:pt x="368" y="142"/>
                  </a:lnTo>
                  <a:lnTo>
                    <a:pt x="370" y="134"/>
                  </a:lnTo>
                  <a:lnTo>
                    <a:pt x="372" y="126"/>
                  </a:lnTo>
                  <a:lnTo>
                    <a:pt x="376" y="118"/>
                  </a:lnTo>
                  <a:lnTo>
                    <a:pt x="382" y="110"/>
                  </a:lnTo>
                  <a:lnTo>
                    <a:pt x="388" y="106"/>
                  </a:lnTo>
                  <a:lnTo>
                    <a:pt x="396" y="102"/>
                  </a:lnTo>
                  <a:lnTo>
                    <a:pt x="404" y="100"/>
                  </a:lnTo>
                  <a:lnTo>
                    <a:pt x="414" y="98"/>
                  </a:lnTo>
                  <a:lnTo>
                    <a:pt x="414" y="98"/>
                  </a:lnTo>
                  <a:lnTo>
                    <a:pt x="424" y="100"/>
                  </a:lnTo>
                  <a:lnTo>
                    <a:pt x="432" y="102"/>
                  </a:lnTo>
                  <a:lnTo>
                    <a:pt x="440" y="106"/>
                  </a:lnTo>
                  <a:lnTo>
                    <a:pt x="448" y="110"/>
                  </a:lnTo>
                  <a:lnTo>
                    <a:pt x="454" y="118"/>
                  </a:lnTo>
                  <a:lnTo>
                    <a:pt x="458" y="126"/>
                  </a:lnTo>
                  <a:lnTo>
                    <a:pt x="462" y="134"/>
                  </a:lnTo>
                  <a:lnTo>
                    <a:pt x="462" y="142"/>
                  </a:lnTo>
                  <a:lnTo>
                    <a:pt x="464" y="156"/>
                  </a:lnTo>
                  <a:lnTo>
                    <a:pt x="464" y="156"/>
                  </a:lnTo>
                  <a:lnTo>
                    <a:pt x="480" y="156"/>
                  </a:lnTo>
                  <a:lnTo>
                    <a:pt x="492" y="156"/>
                  </a:lnTo>
                  <a:lnTo>
                    <a:pt x="502" y="154"/>
                  </a:lnTo>
                  <a:lnTo>
                    <a:pt x="502" y="154"/>
                  </a:lnTo>
                  <a:lnTo>
                    <a:pt x="502" y="146"/>
                  </a:lnTo>
                  <a:lnTo>
                    <a:pt x="502" y="128"/>
                  </a:lnTo>
                  <a:lnTo>
                    <a:pt x="500" y="116"/>
                  </a:lnTo>
                  <a:lnTo>
                    <a:pt x="498" y="106"/>
                  </a:lnTo>
                  <a:lnTo>
                    <a:pt x="494" y="94"/>
                  </a:lnTo>
                  <a:lnTo>
                    <a:pt x="488" y="86"/>
                  </a:lnTo>
                  <a:lnTo>
                    <a:pt x="488" y="86"/>
                  </a:lnTo>
                  <a:lnTo>
                    <a:pt x="480" y="82"/>
                  </a:lnTo>
                  <a:lnTo>
                    <a:pt x="472" y="76"/>
                  </a:lnTo>
                  <a:lnTo>
                    <a:pt x="452" y="68"/>
                  </a:lnTo>
                  <a:lnTo>
                    <a:pt x="426" y="60"/>
                  </a:lnTo>
                  <a:lnTo>
                    <a:pt x="394" y="52"/>
                  </a:lnTo>
                  <a:lnTo>
                    <a:pt x="394" y="52"/>
                  </a:lnTo>
                  <a:close/>
                  <a:moveTo>
                    <a:pt x="130" y="60"/>
                  </a:moveTo>
                  <a:lnTo>
                    <a:pt x="130" y="60"/>
                  </a:lnTo>
                  <a:lnTo>
                    <a:pt x="138" y="46"/>
                  </a:lnTo>
                  <a:lnTo>
                    <a:pt x="146" y="34"/>
                  </a:lnTo>
                  <a:lnTo>
                    <a:pt x="156" y="24"/>
                  </a:lnTo>
                  <a:lnTo>
                    <a:pt x="156" y="24"/>
                  </a:lnTo>
                  <a:lnTo>
                    <a:pt x="160" y="22"/>
                  </a:lnTo>
                  <a:lnTo>
                    <a:pt x="170" y="20"/>
                  </a:lnTo>
                  <a:lnTo>
                    <a:pt x="190" y="18"/>
                  </a:lnTo>
                  <a:lnTo>
                    <a:pt x="218" y="16"/>
                  </a:lnTo>
                  <a:lnTo>
                    <a:pt x="220" y="66"/>
                  </a:lnTo>
                  <a:lnTo>
                    <a:pt x="130" y="60"/>
                  </a:lnTo>
                  <a:close/>
                  <a:moveTo>
                    <a:pt x="360" y="72"/>
                  </a:moveTo>
                  <a:lnTo>
                    <a:pt x="236" y="66"/>
                  </a:lnTo>
                  <a:lnTo>
                    <a:pt x="234" y="16"/>
                  </a:lnTo>
                  <a:lnTo>
                    <a:pt x="234" y="16"/>
                  </a:lnTo>
                  <a:lnTo>
                    <a:pt x="250" y="18"/>
                  </a:lnTo>
                  <a:lnTo>
                    <a:pt x="268" y="20"/>
                  </a:lnTo>
                  <a:lnTo>
                    <a:pt x="286" y="24"/>
                  </a:lnTo>
                  <a:lnTo>
                    <a:pt x="304" y="30"/>
                  </a:lnTo>
                  <a:lnTo>
                    <a:pt x="336" y="44"/>
                  </a:lnTo>
                  <a:lnTo>
                    <a:pt x="362" y="58"/>
                  </a:lnTo>
                  <a:lnTo>
                    <a:pt x="362" y="58"/>
                  </a:lnTo>
                  <a:lnTo>
                    <a:pt x="370" y="64"/>
                  </a:lnTo>
                  <a:lnTo>
                    <a:pt x="374" y="66"/>
                  </a:lnTo>
                  <a:lnTo>
                    <a:pt x="374" y="70"/>
                  </a:lnTo>
                  <a:lnTo>
                    <a:pt x="372" y="70"/>
                  </a:lnTo>
                  <a:lnTo>
                    <a:pt x="364" y="72"/>
                  </a:lnTo>
                  <a:lnTo>
                    <a:pt x="360" y="72"/>
                  </a:lnTo>
                  <a:lnTo>
                    <a:pt x="360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E0CD5CD4-E7A8-4216-BDCE-29726B8F2A3C}"/>
              </a:ext>
            </a:extLst>
          </p:cNvPr>
          <p:cNvSpPr/>
          <p:nvPr/>
        </p:nvSpPr>
        <p:spPr>
          <a:xfrm>
            <a:off x="3951334" y="4145486"/>
            <a:ext cx="1436542" cy="401458"/>
          </a:xfrm>
          <a:prstGeom prst="rect">
            <a:avLst/>
          </a:prstGeom>
          <a:noFill/>
          <a:ln>
            <a:solidFill>
              <a:schemeClr val="accent1">
                <a:alpha val="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 defTabSz="914400">
              <a:lnSpc>
                <a:spcPct val="115000"/>
              </a:lnSpc>
              <a:spcAft>
                <a:spcPts val="750"/>
              </a:spcAft>
            </a:pPr>
            <a:r>
              <a:rPr lang="ko-KR" altLang="en-US" sz="1200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○○기관</a:t>
            </a:r>
            <a:endParaRPr lang="ko-KR" altLang="ko-KR" sz="1200" kern="0" spc="-8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40" name="그래픽 387">
            <a:extLst>
              <a:ext uri="{FF2B5EF4-FFF2-40B4-BE49-F238E27FC236}">
                <a16:creationId xmlns:a16="http://schemas.microsoft.com/office/drawing/2014/main" id="{59E30DD9-6BE9-44A2-BBBF-D5FD0D191A54}"/>
              </a:ext>
            </a:extLst>
          </p:cNvPr>
          <p:cNvGrpSpPr/>
          <p:nvPr/>
        </p:nvGrpSpPr>
        <p:grpSpPr>
          <a:xfrm>
            <a:off x="6246975" y="3926640"/>
            <a:ext cx="597092" cy="692282"/>
            <a:chOff x="7643812" y="3141663"/>
            <a:chExt cx="730250" cy="846667"/>
          </a:xfrm>
          <a:solidFill>
            <a:srgbClr val="D0A798"/>
          </a:solidFill>
        </p:grpSpPr>
        <p:sp>
          <p:nvSpPr>
            <p:cNvPr id="141" name="자유형: 도형 140">
              <a:extLst>
                <a:ext uri="{FF2B5EF4-FFF2-40B4-BE49-F238E27FC236}">
                  <a16:creationId xmlns:a16="http://schemas.microsoft.com/office/drawing/2014/main" id="{CDE1FDFB-EAFE-44EA-9918-F43B7B048D26}"/>
                </a:ext>
              </a:extLst>
            </p:cNvPr>
            <p:cNvSpPr/>
            <p:nvPr/>
          </p:nvSpPr>
          <p:spPr>
            <a:xfrm>
              <a:off x="7896754" y="3517371"/>
              <a:ext cx="423333" cy="63500"/>
            </a:xfrm>
            <a:custGeom>
              <a:avLst/>
              <a:gdLst>
                <a:gd name="connsiteX0" fmla="*/ 398463 w 423333"/>
                <a:gd name="connsiteY0" fmla="*/ 7938 h 63500"/>
                <a:gd name="connsiteX1" fmla="*/ 33338 w 423333"/>
                <a:gd name="connsiteY1" fmla="*/ 7938 h 63500"/>
                <a:gd name="connsiteX2" fmla="*/ 7938 w 423333"/>
                <a:gd name="connsiteY2" fmla="*/ 33338 h 63500"/>
                <a:gd name="connsiteX3" fmla="*/ 33338 w 423333"/>
                <a:gd name="connsiteY3" fmla="*/ 58737 h 63500"/>
                <a:gd name="connsiteX4" fmla="*/ 398463 w 423333"/>
                <a:gd name="connsiteY4" fmla="*/ 58737 h 63500"/>
                <a:gd name="connsiteX5" fmla="*/ 423863 w 423333"/>
                <a:gd name="connsiteY5" fmla="*/ 33338 h 63500"/>
                <a:gd name="connsiteX6" fmla="*/ 398463 w 423333"/>
                <a:gd name="connsiteY6" fmla="*/ 7938 h 6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3333" h="63500">
                  <a:moveTo>
                    <a:pt x="398463" y="7938"/>
                  </a:moveTo>
                  <a:lnTo>
                    <a:pt x="33338" y="7938"/>
                  </a:lnTo>
                  <a:cubicBezTo>
                    <a:pt x="19579" y="7938"/>
                    <a:pt x="7938" y="19579"/>
                    <a:pt x="7938" y="33338"/>
                  </a:cubicBezTo>
                  <a:cubicBezTo>
                    <a:pt x="7938" y="47096"/>
                    <a:pt x="19579" y="58737"/>
                    <a:pt x="33338" y="58737"/>
                  </a:cubicBezTo>
                  <a:lnTo>
                    <a:pt x="398463" y="58737"/>
                  </a:lnTo>
                  <a:cubicBezTo>
                    <a:pt x="412221" y="58737"/>
                    <a:pt x="423863" y="47096"/>
                    <a:pt x="423863" y="33338"/>
                  </a:cubicBezTo>
                  <a:cubicBezTo>
                    <a:pt x="422804" y="19579"/>
                    <a:pt x="412221" y="7938"/>
                    <a:pt x="398463" y="79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2" name="자유형: 도형 141">
              <a:extLst>
                <a:ext uri="{FF2B5EF4-FFF2-40B4-BE49-F238E27FC236}">
                  <a16:creationId xmlns:a16="http://schemas.microsoft.com/office/drawing/2014/main" id="{DB2A3655-FD6F-4750-A278-DF438241EA86}"/>
                </a:ext>
              </a:extLst>
            </p:cNvPr>
            <p:cNvSpPr/>
            <p:nvPr/>
          </p:nvSpPr>
          <p:spPr>
            <a:xfrm>
              <a:off x="7721071" y="3355446"/>
              <a:ext cx="74083" cy="74083"/>
            </a:xfrm>
            <a:custGeom>
              <a:avLst/>
              <a:gdLst>
                <a:gd name="connsiteX0" fmla="*/ 67204 w 74083"/>
                <a:gd name="connsiteY0" fmla="*/ 37571 h 74083"/>
                <a:gd name="connsiteX1" fmla="*/ 37571 w 74083"/>
                <a:gd name="connsiteY1" fmla="*/ 67204 h 74083"/>
                <a:gd name="connsiteX2" fmla="*/ 7938 w 74083"/>
                <a:gd name="connsiteY2" fmla="*/ 37571 h 74083"/>
                <a:gd name="connsiteX3" fmla="*/ 37571 w 74083"/>
                <a:gd name="connsiteY3" fmla="*/ 7938 h 74083"/>
                <a:gd name="connsiteX4" fmla="*/ 67204 w 74083"/>
                <a:gd name="connsiteY4" fmla="*/ 37571 h 74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083" h="74083">
                  <a:moveTo>
                    <a:pt x="67204" y="37571"/>
                  </a:moveTo>
                  <a:cubicBezTo>
                    <a:pt x="67204" y="53937"/>
                    <a:pt x="53937" y="67204"/>
                    <a:pt x="37571" y="67204"/>
                  </a:cubicBezTo>
                  <a:cubicBezTo>
                    <a:pt x="21205" y="67204"/>
                    <a:pt x="7938" y="53937"/>
                    <a:pt x="7938" y="37571"/>
                  </a:cubicBezTo>
                  <a:cubicBezTo>
                    <a:pt x="7938" y="21205"/>
                    <a:pt x="21205" y="7938"/>
                    <a:pt x="37571" y="7938"/>
                  </a:cubicBezTo>
                  <a:cubicBezTo>
                    <a:pt x="53937" y="7938"/>
                    <a:pt x="67204" y="21205"/>
                    <a:pt x="67204" y="375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3" name="자유형: 도형 142">
              <a:extLst>
                <a:ext uri="{FF2B5EF4-FFF2-40B4-BE49-F238E27FC236}">
                  <a16:creationId xmlns:a16="http://schemas.microsoft.com/office/drawing/2014/main" id="{4C49BB0F-9A6D-4C5A-B7F7-0E17CB45B348}"/>
                </a:ext>
              </a:extLst>
            </p:cNvPr>
            <p:cNvSpPr/>
            <p:nvPr/>
          </p:nvSpPr>
          <p:spPr>
            <a:xfrm>
              <a:off x="7721071" y="3669771"/>
              <a:ext cx="74083" cy="74083"/>
            </a:xfrm>
            <a:custGeom>
              <a:avLst/>
              <a:gdLst>
                <a:gd name="connsiteX0" fmla="*/ 67204 w 74083"/>
                <a:gd name="connsiteY0" fmla="*/ 37571 h 74083"/>
                <a:gd name="connsiteX1" fmla="*/ 37571 w 74083"/>
                <a:gd name="connsiteY1" fmla="*/ 67204 h 74083"/>
                <a:gd name="connsiteX2" fmla="*/ 7938 w 74083"/>
                <a:gd name="connsiteY2" fmla="*/ 37571 h 74083"/>
                <a:gd name="connsiteX3" fmla="*/ 37571 w 74083"/>
                <a:gd name="connsiteY3" fmla="*/ 7938 h 74083"/>
                <a:gd name="connsiteX4" fmla="*/ 67204 w 74083"/>
                <a:gd name="connsiteY4" fmla="*/ 37571 h 74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083" h="74083">
                  <a:moveTo>
                    <a:pt x="67204" y="37571"/>
                  </a:moveTo>
                  <a:cubicBezTo>
                    <a:pt x="67204" y="53937"/>
                    <a:pt x="53937" y="67204"/>
                    <a:pt x="37571" y="67204"/>
                  </a:cubicBezTo>
                  <a:cubicBezTo>
                    <a:pt x="21205" y="67204"/>
                    <a:pt x="7938" y="53937"/>
                    <a:pt x="7938" y="37571"/>
                  </a:cubicBezTo>
                  <a:cubicBezTo>
                    <a:pt x="7938" y="21205"/>
                    <a:pt x="21205" y="7938"/>
                    <a:pt x="37571" y="7938"/>
                  </a:cubicBezTo>
                  <a:cubicBezTo>
                    <a:pt x="53937" y="7938"/>
                    <a:pt x="67204" y="21205"/>
                    <a:pt x="67204" y="375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4" name="자유형: 도형 143">
              <a:extLst>
                <a:ext uri="{FF2B5EF4-FFF2-40B4-BE49-F238E27FC236}">
                  <a16:creationId xmlns:a16="http://schemas.microsoft.com/office/drawing/2014/main" id="{7A11C7F6-05F4-48A8-A1BC-D97962941745}"/>
                </a:ext>
              </a:extLst>
            </p:cNvPr>
            <p:cNvSpPr/>
            <p:nvPr/>
          </p:nvSpPr>
          <p:spPr>
            <a:xfrm>
              <a:off x="7721071" y="3513138"/>
              <a:ext cx="74083" cy="74083"/>
            </a:xfrm>
            <a:custGeom>
              <a:avLst/>
              <a:gdLst>
                <a:gd name="connsiteX0" fmla="*/ 67204 w 74083"/>
                <a:gd name="connsiteY0" fmla="*/ 37571 h 74083"/>
                <a:gd name="connsiteX1" fmla="*/ 37571 w 74083"/>
                <a:gd name="connsiteY1" fmla="*/ 67204 h 74083"/>
                <a:gd name="connsiteX2" fmla="*/ 7938 w 74083"/>
                <a:gd name="connsiteY2" fmla="*/ 37571 h 74083"/>
                <a:gd name="connsiteX3" fmla="*/ 37571 w 74083"/>
                <a:gd name="connsiteY3" fmla="*/ 7938 h 74083"/>
                <a:gd name="connsiteX4" fmla="*/ 67204 w 74083"/>
                <a:gd name="connsiteY4" fmla="*/ 37571 h 74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083" h="74083">
                  <a:moveTo>
                    <a:pt x="67204" y="37571"/>
                  </a:moveTo>
                  <a:cubicBezTo>
                    <a:pt x="67204" y="53937"/>
                    <a:pt x="53937" y="67204"/>
                    <a:pt x="37571" y="67204"/>
                  </a:cubicBezTo>
                  <a:cubicBezTo>
                    <a:pt x="21205" y="67204"/>
                    <a:pt x="7938" y="53937"/>
                    <a:pt x="7938" y="37571"/>
                  </a:cubicBezTo>
                  <a:cubicBezTo>
                    <a:pt x="7938" y="21205"/>
                    <a:pt x="21205" y="7938"/>
                    <a:pt x="37571" y="7938"/>
                  </a:cubicBezTo>
                  <a:cubicBezTo>
                    <a:pt x="53937" y="7938"/>
                    <a:pt x="67204" y="21205"/>
                    <a:pt x="67204" y="375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5" name="자유형: 도형 144">
              <a:extLst>
                <a:ext uri="{FF2B5EF4-FFF2-40B4-BE49-F238E27FC236}">
                  <a16:creationId xmlns:a16="http://schemas.microsoft.com/office/drawing/2014/main" id="{8856DED4-6742-4987-8496-BE526AD8E253}"/>
                </a:ext>
              </a:extLst>
            </p:cNvPr>
            <p:cNvSpPr/>
            <p:nvPr/>
          </p:nvSpPr>
          <p:spPr>
            <a:xfrm>
              <a:off x="7896754" y="3360738"/>
              <a:ext cx="423333" cy="63500"/>
            </a:xfrm>
            <a:custGeom>
              <a:avLst/>
              <a:gdLst>
                <a:gd name="connsiteX0" fmla="*/ 398463 w 423333"/>
                <a:gd name="connsiteY0" fmla="*/ 7938 h 63500"/>
                <a:gd name="connsiteX1" fmla="*/ 33338 w 423333"/>
                <a:gd name="connsiteY1" fmla="*/ 7938 h 63500"/>
                <a:gd name="connsiteX2" fmla="*/ 7938 w 423333"/>
                <a:gd name="connsiteY2" fmla="*/ 33337 h 63500"/>
                <a:gd name="connsiteX3" fmla="*/ 33338 w 423333"/>
                <a:gd name="connsiteY3" fmla="*/ 58737 h 63500"/>
                <a:gd name="connsiteX4" fmla="*/ 398463 w 423333"/>
                <a:gd name="connsiteY4" fmla="*/ 58737 h 63500"/>
                <a:gd name="connsiteX5" fmla="*/ 423863 w 423333"/>
                <a:gd name="connsiteY5" fmla="*/ 33337 h 63500"/>
                <a:gd name="connsiteX6" fmla="*/ 398463 w 423333"/>
                <a:gd name="connsiteY6" fmla="*/ 7938 h 6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3333" h="63500">
                  <a:moveTo>
                    <a:pt x="398463" y="7938"/>
                  </a:moveTo>
                  <a:lnTo>
                    <a:pt x="33338" y="7938"/>
                  </a:lnTo>
                  <a:cubicBezTo>
                    <a:pt x="19579" y="7938"/>
                    <a:pt x="7938" y="19579"/>
                    <a:pt x="7938" y="33337"/>
                  </a:cubicBezTo>
                  <a:cubicBezTo>
                    <a:pt x="7938" y="47096"/>
                    <a:pt x="19579" y="58737"/>
                    <a:pt x="33338" y="58737"/>
                  </a:cubicBezTo>
                  <a:lnTo>
                    <a:pt x="398463" y="58737"/>
                  </a:lnTo>
                  <a:cubicBezTo>
                    <a:pt x="412221" y="58737"/>
                    <a:pt x="423863" y="47096"/>
                    <a:pt x="423863" y="33337"/>
                  </a:cubicBezTo>
                  <a:cubicBezTo>
                    <a:pt x="422804" y="18521"/>
                    <a:pt x="412221" y="7938"/>
                    <a:pt x="398463" y="79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6" name="자유형: 도형 145">
              <a:extLst>
                <a:ext uri="{FF2B5EF4-FFF2-40B4-BE49-F238E27FC236}">
                  <a16:creationId xmlns:a16="http://schemas.microsoft.com/office/drawing/2014/main" id="{44E1D328-EA3A-429C-84C8-0B6FC5E729C6}"/>
                </a:ext>
              </a:extLst>
            </p:cNvPr>
            <p:cNvSpPr/>
            <p:nvPr/>
          </p:nvSpPr>
          <p:spPr>
            <a:xfrm>
              <a:off x="7896754" y="3674004"/>
              <a:ext cx="423333" cy="63500"/>
            </a:xfrm>
            <a:custGeom>
              <a:avLst/>
              <a:gdLst>
                <a:gd name="connsiteX0" fmla="*/ 398463 w 423333"/>
                <a:gd name="connsiteY0" fmla="*/ 7938 h 63500"/>
                <a:gd name="connsiteX1" fmla="*/ 33338 w 423333"/>
                <a:gd name="connsiteY1" fmla="*/ 7938 h 63500"/>
                <a:gd name="connsiteX2" fmla="*/ 7938 w 423333"/>
                <a:gd name="connsiteY2" fmla="*/ 33338 h 63500"/>
                <a:gd name="connsiteX3" fmla="*/ 33338 w 423333"/>
                <a:gd name="connsiteY3" fmla="*/ 58737 h 63500"/>
                <a:gd name="connsiteX4" fmla="*/ 398463 w 423333"/>
                <a:gd name="connsiteY4" fmla="*/ 58737 h 63500"/>
                <a:gd name="connsiteX5" fmla="*/ 423863 w 423333"/>
                <a:gd name="connsiteY5" fmla="*/ 33338 h 63500"/>
                <a:gd name="connsiteX6" fmla="*/ 398463 w 423333"/>
                <a:gd name="connsiteY6" fmla="*/ 7938 h 6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3333" h="63500">
                  <a:moveTo>
                    <a:pt x="398463" y="7938"/>
                  </a:moveTo>
                  <a:lnTo>
                    <a:pt x="33338" y="7938"/>
                  </a:lnTo>
                  <a:cubicBezTo>
                    <a:pt x="19579" y="7938"/>
                    <a:pt x="7938" y="19579"/>
                    <a:pt x="7938" y="33338"/>
                  </a:cubicBezTo>
                  <a:cubicBezTo>
                    <a:pt x="7938" y="47096"/>
                    <a:pt x="19579" y="58737"/>
                    <a:pt x="33338" y="58737"/>
                  </a:cubicBezTo>
                  <a:lnTo>
                    <a:pt x="398463" y="58737"/>
                  </a:lnTo>
                  <a:cubicBezTo>
                    <a:pt x="412221" y="58737"/>
                    <a:pt x="423863" y="47096"/>
                    <a:pt x="423863" y="33338"/>
                  </a:cubicBezTo>
                  <a:cubicBezTo>
                    <a:pt x="422804" y="19579"/>
                    <a:pt x="412221" y="7938"/>
                    <a:pt x="398463" y="79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7" name="자유형: 도형 146">
              <a:extLst>
                <a:ext uri="{FF2B5EF4-FFF2-40B4-BE49-F238E27FC236}">
                  <a16:creationId xmlns:a16="http://schemas.microsoft.com/office/drawing/2014/main" id="{F87C5B9D-B0C7-4E56-8501-FF0B243F8389}"/>
                </a:ext>
              </a:extLst>
            </p:cNvPr>
            <p:cNvSpPr/>
            <p:nvPr/>
          </p:nvSpPr>
          <p:spPr>
            <a:xfrm>
              <a:off x="7721071" y="3198813"/>
              <a:ext cx="74083" cy="74083"/>
            </a:xfrm>
            <a:custGeom>
              <a:avLst/>
              <a:gdLst>
                <a:gd name="connsiteX0" fmla="*/ 67204 w 74083"/>
                <a:gd name="connsiteY0" fmla="*/ 37571 h 74083"/>
                <a:gd name="connsiteX1" fmla="*/ 37571 w 74083"/>
                <a:gd name="connsiteY1" fmla="*/ 67204 h 74083"/>
                <a:gd name="connsiteX2" fmla="*/ 7938 w 74083"/>
                <a:gd name="connsiteY2" fmla="*/ 37571 h 74083"/>
                <a:gd name="connsiteX3" fmla="*/ 37571 w 74083"/>
                <a:gd name="connsiteY3" fmla="*/ 7937 h 74083"/>
                <a:gd name="connsiteX4" fmla="*/ 67204 w 74083"/>
                <a:gd name="connsiteY4" fmla="*/ 37571 h 74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083" h="74083">
                  <a:moveTo>
                    <a:pt x="67204" y="37571"/>
                  </a:moveTo>
                  <a:cubicBezTo>
                    <a:pt x="67204" y="53937"/>
                    <a:pt x="53937" y="67204"/>
                    <a:pt x="37571" y="67204"/>
                  </a:cubicBezTo>
                  <a:cubicBezTo>
                    <a:pt x="21205" y="67204"/>
                    <a:pt x="7938" y="53937"/>
                    <a:pt x="7938" y="37571"/>
                  </a:cubicBezTo>
                  <a:cubicBezTo>
                    <a:pt x="7938" y="21205"/>
                    <a:pt x="21205" y="7937"/>
                    <a:pt x="37571" y="7937"/>
                  </a:cubicBezTo>
                  <a:cubicBezTo>
                    <a:pt x="53937" y="7937"/>
                    <a:pt x="67204" y="21205"/>
                    <a:pt x="67204" y="375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8" name="자유형: 도형 147">
              <a:extLst>
                <a:ext uri="{FF2B5EF4-FFF2-40B4-BE49-F238E27FC236}">
                  <a16:creationId xmlns:a16="http://schemas.microsoft.com/office/drawing/2014/main" id="{AB7B0A51-D6C6-453B-995E-EB764DECAC92}"/>
                </a:ext>
              </a:extLst>
            </p:cNvPr>
            <p:cNvSpPr/>
            <p:nvPr/>
          </p:nvSpPr>
          <p:spPr>
            <a:xfrm>
              <a:off x="7643812" y="3141663"/>
              <a:ext cx="730250" cy="846667"/>
            </a:xfrm>
            <a:custGeom>
              <a:avLst/>
              <a:gdLst>
                <a:gd name="connsiteX0" fmla="*/ 704321 w 730250"/>
                <a:gd name="connsiteY0" fmla="*/ 7938 h 846666"/>
                <a:gd name="connsiteX1" fmla="*/ 34396 w 730250"/>
                <a:gd name="connsiteY1" fmla="*/ 7938 h 846666"/>
                <a:gd name="connsiteX2" fmla="*/ 7938 w 730250"/>
                <a:gd name="connsiteY2" fmla="*/ 34396 h 846666"/>
                <a:gd name="connsiteX3" fmla="*/ 7938 w 730250"/>
                <a:gd name="connsiteY3" fmla="*/ 798512 h 846666"/>
                <a:gd name="connsiteX4" fmla="*/ 34396 w 730250"/>
                <a:gd name="connsiteY4" fmla="*/ 824971 h 846666"/>
                <a:gd name="connsiteX5" fmla="*/ 61913 w 730250"/>
                <a:gd name="connsiteY5" fmla="*/ 824971 h 846666"/>
                <a:gd name="connsiteX6" fmla="*/ 61913 w 730250"/>
                <a:gd name="connsiteY6" fmla="*/ 828146 h 846666"/>
                <a:gd name="connsiteX7" fmla="*/ 82021 w 730250"/>
                <a:gd name="connsiteY7" fmla="*/ 848254 h 846666"/>
                <a:gd name="connsiteX8" fmla="*/ 135996 w 730250"/>
                <a:gd name="connsiteY8" fmla="*/ 848254 h 846666"/>
                <a:gd name="connsiteX9" fmla="*/ 156104 w 730250"/>
                <a:gd name="connsiteY9" fmla="*/ 828146 h 846666"/>
                <a:gd name="connsiteX10" fmla="*/ 156104 w 730250"/>
                <a:gd name="connsiteY10" fmla="*/ 824971 h 846666"/>
                <a:gd name="connsiteX11" fmla="*/ 583671 w 730250"/>
                <a:gd name="connsiteY11" fmla="*/ 824971 h 846666"/>
                <a:gd name="connsiteX12" fmla="*/ 583671 w 730250"/>
                <a:gd name="connsiteY12" fmla="*/ 828146 h 846666"/>
                <a:gd name="connsiteX13" fmla="*/ 603779 w 730250"/>
                <a:gd name="connsiteY13" fmla="*/ 848254 h 846666"/>
                <a:gd name="connsiteX14" fmla="*/ 657754 w 730250"/>
                <a:gd name="connsiteY14" fmla="*/ 848254 h 846666"/>
                <a:gd name="connsiteX15" fmla="*/ 677863 w 730250"/>
                <a:gd name="connsiteY15" fmla="*/ 828146 h 846666"/>
                <a:gd name="connsiteX16" fmla="*/ 677863 w 730250"/>
                <a:gd name="connsiteY16" fmla="*/ 824971 h 846666"/>
                <a:gd name="connsiteX17" fmla="*/ 704321 w 730250"/>
                <a:gd name="connsiteY17" fmla="*/ 824971 h 846666"/>
                <a:gd name="connsiteX18" fmla="*/ 730779 w 730250"/>
                <a:gd name="connsiteY18" fmla="*/ 798512 h 846666"/>
                <a:gd name="connsiteX19" fmla="*/ 730779 w 730250"/>
                <a:gd name="connsiteY19" fmla="*/ 35454 h 846666"/>
                <a:gd name="connsiteX20" fmla="*/ 704321 w 730250"/>
                <a:gd name="connsiteY20" fmla="*/ 7938 h 846666"/>
                <a:gd name="connsiteX21" fmla="*/ 707496 w 730250"/>
                <a:gd name="connsiteY21" fmla="*/ 605896 h 846666"/>
                <a:gd name="connsiteX22" fmla="*/ 681038 w 730250"/>
                <a:gd name="connsiteY22" fmla="*/ 632354 h 846666"/>
                <a:gd name="connsiteX23" fmla="*/ 52387 w 730250"/>
                <a:gd name="connsiteY23" fmla="*/ 632354 h 846666"/>
                <a:gd name="connsiteX24" fmla="*/ 25929 w 730250"/>
                <a:gd name="connsiteY24" fmla="*/ 605896 h 846666"/>
                <a:gd name="connsiteX25" fmla="*/ 25929 w 730250"/>
                <a:gd name="connsiteY25" fmla="*/ 525463 h 846666"/>
                <a:gd name="connsiteX26" fmla="*/ 52387 w 730250"/>
                <a:gd name="connsiteY26" fmla="*/ 499004 h 846666"/>
                <a:gd name="connsiteX27" fmla="*/ 681038 w 730250"/>
                <a:gd name="connsiteY27" fmla="*/ 499004 h 846666"/>
                <a:gd name="connsiteX28" fmla="*/ 707496 w 730250"/>
                <a:gd name="connsiteY28" fmla="*/ 525463 h 846666"/>
                <a:gd name="connsiteX29" fmla="*/ 707496 w 730250"/>
                <a:gd name="connsiteY29" fmla="*/ 605896 h 846666"/>
                <a:gd name="connsiteX30" fmla="*/ 707496 w 730250"/>
                <a:gd name="connsiteY30" fmla="*/ 449263 h 846666"/>
                <a:gd name="connsiteX31" fmla="*/ 681038 w 730250"/>
                <a:gd name="connsiteY31" fmla="*/ 475721 h 846666"/>
                <a:gd name="connsiteX32" fmla="*/ 52387 w 730250"/>
                <a:gd name="connsiteY32" fmla="*/ 475721 h 846666"/>
                <a:gd name="connsiteX33" fmla="*/ 25929 w 730250"/>
                <a:gd name="connsiteY33" fmla="*/ 449263 h 846666"/>
                <a:gd name="connsiteX34" fmla="*/ 25929 w 730250"/>
                <a:gd name="connsiteY34" fmla="*/ 368829 h 846666"/>
                <a:gd name="connsiteX35" fmla="*/ 52387 w 730250"/>
                <a:gd name="connsiteY35" fmla="*/ 342371 h 846666"/>
                <a:gd name="connsiteX36" fmla="*/ 681038 w 730250"/>
                <a:gd name="connsiteY36" fmla="*/ 342371 h 846666"/>
                <a:gd name="connsiteX37" fmla="*/ 707496 w 730250"/>
                <a:gd name="connsiteY37" fmla="*/ 368829 h 846666"/>
                <a:gd name="connsiteX38" fmla="*/ 707496 w 730250"/>
                <a:gd name="connsiteY38" fmla="*/ 449263 h 846666"/>
                <a:gd name="connsiteX39" fmla="*/ 707496 w 730250"/>
                <a:gd name="connsiteY39" fmla="*/ 292629 h 846666"/>
                <a:gd name="connsiteX40" fmla="*/ 681038 w 730250"/>
                <a:gd name="connsiteY40" fmla="*/ 319088 h 846666"/>
                <a:gd name="connsiteX41" fmla="*/ 52387 w 730250"/>
                <a:gd name="connsiteY41" fmla="*/ 319088 h 846666"/>
                <a:gd name="connsiteX42" fmla="*/ 25929 w 730250"/>
                <a:gd name="connsiteY42" fmla="*/ 292629 h 846666"/>
                <a:gd name="connsiteX43" fmla="*/ 25929 w 730250"/>
                <a:gd name="connsiteY43" fmla="*/ 212196 h 846666"/>
                <a:gd name="connsiteX44" fmla="*/ 52387 w 730250"/>
                <a:gd name="connsiteY44" fmla="*/ 185737 h 846666"/>
                <a:gd name="connsiteX45" fmla="*/ 681038 w 730250"/>
                <a:gd name="connsiteY45" fmla="*/ 185737 h 846666"/>
                <a:gd name="connsiteX46" fmla="*/ 707496 w 730250"/>
                <a:gd name="connsiteY46" fmla="*/ 212196 h 846666"/>
                <a:gd name="connsiteX47" fmla="*/ 707496 w 730250"/>
                <a:gd name="connsiteY47" fmla="*/ 292629 h 846666"/>
                <a:gd name="connsiteX48" fmla="*/ 707496 w 730250"/>
                <a:gd name="connsiteY48" fmla="*/ 134938 h 846666"/>
                <a:gd name="connsiteX49" fmla="*/ 681038 w 730250"/>
                <a:gd name="connsiteY49" fmla="*/ 161396 h 846666"/>
                <a:gd name="connsiteX50" fmla="*/ 52387 w 730250"/>
                <a:gd name="connsiteY50" fmla="*/ 161396 h 846666"/>
                <a:gd name="connsiteX51" fmla="*/ 25929 w 730250"/>
                <a:gd name="connsiteY51" fmla="*/ 134938 h 846666"/>
                <a:gd name="connsiteX52" fmla="*/ 25929 w 730250"/>
                <a:gd name="connsiteY52" fmla="*/ 54504 h 846666"/>
                <a:gd name="connsiteX53" fmla="*/ 52387 w 730250"/>
                <a:gd name="connsiteY53" fmla="*/ 28046 h 846666"/>
                <a:gd name="connsiteX54" fmla="*/ 681038 w 730250"/>
                <a:gd name="connsiteY54" fmla="*/ 28046 h 846666"/>
                <a:gd name="connsiteX55" fmla="*/ 707496 w 730250"/>
                <a:gd name="connsiteY55" fmla="*/ 54504 h 846666"/>
                <a:gd name="connsiteX56" fmla="*/ 707496 w 730250"/>
                <a:gd name="connsiteY56" fmla="*/ 134938 h 846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730250" h="846666">
                  <a:moveTo>
                    <a:pt x="704321" y="7938"/>
                  </a:moveTo>
                  <a:lnTo>
                    <a:pt x="34396" y="7938"/>
                  </a:lnTo>
                  <a:cubicBezTo>
                    <a:pt x="19579" y="7938"/>
                    <a:pt x="7938" y="19579"/>
                    <a:pt x="7938" y="34396"/>
                  </a:cubicBezTo>
                  <a:lnTo>
                    <a:pt x="7938" y="798512"/>
                  </a:lnTo>
                  <a:cubicBezTo>
                    <a:pt x="7938" y="813329"/>
                    <a:pt x="19579" y="824971"/>
                    <a:pt x="34396" y="824971"/>
                  </a:cubicBezTo>
                  <a:lnTo>
                    <a:pt x="61913" y="824971"/>
                  </a:lnTo>
                  <a:cubicBezTo>
                    <a:pt x="61913" y="826029"/>
                    <a:pt x="61913" y="827088"/>
                    <a:pt x="61913" y="828146"/>
                  </a:cubicBezTo>
                  <a:cubicBezTo>
                    <a:pt x="61913" y="838729"/>
                    <a:pt x="70379" y="848254"/>
                    <a:pt x="82021" y="848254"/>
                  </a:cubicBezTo>
                  <a:lnTo>
                    <a:pt x="135996" y="848254"/>
                  </a:lnTo>
                  <a:cubicBezTo>
                    <a:pt x="146579" y="848254"/>
                    <a:pt x="156104" y="839788"/>
                    <a:pt x="156104" y="828146"/>
                  </a:cubicBezTo>
                  <a:cubicBezTo>
                    <a:pt x="156104" y="827088"/>
                    <a:pt x="156104" y="826029"/>
                    <a:pt x="156104" y="824971"/>
                  </a:cubicBezTo>
                  <a:lnTo>
                    <a:pt x="583671" y="824971"/>
                  </a:lnTo>
                  <a:cubicBezTo>
                    <a:pt x="583671" y="826029"/>
                    <a:pt x="583671" y="827088"/>
                    <a:pt x="583671" y="828146"/>
                  </a:cubicBezTo>
                  <a:cubicBezTo>
                    <a:pt x="583671" y="838729"/>
                    <a:pt x="592138" y="848254"/>
                    <a:pt x="603779" y="848254"/>
                  </a:cubicBezTo>
                  <a:lnTo>
                    <a:pt x="657754" y="848254"/>
                  </a:lnTo>
                  <a:cubicBezTo>
                    <a:pt x="668338" y="848254"/>
                    <a:pt x="677863" y="839788"/>
                    <a:pt x="677863" y="828146"/>
                  </a:cubicBezTo>
                  <a:cubicBezTo>
                    <a:pt x="677863" y="827088"/>
                    <a:pt x="677863" y="826029"/>
                    <a:pt x="677863" y="824971"/>
                  </a:cubicBezTo>
                  <a:lnTo>
                    <a:pt x="704321" y="824971"/>
                  </a:lnTo>
                  <a:cubicBezTo>
                    <a:pt x="719138" y="824971"/>
                    <a:pt x="730779" y="813329"/>
                    <a:pt x="730779" y="798512"/>
                  </a:cubicBezTo>
                  <a:lnTo>
                    <a:pt x="730779" y="35454"/>
                  </a:lnTo>
                  <a:cubicBezTo>
                    <a:pt x="730779" y="20637"/>
                    <a:pt x="719138" y="7938"/>
                    <a:pt x="704321" y="7938"/>
                  </a:cubicBezTo>
                  <a:close/>
                  <a:moveTo>
                    <a:pt x="707496" y="605896"/>
                  </a:moveTo>
                  <a:cubicBezTo>
                    <a:pt x="707496" y="620713"/>
                    <a:pt x="695854" y="632354"/>
                    <a:pt x="681038" y="632354"/>
                  </a:cubicBezTo>
                  <a:lnTo>
                    <a:pt x="52387" y="632354"/>
                  </a:lnTo>
                  <a:cubicBezTo>
                    <a:pt x="37571" y="632354"/>
                    <a:pt x="25929" y="620713"/>
                    <a:pt x="25929" y="605896"/>
                  </a:cubicBezTo>
                  <a:lnTo>
                    <a:pt x="25929" y="525463"/>
                  </a:lnTo>
                  <a:cubicBezTo>
                    <a:pt x="25929" y="510646"/>
                    <a:pt x="37571" y="499004"/>
                    <a:pt x="52387" y="499004"/>
                  </a:cubicBezTo>
                  <a:lnTo>
                    <a:pt x="681038" y="499004"/>
                  </a:lnTo>
                  <a:cubicBezTo>
                    <a:pt x="695854" y="499004"/>
                    <a:pt x="707496" y="510646"/>
                    <a:pt x="707496" y="525463"/>
                  </a:cubicBezTo>
                  <a:lnTo>
                    <a:pt x="707496" y="605896"/>
                  </a:lnTo>
                  <a:close/>
                  <a:moveTo>
                    <a:pt x="707496" y="449263"/>
                  </a:moveTo>
                  <a:cubicBezTo>
                    <a:pt x="707496" y="464079"/>
                    <a:pt x="695854" y="475721"/>
                    <a:pt x="681038" y="475721"/>
                  </a:cubicBezTo>
                  <a:lnTo>
                    <a:pt x="52387" y="475721"/>
                  </a:lnTo>
                  <a:cubicBezTo>
                    <a:pt x="37571" y="475721"/>
                    <a:pt x="25929" y="464079"/>
                    <a:pt x="25929" y="449263"/>
                  </a:cubicBezTo>
                  <a:lnTo>
                    <a:pt x="25929" y="368829"/>
                  </a:lnTo>
                  <a:cubicBezTo>
                    <a:pt x="25929" y="354013"/>
                    <a:pt x="37571" y="342371"/>
                    <a:pt x="52387" y="342371"/>
                  </a:cubicBezTo>
                  <a:lnTo>
                    <a:pt x="681038" y="342371"/>
                  </a:lnTo>
                  <a:cubicBezTo>
                    <a:pt x="695854" y="342371"/>
                    <a:pt x="707496" y="354013"/>
                    <a:pt x="707496" y="368829"/>
                  </a:cubicBezTo>
                  <a:lnTo>
                    <a:pt x="707496" y="449263"/>
                  </a:lnTo>
                  <a:close/>
                  <a:moveTo>
                    <a:pt x="707496" y="292629"/>
                  </a:moveTo>
                  <a:cubicBezTo>
                    <a:pt x="707496" y="307446"/>
                    <a:pt x="695854" y="319088"/>
                    <a:pt x="681038" y="319088"/>
                  </a:cubicBezTo>
                  <a:lnTo>
                    <a:pt x="52387" y="319088"/>
                  </a:lnTo>
                  <a:cubicBezTo>
                    <a:pt x="37571" y="319088"/>
                    <a:pt x="25929" y="307446"/>
                    <a:pt x="25929" y="292629"/>
                  </a:cubicBezTo>
                  <a:lnTo>
                    <a:pt x="25929" y="212196"/>
                  </a:lnTo>
                  <a:cubicBezTo>
                    <a:pt x="25929" y="197379"/>
                    <a:pt x="37571" y="185737"/>
                    <a:pt x="52387" y="185737"/>
                  </a:cubicBezTo>
                  <a:lnTo>
                    <a:pt x="681038" y="185737"/>
                  </a:lnTo>
                  <a:cubicBezTo>
                    <a:pt x="695854" y="185737"/>
                    <a:pt x="707496" y="197379"/>
                    <a:pt x="707496" y="212196"/>
                  </a:cubicBezTo>
                  <a:lnTo>
                    <a:pt x="707496" y="292629"/>
                  </a:lnTo>
                  <a:close/>
                  <a:moveTo>
                    <a:pt x="707496" y="134938"/>
                  </a:moveTo>
                  <a:cubicBezTo>
                    <a:pt x="707496" y="149754"/>
                    <a:pt x="695854" y="161396"/>
                    <a:pt x="681038" y="161396"/>
                  </a:cubicBezTo>
                  <a:lnTo>
                    <a:pt x="52387" y="161396"/>
                  </a:lnTo>
                  <a:cubicBezTo>
                    <a:pt x="37571" y="161396"/>
                    <a:pt x="25929" y="149754"/>
                    <a:pt x="25929" y="134938"/>
                  </a:cubicBezTo>
                  <a:lnTo>
                    <a:pt x="25929" y="54504"/>
                  </a:lnTo>
                  <a:cubicBezTo>
                    <a:pt x="25929" y="39688"/>
                    <a:pt x="37571" y="28046"/>
                    <a:pt x="52387" y="28046"/>
                  </a:cubicBezTo>
                  <a:lnTo>
                    <a:pt x="681038" y="28046"/>
                  </a:lnTo>
                  <a:cubicBezTo>
                    <a:pt x="695854" y="28046"/>
                    <a:pt x="707496" y="39688"/>
                    <a:pt x="707496" y="54504"/>
                  </a:cubicBezTo>
                  <a:lnTo>
                    <a:pt x="707496" y="13493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9" name="자유형: 도형 148">
              <a:extLst>
                <a:ext uri="{FF2B5EF4-FFF2-40B4-BE49-F238E27FC236}">
                  <a16:creationId xmlns:a16="http://schemas.microsoft.com/office/drawing/2014/main" id="{804A2341-9617-48CC-94AD-46F8817D2347}"/>
                </a:ext>
              </a:extLst>
            </p:cNvPr>
            <p:cNvSpPr/>
            <p:nvPr/>
          </p:nvSpPr>
          <p:spPr>
            <a:xfrm>
              <a:off x="7896754" y="3203046"/>
              <a:ext cx="423333" cy="63500"/>
            </a:xfrm>
            <a:custGeom>
              <a:avLst/>
              <a:gdLst>
                <a:gd name="connsiteX0" fmla="*/ 398463 w 423333"/>
                <a:gd name="connsiteY0" fmla="*/ 7938 h 63500"/>
                <a:gd name="connsiteX1" fmla="*/ 33338 w 423333"/>
                <a:gd name="connsiteY1" fmla="*/ 7938 h 63500"/>
                <a:gd name="connsiteX2" fmla="*/ 7938 w 423333"/>
                <a:gd name="connsiteY2" fmla="*/ 33337 h 63500"/>
                <a:gd name="connsiteX3" fmla="*/ 33338 w 423333"/>
                <a:gd name="connsiteY3" fmla="*/ 58738 h 63500"/>
                <a:gd name="connsiteX4" fmla="*/ 398463 w 423333"/>
                <a:gd name="connsiteY4" fmla="*/ 58738 h 63500"/>
                <a:gd name="connsiteX5" fmla="*/ 423863 w 423333"/>
                <a:gd name="connsiteY5" fmla="*/ 33337 h 63500"/>
                <a:gd name="connsiteX6" fmla="*/ 398463 w 423333"/>
                <a:gd name="connsiteY6" fmla="*/ 7938 h 6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3333" h="63500">
                  <a:moveTo>
                    <a:pt x="398463" y="7938"/>
                  </a:moveTo>
                  <a:lnTo>
                    <a:pt x="33338" y="7938"/>
                  </a:lnTo>
                  <a:cubicBezTo>
                    <a:pt x="19579" y="7938"/>
                    <a:pt x="7938" y="19579"/>
                    <a:pt x="7938" y="33337"/>
                  </a:cubicBezTo>
                  <a:cubicBezTo>
                    <a:pt x="7938" y="47096"/>
                    <a:pt x="19579" y="58738"/>
                    <a:pt x="33338" y="58738"/>
                  </a:cubicBezTo>
                  <a:lnTo>
                    <a:pt x="398463" y="58738"/>
                  </a:lnTo>
                  <a:cubicBezTo>
                    <a:pt x="412221" y="58738"/>
                    <a:pt x="423863" y="47096"/>
                    <a:pt x="423863" y="33337"/>
                  </a:cubicBezTo>
                  <a:cubicBezTo>
                    <a:pt x="422804" y="19579"/>
                    <a:pt x="412221" y="7938"/>
                    <a:pt x="398463" y="79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50" name="그래픽 83">
            <a:extLst>
              <a:ext uri="{FF2B5EF4-FFF2-40B4-BE49-F238E27FC236}">
                <a16:creationId xmlns:a16="http://schemas.microsoft.com/office/drawing/2014/main" id="{FE193261-CF14-4C61-95D2-BCF2AA762FE1}"/>
              </a:ext>
            </a:extLst>
          </p:cNvPr>
          <p:cNvSpPr/>
          <p:nvPr/>
        </p:nvSpPr>
        <p:spPr>
          <a:xfrm>
            <a:off x="6474450" y="3650266"/>
            <a:ext cx="368310" cy="263672"/>
          </a:xfrm>
          <a:custGeom>
            <a:avLst/>
            <a:gdLst>
              <a:gd name="connsiteX0" fmla="*/ 113878 w 765733"/>
              <a:gd name="connsiteY0" fmla="*/ 0 h 548186"/>
              <a:gd name="connsiteX1" fmla="*/ 47122 w 765733"/>
              <a:gd name="connsiteY1" fmla="*/ 66756 h 548186"/>
              <a:gd name="connsiteX2" fmla="*/ 47122 w 765733"/>
              <a:gd name="connsiteY2" fmla="*/ 341635 h 548186"/>
              <a:gd name="connsiteX3" fmla="*/ 47122 w 765733"/>
              <a:gd name="connsiteY3" fmla="*/ 356557 h 548186"/>
              <a:gd name="connsiteX4" fmla="*/ 47122 w 765733"/>
              <a:gd name="connsiteY4" fmla="*/ 406035 h 548186"/>
              <a:gd name="connsiteX5" fmla="*/ 38483 w 765733"/>
              <a:gd name="connsiteY5" fmla="*/ 429596 h 548186"/>
              <a:gd name="connsiteX6" fmla="*/ 3927 w 765733"/>
              <a:gd name="connsiteY6" fmla="*/ 472006 h 548186"/>
              <a:gd name="connsiteX7" fmla="*/ 0 w 765733"/>
              <a:gd name="connsiteY7" fmla="*/ 483001 h 548186"/>
              <a:gd name="connsiteX8" fmla="*/ 0 w 765733"/>
              <a:gd name="connsiteY8" fmla="*/ 502635 h 548186"/>
              <a:gd name="connsiteX9" fmla="*/ 45551 w 765733"/>
              <a:gd name="connsiteY9" fmla="*/ 548186 h 548186"/>
              <a:gd name="connsiteX10" fmla="*/ 720182 w 765733"/>
              <a:gd name="connsiteY10" fmla="*/ 548186 h 548186"/>
              <a:gd name="connsiteX11" fmla="*/ 765733 w 765733"/>
              <a:gd name="connsiteY11" fmla="*/ 502635 h 548186"/>
              <a:gd name="connsiteX12" fmla="*/ 765733 w 765733"/>
              <a:gd name="connsiteY12" fmla="*/ 483001 h 548186"/>
              <a:gd name="connsiteX13" fmla="*/ 761806 w 765733"/>
              <a:gd name="connsiteY13" fmla="*/ 472006 h 548186"/>
              <a:gd name="connsiteX14" fmla="*/ 728036 w 765733"/>
              <a:gd name="connsiteY14" fmla="*/ 430381 h 548186"/>
              <a:gd name="connsiteX15" fmla="*/ 719397 w 765733"/>
              <a:gd name="connsiteY15" fmla="*/ 406820 h 548186"/>
              <a:gd name="connsiteX16" fmla="*/ 719397 w 765733"/>
              <a:gd name="connsiteY16" fmla="*/ 367552 h 548186"/>
              <a:gd name="connsiteX17" fmla="*/ 719397 w 765733"/>
              <a:gd name="connsiteY17" fmla="*/ 342420 h 548186"/>
              <a:gd name="connsiteX18" fmla="*/ 719397 w 765733"/>
              <a:gd name="connsiteY18" fmla="*/ 269381 h 548186"/>
              <a:gd name="connsiteX19" fmla="*/ 719397 w 765733"/>
              <a:gd name="connsiteY19" fmla="*/ 269381 h 548186"/>
              <a:gd name="connsiteX20" fmla="*/ 719397 w 765733"/>
              <a:gd name="connsiteY20" fmla="*/ 66756 h 548186"/>
              <a:gd name="connsiteX21" fmla="*/ 652640 w 765733"/>
              <a:gd name="connsiteY21" fmla="*/ 0 h 548186"/>
              <a:gd name="connsiteX22" fmla="*/ 401323 w 765733"/>
              <a:gd name="connsiteY22" fmla="*/ 0 h 548186"/>
              <a:gd name="connsiteX23" fmla="*/ 113878 w 765733"/>
              <a:gd name="connsiteY23" fmla="*/ 0 h 548186"/>
              <a:gd name="connsiteX24" fmla="*/ 455513 w 765733"/>
              <a:gd name="connsiteY24" fmla="*/ 482215 h 548186"/>
              <a:gd name="connsiteX25" fmla="*/ 432737 w 765733"/>
              <a:gd name="connsiteY25" fmla="*/ 504991 h 548186"/>
              <a:gd name="connsiteX26" fmla="*/ 332996 w 765733"/>
              <a:gd name="connsiteY26" fmla="*/ 504991 h 548186"/>
              <a:gd name="connsiteX27" fmla="*/ 310220 w 765733"/>
              <a:gd name="connsiteY27" fmla="*/ 482215 h 548186"/>
              <a:gd name="connsiteX28" fmla="*/ 310220 w 765733"/>
              <a:gd name="connsiteY28" fmla="*/ 477503 h 548186"/>
              <a:gd name="connsiteX29" fmla="*/ 455513 w 765733"/>
              <a:gd name="connsiteY29" fmla="*/ 477503 h 548186"/>
              <a:gd name="connsiteX30" fmla="*/ 455513 w 765733"/>
              <a:gd name="connsiteY30" fmla="*/ 482215 h 548186"/>
              <a:gd name="connsiteX31" fmla="*/ 651855 w 765733"/>
              <a:gd name="connsiteY31" fmla="*/ 66756 h 548186"/>
              <a:gd name="connsiteX32" fmla="*/ 651855 w 765733"/>
              <a:gd name="connsiteY32" fmla="*/ 66756 h 548186"/>
              <a:gd name="connsiteX33" fmla="*/ 651855 w 765733"/>
              <a:gd name="connsiteY33" fmla="*/ 341635 h 548186"/>
              <a:gd name="connsiteX34" fmla="*/ 651855 w 765733"/>
              <a:gd name="connsiteY34" fmla="*/ 359698 h 548186"/>
              <a:gd name="connsiteX35" fmla="*/ 651855 w 765733"/>
              <a:gd name="connsiteY35" fmla="*/ 364410 h 548186"/>
              <a:gd name="connsiteX36" fmla="*/ 651855 w 765733"/>
              <a:gd name="connsiteY36" fmla="*/ 364410 h 548186"/>
              <a:gd name="connsiteX37" fmla="*/ 651855 w 765733"/>
              <a:gd name="connsiteY37" fmla="*/ 367552 h 548186"/>
              <a:gd name="connsiteX38" fmla="*/ 651855 w 765733"/>
              <a:gd name="connsiteY38" fmla="*/ 410747 h 548186"/>
              <a:gd name="connsiteX39" fmla="*/ 113878 w 765733"/>
              <a:gd name="connsiteY39" fmla="*/ 410747 h 548186"/>
              <a:gd name="connsiteX40" fmla="*/ 113878 w 765733"/>
              <a:gd name="connsiteY40" fmla="*/ 359698 h 548186"/>
              <a:gd name="connsiteX41" fmla="*/ 113878 w 765733"/>
              <a:gd name="connsiteY41" fmla="*/ 341635 h 548186"/>
              <a:gd name="connsiteX42" fmla="*/ 113878 w 765733"/>
              <a:gd name="connsiteY42" fmla="*/ 66756 h 548186"/>
              <a:gd name="connsiteX43" fmla="*/ 113878 w 765733"/>
              <a:gd name="connsiteY43" fmla="*/ 66756 h 548186"/>
              <a:gd name="connsiteX44" fmla="*/ 431952 w 765733"/>
              <a:gd name="connsiteY44" fmla="*/ 66756 h 548186"/>
              <a:gd name="connsiteX45" fmla="*/ 651855 w 765733"/>
              <a:gd name="connsiteY45" fmla="*/ 66756 h 548186"/>
              <a:gd name="connsiteX46" fmla="*/ 241893 w 765733"/>
              <a:gd name="connsiteY46" fmla="*/ 249747 h 548186"/>
              <a:gd name="connsiteX47" fmla="*/ 375406 w 765733"/>
              <a:gd name="connsiteY47" fmla="*/ 116234 h 548186"/>
              <a:gd name="connsiteX48" fmla="*/ 375406 w 765733"/>
              <a:gd name="connsiteY48" fmla="*/ 249747 h 548186"/>
              <a:gd name="connsiteX49" fmla="*/ 508918 w 765733"/>
              <a:gd name="connsiteY49" fmla="*/ 249747 h 548186"/>
              <a:gd name="connsiteX50" fmla="*/ 375406 w 765733"/>
              <a:gd name="connsiteY50" fmla="*/ 383259 h 548186"/>
              <a:gd name="connsiteX51" fmla="*/ 241893 w 765733"/>
              <a:gd name="connsiteY51" fmla="*/ 249747 h 548186"/>
              <a:gd name="connsiteX52" fmla="*/ 510489 w 765733"/>
              <a:gd name="connsiteY52" fmla="*/ 226971 h 548186"/>
              <a:gd name="connsiteX53" fmla="*/ 530123 w 765733"/>
              <a:gd name="connsiteY53" fmla="*/ 207337 h 548186"/>
              <a:gd name="connsiteX54" fmla="*/ 531694 w 765733"/>
              <a:gd name="connsiteY54" fmla="*/ 226186 h 548186"/>
              <a:gd name="connsiteX55" fmla="*/ 530908 w 765733"/>
              <a:gd name="connsiteY55" fmla="*/ 226971 h 548186"/>
              <a:gd name="connsiteX56" fmla="*/ 510489 w 765733"/>
              <a:gd name="connsiteY56" fmla="*/ 226971 h 548186"/>
              <a:gd name="connsiteX57" fmla="*/ 398967 w 765733"/>
              <a:gd name="connsiteY57" fmla="*/ 175137 h 548186"/>
              <a:gd name="connsiteX58" fmla="*/ 464152 w 765733"/>
              <a:gd name="connsiteY58" fmla="*/ 109951 h 548186"/>
              <a:gd name="connsiteX59" fmla="*/ 476718 w 765733"/>
              <a:gd name="connsiteY59" fmla="*/ 117805 h 548186"/>
              <a:gd name="connsiteX60" fmla="*/ 398967 w 765733"/>
              <a:gd name="connsiteY60" fmla="*/ 195556 h 548186"/>
              <a:gd name="connsiteX61" fmla="*/ 398967 w 765733"/>
              <a:gd name="connsiteY61" fmla="*/ 175137 h 548186"/>
              <a:gd name="connsiteX62" fmla="*/ 398967 w 765733"/>
              <a:gd name="connsiteY62" fmla="*/ 155503 h 548186"/>
              <a:gd name="connsiteX63" fmla="*/ 398967 w 765733"/>
              <a:gd name="connsiteY63" fmla="*/ 135083 h 548186"/>
              <a:gd name="connsiteX64" fmla="*/ 435094 w 765733"/>
              <a:gd name="connsiteY64" fmla="*/ 98956 h 548186"/>
              <a:gd name="connsiteX65" fmla="*/ 450015 w 765733"/>
              <a:gd name="connsiteY65" fmla="*/ 104454 h 548186"/>
              <a:gd name="connsiteX66" fmla="*/ 398967 w 765733"/>
              <a:gd name="connsiteY66" fmla="*/ 155503 h 548186"/>
              <a:gd name="connsiteX67" fmla="*/ 417815 w 765733"/>
              <a:gd name="connsiteY67" fmla="*/ 95029 h 548186"/>
              <a:gd name="connsiteX68" fmla="*/ 398967 w 765733"/>
              <a:gd name="connsiteY68" fmla="*/ 113878 h 548186"/>
              <a:gd name="connsiteX69" fmla="*/ 398967 w 765733"/>
              <a:gd name="connsiteY69" fmla="*/ 93459 h 548186"/>
              <a:gd name="connsiteX70" fmla="*/ 398967 w 765733"/>
              <a:gd name="connsiteY70" fmla="*/ 93459 h 548186"/>
              <a:gd name="connsiteX71" fmla="*/ 417815 w 765733"/>
              <a:gd name="connsiteY71" fmla="*/ 95029 h 548186"/>
              <a:gd name="connsiteX72" fmla="*/ 428811 w 765733"/>
              <a:gd name="connsiteY72" fmla="*/ 226971 h 548186"/>
              <a:gd name="connsiteX73" fmla="*/ 506562 w 765733"/>
              <a:gd name="connsiteY73" fmla="*/ 149220 h 548186"/>
              <a:gd name="connsiteX74" fmla="*/ 514416 w 765733"/>
              <a:gd name="connsiteY74" fmla="*/ 161786 h 548186"/>
              <a:gd name="connsiteX75" fmla="*/ 449230 w 765733"/>
              <a:gd name="connsiteY75" fmla="*/ 226971 h 548186"/>
              <a:gd name="connsiteX76" fmla="*/ 428811 w 765733"/>
              <a:gd name="connsiteY76" fmla="*/ 226971 h 548186"/>
              <a:gd name="connsiteX77" fmla="*/ 398967 w 765733"/>
              <a:gd name="connsiteY77" fmla="*/ 226971 h 548186"/>
              <a:gd name="connsiteX78" fmla="*/ 398967 w 765733"/>
              <a:gd name="connsiteY78" fmla="*/ 216761 h 548186"/>
              <a:gd name="connsiteX79" fmla="*/ 487713 w 765733"/>
              <a:gd name="connsiteY79" fmla="*/ 128015 h 548186"/>
              <a:gd name="connsiteX80" fmla="*/ 493211 w 765733"/>
              <a:gd name="connsiteY80" fmla="*/ 132727 h 548186"/>
              <a:gd name="connsiteX81" fmla="*/ 497923 w 765733"/>
              <a:gd name="connsiteY81" fmla="*/ 138225 h 548186"/>
              <a:gd name="connsiteX82" fmla="*/ 408391 w 765733"/>
              <a:gd name="connsiteY82" fmla="*/ 226971 h 548186"/>
              <a:gd name="connsiteX83" fmla="*/ 398967 w 765733"/>
              <a:gd name="connsiteY83" fmla="*/ 226971 h 548186"/>
              <a:gd name="connsiteX84" fmla="*/ 469650 w 765733"/>
              <a:gd name="connsiteY84" fmla="*/ 226971 h 548186"/>
              <a:gd name="connsiteX85" fmla="*/ 520699 w 765733"/>
              <a:gd name="connsiteY85" fmla="*/ 175922 h 548186"/>
              <a:gd name="connsiteX86" fmla="*/ 526196 w 765733"/>
              <a:gd name="connsiteY86" fmla="*/ 190844 h 548186"/>
              <a:gd name="connsiteX87" fmla="*/ 490069 w 765733"/>
              <a:gd name="connsiteY87" fmla="*/ 226971 h 548186"/>
              <a:gd name="connsiteX88" fmla="*/ 469650 w 765733"/>
              <a:gd name="connsiteY88" fmla="*/ 226971 h 548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765733" h="548186">
                <a:moveTo>
                  <a:pt x="113878" y="0"/>
                </a:moveTo>
                <a:cubicBezTo>
                  <a:pt x="76966" y="0"/>
                  <a:pt x="47122" y="29844"/>
                  <a:pt x="47122" y="66756"/>
                </a:cubicBezTo>
                <a:lnTo>
                  <a:pt x="47122" y="341635"/>
                </a:lnTo>
                <a:lnTo>
                  <a:pt x="47122" y="356557"/>
                </a:lnTo>
                <a:lnTo>
                  <a:pt x="47122" y="406035"/>
                </a:lnTo>
                <a:cubicBezTo>
                  <a:pt x="47122" y="414674"/>
                  <a:pt x="43981" y="423313"/>
                  <a:pt x="38483" y="429596"/>
                </a:cubicBezTo>
                <a:lnTo>
                  <a:pt x="3927" y="472006"/>
                </a:lnTo>
                <a:cubicBezTo>
                  <a:pt x="1571" y="475147"/>
                  <a:pt x="0" y="479074"/>
                  <a:pt x="0" y="483001"/>
                </a:cubicBezTo>
                <a:lnTo>
                  <a:pt x="0" y="502635"/>
                </a:lnTo>
                <a:cubicBezTo>
                  <a:pt x="0" y="527767"/>
                  <a:pt x="20420" y="548186"/>
                  <a:pt x="45551" y="548186"/>
                </a:cubicBezTo>
                <a:lnTo>
                  <a:pt x="720182" y="548186"/>
                </a:lnTo>
                <a:cubicBezTo>
                  <a:pt x="745314" y="548186"/>
                  <a:pt x="765733" y="527767"/>
                  <a:pt x="765733" y="502635"/>
                </a:cubicBezTo>
                <a:lnTo>
                  <a:pt x="765733" y="483001"/>
                </a:lnTo>
                <a:cubicBezTo>
                  <a:pt x="765733" y="479074"/>
                  <a:pt x="764162" y="475147"/>
                  <a:pt x="761806" y="472006"/>
                </a:cubicBezTo>
                <a:lnTo>
                  <a:pt x="728036" y="430381"/>
                </a:lnTo>
                <a:cubicBezTo>
                  <a:pt x="722538" y="423313"/>
                  <a:pt x="719397" y="415459"/>
                  <a:pt x="719397" y="406820"/>
                </a:cubicBezTo>
                <a:lnTo>
                  <a:pt x="719397" y="367552"/>
                </a:lnTo>
                <a:lnTo>
                  <a:pt x="719397" y="342420"/>
                </a:lnTo>
                <a:lnTo>
                  <a:pt x="719397" y="269381"/>
                </a:lnTo>
                <a:lnTo>
                  <a:pt x="719397" y="269381"/>
                </a:lnTo>
                <a:lnTo>
                  <a:pt x="719397" y="66756"/>
                </a:lnTo>
                <a:cubicBezTo>
                  <a:pt x="719397" y="29844"/>
                  <a:pt x="689553" y="0"/>
                  <a:pt x="652640" y="0"/>
                </a:cubicBezTo>
                <a:lnTo>
                  <a:pt x="401323" y="0"/>
                </a:lnTo>
                <a:lnTo>
                  <a:pt x="113878" y="0"/>
                </a:lnTo>
                <a:close/>
                <a:moveTo>
                  <a:pt x="455513" y="482215"/>
                </a:moveTo>
                <a:cubicBezTo>
                  <a:pt x="455513" y="494781"/>
                  <a:pt x="445303" y="504991"/>
                  <a:pt x="432737" y="504991"/>
                </a:cubicBezTo>
                <a:lnTo>
                  <a:pt x="332996" y="504991"/>
                </a:lnTo>
                <a:cubicBezTo>
                  <a:pt x="320430" y="504991"/>
                  <a:pt x="310220" y="494781"/>
                  <a:pt x="310220" y="482215"/>
                </a:cubicBezTo>
                <a:lnTo>
                  <a:pt x="310220" y="477503"/>
                </a:lnTo>
                <a:lnTo>
                  <a:pt x="455513" y="477503"/>
                </a:lnTo>
                <a:lnTo>
                  <a:pt x="455513" y="482215"/>
                </a:lnTo>
                <a:close/>
                <a:moveTo>
                  <a:pt x="651855" y="66756"/>
                </a:moveTo>
                <a:lnTo>
                  <a:pt x="651855" y="66756"/>
                </a:lnTo>
                <a:lnTo>
                  <a:pt x="651855" y="341635"/>
                </a:lnTo>
                <a:lnTo>
                  <a:pt x="651855" y="359698"/>
                </a:lnTo>
                <a:lnTo>
                  <a:pt x="651855" y="364410"/>
                </a:lnTo>
                <a:lnTo>
                  <a:pt x="651855" y="364410"/>
                </a:lnTo>
                <a:lnTo>
                  <a:pt x="651855" y="367552"/>
                </a:lnTo>
                <a:lnTo>
                  <a:pt x="651855" y="410747"/>
                </a:lnTo>
                <a:lnTo>
                  <a:pt x="113878" y="410747"/>
                </a:lnTo>
                <a:lnTo>
                  <a:pt x="113878" y="359698"/>
                </a:lnTo>
                <a:lnTo>
                  <a:pt x="113878" y="341635"/>
                </a:lnTo>
                <a:lnTo>
                  <a:pt x="113878" y="66756"/>
                </a:lnTo>
                <a:lnTo>
                  <a:pt x="113878" y="66756"/>
                </a:lnTo>
                <a:lnTo>
                  <a:pt x="431952" y="66756"/>
                </a:lnTo>
                <a:cubicBezTo>
                  <a:pt x="431952" y="66756"/>
                  <a:pt x="651855" y="66756"/>
                  <a:pt x="651855" y="66756"/>
                </a:cubicBezTo>
                <a:close/>
                <a:moveTo>
                  <a:pt x="241893" y="249747"/>
                </a:moveTo>
                <a:cubicBezTo>
                  <a:pt x="241893" y="175922"/>
                  <a:pt x="301581" y="116234"/>
                  <a:pt x="375406" y="116234"/>
                </a:cubicBezTo>
                <a:lnTo>
                  <a:pt x="375406" y="249747"/>
                </a:lnTo>
                <a:lnTo>
                  <a:pt x="508918" y="249747"/>
                </a:lnTo>
                <a:cubicBezTo>
                  <a:pt x="508918" y="323571"/>
                  <a:pt x="449230" y="383259"/>
                  <a:pt x="375406" y="383259"/>
                </a:cubicBezTo>
                <a:cubicBezTo>
                  <a:pt x="301581" y="383259"/>
                  <a:pt x="241893" y="323571"/>
                  <a:pt x="241893" y="249747"/>
                </a:cubicBezTo>
                <a:close/>
                <a:moveTo>
                  <a:pt x="510489" y="226971"/>
                </a:moveTo>
                <a:lnTo>
                  <a:pt x="530123" y="207337"/>
                </a:lnTo>
                <a:cubicBezTo>
                  <a:pt x="530908" y="213620"/>
                  <a:pt x="531694" y="219903"/>
                  <a:pt x="531694" y="226186"/>
                </a:cubicBezTo>
                <a:lnTo>
                  <a:pt x="530908" y="226971"/>
                </a:lnTo>
                <a:lnTo>
                  <a:pt x="510489" y="226971"/>
                </a:lnTo>
                <a:close/>
                <a:moveTo>
                  <a:pt x="398967" y="175137"/>
                </a:moveTo>
                <a:lnTo>
                  <a:pt x="464152" y="109951"/>
                </a:lnTo>
                <a:cubicBezTo>
                  <a:pt x="468079" y="112308"/>
                  <a:pt x="472791" y="114664"/>
                  <a:pt x="476718" y="117805"/>
                </a:cubicBezTo>
                <a:lnTo>
                  <a:pt x="398967" y="195556"/>
                </a:lnTo>
                <a:lnTo>
                  <a:pt x="398967" y="175137"/>
                </a:lnTo>
                <a:close/>
                <a:moveTo>
                  <a:pt x="398967" y="155503"/>
                </a:moveTo>
                <a:lnTo>
                  <a:pt x="398967" y="135083"/>
                </a:lnTo>
                <a:lnTo>
                  <a:pt x="435094" y="98956"/>
                </a:lnTo>
                <a:cubicBezTo>
                  <a:pt x="440591" y="100527"/>
                  <a:pt x="445303" y="102098"/>
                  <a:pt x="450015" y="104454"/>
                </a:cubicBezTo>
                <a:lnTo>
                  <a:pt x="398967" y="155503"/>
                </a:lnTo>
                <a:close/>
                <a:moveTo>
                  <a:pt x="417815" y="95029"/>
                </a:moveTo>
                <a:lnTo>
                  <a:pt x="398967" y="113878"/>
                </a:lnTo>
                <a:lnTo>
                  <a:pt x="398967" y="93459"/>
                </a:lnTo>
                <a:lnTo>
                  <a:pt x="398967" y="93459"/>
                </a:lnTo>
                <a:cubicBezTo>
                  <a:pt x="405250" y="93459"/>
                  <a:pt x="411533" y="94244"/>
                  <a:pt x="417815" y="95029"/>
                </a:cubicBezTo>
                <a:close/>
                <a:moveTo>
                  <a:pt x="428811" y="226971"/>
                </a:moveTo>
                <a:lnTo>
                  <a:pt x="506562" y="149220"/>
                </a:lnTo>
                <a:cubicBezTo>
                  <a:pt x="509703" y="153147"/>
                  <a:pt x="512060" y="157073"/>
                  <a:pt x="514416" y="161786"/>
                </a:cubicBezTo>
                <a:lnTo>
                  <a:pt x="449230" y="226971"/>
                </a:lnTo>
                <a:lnTo>
                  <a:pt x="428811" y="226971"/>
                </a:lnTo>
                <a:close/>
                <a:moveTo>
                  <a:pt x="398967" y="226971"/>
                </a:moveTo>
                <a:lnTo>
                  <a:pt x="398967" y="216761"/>
                </a:lnTo>
                <a:lnTo>
                  <a:pt x="487713" y="128015"/>
                </a:lnTo>
                <a:cubicBezTo>
                  <a:pt x="489284" y="129586"/>
                  <a:pt x="491640" y="131156"/>
                  <a:pt x="493211" y="132727"/>
                </a:cubicBezTo>
                <a:cubicBezTo>
                  <a:pt x="494781" y="134298"/>
                  <a:pt x="496352" y="135869"/>
                  <a:pt x="497923" y="138225"/>
                </a:cubicBezTo>
                <a:lnTo>
                  <a:pt x="408391" y="226971"/>
                </a:lnTo>
                <a:lnTo>
                  <a:pt x="398967" y="226971"/>
                </a:lnTo>
                <a:close/>
                <a:moveTo>
                  <a:pt x="469650" y="226971"/>
                </a:moveTo>
                <a:lnTo>
                  <a:pt x="520699" y="175922"/>
                </a:lnTo>
                <a:cubicBezTo>
                  <a:pt x="523055" y="180634"/>
                  <a:pt x="524625" y="186132"/>
                  <a:pt x="526196" y="190844"/>
                </a:cubicBezTo>
                <a:lnTo>
                  <a:pt x="490069" y="226971"/>
                </a:lnTo>
                <a:lnTo>
                  <a:pt x="469650" y="226971"/>
                </a:lnTo>
                <a:close/>
              </a:path>
            </a:pathLst>
          </a:custGeom>
          <a:solidFill>
            <a:srgbClr val="D0A798"/>
          </a:solidFill>
          <a:ln w="7776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DE84246D-6601-4434-8079-5449610746D7}"/>
              </a:ext>
            </a:extLst>
          </p:cNvPr>
          <p:cNvSpPr txBox="1"/>
          <p:nvPr/>
        </p:nvSpPr>
        <p:spPr>
          <a:xfrm>
            <a:off x="6834188" y="4268271"/>
            <a:ext cx="1570027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5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0A79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소유</a:t>
            </a:r>
            <a:r>
              <a:rPr lang="en-US" altLang="ko-KR" sz="105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0A79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‧</a:t>
            </a:r>
            <a:r>
              <a:rPr lang="ko-KR" altLang="en-US" sz="105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0A79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임차한 </a:t>
            </a:r>
            <a:r>
              <a:rPr lang="en-US" altLang="ko-KR" sz="105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0A79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05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0A79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05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0A79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물품</a:t>
            </a:r>
            <a:r>
              <a:rPr lang="en-US" altLang="ko-KR" sz="105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0A79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‧</a:t>
            </a:r>
            <a:r>
              <a:rPr lang="ko-KR" altLang="en-US" sz="105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0A79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차량</a:t>
            </a:r>
            <a:r>
              <a:rPr lang="en-US" altLang="ko-KR" sz="105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0A79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‧</a:t>
            </a:r>
            <a:r>
              <a:rPr lang="ko-KR" altLang="en-US" sz="105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D0A79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시설 등</a:t>
            </a:r>
            <a:endParaRPr lang="ko-KR" altLang="en-US" sz="1050">
              <a:solidFill>
                <a:srgbClr val="D0A798"/>
              </a:solidFill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BC5A543E-86FE-402A-BA3D-992888E57962}"/>
              </a:ext>
            </a:extLst>
          </p:cNvPr>
          <p:cNvCxnSpPr/>
          <p:nvPr/>
        </p:nvCxnSpPr>
        <p:spPr>
          <a:xfrm>
            <a:off x="0" y="5153369"/>
            <a:ext cx="9906000" cy="0"/>
          </a:xfrm>
          <a:prstGeom prst="line">
            <a:avLst/>
          </a:prstGeom>
          <a:ln>
            <a:solidFill>
              <a:srgbClr val="CA9B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사각형: 둥근 모서리 54">
            <a:extLst>
              <a:ext uri="{FF2B5EF4-FFF2-40B4-BE49-F238E27FC236}">
                <a16:creationId xmlns:a16="http://schemas.microsoft.com/office/drawing/2014/main" id="{4E891944-1135-49D6-8748-649E1465B6FE}"/>
              </a:ext>
            </a:extLst>
          </p:cNvPr>
          <p:cNvSpPr/>
          <p:nvPr/>
        </p:nvSpPr>
        <p:spPr>
          <a:xfrm>
            <a:off x="3106066" y="5017372"/>
            <a:ext cx="3693868" cy="262653"/>
          </a:xfrm>
          <a:prstGeom prst="roundRect">
            <a:avLst>
              <a:gd name="adj" fmla="val 50000"/>
            </a:avLst>
          </a:prstGeom>
          <a:solidFill>
            <a:srgbClr val="CA9B89"/>
          </a:solidFill>
        </p:spPr>
        <p:txBody>
          <a:bodyPr wrap="none" lIns="108000" rIns="108000" anchor="ctr">
            <a:noAutofit/>
          </a:bodyPr>
          <a:lstStyle/>
          <a:p>
            <a:pPr marL="416560" indent="-416560" algn="ctr" fontAlgn="base">
              <a:lnSpc>
                <a:spcPct val="120000"/>
              </a:lnSpc>
            </a:pPr>
            <a:r>
              <a:rPr lang="ko-KR" altLang="en-US" sz="14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위반시 조치사항  </a:t>
            </a:r>
            <a:r>
              <a:rPr lang="en-US" altLang="ko-KR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</a:t>
            </a:r>
            <a:r>
              <a:rPr lang="ko-KR" altLang="en-US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21</a:t>
            </a:r>
            <a:r>
              <a:rPr lang="ko-KR" altLang="en-US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22</a:t>
            </a:r>
            <a:r>
              <a:rPr lang="ko-KR" altLang="en-US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26</a:t>
            </a:r>
            <a:r>
              <a:rPr lang="ko-KR" altLang="en-US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28</a:t>
            </a:r>
            <a:r>
              <a:rPr lang="ko-KR" altLang="en-US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1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sz="1400" spc="-150" dirty="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135" name="그룹 134">
            <a:extLst>
              <a:ext uri="{FF2B5EF4-FFF2-40B4-BE49-F238E27FC236}">
                <a16:creationId xmlns:a16="http://schemas.microsoft.com/office/drawing/2014/main" id="{5B2CE443-CF89-455E-8A20-3E65B7D92FD0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grpSp>
          <p:nvGrpSpPr>
            <p:cNvPr id="136" name="그룹 135">
              <a:extLst>
                <a:ext uri="{FF2B5EF4-FFF2-40B4-BE49-F238E27FC236}">
                  <a16:creationId xmlns:a16="http://schemas.microsoft.com/office/drawing/2014/main" id="{0150E03B-C774-4C4B-B58A-F0D241250CD8}"/>
                </a:ext>
              </a:extLst>
            </p:cNvPr>
            <p:cNvGrpSpPr/>
            <p:nvPr/>
          </p:nvGrpSpPr>
          <p:grpSpPr>
            <a:xfrm>
              <a:off x="1" y="0"/>
              <a:ext cx="9905999" cy="1173480"/>
              <a:chOff x="1" y="0"/>
              <a:chExt cx="9905999" cy="1173480"/>
            </a:xfrm>
          </p:grpSpPr>
          <p:sp>
            <p:nvSpPr>
              <p:cNvPr id="158" name="직사각형 157">
                <a:extLst>
                  <a:ext uri="{FF2B5EF4-FFF2-40B4-BE49-F238E27FC236}">
                    <a16:creationId xmlns:a16="http://schemas.microsoft.com/office/drawing/2014/main" id="{AA449E78-EDFC-4A63-B4EE-8C02430404C0}"/>
                  </a:ext>
                </a:extLst>
              </p:cNvPr>
              <p:cNvSpPr/>
              <p:nvPr/>
            </p:nvSpPr>
            <p:spPr>
              <a:xfrm rot="16200000" flipH="1">
                <a:off x="4384262" y="-4348258"/>
                <a:ext cx="1137478" cy="9905998"/>
              </a:xfrm>
              <a:prstGeom prst="rect">
                <a:avLst/>
              </a:prstGeom>
              <a:solidFill>
                <a:srgbClr val="F0E2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62"/>
              </a:p>
            </p:txBody>
          </p:sp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F1BE5665-30D9-470D-94B5-B79C7205A5DB}"/>
                  </a:ext>
                </a:extLst>
              </p:cNvPr>
              <p:cNvSpPr txBox="1"/>
              <p:nvPr/>
            </p:nvSpPr>
            <p:spPr>
              <a:xfrm>
                <a:off x="166049" y="33306"/>
                <a:ext cx="9573902" cy="351373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gradFill flip="none" rotWithShape="1">
                <a:gsLst>
                  <a:gs pos="0">
                    <a:srgbClr val="9B4F71"/>
                  </a:gs>
                  <a:gs pos="100000">
                    <a:srgbClr val="A56345">
                      <a:shade val="100000"/>
                      <a:satMod val="115000"/>
                    </a:srgbClr>
                  </a:gs>
                </a:gsLst>
                <a:lin ang="138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ctr">
                  <a:defRPr sz="20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160" name="TextBox 159">
                <a:extLst>
                  <a:ext uri="{FF2B5EF4-FFF2-40B4-BE49-F238E27FC236}">
                    <a16:creationId xmlns:a16="http://schemas.microsoft.com/office/drawing/2014/main" id="{94E0B647-5F03-432E-8C79-4D66F951464D}"/>
                  </a:ext>
                </a:extLst>
              </p:cNvPr>
              <p:cNvSpPr txBox="1"/>
              <p:nvPr/>
            </p:nvSpPr>
            <p:spPr>
              <a:xfrm>
                <a:off x="244888" y="488389"/>
                <a:ext cx="6431876" cy="559176"/>
              </a:xfrm>
              <a:prstGeom prst="rect">
                <a:avLst/>
              </a:prstGeom>
              <a:noFill/>
              <a:effectLst/>
            </p:spPr>
            <p:txBody>
              <a:bodyPr wrap="none" lIns="108000" tIns="108000" rIns="108000" bIns="72000" anchor="ctr">
                <a:noAutofit/>
              </a:bodyPr>
              <a:lstStyle/>
              <a:p>
                <a:pPr fontAlgn="base"/>
                <a:r>
                  <a:rPr lang="ko-KR" altLang="en-US" sz="2800" spc="-20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794933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물품 등의 사적 </a:t>
                </a:r>
                <a:r>
                  <a:rPr lang="ko-KR" altLang="en-US" sz="2800" spc="-20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794933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사용ㆍ수익</a:t>
                </a:r>
                <a:r>
                  <a:rPr lang="ko-KR" altLang="en-US" sz="2800" spc="-20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794933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금지</a:t>
                </a:r>
              </a:p>
            </p:txBody>
          </p:sp>
          <p:sp>
            <p:nvSpPr>
              <p:cNvPr id="161" name="사각형: 둥근 모서리 160">
                <a:extLst>
                  <a:ext uri="{FF2B5EF4-FFF2-40B4-BE49-F238E27FC236}">
                    <a16:creationId xmlns:a16="http://schemas.microsoft.com/office/drawing/2014/main" id="{43F78C84-D02D-4AB3-A8CD-35279637220B}"/>
                  </a:ext>
                </a:extLst>
              </p:cNvPr>
              <p:cNvSpPr/>
              <p:nvPr/>
            </p:nvSpPr>
            <p:spPr>
              <a:xfrm>
                <a:off x="1906653" y="80247"/>
                <a:ext cx="646048" cy="216933"/>
              </a:xfrm>
              <a:prstGeom prst="roundRect">
                <a:avLst>
                  <a:gd name="adj" fmla="val 50000"/>
                </a:avLst>
              </a:prstGeom>
              <a:solidFill>
                <a:srgbClr val="E0C3B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36000" bIns="36000" rtlCol="0" anchor="ctr">
                <a:no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13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rgbClr val="A56345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62" name="TextBox 161">
                <a:extLst>
                  <a:ext uri="{FF2B5EF4-FFF2-40B4-BE49-F238E27FC236}">
                    <a16:creationId xmlns:a16="http://schemas.microsoft.com/office/drawing/2014/main" id="{296DD724-8627-4E92-A114-80081686FE38}"/>
                  </a:ext>
                </a:extLst>
              </p:cNvPr>
              <p:cNvSpPr txBox="1"/>
              <p:nvPr/>
            </p:nvSpPr>
            <p:spPr>
              <a:xfrm>
                <a:off x="313996" y="33424"/>
                <a:ext cx="185770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제한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금지 행위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4</a:t>
                </a:r>
                <a:endPara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63" name="직사각형 162">
                <a:extLst>
                  <a:ext uri="{FF2B5EF4-FFF2-40B4-BE49-F238E27FC236}">
                    <a16:creationId xmlns:a16="http://schemas.microsoft.com/office/drawing/2014/main" id="{8D1D4012-FD87-4A0B-919A-48E246AF282C}"/>
                  </a:ext>
                </a:extLst>
              </p:cNvPr>
              <p:cNvSpPr/>
              <p:nvPr/>
            </p:nvSpPr>
            <p:spPr>
              <a:xfrm>
                <a:off x="1" y="0"/>
                <a:ext cx="9905999" cy="3600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37" name="그룹 136">
              <a:extLst>
                <a:ext uri="{FF2B5EF4-FFF2-40B4-BE49-F238E27FC236}">
                  <a16:creationId xmlns:a16="http://schemas.microsoft.com/office/drawing/2014/main" id="{8FE38AC3-1AB1-4B13-9C30-535E4C350A96}"/>
                </a:ext>
              </a:extLst>
            </p:cNvPr>
            <p:cNvGrpSpPr/>
            <p:nvPr/>
          </p:nvGrpSpPr>
          <p:grpSpPr>
            <a:xfrm>
              <a:off x="7564850" y="372291"/>
              <a:ext cx="1960542" cy="276999"/>
              <a:chOff x="7564850" y="362766"/>
              <a:chExt cx="1960542" cy="276999"/>
            </a:xfrm>
          </p:grpSpPr>
          <p:grpSp>
            <p:nvGrpSpPr>
              <p:cNvPr id="152" name="그룹 151">
                <a:extLst>
                  <a:ext uri="{FF2B5EF4-FFF2-40B4-BE49-F238E27FC236}">
                    <a16:creationId xmlns:a16="http://schemas.microsoft.com/office/drawing/2014/main" id="{6CB75497-0B42-47CB-85CD-3074D0E889E9}"/>
                  </a:ext>
                </a:extLst>
              </p:cNvPr>
              <p:cNvGrpSpPr/>
              <p:nvPr/>
            </p:nvGrpSpPr>
            <p:grpSpPr>
              <a:xfrm>
                <a:off x="8365185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56" name="Freeform 458">
                  <a:extLst>
                    <a:ext uri="{FF2B5EF4-FFF2-40B4-BE49-F238E27FC236}">
                      <a16:creationId xmlns:a16="http://schemas.microsoft.com/office/drawing/2014/main" id="{46BEE991-4A1B-4EBA-A831-C41B64691B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A2566D"/>
                    </a:gs>
                    <a:gs pos="0">
                      <a:srgbClr val="F0E2DC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157" name="직사각형 156">
                  <a:extLst>
                    <a:ext uri="{FF2B5EF4-FFF2-40B4-BE49-F238E27FC236}">
                      <a16:creationId xmlns:a16="http://schemas.microsoft.com/office/drawing/2014/main" id="{A9A3174E-1D2D-47DB-98AB-6FE73FEBE239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  <p:grpSp>
            <p:nvGrpSpPr>
              <p:cNvPr id="153" name="그룹 152">
                <a:extLst>
                  <a:ext uri="{FF2B5EF4-FFF2-40B4-BE49-F238E27FC236}">
                    <a16:creationId xmlns:a16="http://schemas.microsoft.com/office/drawing/2014/main" id="{54B97574-1BC0-4376-807C-694F67417AA9}"/>
                  </a:ext>
                </a:extLst>
              </p:cNvPr>
              <p:cNvGrpSpPr/>
              <p:nvPr/>
            </p:nvGrpSpPr>
            <p:grpSpPr>
              <a:xfrm>
                <a:off x="7564850" y="362766"/>
                <a:ext cx="1160207" cy="276999"/>
                <a:chOff x="4300628" y="-710341"/>
                <a:chExt cx="1160207" cy="276999"/>
              </a:xfrm>
            </p:grpSpPr>
            <p:sp>
              <p:nvSpPr>
                <p:cNvPr id="154" name="Freeform 458">
                  <a:extLst>
                    <a:ext uri="{FF2B5EF4-FFF2-40B4-BE49-F238E27FC236}">
                      <a16:creationId xmlns:a16="http://schemas.microsoft.com/office/drawing/2014/main" id="{FE5D1C99-3C9E-43F2-98DA-408186288E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700699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>
                  <a:gsLst>
                    <a:gs pos="2000">
                      <a:schemeClr val="accent2">
                        <a:lumMod val="75000"/>
                      </a:schemeClr>
                    </a:gs>
                    <a:gs pos="62000">
                      <a:srgbClr val="A0546F"/>
                    </a:gs>
                  </a:gsLst>
                  <a:lin ang="5400000" scaled="1"/>
                </a:gradFill>
                <a:ln>
                  <a:noFill/>
                </a:ln>
                <a:effectLst>
                  <a:outerShdw blurRad="50800" dist="63500" dir="5400000" sx="93000" sy="93000" algn="t" rotWithShape="0">
                    <a:srgbClr val="A0546F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55" name="직사각형 154">
                  <a:extLst>
                    <a:ext uri="{FF2B5EF4-FFF2-40B4-BE49-F238E27FC236}">
                      <a16:creationId xmlns:a16="http://schemas.microsoft.com/office/drawing/2014/main" id="{2DF842D9-E6DB-46A1-837D-0ADFFF34E5FE}"/>
                    </a:ext>
                  </a:extLst>
                </p:cNvPr>
                <p:cNvSpPr/>
                <p:nvPr/>
              </p:nvSpPr>
              <p:spPr>
                <a:xfrm>
                  <a:off x="4485431" y="-710341"/>
                  <a:ext cx="790601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 </a:t>
                  </a:r>
                  <a:r>
                    <a:rPr lang="en-US" altLang="ko-KR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· </a:t>
                  </a:r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</p:grp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10F4FB0-0780-4EEB-849E-57AAC33153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64</a:t>
            </a:fld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C4BBF292-9A39-48C3-A577-DC8E281E8B62}"/>
              </a:ext>
            </a:extLst>
          </p:cNvPr>
          <p:cNvGrpSpPr/>
          <p:nvPr/>
        </p:nvGrpSpPr>
        <p:grpSpPr>
          <a:xfrm>
            <a:off x="2518550" y="3443288"/>
            <a:ext cx="568016" cy="1209571"/>
            <a:chOff x="1321536" y="3016223"/>
            <a:chExt cx="691414" cy="1472343"/>
          </a:xfrm>
          <a:solidFill>
            <a:srgbClr val="A6A6A6"/>
          </a:solidFill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ACC193-AFF5-4110-9CA5-2DE4BEF0FA0D}"/>
                </a:ext>
              </a:extLst>
            </p:cNvPr>
            <p:cNvGrpSpPr/>
            <p:nvPr/>
          </p:nvGrpSpPr>
          <p:grpSpPr>
            <a:xfrm>
              <a:off x="1321536" y="3016223"/>
              <a:ext cx="691414" cy="1472343"/>
              <a:chOff x="1321536" y="3016223"/>
              <a:chExt cx="691414" cy="1472343"/>
            </a:xfrm>
            <a:grpFill/>
          </p:grpSpPr>
          <p:sp>
            <p:nvSpPr>
              <p:cNvPr id="68" name="자유형: 도형 67">
                <a:extLst>
                  <a:ext uri="{FF2B5EF4-FFF2-40B4-BE49-F238E27FC236}">
                    <a16:creationId xmlns:a16="http://schemas.microsoft.com/office/drawing/2014/main" id="{6DED41F8-3B1F-44BF-AD97-939E796653C4}"/>
                  </a:ext>
                </a:extLst>
              </p:cNvPr>
              <p:cNvSpPr/>
              <p:nvPr/>
            </p:nvSpPr>
            <p:spPr>
              <a:xfrm>
                <a:off x="1321536" y="3327977"/>
                <a:ext cx="691414" cy="1160589"/>
              </a:xfrm>
              <a:custGeom>
                <a:avLst/>
                <a:gdLst>
                  <a:gd name="connsiteX0" fmla="*/ 561499 w 1066800"/>
                  <a:gd name="connsiteY0" fmla="*/ 1667351 h 1790700"/>
                  <a:gd name="connsiteX1" fmla="*/ 561499 w 1066800"/>
                  <a:gd name="connsiteY1" fmla="*/ 807244 h 1790700"/>
                  <a:gd name="connsiteX2" fmla="*/ 605314 w 1066800"/>
                  <a:gd name="connsiteY2" fmla="*/ 807244 h 1790700"/>
                  <a:gd name="connsiteX3" fmla="*/ 605314 w 1066800"/>
                  <a:gd name="connsiteY3" fmla="*/ 1667351 h 1790700"/>
                  <a:gd name="connsiteX4" fmla="*/ 723424 w 1066800"/>
                  <a:gd name="connsiteY4" fmla="*/ 1785461 h 1790700"/>
                  <a:gd name="connsiteX5" fmla="*/ 841534 w 1066800"/>
                  <a:gd name="connsiteY5" fmla="*/ 1667351 h 1790700"/>
                  <a:gd name="connsiteX6" fmla="*/ 841534 w 1066800"/>
                  <a:gd name="connsiteY6" fmla="*/ 238601 h 1790700"/>
                  <a:gd name="connsiteX7" fmla="*/ 858679 w 1066800"/>
                  <a:gd name="connsiteY7" fmla="*/ 278606 h 1790700"/>
                  <a:gd name="connsiteX8" fmla="*/ 908209 w 1066800"/>
                  <a:gd name="connsiteY8" fmla="*/ 665321 h 1790700"/>
                  <a:gd name="connsiteX9" fmla="*/ 902494 w 1066800"/>
                  <a:gd name="connsiteY9" fmla="*/ 838676 h 1790700"/>
                  <a:gd name="connsiteX10" fmla="*/ 973931 w 1066800"/>
                  <a:gd name="connsiteY10" fmla="*/ 918686 h 1790700"/>
                  <a:gd name="connsiteX11" fmla="*/ 978694 w 1066800"/>
                  <a:gd name="connsiteY11" fmla="*/ 918686 h 1790700"/>
                  <a:gd name="connsiteX12" fmla="*/ 1054894 w 1066800"/>
                  <a:gd name="connsiteY12" fmla="*/ 847249 h 1790700"/>
                  <a:gd name="connsiteX13" fmla="*/ 1060609 w 1066800"/>
                  <a:gd name="connsiteY13" fmla="*/ 664369 h 1790700"/>
                  <a:gd name="connsiteX14" fmla="*/ 952024 w 1066800"/>
                  <a:gd name="connsiteY14" fmla="*/ 122396 h 1790700"/>
                  <a:gd name="connsiteX15" fmla="*/ 850106 w 1066800"/>
                  <a:gd name="connsiteY15" fmla="*/ 27146 h 1790700"/>
                  <a:gd name="connsiteX16" fmla="*/ 772001 w 1066800"/>
                  <a:gd name="connsiteY16" fmla="*/ 7144 h 1790700"/>
                  <a:gd name="connsiteX17" fmla="*/ 768191 w 1066800"/>
                  <a:gd name="connsiteY17" fmla="*/ 7144 h 1790700"/>
                  <a:gd name="connsiteX18" fmla="*/ 399574 w 1066800"/>
                  <a:gd name="connsiteY18" fmla="*/ 7144 h 1790700"/>
                  <a:gd name="connsiteX19" fmla="*/ 396716 w 1066800"/>
                  <a:gd name="connsiteY19" fmla="*/ 7144 h 1790700"/>
                  <a:gd name="connsiteX20" fmla="*/ 318611 w 1066800"/>
                  <a:gd name="connsiteY20" fmla="*/ 27146 h 1790700"/>
                  <a:gd name="connsiteX21" fmla="*/ 173831 w 1066800"/>
                  <a:gd name="connsiteY21" fmla="*/ 206216 h 1790700"/>
                  <a:gd name="connsiteX22" fmla="*/ 108109 w 1066800"/>
                  <a:gd name="connsiteY22" fmla="*/ 663416 h 1790700"/>
                  <a:gd name="connsiteX23" fmla="*/ 108109 w 1066800"/>
                  <a:gd name="connsiteY23" fmla="*/ 691039 h 1790700"/>
                  <a:gd name="connsiteX24" fmla="*/ 7144 w 1066800"/>
                  <a:gd name="connsiteY24" fmla="*/ 793909 h 1790700"/>
                  <a:gd name="connsiteX25" fmla="*/ 252889 w 1066800"/>
                  <a:gd name="connsiteY25" fmla="*/ 1039654 h 1790700"/>
                  <a:gd name="connsiteX26" fmla="*/ 325279 w 1066800"/>
                  <a:gd name="connsiteY26" fmla="*/ 967264 h 1790700"/>
                  <a:gd name="connsiteX27" fmla="*/ 325279 w 1066800"/>
                  <a:gd name="connsiteY27" fmla="*/ 1667351 h 1790700"/>
                  <a:gd name="connsiteX28" fmla="*/ 443389 w 1066800"/>
                  <a:gd name="connsiteY28" fmla="*/ 1785461 h 1790700"/>
                  <a:gd name="connsiteX29" fmla="*/ 561499 w 1066800"/>
                  <a:gd name="connsiteY29" fmla="*/ 1667351 h 1790700"/>
                  <a:gd name="connsiteX30" fmla="*/ 112871 w 1066800"/>
                  <a:gd name="connsiteY30" fmla="*/ 849154 h 1790700"/>
                  <a:gd name="connsiteX31" fmla="*/ 114776 w 1066800"/>
                  <a:gd name="connsiteY31" fmla="*/ 860584 h 1790700"/>
                  <a:gd name="connsiteX32" fmla="*/ 48101 w 1066800"/>
                  <a:gd name="connsiteY32" fmla="*/ 793909 h 1790700"/>
                  <a:gd name="connsiteX33" fmla="*/ 108109 w 1066800"/>
                  <a:gd name="connsiteY33" fmla="*/ 733901 h 1790700"/>
                  <a:gd name="connsiteX34" fmla="*/ 112871 w 1066800"/>
                  <a:gd name="connsiteY34" fmla="*/ 849154 h 1790700"/>
                  <a:gd name="connsiteX35" fmla="*/ 189071 w 1066800"/>
                  <a:gd name="connsiteY35" fmla="*/ 920591 h 1790700"/>
                  <a:gd name="connsiteX36" fmla="*/ 193834 w 1066800"/>
                  <a:gd name="connsiteY36" fmla="*/ 920591 h 1790700"/>
                  <a:gd name="connsiteX37" fmla="*/ 265271 w 1066800"/>
                  <a:gd name="connsiteY37" fmla="*/ 839629 h 1790700"/>
                  <a:gd name="connsiteX38" fmla="*/ 259556 w 1066800"/>
                  <a:gd name="connsiteY38" fmla="*/ 666274 h 1790700"/>
                  <a:gd name="connsiteX39" fmla="*/ 261461 w 1066800"/>
                  <a:gd name="connsiteY39" fmla="*/ 580549 h 1790700"/>
                  <a:gd name="connsiteX40" fmla="*/ 348139 w 1066800"/>
                  <a:gd name="connsiteY40" fmla="*/ 493871 h 1790700"/>
                  <a:gd name="connsiteX41" fmla="*/ 553879 w 1066800"/>
                  <a:gd name="connsiteY41" fmla="*/ 699611 h 1790700"/>
                  <a:gd name="connsiteX42" fmla="*/ 253841 w 1066800"/>
                  <a:gd name="connsiteY42" fmla="*/ 999649 h 1790700"/>
                  <a:gd name="connsiteX43" fmla="*/ 172879 w 1066800"/>
                  <a:gd name="connsiteY43" fmla="*/ 918686 h 1790700"/>
                  <a:gd name="connsiteX44" fmla="*/ 189071 w 1066800"/>
                  <a:gd name="connsiteY44" fmla="*/ 920591 h 1790700"/>
                  <a:gd name="connsiteX45" fmla="*/ 325279 w 1066800"/>
                  <a:gd name="connsiteY45" fmla="*/ 238601 h 1790700"/>
                  <a:gd name="connsiteX46" fmla="*/ 325279 w 1066800"/>
                  <a:gd name="connsiteY46" fmla="*/ 475774 h 1790700"/>
                  <a:gd name="connsiteX47" fmla="*/ 262414 w 1066800"/>
                  <a:gd name="connsiteY47" fmla="*/ 538639 h 1790700"/>
                  <a:gd name="connsiteX48" fmla="*/ 325279 w 1066800"/>
                  <a:gd name="connsiteY48" fmla="*/ 238601 h 1790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066800" h="1790700">
                    <a:moveTo>
                      <a:pt x="561499" y="1667351"/>
                    </a:moveTo>
                    <a:lnTo>
                      <a:pt x="561499" y="807244"/>
                    </a:lnTo>
                    <a:lnTo>
                      <a:pt x="605314" y="807244"/>
                    </a:lnTo>
                    <a:lnTo>
                      <a:pt x="605314" y="1667351"/>
                    </a:lnTo>
                    <a:cubicBezTo>
                      <a:pt x="605314" y="1732121"/>
                      <a:pt x="657701" y="1785461"/>
                      <a:pt x="723424" y="1785461"/>
                    </a:cubicBezTo>
                    <a:cubicBezTo>
                      <a:pt x="788194" y="1785461"/>
                      <a:pt x="841534" y="1733074"/>
                      <a:pt x="841534" y="1667351"/>
                    </a:cubicBezTo>
                    <a:lnTo>
                      <a:pt x="841534" y="238601"/>
                    </a:lnTo>
                    <a:cubicBezTo>
                      <a:pt x="847249" y="250031"/>
                      <a:pt x="852964" y="263366"/>
                      <a:pt x="858679" y="278606"/>
                    </a:cubicBezTo>
                    <a:cubicBezTo>
                      <a:pt x="885349" y="352901"/>
                      <a:pt x="908209" y="474821"/>
                      <a:pt x="908209" y="665321"/>
                    </a:cubicBezTo>
                    <a:cubicBezTo>
                      <a:pt x="908209" y="717709"/>
                      <a:pt x="906304" y="775811"/>
                      <a:pt x="902494" y="838676"/>
                    </a:cubicBezTo>
                    <a:cubicBezTo>
                      <a:pt x="899636" y="880586"/>
                      <a:pt x="932021" y="916781"/>
                      <a:pt x="973931" y="918686"/>
                    </a:cubicBezTo>
                    <a:cubicBezTo>
                      <a:pt x="975836" y="918686"/>
                      <a:pt x="976789" y="918686"/>
                      <a:pt x="978694" y="918686"/>
                    </a:cubicBezTo>
                    <a:cubicBezTo>
                      <a:pt x="1018699" y="918686"/>
                      <a:pt x="1052036" y="887254"/>
                      <a:pt x="1054894" y="847249"/>
                    </a:cubicBezTo>
                    <a:cubicBezTo>
                      <a:pt x="1058704" y="781526"/>
                      <a:pt x="1060609" y="720566"/>
                      <a:pt x="1060609" y="664369"/>
                    </a:cubicBezTo>
                    <a:cubicBezTo>
                      <a:pt x="1060609" y="376714"/>
                      <a:pt x="1013936" y="217646"/>
                      <a:pt x="952024" y="122396"/>
                    </a:cubicBezTo>
                    <a:cubicBezTo>
                      <a:pt x="920591" y="74771"/>
                      <a:pt x="884396" y="44291"/>
                      <a:pt x="850106" y="27146"/>
                    </a:cubicBezTo>
                    <a:cubicBezTo>
                      <a:pt x="817721" y="10954"/>
                      <a:pt x="789146" y="7144"/>
                      <a:pt x="772001" y="7144"/>
                    </a:cubicBezTo>
                    <a:cubicBezTo>
                      <a:pt x="771049" y="7144"/>
                      <a:pt x="769144" y="7144"/>
                      <a:pt x="768191" y="7144"/>
                    </a:cubicBezTo>
                    <a:lnTo>
                      <a:pt x="399574" y="7144"/>
                    </a:lnTo>
                    <a:cubicBezTo>
                      <a:pt x="398621" y="7144"/>
                      <a:pt x="397669" y="7144"/>
                      <a:pt x="396716" y="7144"/>
                    </a:cubicBezTo>
                    <a:cubicBezTo>
                      <a:pt x="379571" y="7144"/>
                      <a:pt x="350996" y="10954"/>
                      <a:pt x="318611" y="27146"/>
                    </a:cubicBezTo>
                    <a:cubicBezTo>
                      <a:pt x="267176" y="52864"/>
                      <a:pt x="211931" y="108109"/>
                      <a:pt x="173831" y="206216"/>
                    </a:cubicBezTo>
                    <a:cubicBezTo>
                      <a:pt x="134779" y="305276"/>
                      <a:pt x="108109" y="448151"/>
                      <a:pt x="108109" y="663416"/>
                    </a:cubicBezTo>
                    <a:cubicBezTo>
                      <a:pt x="108109" y="671989"/>
                      <a:pt x="108109" y="681514"/>
                      <a:pt x="108109" y="691039"/>
                    </a:cubicBezTo>
                    <a:lnTo>
                      <a:pt x="7144" y="793909"/>
                    </a:lnTo>
                    <a:lnTo>
                      <a:pt x="252889" y="1039654"/>
                    </a:lnTo>
                    <a:lnTo>
                      <a:pt x="325279" y="967264"/>
                    </a:lnTo>
                    <a:lnTo>
                      <a:pt x="325279" y="1667351"/>
                    </a:lnTo>
                    <a:cubicBezTo>
                      <a:pt x="325279" y="1732121"/>
                      <a:pt x="377666" y="1785461"/>
                      <a:pt x="443389" y="1785461"/>
                    </a:cubicBezTo>
                    <a:cubicBezTo>
                      <a:pt x="508159" y="1785461"/>
                      <a:pt x="561499" y="1732121"/>
                      <a:pt x="561499" y="1667351"/>
                    </a:cubicBezTo>
                    <a:close/>
                    <a:moveTo>
                      <a:pt x="112871" y="849154"/>
                    </a:moveTo>
                    <a:cubicBezTo>
                      <a:pt x="112871" y="852964"/>
                      <a:pt x="113824" y="856774"/>
                      <a:pt x="114776" y="860584"/>
                    </a:cubicBezTo>
                    <a:lnTo>
                      <a:pt x="48101" y="793909"/>
                    </a:lnTo>
                    <a:lnTo>
                      <a:pt x="108109" y="733901"/>
                    </a:lnTo>
                    <a:cubicBezTo>
                      <a:pt x="109061" y="770096"/>
                      <a:pt x="110014" y="808196"/>
                      <a:pt x="112871" y="849154"/>
                    </a:cubicBezTo>
                    <a:close/>
                    <a:moveTo>
                      <a:pt x="189071" y="920591"/>
                    </a:moveTo>
                    <a:cubicBezTo>
                      <a:pt x="190976" y="920591"/>
                      <a:pt x="191929" y="920591"/>
                      <a:pt x="193834" y="920591"/>
                    </a:cubicBezTo>
                    <a:cubicBezTo>
                      <a:pt x="235744" y="917734"/>
                      <a:pt x="268129" y="882491"/>
                      <a:pt x="265271" y="839629"/>
                    </a:cubicBezTo>
                    <a:cubicBezTo>
                      <a:pt x="261461" y="775811"/>
                      <a:pt x="259556" y="718661"/>
                      <a:pt x="259556" y="666274"/>
                    </a:cubicBezTo>
                    <a:cubicBezTo>
                      <a:pt x="259556" y="635794"/>
                      <a:pt x="260509" y="607219"/>
                      <a:pt x="261461" y="580549"/>
                    </a:cubicBezTo>
                    <a:lnTo>
                      <a:pt x="348139" y="493871"/>
                    </a:lnTo>
                    <a:lnTo>
                      <a:pt x="553879" y="699611"/>
                    </a:lnTo>
                    <a:lnTo>
                      <a:pt x="253841" y="999649"/>
                    </a:lnTo>
                    <a:lnTo>
                      <a:pt x="172879" y="918686"/>
                    </a:lnTo>
                    <a:cubicBezTo>
                      <a:pt x="177641" y="920591"/>
                      <a:pt x="183356" y="920591"/>
                      <a:pt x="189071" y="920591"/>
                    </a:cubicBezTo>
                    <a:close/>
                    <a:moveTo>
                      <a:pt x="325279" y="238601"/>
                    </a:moveTo>
                    <a:lnTo>
                      <a:pt x="325279" y="475774"/>
                    </a:lnTo>
                    <a:lnTo>
                      <a:pt x="262414" y="538639"/>
                    </a:lnTo>
                    <a:cubicBezTo>
                      <a:pt x="272891" y="386239"/>
                      <a:pt x="299561" y="292894"/>
                      <a:pt x="325279" y="23860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9" name="자유형: 도형 68">
                <a:extLst>
                  <a:ext uri="{FF2B5EF4-FFF2-40B4-BE49-F238E27FC236}">
                    <a16:creationId xmlns:a16="http://schemas.microsoft.com/office/drawing/2014/main" id="{17934C4C-C490-4DD3-BE7A-9033162CF215}"/>
                  </a:ext>
                </a:extLst>
              </p:cNvPr>
              <p:cNvSpPr/>
              <p:nvPr/>
            </p:nvSpPr>
            <p:spPr>
              <a:xfrm>
                <a:off x="1556123" y="3016223"/>
                <a:ext cx="283974" cy="283974"/>
              </a:xfrm>
              <a:custGeom>
                <a:avLst/>
                <a:gdLst>
                  <a:gd name="connsiteX0" fmla="*/ 435769 w 438150"/>
                  <a:gd name="connsiteY0" fmla="*/ 221456 h 438150"/>
                  <a:gd name="connsiteX1" fmla="*/ 221456 w 438150"/>
                  <a:gd name="connsiteY1" fmla="*/ 435769 h 438150"/>
                  <a:gd name="connsiteX2" fmla="*/ 7144 w 438150"/>
                  <a:gd name="connsiteY2" fmla="*/ 221456 h 438150"/>
                  <a:gd name="connsiteX3" fmla="*/ 221456 w 438150"/>
                  <a:gd name="connsiteY3" fmla="*/ 7144 h 438150"/>
                  <a:gd name="connsiteX4" fmla="*/ 435769 w 438150"/>
                  <a:gd name="connsiteY4" fmla="*/ 221456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8150" h="438150">
                    <a:moveTo>
                      <a:pt x="435769" y="221456"/>
                    </a:moveTo>
                    <a:cubicBezTo>
                      <a:pt x="435769" y="339818"/>
                      <a:pt x="339818" y="435769"/>
                      <a:pt x="221456" y="435769"/>
                    </a:cubicBezTo>
                    <a:cubicBezTo>
                      <a:pt x="103095" y="435769"/>
                      <a:pt x="7144" y="339818"/>
                      <a:pt x="7144" y="221456"/>
                    </a:cubicBezTo>
                    <a:cubicBezTo>
                      <a:pt x="7144" y="103095"/>
                      <a:pt x="103095" y="7144"/>
                      <a:pt x="221456" y="7144"/>
                    </a:cubicBezTo>
                    <a:cubicBezTo>
                      <a:pt x="339818" y="7144"/>
                      <a:pt x="435769" y="103095"/>
                      <a:pt x="435769" y="22145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70" name="자유형: 도형 69">
              <a:extLst>
                <a:ext uri="{FF2B5EF4-FFF2-40B4-BE49-F238E27FC236}">
                  <a16:creationId xmlns:a16="http://schemas.microsoft.com/office/drawing/2014/main" id="{6F45C24E-7A0A-4910-B003-22ECEBCF51C7}"/>
                </a:ext>
              </a:extLst>
            </p:cNvPr>
            <p:cNvSpPr/>
            <p:nvPr/>
          </p:nvSpPr>
          <p:spPr>
            <a:xfrm>
              <a:off x="1522918" y="3697079"/>
              <a:ext cx="104947" cy="104947"/>
            </a:xfrm>
            <a:custGeom>
              <a:avLst/>
              <a:gdLst>
                <a:gd name="connsiteX0" fmla="*/ 10103 w 161925"/>
                <a:gd name="connsiteY0" fmla="*/ 28282 h 161925"/>
                <a:gd name="connsiteX1" fmla="*/ 28293 w 161925"/>
                <a:gd name="connsiteY1" fmla="*/ 10103 h 161925"/>
                <a:gd name="connsiteX2" fmla="*/ 156224 w 161925"/>
                <a:gd name="connsiteY2" fmla="*/ 138106 h 161925"/>
                <a:gd name="connsiteX3" fmla="*/ 138034 w 161925"/>
                <a:gd name="connsiteY3" fmla="*/ 156286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925" h="161925">
                  <a:moveTo>
                    <a:pt x="10103" y="28282"/>
                  </a:moveTo>
                  <a:lnTo>
                    <a:pt x="28293" y="10103"/>
                  </a:lnTo>
                  <a:lnTo>
                    <a:pt x="156224" y="138106"/>
                  </a:lnTo>
                  <a:lnTo>
                    <a:pt x="138034" y="15628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1" name="자유형: 도형 70">
              <a:extLst>
                <a:ext uri="{FF2B5EF4-FFF2-40B4-BE49-F238E27FC236}">
                  <a16:creationId xmlns:a16="http://schemas.microsoft.com/office/drawing/2014/main" id="{B612A85C-3E12-4AC8-9281-4FC752F4CE99}"/>
                </a:ext>
              </a:extLst>
            </p:cNvPr>
            <p:cNvSpPr/>
            <p:nvPr/>
          </p:nvSpPr>
          <p:spPr>
            <a:xfrm>
              <a:off x="1501571" y="3718799"/>
              <a:ext cx="104947" cy="104947"/>
            </a:xfrm>
            <a:custGeom>
              <a:avLst/>
              <a:gdLst>
                <a:gd name="connsiteX0" fmla="*/ 10103 w 161925"/>
                <a:gd name="connsiteY0" fmla="*/ 28288 h 161925"/>
                <a:gd name="connsiteX1" fmla="*/ 28288 w 161925"/>
                <a:gd name="connsiteY1" fmla="*/ 10103 h 161925"/>
                <a:gd name="connsiteX2" fmla="*/ 156255 w 161925"/>
                <a:gd name="connsiteY2" fmla="*/ 138070 h 161925"/>
                <a:gd name="connsiteX3" fmla="*/ 138070 w 161925"/>
                <a:gd name="connsiteY3" fmla="*/ 156255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925" h="161925">
                  <a:moveTo>
                    <a:pt x="10103" y="28288"/>
                  </a:moveTo>
                  <a:lnTo>
                    <a:pt x="28288" y="10103"/>
                  </a:lnTo>
                  <a:lnTo>
                    <a:pt x="156255" y="138070"/>
                  </a:lnTo>
                  <a:lnTo>
                    <a:pt x="138070" y="15625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03C1A355-D27E-4FBB-B88C-AF6D96047649}"/>
              </a:ext>
            </a:extLst>
          </p:cNvPr>
          <p:cNvGrpSpPr/>
          <p:nvPr/>
        </p:nvGrpSpPr>
        <p:grpSpPr>
          <a:xfrm>
            <a:off x="5275453" y="3452458"/>
            <a:ext cx="1073813" cy="1229612"/>
            <a:chOff x="5679313" y="5218567"/>
            <a:chExt cx="1032637" cy="1182462"/>
          </a:xfrm>
          <a:solidFill>
            <a:schemeClr val="bg2">
              <a:lumMod val="75000"/>
            </a:schemeClr>
          </a:solidFill>
        </p:grpSpPr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id="{13DB276E-1AA8-4A0F-ACFA-D75ED85A40F2}"/>
                </a:ext>
              </a:extLst>
            </p:cNvPr>
            <p:cNvGrpSpPr/>
            <p:nvPr/>
          </p:nvGrpSpPr>
          <p:grpSpPr>
            <a:xfrm>
              <a:off x="6210300" y="5218567"/>
              <a:ext cx="501650" cy="1182462"/>
              <a:chOff x="5854702" y="5807541"/>
              <a:chExt cx="251782" cy="593487"/>
            </a:xfrm>
            <a:grpFill/>
          </p:grpSpPr>
          <p:sp>
            <p:nvSpPr>
              <p:cNvPr id="79" name="그래픽 4">
                <a:extLst>
                  <a:ext uri="{FF2B5EF4-FFF2-40B4-BE49-F238E27FC236}">
                    <a16:creationId xmlns:a16="http://schemas.microsoft.com/office/drawing/2014/main" id="{4F0DA1EF-EC88-4DE0-8905-DDEBA1CA9CFE}"/>
                  </a:ext>
                </a:extLst>
              </p:cNvPr>
              <p:cNvSpPr/>
              <p:nvPr/>
            </p:nvSpPr>
            <p:spPr>
              <a:xfrm>
                <a:off x="5854702" y="5935067"/>
                <a:ext cx="251782" cy="465961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0" name="그래픽 4">
                <a:extLst>
                  <a:ext uri="{FF2B5EF4-FFF2-40B4-BE49-F238E27FC236}">
                    <a16:creationId xmlns:a16="http://schemas.microsoft.com/office/drawing/2014/main" id="{362CEFFA-C707-46AA-BA0C-B3FAB8002B9B}"/>
                  </a:ext>
                </a:extLst>
              </p:cNvPr>
              <p:cNvSpPr/>
              <p:nvPr/>
            </p:nvSpPr>
            <p:spPr>
              <a:xfrm>
                <a:off x="5925005" y="5807541"/>
                <a:ext cx="111176" cy="111176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76" name="그룹 75">
              <a:extLst>
                <a:ext uri="{FF2B5EF4-FFF2-40B4-BE49-F238E27FC236}">
                  <a16:creationId xmlns:a16="http://schemas.microsoft.com/office/drawing/2014/main" id="{DFCF86DE-E7C6-4A05-A27E-314391ABD26C}"/>
                </a:ext>
              </a:extLst>
            </p:cNvPr>
            <p:cNvGrpSpPr/>
            <p:nvPr/>
          </p:nvGrpSpPr>
          <p:grpSpPr>
            <a:xfrm>
              <a:off x="5679313" y="5218567"/>
              <a:ext cx="501650" cy="1182462"/>
              <a:chOff x="5854702" y="5807541"/>
              <a:chExt cx="251782" cy="593487"/>
            </a:xfrm>
            <a:grpFill/>
          </p:grpSpPr>
          <p:sp>
            <p:nvSpPr>
              <p:cNvPr id="77" name="그래픽 4">
                <a:extLst>
                  <a:ext uri="{FF2B5EF4-FFF2-40B4-BE49-F238E27FC236}">
                    <a16:creationId xmlns:a16="http://schemas.microsoft.com/office/drawing/2014/main" id="{0B29235E-7E30-46D3-8056-702C4034DFDF}"/>
                  </a:ext>
                </a:extLst>
              </p:cNvPr>
              <p:cNvSpPr/>
              <p:nvPr/>
            </p:nvSpPr>
            <p:spPr>
              <a:xfrm>
                <a:off x="5854702" y="5935067"/>
                <a:ext cx="251782" cy="465961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8" name="그래픽 4">
                <a:extLst>
                  <a:ext uri="{FF2B5EF4-FFF2-40B4-BE49-F238E27FC236}">
                    <a16:creationId xmlns:a16="http://schemas.microsoft.com/office/drawing/2014/main" id="{C20EF311-4A0F-4DAA-8318-9CD92A2DCF17}"/>
                  </a:ext>
                </a:extLst>
              </p:cNvPr>
              <p:cNvSpPr/>
              <p:nvPr/>
            </p:nvSpPr>
            <p:spPr>
              <a:xfrm>
                <a:off x="5925005" y="5807541"/>
                <a:ext cx="111176" cy="111176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7308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직사각형 145">
            <a:extLst>
              <a:ext uri="{FF2B5EF4-FFF2-40B4-BE49-F238E27FC236}">
                <a16:creationId xmlns:a16="http://schemas.microsoft.com/office/drawing/2014/main" id="{D80DF572-E6D1-4E9B-BD84-B10E1F099357}"/>
              </a:ext>
            </a:extLst>
          </p:cNvPr>
          <p:cNvSpPr/>
          <p:nvPr/>
        </p:nvSpPr>
        <p:spPr>
          <a:xfrm flipV="1">
            <a:off x="415925" y="3104621"/>
            <a:ext cx="9074150" cy="1558478"/>
          </a:xfrm>
          <a:prstGeom prst="rect">
            <a:avLst/>
          </a:prstGeom>
          <a:gradFill flip="none" rotWithShape="1">
            <a:gsLst>
              <a:gs pos="0">
                <a:srgbClr val="F0E2DC"/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7B3E7C38-0ADC-4DBD-BE28-197C7E0A3731}"/>
              </a:ext>
            </a:extLst>
          </p:cNvPr>
          <p:cNvGrpSpPr/>
          <p:nvPr/>
        </p:nvGrpSpPr>
        <p:grpSpPr>
          <a:xfrm>
            <a:off x="3995759" y="2315819"/>
            <a:ext cx="1914482" cy="1914482"/>
            <a:chOff x="4262589" y="4714407"/>
            <a:chExt cx="300057" cy="300057"/>
          </a:xfrm>
        </p:grpSpPr>
        <p:sp>
          <p:nvSpPr>
            <p:cNvPr id="66" name="타원 65">
              <a:extLst>
                <a:ext uri="{FF2B5EF4-FFF2-40B4-BE49-F238E27FC236}">
                  <a16:creationId xmlns:a16="http://schemas.microsoft.com/office/drawing/2014/main" id="{3AFB28B1-05C4-40D1-9329-B7628830A697}"/>
                </a:ext>
              </a:extLst>
            </p:cNvPr>
            <p:cNvSpPr/>
            <p:nvPr/>
          </p:nvSpPr>
          <p:spPr>
            <a:xfrm>
              <a:off x="4262589" y="4714407"/>
              <a:ext cx="300057" cy="300057"/>
            </a:xfrm>
            <a:prstGeom prst="ellipse">
              <a:avLst/>
            </a:prstGeom>
            <a:noFill/>
            <a:ln w="57150">
              <a:solidFill>
                <a:srgbClr val="DDB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  <a:ea typeface="+mj-ea"/>
              </a:endParaRPr>
            </a:p>
          </p:txBody>
        </p:sp>
        <p:cxnSp>
          <p:nvCxnSpPr>
            <p:cNvPr id="67" name="직선 연결선 66">
              <a:extLst>
                <a:ext uri="{FF2B5EF4-FFF2-40B4-BE49-F238E27FC236}">
                  <a16:creationId xmlns:a16="http://schemas.microsoft.com/office/drawing/2014/main" id="{D59094B3-3CFA-4FA9-BB34-B8BBA2E02ADE}"/>
                </a:ext>
              </a:extLst>
            </p:cNvPr>
            <p:cNvCxnSpPr>
              <a:cxnSpLocks/>
            </p:cNvCxnSpPr>
            <p:nvPr/>
          </p:nvCxnSpPr>
          <p:spPr>
            <a:xfrm>
              <a:off x="4306338" y="4758156"/>
              <a:ext cx="212558" cy="212558"/>
            </a:xfrm>
            <a:prstGeom prst="line">
              <a:avLst/>
            </a:prstGeom>
            <a:ln w="57150">
              <a:solidFill>
                <a:srgbClr val="DDB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4" name="사각형: 둥근 모서리 143">
            <a:extLst>
              <a:ext uri="{FF2B5EF4-FFF2-40B4-BE49-F238E27FC236}">
                <a16:creationId xmlns:a16="http://schemas.microsoft.com/office/drawing/2014/main" id="{EA8BE788-6A20-46C4-A1B0-368F912F9DAB}"/>
              </a:ext>
            </a:extLst>
          </p:cNvPr>
          <p:cNvSpPr/>
          <p:nvPr/>
        </p:nvSpPr>
        <p:spPr>
          <a:xfrm flipV="1">
            <a:off x="417000" y="4678519"/>
            <a:ext cx="9072000" cy="1691092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bg1">
                  <a:shade val="100000"/>
                  <a:satMod val="115000"/>
                  <a:lumMod val="79000"/>
                </a:schemeClr>
              </a:gs>
              <a:gs pos="12000">
                <a:schemeClr val="bg1">
                  <a:shade val="100000"/>
                  <a:satMod val="115000"/>
                  <a:lumMod val="9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EE81AF07-B677-4014-BCD7-07ABF362EBDC}"/>
              </a:ext>
            </a:extLst>
          </p:cNvPr>
          <p:cNvSpPr txBox="1"/>
          <p:nvPr/>
        </p:nvSpPr>
        <p:spPr>
          <a:xfrm>
            <a:off x="869617" y="5146013"/>
            <a:ext cx="7697977" cy="756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6700" indent="-266700" latinLnBrk="0">
              <a:lnSpc>
                <a:spcPct val="110000"/>
              </a:lnSpc>
              <a:spcAft>
                <a:spcPts val="100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소속 공직자가 인근식당에서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점심식사를 하는 데 관용차를 지속적으로 이용</a:t>
            </a:r>
          </a:p>
          <a:p>
            <a:pPr marL="266700" indent="-266700" latinLnBrk="0">
              <a:lnSpc>
                <a:spcPct val="110000"/>
              </a:lnSpc>
              <a:spcAft>
                <a:spcPts val="100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○○공공기관 감사실장은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자녀 이삿짐을 나르기 위해 주말에 </a:t>
            </a:r>
            <a:r>
              <a:rPr lang="ko-KR" altLang="en-US" sz="1600" b="1" spc="-7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공용차량을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사용</a:t>
            </a:r>
          </a:p>
        </p:txBody>
      </p:sp>
      <p:grpSp>
        <p:nvGrpSpPr>
          <p:cNvPr id="139" name="그래픽 304">
            <a:extLst>
              <a:ext uri="{FF2B5EF4-FFF2-40B4-BE49-F238E27FC236}">
                <a16:creationId xmlns:a16="http://schemas.microsoft.com/office/drawing/2014/main" id="{306309AF-6692-486D-AA84-C5492B42DB4C}"/>
              </a:ext>
            </a:extLst>
          </p:cNvPr>
          <p:cNvGrpSpPr/>
          <p:nvPr/>
        </p:nvGrpSpPr>
        <p:grpSpPr>
          <a:xfrm>
            <a:off x="6553200" y="2690403"/>
            <a:ext cx="1480384" cy="1270724"/>
            <a:chOff x="7793930" y="5248201"/>
            <a:chExt cx="887726" cy="762000"/>
          </a:xfrm>
          <a:solidFill>
            <a:srgbClr val="BFBFBF"/>
          </a:solidFill>
        </p:grpSpPr>
        <p:sp>
          <p:nvSpPr>
            <p:cNvPr id="140" name="자유형: 도형 139">
              <a:extLst>
                <a:ext uri="{FF2B5EF4-FFF2-40B4-BE49-F238E27FC236}">
                  <a16:creationId xmlns:a16="http://schemas.microsoft.com/office/drawing/2014/main" id="{2422F3F9-25A7-442F-9826-CC578EE00B97}"/>
                </a:ext>
              </a:extLst>
            </p:cNvPr>
            <p:cNvSpPr/>
            <p:nvPr/>
          </p:nvSpPr>
          <p:spPr>
            <a:xfrm>
              <a:off x="7793930" y="5831131"/>
              <a:ext cx="457200" cy="171450"/>
            </a:xfrm>
            <a:custGeom>
              <a:avLst/>
              <a:gdLst/>
              <a:ahLst/>
              <a:cxnLst/>
              <a:rect l="0" t="0" r="0" b="0"/>
              <a:pathLst>
                <a:path w="457200" h="171450">
                  <a:moveTo>
                    <a:pt x="92869" y="11906"/>
                  </a:moveTo>
                  <a:lnTo>
                    <a:pt x="115729" y="11906"/>
                  </a:lnTo>
                  <a:lnTo>
                    <a:pt x="115729" y="170974"/>
                  </a:lnTo>
                  <a:lnTo>
                    <a:pt x="185261" y="170974"/>
                  </a:lnTo>
                  <a:lnTo>
                    <a:pt x="185261" y="11906"/>
                  </a:lnTo>
                  <a:lnTo>
                    <a:pt x="209074" y="11906"/>
                  </a:lnTo>
                  <a:lnTo>
                    <a:pt x="209074" y="170974"/>
                  </a:lnTo>
                  <a:lnTo>
                    <a:pt x="278606" y="170974"/>
                  </a:lnTo>
                  <a:lnTo>
                    <a:pt x="278606" y="11906"/>
                  </a:lnTo>
                  <a:lnTo>
                    <a:pt x="301466" y="11906"/>
                  </a:lnTo>
                  <a:lnTo>
                    <a:pt x="301466" y="170974"/>
                  </a:lnTo>
                  <a:lnTo>
                    <a:pt x="370999" y="170974"/>
                  </a:lnTo>
                  <a:lnTo>
                    <a:pt x="370999" y="11906"/>
                  </a:lnTo>
                  <a:lnTo>
                    <a:pt x="393859" y="11906"/>
                  </a:lnTo>
                  <a:lnTo>
                    <a:pt x="393859" y="170974"/>
                  </a:lnTo>
                  <a:lnTo>
                    <a:pt x="456724" y="170974"/>
                  </a:lnTo>
                  <a:lnTo>
                    <a:pt x="456724" y="7144"/>
                  </a:lnTo>
                  <a:lnTo>
                    <a:pt x="76676" y="7144"/>
                  </a:lnTo>
                  <a:lnTo>
                    <a:pt x="69056" y="7144"/>
                  </a:lnTo>
                  <a:lnTo>
                    <a:pt x="7144" y="7144"/>
                  </a:lnTo>
                  <a:lnTo>
                    <a:pt x="7144" y="170974"/>
                  </a:lnTo>
                  <a:lnTo>
                    <a:pt x="92869" y="1709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41" name="자유형: 도형 140">
              <a:extLst>
                <a:ext uri="{FF2B5EF4-FFF2-40B4-BE49-F238E27FC236}">
                  <a16:creationId xmlns:a16="http://schemas.microsoft.com/office/drawing/2014/main" id="{ED189671-3671-408C-ABB9-2DB623672183}"/>
                </a:ext>
              </a:extLst>
            </p:cNvPr>
            <p:cNvSpPr/>
            <p:nvPr/>
          </p:nvSpPr>
          <p:spPr>
            <a:xfrm>
              <a:off x="7862506" y="5248201"/>
              <a:ext cx="819150" cy="762000"/>
            </a:xfrm>
            <a:custGeom>
              <a:avLst/>
              <a:gdLst/>
              <a:ahLst/>
              <a:cxnLst/>
              <a:rect l="0" t="0" r="0" b="0"/>
              <a:pathLst>
                <a:path w="819150" h="762000">
                  <a:moveTo>
                    <a:pt x="701516" y="258604"/>
                  </a:moveTo>
                  <a:lnTo>
                    <a:pt x="555784" y="258604"/>
                  </a:lnTo>
                  <a:lnTo>
                    <a:pt x="555784" y="350044"/>
                  </a:lnTo>
                  <a:lnTo>
                    <a:pt x="427196" y="350044"/>
                  </a:lnTo>
                  <a:lnTo>
                    <a:pt x="427196" y="75724"/>
                  </a:lnTo>
                  <a:lnTo>
                    <a:pt x="376714" y="75724"/>
                  </a:lnTo>
                  <a:lnTo>
                    <a:pt x="376714" y="56674"/>
                  </a:lnTo>
                  <a:lnTo>
                    <a:pt x="357664" y="56674"/>
                  </a:lnTo>
                  <a:lnTo>
                    <a:pt x="357664" y="7144"/>
                  </a:lnTo>
                  <a:lnTo>
                    <a:pt x="281464" y="7144"/>
                  </a:lnTo>
                  <a:lnTo>
                    <a:pt x="281464" y="56674"/>
                  </a:lnTo>
                  <a:lnTo>
                    <a:pt x="262414" y="56674"/>
                  </a:lnTo>
                  <a:lnTo>
                    <a:pt x="262414" y="75724"/>
                  </a:lnTo>
                  <a:lnTo>
                    <a:pt x="212884" y="75724"/>
                  </a:lnTo>
                  <a:lnTo>
                    <a:pt x="212884" y="327184"/>
                  </a:lnTo>
                  <a:lnTo>
                    <a:pt x="125254" y="327184"/>
                  </a:lnTo>
                  <a:lnTo>
                    <a:pt x="125254" y="308134"/>
                  </a:lnTo>
                  <a:lnTo>
                    <a:pt x="106204" y="308134"/>
                  </a:lnTo>
                  <a:lnTo>
                    <a:pt x="106204" y="270034"/>
                  </a:lnTo>
                  <a:lnTo>
                    <a:pt x="74771" y="270034"/>
                  </a:lnTo>
                  <a:lnTo>
                    <a:pt x="74771" y="308134"/>
                  </a:lnTo>
                  <a:lnTo>
                    <a:pt x="55721" y="308134"/>
                  </a:lnTo>
                  <a:lnTo>
                    <a:pt x="55721" y="327184"/>
                  </a:lnTo>
                  <a:lnTo>
                    <a:pt x="7144" y="327184"/>
                  </a:lnTo>
                  <a:lnTo>
                    <a:pt x="7144" y="564356"/>
                  </a:lnTo>
                  <a:lnTo>
                    <a:pt x="418624" y="564356"/>
                  </a:lnTo>
                  <a:lnTo>
                    <a:pt x="418624" y="754856"/>
                  </a:lnTo>
                  <a:lnTo>
                    <a:pt x="815816" y="754856"/>
                  </a:lnTo>
                  <a:lnTo>
                    <a:pt x="815816" y="510064"/>
                  </a:lnTo>
                  <a:lnTo>
                    <a:pt x="701516" y="510064"/>
                  </a:lnTo>
                  <a:lnTo>
                    <a:pt x="701516" y="258604"/>
                  </a:lnTo>
                  <a:close/>
                  <a:moveTo>
                    <a:pt x="68104" y="536734"/>
                  </a:moveTo>
                  <a:lnTo>
                    <a:pt x="45244" y="536734"/>
                  </a:lnTo>
                  <a:lnTo>
                    <a:pt x="45244" y="513874"/>
                  </a:lnTo>
                  <a:lnTo>
                    <a:pt x="68104" y="513874"/>
                  </a:lnTo>
                  <a:lnTo>
                    <a:pt x="68104" y="536734"/>
                  </a:lnTo>
                  <a:close/>
                  <a:moveTo>
                    <a:pt x="68104" y="491014"/>
                  </a:moveTo>
                  <a:lnTo>
                    <a:pt x="45244" y="491014"/>
                  </a:lnTo>
                  <a:lnTo>
                    <a:pt x="45244" y="468154"/>
                  </a:lnTo>
                  <a:lnTo>
                    <a:pt x="68104" y="468154"/>
                  </a:lnTo>
                  <a:lnTo>
                    <a:pt x="68104" y="491014"/>
                  </a:lnTo>
                  <a:close/>
                  <a:moveTo>
                    <a:pt x="68104" y="445294"/>
                  </a:moveTo>
                  <a:lnTo>
                    <a:pt x="45244" y="445294"/>
                  </a:lnTo>
                  <a:lnTo>
                    <a:pt x="45244" y="422434"/>
                  </a:lnTo>
                  <a:lnTo>
                    <a:pt x="68104" y="422434"/>
                  </a:lnTo>
                  <a:lnTo>
                    <a:pt x="68104" y="445294"/>
                  </a:lnTo>
                  <a:close/>
                  <a:moveTo>
                    <a:pt x="68104" y="399574"/>
                  </a:moveTo>
                  <a:lnTo>
                    <a:pt x="45244" y="399574"/>
                  </a:lnTo>
                  <a:lnTo>
                    <a:pt x="45244" y="376714"/>
                  </a:lnTo>
                  <a:lnTo>
                    <a:pt x="68104" y="376714"/>
                  </a:lnTo>
                  <a:lnTo>
                    <a:pt x="68104" y="399574"/>
                  </a:lnTo>
                  <a:close/>
                  <a:moveTo>
                    <a:pt x="113824" y="536734"/>
                  </a:moveTo>
                  <a:lnTo>
                    <a:pt x="90964" y="536734"/>
                  </a:lnTo>
                  <a:lnTo>
                    <a:pt x="90964" y="513874"/>
                  </a:lnTo>
                  <a:lnTo>
                    <a:pt x="113824" y="513874"/>
                  </a:lnTo>
                  <a:lnTo>
                    <a:pt x="113824" y="536734"/>
                  </a:lnTo>
                  <a:close/>
                  <a:moveTo>
                    <a:pt x="113824" y="491014"/>
                  </a:moveTo>
                  <a:lnTo>
                    <a:pt x="90964" y="491014"/>
                  </a:lnTo>
                  <a:lnTo>
                    <a:pt x="90964" y="468154"/>
                  </a:lnTo>
                  <a:lnTo>
                    <a:pt x="113824" y="468154"/>
                  </a:lnTo>
                  <a:lnTo>
                    <a:pt x="113824" y="491014"/>
                  </a:lnTo>
                  <a:close/>
                  <a:moveTo>
                    <a:pt x="113824" y="445294"/>
                  </a:moveTo>
                  <a:lnTo>
                    <a:pt x="90964" y="445294"/>
                  </a:lnTo>
                  <a:lnTo>
                    <a:pt x="90964" y="422434"/>
                  </a:lnTo>
                  <a:lnTo>
                    <a:pt x="113824" y="422434"/>
                  </a:lnTo>
                  <a:lnTo>
                    <a:pt x="113824" y="445294"/>
                  </a:lnTo>
                  <a:close/>
                  <a:moveTo>
                    <a:pt x="113824" y="399574"/>
                  </a:moveTo>
                  <a:lnTo>
                    <a:pt x="90964" y="399574"/>
                  </a:lnTo>
                  <a:lnTo>
                    <a:pt x="90964" y="376714"/>
                  </a:lnTo>
                  <a:lnTo>
                    <a:pt x="113824" y="376714"/>
                  </a:lnTo>
                  <a:lnTo>
                    <a:pt x="113824" y="399574"/>
                  </a:lnTo>
                  <a:close/>
                  <a:moveTo>
                    <a:pt x="273844" y="513874"/>
                  </a:moveTo>
                  <a:lnTo>
                    <a:pt x="251936" y="513874"/>
                  </a:lnTo>
                  <a:lnTo>
                    <a:pt x="251936" y="102394"/>
                  </a:lnTo>
                  <a:lnTo>
                    <a:pt x="273844" y="102394"/>
                  </a:lnTo>
                  <a:lnTo>
                    <a:pt x="273844" y="513874"/>
                  </a:lnTo>
                  <a:close/>
                  <a:moveTo>
                    <a:pt x="330994" y="513874"/>
                  </a:moveTo>
                  <a:lnTo>
                    <a:pt x="309086" y="513874"/>
                  </a:lnTo>
                  <a:lnTo>
                    <a:pt x="309086" y="102394"/>
                  </a:lnTo>
                  <a:lnTo>
                    <a:pt x="330994" y="102394"/>
                  </a:lnTo>
                  <a:lnTo>
                    <a:pt x="330994" y="513874"/>
                  </a:lnTo>
                  <a:close/>
                  <a:moveTo>
                    <a:pt x="388144" y="513874"/>
                  </a:moveTo>
                  <a:lnTo>
                    <a:pt x="366236" y="513874"/>
                  </a:lnTo>
                  <a:lnTo>
                    <a:pt x="366236" y="102394"/>
                  </a:lnTo>
                  <a:lnTo>
                    <a:pt x="388144" y="102394"/>
                  </a:lnTo>
                  <a:lnTo>
                    <a:pt x="388144" y="513874"/>
                  </a:lnTo>
                  <a:close/>
                  <a:moveTo>
                    <a:pt x="479584" y="651034"/>
                  </a:moveTo>
                  <a:lnTo>
                    <a:pt x="456724" y="651034"/>
                  </a:lnTo>
                  <a:lnTo>
                    <a:pt x="456724" y="628174"/>
                  </a:lnTo>
                  <a:lnTo>
                    <a:pt x="479584" y="628174"/>
                  </a:lnTo>
                  <a:lnTo>
                    <a:pt x="479584" y="651034"/>
                  </a:lnTo>
                  <a:close/>
                  <a:moveTo>
                    <a:pt x="479584" y="605314"/>
                  </a:moveTo>
                  <a:lnTo>
                    <a:pt x="456724" y="605314"/>
                  </a:lnTo>
                  <a:lnTo>
                    <a:pt x="456724" y="582454"/>
                  </a:lnTo>
                  <a:lnTo>
                    <a:pt x="479584" y="582454"/>
                  </a:lnTo>
                  <a:lnTo>
                    <a:pt x="479584" y="605314"/>
                  </a:lnTo>
                  <a:close/>
                  <a:moveTo>
                    <a:pt x="479584" y="559594"/>
                  </a:moveTo>
                  <a:lnTo>
                    <a:pt x="456724" y="559594"/>
                  </a:lnTo>
                  <a:lnTo>
                    <a:pt x="456724" y="536734"/>
                  </a:lnTo>
                  <a:lnTo>
                    <a:pt x="479584" y="536734"/>
                  </a:lnTo>
                  <a:lnTo>
                    <a:pt x="479584" y="559594"/>
                  </a:lnTo>
                  <a:close/>
                  <a:moveTo>
                    <a:pt x="479584" y="513874"/>
                  </a:moveTo>
                  <a:lnTo>
                    <a:pt x="456724" y="513874"/>
                  </a:lnTo>
                  <a:lnTo>
                    <a:pt x="456724" y="491014"/>
                  </a:lnTo>
                  <a:lnTo>
                    <a:pt x="479584" y="491014"/>
                  </a:lnTo>
                  <a:lnTo>
                    <a:pt x="479584" y="513874"/>
                  </a:lnTo>
                  <a:close/>
                  <a:moveTo>
                    <a:pt x="479584" y="468154"/>
                  </a:moveTo>
                  <a:lnTo>
                    <a:pt x="456724" y="468154"/>
                  </a:lnTo>
                  <a:lnTo>
                    <a:pt x="456724" y="445294"/>
                  </a:lnTo>
                  <a:lnTo>
                    <a:pt x="479584" y="445294"/>
                  </a:lnTo>
                  <a:lnTo>
                    <a:pt x="479584" y="468154"/>
                  </a:lnTo>
                  <a:close/>
                  <a:moveTo>
                    <a:pt x="479584" y="422434"/>
                  </a:moveTo>
                  <a:lnTo>
                    <a:pt x="456724" y="422434"/>
                  </a:lnTo>
                  <a:lnTo>
                    <a:pt x="456724" y="399574"/>
                  </a:lnTo>
                  <a:lnTo>
                    <a:pt x="479584" y="399574"/>
                  </a:lnTo>
                  <a:lnTo>
                    <a:pt x="479584" y="422434"/>
                  </a:lnTo>
                  <a:close/>
                  <a:moveTo>
                    <a:pt x="525304" y="651034"/>
                  </a:moveTo>
                  <a:lnTo>
                    <a:pt x="502444" y="651034"/>
                  </a:lnTo>
                  <a:lnTo>
                    <a:pt x="502444" y="628174"/>
                  </a:lnTo>
                  <a:lnTo>
                    <a:pt x="525304" y="628174"/>
                  </a:lnTo>
                  <a:lnTo>
                    <a:pt x="525304" y="651034"/>
                  </a:lnTo>
                  <a:close/>
                  <a:moveTo>
                    <a:pt x="525304" y="605314"/>
                  </a:moveTo>
                  <a:lnTo>
                    <a:pt x="502444" y="605314"/>
                  </a:lnTo>
                  <a:lnTo>
                    <a:pt x="502444" y="582454"/>
                  </a:lnTo>
                  <a:lnTo>
                    <a:pt x="525304" y="582454"/>
                  </a:lnTo>
                  <a:lnTo>
                    <a:pt x="525304" y="605314"/>
                  </a:lnTo>
                  <a:close/>
                  <a:moveTo>
                    <a:pt x="525304" y="559594"/>
                  </a:moveTo>
                  <a:lnTo>
                    <a:pt x="502444" y="559594"/>
                  </a:lnTo>
                  <a:lnTo>
                    <a:pt x="502444" y="536734"/>
                  </a:lnTo>
                  <a:lnTo>
                    <a:pt x="525304" y="536734"/>
                  </a:lnTo>
                  <a:lnTo>
                    <a:pt x="525304" y="559594"/>
                  </a:lnTo>
                  <a:close/>
                  <a:moveTo>
                    <a:pt x="525304" y="513874"/>
                  </a:moveTo>
                  <a:lnTo>
                    <a:pt x="502444" y="513874"/>
                  </a:lnTo>
                  <a:lnTo>
                    <a:pt x="502444" y="491014"/>
                  </a:lnTo>
                  <a:lnTo>
                    <a:pt x="525304" y="491014"/>
                  </a:lnTo>
                  <a:lnTo>
                    <a:pt x="525304" y="513874"/>
                  </a:lnTo>
                  <a:close/>
                  <a:moveTo>
                    <a:pt x="525304" y="468154"/>
                  </a:moveTo>
                  <a:lnTo>
                    <a:pt x="502444" y="468154"/>
                  </a:lnTo>
                  <a:lnTo>
                    <a:pt x="502444" y="445294"/>
                  </a:lnTo>
                  <a:lnTo>
                    <a:pt x="525304" y="445294"/>
                  </a:lnTo>
                  <a:lnTo>
                    <a:pt x="525304" y="468154"/>
                  </a:lnTo>
                  <a:close/>
                  <a:moveTo>
                    <a:pt x="525304" y="422434"/>
                  </a:moveTo>
                  <a:lnTo>
                    <a:pt x="502444" y="422434"/>
                  </a:lnTo>
                  <a:lnTo>
                    <a:pt x="502444" y="399574"/>
                  </a:lnTo>
                  <a:lnTo>
                    <a:pt x="525304" y="399574"/>
                  </a:lnTo>
                  <a:lnTo>
                    <a:pt x="525304" y="422434"/>
                  </a:lnTo>
                  <a:close/>
                  <a:moveTo>
                    <a:pt x="616744" y="742474"/>
                  </a:moveTo>
                  <a:lnTo>
                    <a:pt x="593884" y="742474"/>
                  </a:lnTo>
                  <a:lnTo>
                    <a:pt x="593884" y="719614"/>
                  </a:lnTo>
                  <a:lnTo>
                    <a:pt x="616744" y="719614"/>
                  </a:lnTo>
                  <a:lnTo>
                    <a:pt x="616744" y="742474"/>
                  </a:lnTo>
                  <a:close/>
                  <a:moveTo>
                    <a:pt x="616744" y="696754"/>
                  </a:moveTo>
                  <a:lnTo>
                    <a:pt x="593884" y="696754"/>
                  </a:lnTo>
                  <a:lnTo>
                    <a:pt x="593884" y="673894"/>
                  </a:lnTo>
                  <a:lnTo>
                    <a:pt x="616744" y="673894"/>
                  </a:lnTo>
                  <a:lnTo>
                    <a:pt x="616744" y="696754"/>
                  </a:lnTo>
                  <a:close/>
                  <a:moveTo>
                    <a:pt x="616744" y="651034"/>
                  </a:moveTo>
                  <a:lnTo>
                    <a:pt x="593884" y="651034"/>
                  </a:lnTo>
                  <a:lnTo>
                    <a:pt x="593884" y="628174"/>
                  </a:lnTo>
                  <a:lnTo>
                    <a:pt x="616744" y="628174"/>
                  </a:lnTo>
                  <a:lnTo>
                    <a:pt x="616744" y="651034"/>
                  </a:lnTo>
                  <a:close/>
                  <a:moveTo>
                    <a:pt x="616744" y="605314"/>
                  </a:moveTo>
                  <a:lnTo>
                    <a:pt x="593884" y="605314"/>
                  </a:lnTo>
                  <a:lnTo>
                    <a:pt x="593884" y="582454"/>
                  </a:lnTo>
                  <a:lnTo>
                    <a:pt x="616744" y="582454"/>
                  </a:lnTo>
                  <a:lnTo>
                    <a:pt x="616744" y="605314"/>
                  </a:lnTo>
                  <a:close/>
                  <a:moveTo>
                    <a:pt x="616744" y="559594"/>
                  </a:moveTo>
                  <a:lnTo>
                    <a:pt x="593884" y="559594"/>
                  </a:lnTo>
                  <a:lnTo>
                    <a:pt x="593884" y="536734"/>
                  </a:lnTo>
                  <a:lnTo>
                    <a:pt x="616744" y="536734"/>
                  </a:lnTo>
                  <a:lnTo>
                    <a:pt x="616744" y="559594"/>
                  </a:lnTo>
                  <a:close/>
                  <a:moveTo>
                    <a:pt x="616744" y="513874"/>
                  </a:moveTo>
                  <a:lnTo>
                    <a:pt x="593884" y="513874"/>
                  </a:lnTo>
                  <a:lnTo>
                    <a:pt x="593884" y="491014"/>
                  </a:lnTo>
                  <a:lnTo>
                    <a:pt x="616744" y="491014"/>
                  </a:lnTo>
                  <a:lnTo>
                    <a:pt x="616744" y="513874"/>
                  </a:lnTo>
                  <a:close/>
                  <a:moveTo>
                    <a:pt x="616744" y="468154"/>
                  </a:moveTo>
                  <a:lnTo>
                    <a:pt x="593884" y="468154"/>
                  </a:lnTo>
                  <a:lnTo>
                    <a:pt x="593884" y="445294"/>
                  </a:lnTo>
                  <a:lnTo>
                    <a:pt x="616744" y="445294"/>
                  </a:lnTo>
                  <a:lnTo>
                    <a:pt x="616744" y="468154"/>
                  </a:lnTo>
                  <a:close/>
                  <a:moveTo>
                    <a:pt x="616744" y="422434"/>
                  </a:moveTo>
                  <a:lnTo>
                    <a:pt x="593884" y="422434"/>
                  </a:lnTo>
                  <a:lnTo>
                    <a:pt x="593884" y="399574"/>
                  </a:lnTo>
                  <a:lnTo>
                    <a:pt x="616744" y="399574"/>
                  </a:lnTo>
                  <a:lnTo>
                    <a:pt x="616744" y="422434"/>
                  </a:lnTo>
                  <a:close/>
                  <a:moveTo>
                    <a:pt x="616744" y="376714"/>
                  </a:moveTo>
                  <a:lnTo>
                    <a:pt x="593884" y="376714"/>
                  </a:lnTo>
                  <a:lnTo>
                    <a:pt x="593884" y="353854"/>
                  </a:lnTo>
                  <a:lnTo>
                    <a:pt x="616744" y="353854"/>
                  </a:lnTo>
                  <a:lnTo>
                    <a:pt x="616744" y="376714"/>
                  </a:lnTo>
                  <a:close/>
                  <a:moveTo>
                    <a:pt x="616744" y="330994"/>
                  </a:moveTo>
                  <a:lnTo>
                    <a:pt x="593884" y="330994"/>
                  </a:lnTo>
                  <a:lnTo>
                    <a:pt x="593884" y="308134"/>
                  </a:lnTo>
                  <a:lnTo>
                    <a:pt x="616744" y="308134"/>
                  </a:lnTo>
                  <a:lnTo>
                    <a:pt x="616744" y="330994"/>
                  </a:lnTo>
                  <a:close/>
                  <a:moveTo>
                    <a:pt x="662464" y="742474"/>
                  </a:moveTo>
                  <a:lnTo>
                    <a:pt x="639604" y="742474"/>
                  </a:lnTo>
                  <a:lnTo>
                    <a:pt x="639604" y="719614"/>
                  </a:lnTo>
                  <a:lnTo>
                    <a:pt x="662464" y="719614"/>
                  </a:lnTo>
                  <a:lnTo>
                    <a:pt x="662464" y="742474"/>
                  </a:lnTo>
                  <a:close/>
                  <a:moveTo>
                    <a:pt x="662464" y="696754"/>
                  </a:moveTo>
                  <a:lnTo>
                    <a:pt x="639604" y="696754"/>
                  </a:lnTo>
                  <a:lnTo>
                    <a:pt x="639604" y="673894"/>
                  </a:lnTo>
                  <a:lnTo>
                    <a:pt x="662464" y="673894"/>
                  </a:lnTo>
                  <a:lnTo>
                    <a:pt x="662464" y="696754"/>
                  </a:lnTo>
                  <a:close/>
                  <a:moveTo>
                    <a:pt x="662464" y="651034"/>
                  </a:moveTo>
                  <a:lnTo>
                    <a:pt x="639604" y="651034"/>
                  </a:lnTo>
                  <a:lnTo>
                    <a:pt x="639604" y="628174"/>
                  </a:lnTo>
                  <a:lnTo>
                    <a:pt x="662464" y="628174"/>
                  </a:lnTo>
                  <a:lnTo>
                    <a:pt x="662464" y="651034"/>
                  </a:lnTo>
                  <a:close/>
                  <a:moveTo>
                    <a:pt x="662464" y="605314"/>
                  </a:moveTo>
                  <a:lnTo>
                    <a:pt x="639604" y="605314"/>
                  </a:lnTo>
                  <a:lnTo>
                    <a:pt x="639604" y="582454"/>
                  </a:lnTo>
                  <a:lnTo>
                    <a:pt x="662464" y="582454"/>
                  </a:lnTo>
                  <a:lnTo>
                    <a:pt x="662464" y="605314"/>
                  </a:lnTo>
                  <a:close/>
                  <a:moveTo>
                    <a:pt x="662464" y="559594"/>
                  </a:moveTo>
                  <a:lnTo>
                    <a:pt x="639604" y="559594"/>
                  </a:lnTo>
                  <a:lnTo>
                    <a:pt x="639604" y="536734"/>
                  </a:lnTo>
                  <a:lnTo>
                    <a:pt x="662464" y="536734"/>
                  </a:lnTo>
                  <a:lnTo>
                    <a:pt x="662464" y="559594"/>
                  </a:lnTo>
                  <a:close/>
                  <a:moveTo>
                    <a:pt x="662464" y="513874"/>
                  </a:moveTo>
                  <a:lnTo>
                    <a:pt x="639604" y="513874"/>
                  </a:lnTo>
                  <a:lnTo>
                    <a:pt x="639604" y="491014"/>
                  </a:lnTo>
                  <a:lnTo>
                    <a:pt x="662464" y="491014"/>
                  </a:lnTo>
                  <a:lnTo>
                    <a:pt x="662464" y="513874"/>
                  </a:lnTo>
                  <a:close/>
                  <a:moveTo>
                    <a:pt x="662464" y="468154"/>
                  </a:moveTo>
                  <a:lnTo>
                    <a:pt x="639604" y="468154"/>
                  </a:lnTo>
                  <a:lnTo>
                    <a:pt x="639604" y="445294"/>
                  </a:lnTo>
                  <a:lnTo>
                    <a:pt x="662464" y="445294"/>
                  </a:lnTo>
                  <a:lnTo>
                    <a:pt x="662464" y="468154"/>
                  </a:lnTo>
                  <a:close/>
                  <a:moveTo>
                    <a:pt x="662464" y="422434"/>
                  </a:moveTo>
                  <a:lnTo>
                    <a:pt x="639604" y="422434"/>
                  </a:lnTo>
                  <a:lnTo>
                    <a:pt x="639604" y="399574"/>
                  </a:lnTo>
                  <a:lnTo>
                    <a:pt x="662464" y="399574"/>
                  </a:lnTo>
                  <a:lnTo>
                    <a:pt x="662464" y="422434"/>
                  </a:lnTo>
                  <a:close/>
                  <a:moveTo>
                    <a:pt x="662464" y="376714"/>
                  </a:moveTo>
                  <a:lnTo>
                    <a:pt x="639604" y="376714"/>
                  </a:lnTo>
                  <a:lnTo>
                    <a:pt x="639604" y="353854"/>
                  </a:lnTo>
                  <a:lnTo>
                    <a:pt x="662464" y="353854"/>
                  </a:lnTo>
                  <a:lnTo>
                    <a:pt x="662464" y="376714"/>
                  </a:lnTo>
                  <a:close/>
                  <a:moveTo>
                    <a:pt x="662464" y="330994"/>
                  </a:moveTo>
                  <a:lnTo>
                    <a:pt x="639604" y="330994"/>
                  </a:lnTo>
                  <a:lnTo>
                    <a:pt x="639604" y="308134"/>
                  </a:lnTo>
                  <a:lnTo>
                    <a:pt x="662464" y="308134"/>
                  </a:lnTo>
                  <a:lnTo>
                    <a:pt x="662464" y="330994"/>
                  </a:lnTo>
                  <a:close/>
                  <a:moveTo>
                    <a:pt x="811054" y="730091"/>
                  </a:moveTo>
                  <a:lnTo>
                    <a:pt x="696754" y="730091"/>
                  </a:lnTo>
                  <a:lnTo>
                    <a:pt x="696754" y="709136"/>
                  </a:lnTo>
                  <a:lnTo>
                    <a:pt x="811054" y="709136"/>
                  </a:lnTo>
                  <a:lnTo>
                    <a:pt x="811054" y="730091"/>
                  </a:lnTo>
                  <a:close/>
                  <a:moveTo>
                    <a:pt x="811054" y="661511"/>
                  </a:moveTo>
                  <a:lnTo>
                    <a:pt x="696754" y="661511"/>
                  </a:lnTo>
                  <a:lnTo>
                    <a:pt x="696754" y="640556"/>
                  </a:lnTo>
                  <a:lnTo>
                    <a:pt x="811054" y="640556"/>
                  </a:lnTo>
                  <a:lnTo>
                    <a:pt x="811054" y="661511"/>
                  </a:lnTo>
                  <a:close/>
                  <a:moveTo>
                    <a:pt x="811054" y="571976"/>
                  </a:moveTo>
                  <a:lnTo>
                    <a:pt x="811054" y="592931"/>
                  </a:lnTo>
                  <a:lnTo>
                    <a:pt x="696754" y="592931"/>
                  </a:lnTo>
                  <a:lnTo>
                    <a:pt x="696754" y="571976"/>
                  </a:lnTo>
                  <a:lnTo>
                    <a:pt x="811054" y="57197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122" name="그룹 121">
            <a:extLst>
              <a:ext uri="{FF2B5EF4-FFF2-40B4-BE49-F238E27FC236}">
                <a16:creationId xmlns:a16="http://schemas.microsoft.com/office/drawing/2014/main" id="{4C79179F-3E5B-485C-A6CB-419F98F49880}"/>
              </a:ext>
            </a:extLst>
          </p:cNvPr>
          <p:cNvGrpSpPr/>
          <p:nvPr/>
        </p:nvGrpSpPr>
        <p:grpSpPr>
          <a:xfrm>
            <a:off x="5399938" y="3138093"/>
            <a:ext cx="1315300" cy="842317"/>
            <a:chOff x="5223165" y="3088985"/>
            <a:chExt cx="1502987" cy="962512"/>
          </a:xfrm>
        </p:grpSpPr>
        <p:sp>
          <p:nvSpPr>
            <p:cNvPr id="148" name="자유형: 도형 147">
              <a:extLst>
                <a:ext uri="{FF2B5EF4-FFF2-40B4-BE49-F238E27FC236}">
                  <a16:creationId xmlns:a16="http://schemas.microsoft.com/office/drawing/2014/main" id="{36726FCD-96A0-40BC-9ED8-F4E778C39C88}"/>
                </a:ext>
              </a:extLst>
            </p:cNvPr>
            <p:cNvSpPr/>
            <p:nvPr/>
          </p:nvSpPr>
          <p:spPr>
            <a:xfrm>
              <a:off x="5254896" y="3097935"/>
              <a:ext cx="901792" cy="617894"/>
            </a:xfrm>
            <a:custGeom>
              <a:avLst/>
              <a:gdLst>
                <a:gd name="connsiteX0" fmla="*/ 46196 w 514350"/>
                <a:gd name="connsiteY0" fmla="*/ 350044 h 352425"/>
                <a:gd name="connsiteX1" fmla="*/ 475774 w 514350"/>
                <a:gd name="connsiteY1" fmla="*/ 350044 h 352425"/>
                <a:gd name="connsiteX2" fmla="*/ 514826 w 514350"/>
                <a:gd name="connsiteY2" fmla="*/ 310991 h 352425"/>
                <a:gd name="connsiteX3" fmla="*/ 514826 w 514350"/>
                <a:gd name="connsiteY3" fmla="*/ 46196 h 352425"/>
                <a:gd name="connsiteX4" fmla="*/ 475774 w 514350"/>
                <a:gd name="connsiteY4" fmla="*/ 7144 h 352425"/>
                <a:gd name="connsiteX5" fmla="*/ 46196 w 514350"/>
                <a:gd name="connsiteY5" fmla="*/ 7144 h 352425"/>
                <a:gd name="connsiteX6" fmla="*/ 7144 w 514350"/>
                <a:gd name="connsiteY6" fmla="*/ 46196 h 352425"/>
                <a:gd name="connsiteX7" fmla="*/ 7144 w 514350"/>
                <a:gd name="connsiteY7" fmla="*/ 311944 h 352425"/>
                <a:gd name="connsiteX8" fmla="*/ 46196 w 514350"/>
                <a:gd name="connsiteY8" fmla="*/ 350044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4350" h="352425">
                  <a:moveTo>
                    <a:pt x="46196" y="350044"/>
                  </a:moveTo>
                  <a:lnTo>
                    <a:pt x="475774" y="350044"/>
                  </a:lnTo>
                  <a:cubicBezTo>
                    <a:pt x="497681" y="350044"/>
                    <a:pt x="514826" y="332899"/>
                    <a:pt x="514826" y="310991"/>
                  </a:cubicBezTo>
                  <a:lnTo>
                    <a:pt x="514826" y="46196"/>
                  </a:lnTo>
                  <a:cubicBezTo>
                    <a:pt x="514826" y="24289"/>
                    <a:pt x="497681" y="7144"/>
                    <a:pt x="475774" y="7144"/>
                  </a:cubicBezTo>
                  <a:lnTo>
                    <a:pt x="46196" y="7144"/>
                  </a:lnTo>
                  <a:cubicBezTo>
                    <a:pt x="24289" y="7144"/>
                    <a:pt x="7144" y="24289"/>
                    <a:pt x="7144" y="46196"/>
                  </a:cubicBezTo>
                  <a:lnTo>
                    <a:pt x="7144" y="311944"/>
                  </a:lnTo>
                  <a:cubicBezTo>
                    <a:pt x="7144" y="332899"/>
                    <a:pt x="24289" y="350044"/>
                    <a:pt x="46196" y="350044"/>
                  </a:cubicBezTo>
                  <a:close/>
                </a:path>
              </a:pathLst>
            </a:custGeom>
            <a:solidFill>
              <a:srgbClr val="A54B4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49" name="자유형: 도형 148">
              <a:extLst>
                <a:ext uri="{FF2B5EF4-FFF2-40B4-BE49-F238E27FC236}">
                  <a16:creationId xmlns:a16="http://schemas.microsoft.com/office/drawing/2014/main" id="{79B8D5BA-0D77-45BB-9C9D-C1BE4A8777D4}"/>
                </a:ext>
              </a:extLst>
            </p:cNvPr>
            <p:cNvSpPr/>
            <p:nvPr/>
          </p:nvSpPr>
          <p:spPr>
            <a:xfrm>
              <a:off x="5223165" y="3296664"/>
              <a:ext cx="1502987" cy="634594"/>
            </a:xfrm>
            <a:custGeom>
              <a:avLst/>
              <a:gdLst>
                <a:gd name="connsiteX0" fmla="*/ 751999 w 857250"/>
                <a:gd name="connsiteY0" fmla="*/ 7144 h 361950"/>
                <a:gd name="connsiteX1" fmla="*/ 566261 w 857250"/>
                <a:gd name="connsiteY1" fmla="*/ 7144 h 361950"/>
                <a:gd name="connsiteX2" fmla="*/ 566261 w 857250"/>
                <a:gd name="connsiteY2" fmla="*/ 160496 h 361950"/>
                <a:gd name="connsiteX3" fmla="*/ 566261 w 857250"/>
                <a:gd name="connsiteY3" fmla="*/ 257651 h 361950"/>
                <a:gd name="connsiteX4" fmla="*/ 544354 w 857250"/>
                <a:gd name="connsiteY4" fmla="*/ 257651 h 361950"/>
                <a:gd name="connsiteX5" fmla="*/ 522446 w 857250"/>
                <a:gd name="connsiteY5" fmla="*/ 257651 h 361950"/>
                <a:gd name="connsiteX6" fmla="*/ 7144 w 857250"/>
                <a:gd name="connsiteY6" fmla="*/ 257651 h 361950"/>
                <a:gd name="connsiteX7" fmla="*/ 7144 w 857250"/>
                <a:gd name="connsiteY7" fmla="*/ 360521 h 361950"/>
                <a:gd name="connsiteX8" fmla="*/ 69056 w 857250"/>
                <a:gd name="connsiteY8" fmla="*/ 360521 h 361950"/>
                <a:gd name="connsiteX9" fmla="*/ 69056 w 857250"/>
                <a:gd name="connsiteY9" fmla="*/ 360521 h 361950"/>
                <a:gd name="connsiteX10" fmla="*/ 154781 w 857250"/>
                <a:gd name="connsiteY10" fmla="*/ 274796 h 361950"/>
                <a:gd name="connsiteX11" fmla="*/ 240506 w 857250"/>
                <a:gd name="connsiteY11" fmla="*/ 360521 h 361950"/>
                <a:gd name="connsiteX12" fmla="*/ 240506 w 857250"/>
                <a:gd name="connsiteY12" fmla="*/ 360521 h 361950"/>
                <a:gd name="connsiteX13" fmla="*/ 522446 w 857250"/>
                <a:gd name="connsiteY13" fmla="*/ 360521 h 361950"/>
                <a:gd name="connsiteX14" fmla="*/ 544354 w 857250"/>
                <a:gd name="connsiteY14" fmla="*/ 360521 h 361950"/>
                <a:gd name="connsiteX15" fmla="*/ 566261 w 857250"/>
                <a:gd name="connsiteY15" fmla="*/ 360521 h 361950"/>
                <a:gd name="connsiteX16" fmla="*/ 631031 w 857250"/>
                <a:gd name="connsiteY16" fmla="*/ 360521 h 361950"/>
                <a:gd name="connsiteX17" fmla="*/ 715804 w 857250"/>
                <a:gd name="connsiteY17" fmla="*/ 275749 h 361950"/>
                <a:gd name="connsiteX18" fmla="*/ 800576 w 857250"/>
                <a:gd name="connsiteY18" fmla="*/ 360521 h 361950"/>
                <a:gd name="connsiteX19" fmla="*/ 852011 w 857250"/>
                <a:gd name="connsiteY19" fmla="*/ 360521 h 361950"/>
                <a:gd name="connsiteX20" fmla="*/ 852011 w 857250"/>
                <a:gd name="connsiteY20" fmla="*/ 159544 h 361950"/>
                <a:gd name="connsiteX21" fmla="*/ 751999 w 857250"/>
                <a:gd name="connsiteY21" fmla="*/ 7144 h 361950"/>
                <a:gd name="connsiteX22" fmla="*/ 566261 w 857250"/>
                <a:gd name="connsiteY22" fmla="*/ 338614 h 361950"/>
                <a:gd name="connsiteX23" fmla="*/ 544354 w 857250"/>
                <a:gd name="connsiteY23" fmla="*/ 338614 h 361950"/>
                <a:gd name="connsiteX24" fmla="*/ 544354 w 857250"/>
                <a:gd name="connsiteY24" fmla="*/ 278606 h 361950"/>
                <a:gd name="connsiteX25" fmla="*/ 566261 w 857250"/>
                <a:gd name="connsiteY25" fmla="*/ 278606 h 361950"/>
                <a:gd name="connsiteX26" fmla="*/ 566261 w 857250"/>
                <a:gd name="connsiteY26" fmla="*/ 338614 h 361950"/>
                <a:gd name="connsiteX27" fmla="*/ 813911 w 857250"/>
                <a:gd name="connsiteY27" fmla="*/ 203359 h 361950"/>
                <a:gd name="connsiteX28" fmla="*/ 604361 w 857250"/>
                <a:gd name="connsiteY28" fmla="*/ 180499 h 361950"/>
                <a:gd name="connsiteX29" fmla="*/ 604361 w 857250"/>
                <a:gd name="connsiteY29" fmla="*/ 45244 h 361950"/>
                <a:gd name="connsiteX30" fmla="*/ 731044 w 857250"/>
                <a:gd name="connsiteY30" fmla="*/ 45244 h 361950"/>
                <a:gd name="connsiteX31" fmla="*/ 814864 w 857250"/>
                <a:gd name="connsiteY31" fmla="*/ 170974 h 361950"/>
                <a:gd name="connsiteX32" fmla="*/ 813911 w 857250"/>
                <a:gd name="connsiteY32" fmla="*/ 203359 h 361950"/>
                <a:gd name="connsiteX33" fmla="*/ 813911 w 857250"/>
                <a:gd name="connsiteY33" fmla="*/ 203359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857250" h="361950">
                  <a:moveTo>
                    <a:pt x="751999" y="7144"/>
                  </a:moveTo>
                  <a:lnTo>
                    <a:pt x="566261" y="7144"/>
                  </a:lnTo>
                  <a:lnTo>
                    <a:pt x="566261" y="160496"/>
                  </a:lnTo>
                  <a:lnTo>
                    <a:pt x="566261" y="257651"/>
                  </a:lnTo>
                  <a:lnTo>
                    <a:pt x="544354" y="257651"/>
                  </a:lnTo>
                  <a:lnTo>
                    <a:pt x="522446" y="257651"/>
                  </a:lnTo>
                  <a:lnTo>
                    <a:pt x="7144" y="257651"/>
                  </a:lnTo>
                  <a:lnTo>
                    <a:pt x="7144" y="360521"/>
                  </a:lnTo>
                  <a:lnTo>
                    <a:pt x="69056" y="360521"/>
                  </a:lnTo>
                  <a:cubicBezTo>
                    <a:pt x="69056" y="360521"/>
                    <a:pt x="69056" y="360521"/>
                    <a:pt x="69056" y="360521"/>
                  </a:cubicBezTo>
                  <a:cubicBezTo>
                    <a:pt x="69056" y="312896"/>
                    <a:pt x="107156" y="274796"/>
                    <a:pt x="154781" y="274796"/>
                  </a:cubicBezTo>
                  <a:cubicBezTo>
                    <a:pt x="202406" y="274796"/>
                    <a:pt x="240506" y="312896"/>
                    <a:pt x="240506" y="360521"/>
                  </a:cubicBezTo>
                  <a:cubicBezTo>
                    <a:pt x="240506" y="360521"/>
                    <a:pt x="240506" y="360521"/>
                    <a:pt x="240506" y="360521"/>
                  </a:cubicBezTo>
                  <a:lnTo>
                    <a:pt x="522446" y="360521"/>
                  </a:lnTo>
                  <a:lnTo>
                    <a:pt x="544354" y="360521"/>
                  </a:lnTo>
                  <a:lnTo>
                    <a:pt x="566261" y="360521"/>
                  </a:lnTo>
                  <a:lnTo>
                    <a:pt x="631031" y="360521"/>
                  </a:lnTo>
                  <a:cubicBezTo>
                    <a:pt x="631031" y="313849"/>
                    <a:pt x="669131" y="275749"/>
                    <a:pt x="715804" y="275749"/>
                  </a:cubicBezTo>
                  <a:cubicBezTo>
                    <a:pt x="762476" y="275749"/>
                    <a:pt x="800576" y="313849"/>
                    <a:pt x="800576" y="360521"/>
                  </a:cubicBezTo>
                  <a:lnTo>
                    <a:pt x="852011" y="360521"/>
                  </a:lnTo>
                  <a:lnTo>
                    <a:pt x="852011" y="159544"/>
                  </a:lnTo>
                  <a:lnTo>
                    <a:pt x="751999" y="7144"/>
                  </a:lnTo>
                  <a:close/>
                  <a:moveTo>
                    <a:pt x="566261" y="338614"/>
                  </a:moveTo>
                  <a:lnTo>
                    <a:pt x="544354" y="338614"/>
                  </a:lnTo>
                  <a:lnTo>
                    <a:pt x="544354" y="278606"/>
                  </a:lnTo>
                  <a:lnTo>
                    <a:pt x="566261" y="278606"/>
                  </a:lnTo>
                  <a:lnTo>
                    <a:pt x="566261" y="338614"/>
                  </a:lnTo>
                  <a:close/>
                  <a:moveTo>
                    <a:pt x="813911" y="203359"/>
                  </a:moveTo>
                  <a:lnTo>
                    <a:pt x="604361" y="180499"/>
                  </a:lnTo>
                  <a:lnTo>
                    <a:pt x="604361" y="45244"/>
                  </a:lnTo>
                  <a:lnTo>
                    <a:pt x="731044" y="45244"/>
                  </a:lnTo>
                  <a:lnTo>
                    <a:pt x="814864" y="170974"/>
                  </a:lnTo>
                  <a:lnTo>
                    <a:pt x="813911" y="203359"/>
                  </a:lnTo>
                  <a:lnTo>
                    <a:pt x="813911" y="203359"/>
                  </a:lnTo>
                  <a:close/>
                </a:path>
              </a:pathLst>
            </a:custGeom>
            <a:solidFill>
              <a:srgbClr val="A54B4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50" name="자유형: 도형 149">
              <a:extLst>
                <a:ext uri="{FF2B5EF4-FFF2-40B4-BE49-F238E27FC236}">
                  <a16:creationId xmlns:a16="http://schemas.microsoft.com/office/drawing/2014/main" id="{E7B2AD4E-3810-4C79-A18C-DA71E2B1D156}"/>
                </a:ext>
              </a:extLst>
            </p:cNvPr>
            <p:cNvSpPr/>
            <p:nvPr/>
          </p:nvSpPr>
          <p:spPr>
            <a:xfrm>
              <a:off x="6352075" y="3800999"/>
              <a:ext cx="250498" cy="250498"/>
            </a:xfrm>
            <a:custGeom>
              <a:avLst/>
              <a:gdLst>
                <a:gd name="connsiteX0" fmla="*/ 138589 w 142875"/>
                <a:gd name="connsiteY0" fmla="*/ 72866 h 142875"/>
                <a:gd name="connsiteX1" fmla="*/ 72866 w 142875"/>
                <a:gd name="connsiteY1" fmla="*/ 138589 h 142875"/>
                <a:gd name="connsiteX2" fmla="*/ 7144 w 142875"/>
                <a:gd name="connsiteY2" fmla="*/ 72866 h 142875"/>
                <a:gd name="connsiteX3" fmla="*/ 72866 w 142875"/>
                <a:gd name="connsiteY3" fmla="*/ 7144 h 142875"/>
                <a:gd name="connsiteX4" fmla="*/ 138589 w 142875"/>
                <a:gd name="connsiteY4" fmla="*/ 72866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75" h="142875">
                  <a:moveTo>
                    <a:pt x="138589" y="72866"/>
                  </a:moveTo>
                  <a:cubicBezTo>
                    <a:pt x="138589" y="109164"/>
                    <a:pt x="109164" y="138589"/>
                    <a:pt x="72866" y="138589"/>
                  </a:cubicBezTo>
                  <a:cubicBezTo>
                    <a:pt x="36569" y="138589"/>
                    <a:pt x="7144" y="109164"/>
                    <a:pt x="7144" y="72866"/>
                  </a:cubicBezTo>
                  <a:cubicBezTo>
                    <a:pt x="7144" y="36569"/>
                    <a:pt x="36569" y="7144"/>
                    <a:pt x="72866" y="7144"/>
                  </a:cubicBezTo>
                  <a:cubicBezTo>
                    <a:pt x="109164" y="7144"/>
                    <a:pt x="138589" y="36569"/>
                    <a:pt x="138589" y="72866"/>
                  </a:cubicBezTo>
                  <a:close/>
                </a:path>
              </a:pathLst>
            </a:custGeom>
            <a:solidFill>
              <a:srgbClr val="A54B4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51" name="자유형: 도형 150">
              <a:extLst>
                <a:ext uri="{FF2B5EF4-FFF2-40B4-BE49-F238E27FC236}">
                  <a16:creationId xmlns:a16="http://schemas.microsoft.com/office/drawing/2014/main" id="{B17CAB49-5D60-4A8B-AD5B-EF710FC1B602}"/>
                </a:ext>
              </a:extLst>
            </p:cNvPr>
            <p:cNvSpPr/>
            <p:nvPr/>
          </p:nvSpPr>
          <p:spPr>
            <a:xfrm>
              <a:off x="5366784" y="3800999"/>
              <a:ext cx="250498" cy="250498"/>
            </a:xfrm>
            <a:custGeom>
              <a:avLst/>
              <a:gdLst>
                <a:gd name="connsiteX0" fmla="*/ 138589 w 142875"/>
                <a:gd name="connsiteY0" fmla="*/ 72866 h 142875"/>
                <a:gd name="connsiteX1" fmla="*/ 72866 w 142875"/>
                <a:gd name="connsiteY1" fmla="*/ 138589 h 142875"/>
                <a:gd name="connsiteX2" fmla="*/ 7144 w 142875"/>
                <a:gd name="connsiteY2" fmla="*/ 72866 h 142875"/>
                <a:gd name="connsiteX3" fmla="*/ 72866 w 142875"/>
                <a:gd name="connsiteY3" fmla="*/ 7144 h 142875"/>
                <a:gd name="connsiteX4" fmla="*/ 138589 w 142875"/>
                <a:gd name="connsiteY4" fmla="*/ 72866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75" h="142875">
                  <a:moveTo>
                    <a:pt x="138589" y="72866"/>
                  </a:moveTo>
                  <a:cubicBezTo>
                    <a:pt x="138589" y="109164"/>
                    <a:pt x="109164" y="138589"/>
                    <a:pt x="72866" y="138589"/>
                  </a:cubicBezTo>
                  <a:cubicBezTo>
                    <a:pt x="36569" y="138589"/>
                    <a:pt x="7144" y="109164"/>
                    <a:pt x="7144" y="72866"/>
                  </a:cubicBezTo>
                  <a:cubicBezTo>
                    <a:pt x="7144" y="36569"/>
                    <a:pt x="36569" y="7144"/>
                    <a:pt x="72866" y="7144"/>
                  </a:cubicBezTo>
                  <a:cubicBezTo>
                    <a:pt x="109164" y="7144"/>
                    <a:pt x="138589" y="36569"/>
                    <a:pt x="138589" y="72866"/>
                  </a:cubicBezTo>
                  <a:close/>
                </a:path>
              </a:pathLst>
            </a:custGeom>
            <a:solidFill>
              <a:srgbClr val="A54B4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grpSp>
          <p:nvGrpSpPr>
            <p:cNvPr id="100" name="그래픽 98">
              <a:extLst>
                <a:ext uri="{FF2B5EF4-FFF2-40B4-BE49-F238E27FC236}">
                  <a16:creationId xmlns:a16="http://schemas.microsoft.com/office/drawing/2014/main" id="{9DB398B6-D91B-44BB-AFF6-95632D5C7BCF}"/>
                </a:ext>
              </a:extLst>
            </p:cNvPr>
            <p:cNvGrpSpPr/>
            <p:nvPr/>
          </p:nvGrpSpPr>
          <p:grpSpPr>
            <a:xfrm>
              <a:off x="5387894" y="3088985"/>
              <a:ext cx="626962" cy="626962"/>
              <a:chOff x="4238625" y="2714625"/>
              <a:chExt cx="1408906" cy="1408906"/>
            </a:xfrm>
            <a:solidFill>
              <a:schemeClr val="bg1"/>
            </a:solidFill>
          </p:grpSpPr>
          <p:sp>
            <p:nvSpPr>
              <p:cNvPr id="101" name="자유형: 도형 100">
                <a:extLst>
                  <a:ext uri="{FF2B5EF4-FFF2-40B4-BE49-F238E27FC236}">
                    <a16:creationId xmlns:a16="http://schemas.microsoft.com/office/drawing/2014/main" id="{43F96077-4390-4C94-AF56-BA332BC517B7}"/>
                  </a:ext>
                </a:extLst>
              </p:cNvPr>
              <p:cNvSpPr/>
              <p:nvPr/>
            </p:nvSpPr>
            <p:spPr>
              <a:xfrm>
                <a:off x="4238625" y="2714625"/>
                <a:ext cx="1408906" cy="1408906"/>
              </a:xfrm>
              <a:custGeom>
                <a:avLst/>
                <a:gdLst>
                  <a:gd name="connsiteX0" fmla="*/ 714375 w 1408906"/>
                  <a:gd name="connsiteY0" fmla="*/ 1190625 h 1408906"/>
                  <a:gd name="connsiteX1" fmla="*/ 238125 w 1408906"/>
                  <a:gd name="connsiteY1" fmla="*/ 714375 h 1408906"/>
                  <a:gd name="connsiteX2" fmla="*/ 714375 w 1408906"/>
                  <a:gd name="connsiteY2" fmla="*/ 238125 h 1408906"/>
                  <a:gd name="connsiteX3" fmla="*/ 1190625 w 1408906"/>
                  <a:gd name="connsiteY3" fmla="*/ 714375 h 1408906"/>
                  <a:gd name="connsiteX4" fmla="*/ 714375 w 1408906"/>
                  <a:gd name="connsiteY4" fmla="*/ 1190625 h 1408906"/>
                  <a:gd name="connsiteX5" fmla="*/ 714375 w 1408906"/>
                  <a:gd name="connsiteY5" fmla="*/ 1158876 h 1408906"/>
                  <a:gd name="connsiteX6" fmla="*/ 1158875 w 1408906"/>
                  <a:gd name="connsiteY6" fmla="*/ 714375 h 1408906"/>
                  <a:gd name="connsiteX7" fmla="*/ 714375 w 1408906"/>
                  <a:gd name="connsiteY7" fmla="*/ 269876 h 1408906"/>
                  <a:gd name="connsiteX8" fmla="*/ 269875 w 1408906"/>
                  <a:gd name="connsiteY8" fmla="*/ 714375 h 1408906"/>
                  <a:gd name="connsiteX9" fmla="*/ 714375 w 1408906"/>
                  <a:gd name="connsiteY9" fmla="*/ 1158876 h 1408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408906" h="1408906">
                    <a:moveTo>
                      <a:pt x="714375" y="1190625"/>
                    </a:moveTo>
                    <a:cubicBezTo>
                      <a:pt x="450807" y="1190625"/>
                      <a:pt x="238125" y="977944"/>
                      <a:pt x="238125" y="714375"/>
                    </a:cubicBezTo>
                    <a:cubicBezTo>
                      <a:pt x="238125" y="450807"/>
                      <a:pt x="450807" y="238125"/>
                      <a:pt x="714375" y="238125"/>
                    </a:cubicBezTo>
                    <a:cubicBezTo>
                      <a:pt x="977943" y="238125"/>
                      <a:pt x="1190625" y="450807"/>
                      <a:pt x="1190625" y="714375"/>
                    </a:cubicBezTo>
                    <a:cubicBezTo>
                      <a:pt x="1190625" y="977944"/>
                      <a:pt x="977943" y="1190625"/>
                      <a:pt x="714375" y="1190625"/>
                    </a:cubicBezTo>
                    <a:close/>
                    <a:moveTo>
                      <a:pt x="714375" y="1158876"/>
                    </a:moveTo>
                    <a:cubicBezTo>
                      <a:pt x="960903" y="1158876"/>
                      <a:pt x="1158875" y="960903"/>
                      <a:pt x="1158875" y="714375"/>
                    </a:cubicBezTo>
                    <a:cubicBezTo>
                      <a:pt x="1158875" y="467848"/>
                      <a:pt x="960903" y="269876"/>
                      <a:pt x="714375" y="269876"/>
                    </a:cubicBezTo>
                    <a:cubicBezTo>
                      <a:pt x="467847" y="269876"/>
                      <a:pt x="269875" y="467848"/>
                      <a:pt x="269875" y="714375"/>
                    </a:cubicBezTo>
                    <a:cubicBezTo>
                      <a:pt x="269875" y="960903"/>
                      <a:pt x="467847" y="1158876"/>
                      <a:pt x="714375" y="1158876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02" name="자유형: 도형 101">
                <a:extLst>
                  <a:ext uri="{FF2B5EF4-FFF2-40B4-BE49-F238E27FC236}">
                    <a16:creationId xmlns:a16="http://schemas.microsoft.com/office/drawing/2014/main" id="{0A85F91A-BE68-40DD-9066-5AE19F3DE269}"/>
                  </a:ext>
                </a:extLst>
              </p:cNvPr>
              <p:cNvSpPr/>
              <p:nvPr/>
            </p:nvSpPr>
            <p:spPr>
              <a:xfrm>
                <a:off x="4551164" y="3027166"/>
                <a:ext cx="793750" cy="793750"/>
              </a:xfrm>
              <a:custGeom>
                <a:avLst/>
                <a:gdLst>
                  <a:gd name="connsiteX0" fmla="*/ 400937 w 793750"/>
                  <a:gd name="connsiteY0" fmla="*/ 223246 h 793750"/>
                  <a:gd name="connsiteX1" fmla="*/ 253190 w 793750"/>
                  <a:gd name="connsiteY1" fmla="*/ 302733 h 793750"/>
                  <a:gd name="connsiteX2" fmla="*/ 253186 w 793750"/>
                  <a:gd name="connsiteY2" fmla="*/ 302736 h 793750"/>
                  <a:gd name="connsiteX3" fmla="*/ 253179 w 793750"/>
                  <a:gd name="connsiteY3" fmla="*/ 302745 h 793750"/>
                  <a:gd name="connsiteX4" fmla="*/ 253179 w 793750"/>
                  <a:gd name="connsiteY4" fmla="*/ 302748 h 793750"/>
                  <a:gd name="connsiteX5" fmla="*/ 253175 w 793750"/>
                  <a:gd name="connsiteY5" fmla="*/ 302752 h 793750"/>
                  <a:gd name="connsiteX6" fmla="*/ 302734 w 793750"/>
                  <a:gd name="connsiteY6" fmla="*/ 550483 h 793750"/>
                  <a:gd name="connsiteX7" fmla="*/ 547874 w 793750"/>
                  <a:gd name="connsiteY7" fmla="*/ 504739 h 793750"/>
                  <a:gd name="connsiteX8" fmla="*/ 547882 w 793750"/>
                  <a:gd name="connsiteY8" fmla="*/ 504732 h 793750"/>
                  <a:gd name="connsiteX9" fmla="*/ 550478 w 793750"/>
                  <a:gd name="connsiteY9" fmla="*/ 500951 h 793750"/>
                  <a:gd name="connsiteX10" fmla="*/ 550478 w 793750"/>
                  <a:gd name="connsiteY10" fmla="*/ 500946 h 793750"/>
                  <a:gd name="connsiteX11" fmla="*/ 550486 w 793750"/>
                  <a:gd name="connsiteY11" fmla="*/ 500934 h 793750"/>
                  <a:gd name="connsiteX12" fmla="*/ 500935 w 793750"/>
                  <a:gd name="connsiteY12" fmla="*/ 253186 h 793750"/>
                  <a:gd name="connsiteX13" fmla="*/ 400937 w 793750"/>
                  <a:gd name="connsiteY13" fmla="*/ 223246 h 793750"/>
                  <a:gd name="connsiteX14" fmla="*/ 401015 w 793750"/>
                  <a:gd name="connsiteY14" fmla="*/ 252853 h 793750"/>
                  <a:gd name="connsiteX15" fmla="*/ 484424 w 793750"/>
                  <a:gd name="connsiteY15" fmla="*/ 277952 h 793750"/>
                  <a:gd name="connsiteX16" fmla="*/ 550591 w 793750"/>
                  <a:gd name="connsiteY16" fmla="*/ 393671 h 793750"/>
                  <a:gd name="connsiteX17" fmla="*/ 523689 w 793750"/>
                  <a:gd name="connsiteY17" fmla="*/ 366679 h 793750"/>
                  <a:gd name="connsiteX18" fmla="*/ 389445 w 793750"/>
                  <a:gd name="connsiteY18" fmla="*/ 393593 h 793750"/>
                  <a:gd name="connsiteX19" fmla="*/ 296513 w 793750"/>
                  <a:gd name="connsiteY19" fmla="*/ 412201 h 793750"/>
                  <a:gd name="connsiteX20" fmla="*/ 277929 w 793750"/>
                  <a:gd name="connsiteY20" fmla="*/ 319295 h 793750"/>
                  <a:gd name="connsiteX21" fmla="*/ 277948 w 793750"/>
                  <a:gd name="connsiteY21" fmla="*/ 319295 h 793750"/>
                  <a:gd name="connsiteX22" fmla="*/ 277952 w 793750"/>
                  <a:gd name="connsiteY22" fmla="*/ 319286 h 793750"/>
                  <a:gd name="connsiteX23" fmla="*/ 277960 w 793750"/>
                  <a:gd name="connsiteY23" fmla="*/ 319278 h 793750"/>
                  <a:gd name="connsiteX24" fmla="*/ 401015 w 793750"/>
                  <a:gd name="connsiteY24" fmla="*/ 252891 h 793750"/>
                  <a:gd name="connsiteX25" fmla="*/ 469600 w 793750"/>
                  <a:gd name="connsiteY25" fmla="*/ 380106 h 793750"/>
                  <a:gd name="connsiteX26" fmla="*/ 507179 w 793750"/>
                  <a:gd name="connsiteY26" fmla="*/ 391447 h 793750"/>
                  <a:gd name="connsiteX27" fmla="*/ 527654 w 793750"/>
                  <a:gd name="connsiteY27" fmla="*/ 481359 h 793750"/>
                  <a:gd name="connsiteX28" fmla="*/ 525724 w 793750"/>
                  <a:gd name="connsiteY28" fmla="*/ 484416 h 793750"/>
                  <a:gd name="connsiteX29" fmla="*/ 525716 w 793750"/>
                  <a:gd name="connsiteY29" fmla="*/ 484423 h 793750"/>
                  <a:gd name="connsiteX30" fmla="*/ 524879 w 793750"/>
                  <a:gd name="connsiteY30" fmla="*/ 485615 h 793750"/>
                  <a:gd name="connsiteX31" fmla="*/ 319318 w 793750"/>
                  <a:gd name="connsiteY31" fmla="*/ 525620 h 793750"/>
                  <a:gd name="connsiteX32" fmla="*/ 253333 w 793750"/>
                  <a:gd name="connsiteY32" fmla="*/ 410227 h 793750"/>
                  <a:gd name="connsiteX33" fmla="*/ 280002 w 793750"/>
                  <a:gd name="connsiteY33" fmla="*/ 436965 h 793750"/>
                  <a:gd name="connsiteX34" fmla="*/ 414223 w 793750"/>
                  <a:gd name="connsiteY34" fmla="*/ 410087 h 793750"/>
                  <a:gd name="connsiteX35" fmla="*/ 414227 w 793750"/>
                  <a:gd name="connsiteY35" fmla="*/ 410084 h 793750"/>
                  <a:gd name="connsiteX36" fmla="*/ 469599 w 793750"/>
                  <a:gd name="connsiteY36" fmla="*/ 380106 h 793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793750" h="793750">
                    <a:moveTo>
                      <a:pt x="400937" y="223246"/>
                    </a:moveTo>
                    <a:cubicBezTo>
                      <a:pt x="343562" y="223623"/>
                      <a:pt x="287337" y="251517"/>
                      <a:pt x="253190" y="302733"/>
                    </a:cubicBezTo>
                    <a:cubicBezTo>
                      <a:pt x="253189" y="302735"/>
                      <a:pt x="253187" y="302736"/>
                      <a:pt x="253186" y="302736"/>
                    </a:cubicBezTo>
                    <a:cubicBezTo>
                      <a:pt x="253184" y="302741"/>
                      <a:pt x="253181" y="302742"/>
                      <a:pt x="253179" y="302745"/>
                    </a:cubicBezTo>
                    <a:cubicBezTo>
                      <a:pt x="253178" y="302746"/>
                      <a:pt x="253179" y="302748"/>
                      <a:pt x="253179" y="302748"/>
                    </a:cubicBezTo>
                    <a:cubicBezTo>
                      <a:pt x="253178" y="302751"/>
                      <a:pt x="253176" y="302751"/>
                      <a:pt x="253175" y="302752"/>
                    </a:cubicBezTo>
                    <a:cubicBezTo>
                      <a:pt x="198555" y="384701"/>
                      <a:pt x="220789" y="495852"/>
                      <a:pt x="302734" y="550483"/>
                    </a:cubicBezTo>
                    <a:cubicBezTo>
                      <a:pt x="383401" y="604261"/>
                      <a:pt x="492374" y="583562"/>
                      <a:pt x="547874" y="504739"/>
                    </a:cubicBezTo>
                    <a:cubicBezTo>
                      <a:pt x="547876" y="504737"/>
                      <a:pt x="547880" y="504737"/>
                      <a:pt x="547882" y="504732"/>
                    </a:cubicBezTo>
                    <a:cubicBezTo>
                      <a:pt x="548759" y="503482"/>
                      <a:pt x="549628" y="502225"/>
                      <a:pt x="550478" y="500951"/>
                    </a:cubicBezTo>
                    <a:lnTo>
                      <a:pt x="550478" y="500946"/>
                    </a:lnTo>
                    <a:cubicBezTo>
                      <a:pt x="550481" y="500941"/>
                      <a:pt x="550484" y="500939"/>
                      <a:pt x="550486" y="500934"/>
                    </a:cubicBezTo>
                    <a:cubicBezTo>
                      <a:pt x="605120" y="418984"/>
                      <a:pt x="582885" y="307821"/>
                      <a:pt x="500935" y="253186"/>
                    </a:cubicBezTo>
                    <a:cubicBezTo>
                      <a:pt x="470204" y="232698"/>
                      <a:pt x="435363" y="223018"/>
                      <a:pt x="400937" y="223246"/>
                    </a:cubicBezTo>
                    <a:close/>
                    <a:moveTo>
                      <a:pt x="401015" y="252853"/>
                    </a:moveTo>
                    <a:cubicBezTo>
                      <a:pt x="429675" y="252654"/>
                      <a:pt x="458712" y="260810"/>
                      <a:pt x="484424" y="277952"/>
                    </a:cubicBezTo>
                    <a:cubicBezTo>
                      <a:pt x="525077" y="305054"/>
                      <a:pt x="548103" y="348499"/>
                      <a:pt x="550591" y="393671"/>
                    </a:cubicBezTo>
                    <a:cubicBezTo>
                      <a:pt x="543707" y="383255"/>
                      <a:pt x="534695" y="374016"/>
                      <a:pt x="523689" y="366679"/>
                    </a:cubicBezTo>
                    <a:cubicBezTo>
                      <a:pt x="479339" y="337112"/>
                      <a:pt x="418971" y="349214"/>
                      <a:pt x="389445" y="393593"/>
                    </a:cubicBezTo>
                    <a:cubicBezTo>
                      <a:pt x="368828" y="424546"/>
                      <a:pt x="327459" y="432830"/>
                      <a:pt x="296513" y="412201"/>
                    </a:cubicBezTo>
                    <a:cubicBezTo>
                      <a:pt x="265578" y="391578"/>
                      <a:pt x="257313" y="350228"/>
                      <a:pt x="277929" y="319295"/>
                    </a:cubicBezTo>
                    <a:cubicBezTo>
                      <a:pt x="277937" y="319283"/>
                      <a:pt x="277940" y="319295"/>
                      <a:pt x="277948" y="319295"/>
                    </a:cubicBezTo>
                    <a:cubicBezTo>
                      <a:pt x="277950" y="319290"/>
                      <a:pt x="277951" y="319288"/>
                      <a:pt x="277952" y="319286"/>
                    </a:cubicBezTo>
                    <a:cubicBezTo>
                      <a:pt x="277954" y="319283"/>
                      <a:pt x="277958" y="319281"/>
                      <a:pt x="277960" y="319278"/>
                    </a:cubicBezTo>
                    <a:cubicBezTo>
                      <a:pt x="306530" y="276430"/>
                      <a:pt x="353251" y="253158"/>
                      <a:pt x="401015" y="252891"/>
                    </a:cubicBezTo>
                    <a:close/>
                    <a:moveTo>
                      <a:pt x="469600" y="380106"/>
                    </a:moveTo>
                    <a:cubicBezTo>
                      <a:pt x="482496" y="380106"/>
                      <a:pt x="495570" y="383710"/>
                      <a:pt x="507179" y="391447"/>
                    </a:cubicBezTo>
                    <a:cubicBezTo>
                      <a:pt x="537127" y="411414"/>
                      <a:pt x="545829" y="450801"/>
                      <a:pt x="527654" y="481359"/>
                    </a:cubicBezTo>
                    <a:cubicBezTo>
                      <a:pt x="527009" y="482369"/>
                      <a:pt x="526397" y="483408"/>
                      <a:pt x="525724" y="484416"/>
                    </a:cubicBezTo>
                    <a:cubicBezTo>
                      <a:pt x="525722" y="484421"/>
                      <a:pt x="525718" y="484421"/>
                      <a:pt x="525716" y="484423"/>
                    </a:cubicBezTo>
                    <a:cubicBezTo>
                      <a:pt x="525445" y="484821"/>
                      <a:pt x="525153" y="485218"/>
                      <a:pt x="524879" y="485615"/>
                    </a:cubicBezTo>
                    <a:cubicBezTo>
                      <a:pt x="478866" y="553104"/>
                      <a:pt x="387437" y="571031"/>
                      <a:pt x="319318" y="525620"/>
                    </a:cubicBezTo>
                    <a:cubicBezTo>
                      <a:pt x="278769" y="498587"/>
                      <a:pt x="255918" y="455278"/>
                      <a:pt x="253333" y="410227"/>
                    </a:cubicBezTo>
                    <a:cubicBezTo>
                      <a:pt x="260194" y="420529"/>
                      <a:pt x="269096" y="429696"/>
                      <a:pt x="280002" y="436965"/>
                    </a:cubicBezTo>
                    <a:cubicBezTo>
                      <a:pt x="324339" y="466522"/>
                      <a:pt x="384687" y="454437"/>
                      <a:pt x="414223" y="410087"/>
                    </a:cubicBezTo>
                    <a:lnTo>
                      <a:pt x="414227" y="410084"/>
                    </a:lnTo>
                    <a:cubicBezTo>
                      <a:pt x="427108" y="390723"/>
                      <a:pt x="448106" y="380219"/>
                      <a:pt x="469599" y="380106"/>
                    </a:cubicBezTo>
                    <a:close/>
                  </a:path>
                </a:pathLst>
              </a:custGeom>
              <a:grpFill/>
              <a:ln w="14287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03" name="자유형: 도형 102">
                <a:extLst>
                  <a:ext uri="{FF2B5EF4-FFF2-40B4-BE49-F238E27FC236}">
                    <a16:creationId xmlns:a16="http://schemas.microsoft.com/office/drawing/2014/main" id="{3A9AC4E8-C5D2-44FD-A7FF-F821670EDCC2}"/>
                  </a:ext>
                </a:extLst>
              </p:cNvPr>
              <p:cNvSpPr/>
              <p:nvPr/>
            </p:nvSpPr>
            <p:spPr>
              <a:xfrm>
                <a:off x="4556816" y="3114160"/>
                <a:ext cx="178594" cy="218281"/>
              </a:xfrm>
              <a:custGeom>
                <a:avLst/>
                <a:gdLst>
                  <a:gd name="connsiteX0" fmla="*/ 30232 w 178593"/>
                  <a:gd name="connsiteY0" fmla="*/ 176536 h 218281"/>
                  <a:gd name="connsiteX1" fmla="*/ 54998 w 178593"/>
                  <a:gd name="connsiteY1" fmla="*/ 193047 h 218281"/>
                  <a:gd name="connsiteX2" fmla="*/ 152534 w 178593"/>
                  <a:gd name="connsiteY2" fmla="*/ 46743 h 218281"/>
                  <a:gd name="connsiteX3" fmla="*/ 127769 w 178593"/>
                  <a:gd name="connsiteY3" fmla="*/ 30232 h 218281"/>
                  <a:gd name="connsiteX4" fmla="*/ 30232 w 178593"/>
                  <a:gd name="connsiteY4" fmla="*/ 176536 h 218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8593" h="218281">
                    <a:moveTo>
                      <a:pt x="30232" y="176536"/>
                    </a:moveTo>
                    <a:lnTo>
                      <a:pt x="54998" y="193047"/>
                    </a:lnTo>
                    <a:lnTo>
                      <a:pt x="152534" y="46743"/>
                    </a:lnTo>
                    <a:lnTo>
                      <a:pt x="127769" y="30232"/>
                    </a:lnTo>
                    <a:lnTo>
                      <a:pt x="30232" y="176536"/>
                    </a:lnTo>
                    <a:close/>
                  </a:path>
                </a:pathLst>
              </a:custGeom>
              <a:grpFill/>
              <a:ln w="1934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11" name="자유형: 도형 110">
                <a:extLst>
                  <a:ext uri="{FF2B5EF4-FFF2-40B4-BE49-F238E27FC236}">
                    <a16:creationId xmlns:a16="http://schemas.microsoft.com/office/drawing/2014/main" id="{D6E571A3-31CF-4985-AD97-695DB62A752C}"/>
                  </a:ext>
                </a:extLst>
              </p:cNvPr>
              <p:cNvSpPr/>
              <p:nvPr/>
            </p:nvSpPr>
            <p:spPr>
              <a:xfrm>
                <a:off x="4593392" y="3138544"/>
                <a:ext cx="178594" cy="218281"/>
              </a:xfrm>
              <a:custGeom>
                <a:avLst/>
                <a:gdLst>
                  <a:gd name="connsiteX0" fmla="*/ 30232 w 178593"/>
                  <a:gd name="connsiteY0" fmla="*/ 176536 h 218281"/>
                  <a:gd name="connsiteX1" fmla="*/ 54998 w 178593"/>
                  <a:gd name="connsiteY1" fmla="*/ 193047 h 218281"/>
                  <a:gd name="connsiteX2" fmla="*/ 152534 w 178593"/>
                  <a:gd name="connsiteY2" fmla="*/ 46743 h 218281"/>
                  <a:gd name="connsiteX3" fmla="*/ 127769 w 178593"/>
                  <a:gd name="connsiteY3" fmla="*/ 30232 h 218281"/>
                  <a:gd name="connsiteX4" fmla="*/ 30232 w 178593"/>
                  <a:gd name="connsiteY4" fmla="*/ 176536 h 218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8593" h="218281">
                    <a:moveTo>
                      <a:pt x="30232" y="176536"/>
                    </a:moveTo>
                    <a:lnTo>
                      <a:pt x="54998" y="193047"/>
                    </a:lnTo>
                    <a:lnTo>
                      <a:pt x="152534" y="46743"/>
                    </a:lnTo>
                    <a:lnTo>
                      <a:pt x="127769" y="30232"/>
                    </a:lnTo>
                    <a:lnTo>
                      <a:pt x="30232" y="176536"/>
                    </a:lnTo>
                    <a:close/>
                  </a:path>
                </a:pathLst>
              </a:custGeom>
              <a:grpFill/>
              <a:ln w="1934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12" name="자유형: 도형 111">
                <a:extLst>
                  <a:ext uri="{FF2B5EF4-FFF2-40B4-BE49-F238E27FC236}">
                    <a16:creationId xmlns:a16="http://schemas.microsoft.com/office/drawing/2014/main" id="{A1D22936-4205-4F11-8D4B-E9D277F97A7E}"/>
                  </a:ext>
                </a:extLst>
              </p:cNvPr>
              <p:cNvSpPr/>
              <p:nvPr/>
            </p:nvSpPr>
            <p:spPr>
              <a:xfrm>
                <a:off x="4629968" y="3162929"/>
                <a:ext cx="178594" cy="218281"/>
              </a:xfrm>
              <a:custGeom>
                <a:avLst/>
                <a:gdLst>
                  <a:gd name="connsiteX0" fmla="*/ 30232 w 178593"/>
                  <a:gd name="connsiteY0" fmla="*/ 176536 h 218281"/>
                  <a:gd name="connsiteX1" fmla="*/ 54998 w 178593"/>
                  <a:gd name="connsiteY1" fmla="*/ 193047 h 218281"/>
                  <a:gd name="connsiteX2" fmla="*/ 152534 w 178593"/>
                  <a:gd name="connsiteY2" fmla="*/ 46742 h 218281"/>
                  <a:gd name="connsiteX3" fmla="*/ 127769 w 178593"/>
                  <a:gd name="connsiteY3" fmla="*/ 30232 h 218281"/>
                  <a:gd name="connsiteX4" fmla="*/ 30232 w 178593"/>
                  <a:gd name="connsiteY4" fmla="*/ 176536 h 218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8593" h="218281">
                    <a:moveTo>
                      <a:pt x="30232" y="176536"/>
                    </a:moveTo>
                    <a:lnTo>
                      <a:pt x="54998" y="193047"/>
                    </a:lnTo>
                    <a:lnTo>
                      <a:pt x="152534" y="46742"/>
                    </a:lnTo>
                    <a:lnTo>
                      <a:pt x="127769" y="30232"/>
                    </a:lnTo>
                    <a:lnTo>
                      <a:pt x="30232" y="176536"/>
                    </a:lnTo>
                    <a:close/>
                  </a:path>
                </a:pathLst>
              </a:custGeom>
              <a:grpFill/>
              <a:ln w="1934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13" name="자유형: 도형 112">
                <a:extLst>
                  <a:ext uri="{FF2B5EF4-FFF2-40B4-BE49-F238E27FC236}">
                    <a16:creationId xmlns:a16="http://schemas.microsoft.com/office/drawing/2014/main" id="{5632BDDF-8A7B-4E6F-A688-1C6CC303BB11}"/>
                  </a:ext>
                </a:extLst>
              </p:cNvPr>
              <p:cNvSpPr/>
              <p:nvPr/>
            </p:nvSpPr>
            <p:spPr>
              <a:xfrm>
                <a:off x="5129842" y="3138544"/>
                <a:ext cx="178594" cy="218281"/>
              </a:xfrm>
              <a:custGeom>
                <a:avLst/>
                <a:gdLst>
                  <a:gd name="connsiteX0" fmla="*/ 152534 w 178593"/>
                  <a:gd name="connsiteY0" fmla="*/ 176539 h 218281"/>
                  <a:gd name="connsiteX1" fmla="*/ 127769 w 178593"/>
                  <a:gd name="connsiteY1" fmla="*/ 193048 h 218281"/>
                  <a:gd name="connsiteX2" fmla="*/ 30232 w 178593"/>
                  <a:gd name="connsiteY2" fmla="*/ 46743 h 218281"/>
                  <a:gd name="connsiteX3" fmla="*/ 54998 w 178593"/>
                  <a:gd name="connsiteY3" fmla="*/ 30232 h 218281"/>
                  <a:gd name="connsiteX4" fmla="*/ 152534 w 178593"/>
                  <a:gd name="connsiteY4" fmla="*/ 176539 h 218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8593" h="218281">
                    <a:moveTo>
                      <a:pt x="152534" y="176539"/>
                    </a:moveTo>
                    <a:lnTo>
                      <a:pt x="127769" y="193048"/>
                    </a:lnTo>
                    <a:lnTo>
                      <a:pt x="30232" y="46743"/>
                    </a:lnTo>
                    <a:lnTo>
                      <a:pt x="54998" y="30232"/>
                    </a:lnTo>
                    <a:lnTo>
                      <a:pt x="152534" y="176539"/>
                    </a:lnTo>
                    <a:close/>
                  </a:path>
                </a:pathLst>
              </a:custGeom>
              <a:grpFill/>
              <a:ln w="1934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14" name="자유형: 도형 113">
                <a:extLst>
                  <a:ext uri="{FF2B5EF4-FFF2-40B4-BE49-F238E27FC236}">
                    <a16:creationId xmlns:a16="http://schemas.microsoft.com/office/drawing/2014/main" id="{585AA53D-C84C-44A0-9461-F51D025629A1}"/>
                  </a:ext>
                </a:extLst>
              </p:cNvPr>
              <p:cNvSpPr/>
              <p:nvPr/>
            </p:nvSpPr>
            <p:spPr>
              <a:xfrm>
                <a:off x="5093266" y="3162929"/>
                <a:ext cx="178594" cy="218281"/>
              </a:xfrm>
              <a:custGeom>
                <a:avLst/>
                <a:gdLst>
                  <a:gd name="connsiteX0" fmla="*/ 127769 w 178593"/>
                  <a:gd name="connsiteY0" fmla="*/ 193047 h 218281"/>
                  <a:gd name="connsiteX1" fmla="*/ 83062 w 178593"/>
                  <a:gd name="connsiteY1" fmla="*/ 125990 h 218281"/>
                  <a:gd name="connsiteX2" fmla="*/ 107828 w 178593"/>
                  <a:gd name="connsiteY2" fmla="*/ 109480 h 218281"/>
                  <a:gd name="connsiteX3" fmla="*/ 152535 w 178593"/>
                  <a:gd name="connsiteY3" fmla="*/ 176538 h 218281"/>
                  <a:gd name="connsiteX4" fmla="*/ 127769 w 178593"/>
                  <a:gd name="connsiteY4" fmla="*/ 193047 h 218281"/>
                  <a:gd name="connsiteX5" fmla="*/ 74935 w 178593"/>
                  <a:gd name="connsiteY5" fmla="*/ 113802 h 218281"/>
                  <a:gd name="connsiteX6" fmla="*/ 30232 w 178593"/>
                  <a:gd name="connsiteY6" fmla="*/ 46744 h 218281"/>
                  <a:gd name="connsiteX7" fmla="*/ 54998 w 178593"/>
                  <a:gd name="connsiteY7" fmla="*/ 30232 h 218281"/>
                  <a:gd name="connsiteX8" fmla="*/ 99701 w 178593"/>
                  <a:gd name="connsiteY8" fmla="*/ 97290 h 218281"/>
                  <a:gd name="connsiteX9" fmla="*/ 74935 w 178593"/>
                  <a:gd name="connsiteY9" fmla="*/ 113802 h 218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78593" h="218281">
                    <a:moveTo>
                      <a:pt x="127769" y="193047"/>
                    </a:moveTo>
                    <a:lnTo>
                      <a:pt x="83062" y="125990"/>
                    </a:lnTo>
                    <a:lnTo>
                      <a:pt x="107828" y="109480"/>
                    </a:lnTo>
                    <a:lnTo>
                      <a:pt x="152535" y="176538"/>
                    </a:lnTo>
                    <a:lnTo>
                      <a:pt x="127769" y="193047"/>
                    </a:lnTo>
                    <a:close/>
                    <a:moveTo>
                      <a:pt x="74935" y="113802"/>
                    </a:moveTo>
                    <a:lnTo>
                      <a:pt x="30232" y="46744"/>
                    </a:lnTo>
                    <a:lnTo>
                      <a:pt x="54998" y="30232"/>
                    </a:lnTo>
                    <a:lnTo>
                      <a:pt x="99701" y="97290"/>
                    </a:lnTo>
                    <a:lnTo>
                      <a:pt x="74935" y="113802"/>
                    </a:lnTo>
                    <a:close/>
                  </a:path>
                </a:pathLst>
              </a:custGeom>
              <a:grpFill/>
              <a:ln w="1934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15" name="자유형: 도형 114">
                <a:extLst>
                  <a:ext uri="{FF2B5EF4-FFF2-40B4-BE49-F238E27FC236}">
                    <a16:creationId xmlns:a16="http://schemas.microsoft.com/office/drawing/2014/main" id="{74070B4D-0318-4D64-B71C-FF03EF03BADF}"/>
                  </a:ext>
                </a:extLst>
              </p:cNvPr>
              <p:cNvSpPr/>
              <p:nvPr/>
            </p:nvSpPr>
            <p:spPr>
              <a:xfrm>
                <a:off x="5166420" y="3114160"/>
                <a:ext cx="178594" cy="218281"/>
              </a:xfrm>
              <a:custGeom>
                <a:avLst/>
                <a:gdLst>
                  <a:gd name="connsiteX0" fmla="*/ 127765 w 178593"/>
                  <a:gd name="connsiteY0" fmla="*/ 193048 h 218281"/>
                  <a:gd name="connsiteX1" fmla="*/ 83062 w 178593"/>
                  <a:gd name="connsiteY1" fmla="*/ 125991 h 218281"/>
                  <a:gd name="connsiteX2" fmla="*/ 107828 w 178593"/>
                  <a:gd name="connsiteY2" fmla="*/ 109481 h 218281"/>
                  <a:gd name="connsiteX3" fmla="*/ 152531 w 178593"/>
                  <a:gd name="connsiteY3" fmla="*/ 176539 h 218281"/>
                  <a:gd name="connsiteX4" fmla="*/ 127765 w 178593"/>
                  <a:gd name="connsiteY4" fmla="*/ 193048 h 218281"/>
                  <a:gd name="connsiteX5" fmla="*/ 74935 w 178593"/>
                  <a:gd name="connsiteY5" fmla="*/ 113797 h 218281"/>
                  <a:gd name="connsiteX6" fmla="*/ 30232 w 178593"/>
                  <a:gd name="connsiteY6" fmla="*/ 46743 h 218281"/>
                  <a:gd name="connsiteX7" fmla="*/ 54994 w 178593"/>
                  <a:gd name="connsiteY7" fmla="*/ 30232 h 218281"/>
                  <a:gd name="connsiteX8" fmla="*/ 99697 w 178593"/>
                  <a:gd name="connsiteY8" fmla="*/ 97291 h 218281"/>
                  <a:gd name="connsiteX9" fmla="*/ 74935 w 178593"/>
                  <a:gd name="connsiteY9" fmla="*/ 113797 h 218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78593" h="218281">
                    <a:moveTo>
                      <a:pt x="127765" y="193048"/>
                    </a:moveTo>
                    <a:lnTo>
                      <a:pt x="83062" y="125991"/>
                    </a:lnTo>
                    <a:lnTo>
                      <a:pt x="107828" y="109481"/>
                    </a:lnTo>
                    <a:lnTo>
                      <a:pt x="152531" y="176539"/>
                    </a:lnTo>
                    <a:lnTo>
                      <a:pt x="127765" y="193048"/>
                    </a:lnTo>
                    <a:close/>
                    <a:moveTo>
                      <a:pt x="74935" y="113797"/>
                    </a:moveTo>
                    <a:lnTo>
                      <a:pt x="30232" y="46743"/>
                    </a:lnTo>
                    <a:lnTo>
                      <a:pt x="54994" y="30232"/>
                    </a:lnTo>
                    <a:lnTo>
                      <a:pt x="99697" y="97291"/>
                    </a:lnTo>
                    <a:lnTo>
                      <a:pt x="74935" y="113797"/>
                    </a:lnTo>
                    <a:close/>
                  </a:path>
                </a:pathLst>
              </a:custGeom>
              <a:grpFill/>
              <a:ln w="1934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16" name="자유형: 도형 115">
                <a:extLst>
                  <a:ext uri="{FF2B5EF4-FFF2-40B4-BE49-F238E27FC236}">
                    <a16:creationId xmlns:a16="http://schemas.microsoft.com/office/drawing/2014/main" id="{CEEAFB8E-CAFA-4E9A-BA7C-50EA0AF4EAA3}"/>
                  </a:ext>
                </a:extLst>
              </p:cNvPr>
              <p:cNvSpPr/>
              <p:nvPr/>
            </p:nvSpPr>
            <p:spPr>
              <a:xfrm>
                <a:off x="5093266" y="3471796"/>
                <a:ext cx="178594" cy="218281"/>
              </a:xfrm>
              <a:custGeom>
                <a:avLst/>
                <a:gdLst>
                  <a:gd name="connsiteX0" fmla="*/ 127769 w 178593"/>
                  <a:gd name="connsiteY0" fmla="*/ 30232 h 218281"/>
                  <a:gd name="connsiteX1" fmla="*/ 83062 w 178593"/>
                  <a:gd name="connsiteY1" fmla="*/ 97290 h 218281"/>
                  <a:gd name="connsiteX2" fmla="*/ 107828 w 178593"/>
                  <a:gd name="connsiteY2" fmla="*/ 113798 h 218281"/>
                  <a:gd name="connsiteX3" fmla="*/ 152535 w 178593"/>
                  <a:gd name="connsiteY3" fmla="*/ 46741 h 218281"/>
                  <a:gd name="connsiteX4" fmla="*/ 127769 w 178593"/>
                  <a:gd name="connsiteY4" fmla="*/ 30232 h 218281"/>
                  <a:gd name="connsiteX5" fmla="*/ 74935 w 178593"/>
                  <a:gd name="connsiteY5" fmla="*/ 109477 h 218281"/>
                  <a:gd name="connsiteX6" fmla="*/ 30232 w 178593"/>
                  <a:gd name="connsiteY6" fmla="*/ 176534 h 218281"/>
                  <a:gd name="connsiteX7" fmla="*/ 54998 w 178593"/>
                  <a:gd name="connsiteY7" fmla="*/ 193047 h 218281"/>
                  <a:gd name="connsiteX8" fmla="*/ 99701 w 178593"/>
                  <a:gd name="connsiteY8" fmla="*/ 125990 h 218281"/>
                  <a:gd name="connsiteX9" fmla="*/ 74935 w 178593"/>
                  <a:gd name="connsiteY9" fmla="*/ 109477 h 218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78593" h="218281">
                    <a:moveTo>
                      <a:pt x="127769" y="30232"/>
                    </a:moveTo>
                    <a:lnTo>
                      <a:pt x="83062" y="97290"/>
                    </a:lnTo>
                    <a:lnTo>
                      <a:pt x="107828" y="113798"/>
                    </a:lnTo>
                    <a:lnTo>
                      <a:pt x="152535" y="46741"/>
                    </a:lnTo>
                    <a:lnTo>
                      <a:pt x="127769" y="30232"/>
                    </a:lnTo>
                    <a:close/>
                    <a:moveTo>
                      <a:pt x="74935" y="109477"/>
                    </a:moveTo>
                    <a:lnTo>
                      <a:pt x="30232" y="176534"/>
                    </a:lnTo>
                    <a:lnTo>
                      <a:pt x="54998" y="193047"/>
                    </a:lnTo>
                    <a:lnTo>
                      <a:pt x="99701" y="125990"/>
                    </a:lnTo>
                    <a:lnTo>
                      <a:pt x="74935" y="109477"/>
                    </a:lnTo>
                    <a:close/>
                  </a:path>
                </a:pathLst>
              </a:custGeom>
              <a:grpFill/>
              <a:ln w="1934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17" name="자유형: 도형 116">
                <a:extLst>
                  <a:ext uri="{FF2B5EF4-FFF2-40B4-BE49-F238E27FC236}">
                    <a16:creationId xmlns:a16="http://schemas.microsoft.com/office/drawing/2014/main" id="{CA32D753-922D-41D2-AE74-4B649A933049}"/>
                  </a:ext>
                </a:extLst>
              </p:cNvPr>
              <p:cNvSpPr/>
              <p:nvPr/>
            </p:nvSpPr>
            <p:spPr>
              <a:xfrm>
                <a:off x="5129841" y="3496181"/>
                <a:ext cx="178594" cy="218281"/>
              </a:xfrm>
              <a:custGeom>
                <a:avLst/>
                <a:gdLst>
                  <a:gd name="connsiteX0" fmla="*/ 127769 w 178593"/>
                  <a:gd name="connsiteY0" fmla="*/ 30232 h 218281"/>
                  <a:gd name="connsiteX1" fmla="*/ 83063 w 178593"/>
                  <a:gd name="connsiteY1" fmla="*/ 97285 h 218281"/>
                  <a:gd name="connsiteX2" fmla="*/ 107828 w 178593"/>
                  <a:gd name="connsiteY2" fmla="*/ 113796 h 218281"/>
                  <a:gd name="connsiteX3" fmla="*/ 152535 w 178593"/>
                  <a:gd name="connsiteY3" fmla="*/ 46738 h 218281"/>
                  <a:gd name="connsiteX4" fmla="*/ 127769 w 178593"/>
                  <a:gd name="connsiteY4" fmla="*/ 30232 h 218281"/>
                  <a:gd name="connsiteX5" fmla="*/ 74935 w 178593"/>
                  <a:gd name="connsiteY5" fmla="*/ 109477 h 218281"/>
                  <a:gd name="connsiteX6" fmla="*/ 30232 w 178593"/>
                  <a:gd name="connsiteY6" fmla="*/ 176532 h 218281"/>
                  <a:gd name="connsiteX7" fmla="*/ 54998 w 178593"/>
                  <a:gd name="connsiteY7" fmla="*/ 193045 h 218281"/>
                  <a:gd name="connsiteX8" fmla="*/ 99701 w 178593"/>
                  <a:gd name="connsiteY8" fmla="*/ 125990 h 218281"/>
                  <a:gd name="connsiteX9" fmla="*/ 74935 w 178593"/>
                  <a:gd name="connsiteY9" fmla="*/ 109477 h 218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78593" h="218281">
                    <a:moveTo>
                      <a:pt x="127769" y="30232"/>
                    </a:moveTo>
                    <a:lnTo>
                      <a:pt x="83063" y="97285"/>
                    </a:lnTo>
                    <a:lnTo>
                      <a:pt x="107828" y="113796"/>
                    </a:lnTo>
                    <a:lnTo>
                      <a:pt x="152535" y="46738"/>
                    </a:lnTo>
                    <a:lnTo>
                      <a:pt x="127769" y="30232"/>
                    </a:lnTo>
                    <a:close/>
                    <a:moveTo>
                      <a:pt x="74935" y="109477"/>
                    </a:moveTo>
                    <a:lnTo>
                      <a:pt x="30232" y="176532"/>
                    </a:lnTo>
                    <a:lnTo>
                      <a:pt x="54998" y="193045"/>
                    </a:lnTo>
                    <a:lnTo>
                      <a:pt x="99701" y="125990"/>
                    </a:lnTo>
                    <a:lnTo>
                      <a:pt x="74935" y="109477"/>
                    </a:lnTo>
                    <a:close/>
                  </a:path>
                </a:pathLst>
              </a:custGeom>
              <a:grpFill/>
              <a:ln w="1934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18" name="자유형: 도형 117">
                <a:extLst>
                  <a:ext uri="{FF2B5EF4-FFF2-40B4-BE49-F238E27FC236}">
                    <a16:creationId xmlns:a16="http://schemas.microsoft.com/office/drawing/2014/main" id="{F6136504-899C-4C25-8388-21EE6BA016CF}"/>
                  </a:ext>
                </a:extLst>
              </p:cNvPr>
              <p:cNvSpPr/>
              <p:nvPr/>
            </p:nvSpPr>
            <p:spPr>
              <a:xfrm>
                <a:off x="5166420" y="3520562"/>
                <a:ext cx="178594" cy="218281"/>
              </a:xfrm>
              <a:custGeom>
                <a:avLst/>
                <a:gdLst>
                  <a:gd name="connsiteX0" fmla="*/ 127765 w 178593"/>
                  <a:gd name="connsiteY0" fmla="*/ 30232 h 218281"/>
                  <a:gd name="connsiteX1" fmla="*/ 83062 w 178593"/>
                  <a:gd name="connsiteY1" fmla="*/ 97290 h 218281"/>
                  <a:gd name="connsiteX2" fmla="*/ 107828 w 178593"/>
                  <a:gd name="connsiteY2" fmla="*/ 113800 h 218281"/>
                  <a:gd name="connsiteX3" fmla="*/ 152531 w 178593"/>
                  <a:gd name="connsiteY3" fmla="*/ 46743 h 218281"/>
                  <a:gd name="connsiteX4" fmla="*/ 127765 w 178593"/>
                  <a:gd name="connsiteY4" fmla="*/ 30232 h 218281"/>
                  <a:gd name="connsiteX5" fmla="*/ 74935 w 178593"/>
                  <a:gd name="connsiteY5" fmla="*/ 109484 h 218281"/>
                  <a:gd name="connsiteX6" fmla="*/ 30232 w 178593"/>
                  <a:gd name="connsiteY6" fmla="*/ 176536 h 218281"/>
                  <a:gd name="connsiteX7" fmla="*/ 54994 w 178593"/>
                  <a:gd name="connsiteY7" fmla="*/ 193050 h 218281"/>
                  <a:gd name="connsiteX8" fmla="*/ 99697 w 178593"/>
                  <a:gd name="connsiteY8" fmla="*/ 125990 h 218281"/>
                  <a:gd name="connsiteX9" fmla="*/ 74935 w 178593"/>
                  <a:gd name="connsiteY9" fmla="*/ 109484 h 218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78593" h="218281">
                    <a:moveTo>
                      <a:pt x="127765" y="30232"/>
                    </a:moveTo>
                    <a:lnTo>
                      <a:pt x="83062" y="97290"/>
                    </a:lnTo>
                    <a:lnTo>
                      <a:pt x="107828" y="113800"/>
                    </a:lnTo>
                    <a:lnTo>
                      <a:pt x="152531" y="46743"/>
                    </a:lnTo>
                    <a:lnTo>
                      <a:pt x="127765" y="30232"/>
                    </a:lnTo>
                    <a:close/>
                    <a:moveTo>
                      <a:pt x="74935" y="109484"/>
                    </a:moveTo>
                    <a:lnTo>
                      <a:pt x="30232" y="176536"/>
                    </a:lnTo>
                    <a:lnTo>
                      <a:pt x="54994" y="193050"/>
                    </a:lnTo>
                    <a:lnTo>
                      <a:pt x="99697" y="125990"/>
                    </a:lnTo>
                    <a:lnTo>
                      <a:pt x="74935" y="109484"/>
                    </a:lnTo>
                    <a:close/>
                  </a:path>
                </a:pathLst>
              </a:custGeom>
              <a:grpFill/>
              <a:ln w="1934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19" name="자유형: 도형 118">
                <a:extLst>
                  <a:ext uri="{FF2B5EF4-FFF2-40B4-BE49-F238E27FC236}">
                    <a16:creationId xmlns:a16="http://schemas.microsoft.com/office/drawing/2014/main" id="{B6A52B48-E1E0-41DC-806B-6A9016AFA11E}"/>
                  </a:ext>
                </a:extLst>
              </p:cNvPr>
              <p:cNvSpPr/>
              <p:nvPr/>
            </p:nvSpPr>
            <p:spPr>
              <a:xfrm>
                <a:off x="4556816" y="3520562"/>
                <a:ext cx="178594" cy="218281"/>
              </a:xfrm>
              <a:custGeom>
                <a:avLst/>
                <a:gdLst>
                  <a:gd name="connsiteX0" fmla="*/ 30232 w 178593"/>
                  <a:gd name="connsiteY0" fmla="*/ 46743 h 218281"/>
                  <a:gd name="connsiteX1" fmla="*/ 54998 w 178593"/>
                  <a:gd name="connsiteY1" fmla="*/ 30232 h 218281"/>
                  <a:gd name="connsiteX2" fmla="*/ 152534 w 178593"/>
                  <a:gd name="connsiteY2" fmla="*/ 176539 h 218281"/>
                  <a:gd name="connsiteX3" fmla="*/ 127769 w 178593"/>
                  <a:gd name="connsiteY3" fmla="*/ 193050 h 218281"/>
                  <a:gd name="connsiteX4" fmla="*/ 30232 w 178593"/>
                  <a:gd name="connsiteY4" fmla="*/ 46743 h 218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8593" h="218281">
                    <a:moveTo>
                      <a:pt x="30232" y="46743"/>
                    </a:moveTo>
                    <a:lnTo>
                      <a:pt x="54998" y="30232"/>
                    </a:lnTo>
                    <a:lnTo>
                      <a:pt x="152534" y="176539"/>
                    </a:lnTo>
                    <a:lnTo>
                      <a:pt x="127769" y="193050"/>
                    </a:lnTo>
                    <a:lnTo>
                      <a:pt x="30232" y="46743"/>
                    </a:lnTo>
                    <a:close/>
                  </a:path>
                </a:pathLst>
              </a:custGeom>
              <a:grpFill/>
              <a:ln w="1934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20" name="자유형: 도형 119">
                <a:extLst>
                  <a:ext uri="{FF2B5EF4-FFF2-40B4-BE49-F238E27FC236}">
                    <a16:creationId xmlns:a16="http://schemas.microsoft.com/office/drawing/2014/main" id="{779FF96A-F54E-4625-89A0-41828CC9BA38}"/>
                  </a:ext>
                </a:extLst>
              </p:cNvPr>
              <p:cNvSpPr/>
              <p:nvPr/>
            </p:nvSpPr>
            <p:spPr>
              <a:xfrm>
                <a:off x="4629968" y="3471796"/>
                <a:ext cx="178594" cy="218281"/>
              </a:xfrm>
              <a:custGeom>
                <a:avLst/>
                <a:gdLst>
                  <a:gd name="connsiteX0" fmla="*/ 30232 w 178593"/>
                  <a:gd name="connsiteY0" fmla="*/ 46741 h 218281"/>
                  <a:gd name="connsiteX1" fmla="*/ 54998 w 178593"/>
                  <a:gd name="connsiteY1" fmla="*/ 30232 h 218281"/>
                  <a:gd name="connsiteX2" fmla="*/ 152534 w 178593"/>
                  <a:gd name="connsiteY2" fmla="*/ 176536 h 218281"/>
                  <a:gd name="connsiteX3" fmla="*/ 127769 w 178593"/>
                  <a:gd name="connsiteY3" fmla="*/ 193047 h 218281"/>
                  <a:gd name="connsiteX4" fmla="*/ 30232 w 178593"/>
                  <a:gd name="connsiteY4" fmla="*/ 46741 h 218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8593" h="218281">
                    <a:moveTo>
                      <a:pt x="30232" y="46741"/>
                    </a:moveTo>
                    <a:lnTo>
                      <a:pt x="54998" y="30232"/>
                    </a:lnTo>
                    <a:lnTo>
                      <a:pt x="152534" y="176536"/>
                    </a:lnTo>
                    <a:lnTo>
                      <a:pt x="127769" y="193047"/>
                    </a:lnTo>
                    <a:lnTo>
                      <a:pt x="30232" y="46741"/>
                    </a:lnTo>
                    <a:close/>
                  </a:path>
                </a:pathLst>
              </a:custGeom>
              <a:grpFill/>
              <a:ln w="1934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121" name="자유형: 도형 120">
                <a:extLst>
                  <a:ext uri="{FF2B5EF4-FFF2-40B4-BE49-F238E27FC236}">
                    <a16:creationId xmlns:a16="http://schemas.microsoft.com/office/drawing/2014/main" id="{856CD9BA-C721-4163-990D-CB261B610EDF}"/>
                  </a:ext>
                </a:extLst>
              </p:cNvPr>
              <p:cNvSpPr/>
              <p:nvPr/>
            </p:nvSpPr>
            <p:spPr>
              <a:xfrm>
                <a:off x="4593392" y="3496179"/>
                <a:ext cx="178594" cy="218281"/>
              </a:xfrm>
              <a:custGeom>
                <a:avLst/>
                <a:gdLst>
                  <a:gd name="connsiteX0" fmla="*/ 127769 w 178593"/>
                  <a:gd name="connsiteY0" fmla="*/ 193047 h 218281"/>
                  <a:gd name="connsiteX1" fmla="*/ 83062 w 178593"/>
                  <a:gd name="connsiteY1" fmla="*/ 125990 h 218281"/>
                  <a:gd name="connsiteX2" fmla="*/ 107828 w 178593"/>
                  <a:gd name="connsiteY2" fmla="*/ 109479 h 218281"/>
                  <a:gd name="connsiteX3" fmla="*/ 152535 w 178593"/>
                  <a:gd name="connsiteY3" fmla="*/ 176539 h 218281"/>
                  <a:gd name="connsiteX4" fmla="*/ 127769 w 178593"/>
                  <a:gd name="connsiteY4" fmla="*/ 193047 h 218281"/>
                  <a:gd name="connsiteX5" fmla="*/ 74935 w 178593"/>
                  <a:gd name="connsiteY5" fmla="*/ 113800 h 218281"/>
                  <a:gd name="connsiteX6" fmla="*/ 30232 w 178593"/>
                  <a:gd name="connsiteY6" fmla="*/ 46743 h 218281"/>
                  <a:gd name="connsiteX7" fmla="*/ 54998 w 178593"/>
                  <a:gd name="connsiteY7" fmla="*/ 30232 h 218281"/>
                  <a:gd name="connsiteX8" fmla="*/ 99701 w 178593"/>
                  <a:gd name="connsiteY8" fmla="*/ 97290 h 218281"/>
                  <a:gd name="connsiteX9" fmla="*/ 74935 w 178593"/>
                  <a:gd name="connsiteY9" fmla="*/ 113800 h 218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78593" h="218281">
                    <a:moveTo>
                      <a:pt x="127769" y="193047"/>
                    </a:moveTo>
                    <a:lnTo>
                      <a:pt x="83062" y="125990"/>
                    </a:lnTo>
                    <a:lnTo>
                      <a:pt x="107828" y="109479"/>
                    </a:lnTo>
                    <a:lnTo>
                      <a:pt x="152535" y="176539"/>
                    </a:lnTo>
                    <a:lnTo>
                      <a:pt x="127769" y="193047"/>
                    </a:lnTo>
                    <a:close/>
                    <a:moveTo>
                      <a:pt x="74935" y="113800"/>
                    </a:moveTo>
                    <a:lnTo>
                      <a:pt x="30232" y="46743"/>
                    </a:lnTo>
                    <a:lnTo>
                      <a:pt x="54998" y="30232"/>
                    </a:lnTo>
                    <a:lnTo>
                      <a:pt x="99701" y="97290"/>
                    </a:lnTo>
                    <a:lnTo>
                      <a:pt x="74935" y="113800"/>
                    </a:lnTo>
                    <a:close/>
                  </a:path>
                </a:pathLst>
              </a:custGeom>
              <a:grpFill/>
              <a:ln w="1934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</a:endParaRPr>
              </a:p>
            </p:txBody>
          </p:sp>
        </p:grpSp>
      </p:grp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4AFA41B4-11C0-4F1A-AC91-7FF615986682}"/>
              </a:ext>
            </a:extLst>
          </p:cNvPr>
          <p:cNvGrpSpPr/>
          <p:nvPr/>
        </p:nvGrpSpPr>
        <p:grpSpPr>
          <a:xfrm>
            <a:off x="1599957" y="3236718"/>
            <a:ext cx="992352" cy="687014"/>
            <a:chOff x="-3277829" y="7042632"/>
            <a:chExt cx="1243987" cy="724113"/>
          </a:xfrm>
          <a:solidFill>
            <a:srgbClr val="D9D9D9"/>
          </a:solidFill>
        </p:grpSpPr>
        <p:sp>
          <p:nvSpPr>
            <p:cNvPr id="90" name="Freeform 66">
              <a:extLst>
                <a:ext uri="{FF2B5EF4-FFF2-40B4-BE49-F238E27FC236}">
                  <a16:creationId xmlns:a16="http://schemas.microsoft.com/office/drawing/2014/main" id="{94690761-8013-442A-AAE0-327EC9E51F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-3177568" y="7284003"/>
              <a:ext cx="1043464" cy="482742"/>
            </a:xfrm>
            <a:custGeom>
              <a:avLst/>
              <a:gdLst>
                <a:gd name="T0" fmla="*/ 220 w 281"/>
                <a:gd name="T1" fmla="*/ 0 h 130"/>
                <a:gd name="T2" fmla="*/ 220 w 281"/>
                <a:gd name="T3" fmla="*/ 0 h 130"/>
                <a:gd name="T4" fmla="*/ 212 w 281"/>
                <a:gd name="T5" fmla="*/ 3 h 130"/>
                <a:gd name="T6" fmla="*/ 201 w 281"/>
                <a:gd name="T7" fmla="*/ 4 h 130"/>
                <a:gd name="T8" fmla="*/ 201 w 281"/>
                <a:gd name="T9" fmla="*/ 4 h 130"/>
                <a:gd name="T10" fmla="*/ 191 w 281"/>
                <a:gd name="T11" fmla="*/ 3 h 130"/>
                <a:gd name="T12" fmla="*/ 181 w 281"/>
                <a:gd name="T13" fmla="*/ 0 h 130"/>
                <a:gd name="T14" fmla="*/ 181 w 281"/>
                <a:gd name="T15" fmla="*/ 0 h 130"/>
                <a:gd name="T16" fmla="*/ 171 w 281"/>
                <a:gd name="T17" fmla="*/ 3 h 130"/>
                <a:gd name="T18" fmla="*/ 161 w 281"/>
                <a:gd name="T19" fmla="*/ 4 h 130"/>
                <a:gd name="T20" fmla="*/ 161 w 281"/>
                <a:gd name="T21" fmla="*/ 4 h 130"/>
                <a:gd name="T22" fmla="*/ 150 w 281"/>
                <a:gd name="T23" fmla="*/ 3 h 130"/>
                <a:gd name="T24" fmla="*/ 141 w 281"/>
                <a:gd name="T25" fmla="*/ 0 h 130"/>
                <a:gd name="T26" fmla="*/ 141 w 281"/>
                <a:gd name="T27" fmla="*/ 0 h 130"/>
                <a:gd name="T28" fmla="*/ 132 w 281"/>
                <a:gd name="T29" fmla="*/ 3 h 130"/>
                <a:gd name="T30" fmla="*/ 120 w 281"/>
                <a:gd name="T31" fmla="*/ 4 h 130"/>
                <a:gd name="T32" fmla="*/ 120 w 281"/>
                <a:gd name="T33" fmla="*/ 4 h 130"/>
                <a:gd name="T34" fmla="*/ 110 w 281"/>
                <a:gd name="T35" fmla="*/ 3 h 130"/>
                <a:gd name="T36" fmla="*/ 101 w 281"/>
                <a:gd name="T37" fmla="*/ 0 h 130"/>
                <a:gd name="T38" fmla="*/ 101 w 281"/>
                <a:gd name="T39" fmla="*/ 0 h 130"/>
                <a:gd name="T40" fmla="*/ 91 w 281"/>
                <a:gd name="T41" fmla="*/ 3 h 130"/>
                <a:gd name="T42" fmla="*/ 81 w 281"/>
                <a:gd name="T43" fmla="*/ 4 h 130"/>
                <a:gd name="T44" fmla="*/ 81 w 281"/>
                <a:gd name="T45" fmla="*/ 4 h 130"/>
                <a:gd name="T46" fmla="*/ 71 w 281"/>
                <a:gd name="T47" fmla="*/ 3 h 130"/>
                <a:gd name="T48" fmla="*/ 61 w 281"/>
                <a:gd name="T49" fmla="*/ 0 h 130"/>
                <a:gd name="T50" fmla="*/ 61 w 281"/>
                <a:gd name="T51" fmla="*/ 0 h 130"/>
                <a:gd name="T52" fmla="*/ 51 w 281"/>
                <a:gd name="T53" fmla="*/ 3 h 130"/>
                <a:gd name="T54" fmla="*/ 41 w 281"/>
                <a:gd name="T55" fmla="*/ 4 h 130"/>
                <a:gd name="T56" fmla="*/ 41 w 281"/>
                <a:gd name="T57" fmla="*/ 4 h 130"/>
                <a:gd name="T58" fmla="*/ 30 w 281"/>
                <a:gd name="T59" fmla="*/ 3 h 130"/>
                <a:gd name="T60" fmla="*/ 20 w 281"/>
                <a:gd name="T61" fmla="*/ 0 h 130"/>
                <a:gd name="T62" fmla="*/ 20 w 281"/>
                <a:gd name="T63" fmla="*/ 0 h 130"/>
                <a:gd name="T64" fmla="*/ 10 w 281"/>
                <a:gd name="T65" fmla="*/ 3 h 130"/>
                <a:gd name="T66" fmla="*/ 0 w 281"/>
                <a:gd name="T67" fmla="*/ 4 h 130"/>
                <a:gd name="T68" fmla="*/ 0 w 281"/>
                <a:gd name="T69" fmla="*/ 34 h 130"/>
                <a:gd name="T70" fmla="*/ 0 w 281"/>
                <a:gd name="T71" fmla="*/ 61 h 130"/>
                <a:gd name="T72" fmla="*/ 0 w 281"/>
                <a:gd name="T73" fmla="*/ 64 h 130"/>
                <a:gd name="T74" fmla="*/ 0 w 281"/>
                <a:gd name="T75" fmla="*/ 106 h 130"/>
                <a:gd name="T76" fmla="*/ 0 w 281"/>
                <a:gd name="T77" fmla="*/ 130 h 130"/>
                <a:gd name="T78" fmla="*/ 30 w 281"/>
                <a:gd name="T79" fmla="*/ 130 h 130"/>
                <a:gd name="T80" fmla="*/ 30 w 281"/>
                <a:gd name="T81" fmla="*/ 30 h 130"/>
                <a:gd name="T82" fmla="*/ 91 w 281"/>
                <a:gd name="T83" fmla="*/ 30 h 130"/>
                <a:gd name="T84" fmla="*/ 91 w 281"/>
                <a:gd name="T85" fmla="*/ 130 h 130"/>
                <a:gd name="T86" fmla="*/ 281 w 281"/>
                <a:gd name="T87" fmla="*/ 130 h 130"/>
                <a:gd name="T88" fmla="*/ 281 w 281"/>
                <a:gd name="T89" fmla="*/ 4 h 130"/>
                <a:gd name="T90" fmla="*/ 281 w 281"/>
                <a:gd name="T91" fmla="*/ 4 h 130"/>
                <a:gd name="T92" fmla="*/ 271 w 281"/>
                <a:gd name="T93" fmla="*/ 3 h 130"/>
                <a:gd name="T94" fmla="*/ 261 w 281"/>
                <a:gd name="T95" fmla="*/ 0 h 130"/>
                <a:gd name="T96" fmla="*/ 261 w 281"/>
                <a:gd name="T97" fmla="*/ 0 h 130"/>
                <a:gd name="T98" fmla="*/ 252 w 281"/>
                <a:gd name="T99" fmla="*/ 3 h 130"/>
                <a:gd name="T100" fmla="*/ 242 w 281"/>
                <a:gd name="T101" fmla="*/ 4 h 130"/>
                <a:gd name="T102" fmla="*/ 242 w 281"/>
                <a:gd name="T103" fmla="*/ 4 h 130"/>
                <a:gd name="T104" fmla="*/ 230 w 281"/>
                <a:gd name="T105" fmla="*/ 3 h 130"/>
                <a:gd name="T106" fmla="*/ 220 w 281"/>
                <a:gd name="T107" fmla="*/ 0 h 130"/>
                <a:gd name="T108" fmla="*/ 220 w 281"/>
                <a:gd name="T109" fmla="*/ 0 h 130"/>
                <a:gd name="T110" fmla="*/ 252 w 281"/>
                <a:gd name="T111" fmla="*/ 93 h 130"/>
                <a:gd name="T112" fmla="*/ 120 w 281"/>
                <a:gd name="T113" fmla="*/ 93 h 130"/>
                <a:gd name="T114" fmla="*/ 120 w 281"/>
                <a:gd name="T115" fmla="*/ 30 h 130"/>
                <a:gd name="T116" fmla="*/ 252 w 281"/>
                <a:gd name="T117" fmla="*/ 30 h 130"/>
                <a:gd name="T118" fmla="*/ 252 w 281"/>
                <a:gd name="T119" fmla="*/ 93 h 130"/>
                <a:gd name="T120" fmla="*/ 252 w 281"/>
                <a:gd name="T121" fmla="*/ 93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1" h="130">
                  <a:moveTo>
                    <a:pt x="220" y="0"/>
                  </a:moveTo>
                  <a:lnTo>
                    <a:pt x="220" y="0"/>
                  </a:lnTo>
                  <a:lnTo>
                    <a:pt x="212" y="3"/>
                  </a:lnTo>
                  <a:lnTo>
                    <a:pt x="201" y="4"/>
                  </a:lnTo>
                  <a:lnTo>
                    <a:pt x="201" y="4"/>
                  </a:lnTo>
                  <a:lnTo>
                    <a:pt x="191" y="3"/>
                  </a:lnTo>
                  <a:lnTo>
                    <a:pt x="181" y="0"/>
                  </a:lnTo>
                  <a:lnTo>
                    <a:pt x="181" y="0"/>
                  </a:lnTo>
                  <a:lnTo>
                    <a:pt x="171" y="3"/>
                  </a:lnTo>
                  <a:lnTo>
                    <a:pt x="161" y="4"/>
                  </a:lnTo>
                  <a:lnTo>
                    <a:pt x="161" y="4"/>
                  </a:lnTo>
                  <a:lnTo>
                    <a:pt x="150" y="3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32" y="3"/>
                  </a:lnTo>
                  <a:lnTo>
                    <a:pt x="120" y="4"/>
                  </a:lnTo>
                  <a:lnTo>
                    <a:pt x="120" y="4"/>
                  </a:lnTo>
                  <a:lnTo>
                    <a:pt x="110" y="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1" y="3"/>
                  </a:lnTo>
                  <a:lnTo>
                    <a:pt x="81" y="4"/>
                  </a:lnTo>
                  <a:lnTo>
                    <a:pt x="81" y="4"/>
                  </a:lnTo>
                  <a:lnTo>
                    <a:pt x="71" y="3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51" y="3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0" y="3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0" y="3"/>
                  </a:lnTo>
                  <a:lnTo>
                    <a:pt x="0" y="4"/>
                  </a:lnTo>
                  <a:lnTo>
                    <a:pt x="0" y="34"/>
                  </a:lnTo>
                  <a:lnTo>
                    <a:pt x="0" y="61"/>
                  </a:lnTo>
                  <a:lnTo>
                    <a:pt x="0" y="64"/>
                  </a:lnTo>
                  <a:lnTo>
                    <a:pt x="0" y="106"/>
                  </a:lnTo>
                  <a:lnTo>
                    <a:pt x="0" y="130"/>
                  </a:lnTo>
                  <a:lnTo>
                    <a:pt x="30" y="130"/>
                  </a:lnTo>
                  <a:lnTo>
                    <a:pt x="30" y="30"/>
                  </a:lnTo>
                  <a:lnTo>
                    <a:pt x="91" y="30"/>
                  </a:lnTo>
                  <a:lnTo>
                    <a:pt x="91" y="130"/>
                  </a:lnTo>
                  <a:lnTo>
                    <a:pt x="281" y="130"/>
                  </a:lnTo>
                  <a:lnTo>
                    <a:pt x="281" y="4"/>
                  </a:lnTo>
                  <a:lnTo>
                    <a:pt x="281" y="4"/>
                  </a:lnTo>
                  <a:lnTo>
                    <a:pt x="271" y="3"/>
                  </a:lnTo>
                  <a:lnTo>
                    <a:pt x="261" y="0"/>
                  </a:lnTo>
                  <a:lnTo>
                    <a:pt x="261" y="0"/>
                  </a:lnTo>
                  <a:lnTo>
                    <a:pt x="252" y="3"/>
                  </a:lnTo>
                  <a:lnTo>
                    <a:pt x="242" y="4"/>
                  </a:lnTo>
                  <a:lnTo>
                    <a:pt x="242" y="4"/>
                  </a:lnTo>
                  <a:lnTo>
                    <a:pt x="230" y="3"/>
                  </a:lnTo>
                  <a:lnTo>
                    <a:pt x="220" y="0"/>
                  </a:lnTo>
                  <a:lnTo>
                    <a:pt x="220" y="0"/>
                  </a:lnTo>
                  <a:close/>
                  <a:moveTo>
                    <a:pt x="252" y="93"/>
                  </a:moveTo>
                  <a:lnTo>
                    <a:pt x="120" y="93"/>
                  </a:lnTo>
                  <a:lnTo>
                    <a:pt x="120" y="30"/>
                  </a:lnTo>
                  <a:lnTo>
                    <a:pt x="252" y="30"/>
                  </a:lnTo>
                  <a:lnTo>
                    <a:pt x="252" y="93"/>
                  </a:lnTo>
                  <a:lnTo>
                    <a:pt x="252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 sz="10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1" name="Freeform 67">
              <a:extLst>
                <a:ext uri="{FF2B5EF4-FFF2-40B4-BE49-F238E27FC236}">
                  <a16:creationId xmlns:a16="http://schemas.microsoft.com/office/drawing/2014/main" id="{4870566C-AB6B-4740-AEB5-A35D1DFA19D3}"/>
                </a:ext>
              </a:extLst>
            </p:cNvPr>
            <p:cNvSpPr>
              <a:spLocks/>
            </p:cNvSpPr>
            <p:nvPr/>
          </p:nvSpPr>
          <p:spPr bwMode="auto">
            <a:xfrm>
              <a:off x="-3277829" y="7042632"/>
              <a:ext cx="1243987" cy="215377"/>
            </a:xfrm>
            <a:custGeom>
              <a:avLst/>
              <a:gdLst>
                <a:gd name="T0" fmla="*/ 81 w 335"/>
                <a:gd name="T1" fmla="*/ 0 h 58"/>
                <a:gd name="T2" fmla="*/ 27 w 335"/>
                <a:gd name="T3" fmla="*/ 0 h 58"/>
                <a:gd name="T4" fmla="*/ 0 w 335"/>
                <a:gd name="T5" fmla="*/ 35 h 58"/>
                <a:gd name="T6" fmla="*/ 0 w 335"/>
                <a:gd name="T7" fmla="*/ 35 h 58"/>
                <a:gd name="T8" fmla="*/ 0 w 335"/>
                <a:gd name="T9" fmla="*/ 38 h 58"/>
                <a:gd name="T10" fmla="*/ 0 w 335"/>
                <a:gd name="T11" fmla="*/ 39 h 58"/>
                <a:gd name="T12" fmla="*/ 2 w 335"/>
                <a:gd name="T13" fmla="*/ 41 h 58"/>
                <a:gd name="T14" fmla="*/ 2 w 335"/>
                <a:gd name="T15" fmla="*/ 42 h 58"/>
                <a:gd name="T16" fmla="*/ 3 w 335"/>
                <a:gd name="T17" fmla="*/ 45 h 58"/>
                <a:gd name="T18" fmla="*/ 3 w 335"/>
                <a:gd name="T19" fmla="*/ 45 h 58"/>
                <a:gd name="T20" fmla="*/ 5 w 335"/>
                <a:gd name="T21" fmla="*/ 47 h 58"/>
                <a:gd name="T22" fmla="*/ 5 w 335"/>
                <a:gd name="T23" fmla="*/ 48 h 58"/>
                <a:gd name="T24" fmla="*/ 9 w 335"/>
                <a:gd name="T25" fmla="*/ 52 h 58"/>
                <a:gd name="T26" fmla="*/ 16 w 335"/>
                <a:gd name="T27" fmla="*/ 55 h 58"/>
                <a:gd name="T28" fmla="*/ 16 w 335"/>
                <a:gd name="T29" fmla="*/ 55 h 58"/>
                <a:gd name="T30" fmla="*/ 27 w 335"/>
                <a:gd name="T31" fmla="*/ 58 h 58"/>
                <a:gd name="T32" fmla="*/ 33 w 335"/>
                <a:gd name="T33" fmla="*/ 58 h 58"/>
                <a:gd name="T34" fmla="*/ 43 w 335"/>
                <a:gd name="T35" fmla="*/ 54 h 58"/>
                <a:gd name="T36" fmla="*/ 47 w 335"/>
                <a:gd name="T37" fmla="*/ 51 h 58"/>
                <a:gd name="T38" fmla="*/ 57 w 335"/>
                <a:gd name="T39" fmla="*/ 56 h 58"/>
                <a:gd name="T40" fmla="*/ 68 w 335"/>
                <a:gd name="T41" fmla="*/ 58 h 58"/>
                <a:gd name="T42" fmla="*/ 74 w 335"/>
                <a:gd name="T43" fmla="*/ 58 h 58"/>
                <a:gd name="T44" fmla="*/ 84 w 335"/>
                <a:gd name="T45" fmla="*/ 54 h 58"/>
                <a:gd name="T46" fmla="*/ 88 w 335"/>
                <a:gd name="T47" fmla="*/ 51 h 58"/>
                <a:gd name="T48" fmla="*/ 96 w 335"/>
                <a:gd name="T49" fmla="*/ 56 h 58"/>
                <a:gd name="T50" fmla="*/ 108 w 335"/>
                <a:gd name="T51" fmla="*/ 58 h 58"/>
                <a:gd name="T52" fmla="*/ 113 w 335"/>
                <a:gd name="T53" fmla="*/ 58 h 58"/>
                <a:gd name="T54" fmla="*/ 123 w 335"/>
                <a:gd name="T55" fmla="*/ 54 h 58"/>
                <a:gd name="T56" fmla="*/ 128 w 335"/>
                <a:gd name="T57" fmla="*/ 51 h 58"/>
                <a:gd name="T58" fmla="*/ 136 w 335"/>
                <a:gd name="T59" fmla="*/ 56 h 58"/>
                <a:gd name="T60" fmla="*/ 147 w 335"/>
                <a:gd name="T61" fmla="*/ 58 h 58"/>
                <a:gd name="T62" fmla="*/ 154 w 335"/>
                <a:gd name="T63" fmla="*/ 58 h 58"/>
                <a:gd name="T64" fmla="*/ 164 w 335"/>
                <a:gd name="T65" fmla="*/ 54 h 58"/>
                <a:gd name="T66" fmla="*/ 168 w 335"/>
                <a:gd name="T67" fmla="*/ 51 h 58"/>
                <a:gd name="T68" fmla="*/ 177 w 335"/>
                <a:gd name="T69" fmla="*/ 56 h 58"/>
                <a:gd name="T70" fmla="*/ 188 w 335"/>
                <a:gd name="T71" fmla="*/ 58 h 58"/>
                <a:gd name="T72" fmla="*/ 194 w 335"/>
                <a:gd name="T73" fmla="*/ 58 h 58"/>
                <a:gd name="T74" fmla="*/ 204 w 335"/>
                <a:gd name="T75" fmla="*/ 54 h 58"/>
                <a:gd name="T76" fmla="*/ 208 w 335"/>
                <a:gd name="T77" fmla="*/ 51 h 58"/>
                <a:gd name="T78" fmla="*/ 216 w 335"/>
                <a:gd name="T79" fmla="*/ 56 h 58"/>
                <a:gd name="T80" fmla="*/ 228 w 335"/>
                <a:gd name="T81" fmla="*/ 58 h 58"/>
                <a:gd name="T82" fmla="*/ 233 w 335"/>
                <a:gd name="T83" fmla="*/ 58 h 58"/>
                <a:gd name="T84" fmla="*/ 245 w 335"/>
                <a:gd name="T85" fmla="*/ 54 h 58"/>
                <a:gd name="T86" fmla="*/ 247 w 335"/>
                <a:gd name="T87" fmla="*/ 51 h 58"/>
                <a:gd name="T88" fmla="*/ 257 w 335"/>
                <a:gd name="T89" fmla="*/ 56 h 58"/>
                <a:gd name="T90" fmla="*/ 269 w 335"/>
                <a:gd name="T91" fmla="*/ 58 h 58"/>
                <a:gd name="T92" fmla="*/ 274 w 335"/>
                <a:gd name="T93" fmla="*/ 58 h 58"/>
                <a:gd name="T94" fmla="*/ 284 w 335"/>
                <a:gd name="T95" fmla="*/ 54 h 58"/>
                <a:gd name="T96" fmla="*/ 288 w 335"/>
                <a:gd name="T97" fmla="*/ 51 h 58"/>
                <a:gd name="T98" fmla="*/ 297 w 335"/>
                <a:gd name="T99" fmla="*/ 56 h 58"/>
                <a:gd name="T100" fmla="*/ 308 w 335"/>
                <a:gd name="T101" fmla="*/ 58 h 58"/>
                <a:gd name="T102" fmla="*/ 314 w 335"/>
                <a:gd name="T103" fmla="*/ 58 h 58"/>
                <a:gd name="T104" fmla="*/ 324 w 335"/>
                <a:gd name="T105" fmla="*/ 54 h 58"/>
                <a:gd name="T106" fmla="*/ 331 w 335"/>
                <a:gd name="T107" fmla="*/ 48 h 58"/>
                <a:gd name="T108" fmla="*/ 335 w 335"/>
                <a:gd name="T109" fmla="*/ 39 h 58"/>
                <a:gd name="T110" fmla="*/ 335 w 335"/>
                <a:gd name="T111" fmla="*/ 35 h 58"/>
                <a:gd name="T112" fmla="*/ 147 w 335"/>
                <a:gd name="T113" fmla="*/ 0 h 58"/>
                <a:gd name="T114" fmla="*/ 125 w 335"/>
                <a:gd name="T11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5" h="58">
                  <a:moveTo>
                    <a:pt x="125" y="0"/>
                  </a:moveTo>
                  <a:lnTo>
                    <a:pt x="81" y="0"/>
                  </a:lnTo>
                  <a:lnTo>
                    <a:pt x="56" y="0"/>
                  </a:lnTo>
                  <a:lnTo>
                    <a:pt x="27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3" y="45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9" y="52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2" y="58"/>
                  </a:lnTo>
                  <a:lnTo>
                    <a:pt x="27" y="58"/>
                  </a:lnTo>
                  <a:lnTo>
                    <a:pt x="27" y="58"/>
                  </a:lnTo>
                  <a:lnTo>
                    <a:pt x="33" y="58"/>
                  </a:lnTo>
                  <a:lnTo>
                    <a:pt x="39" y="56"/>
                  </a:lnTo>
                  <a:lnTo>
                    <a:pt x="43" y="54"/>
                  </a:lnTo>
                  <a:lnTo>
                    <a:pt x="47" y="51"/>
                  </a:lnTo>
                  <a:lnTo>
                    <a:pt x="47" y="51"/>
                  </a:lnTo>
                  <a:lnTo>
                    <a:pt x="51" y="54"/>
                  </a:lnTo>
                  <a:lnTo>
                    <a:pt x="57" y="56"/>
                  </a:lnTo>
                  <a:lnTo>
                    <a:pt x="61" y="58"/>
                  </a:lnTo>
                  <a:lnTo>
                    <a:pt x="68" y="58"/>
                  </a:lnTo>
                  <a:lnTo>
                    <a:pt x="68" y="58"/>
                  </a:lnTo>
                  <a:lnTo>
                    <a:pt x="74" y="58"/>
                  </a:lnTo>
                  <a:lnTo>
                    <a:pt x="78" y="56"/>
                  </a:lnTo>
                  <a:lnTo>
                    <a:pt x="84" y="54"/>
                  </a:lnTo>
                  <a:lnTo>
                    <a:pt x="88" y="51"/>
                  </a:lnTo>
                  <a:lnTo>
                    <a:pt x="88" y="51"/>
                  </a:lnTo>
                  <a:lnTo>
                    <a:pt x="92" y="54"/>
                  </a:lnTo>
                  <a:lnTo>
                    <a:pt x="96" y="56"/>
                  </a:lnTo>
                  <a:lnTo>
                    <a:pt x="102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13" y="58"/>
                  </a:lnTo>
                  <a:lnTo>
                    <a:pt x="119" y="56"/>
                  </a:lnTo>
                  <a:lnTo>
                    <a:pt x="123" y="54"/>
                  </a:lnTo>
                  <a:lnTo>
                    <a:pt x="128" y="51"/>
                  </a:lnTo>
                  <a:lnTo>
                    <a:pt x="128" y="51"/>
                  </a:lnTo>
                  <a:lnTo>
                    <a:pt x="132" y="54"/>
                  </a:lnTo>
                  <a:lnTo>
                    <a:pt x="136" y="56"/>
                  </a:lnTo>
                  <a:lnTo>
                    <a:pt x="142" y="58"/>
                  </a:lnTo>
                  <a:lnTo>
                    <a:pt x="147" y="58"/>
                  </a:lnTo>
                  <a:lnTo>
                    <a:pt x="147" y="58"/>
                  </a:lnTo>
                  <a:lnTo>
                    <a:pt x="154" y="58"/>
                  </a:lnTo>
                  <a:lnTo>
                    <a:pt x="159" y="56"/>
                  </a:lnTo>
                  <a:lnTo>
                    <a:pt x="164" y="54"/>
                  </a:lnTo>
                  <a:lnTo>
                    <a:pt x="168" y="51"/>
                  </a:lnTo>
                  <a:lnTo>
                    <a:pt x="168" y="51"/>
                  </a:lnTo>
                  <a:lnTo>
                    <a:pt x="173" y="54"/>
                  </a:lnTo>
                  <a:lnTo>
                    <a:pt x="177" y="56"/>
                  </a:lnTo>
                  <a:lnTo>
                    <a:pt x="183" y="58"/>
                  </a:lnTo>
                  <a:lnTo>
                    <a:pt x="188" y="58"/>
                  </a:lnTo>
                  <a:lnTo>
                    <a:pt x="188" y="58"/>
                  </a:lnTo>
                  <a:lnTo>
                    <a:pt x="194" y="58"/>
                  </a:lnTo>
                  <a:lnTo>
                    <a:pt x="199" y="56"/>
                  </a:lnTo>
                  <a:lnTo>
                    <a:pt x="204" y="54"/>
                  </a:lnTo>
                  <a:lnTo>
                    <a:pt x="208" y="51"/>
                  </a:lnTo>
                  <a:lnTo>
                    <a:pt x="208" y="51"/>
                  </a:lnTo>
                  <a:lnTo>
                    <a:pt x="212" y="54"/>
                  </a:lnTo>
                  <a:lnTo>
                    <a:pt x="216" y="56"/>
                  </a:lnTo>
                  <a:lnTo>
                    <a:pt x="222" y="58"/>
                  </a:lnTo>
                  <a:lnTo>
                    <a:pt x="228" y="58"/>
                  </a:lnTo>
                  <a:lnTo>
                    <a:pt x="228" y="58"/>
                  </a:lnTo>
                  <a:lnTo>
                    <a:pt x="233" y="58"/>
                  </a:lnTo>
                  <a:lnTo>
                    <a:pt x="239" y="56"/>
                  </a:lnTo>
                  <a:lnTo>
                    <a:pt x="245" y="54"/>
                  </a:lnTo>
                  <a:lnTo>
                    <a:pt x="247" y="51"/>
                  </a:lnTo>
                  <a:lnTo>
                    <a:pt x="247" y="51"/>
                  </a:lnTo>
                  <a:lnTo>
                    <a:pt x="252" y="54"/>
                  </a:lnTo>
                  <a:lnTo>
                    <a:pt x="257" y="56"/>
                  </a:lnTo>
                  <a:lnTo>
                    <a:pt x="263" y="58"/>
                  </a:lnTo>
                  <a:lnTo>
                    <a:pt x="269" y="58"/>
                  </a:lnTo>
                  <a:lnTo>
                    <a:pt x="269" y="58"/>
                  </a:lnTo>
                  <a:lnTo>
                    <a:pt x="274" y="58"/>
                  </a:lnTo>
                  <a:lnTo>
                    <a:pt x="280" y="56"/>
                  </a:lnTo>
                  <a:lnTo>
                    <a:pt x="284" y="54"/>
                  </a:lnTo>
                  <a:lnTo>
                    <a:pt x="288" y="51"/>
                  </a:lnTo>
                  <a:lnTo>
                    <a:pt x="288" y="51"/>
                  </a:lnTo>
                  <a:lnTo>
                    <a:pt x="293" y="54"/>
                  </a:lnTo>
                  <a:lnTo>
                    <a:pt x="297" y="56"/>
                  </a:lnTo>
                  <a:lnTo>
                    <a:pt x="303" y="58"/>
                  </a:lnTo>
                  <a:lnTo>
                    <a:pt x="308" y="58"/>
                  </a:lnTo>
                  <a:lnTo>
                    <a:pt x="308" y="58"/>
                  </a:lnTo>
                  <a:lnTo>
                    <a:pt x="314" y="58"/>
                  </a:lnTo>
                  <a:lnTo>
                    <a:pt x="319" y="56"/>
                  </a:lnTo>
                  <a:lnTo>
                    <a:pt x="324" y="54"/>
                  </a:lnTo>
                  <a:lnTo>
                    <a:pt x="328" y="51"/>
                  </a:lnTo>
                  <a:lnTo>
                    <a:pt x="331" y="48"/>
                  </a:lnTo>
                  <a:lnTo>
                    <a:pt x="334" y="44"/>
                  </a:lnTo>
                  <a:lnTo>
                    <a:pt x="335" y="39"/>
                  </a:lnTo>
                  <a:lnTo>
                    <a:pt x="335" y="35"/>
                  </a:lnTo>
                  <a:lnTo>
                    <a:pt x="335" y="35"/>
                  </a:lnTo>
                  <a:lnTo>
                    <a:pt x="308" y="0"/>
                  </a:lnTo>
                  <a:lnTo>
                    <a:pt x="147" y="0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 sz="105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83" name="Group 57">
            <a:extLst>
              <a:ext uri="{FF2B5EF4-FFF2-40B4-BE49-F238E27FC236}">
                <a16:creationId xmlns:a16="http://schemas.microsoft.com/office/drawing/2014/main" id="{342B28C6-572F-4B8A-9E78-16C2FD4B41A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273409" y="3233809"/>
            <a:ext cx="526983" cy="729323"/>
            <a:chOff x="2316" y="3574"/>
            <a:chExt cx="332" cy="440"/>
          </a:xfrm>
          <a:solidFill>
            <a:srgbClr val="A4A3A4"/>
          </a:solidFill>
        </p:grpSpPr>
        <p:sp>
          <p:nvSpPr>
            <p:cNvPr id="84" name="Freeform 58">
              <a:extLst>
                <a:ext uri="{FF2B5EF4-FFF2-40B4-BE49-F238E27FC236}">
                  <a16:creationId xmlns:a16="http://schemas.microsoft.com/office/drawing/2014/main" id="{0F7D3363-4495-41FB-9F9D-7185A89676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4" y="3772"/>
              <a:ext cx="20" cy="29"/>
            </a:xfrm>
            <a:custGeom>
              <a:avLst/>
              <a:gdLst>
                <a:gd name="T0" fmla="*/ 0 w 45"/>
                <a:gd name="T1" fmla="*/ 71 h 71"/>
                <a:gd name="T2" fmla="*/ 19 w 45"/>
                <a:gd name="T3" fmla="*/ 67 h 71"/>
                <a:gd name="T4" fmla="*/ 40 w 45"/>
                <a:gd name="T5" fmla="*/ 27 h 71"/>
                <a:gd name="T6" fmla="*/ 1 w 45"/>
                <a:gd name="T7" fmla="*/ 5 h 71"/>
                <a:gd name="T8" fmla="*/ 0 w 45"/>
                <a:gd name="T9" fmla="*/ 5 h 71"/>
                <a:gd name="T10" fmla="*/ 0 w 45"/>
                <a:gd name="T1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71">
                  <a:moveTo>
                    <a:pt x="0" y="71"/>
                  </a:moveTo>
                  <a:cubicBezTo>
                    <a:pt x="6" y="70"/>
                    <a:pt x="12" y="69"/>
                    <a:pt x="19" y="67"/>
                  </a:cubicBezTo>
                  <a:cubicBezTo>
                    <a:pt x="36" y="62"/>
                    <a:pt x="45" y="44"/>
                    <a:pt x="40" y="27"/>
                  </a:cubicBezTo>
                  <a:cubicBezTo>
                    <a:pt x="35" y="10"/>
                    <a:pt x="18" y="0"/>
                    <a:pt x="1" y="5"/>
                  </a:cubicBezTo>
                  <a:cubicBezTo>
                    <a:pt x="1" y="5"/>
                    <a:pt x="0" y="5"/>
                    <a:pt x="0" y="5"/>
                  </a:cubicBezTo>
                  <a:cubicBezTo>
                    <a:pt x="0" y="29"/>
                    <a:pt x="0" y="52"/>
                    <a:pt x="0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85" name="Freeform 59">
              <a:extLst>
                <a:ext uri="{FF2B5EF4-FFF2-40B4-BE49-F238E27FC236}">
                  <a16:creationId xmlns:a16="http://schemas.microsoft.com/office/drawing/2014/main" id="{718FDF41-F19C-4FED-AEBB-786B789A35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16" y="3679"/>
              <a:ext cx="278" cy="330"/>
            </a:xfrm>
            <a:custGeom>
              <a:avLst/>
              <a:gdLst>
                <a:gd name="T0" fmla="*/ 122 w 623"/>
                <a:gd name="T1" fmla="*/ 200 h 813"/>
                <a:gd name="T2" fmla="*/ 190 w 623"/>
                <a:gd name="T3" fmla="*/ 224 h 813"/>
                <a:gd name="T4" fmla="*/ 261 w 623"/>
                <a:gd name="T5" fmla="*/ 332 h 813"/>
                <a:gd name="T6" fmla="*/ 261 w 623"/>
                <a:gd name="T7" fmla="*/ 764 h 813"/>
                <a:gd name="T8" fmla="*/ 360 w 623"/>
                <a:gd name="T9" fmla="*/ 764 h 813"/>
                <a:gd name="T10" fmla="*/ 379 w 623"/>
                <a:gd name="T11" fmla="*/ 466 h 813"/>
                <a:gd name="T12" fmla="*/ 428 w 623"/>
                <a:gd name="T13" fmla="*/ 813 h 813"/>
                <a:gd name="T14" fmla="*/ 478 w 623"/>
                <a:gd name="T15" fmla="*/ 332 h 813"/>
                <a:gd name="T16" fmla="*/ 477 w 623"/>
                <a:gd name="T17" fmla="*/ 249 h 813"/>
                <a:gd name="T18" fmla="*/ 623 w 623"/>
                <a:gd name="T19" fmla="*/ 288 h 813"/>
                <a:gd name="T20" fmla="*/ 514 w 623"/>
                <a:gd name="T21" fmla="*/ 197 h 813"/>
                <a:gd name="T22" fmla="*/ 478 w 623"/>
                <a:gd name="T23" fmla="*/ 153 h 813"/>
                <a:gd name="T24" fmla="*/ 476 w 623"/>
                <a:gd name="T25" fmla="*/ 150 h 813"/>
                <a:gd name="T26" fmla="*/ 470 w 623"/>
                <a:gd name="T27" fmla="*/ 142 h 813"/>
                <a:gd name="T28" fmla="*/ 292 w 623"/>
                <a:gd name="T29" fmla="*/ 130 h 813"/>
                <a:gd name="T30" fmla="*/ 269 w 623"/>
                <a:gd name="T31" fmla="*/ 135 h 813"/>
                <a:gd name="T32" fmla="*/ 240 w 623"/>
                <a:gd name="T33" fmla="*/ 149 h 813"/>
                <a:gd name="T34" fmla="*/ 165 w 623"/>
                <a:gd name="T35" fmla="*/ 152 h 813"/>
                <a:gd name="T36" fmla="*/ 228 w 623"/>
                <a:gd name="T37" fmla="*/ 116 h 813"/>
                <a:gd name="T38" fmla="*/ 228 w 623"/>
                <a:gd name="T39" fmla="*/ 92 h 813"/>
                <a:gd name="T40" fmla="*/ 131 w 623"/>
                <a:gd name="T41" fmla="*/ 17 h 813"/>
                <a:gd name="T42" fmla="*/ 109 w 623"/>
                <a:gd name="T43" fmla="*/ 0 h 813"/>
                <a:gd name="T44" fmla="*/ 15 w 623"/>
                <a:gd name="T45" fmla="*/ 92 h 813"/>
                <a:gd name="T46" fmla="*/ 0 w 623"/>
                <a:gd name="T47" fmla="*/ 104 h 813"/>
                <a:gd name="T48" fmla="*/ 88 w 623"/>
                <a:gd name="T49" fmla="*/ 116 h 813"/>
                <a:gd name="T50" fmla="*/ 393 w 623"/>
                <a:gd name="T51" fmla="*/ 297 h 813"/>
                <a:gd name="T52" fmla="*/ 411 w 623"/>
                <a:gd name="T53" fmla="*/ 286 h 813"/>
                <a:gd name="T54" fmla="*/ 408 w 623"/>
                <a:gd name="T55" fmla="*/ 316 h 813"/>
                <a:gd name="T56" fmla="*/ 393 w 623"/>
                <a:gd name="T57" fmla="*/ 297 h 813"/>
                <a:gd name="T58" fmla="*/ 424 w 623"/>
                <a:gd name="T59" fmla="*/ 197 h 813"/>
                <a:gd name="T60" fmla="*/ 393 w 623"/>
                <a:gd name="T61" fmla="*/ 197 h 813"/>
                <a:gd name="T62" fmla="*/ 408 w 623"/>
                <a:gd name="T63" fmla="*/ 233 h 813"/>
                <a:gd name="T64" fmla="*/ 408 w 623"/>
                <a:gd name="T65" fmla="*/ 264 h 813"/>
                <a:gd name="T66" fmla="*/ 408 w 623"/>
                <a:gd name="T67" fmla="*/ 233 h 813"/>
                <a:gd name="T68" fmla="*/ 330 w 623"/>
                <a:gd name="T69" fmla="*/ 316 h 813"/>
                <a:gd name="T70" fmla="*/ 327 w 623"/>
                <a:gd name="T71" fmla="*/ 285 h 813"/>
                <a:gd name="T72" fmla="*/ 344 w 623"/>
                <a:gd name="T73" fmla="*/ 296 h 813"/>
                <a:gd name="T74" fmla="*/ 330 w 623"/>
                <a:gd name="T75" fmla="*/ 264 h 813"/>
                <a:gd name="T76" fmla="*/ 330 w 623"/>
                <a:gd name="T77" fmla="*/ 233 h 813"/>
                <a:gd name="T78" fmla="*/ 330 w 623"/>
                <a:gd name="T79" fmla="*/ 264 h 813"/>
                <a:gd name="T80" fmla="*/ 345 w 623"/>
                <a:gd name="T81" fmla="*/ 197 h 813"/>
                <a:gd name="T82" fmla="*/ 314 w 623"/>
                <a:gd name="T83" fmla="*/ 197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23" h="813">
                  <a:moveTo>
                    <a:pt x="88" y="118"/>
                  </a:moveTo>
                  <a:cubicBezTo>
                    <a:pt x="90" y="153"/>
                    <a:pt x="102" y="181"/>
                    <a:pt x="122" y="200"/>
                  </a:cubicBezTo>
                  <a:cubicBezTo>
                    <a:pt x="142" y="218"/>
                    <a:pt x="168" y="224"/>
                    <a:pt x="190" y="224"/>
                  </a:cubicBezTo>
                  <a:cubicBezTo>
                    <a:pt x="190" y="224"/>
                    <a:pt x="190" y="224"/>
                    <a:pt x="190" y="224"/>
                  </a:cubicBezTo>
                  <a:cubicBezTo>
                    <a:pt x="217" y="224"/>
                    <a:pt x="241" y="216"/>
                    <a:pt x="261" y="209"/>
                  </a:cubicBezTo>
                  <a:cubicBezTo>
                    <a:pt x="261" y="332"/>
                    <a:pt x="261" y="332"/>
                    <a:pt x="261" y="332"/>
                  </a:cubicBezTo>
                  <a:cubicBezTo>
                    <a:pt x="261" y="435"/>
                    <a:pt x="261" y="435"/>
                    <a:pt x="261" y="435"/>
                  </a:cubicBezTo>
                  <a:cubicBezTo>
                    <a:pt x="261" y="764"/>
                    <a:pt x="261" y="764"/>
                    <a:pt x="261" y="764"/>
                  </a:cubicBezTo>
                  <a:cubicBezTo>
                    <a:pt x="261" y="791"/>
                    <a:pt x="283" y="813"/>
                    <a:pt x="310" y="813"/>
                  </a:cubicBezTo>
                  <a:cubicBezTo>
                    <a:pt x="337" y="813"/>
                    <a:pt x="360" y="791"/>
                    <a:pt x="360" y="764"/>
                  </a:cubicBezTo>
                  <a:cubicBezTo>
                    <a:pt x="360" y="466"/>
                    <a:pt x="360" y="466"/>
                    <a:pt x="360" y="466"/>
                  </a:cubicBezTo>
                  <a:cubicBezTo>
                    <a:pt x="379" y="466"/>
                    <a:pt x="379" y="466"/>
                    <a:pt x="379" y="466"/>
                  </a:cubicBezTo>
                  <a:cubicBezTo>
                    <a:pt x="379" y="764"/>
                    <a:pt x="379" y="764"/>
                    <a:pt x="379" y="764"/>
                  </a:cubicBezTo>
                  <a:cubicBezTo>
                    <a:pt x="379" y="791"/>
                    <a:pt x="401" y="813"/>
                    <a:pt x="428" y="813"/>
                  </a:cubicBezTo>
                  <a:cubicBezTo>
                    <a:pt x="455" y="813"/>
                    <a:pt x="478" y="791"/>
                    <a:pt x="478" y="764"/>
                  </a:cubicBezTo>
                  <a:cubicBezTo>
                    <a:pt x="478" y="332"/>
                    <a:pt x="478" y="332"/>
                    <a:pt x="478" y="332"/>
                  </a:cubicBezTo>
                  <a:cubicBezTo>
                    <a:pt x="478" y="329"/>
                    <a:pt x="477" y="327"/>
                    <a:pt x="477" y="325"/>
                  </a:cubicBezTo>
                  <a:cubicBezTo>
                    <a:pt x="477" y="249"/>
                    <a:pt x="477" y="249"/>
                    <a:pt x="477" y="249"/>
                  </a:cubicBezTo>
                  <a:cubicBezTo>
                    <a:pt x="510" y="278"/>
                    <a:pt x="559" y="306"/>
                    <a:pt x="623" y="308"/>
                  </a:cubicBezTo>
                  <a:cubicBezTo>
                    <a:pt x="623" y="302"/>
                    <a:pt x="623" y="295"/>
                    <a:pt x="623" y="288"/>
                  </a:cubicBezTo>
                  <a:cubicBezTo>
                    <a:pt x="623" y="277"/>
                    <a:pt x="623" y="262"/>
                    <a:pt x="622" y="244"/>
                  </a:cubicBezTo>
                  <a:cubicBezTo>
                    <a:pt x="574" y="241"/>
                    <a:pt x="539" y="220"/>
                    <a:pt x="514" y="197"/>
                  </a:cubicBezTo>
                  <a:cubicBezTo>
                    <a:pt x="501" y="185"/>
                    <a:pt x="491" y="173"/>
                    <a:pt x="485" y="164"/>
                  </a:cubicBezTo>
                  <a:cubicBezTo>
                    <a:pt x="482" y="159"/>
                    <a:pt x="480" y="156"/>
                    <a:pt x="478" y="153"/>
                  </a:cubicBezTo>
                  <a:cubicBezTo>
                    <a:pt x="477" y="152"/>
                    <a:pt x="477" y="151"/>
                    <a:pt x="477" y="150"/>
                  </a:cubicBezTo>
                  <a:cubicBezTo>
                    <a:pt x="476" y="150"/>
                    <a:pt x="476" y="150"/>
                    <a:pt x="476" y="150"/>
                  </a:cubicBezTo>
                  <a:cubicBezTo>
                    <a:pt x="476" y="150"/>
                    <a:pt x="476" y="150"/>
                    <a:pt x="476" y="150"/>
                  </a:cubicBezTo>
                  <a:cubicBezTo>
                    <a:pt x="475" y="147"/>
                    <a:pt x="473" y="144"/>
                    <a:pt x="470" y="142"/>
                  </a:cubicBezTo>
                  <a:cubicBezTo>
                    <a:pt x="465" y="135"/>
                    <a:pt x="456" y="130"/>
                    <a:pt x="446" y="130"/>
                  </a:cubicBezTo>
                  <a:cubicBezTo>
                    <a:pt x="292" y="130"/>
                    <a:pt x="292" y="130"/>
                    <a:pt x="292" y="130"/>
                  </a:cubicBezTo>
                  <a:cubicBezTo>
                    <a:pt x="289" y="130"/>
                    <a:pt x="287" y="131"/>
                    <a:pt x="284" y="131"/>
                  </a:cubicBezTo>
                  <a:cubicBezTo>
                    <a:pt x="279" y="131"/>
                    <a:pt x="274" y="133"/>
                    <a:pt x="269" y="135"/>
                  </a:cubicBezTo>
                  <a:cubicBezTo>
                    <a:pt x="269" y="135"/>
                    <a:pt x="269" y="135"/>
                    <a:pt x="269" y="136"/>
                  </a:cubicBezTo>
                  <a:cubicBezTo>
                    <a:pt x="267" y="137"/>
                    <a:pt x="255" y="143"/>
                    <a:pt x="240" y="149"/>
                  </a:cubicBezTo>
                  <a:cubicBezTo>
                    <a:pt x="224" y="155"/>
                    <a:pt x="205" y="160"/>
                    <a:pt x="190" y="160"/>
                  </a:cubicBezTo>
                  <a:cubicBezTo>
                    <a:pt x="178" y="160"/>
                    <a:pt x="170" y="157"/>
                    <a:pt x="165" y="152"/>
                  </a:cubicBezTo>
                  <a:cubicBezTo>
                    <a:pt x="160" y="148"/>
                    <a:pt x="154" y="139"/>
                    <a:pt x="152" y="116"/>
                  </a:cubicBezTo>
                  <a:cubicBezTo>
                    <a:pt x="228" y="116"/>
                    <a:pt x="228" y="116"/>
                    <a:pt x="228" y="116"/>
                  </a:cubicBezTo>
                  <a:cubicBezTo>
                    <a:pt x="235" y="116"/>
                    <a:pt x="240" y="111"/>
                    <a:pt x="240" y="104"/>
                  </a:cubicBezTo>
                  <a:cubicBezTo>
                    <a:pt x="240" y="98"/>
                    <a:pt x="235" y="92"/>
                    <a:pt x="228" y="92"/>
                  </a:cubicBezTo>
                  <a:cubicBezTo>
                    <a:pt x="225" y="92"/>
                    <a:pt x="225" y="92"/>
                    <a:pt x="225" y="92"/>
                  </a:cubicBezTo>
                  <a:cubicBezTo>
                    <a:pt x="225" y="53"/>
                    <a:pt x="184" y="21"/>
                    <a:pt x="131" y="17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56" y="21"/>
                    <a:pt x="15" y="53"/>
                    <a:pt x="15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5" y="92"/>
                    <a:pt x="0" y="98"/>
                    <a:pt x="0" y="104"/>
                  </a:cubicBezTo>
                  <a:cubicBezTo>
                    <a:pt x="0" y="111"/>
                    <a:pt x="5" y="116"/>
                    <a:pt x="12" y="116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88" y="117"/>
                    <a:pt x="88" y="118"/>
                    <a:pt x="88" y="118"/>
                  </a:cubicBezTo>
                  <a:close/>
                  <a:moveTo>
                    <a:pt x="393" y="297"/>
                  </a:moveTo>
                  <a:cubicBezTo>
                    <a:pt x="395" y="290"/>
                    <a:pt x="401" y="285"/>
                    <a:pt x="408" y="285"/>
                  </a:cubicBezTo>
                  <a:cubicBezTo>
                    <a:pt x="409" y="285"/>
                    <a:pt x="410" y="285"/>
                    <a:pt x="411" y="286"/>
                  </a:cubicBezTo>
                  <a:cubicBezTo>
                    <a:pt x="418" y="287"/>
                    <a:pt x="424" y="293"/>
                    <a:pt x="424" y="301"/>
                  </a:cubicBezTo>
                  <a:cubicBezTo>
                    <a:pt x="424" y="309"/>
                    <a:pt x="417" y="316"/>
                    <a:pt x="408" y="316"/>
                  </a:cubicBezTo>
                  <a:cubicBezTo>
                    <a:pt x="400" y="316"/>
                    <a:pt x="393" y="309"/>
                    <a:pt x="393" y="301"/>
                  </a:cubicBezTo>
                  <a:cubicBezTo>
                    <a:pt x="393" y="299"/>
                    <a:pt x="393" y="298"/>
                    <a:pt x="393" y="297"/>
                  </a:cubicBezTo>
                  <a:close/>
                  <a:moveTo>
                    <a:pt x="408" y="181"/>
                  </a:moveTo>
                  <a:cubicBezTo>
                    <a:pt x="417" y="181"/>
                    <a:pt x="424" y="188"/>
                    <a:pt x="424" y="197"/>
                  </a:cubicBezTo>
                  <a:cubicBezTo>
                    <a:pt x="424" y="205"/>
                    <a:pt x="417" y="212"/>
                    <a:pt x="408" y="212"/>
                  </a:cubicBezTo>
                  <a:cubicBezTo>
                    <a:pt x="400" y="212"/>
                    <a:pt x="393" y="205"/>
                    <a:pt x="393" y="197"/>
                  </a:cubicBezTo>
                  <a:cubicBezTo>
                    <a:pt x="393" y="188"/>
                    <a:pt x="400" y="181"/>
                    <a:pt x="408" y="181"/>
                  </a:cubicBezTo>
                  <a:close/>
                  <a:moveTo>
                    <a:pt x="408" y="233"/>
                  </a:moveTo>
                  <a:cubicBezTo>
                    <a:pt x="417" y="233"/>
                    <a:pt x="424" y="240"/>
                    <a:pt x="424" y="249"/>
                  </a:cubicBezTo>
                  <a:cubicBezTo>
                    <a:pt x="424" y="257"/>
                    <a:pt x="417" y="264"/>
                    <a:pt x="408" y="264"/>
                  </a:cubicBezTo>
                  <a:cubicBezTo>
                    <a:pt x="400" y="264"/>
                    <a:pt x="393" y="257"/>
                    <a:pt x="393" y="249"/>
                  </a:cubicBezTo>
                  <a:cubicBezTo>
                    <a:pt x="393" y="240"/>
                    <a:pt x="400" y="233"/>
                    <a:pt x="408" y="233"/>
                  </a:cubicBezTo>
                  <a:close/>
                  <a:moveTo>
                    <a:pt x="345" y="301"/>
                  </a:moveTo>
                  <a:cubicBezTo>
                    <a:pt x="345" y="309"/>
                    <a:pt x="338" y="316"/>
                    <a:pt x="330" y="316"/>
                  </a:cubicBezTo>
                  <a:cubicBezTo>
                    <a:pt x="321" y="316"/>
                    <a:pt x="314" y="309"/>
                    <a:pt x="314" y="301"/>
                  </a:cubicBezTo>
                  <a:cubicBezTo>
                    <a:pt x="314" y="293"/>
                    <a:pt x="320" y="287"/>
                    <a:pt x="327" y="285"/>
                  </a:cubicBezTo>
                  <a:cubicBezTo>
                    <a:pt x="328" y="285"/>
                    <a:pt x="329" y="285"/>
                    <a:pt x="330" y="285"/>
                  </a:cubicBezTo>
                  <a:cubicBezTo>
                    <a:pt x="336" y="285"/>
                    <a:pt x="342" y="290"/>
                    <a:pt x="344" y="296"/>
                  </a:cubicBezTo>
                  <a:cubicBezTo>
                    <a:pt x="345" y="297"/>
                    <a:pt x="345" y="299"/>
                    <a:pt x="345" y="301"/>
                  </a:cubicBezTo>
                  <a:close/>
                  <a:moveTo>
                    <a:pt x="330" y="264"/>
                  </a:moveTo>
                  <a:cubicBezTo>
                    <a:pt x="321" y="264"/>
                    <a:pt x="314" y="257"/>
                    <a:pt x="314" y="249"/>
                  </a:cubicBezTo>
                  <a:cubicBezTo>
                    <a:pt x="314" y="240"/>
                    <a:pt x="321" y="233"/>
                    <a:pt x="330" y="233"/>
                  </a:cubicBezTo>
                  <a:cubicBezTo>
                    <a:pt x="338" y="233"/>
                    <a:pt x="345" y="240"/>
                    <a:pt x="345" y="249"/>
                  </a:cubicBezTo>
                  <a:cubicBezTo>
                    <a:pt x="345" y="257"/>
                    <a:pt x="338" y="264"/>
                    <a:pt x="330" y="264"/>
                  </a:cubicBezTo>
                  <a:close/>
                  <a:moveTo>
                    <a:pt x="330" y="181"/>
                  </a:moveTo>
                  <a:cubicBezTo>
                    <a:pt x="338" y="181"/>
                    <a:pt x="345" y="188"/>
                    <a:pt x="345" y="197"/>
                  </a:cubicBezTo>
                  <a:cubicBezTo>
                    <a:pt x="345" y="205"/>
                    <a:pt x="338" y="212"/>
                    <a:pt x="330" y="212"/>
                  </a:cubicBezTo>
                  <a:cubicBezTo>
                    <a:pt x="321" y="212"/>
                    <a:pt x="314" y="205"/>
                    <a:pt x="314" y="197"/>
                  </a:cubicBezTo>
                  <a:cubicBezTo>
                    <a:pt x="314" y="188"/>
                    <a:pt x="321" y="181"/>
                    <a:pt x="330" y="1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86" name="Freeform 60">
              <a:extLst>
                <a:ext uri="{FF2B5EF4-FFF2-40B4-BE49-F238E27FC236}">
                  <a16:creationId xmlns:a16="http://schemas.microsoft.com/office/drawing/2014/main" id="{69EED1D6-0752-457B-A82C-44142268BE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5" y="3574"/>
              <a:ext cx="88" cy="84"/>
            </a:xfrm>
            <a:custGeom>
              <a:avLst/>
              <a:gdLst>
                <a:gd name="T0" fmla="*/ 17 w 197"/>
                <a:gd name="T1" fmla="*/ 60 h 205"/>
                <a:gd name="T2" fmla="*/ 26 w 197"/>
                <a:gd name="T3" fmla="*/ 205 h 205"/>
                <a:gd name="T4" fmla="*/ 60 w 197"/>
                <a:gd name="T5" fmla="*/ 178 h 205"/>
                <a:gd name="T6" fmla="*/ 136 w 197"/>
                <a:gd name="T7" fmla="*/ 174 h 205"/>
                <a:gd name="T8" fmla="*/ 139 w 197"/>
                <a:gd name="T9" fmla="*/ 175 h 205"/>
                <a:gd name="T10" fmla="*/ 173 w 197"/>
                <a:gd name="T11" fmla="*/ 196 h 205"/>
                <a:gd name="T12" fmla="*/ 180 w 197"/>
                <a:gd name="T13" fmla="*/ 59 h 205"/>
                <a:gd name="T14" fmla="*/ 197 w 197"/>
                <a:gd name="T15" fmla="*/ 35 h 205"/>
                <a:gd name="T16" fmla="*/ 137 w 197"/>
                <a:gd name="T17" fmla="*/ 0 h 205"/>
                <a:gd name="T18" fmla="*/ 99 w 197"/>
                <a:gd name="T19" fmla="*/ 9 h 205"/>
                <a:gd name="T20" fmla="*/ 60 w 197"/>
                <a:gd name="T21" fmla="*/ 1 h 205"/>
                <a:gd name="T22" fmla="*/ 1 w 197"/>
                <a:gd name="T23" fmla="*/ 36 h 205"/>
                <a:gd name="T24" fmla="*/ 17 w 197"/>
                <a:gd name="T25" fmla="*/ 6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7" h="205">
                  <a:moveTo>
                    <a:pt x="17" y="60"/>
                  </a:moveTo>
                  <a:cubicBezTo>
                    <a:pt x="26" y="205"/>
                    <a:pt x="26" y="205"/>
                    <a:pt x="26" y="205"/>
                  </a:cubicBezTo>
                  <a:cubicBezTo>
                    <a:pt x="35" y="194"/>
                    <a:pt x="46" y="184"/>
                    <a:pt x="60" y="178"/>
                  </a:cubicBezTo>
                  <a:cubicBezTo>
                    <a:pt x="84" y="166"/>
                    <a:pt x="111" y="165"/>
                    <a:pt x="136" y="174"/>
                  </a:cubicBezTo>
                  <a:cubicBezTo>
                    <a:pt x="137" y="174"/>
                    <a:pt x="138" y="174"/>
                    <a:pt x="139" y="175"/>
                  </a:cubicBezTo>
                  <a:cubicBezTo>
                    <a:pt x="152" y="180"/>
                    <a:pt x="164" y="187"/>
                    <a:pt x="173" y="196"/>
                  </a:cubicBezTo>
                  <a:cubicBezTo>
                    <a:pt x="180" y="59"/>
                    <a:pt x="180" y="59"/>
                    <a:pt x="180" y="59"/>
                  </a:cubicBezTo>
                  <a:cubicBezTo>
                    <a:pt x="191" y="53"/>
                    <a:pt x="197" y="44"/>
                    <a:pt x="197" y="35"/>
                  </a:cubicBezTo>
                  <a:cubicBezTo>
                    <a:pt x="197" y="16"/>
                    <a:pt x="170" y="0"/>
                    <a:pt x="137" y="0"/>
                  </a:cubicBezTo>
                  <a:cubicBezTo>
                    <a:pt x="122" y="0"/>
                    <a:pt x="109" y="3"/>
                    <a:pt x="99" y="9"/>
                  </a:cubicBezTo>
                  <a:cubicBezTo>
                    <a:pt x="88" y="4"/>
                    <a:pt x="75" y="1"/>
                    <a:pt x="60" y="1"/>
                  </a:cubicBezTo>
                  <a:cubicBezTo>
                    <a:pt x="27" y="1"/>
                    <a:pt x="0" y="16"/>
                    <a:pt x="1" y="36"/>
                  </a:cubicBezTo>
                  <a:cubicBezTo>
                    <a:pt x="1" y="45"/>
                    <a:pt x="7" y="53"/>
                    <a:pt x="17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87" name="Freeform 61">
              <a:extLst>
                <a:ext uri="{FF2B5EF4-FFF2-40B4-BE49-F238E27FC236}">
                  <a16:creationId xmlns:a16="http://schemas.microsoft.com/office/drawing/2014/main" id="{0FED6045-7D29-4CFB-893D-C557E5826E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6" y="3643"/>
              <a:ext cx="88" cy="81"/>
            </a:xfrm>
            <a:custGeom>
              <a:avLst/>
              <a:gdLst>
                <a:gd name="T0" fmla="*/ 25 w 197"/>
                <a:gd name="T1" fmla="*/ 51 h 200"/>
                <a:gd name="T2" fmla="*/ 16 w 197"/>
                <a:gd name="T3" fmla="*/ 69 h 200"/>
                <a:gd name="T4" fmla="*/ 72 w 197"/>
                <a:gd name="T5" fmla="*/ 184 h 200"/>
                <a:gd name="T6" fmla="*/ 186 w 197"/>
                <a:gd name="T7" fmla="*/ 129 h 200"/>
                <a:gd name="T8" fmla="*/ 170 w 197"/>
                <a:gd name="T9" fmla="*/ 41 h 200"/>
                <a:gd name="T10" fmla="*/ 131 w 197"/>
                <a:gd name="T11" fmla="*/ 14 h 200"/>
                <a:gd name="T12" fmla="*/ 25 w 197"/>
                <a:gd name="T13" fmla="*/ 5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7" h="200">
                  <a:moveTo>
                    <a:pt x="25" y="51"/>
                  </a:moveTo>
                  <a:cubicBezTo>
                    <a:pt x="21" y="57"/>
                    <a:pt x="18" y="63"/>
                    <a:pt x="16" y="69"/>
                  </a:cubicBezTo>
                  <a:cubicBezTo>
                    <a:pt x="0" y="116"/>
                    <a:pt x="25" y="168"/>
                    <a:pt x="72" y="184"/>
                  </a:cubicBezTo>
                  <a:cubicBezTo>
                    <a:pt x="119" y="200"/>
                    <a:pt x="170" y="175"/>
                    <a:pt x="186" y="129"/>
                  </a:cubicBezTo>
                  <a:cubicBezTo>
                    <a:pt x="197" y="98"/>
                    <a:pt x="190" y="65"/>
                    <a:pt x="170" y="41"/>
                  </a:cubicBezTo>
                  <a:cubicBezTo>
                    <a:pt x="160" y="29"/>
                    <a:pt x="147" y="20"/>
                    <a:pt x="131" y="14"/>
                  </a:cubicBezTo>
                  <a:cubicBezTo>
                    <a:pt x="90" y="0"/>
                    <a:pt x="47" y="16"/>
                    <a:pt x="25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88" name="Freeform 62">
              <a:extLst>
                <a:ext uri="{FF2B5EF4-FFF2-40B4-BE49-F238E27FC236}">
                  <a16:creationId xmlns:a16="http://schemas.microsoft.com/office/drawing/2014/main" id="{2925A0F6-8E31-4393-AE3A-E3D1A7BF4E7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3" y="3623"/>
              <a:ext cx="62" cy="53"/>
            </a:xfrm>
            <a:custGeom>
              <a:avLst/>
              <a:gdLst>
                <a:gd name="T0" fmla="*/ 12 w 139"/>
                <a:gd name="T1" fmla="*/ 50 h 130"/>
                <a:gd name="T2" fmla="*/ 54 w 139"/>
                <a:gd name="T3" fmla="*/ 57 h 130"/>
                <a:gd name="T4" fmla="*/ 100 w 139"/>
                <a:gd name="T5" fmla="*/ 67 h 130"/>
                <a:gd name="T6" fmla="*/ 85 w 139"/>
                <a:gd name="T7" fmla="*/ 86 h 130"/>
                <a:gd name="T8" fmla="*/ 57 w 139"/>
                <a:gd name="T9" fmla="*/ 102 h 130"/>
                <a:gd name="T10" fmla="*/ 82 w 139"/>
                <a:gd name="T11" fmla="*/ 128 h 130"/>
                <a:gd name="T12" fmla="*/ 94 w 139"/>
                <a:gd name="T13" fmla="*/ 125 h 130"/>
                <a:gd name="T14" fmla="*/ 66 w 139"/>
                <a:gd name="T15" fmla="*/ 104 h 130"/>
                <a:gd name="T16" fmla="*/ 90 w 139"/>
                <a:gd name="T17" fmla="*/ 86 h 130"/>
                <a:gd name="T18" fmla="*/ 105 w 139"/>
                <a:gd name="T19" fmla="*/ 60 h 130"/>
                <a:gd name="T20" fmla="*/ 30 w 139"/>
                <a:gd name="T21" fmla="*/ 49 h 130"/>
                <a:gd name="T22" fmla="*/ 34 w 139"/>
                <a:gd name="T23" fmla="*/ 24 h 130"/>
                <a:gd name="T24" fmla="*/ 127 w 139"/>
                <a:gd name="T25" fmla="*/ 25 h 130"/>
                <a:gd name="T26" fmla="*/ 139 w 139"/>
                <a:gd name="T27" fmla="*/ 22 h 130"/>
                <a:gd name="T28" fmla="*/ 31 w 139"/>
                <a:gd name="T29" fmla="*/ 21 h 130"/>
                <a:gd name="T30" fmla="*/ 12 w 139"/>
                <a:gd name="T31" fmla="*/ 5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30">
                  <a:moveTo>
                    <a:pt x="12" y="50"/>
                  </a:moveTo>
                  <a:cubicBezTo>
                    <a:pt x="23" y="57"/>
                    <a:pt x="42" y="56"/>
                    <a:pt x="54" y="57"/>
                  </a:cubicBezTo>
                  <a:cubicBezTo>
                    <a:pt x="69" y="58"/>
                    <a:pt x="87" y="58"/>
                    <a:pt x="100" y="67"/>
                  </a:cubicBezTo>
                  <a:cubicBezTo>
                    <a:pt x="113" y="75"/>
                    <a:pt x="91" y="83"/>
                    <a:pt x="85" y="86"/>
                  </a:cubicBezTo>
                  <a:cubicBezTo>
                    <a:pt x="76" y="90"/>
                    <a:pt x="63" y="94"/>
                    <a:pt x="57" y="102"/>
                  </a:cubicBezTo>
                  <a:cubicBezTo>
                    <a:pt x="47" y="116"/>
                    <a:pt x="74" y="125"/>
                    <a:pt x="82" y="128"/>
                  </a:cubicBezTo>
                  <a:cubicBezTo>
                    <a:pt x="86" y="130"/>
                    <a:pt x="92" y="124"/>
                    <a:pt x="94" y="125"/>
                  </a:cubicBezTo>
                  <a:cubicBezTo>
                    <a:pt x="86" y="122"/>
                    <a:pt x="65" y="116"/>
                    <a:pt x="66" y="104"/>
                  </a:cubicBezTo>
                  <a:cubicBezTo>
                    <a:pt x="67" y="95"/>
                    <a:pt x="84" y="89"/>
                    <a:pt x="90" y="86"/>
                  </a:cubicBezTo>
                  <a:cubicBezTo>
                    <a:pt x="102" y="81"/>
                    <a:pt x="130" y="71"/>
                    <a:pt x="105" y="60"/>
                  </a:cubicBezTo>
                  <a:cubicBezTo>
                    <a:pt x="82" y="50"/>
                    <a:pt x="54" y="56"/>
                    <a:pt x="30" y="49"/>
                  </a:cubicBezTo>
                  <a:cubicBezTo>
                    <a:pt x="12" y="44"/>
                    <a:pt x="25" y="31"/>
                    <a:pt x="34" y="24"/>
                  </a:cubicBezTo>
                  <a:cubicBezTo>
                    <a:pt x="62" y="0"/>
                    <a:pt x="97" y="11"/>
                    <a:pt x="127" y="25"/>
                  </a:cubicBezTo>
                  <a:cubicBezTo>
                    <a:pt x="130" y="27"/>
                    <a:pt x="136" y="21"/>
                    <a:pt x="139" y="22"/>
                  </a:cubicBezTo>
                  <a:cubicBezTo>
                    <a:pt x="103" y="5"/>
                    <a:pt x="66" y="1"/>
                    <a:pt x="31" y="21"/>
                  </a:cubicBezTo>
                  <a:cubicBezTo>
                    <a:pt x="24" y="25"/>
                    <a:pt x="0" y="41"/>
                    <a:pt x="12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89" name="Freeform 63">
              <a:extLst>
                <a:ext uri="{FF2B5EF4-FFF2-40B4-BE49-F238E27FC236}">
                  <a16:creationId xmlns:a16="http://schemas.microsoft.com/office/drawing/2014/main" id="{E355930B-8C53-43A0-96FE-C3999EC4DC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65" y="3644"/>
              <a:ext cx="83" cy="370"/>
            </a:xfrm>
            <a:custGeom>
              <a:avLst/>
              <a:gdLst>
                <a:gd name="T0" fmla="*/ 178 w 186"/>
                <a:gd name="T1" fmla="*/ 626 h 911"/>
                <a:gd name="T2" fmla="*/ 130 w 186"/>
                <a:gd name="T3" fmla="*/ 464 h 911"/>
                <a:gd name="T4" fmla="*/ 133 w 186"/>
                <a:gd name="T5" fmla="*/ 22 h 911"/>
                <a:gd name="T6" fmla="*/ 72 w 186"/>
                <a:gd name="T7" fmla="*/ 22 h 911"/>
                <a:gd name="T8" fmla="*/ 72 w 186"/>
                <a:gd name="T9" fmla="*/ 373 h 911"/>
                <a:gd name="T10" fmla="*/ 51 w 186"/>
                <a:gd name="T11" fmla="*/ 507 h 911"/>
                <a:gd name="T12" fmla="*/ 19 w 186"/>
                <a:gd name="T13" fmla="*/ 608 h 911"/>
                <a:gd name="T14" fmla="*/ 0 w 186"/>
                <a:gd name="T15" fmla="*/ 887 h 911"/>
                <a:gd name="T16" fmla="*/ 162 w 186"/>
                <a:gd name="T17" fmla="*/ 840 h 911"/>
                <a:gd name="T18" fmla="*/ 186 w 186"/>
                <a:gd name="T19" fmla="*/ 816 h 911"/>
                <a:gd name="T20" fmla="*/ 178 w 186"/>
                <a:gd name="T21" fmla="*/ 626 h 911"/>
                <a:gd name="T22" fmla="*/ 98 w 186"/>
                <a:gd name="T23" fmla="*/ 73 h 911"/>
                <a:gd name="T24" fmla="*/ 82 w 186"/>
                <a:gd name="T25" fmla="*/ 57 h 911"/>
                <a:gd name="T26" fmla="*/ 98 w 186"/>
                <a:gd name="T27" fmla="*/ 41 h 911"/>
                <a:gd name="T28" fmla="*/ 114 w 186"/>
                <a:gd name="T29" fmla="*/ 57 h 911"/>
                <a:gd name="T30" fmla="*/ 98 w 186"/>
                <a:gd name="T31" fmla="*/ 73 h 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6" h="911">
                  <a:moveTo>
                    <a:pt x="178" y="626"/>
                  </a:moveTo>
                  <a:cubicBezTo>
                    <a:pt x="176" y="584"/>
                    <a:pt x="146" y="507"/>
                    <a:pt x="130" y="464"/>
                  </a:cubicBezTo>
                  <a:cubicBezTo>
                    <a:pt x="114" y="421"/>
                    <a:pt x="133" y="43"/>
                    <a:pt x="133" y="22"/>
                  </a:cubicBezTo>
                  <a:cubicBezTo>
                    <a:pt x="133" y="0"/>
                    <a:pt x="82" y="16"/>
                    <a:pt x="72" y="22"/>
                  </a:cubicBezTo>
                  <a:cubicBezTo>
                    <a:pt x="61" y="27"/>
                    <a:pt x="72" y="299"/>
                    <a:pt x="72" y="373"/>
                  </a:cubicBezTo>
                  <a:cubicBezTo>
                    <a:pt x="72" y="448"/>
                    <a:pt x="61" y="485"/>
                    <a:pt x="51" y="507"/>
                  </a:cubicBezTo>
                  <a:cubicBezTo>
                    <a:pt x="40" y="528"/>
                    <a:pt x="27" y="565"/>
                    <a:pt x="19" y="608"/>
                  </a:cubicBezTo>
                  <a:cubicBezTo>
                    <a:pt x="11" y="650"/>
                    <a:pt x="0" y="887"/>
                    <a:pt x="0" y="887"/>
                  </a:cubicBezTo>
                  <a:cubicBezTo>
                    <a:pt x="0" y="911"/>
                    <a:pt x="138" y="850"/>
                    <a:pt x="162" y="840"/>
                  </a:cubicBezTo>
                  <a:cubicBezTo>
                    <a:pt x="186" y="829"/>
                    <a:pt x="186" y="816"/>
                    <a:pt x="186" y="816"/>
                  </a:cubicBezTo>
                  <a:cubicBezTo>
                    <a:pt x="186" y="816"/>
                    <a:pt x="181" y="669"/>
                    <a:pt x="178" y="626"/>
                  </a:cubicBezTo>
                  <a:close/>
                  <a:moveTo>
                    <a:pt x="98" y="73"/>
                  </a:moveTo>
                  <a:cubicBezTo>
                    <a:pt x="90" y="73"/>
                    <a:pt x="82" y="65"/>
                    <a:pt x="82" y="57"/>
                  </a:cubicBezTo>
                  <a:cubicBezTo>
                    <a:pt x="82" y="48"/>
                    <a:pt x="90" y="41"/>
                    <a:pt x="98" y="41"/>
                  </a:cubicBezTo>
                  <a:cubicBezTo>
                    <a:pt x="107" y="41"/>
                    <a:pt x="114" y="48"/>
                    <a:pt x="114" y="57"/>
                  </a:cubicBezTo>
                  <a:cubicBezTo>
                    <a:pt x="114" y="65"/>
                    <a:pt x="107" y="73"/>
                    <a:pt x="98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</p:grpSp>
      <p:sp>
        <p:nvSpPr>
          <p:cNvPr id="92" name="Freeform 9">
            <a:extLst>
              <a:ext uri="{FF2B5EF4-FFF2-40B4-BE49-F238E27FC236}">
                <a16:creationId xmlns:a16="http://schemas.microsoft.com/office/drawing/2014/main" id="{944FB8CA-A34D-4942-B3DA-6C824958EED2}"/>
              </a:ext>
            </a:extLst>
          </p:cNvPr>
          <p:cNvSpPr>
            <a:spLocks noEditPoints="1"/>
          </p:cNvSpPr>
          <p:nvPr/>
        </p:nvSpPr>
        <p:spPr bwMode="auto">
          <a:xfrm>
            <a:off x="3910799" y="3408197"/>
            <a:ext cx="1236712" cy="572217"/>
          </a:xfrm>
          <a:custGeom>
            <a:avLst/>
            <a:gdLst>
              <a:gd name="T0" fmla="*/ 1075 w 3200"/>
              <a:gd name="T1" fmla="*/ 547 h 1478"/>
              <a:gd name="T2" fmla="*/ 1868 w 3200"/>
              <a:gd name="T3" fmla="*/ 160 h 1478"/>
              <a:gd name="T4" fmla="*/ 1939 w 3200"/>
              <a:gd name="T5" fmla="*/ 160 h 1478"/>
              <a:gd name="T6" fmla="*/ 2631 w 3200"/>
              <a:gd name="T7" fmla="*/ 547 h 1478"/>
              <a:gd name="T8" fmla="*/ 1939 w 3200"/>
              <a:gd name="T9" fmla="*/ 160 h 1478"/>
              <a:gd name="T10" fmla="*/ 439 w 3200"/>
              <a:gd name="T11" fmla="*/ 919 h 1478"/>
              <a:gd name="T12" fmla="*/ 439 w 3200"/>
              <a:gd name="T13" fmla="*/ 1478 h 1478"/>
              <a:gd name="T14" fmla="*/ 439 w 3200"/>
              <a:gd name="T15" fmla="*/ 919 h 1478"/>
              <a:gd name="T16" fmla="*/ 439 w 3200"/>
              <a:gd name="T17" fmla="*/ 1053 h 1478"/>
              <a:gd name="T18" fmla="*/ 439 w 3200"/>
              <a:gd name="T19" fmla="*/ 1344 h 1478"/>
              <a:gd name="T20" fmla="*/ 439 w 3200"/>
              <a:gd name="T21" fmla="*/ 1053 h 1478"/>
              <a:gd name="T22" fmla="*/ 2478 w 3200"/>
              <a:gd name="T23" fmla="*/ 919 h 1478"/>
              <a:gd name="T24" fmla="*/ 2478 w 3200"/>
              <a:gd name="T25" fmla="*/ 1478 h 1478"/>
              <a:gd name="T26" fmla="*/ 2478 w 3200"/>
              <a:gd name="T27" fmla="*/ 919 h 1478"/>
              <a:gd name="T28" fmla="*/ 2478 w 3200"/>
              <a:gd name="T29" fmla="*/ 1053 h 1478"/>
              <a:gd name="T30" fmla="*/ 2478 w 3200"/>
              <a:gd name="T31" fmla="*/ 1344 h 1478"/>
              <a:gd name="T32" fmla="*/ 2478 w 3200"/>
              <a:gd name="T33" fmla="*/ 1053 h 1478"/>
              <a:gd name="T34" fmla="*/ 949 w 3200"/>
              <a:gd name="T35" fmla="*/ 547 h 1478"/>
              <a:gd name="T36" fmla="*/ 138 w 3200"/>
              <a:gd name="T37" fmla="*/ 653 h 1478"/>
              <a:gd name="T38" fmla="*/ 0 w 3200"/>
              <a:gd name="T39" fmla="*/ 1091 h 1478"/>
              <a:gd name="T40" fmla="*/ 125 w 3200"/>
              <a:gd name="T41" fmla="*/ 1232 h 1478"/>
              <a:gd name="T42" fmla="*/ 439 w 3200"/>
              <a:gd name="T43" fmla="*/ 882 h 1478"/>
              <a:gd name="T44" fmla="*/ 754 w 3200"/>
              <a:gd name="T45" fmla="*/ 1232 h 1478"/>
              <a:gd name="T46" fmla="*/ 2166 w 3200"/>
              <a:gd name="T47" fmla="*/ 1232 h 1478"/>
              <a:gd name="T48" fmla="*/ 2162 w 3200"/>
              <a:gd name="T49" fmla="*/ 1198 h 1478"/>
              <a:gd name="T50" fmla="*/ 2794 w 3200"/>
              <a:gd name="T51" fmla="*/ 1198 h 1478"/>
              <a:gd name="T52" fmla="*/ 2794 w 3200"/>
              <a:gd name="T53" fmla="*/ 1232 h 1478"/>
              <a:gd name="T54" fmla="*/ 3200 w 3200"/>
              <a:gd name="T55" fmla="*/ 748 h 1478"/>
              <a:gd name="T56" fmla="*/ 3133 w 3200"/>
              <a:gd name="T57" fmla="*/ 670 h 1478"/>
              <a:gd name="T58" fmla="*/ 2906 w 3200"/>
              <a:gd name="T59" fmla="*/ 555 h 1478"/>
              <a:gd name="T60" fmla="*/ 2559 w 3200"/>
              <a:gd name="T61" fmla="*/ 192 h 1478"/>
              <a:gd name="T62" fmla="*/ 1440 w 3200"/>
              <a:gd name="T63" fmla="*/ 0 h 1478"/>
              <a:gd name="T64" fmla="*/ 1436 w 3200"/>
              <a:gd name="T65" fmla="*/ 0 h 1478"/>
              <a:gd name="T66" fmla="*/ 1232 w 3200"/>
              <a:gd name="T67" fmla="*/ 112 h 1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200" h="1478">
                <a:moveTo>
                  <a:pt x="1868" y="547"/>
                </a:moveTo>
                <a:cubicBezTo>
                  <a:pt x="1075" y="547"/>
                  <a:pt x="1075" y="547"/>
                  <a:pt x="1075" y="547"/>
                </a:cubicBezTo>
                <a:cubicBezTo>
                  <a:pt x="1328" y="160"/>
                  <a:pt x="1328" y="160"/>
                  <a:pt x="1328" y="160"/>
                </a:cubicBezTo>
                <a:cubicBezTo>
                  <a:pt x="1868" y="160"/>
                  <a:pt x="1868" y="160"/>
                  <a:pt x="1868" y="160"/>
                </a:cubicBezTo>
                <a:cubicBezTo>
                  <a:pt x="1868" y="547"/>
                  <a:pt x="1868" y="547"/>
                  <a:pt x="1868" y="547"/>
                </a:cubicBezTo>
                <a:close/>
                <a:moveTo>
                  <a:pt x="1939" y="160"/>
                </a:moveTo>
                <a:cubicBezTo>
                  <a:pt x="1939" y="547"/>
                  <a:pt x="1939" y="547"/>
                  <a:pt x="1939" y="547"/>
                </a:cubicBezTo>
                <a:cubicBezTo>
                  <a:pt x="2631" y="547"/>
                  <a:pt x="2631" y="547"/>
                  <a:pt x="2631" y="547"/>
                </a:cubicBezTo>
                <a:cubicBezTo>
                  <a:pt x="2262" y="160"/>
                  <a:pt x="2262" y="160"/>
                  <a:pt x="2262" y="160"/>
                </a:cubicBezTo>
                <a:lnTo>
                  <a:pt x="1939" y="160"/>
                </a:lnTo>
                <a:close/>
                <a:moveTo>
                  <a:pt x="439" y="919"/>
                </a:moveTo>
                <a:cubicBezTo>
                  <a:pt x="439" y="919"/>
                  <a:pt x="439" y="919"/>
                  <a:pt x="439" y="919"/>
                </a:cubicBezTo>
                <a:cubicBezTo>
                  <a:pt x="593" y="919"/>
                  <a:pt x="718" y="1045"/>
                  <a:pt x="718" y="1198"/>
                </a:cubicBezTo>
                <a:cubicBezTo>
                  <a:pt x="718" y="1353"/>
                  <a:pt x="593" y="1478"/>
                  <a:pt x="439" y="1478"/>
                </a:cubicBezTo>
                <a:cubicBezTo>
                  <a:pt x="285" y="1478"/>
                  <a:pt x="160" y="1353"/>
                  <a:pt x="160" y="1198"/>
                </a:cubicBezTo>
                <a:cubicBezTo>
                  <a:pt x="160" y="1045"/>
                  <a:pt x="285" y="919"/>
                  <a:pt x="439" y="919"/>
                </a:cubicBezTo>
                <a:moveTo>
                  <a:pt x="439" y="1053"/>
                </a:moveTo>
                <a:cubicBezTo>
                  <a:pt x="439" y="1053"/>
                  <a:pt x="439" y="1053"/>
                  <a:pt x="439" y="1053"/>
                </a:cubicBezTo>
                <a:cubicBezTo>
                  <a:pt x="521" y="1053"/>
                  <a:pt x="588" y="1118"/>
                  <a:pt x="588" y="1198"/>
                </a:cubicBezTo>
                <a:cubicBezTo>
                  <a:pt x="588" y="1279"/>
                  <a:pt x="521" y="1344"/>
                  <a:pt x="439" y="1344"/>
                </a:cubicBezTo>
                <a:cubicBezTo>
                  <a:pt x="357" y="1344"/>
                  <a:pt x="290" y="1279"/>
                  <a:pt x="290" y="1198"/>
                </a:cubicBezTo>
                <a:cubicBezTo>
                  <a:pt x="290" y="1118"/>
                  <a:pt x="357" y="1053"/>
                  <a:pt x="439" y="1053"/>
                </a:cubicBezTo>
                <a:moveTo>
                  <a:pt x="2478" y="919"/>
                </a:moveTo>
                <a:cubicBezTo>
                  <a:pt x="2478" y="919"/>
                  <a:pt x="2478" y="919"/>
                  <a:pt x="2478" y="919"/>
                </a:cubicBezTo>
                <a:cubicBezTo>
                  <a:pt x="2632" y="919"/>
                  <a:pt x="2757" y="1045"/>
                  <a:pt x="2757" y="1198"/>
                </a:cubicBezTo>
                <a:cubicBezTo>
                  <a:pt x="2757" y="1353"/>
                  <a:pt x="2632" y="1478"/>
                  <a:pt x="2478" y="1478"/>
                </a:cubicBezTo>
                <a:cubicBezTo>
                  <a:pt x="2324" y="1478"/>
                  <a:pt x="2199" y="1353"/>
                  <a:pt x="2199" y="1198"/>
                </a:cubicBezTo>
                <a:cubicBezTo>
                  <a:pt x="2199" y="1045"/>
                  <a:pt x="2324" y="919"/>
                  <a:pt x="2478" y="919"/>
                </a:cubicBezTo>
                <a:moveTo>
                  <a:pt x="2478" y="1053"/>
                </a:moveTo>
                <a:cubicBezTo>
                  <a:pt x="2478" y="1053"/>
                  <a:pt x="2478" y="1053"/>
                  <a:pt x="2478" y="1053"/>
                </a:cubicBezTo>
                <a:cubicBezTo>
                  <a:pt x="2558" y="1053"/>
                  <a:pt x="2623" y="1118"/>
                  <a:pt x="2623" y="1198"/>
                </a:cubicBezTo>
                <a:cubicBezTo>
                  <a:pt x="2623" y="1279"/>
                  <a:pt x="2558" y="1344"/>
                  <a:pt x="2478" y="1344"/>
                </a:cubicBezTo>
                <a:cubicBezTo>
                  <a:pt x="2398" y="1344"/>
                  <a:pt x="2333" y="1279"/>
                  <a:pt x="2333" y="1198"/>
                </a:cubicBezTo>
                <a:cubicBezTo>
                  <a:pt x="2333" y="1118"/>
                  <a:pt x="2398" y="1053"/>
                  <a:pt x="2478" y="1053"/>
                </a:cubicBezTo>
                <a:moveTo>
                  <a:pt x="1232" y="112"/>
                </a:moveTo>
                <a:cubicBezTo>
                  <a:pt x="949" y="547"/>
                  <a:pt x="949" y="547"/>
                  <a:pt x="949" y="547"/>
                </a:cubicBezTo>
                <a:cubicBezTo>
                  <a:pt x="138" y="652"/>
                  <a:pt x="138" y="652"/>
                  <a:pt x="138" y="652"/>
                </a:cubicBezTo>
                <a:cubicBezTo>
                  <a:pt x="138" y="653"/>
                  <a:pt x="138" y="653"/>
                  <a:pt x="138" y="653"/>
                </a:cubicBezTo>
                <a:cubicBezTo>
                  <a:pt x="59" y="662"/>
                  <a:pt x="0" y="729"/>
                  <a:pt x="0" y="808"/>
                </a:cubicBezTo>
                <a:cubicBezTo>
                  <a:pt x="0" y="1091"/>
                  <a:pt x="0" y="1091"/>
                  <a:pt x="0" y="1091"/>
                </a:cubicBezTo>
                <a:cubicBezTo>
                  <a:pt x="0" y="1163"/>
                  <a:pt x="53" y="1223"/>
                  <a:pt x="123" y="1231"/>
                </a:cubicBezTo>
                <a:cubicBezTo>
                  <a:pt x="125" y="1232"/>
                  <a:pt x="125" y="1232"/>
                  <a:pt x="125" y="1232"/>
                </a:cubicBezTo>
                <a:cubicBezTo>
                  <a:pt x="123" y="1221"/>
                  <a:pt x="123" y="1210"/>
                  <a:pt x="123" y="1198"/>
                </a:cubicBezTo>
                <a:cubicBezTo>
                  <a:pt x="123" y="1024"/>
                  <a:pt x="264" y="882"/>
                  <a:pt x="439" y="882"/>
                </a:cubicBezTo>
                <a:cubicBezTo>
                  <a:pt x="614" y="882"/>
                  <a:pt x="755" y="1024"/>
                  <a:pt x="755" y="1198"/>
                </a:cubicBezTo>
                <a:cubicBezTo>
                  <a:pt x="755" y="1210"/>
                  <a:pt x="755" y="1221"/>
                  <a:pt x="754" y="1232"/>
                </a:cubicBezTo>
                <a:cubicBezTo>
                  <a:pt x="755" y="1232"/>
                  <a:pt x="755" y="1232"/>
                  <a:pt x="755" y="1232"/>
                </a:cubicBezTo>
                <a:cubicBezTo>
                  <a:pt x="2166" y="1232"/>
                  <a:pt x="2166" y="1232"/>
                  <a:pt x="2166" y="1232"/>
                </a:cubicBezTo>
                <a:cubicBezTo>
                  <a:pt x="2164" y="1232"/>
                  <a:pt x="2164" y="1232"/>
                  <a:pt x="2164" y="1232"/>
                </a:cubicBezTo>
                <a:cubicBezTo>
                  <a:pt x="2162" y="1221"/>
                  <a:pt x="2162" y="1210"/>
                  <a:pt x="2162" y="1198"/>
                </a:cubicBezTo>
                <a:cubicBezTo>
                  <a:pt x="2162" y="1024"/>
                  <a:pt x="2304" y="882"/>
                  <a:pt x="2478" y="882"/>
                </a:cubicBezTo>
                <a:cubicBezTo>
                  <a:pt x="2653" y="882"/>
                  <a:pt x="2794" y="1024"/>
                  <a:pt x="2794" y="1198"/>
                </a:cubicBezTo>
                <a:cubicBezTo>
                  <a:pt x="2794" y="1210"/>
                  <a:pt x="2794" y="1221"/>
                  <a:pt x="2793" y="1232"/>
                </a:cubicBezTo>
                <a:cubicBezTo>
                  <a:pt x="2794" y="1232"/>
                  <a:pt x="2794" y="1232"/>
                  <a:pt x="2794" y="1232"/>
                </a:cubicBezTo>
                <a:cubicBezTo>
                  <a:pt x="3200" y="1198"/>
                  <a:pt x="3200" y="1198"/>
                  <a:pt x="3200" y="1198"/>
                </a:cubicBezTo>
                <a:cubicBezTo>
                  <a:pt x="3200" y="748"/>
                  <a:pt x="3200" y="748"/>
                  <a:pt x="3200" y="748"/>
                </a:cubicBezTo>
                <a:cubicBezTo>
                  <a:pt x="3200" y="709"/>
                  <a:pt x="3171" y="676"/>
                  <a:pt x="3133" y="671"/>
                </a:cubicBezTo>
                <a:cubicBezTo>
                  <a:pt x="3133" y="670"/>
                  <a:pt x="3133" y="670"/>
                  <a:pt x="3133" y="670"/>
                </a:cubicBezTo>
                <a:cubicBezTo>
                  <a:pt x="3047" y="659"/>
                  <a:pt x="2966" y="618"/>
                  <a:pt x="2906" y="555"/>
                </a:cubicBezTo>
                <a:cubicBezTo>
                  <a:pt x="2906" y="555"/>
                  <a:pt x="2906" y="555"/>
                  <a:pt x="2906" y="555"/>
                </a:cubicBezTo>
                <a:cubicBezTo>
                  <a:pt x="2560" y="190"/>
                  <a:pt x="2560" y="190"/>
                  <a:pt x="2560" y="190"/>
                </a:cubicBezTo>
                <a:cubicBezTo>
                  <a:pt x="2559" y="192"/>
                  <a:pt x="2559" y="192"/>
                  <a:pt x="2559" y="192"/>
                </a:cubicBezTo>
                <a:cubicBezTo>
                  <a:pt x="2443" y="70"/>
                  <a:pt x="2282" y="0"/>
                  <a:pt x="2114" y="0"/>
                </a:cubicBezTo>
                <a:cubicBezTo>
                  <a:pt x="1440" y="0"/>
                  <a:pt x="1440" y="0"/>
                  <a:pt x="1440" y="0"/>
                </a:cubicBezTo>
                <a:cubicBezTo>
                  <a:pt x="1440" y="0"/>
                  <a:pt x="1440" y="0"/>
                  <a:pt x="1440" y="0"/>
                </a:cubicBezTo>
                <a:cubicBezTo>
                  <a:pt x="1436" y="0"/>
                  <a:pt x="1436" y="0"/>
                  <a:pt x="1436" y="0"/>
                </a:cubicBezTo>
                <a:cubicBezTo>
                  <a:pt x="1353" y="0"/>
                  <a:pt x="1276" y="42"/>
                  <a:pt x="1231" y="112"/>
                </a:cubicBezTo>
                <a:lnTo>
                  <a:pt x="1232" y="112"/>
                </a:lnTo>
                <a:close/>
              </a:path>
            </a:pathLst>
          </a:custGeom>
          <a:solidFill>
            <a:srgbClr val="A54B4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ln>
                <a:solidFill>
                  <a:schemeClr val="accent1">
                    <a:alpha val="0"/>
                  </a:schemeClr>
                </a:solidFill>
              </a:ln>
            </a:endParaRPr>
          </a:p>
        </p:txBody>
      </p:sp>
      <p:grpSp>
        <p:nvGrpSpPr>
          <p:cNvPr id="161" name="그래픽 98">
            <a:extLst>
              <a:ext uri="{FF2B5EF4-FFF2-40B4-BE49-F238E27FC236}">
                <a16:creationId xmlns:a16="http://schemas.microsoft.com/office/drawing/2014/main" id="{E18F88A7-6A85-4431-B375-68E583FEF5DD}"/>
              </a:ext>
            </a:extLst>
          </p:cNvPr>
          <p:cNvGrpSpPr/>
          <p:nvPr/>
        </p:nvGrpSpPr>
        <p:grpSpPr>
          <a:xfrm>
            <a:off x="4429891" y="3631425"/>
            <a:ext cx="249732" cy="249732"/>
            <a:chOff x="4238625" y="2714625"/>
            <a:chExt cx="1408906" cy="1408906"/>
          </a:xfrm>
          <a:solidFill>
            <a:schemeClr val="bg1"/>
          </a:solidFill>
        </p:grpSpPr>
        <p:sp>
          <p:nvSpPr>
            <p:cNvPr id="164" name="자유형: 도형 163">
              <a:extLst>
                <a:ext uri="{FF2B5EF4-FFF2-40B4-BE49-F238E27FC236}">
                  <a16:creationId xmlns:a16="http://schemas.microsoft.com/office/drawing/2014/main" id="{BE13663B-6A76-4B6B-B733-194E4ECD7C37}"/>
                </a:ext>
              </a:extLst>
            </p:cNvPr>
            <p:cNvSpPr/>
            <p:nvPr/>
          </p:nvSpPr>
          <p:spPr>
            <a:xfrm>
              <a:off x="4238625" y="2714625"/>
              <a:ext cx="1408906" cy="1408906"/>
            </a:xfrm>
            <a:custGeom>
              <a:avLst/>
              <a:gdLst>
                <a:gd name="connsiteX0" fmla="*/ 714375 w 1408906"/>
                <a:gd name="connsiteY0" fmla="*/ 1190625 h 1408906"/>
                <a:gd name="connsiteX1" fmla="*/ 238125 w 1408906"/>
                <a:gd name="connsiteY1" fmla="*/ 714375 h 1408906"/>
                <a:gd name="connsiteX2" fmla="*/ 714375 w 1408906"/>
                <a:gd name="connsiteY2" fmla="*/ 238125 h 1408906"/>
                <a:gd name="connsiteX3" fmla="*/ 1190625 w 1408906"/>
                <a:gd name="connsiteY3" fmla="*/ 714375 h 1408906"/>
                <a:gd name="connsiteX4" fmla="*/ 714375 w 1408906"/>
                <a:gd name="connsiteY4" fmla="*/ 1190625 h 1408906"/>
                <a:gd name="connsiteX5" fmla="*/ 714375 w 1408906"/>
                <a:gd name="connsiteY5" fmla="*/ 1158876 h 1408906"/>
                <a:gd name="connsiteX6" fmla="*/ 1158875 w 1408906"/>
                <a:gd name="connsiteY6" fmla="*/ 714375 h 1408906"/>
                <a:gd name="connsiteX7" fmla="*/ 714375 w 1408906"/>
                <a:gd name="connsiteY7" fmla="*/ 269876 h 1408906"/>
                <a:gd name="connsiteX8" fmla="*/ 269875 w 1408906"/>
                <a:gd name="connsiteY8" fmla="*/ 714375 h 1408906"/>
                <a:gd name="connsiteX9" fmla="*/ 714375 w 1408906"/>
                <a:gd name="connsiteY9" fmla="*/ 1158876 h 1408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08906" h="1408906">
                  <a:moveTo>
                    <a:pt x="714375" y="1190625"/>
                  </a:moveTo>
                  <a:cubicBezTo>
                    <a:pt x="450807" y="1190625"/>
                    <a:pt x="238125" y="977944"/>
                    <a:pt x="238125" y="714375"/>
                  </a:cubicBezTo>
                  <a:cubicBezTo>
                    <a:pt x="238125" y="450807"/>
                    <a:pt x="450807" y="238125"/>
                    <a:pt x="714375" y="238125"/>
                  </a:cubicBezTo>
                  <a:cubicBezTo>
                    <a:pt x="977943" y="238125"/>
                    <a:pt x="1190625" y="450807"/>
                    <a:pt x="1190625" y="714375"/>
                  </a:cubicBezTo>
                  <a:cubicBezTo>
                    <a:pt x="1190625" y="977944"/>
                    <a:pt x="977943" y="1190625"/>
                    <a:pt x="714375" y="1190625"/>
                  </a:cubicBezTo>
                  <a:close/>
                  <a:moveTo>
                    <a:pt x="714375" y="1158876"/>
                  </a:moveTo>
                  <a:cubicBezTo>
                    <a:pt x="960903" y="1158876"/>
                    <a:pt x="1158875" y="960903"/>
                    <a:pt x="1158875" y="714375"/>
                  </a:cubicBezTo>
                  <a:cubicBezTo>
                    <a:pt x="1158875" y="467848"/>
                    <a:pt x="960903" y="269876"/>
                    <a:pt x="714375" y="269876"/>
                  </a:cubicBezTo>
                  <a:cubicBezTo>
                    <a:pt x="467847" y="269876"/>
                    <a:pt x="269875" y="467848"/>
                    <a:pt x="269875" y="714375"/>
                  </a:cubicBezTo>
                  <a:cubicBezTo>
                    <a:pt x="269875" y="960903"/>
                    <a:pt x="467847" y="1158876"/>
                    <a:pt x="714375" y="1158876"/>
                  </a:cubicBezTo>
                  <a:close/>
                </a:path>
              </a:pathLst>
            </a:custGeom>
            <a:grpFill/>
            <a:ln w="1524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65" name="자유형: 도형 164">
              <a:extLst>
                <a:ext uri="{FF2B5EF4-FFF2-40B4-BE49-F238E27FC236}">
                  <a16:creationId xmlns:a16="http://schemas.microsoft.com/office/drawing/2014/main" id="{B41A74F2-7F35-417A-9A99-A0B1080FB684}"/>
                </a:ext>
              </a:extLst>
            </p:cNvPr>
            <p:cNvSpPr/>
            <p:nvPr/>
          </p:nvSpPr>
          <p:spPr>
            <a:xfrm>
              <a:off x="4551164" y="3027166"/>
              <a:ext cx="793750" cy="793750"/>
            </a:xfrm>
            <a:custGeom>
              <a:avLst/>
              <a:gdLst>
                <a:gd name="connsiteX0" fmla="*/ 400937 w 793750"/>
                <a:gd name="connsiteY0" fmla="*/ 223246 h 793750"/>
                <a:gd name="connsiteX1" fmla="*/ 253190 w 793750"/>
                <a:gd name="connsiteY1" fmla="*/ 302733 h 793750"/>
                <a:gd name="connsiteX2" fmla="*/ 253186 w 793750"/>
                <a:gd name="connsiteY2" fmla="*/ 302736 h 793750"/>
                <a:gd name="connsiteX3" fmla="*/ 253179 w 793750"/>
                <a:gd name="connsiteY3" fmla="*/ 302745 h 793750"/>
                <a:gd name="connsiteX4" fmla="*/ 253179 w 793750"/>
                <a:gd name="connsiteY4" fmla="*/ 302748 h 793750"/>
                <a:gd name="connsiteX5" fmla="*/ 253175 w 793750"/>
                <a:gd name="connsiteY5" fmla="*/ 302752 h 793750"/>
                <a:gd name="connsiteX6" fmla="*/ 302734 w 793750"/>
                <a:gd name="connsiteY6" fmla="*/ 550483 h 793750"/>
                <a:gd name="connsiteX7" fmla="*/ 547874 w 793750"/>
                <a:gd name="connsiteY7" fmla="*/ 504739 h 793750"/>
                <a:gd name="connsiteX8" fmla="*/ 547882 w 793750"/>
                <a:gd name="connsiteY8" fmla="*/ 504732 h 793750"/>
                <a:gd name="connsiteX9" fmla="*/ 550478 w 793750"/>
                <a:gd name="connsiteY9" fmla="*/ 500951 h 793750"/>
                <a:gd name="connsiteX10" fmla="*/ 550478 w 793750"/>
                <a:gd name="connsiteY10" fmla="*/ 500946 h 793750"/>
                <a:gd name="connsiteX11" fmla="*/ 550486 w 793750"/>
                <a:gd name="connsiteY11" fmla="*/ 500934 h 793750"/>
                <a:gd name="connsiteX12" fmla="*/ 500935 w 793750"/>
                <a:gd name="connsiteY12" fmla="*/ 253186 h 793750"/>
                <a:gd name="connsiteX13" fmla="*/ 400937 w 793750"/>
                <a:gd name="connsiteY13" fmla="*/ 223246 h 793750"/>
                <a:gd name="connsiteX14" fmla="*/ 401015 w 793750"/>
                <a:gd name="connsiteY14" fmla="*/ 252853 h 793750"/>
                <a:gd name="connsiteX15" fmla="*/ 484424 w 793750"/>
                <a:gd name="connsiteY15" fmla="*/ 277952 h 793750"/>
                <a:gd name="connsiteX16" fmla="*/ 550591 w 793750"/>
                <a:gd name="connsiteY16" fmla="*/ 393671 h 793750"/>
                <a:gd name="connsiteX17" fmla="*/ 523689 w 793750"/>
                <a:gd name="connsiteY17" fmla="*/ 366679 h 793750"/>
                <a:gd name="connsiteX18" fmla="*/ 389445 w 793750"/>
                <a:gd name="connsiteY18" fmla="*/ 393593 h 793750"/>
                <a:gd name="connsiteX19" fmla="*/ 296513 w 793750"/>
                <a:gd name="connsiteY19" fmla="*/ 412201 h 793750"/>
                <a:gd name="connsiteX20" fmla="*/ 277929 w 793750"/>
                <a:gd name="connsiteY20" fmla="*/ 319295 h 793750"/>
                <a:gd name="connsiteX21" fmla="*/ 277948 w 793750"/>
                <a:gd name="connsiteY21" fmla="*/ 319295 h 793750"/>
                <a:gd name="connsiteX22" fmla="*/ 277952 w 793750"/>
                <a:gd name="connsiteY22" fmla="*/ 319286 h 793750"/>
                <a:gd name="connsiteX23" fmla="*/ 277960 w 793750"/>
                <a:gd name="connsiteY23" fmla="*/ 319278 h 793750"/>
                <a:gd name="connsiteX24" fmla="*/ 401015 w 793750"/>
                <a:gd name="connsiteY24" fmla="*/ 252891 h 793750"/>
                <a:gd name="connsiteX25" fmla="*/ 469600 w 793750"/>
                <a:gd name="connsiteY25" fmla="*/ 380106 h 793750"/>
                <a:gd name="connsiteX26" fmla="*/ 507179 w 793750"/>
                <a:gd name="connsiteY26" fmla="*/ 391447 h 793750"/>
                <a:gd name="connsiteX27" fmla="*/ 527654 w 793750"/>
                <a:gd name="connsiteY27" fmla="*/ 481359 h 793750"/>
                <a:gd name="connsiteX28" fmla="*/ 525724 w 793750"/>
                <a:gd name="connsiteY28" fmla="*/ 484416 h 793750"/>
                <a:gd name="connsiteX29" fmla="*/ 525716 w 793750"/>
                <a:gd name="connsiteY29" fmla="*/ 484423 h 793750"/>
                <a:gd name="connsiteX30" fmla="*/ 524879 w 793750"/>
                <a:gd name="connsiteY30" fmla="*/ 485615 h 793750"/>
                <a:gd name="connsiteX31" fmla="*/ 319318 w 793750"/>
                <a:gd name="connsiteY31" fmla="*/ 525620 h 793750"/>
                <a:gd name="connsiteX32" fmla="*/ 253333 w 793750"/>
                <a:gd name="connsiteY32" fmla="*/ 410227 h 793750"/>
                <a:gd name="connsiteX33" fmla="*/ 280002 w 793750"/>
                <a:gd name="connsiteY33" fmla="*/ 436965 h 793750"/>
                <a:gd name="connsiteX34" fmla="*/ 414223 w 793750"/>
                <a:gd name="connsiteY34" fmla="*/ 410087 h 793750"/>
                <a:gd name="connsiteX35" fmla="*/ 414227 w 793750"/>
                <a:gd name="connsiteY35" fmla="*/ 410084 h 793750"/>
                <a:gd name="connsiteX36" fmla="*/ 469599 w 793750"/>
                <a:gd name="connsiteY36" fmla="*/ 380106 h 793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93750" h="793750">
                  <a:moveTo>
                    <a:pt x="400937" y="223246"/>
                  </a:moveTo>
                  <a:cubicBezTo>
                    <a:pt x="343562" y="223623"/>
                    <a:pt x="287337" y="251517"/>
                    <a:pt x="253190" y="302733"/>
                  </a:cubicBezTo>
                  <a:cubicBezTo>
                    <a:pt x="253189" y="302735"/>
                    <a:pt x="253187" y="302736"/>
                    <a:pt x="253186" y="302736"/>
                  </a:cubicBezTo>
                  <a:cubicBezTo>
                    <a:pt x="253184" y="302741"/>
                    <a:pt x="253181" y="302742"/>
                    <a:pt x="253179" y="302745"/>
                  </a:cubicBezTo>
                  <a:cubicBezTo>
                    <a:pt x="253178" y="302746"/>
                    <a:pt x="253179" y="302748"/>
                    <a:pt x="253179" y="302748"/>
                  </a:cubicBezTo>
                  <a:cubicBezTo>
                    <a:pt x="253178" y="302751"/>
                    <a:pt x="253176" y="302751"/>
                    <a:pt x="253175" y="302752"/>
                  </a:cubicBezTo>
                  <a:cubicBezTo>
                    <a:pt x="198555" y="384701"/>
                    <a:pt x="220789" y="495852"/>
                    <a:pt x="302734" y="550483"/>
                  </a:cubicBezTo>
                  <a:cubicBezTo>
                    <a:pt x="383401" y="604261"/>
                    <a:pt x="492374" y="583562"/>
                    <a:pt x="547874" y="504739"/>
                  </a:cubicBezTo>
                  <a:cubicBezTo>
                    <a:pt x="547876" y="504737"/>
                    <a:pt x="547880" y="504737"/>
                    <a:pt x="547882" y="504732"/>
                  </a:cubicBezTo>
                  <a:cubicBezTo>
                    <a:pt x="548759" y="503482"/>
                    <a:pt x="549628" y="502225"/>
                    <a:pt x="550478" y="500951"/>
                  </a:cubicBezTo>
                  <a:lnTo>
                    <a:pt x="550478" y="500946"/>
                  </a:lnTo>
                  <a:cubicBezTo>
                    <a:pt x="550481" y="500941"/>
                    <a:pt x="550484" y="500939"/>
                    <a:pt x="550486" y="500934"/>
                  </a:cubicBezTo>
                  <a:cubicBezTo>
                    <a:pt x="605120" y="418984"/>
                    <a:pt x="582885" y="307821"/>
                    <a:pt x="500935" y="253186"/>
                  </a:cubicBezTo>
                  <a:cubicBezTo>
                    <a:pt x="470204" y="232698"/>
                    <a:pt x="435363" y="223018"/>
                    <a:pt x="400937" y="223246"/>
                  </a:cubicBezTo>
                  <a:close/>
                  <a:moveTo>
                    <a:pt x="401015" y="252853"/>
                  </a:moveTo>
                  <a:cubicBezTo>
                    <a:pt x="429675" y="252654"/>
                    <a:pt x="458712" y="260810"/>
                    <a:pt x="484424" y="277952"/>
                  </a:cubicBezTo>
                  <a:cubicBezTo>
                    <a:pt x="525077" y="305054"/>
                    <a:pt x="548103" y="348499"/>
                    <a:pt x="550591" y="393671"/>
                  </a:cubicBezTo>
                  <a:cubicBezTo>
                    <a:pt x="543707" y="383255"/>
                    <a:pt x="534695" y="374016"/>
                    <a:pt x="523689" y="366679"/>
                  </a:cubicBezTo>
                  <a:cubicBezTo>
                    <a:pt x="479339" y="337112"/>
                    <a:pt x="418971" y="349214"/>
                    <a:pt x="389445" y="393593"/>
                  </a:cubicBezTo>
                  <a:cubicBezTo>
                    <a:pt x="368828" y="424546"/>
                    <a:pt x="327459" y="432830"/>
                    <a:pt x="296513" y="412201"/>
                  </a:cubicBezTo>
                  <a:cubicBezTo>
                    <a:pt x="265578" y="391578"/>
                    <a:pt x="257313" y="350228"/>
                    <a:pt x="277929" y="319295"/>
                  </a:cubicBezTo>
                  <a:cubicBezTo>
                    <a:pt x="277937" y="319283"/>
                    <a:pt x="277940" y="319295"/>
                    <a:pt x="277948" y="319295"/>
                  </a:cubicBezTo>
                  <a:cubicBezTo>
                    <a:pt x="277950" y="319290"/>
                    <a:pt x="277951" y="319288"/>
                    <a:pt x="277952" y="319286"/>
                  </a:cubicBezTo>
                  <a:cubicBezTo>
                    <a:pt x="277954" y="319283"/>
                    <a:pt x="277958" y="319281"/>
                    <a:pt x="277960" y="319278"/>
                  </a:cubicBezTo>
                  <a:cubicBezTo>
                    <a:pt x="306530" y="276430"/>
                    <a:pt x="353251" y="253158"/>
                    <a:pt x="401015" y="252891"/>
                  </a:cubicBezTo>
                  <a:close/>
                  <a:moveTo>
                    <a:pt x="469600" y="380106"/>
                  </a:moveTo>
                  <a:cubicBezTo>
                    <a:pt x="482496" y="380106"/>
                    <a:pt x="495570" y="383710"/>
                    <a:pt x="507179" y="391447"/>
                  </a:cubicBezTo>
                  <a:cubicBezTo>
                    <a:pt x="537127" y="411414"/>
                    <a:pt x="545829" y="450801"/>
                    <a:pt x="527654" y="481359"/>
                  </a:cubicBezTo>
                  <a:cubicBezTo>
                    <a:pt x="527009" y="482369"/>
                    <a:pt x="526397" y="483408"/>
                    <a:pt x="525724" y="484416"/>
                  </a:cubicBezTo>
                  <a:cubicBezTo>
                    <a:pt x="525722" y="484421"/>
                    <a:pt x="525718" y="484421"/>
                    <a:pt x="525716" y="484423"/>
                  </a:cubicBezTo>
                  <a:cubicBezTo>
                    <a:pt x="525445" y="484821"/>
                    <a:pt x="525153" y="485218"/>
                    <a:pt x="524879" y="485615"/>
                  </a:cubicBezTo>
                  <a:cubicBezTo>
                    <a:pt x="478866" y="553104"/>
                    <a:pt x="387437" y="571031"/>
                    <a:pt x="319318" y="525620"/>
                  </a:cubicBezTo>
                  <a:cubicBezTo>
                    <a:pt x="278769" y="498587"/>
                    <a:pt x="255918" y="455278"/>
                    <a:pt x="253333" y="410227"/>
                  </a:cubicBezTo>
                  <a:cubicBezTo>
                    <a:pt x="260194" y="420529"/>
                    <a:pt x="269096" y="429696"/>
                    <a:pt x="280002" y="436965"/>
                  </a:cubicBezTo>
                  <a:cubicBezTo>
                    <a:pt x="324339" y="466522"/>
                    <a:pt x="384687" y="454437"/>
                    <a:pt x="414223" y="410087"/>
                  </a:cubicBezTo>
                  <a:lnTo>
                    <a:pt x="414227" y="410084"/>
                  </a:lnTo>
                  <a:cubicBezTo>
                    <a:pt x="427108" y="390723"/>
                    <a:pt x="448106" y="380219"/>
                    <a:pt x="469599" y="380106"/>
                  </a:cubicBezTo>
                  <a:close/>
                </a:path>
              </a:pathLst>
            </a:custGeom>
            <a:grpFill/>
            <a:ln w="14287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66" name="자유형: 도형 165">
              <a:extLst>
                <a:ext uri="{FF2B5EF4-FFF2-40B4-BE49-F238E27FC236}">
                  <a16:creationId xmlns:a16="http://schemas.microsoft.com/office/drawing/2014/main" id="{0356CBAD-C7A8-4B17-9157-B113FED0ADC3}"/>
                </a:ext>
              </a:extLst>
            </p:cNvPr>
            <p:cNvSpPr/>
            <p:nvPr/>
          </p:nvSpPr>
          <p:spPr>
            <a:xfrm>
              <a:off x="4556816" y="3114160"/>
              <a:ext cx="178594" cy="218281"/>
            </a:xfrm>
            <a:custGeom>
              <a:avLst/>
              <a:gdLst>
                <a:gd name="connsiteX0" fmla="*/ 30232 w 178593"/>
                <a:gd name="connsiteY0" fmla="*/ 176536 h 218281"/>
                <a:gd name="connsiteX1" fmla="*/ 54998 w 178593"/>
                <a:gd name="connsiteY1" fmla="*/ 193047 h 218281"/>
                <a:gd name="connsiteX2" fmla="*/ 152534 w 178593"/>
                <a:gd name="connsiteY2" fmla="*/ 46743 h 218281"/>
                <a:gd name="connsiteX3" fmla="*/ 127769 w 178593"/>
                <a:gd name="connsiteY3" fmla="*/ 30232 h 218281"/>
                <a:gd name="connsiteX4" fmla="*/ 30232 w 178593"/>
                <a:gd name="connsiteY4" fmla="*/ 176536 h 218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593" h="218281">
                  <a:moveTo>
                    <a:pt x="30232" y="176536"/>
                  </a:moveTo>
                  <a:lnTo>
                    <a:pt x="54998" y="193047"/>
                  </a:lnTo>
                  <a:lnTo>
                    <a:pt x="152534" y="46743"/>
                  </a:lnTo>
                  <a:lnTo>
                    <a:pt x="127769" y="30232"/>
                  </a:lnTo>
                  <a:lnTo>
                    <a:pt x="30232" y="176536"/>
                  </a:lnTo>
                  <a:close/>
                </a:path>
              </a:pathLst>
            </a:custGeom>
            <a:grpFill/>
            <a:ln w="193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67" name="자유형: 도형 166">
              <a:extLst>
                <a:ext uri="{FF2B5EF4-FFF2-40B4-BE49-F238E27FC236}">
                  <a16:creationId xmlns:a16="http://schemas.microsoft.com/office/drawing/2014/main" id="{ACFA00FD-DBC9-45DB-8D11-E7ADD674E72E}"/>
                </a:ext>
              </a:extLst>
            </p:cNvPr>
            <p:cNvSpPr/>
            <p:nvPr/>
          </p:nvSpPr>
          <p:spPr>
            <a:xfrm>
              <a:off x="4593392" y="3138544"/>
              <a:ext cx="178594" cy="218281"/>
            </a:xfrm>
            <a:custGeom>
              <a:avLst/>
              <a:gdLst>
                <a:gd name="connsiteX0" fmla="*/ 30232 w 178593"/>
                <a:gd name="connsiteY0" fmla="*/ 176536 h 218281"/>
                <a:gd name="connsiteX1" fmla="*/ 54998 w 178593"/>
                <a:gd name="connsiteY1" fmla="*/ 193047 h 218281"/>
                <a:gd name="connsiteX2" fmla="*/ 152534 w 178593"/>
                <a:gd name="connsiteY2" fmla="*/ 46743 h 218281"/>
                <a:gd name="connsiteX3" fmla="*/ 127769 w 178593"/>
                <a:gd name="connsiteY3" fmla="*/ 30232 h 218281"/>
                <a:gd name="connsiteX4" fmla="*/ 30232 w 178593"/>
                <a:gd name="connsiteY4" fmla="*/ 176536 h 218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593" h="218281">
                  <a:moveTo>
                    <a:pt x="30232" y="176536"/>
                  </a:moveTo>
                  <a:lnTo>
                    <a:pt x="54998" y="193047"/>
                  </a:lnTo>
                  <a:lnTo>
                    <a:pt x="152534" y="46743"/>
                  </a:lnTo>
                  <a:lnTo>
                    <a:pt x="127769" y="30232"/>
                  </a:lnTo>
                  <a:lnTo>
                    <a:pt x="30232" y="176536"/>
                  </a:lnTo>
                  <a:close/>
                </a:path>
              </a:pathLst>
            </a:custGeom>
            <a:grpFill/>
            <a:ln w="193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68" name="자유형: 도형 167">
              <a:extLst>
                <a:ext uri="{FF2B5EF4-FFF2-40B4-BE49-F238E27FC236}">
                  <a16:creationId xmlns:a16="http://schemas.microsoft.com/office/drawing/2014/main" id="{255652F4-DF86-4E81-8F1E-7FAEA686189E}"/>
                </a:ext>
              </a:extLst>
            </p:cNvPr>
            <p:cNvSpPr/>
            <p:nvPr/>
          </p:nvSpPr>
          <p:spPr>
            <a:xfrm>
              <a:off x="4629968" y="3162929"/>
              <a:ext cx="178594" cy="218281"/>
            </a:xfrm>
            <a:custGeom>
              <a:avLst/>
              <a:gdLst>
                <a:gd name="connsiteX0" fmla="*/ 30232 w 178593"/>
                <a:gd name="connsiteY0" fmla="*/ 176536 h 218281"/>
                <a:gd name="connsiteX1" fmla="*/ 54998 w 178593"/>
                <a:gd name="connsiteY1" fmla="*/ 193047 h 218281"/>
                <a:gd name="connsiteX2" fmla="*/ 152534 w 178593"/>
                <a:gd name="connsiteY2" fmla="*/ 46742 h 218281"/>
                <a:gd name="connsiteX3" fmla="*/ 127769 w 178593"/>
                <a:gd name="connsiteY3" fmla="*/ 30232 h 218281"/>
                <a:gd name="connsiteX4" fmla="*/ 30232 w 178593"/>
                <a:gd name="connsiteY4" fmla="*/ 176536 h 218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593" h="218281">
                  <a:moveTo>
                    <a:pt x="30232" y="176536"/>
                  </a:moveTo>
                  <a:lnTo>
                    <a:pt x="54998" y="193047"/>
                  </a:lnTo>
                  <a:lnTo>
                    <a:pt x="152534" y="46742"/>
                  </a:lnTo>
                  <a:lnTo>
                    <a:pt x="127769" y="30232"/>
                  </a:lnTo>
                  <a:lnTo>
                    <a:pt x="30232" y="176536"/>
                  </a:lnTo>
                  <a:close/>
                </a:path>
              </a:pathLst>
            </a:custGeom>
            <a:grpFill/>
            <a:ln w="193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69" name="자유형: 도형 168">
              <a:extLst>
                <a:ext uri="{FF2B5EF4-FFF2-40B4-BE49-F238E27FC236}">
                  <a16:creationId xmlns:a16="http://schemas.microsoft.com/office/drawing/2014/main" id="{9366A377-5ADD-4F22-B503-3FDB402B94F1}"/>
                </a:ext>
              </a:extLst>
            </p:cNvPr>
            <p:cNvSpPr/>
            <p:nvPr/>
          </p:nvSpPr>
          <p:spPr>
            <a:xfrm>
              <a:off x="5129842" y="3138544"/>
              <a:ext cx="178594" cy="218281"/>
            </a:xfrm>
            <a:custGeom>
              <a:avLst/>
              <a:gdLst>
                <a:gd name="connsiteX0" fmla="*/ 152534 w 178593"/>
                <a:gd name="connsiteY0" fmla="*/ 176539 h 218281"/>
                <a:gd name="connsiteX1" fmla="*/ 127769 w 178593"/>
                <a:gd name="connsiteY1" fmla="*/ 193048 h 218281"/>
                <a:gd name="connsiteX2" fmla="*/ 30232 w 178593"/>
                <a:gd name="connsiteY2" fmla="*/ 46743 h 218281"/>
                <a:gd name="connsiteX3" fmla="*/ 54998 w 178593"/>
                <a:gd name="connsiteY3" fmla="*/ 30232 h 218281"/>
                <a:gd name="connsiteX4" fmla="*/ 152534 w 178593"/>
                <a:gd name="connsiteY4" fmla="*/ 176539 h 218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593" h="218281">
                  <a:moveTo>
                    <a:pt x="152534" y="176539"/>
                  </a:moveTo>
                  <a:lnTo>
                    <a:pt x="127769" y="193048"/>
                  </a:lnTo>
                  <a:lnTo>
                    <a:pt x="30232" y="46743"/>
                  </a:lnTo>
                  <a:lnTo>
                    <a:pt x="54998" y="30232"/>
                  </a:lnTo>
                  <a:lnTo>
                    <a:pt x="152534" y="176539"/>
                  </a:lnTo>
                  <a:close/>
                </a:path>
              </a:pathLst>
            </a:custGeom>
            <a:grpFill/>
            <a:ln w="193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70" name="자유형: 도형 169">
              <a:extLst>
                <a:ext uri="{FF2B5EF4-FFF2-40B4-BE49-F238E27FC236}">
                  <a16:creationId xmlns:a16="http://schemas.microsoft.com/office/drawing/2014/main" id="{BA7E34D4-CC66-40EB-9B21-83A073A0B85D}"/>
                </a:ext>
              </a:extLst>
            </p:cNvPr>
            <p:cNvSpPr/>
            <p:nvPr/>
          </p:nvSpPr>
          <p:spPr>
            <a:xfrm>
              <a:off x="5093266" y="3162929"/>
              <a:ext cx="178594" cy="218281"/>
            </a:xfrm>
            <a:custGeom>
              <a:avLst/>
              <a:gdLst>
                <a:gd name="connsiteX0" fmla="*/ 127769 w 178593"/>
                <a:gd name="connsiteY0" fmla="*/ 193047 h 218281"/>
                <a:gd name="connsiteX1" fmla="*/ 83062 w 178593"/>
                <a:gd name="connsiteY1" fmla="*/ 125990 h 218281"/>
                <a:gd name="connsiteX2" fmla="*/ 107828 w 178593"/>
                <a:gd name="connsiteY2" fmla="*/ 109480 h 218281"/>
                <a:gd name="connsiteX3" fmla="*/ 152535 w 178593"/>
                <a:gd name="connsiteY3" fmla="*/ 176538 h 218281"/>
                <a:gd name="connsiteX4" fmla="*/ 127769 w 178593"/>
                <a:gd name="connsiteY4" fmla="*/ 193047 h 218281"/>
                <a:gd name="connsiteX5" fmla="*/ 74935 w 178593"/>
                <a:gd name="connsiteY5" fmla="*/ 113802 h 218281"/>
                <a:gd name="connsiteX6" fmla="*/ 30232 w 178593"/>
                <a:gd name="connsiteY6" fmla="*/ 46744 h 218281"/>
                <a:gd name="connsiteX7" fmla="*/ 54998 w 178593"/>
                <a:gd name="connsiteY7" fmla="*/ 30232 h 218281"/>
                <a:gd name="connsiteX8" fmla="*/ 99701 w 178593"/>
                <a:gd name="connsiteY8" fmla="*/ 97290 h 218281"/>
                <a:gd name="connsiteX9" fmla="*/ 74935 w 178593"/>
                <a:gd name="connsiteY9" fmla="*/ 113802 h 218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8593" h="218281">
                  <a:moveTo>
                    <a:pt x="127769" y="193047"/>
                  </a:moveTo>
                  <a:lnTo>
                    <a:pt x="83062" y="125990"/>
                  </a:lnTo>
                  <a:lnTo>
                    <a:pt x="107828" y="109480"/>
                  </a:lnTo>
                  <a:lnTo>
                    <a:pt x="152535" y="176538"/>
                  </a:lnTo>
                  <a:lnTo>
                    <a:pt x="127769" y="193047"/>
                  </a:lnTo>
                  <a:close/>
                  <a:moveTo>
                    <a:pt x="74935" y="113802"/>
                  </a:moveTo>
                  <a:lnTo>
                    <a:pt x="30232" y="46744"/>
                  </a:lnTo>
                  <a:lnTo>
                    <a:pt x="54998" y="30232"/>
                  </a:lnTo>
                  <a:lnTo>
                    <a:pt x="99701" y="97290"/>
                  </a:lnTo>
                  <a:lnTo>
                    <a:pt x="74935" y="113802"/>
                  </a:lnTo>
                  <a:close/>
                </a:path>
              </a:pathLst>
            </a:custGeom>
            <a:grpFill/>
            <a:ln w="193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71" name="자유형: 도형 170">
              <a:extLst>
                <a:ext uri="{FF2B5EF4-FFF2-40B4-BE49-F238E27FC236}">
                  <a16:creationId xmlns:a16="http://schemas.microsoft.com/office/drawing/2014/main" id="{27553975-7960-443A-8972-B8C4CA1145C8}"/>
                </a:ext>
              </a:extLst>
            </p:cNvPr>
            <p:cNvSpPr/>
            <p:nvPr/>
          </p:nvSpPr>
          <p:spPr>
            <a:xfrm>
              <a:off x="5166420" y="3114160"/>
              <a:ext cx="178594" cy="218281"/>
            </a:xfrm>
            <a:custGeom>
              <a:avLst/>
              <a:gdLst>
                <a:gd name="connsiteX0" fmla="*/ 127765 w 178593"/>
                <a:gd name="connsiteY0" fmla="*/ 193048 h 218281"/>
                <a:gd name="connsiteX1" fmla="*/ 83062 w 178593"/>
                <a:gd name="connsiteY1" fmla="*/ 125991 h 218281"/>
                <a:gd name="connsiteX2" fmla="*/ 107828 w 178593"/>
                <a:gd name="connsiteY2" fmla="*/ 109481 h 218281"/>
                <a:gd name="connsiteX3" fmla="*/ 152531 w 178593"/>
                <a:gd name="connsiteY3" fmla="*/ 176539 h 218281"/>
                <a:gd name="connsiteX4" fmla="*/ 127765 w 178593"/>
                <a:gd name="connsiteY4" fmla="*/ 193048 h 218281"/>
                <a:gd name="connsiteX5" fmla="*/ 74935 w 178593"/>
                <a:gd name="connsiteY5" fmla="*/ 113797 h 218281"/>
                <a:gd name="connsiteX6" fmla="*/ 30232 w 178593"/>
                <a:gd name="connsiteY6" fmla="*/ 46743 h 218281"/>
                <a:gd name="connsiteX7" fmla="*/ 54994 w 178593"/>
                <a:gd name="connsiteY7" fmla="*/ 30232 h 218281"/>
                <a:gd name="connsiteX8" fmla="*/ 99697 w 178593"/>
                <a:gd name="connsiteY8" fmla="*/ 97291 h 218281"/>
                <a:gd name="connsiteX9" fmla="*/ 74935 w 178593"/>
                <a:gd name="connsiteY9" fmla="*/ 113797 h 218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8593" h="218281">
                  <a:moveTo>
                    <a:pt x="127765" y="193048"/>
                  </a:moveTo>
                  <a:lnTo>
                    <a:pt x="83062" y="125991"/>
                  </a:lnTo>
                  <a:lnTo>
                    <a:pt x="107828" y="109481"/>
                  </a:lnTo>
                  <a:lnTo>
                    <a:pt x="152531" y="176539"/>
                  </a:lnTo>
                  <a:lnTo>
                    <a:pt x="127765" y="193048"/>
                  </a:lnTo>
                  <a:close/>
                  <a:moveTo>
                    <a:pt x="74935" y="113797"/>
                  </a:moveTo>
                  <a:lnTo>
                    <a:pt x="30232" y="46743"/>
                  </a:lnTo>
                  <a:lnTo>
                    <a:pt x="54994" y="30232"/>
                  </a:lnTo>
                  <a:lnTo>
                    <a:pt x="99697" y="97291"/>
                  </a:lnTo>
                  <a:lnTo>
                    <a:pt x="74935" y="113797"/>
                  </a:lnTo>
                  <a:close/>
                </a:path>
              </a:pathLst>
            </a:custGeom>
            <a:grpFill/>
            <a:ln w="193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72" name="자유형: 도형 171">
              <a:extLst>
                <a:ext uri="{FF2B5EF4-FFF2-40B4-BE49-F238E27FC236}">
                  <a16:creationId xmlns:a16="http://schemas.microsoft.com/office/drawing/2014/main" id="{DE8DBCE4-DB0F-4B0C-A4C2-23C805B4011C}"/>
                </a:ext>
              </a:extLst>
            </p:cNvPr>
            <p:cNvSpPr/>
            <p:nvPr/>
          </p:nvSpPr>
          <p:spPr>
            <a:xfrm>
              <a:off x="5093266" y="3471796"/>
              <a:ext cx="178594" cy="218281"/>
            </a:xfrm>
            <a:custGeom>
              <a:avLst/>
              <a:gdLst>
                <a:gd name="connsiteX0" fmla="*/ 127769 w 178593"/>
                <a:gd name="connsiteY0" fmla="*/ 30232 h 218281"/>
                <a:gd name="connsiteX1" fmla="*/ 83062 w 178593"/>
                <a:gd name="connsiteY1" fmla="*/ 97290 h 218281"/>
                <a:gd name="connsiteX2" fmla="*/ 107828 w 178593"/>
                <a:gd name="connsiteY2" fmla="*/ 113798 h 218281"/>
                <a:gd name="connsiteX3" fmla="*/ 152535 w 178593"/>
                <a:gd name="connsiteY3" fmla="*/ 46741 h 218281"/>
                <a:gd name="connsiteX4" fmla="*/ 127769 w 178593"/>
                <a:gd name="connsiteY4" fmla="*/ 30232 h 218281"/>
                <a:gd name="connsiteX5" fmla="*/ 74935 w 178593"/>
                <a:gd name="connsiteY5" fmla="*/ 109477 h 218281"/>
                <a:gd name="connsiteX6" fmla="*/ 30232 w 178593"/>
                <a:gd name="connsiteY6" fmla="*/ 176534 h 218281"/>
                <a:gd name="connsiteX7" fmla="*/ 54998 w 178593"/>
                <a:gd name="connsiteY7" fmla="*/ 193047 h 218281"/>
                <a:gd name="connsiteX8" fmla="*/ 99701 w 178593"/>
                <a:gd name="connsiteY8" fmla="*/ 125990 h 218281"/>
                <a:gd name="connsiteX9" fmla="*/ 74935 w 178593"/>
                <a:gd name="connsiteY9" fmla="*/ 109477 h 218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8593" h="218281">
                  <a:moveTo>
                    <a:pt x="127769" y="30232"/>
                  </a:moveTo>
                  <a:lnTo>
                    <a:pt x="83062" y="97290"/>
                  </a:lnTo>
                  <a:lnTo>
                    <a:pt x="107828" y="113798"/>
                  </a:lnTo>
                  <a:lnTo>
                    <a:pt x="152535" y="46741"/>
                  </a:lnTo>
                  <a:lnTo>
                    <a:pt x="127769" y="30232"/>
                  </a:lnTo>
                  <a:close/>
                  <a:moveTo>
                    <a:pt x="74935" y="109477"/>
                  </a:moveTo>
                  <a:lnTo>
                    <a:pt x="30232" y="176534"/>
                  </a:lnTo>
                  <a:lnTo>
                    <a:pt x="54998" y="193047"/>
                  </a:lnTo>
                  <a:lnTo>
                    <a:pt x="99701" y="125990"/>
                  </a:lnTo>
                  <a:lnTo>
                    <a:pt x="74935" y="109477"/>
                  </a:lnTo>
                  <a:close/>
                </a:path>
              </a:pathLst>
            </a:custGeom>
            <a:grpFill/>
            <a:ln w="193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73" name="자유형: 도형 172">
              <a:extLst>
                <a:ext uri="{FF2B5EF4-FFF2-40B4-BE49-F238E27FC236}">
                  <a16:creationId xmlns:a16="http://schemas.microsoft.com/office/drawing/2014/main" id="{4CE7DF5E-F815-46ED-9889-F5B3E5A0DB6F}"/>
                </a:ext>
              </a:extLst>
            </p:cNvPr>
            <p:cNvSpPr/>
            <p:nvPr/>
          </p:nvSpPr>
          <p:spPr>
            <a:xfrm>
              <a:off x="5129841" y="3496181"/>
              <a:ext cx="178594" cy="218281"/>
            </a:xfrm>
            <a:custGeom>
              <a:avLst/>
              <a:gdLst>
                <a:gd name="connsiteX0" fmla="*/ 127769 w 178593"/>
                <a:gd name="connsiteY0" fmla="*/ 30232 h 218281"/>
                <a:gd name="connsiteX1" fmla="*/ 83063 w 178593"/>
                <a:gd name="connsiteY1" fmla="*/ 97285 h 218281"/>
                <a:gd name="connsiteX2" fmla="*/ 107828 w 178593"/>
                <a:gd name="connsiteY2" fmla="*/ 113796 h 218281"/>
                <a:gd name="connsiteX3" fmla="*/ 152535 w 178593"/>
                <a:gd name="connsiteY3" fmla="*/ 46738 h 218281"/>
                <a:gd name="connsiteX4" fmla="*/ 127769 w 178593"/>
                <a:gd name="connsiteY4" fmla="*/ 30232 h 218281"/>
                <a:gd name="connsiteX5" fmla="*/ 74935 w 178593"/>
                <a:gd name="connsiteY5" fmla="*/ 109477 h 218281"/>
                <a:gd name="connsiteX6" fmla="*/ 30232 w 178593"/>
                <a:gd name="connsiteY6" fmla="*/ 176532 h 218281"/>
                <a:gd name="connsiteX7" fmla="*/ 54998 w 178593"/>
                <a:gd name="connsiteY7" fmla="*/ 193045 h 218281"/>
                <a:gd name="connsiteX8" fmla="*/ 99701 w 178593"/>
                <a:gd name="connsiteY8" fmla="*/ 125990 h 218281"/>
                <a:gd name="connsiteX9" fmla="*/ 74935 w 178593"/>
                <a:gd name="connsiteY9" fmla="*/ 109477 h 218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8593" h="218281">
                  <a:moveTo>
                    <a:pt x="127769" y="30232"/>
                  </a:moveTo>
                  <a:lnTo>
                    <a:pt x="83063" y="97285"/>
                  </a:lnTo>
                  <a:lnTo>
                    <a:pt x="107828" y="113796"/>
                  </a:lnTo>
                  <a:lnTo>
                    <a:pt x="152535" y="46738"/>
                  </a:lnTo>
                  <a:lnTo>
                    <a:pt x="127769" y="30232"/>
                  </a:lnTo>
                  <a:close/>
                  <a:moveTo>
                    <a:pt x="74935" y="109477"/>
                  </a:moveTo>
                  <a:lnTo>
                    <a:pt x="30232" y="176532"/>
                  </a:lnTo>
                  <a:lnTo>
                    <a:pt x="54998" y="193045"/>
                  </a:lnTo>
                  <a:lnTo>
                    <a:pt x="99701" y="125990"/>
                  </a:lnTo>
                  <a:lnTo>
                    <a:pt x="74935" y="109477"/>
                  </a:lnTo>
                  <a:close/>
                </a:path>
              </a:pathLst>
            </a:custGeom>
            <a:grpFill/>
            <a:ln w="193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74" name="자유형: 도형 173">
              <a:extLst>
                <a:ext uri="{FF2B5EF4-FFF2-40B4-BE49-F238E27FC236}">
                  <a16:creationId xmlns:a16="http://schemas.microsoft.com/office/drawing/2014/main" id="{82B55B13-C19C-4E71-8A5E-125D11E63569}"/>
                </a:ext>
              </a:extLst>
            </p:cNvPr>
            <p:cNvSpPr/>
            <p:nvPr/>
          </p:nvSpPr>
          <p:spPr>
            <a:xfrm>
              <a:off x="5166420" y="3520562"/>
              <a:ext cx="178594" cy="218281"/>
            </a:xfrm>
            <a:custGeom>
              <a:avLst/>
              <a:gdLst>
                <a:gd name="connsiteX0" fmla="*/ 127765 w 178593"/>
                <a:gd name="connsiteY0" fmla="*/ 30232 h 218281"/>
                <a:gd name="connsiteX1" fmla="*/ 83062 w 178593"/>
                <a:gd name="connsiteY1" fmla="*/ 97290 h 218281"/>
                <a:gd name="connsiteX2" fmla="*/ 107828 w 178593"/>
                <a:gd name="connsiteY2" fmla="*/ 113800 h 218281"/>
                <a:gd name="connsiteX3" fmla="*/ 152531 w 178593"/>
                <a:gd name="connsiteY3" fmla="*/ 46743 h 218281"/>
                <a:gd name="connsiteX4" fmla="*/ 127765 w 178593"/>
                <a:gd name="connsiteY4" fmla="*/ 30232 h 218281"/>
                <a:gd name="connsiteX5" fmla="*/ 74935 w 178593"/>
                <a:gd name="connsiteY5" fmla="*/ 109484 h 218281"/>
                <a:gd name="connsiteX6" fmla="*/ 30232 w 178593"/>
                <a:gd name="connsiteY6" fmla="*/ 176536 h 218281"/>
                <a:gd name="connsiteX7" fmla="*/ 54994 w 178593"/>
                <a:gd name="connsiteY7" fmla="*/ 193050 h 218281"/>
                <a:gd name="connsiteX8" fmla="*/ 99697 w 178593"/>
                <a:gd name="connsiteY8" fmla="*/ 125990 h 218281"/>
                <a:gd name="connsiteX9" fmla="*/ 74935 w 178593"/>
                <a:gd name="connsiteY9" fmla="*/ 109484 h 218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8593" h="218281">
                  <a:moveTo>
                    <a:pt x="127765" y="30232"/>
                  </a:moveTo>
                  <a:lnTo>
                    <a:pt x="83062" y="97290"/>
                  </a:lnTo>
                  <a:lnTo>
                    <a:pt x="107828" y="113800"/>
                  </a:lnTo>
                  <a:lnTo>
                    <a:pt x="152531" y="46743"/>
                  </a:lnTo>
                  <a:lnTo>
                    <a:pt x="127765" y="30232"/>
                  </a:lnTo>
                  <a:close/>
                  <a:moveTo>
                    <a:pt x="74935" y="109484"/>
                  </a:moveTo>
                  <a:lnTo>
                    <a:pt x="30232" y="176536"/>
                  </a:lnTo>
                  <a:lnTo>
                    <a:pt x="54994" y="193050"/>
                  </a:lnTo>
                  <a:lnTo>
                    <a:pt x="99697" y="125990"/>
                  </a:lnTo>
                  <a:lnTo>
                    <a:pt x="74935" y="109484"/>
                  </a:lnTo>
                  <a:close/>
                </a:path>
              </a:pathLst>
            </a:custGeom>
            <a:grpFill/>
            <a:ln w="193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75" name="자유형: 도형 174">
              <a:extLst>
                <a:ext uri="{FF2B5EF4-FFF2-40B4-BE49-F238E27FC236}">
                  <a16:creationId xmlns:a16="http://schemas.microsoft.com/office/drawing/2014/main" id="{B64767BF-6F61-4661-B4AE-9AA1CF53EE5D}"/>
                </a:ext>
              </a:extLst>
            </p:cNvPr>
            <p:cNvSpPr/>
            <p:nvPr/>
          </p:nvSpPr>
          <p:spPr>
            <a:xfrm>
              <a:off x="4556816" y="3520562"/>
              <a:ext cx="178594" cy="218281"/>
            </a:xfrm>
            <a:custGeom>
              <a:avLst/>
              <a:gdLst>
                <a:gd name="connsiteX0" fmla="*/ 30232 w 178593"/>
                <a:gd name="connsiteY0" fmla="*/ 46743 h 218281"/>
                <a:gd name="connsiteX1" fmla="*/ 54998 w 178593"/>
                <a:gd name="connsiteY1" fmla="*/ 30232 h 218281"/>
                <a:gd name="connsiteX2" fmla="*/ 152534 w 178593"/>
                <a:gd name="connsiteY2" fmla="*/ 176539 h 218281"/>
                <a:gd name="connsiteX3" fmla="*/ 127769 w 178593"/>
                <a:gd name="connsiteY3" fmla="*/ 193050 h 218281"/>
                <a:gd name="connsiteX4" fmla="*/ 30232 w 178593"/>
                <a:gd name="connsiteY4" fmla="*/ 46743 h 218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593" h="218281">
                  <a:moveTo>
                    <a:pt x="30232" y="46743"/>
                  </a:moveTo>
                  <a:lnTo>
                    <a:pt x="54998" y="30232"/>
                  </a:lnTo>
                  <a:lnTo>
                    <a:pt x="152534" y="176539"/>
                  </a:lnTo>
                  <a:lnTo>
                    <a:pt x="127769" y="193050"/>
                  </a:lnTo>
                  <a:lnTo>
                    <a:pt x="30232" y="46743"/>
                  </a:lnTo>
                  <a:close/>
                </a:path>
              </a:pathLst>
            </a:custGeom>
            <a:grpFill/>
            <a:ln w="193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76" name="자유형: 도형 175">
              <a:extLst>
                <a:ext uri="{FF2B5EF4-FFF2-40B4-BE49-F238E27FC236}">
                  <a16:creationId xmlns:a16="http://schemas.microsoft.com/office/drawing/2014/main" id="{93CD2395-0EC8-4F1D-A7F7-60FCD74F0F46}"/>
                </a:ext>
              </a:extLst>
            </p:cNvPr>
            <p:cNvSpPr/>
            <p:nvPr/>
          </p:nvSpPr>
          <p:spPr>
            <a:xfrm>
              <a:off x="4629968" y="3471796"/>
              <a:ext cx="178594" cy="218281"/>
            </a:xfrm>
            <a:custGeom>
              <a:avLst/>
              <a:gdLst>
                <a:gd name="connsiteX0" fmla="*/ 30232 w 178593"/>
                <a:gd name="connsiteY0" fmla="*/ 46741 h 218281"/>
                <a:gd name="connsiteX1" fmla="*/ 54998 w 178593"/>
                <a:gd name="connsiteY1" fmla="*/ 30232 h 218281"/>
                <a:gd name="connsiteX2" fmla="*/ 152534 w 178593"/>
                <a:gd name="connsiteY2" fmla="*/ 176536 h 218281"/>
                <a:gd name="connsiteX3" fmla="*/ 127769 w 178593"/>
                <a:gd name="connsiteY3" fmla="*/ 193047 h 218281"/>
                <a:gd name="connsiteX4" fmla="*/ 30232 w 178593"/>
                <a:gd name="connsiteY4" fmla="*/ 46741 h 218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593" h="218281">
                  <a:moveTo>
                    <a:pt x="30232" y="46741"/>
                  </a:moveTo>
                  <a:lnTo>
                    <a:pt x="54998" y="30232"/>
                  </a:lnTo>
                  <a:lnTo>
                    <a:pt x="152534" y="176536"/>
                  </a:lnTo>
                  <a:lnTo>
                    <a:pt x="127769" y="193047"/>
                  </a:lnTo>
                  <a:lnTo>
                    <a:pt x="30232" y="46741"/>
                  </a:lnTo>
                  <a:close/>
                </a:path>
              </a:pathLst>
            </a:custGeom>
            <a:grpFill/>
            <a:ln w="193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77" name="자유형: 도형 176">
              <a:extLst>
                <a:ext uri="{FF2B5EF4-FFF2-40B4-BE49-F238E27FC236}">
                  <a16:creationId xmlns:a16="http://schemas.microsoft.com/office/drawing/2014/main" id="{493377A3-B22E-4158-B6CA-DCB457655B50}"/>
                </a:ext>
              </a:extLst>
            </p:cNvPr>
            <p:cNvSpPr/>
            <p:nvPr/>
          </p:nvSpPr>
          <p:spPr>
            <a:xfrm>
              <a:off x="4593392" y="3496179"/>
              <a:ext cx="178594" cy="218281"/>
            </a:xfrm>
            <a:custGeom>
              <a:avLst/>
              <a:gdLst>
                <a:gd name="connsiteX0" fmla="*/ 127769 w 178593"/>
                <a:gd name="connsiteY0" fmla="*/ 193047 h 218281"/>
                <a:gd name="connsiteX1" fmla="*/ 83062 w 178593"/>
                <a:gd name="connsiteY1" fmla="*/ 125990 h 218281"/>
                <a:gd name="connsiteX2" fmla="*/ 107828 w 178593"/>
                <a:gd name="connsiteY2" fmla="*/ 109479 h 218281"/>
                <a:gd name="connsiteX3" fmla="*/ 152535 w 178593"/>
                <a:gd name="connsiteY3" fmla="*/ 176539 h 218281"/>
                <a:gd name="connsiteX4" fmla="*/ 127769 w 178593"/>
                <a:gd name="connsiteY4" fmla="*/ 193047 h 218281"/>
                <a:gd name="connsiteX5" fmla="*/ 74935 w 178593"/>
                <a:gd name="connsiteY5" fmla="*/ 113800 h 218281"/>
                <a:gd name="connsiteX6" fmla="*/ 30232 w 178593"/>
                <a:gd name="connsiteY6" fmla="*/ 46743 h 218281"/>
                <a:gd name="connsiteX7" fmla="*/ 54998 w 178593"/>
                <a:gd name="connsiteY7" fmla="*/ 30232 h 218281"/>
                <a:gd name="connsiteX8" fmla="*/ 99701 w 178593"/>
                <a:gd name="connsiteY8" fmla="*/ 97290 h 218281"/>
                <a:gd name="connsiteX9" fmla="*/ 74935 w 178593"/>
                <a:gd name="connsiteY9" fmla="*/ 113800 h 218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8593" h="218281">
                  <a:moveTo>
                    <a:pt x="127769" y="193047"/>
                  </a:moveTo>
                  <a:lnTo>
                    <a:pt x="83062" y="125990"/>
                  </a:lnTo>
                  <a:lnTo>
                    <a:pt x="107828" y="109479"/>
                  </a:lnTo>
                  <a:lnTo>
                    <a:pt x="152535" y="176539"/>
                  </a:lnTo>
                  <a:lnTo>
                    <a:pt x="127769" y="193047"/>
                  </a:lnTo>
                  <a:close/>
                  <a:moveTo>
                    <a:pt x="74935" y="113800"/>
                  </a:moveTo>
                  <a:lnTo>
                    <a:pt x="30232" y="46743"/>
                  </a:lnTo>
                  <a:lnTo>
                    <a:pt x="54998" y="30232"/>
                  </a:lnTo>
                  <a:lnTo>
                    <a:pt x="99701" y="97290"/>
                  </a:lnTo>
                  <a:lnTo>
                    <a:pt x="74935" y="113800"/>
                  </a:lnTo>
                  <a:close/>
                </a:path>
              </a:pathLst>
            </a:custGeom>
            <a:grpFill/>
            <a:ln w="1934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97" name="그룹 96">
            <a:extLst>
              <a:ext uri="{FF2B5EF4-FFF2-40B4-BE49-F238E27FC236}">
                <a16:creationId xmlns:a16="http://schemas.microsoft.com/office/drawing/2014/main" id="{353B843F-4049-4226-A345-1235A108E9D0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grpSp>
          <p:nvGrpSpPr>
            <p:cNvPr id="157" name="그룹 156">
              <a:extLst>
                <a:ext uri="{FF2B5EF4-FFF2-40B4-BE49-F238E27FC236}">
                  <a16:creationId xmlns:a16="http://schemas.microsoft.com/office/drawing/2014/main" id="{0C08AE70-C905-4298-8C77-528EB0BDE121}"/>
                </a:ext>
              </a:extLst>
            </p:cNvPr>
            <p:cNvGrpSpPr/>
            <p:nvPr/>
          </p:nvGrpSpPr>
          <p:grpSpPr>
            <a:xfrm>
              <a:off x="1" y="0"/>
              <a:ext cx="9905999" cy="1173480"/>
              <a:chOff x="1" y="0"/>
              <a:chExt cx="9905999" cy="1173480"/>
            </a:xfrm>
          </p:grpSpPr>
          <p:sp>
            <p:nvSpPr>
              <p:cNvPr id="180" name="직사각형 179">
                <a:extLst>
                  <a:ext uri="{FF2B5EF4-FFF2-40B4-BE49-F238E27FC236}">
                    <a16:creationId xmlns:a16="http://schemas.microsoft.com/office/drawing/2014/main" id="{4C40FF16-5DF5-4103-B68C-3D725C254C72}"/>
                  </a:ext>
                </a:extLst>
              </p:cNvPr>
              <p:cNvSpPr/>
              <p:nvPr/>
            </p:nvSpPr>
            <p:spPr>
              <a:xfrm rot="16200000" flipH="1">
                <a:off x="4384262" y="-4348258"/>
                <a:ext cx="1137478" cy="9905998"/>
              </a:xfrm>
              <a:prstGeom prst="rect">
                <a:avLst/>
              </a:prstGeom>
              <a:solidFill>
                <a:srgbClr val="F0E2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62"/>
              </a:p>
            </p:txBody>
          </p:sp>
          <p:sp>
            <p:nvSpPr>
              <p:cNvPr id="181" name="TextBox 180">
                <a:extLst>
                  <a:ext uri="{FF2B5EF4-FFF2-40B4-BE49-F238E27FC236}">
                    <a16:creationId xmlns:a16="http://schemas.microsoft.com/office/drawing/2014/main" id="{803DA713-E55F-430D-8E39-8D27F679361C}"/>
                  </a:ext>
                </a:extLst>
              </p:cNvPr>
              <p:cNvSpPr txBox="1"/>
              <p:nvPr/>
            </p:nvSpPr>
            <p:spPr>
              <a:xfrm>
                <a:off x="166049" y="33306"/>
                <a:ext cx="9573902" cy="351373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gradFill flip="none" rotWithShape="1">
                <a:gsLst>
                  <a:gs pos="0">
                    <a:srgbClr val="9B4F71"/>
                  </a:gs>
                  <a:gs pos="100000">
                    <a:srgbClr val="A56345">
                      <a:shade val="100000"/>
                      <a:satMod val="115000"/>
                    </a:srgbClr>
                  </a:gs>
                </a:gsLst>
                <a:lin ang="138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ctr">
                  <a:defRPr sz="20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id="{C861B786-4422-436C-A845-BF9DD33A24DC}"/>
                  </a:ext>
                </a:extLst>
              </p:cNvPr>
              <p:cNvSpPr txBox="1"/>
              <p:nvPr/>
            </p:nvSpPr>
            <p:spPr>
              <a:xfrm>
                <a:off x="244888" y="488389"/>
                <a:ext cx="6431876" cy="559176"/>
              </a:xfrm>
              <a:prstGeom prst="rect">
                <a:avLst/>
              </a:prstGeom>
              <a:noFill/>
              <a:effectLst/>
            </p:spPr>
            <p:txBody>
              <a:bodyPr wrap="none" lIns="108000" tIns="108000" rIns="108000" bIns="72000" anchor="ctr">
                <a:noAutofit/>
              </a:bodyPr>
              <a:lstStyle/>
              <a:p>
                <a:pPr fontAlgn="base"/>
                <a:r>
                  <a:rPr lang="ko-KR" altLang="en-US" sz="2800" spc="-20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794933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물품 등의 사적 </a:t>
                </a:r>
                <a:r>
                  <a:rPr lang="ko-KR" altLang="en-US" sz="2800" spc="-20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794933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사용ㆍ수익</a:t>
                </a:r>
                <a:r>
                  <a:rPr lang="ko-KR" altLang="en-US" sz="2800" spc="-20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794933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금지</a:t>
                </a:r>
              </a:p>
            </p:txBody>
          </p:sp>
          <p:sp>
            <p:nvSpPr>
              <p:cNvPr id="183" name="사각형: 둥근 모서리 182">
                <a:extLst>
                  <a:ext uri="{FF2B5EF4-FFF2-40B4-BE49-F238E27FC236}">
                    <a16:creationId xmlns:a16="http://schemas.microsoft.com/office/drawing/2014/main" id="{29C37A93-A914-44E8-A44A-17E766F53517}"/>
                  </a:ext>
                </a:extLst>
              </p:cNvPr>
              <p:cNvSpPr/>
              <p:nvPr/>
            </p:nvSpPr>
            <p:spPr>
              <a:xfrm>
                <a:off x="1906653" y="80247"/>
                <a:ext cx="646048" cy="216933"/>
              </a:xfrm>
              <a:prstGeom prst="roundRect">
                <a:avLst>
                  <a:gd name="adj" fmla="val 50000"/>
                </a:avLst>
              </a:prstGeom>
              <a:solidFill>
                <a:srgbClr val="E0C3B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36000" bIns="36000" rtlCol="0" anchor="ctr">
                <a:no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13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A56345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rgbClr val="A56345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4" name="TextBox 183">
                <a:extLst>
                  <a:ext uri="{FF2B5EF4-FFF2-40B4-BE49-F238E27FC236}">
                    <a16:creationId xmlns:a16="http://schemas.microsoft.com/office/drawing/2014/main" id="{83044829-45B6-4866-AC76-6658D25E8BFE}"/>
                  </a:ext>
                </a:extLst>
              </p:cNvPr>
              <p:cNvSpPr txBox="1"/>
              <p:nvPr/>
            </p:nvSpPr>
            <p:spPr>
              <a:xfrm>
                <a:off x="313996" y="33424"/>
                <a:ext cx="185770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제한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금지 행위 </a:t>
                </a:r>
                <a:r>
                  <a:rPr lang="en-US" altLang="ko-KR" sz="16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F0E2DC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4</a:t>
                </a:r>
                <a:endPara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185" name="직사각형 184">
                <a:extLst>
                  <a:ext uri="{FF2B5EF4-FFF2-40B4-BE49-F238E27FC236}">
                    <a16:creationId xmlns:a16="http://schemas.microsoft.com/office/drawing/2014/main" id="{3CA5BFFA-C02E-46BE-ADBE-B4229815D51D}"/>
                  </a:ext>
                </a:extLst>
              </p:cNvPr>
              <p:cNvSpPr/>
              <p:nvPr/>
            </p:nvSpPr>
            <p:spPr>
              <a:xfrm>
                <a:off x="1" y="0"/>
                <a:ext cx="9905999" cy="3600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60" name="그룹 159">
              <a:extLst>
                <a:ext uri="{FF2B5EF4-FFF2-40B4-BE49-F238E27FC236}">
                  <a16:creationId xmlns:a16="http://schemas.microsoft.com/office/drawing/2014/main" id="{213CBE4E-F914-4EA4-A42D-590A9E1E4461}"/>
                </a:ext>
              </a:extLst>
            </p:cNvPr>
            <p:cNvGrpSpPr/>
            <p:nvPr/>
          </p:nvGrpSpPr>
          <p:grpSpPr>
            <a:xfrm>
              <a:off x="7564850" y="372291"/>
              <a:ext cx="1160207" cy="276999"/>
              <a:chOff x="4300628" y="-710341"/>
              <a:chExt cx="1160207" cy="276999"/>
            </a:xfrm>
          </p:grpSpPr>
          <p:sp>
            <p:nvSpPr>
              <p:cNvPr id="162" name="Freeform 458">
                <a:extLst>
                  <a:ext uri="{FF2B5EF4-FFF2-40B4-BE49-F238E27FC236}">
                    <a16:creationId xmlns:a16="http://schemas.microsoft.com/office/drawing/2014/main" id="{9C2F5426-CE34-4556-B2B9-108329F925A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700699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A2566D"/>
                  </a:gs>
                  <a:gs pos="0">
                    <a:srgbClr val="F0E2DC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63" name="직사각형 162">
                <a:extLst>
                  <a:ext uri="{FF2B5EF4-FFF2-40B4-BE49-F238E27FC236}">
                    <a16:creationId xmlns:a16="http://schemas.microsoft.com/office/drawing/2014/main" id="{99FA9FDC-0B59-4B9A-BB4A-27BB740AD5B3}"/>
                  </a:ext>
                </a:extLst>
              </p:cNvPr>
              <p:cNvSpPr/>
              <p:nvPr/>
            </p:nvSpPr>
            <p:spPr>
              <a:xfrm>
                <a:off x="4485431" y="-710341"/>
                <a:ext cx="790601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 </a:t>
                </a:r>
                <a:r>
                  <a:rPr lang="en-US" altLang="ko-KR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159" name="그룹 158">
              <a:extLst>
                <a:ext uri="{FF2B5EF4-FFF2-40B4-BE49-F238E27FC236}">
                  <a16:creationId xmlns:a16="http://schemas.microsoft.com/office/drawing/2014/main" id="{48DF5613-F029-4D64-9AD9-69C0EE472F78}"/>
                </a:ext>
              </a:extLst>
            </p:cNvPr>
            <p:cNvGrpSpPr/>
            <p:nvPr/>
          </p:nvGrpSpPr>
          <p:grpSpPr>
            <a:xfrm>
              <a:off x="8365185" y="372291"/>
              <a:ext cx="1160207" cy="276999"/>
              <a:chOff x="4300628" y="-710341"/>
              <a:chExt cx="1160207" cy="276999"/>
            </a:xfrm>
          </p:grpSpPr>
          <p:sp>
            <p:nvSpPr>
              <p:cNvPr id="178" name="Freeform 458">
                <a:extLst>
                  <a:ext uri="{FF2B5EF4-FFF2-40B4-BE49-F238E27FC236}">
                    <a16:creationId xmlns:a16="http://schemas.microsoft.com/office/drawing/2014/main" id="{4694DF4A-BE0A-48D5-8263-5DC49079131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>
                <a:gsLst>
                  <a:gs pos="2000">
                    <a:schemeClr val="accent2">
                      <a:lumMod val="75000"/>
                    </a:schemeClr>
                  </a:gs>
                  <a:gs pos="62000">
                    <a:srgbClr val="A0546F"/>
                  </a:gs>
                </a:gsLst>
                <a:lin ang="5400000" scaled="1"/>
              </a:gradFill>
              <a:ln>
                <a:noFill/>
              </a:ln>
              <a:effectLst>
                <a:outerShdw blurRad="50800" dist="63500" dir="5400000" sx="93000" sy="93000" algn="t" rotWithShape="0">
                  <a:srgbClr val="A0546F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9" name="직사각형 178">
                <a:extLst>
                  <a:ext uri="{FF2B5EF4-FFF2-40B4-BE49-F238E27FC236}">
                    <a16:creationId xmlns:a16="http://schemas.microsoft.com/office/drawing/2014/main" id="{6EC98F81-1216-4696-9A00-E0FFA9CFA947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DA94C19-C431-492C-9BC0-935AD77419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65</a:t>
            </a:fld>
            <a:endParaRPr lang="ko-KR" altLang="en-US"/>
          </a:p>
        </p:txBody>
      </p:sp>
      <p:grpSp>
        <p:nvGrpSpPr>
          <p:cNvPr id="93" name="그룹 92"/>
          <p:cNvGrpSpPr/>
          <p:nvPr/>
        </p:nvGrpSpPr>
        <p:grpSpPr>
          <a:xfrm>
            <a:off x="-7324" y="1153265"/>
            <a:ext cx="1722913" cy="307777"/>
            <a:chOff x="-7324" y="2728065"/>
            <a:chExt cx="1722913" cy="307777"/>
          </a:xfrm>
        </p:grpSpPr>
        <p:sp>
          <p:nvSpPr>
            <p:cNvPr id="94" name="Freeform 458">
              <a:extLst>
                <a:ext uri="{FF2B5EF4-FFF2-40B4-BE49-F238E27FC236}">
                  <a16:creationId xmlns:a16="http://schemas.microsoft.com/office/drawing/2014/main" id="{D9327BC5-1D9A-4E8B-B5C4-2776AB2578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-7324" y="2747375"/>
              <a:ext cx="1722913" cy="25350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0E2DC"/>
                </a:gs>
                <a:gs pos="0">
                  <a:srgbClr val="B98779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95" name="직사각형 94">
              <a:extLst>
                <a:ext uri="{FF2B5EF4-FFF2-40B4-BE49-F238E27FC236}">
                  <a16:creationId xmlns:a16="http://schemas.microsoft.com/office/drawing/2014/main" id="{BE431CF9-91CD-453A-97DB-EF94BE8552B8}"/>
                </a:ext>
              </a:extLst>
            </p:cNvPr>
            <p:cNvSpPr/>
            <p:nvPr/>
          </p:nvSpPr>
          <p:spPr>
            <a:xfrm>
              <a:off x="456819" y="2728065"/>
              <a:ext cx="79462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    시</a:t>
              </a: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8FBE7BDA-6861-4DF3-BCE1-C4CE47A29427}"/>
              </a:ext>
            </a:extLst>
          </p:cNvPr>
          <p:cNvGrpSpPr/>
          <p:nvPr/>
        </p:nvGrpSpPr>
        <p:grpSpPr>
          <a:xfrm>
            <a:off x="3126613" y="3172412"/>
            <a:ext cx="690531" cy="790720"/>
            <a:chOff x="5679313" y="5218567"/>
            <a:chExt cx="1032637" cy="1182462"/>
          </a:xfrm>
          <a:solidFill>
            <a:schemeClr val="bg2">
              <a:lumMod val="75000"/>
            </a:schemeClr>
          </a:solidFill>
        </p:grpSpPr>
        <p:grpSp>
          <p:nvGrpSpPr>
            <p:cNvPr id="96" name="그룹 95">
              <a:extLst>
                <a:ext uri="{FF2B5EF4-FFF2-40B4-BE49-F238E27FC236}">
                  <a16:creationId xmlns:a16="http://schemas.microsoft.com/office/drawing/2014/main" id="{EB225D07-1F08-44D7-9DDF-4CA3E422645C}"/>
                </a:ext>
              </a:extLst>
            </p:cNvPr>
            <p:cNvGrpSpPr/>
            <p:nvPr/>
          </p:nvGrpSpPr>
          <p:grpSpPr>
            <a:xfrm>
              <a:off x="6210300" y="5218567"/>
              <a:ext cx="501650" cy="1182462"/>
              <a:chOff x="5854702" y="5807541"/>
              <a:chExt cx="251782" cy="593487"/>
            </a:xfrm>
            <a:grpFill/>
          </p:grpSpPr>
          <p:sp>
            <p:nvSpPr>
              <p:cNvPr id="98" name="그래픽 4">
                <a:extLst>
                  <a:ext uri="{FF2B5EF4-FFF2-40B4-BE49-F238E27FC236}">
                    <a16:creationId xmlns:a16="http://schemas.microsoft.com/office/drawing/2014/main" id="{3FA68EAC-25CD-4CDF-B80D-68449E4077F9}"/>
                  </a:ext>
                </a:extLst>
              </p:cNvPr>
              <p:cNvSpPr/>
              <p:nvPr/>
            </p:nvSpPr>
            <p:spPr>
              <a:xfrm>
                <a:off x="5854702" y="5935067"/>
                <a:ext cx="251782" cy="465961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99" name="그래픽 4">
                <a:extLst>
                  <a:ext uri="{FF2B5EF4-FFF2-40B4-BE49-F238E27FC236}">
                    <a16:creationId xmlns:a16="http://schemas.microsoft.com/office/drawing/2014/main" id="{D90824AF-5B17-4C67-B533-51F2F8CA0474}"/>
                  </a:ext>
                </a:extLst>
              </p:cNvPr>
              <p:cNvSpPr/>
              <p:nvPr/>
            </p:nvSpPr>
            <p:spPr>
              <a:xfrm>
                <a:off x="5925005" y="5807541"/>
                <a:ext cx="111176" cy="111176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04" name="그룹 103">
              <a:extLst>
                <a:ext uri="{FF2B5EF4-FFF2-40B4-BE49-F238E27FC236}">
                  <a16:creationId xmlns:a16="http://schemas.microsoft.com/office/drawing/2014/main" id="{BEC42C27-B3B7-46E8-92B9-5DB5C9A3A816}"/>
                </a:ext>
              </a:extLst>
            </p:cNvPr>
            <p:cNvGrpSpPr/>
            <p:nvPr/>
          </p:nvGrpSpPr>
          <p:grpSpPr>
            <a:xfrm>
              <a:off x="5679313" y="5218567"/>
              <a:ext cx="501650" cy="1182462"/>
              <a:chOff x="5854702" y="5807541"/>
              <a:chExt cx="251782" cy="593487"/>
            </a:xfrm>
            <a:grpFill/>
          </p:grpSpPr>
          <p:sp>
            <p:nvSpPr>
              <p:cNvPr id="105" name="그래픽 4">
                <a:extLst>
                  <a:ext uri="{FF2B5EF4-FFF2-40B4-BE49-F238E27FC236}">
                    <a16:creationId xmlns:a16="http://schemas.microsoft.com/office/drawing/2014/main" id="{05616BF8-C620-4828-ACFF-5A6F1EE42A64}"/>
                  </a:ext>
                </a:extLst>
              </p:cNvPr>
              <p:cNvSpPr/>
              <p:nvPr/>
            </p:nvSpPr>
            <p:spPr>
              <a:xfrm>
                <a:off x="5854702" y="5935067"/>
                <a:ext cx="251782" cy="465961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6" name="그래픽 4">
                <a:extLst>
                  <a:ext uri="{FF2B5EF4-FFF2-40B4-BE49-F238E27FC236}">
                    <a16:creationId xmlns:a16="http://schemas.microsoft.com/office/drawing/2014/main" id="{D6E9CE35-547B-4014-A8FA-5183BB6991CD}"/>
                  </a:ext>
                </a:extLst>
              </p:cNvPr>
              <p:cNvSpPr/>
              <p:nvPr/>
            </p:nvSpPr>
            <p:spPr>
              <a:xfrm>
                <a:off x="5925005" y="5807541"/>
                <a:ext cx="111176" cy="111176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67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5">
            <a:extLst>
              <a:ext uri="{FF2B5EF4-FFF2-40B4-BE49-F238E27FC236}">
                <a16:creationId xmlns:a16="http://schemas.microsoft.com/office/drawing/2014/main" id="{1DD4697D-A73C-4DDC-9F05-9C343477F46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971" y="1892300"/>
            <a:ext cx="1490058" cy="956821"/>
            <a:chOff x="3060" y="2481"/>
            <a:chExt cx="598" cy="384"/>
          </a:xfrm>
          <a:gradFill flip="none" rotWithShape="1">
            <a:gsLst>
              <a:gs pos="0">
                <a:srgbClr val="BDCDE9">
                  <a:shade val="30000"/>
                  <a:satMod val="115000"/>
                  <a:alpha val="0"/>
                </a:srgbClr>
              </a:gs>
              <a:gs pos="100000">
                <a:srgbClr val="BDCDE9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114" name="Freeform 6">
              <a:extLst>
                <a:ext uri="{FF2B5EF4-FFF2-40B4-BE49-F238E27FC236}">
                  <a16:creationId xmlns:a16="http://schemas.microsoft.com/office/drawing/2014/main" id="{94B4BEA4-73B4-4FAF-A7FF-15F920AF64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7">
              <a:extLst>
                <a:ext uri="{FF2B5EF4-FFF2-40B4-BE49-F238E27FC236}">
                  <a16:creationId xmlns:a16="http://schemas.microsoft.com/office/drawing/2014/main" id="{80DAE1A2-D6BE-45C8-8F20-43F4B45A8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8">
              <a:extLst>
                <a:ext uri="{FF2B5EF4-FFF2-40B4-BE49-F238E27FC236}">
                  <a16:creationId xmlns:a16="http://schemas.microsoft.com/office/drawing/2014/main" id="{E23E02C3-2F76-4078-86D2-C5CA4EF81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AFBA657B-9048-4E55-B794-CB08374B4AE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A3459D7-B77E-438D-8A66-8795512FF163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6C9BC24F-1212-4465-AB2F-525B62D8178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38E997A-5DD3-4DA5-9E70-6C25D300AB1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52F69328-3AB8-43DB-A5D3-6ED4A9360CFB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0" name="모서리가 둥근 직사각형 53">
            <a:extLst>
              <a:ext uri="{FF2B5EF4-FFF2-40B4-BE49-F238E27FC236}">
                <a16:creationId xmlns:a16="http://schemas.microsoft.com/office/drawing/2014/main" id="{24124D11-5EA1-4773-8990-F2EBE14C8858}"/>
              </a:ext>
            </a:extLst>
          </p:cNvPr>
          <p:cNvSpPr/>
          <p:nvPr/>
        </p:nvSpPr>
        <p:spPr>
          <a:xfrm>
            <a:off x="5080748" y="2796515"/>
            <a:ext cx="4418852" cy="35852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>
              <a:defRPr/>
            </a:pPr>
            <a:endParaRPr lang="ko-KR" altLang="en-US" sz="1600">
              <a:solidFill>
                <a:prstClr val="whit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319F9B-7EF5-414C-A97F-A410AE160EED}"/>
              </a:ext>
            </a:extLst>
          </p:cNvPr>
          <p:cNvSpPr txBox="1"/>
          <p:nvPr/>
        </p:nvSpPr>
        <p:spPr>
          <a:xfrm>
            <a:off x="5080747" y="2630981"/>
            <a:ext cx="4418853" cy="422071"/>
          </a:xfrm>
          <a:prstGeom prst="rect">
            <a:avLst/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E2C38B-B03B-4E48-9076-E3CC580F7DBF}"/>
              </a:ext>
            </a:extLst>
          </p:cNvPr>
          <p:cNvSpPr txBox="1"/>
          <p:nvPr/>
        </p:nvSpPr>
        <p:spPr>
          <a:xfrm>
            <a:off x="3899532" y="7101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ko-KR" altLang="en-US" sz="24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공직자가 해야 할 </a:t>
            </a:r>
            <a:endParaRPr lang="en-US" altLang="ko-KR" sz="24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신고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F67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제출 의무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038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와 </a:t>
            </a:r>
            <a:endParaRPr lang="en-US" altLang="ko-KR" sz="3200" spc="-300">
              <a:ln w="12700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03864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  <a:p>
            <a:pPr algn="ctr"/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2 ExtraLight" panose="020B0203030302020204" pitchFamily="34" charset="-127"/>
                <a:ea typeface="에스코어 드림 2 ExtraLight" panose="020B0203030302020204" pitchFamily="34" charset="-127"/>
              </a:rPr>
              <a:t>하지 말아야 할 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75B6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1D3C04D-B644-4D2D-A81D-86FF1B1A1B4B}"/>
              </a:ext>
            </a:extLst>
          </p:cNvPr>
          <p:cNvSpPr txBox="1"/>
          <p:nvPr/>
        </p:nvSpPr>
        <p:spPr>
          <a:xfrm>
            <a:off x="5357712" y="3308349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0E6847B-F2F5-49FB-805A-1E3C5939CB2A}"/>
              </a:ext>
            </a:extLst>
          </p:cNvPr>
          <p:cNvSpPr txBox="1"/>
          <p:nvPr/>
        </p:nvSpPr>
        <p:spPr>
          <a:xfrm>
            <a:off x="5747601" y="3308349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 관련 </a:t>
            </a:r>
            <a:r>
              <a:rPr lang="ko-KR" altLang="en-US" sz="1500" spc="-15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외부활동의</a:t>
            </a:r>
            <a:r>
              <a:rPr lang="ko-KR" altLang="en-US" sz="1500" spc="-15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제한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D7CE99-869C-45D6-9751-875A63C0B1F6}"/>
              </a:ext>
            </a:extLst>
          </p:cNvPr>
          <p:cNvSpPr txBox="1"/>
          <p:nvPr/>
        </p:nvSpPr>
        <p:spPr>
          <a:xfrm>
            <a:off x="5357712" y="3898088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27ADE2B-8E77-4A71-905C-AA67400EF7C8}"/>
              </a:ext>
            </a:extLst>
          </p:cNvPr>
          <p:cNvSpPr txBox="1"/>
          <p:nvPr/>
        </p:nvSpPr>
        <p:spPr>
          <a:xfrm>
            <a:off x="5747601" y="3898088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가족 채용 제한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521011-03B4-4C0A-94F3-846EE4869053}"/>
              </a:ext>
            </a:extLst>
          </p:cNvPr>
          <p:cNvSpPr txBox="1"/>
          <p:nvPr/>
        </p:nvSpPr>
        <p:spPr>
          <a:xfrm>
            <a:off x="5357712" y="448782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4F8988-7A74-4785-90C2-2A4614FCFA8F}"/>
              </a:ext>
            </a:extLst>
          </p:cNvPr>
          <p:cNvSpPr txBox="1"/>
          <p:nvPr/>
        </p:nvSpPr>
        <p:spPr>
          <a:xfrm>
            <a:off x="5747601" y="448782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수의계약 체결 제한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B51C59-0970-4881-A430-A715A9ED3EC3}"/>
              </a:ext>
            </a:extLst>
          </p:cNvPr>
          <p:cNvSpPr txBox="1"/>
          <p:nvPr/>
        </p:nvSpPr>
        <p:spPr>
          <a:xfrm>
            <a:off x="5357712" y="507756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4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38A50E-42AE-4D91-A593-3921DD630F68}"/>
              </a:ext>
            </a:extLst>
          </p:cNvPr>
          <p:cNvSpPr txBox="1"/>
          <p:nvPr/>
        </p:nvSpPr>
        <p:spPr>
          <a:xfrm>
            <a:off x="5747601" y="507756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공공기관 물품 등의 사적 사용ㆍ수익 금지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A52974-3BAD-4C03-98CF-DC33CE928B80}"/>
              </a:ext>
            </a:extLst>
          </p:cNvPr>
          <p:cNvSpPr txBox="1"/>
          <p:nvPr/>
        </p:nvSpPr>
        <p:spPr>
          <a:xfrm>
            <a:off x="5357712" y="5667307"/>
            <a:ext cx="351789" cy="441324"/>
          </a:xfrm>
          <a:prstGeom prst="rect">
            <a:avLst/>
          </a:prstGeom>
          <a:solidFill>
            <a:srgbClr val="AB5F53"/>
          </a:solidFill>
        </p:spPr>
        <p:txBody>
          <a:bodyPr wrap="none" lIns="0" rIns="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5</a:t>
            </a:r>
            <a:endParaRPr lang="ko-KR" altLang="en-US" spc="-7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A133078-5A01-4B58-810B-DD4AF632F8AE}"/>
              </a:ext>
            </a:extLst>
          </p:cNvPr>
          <p:cNvSpPr txBox="1"/>
          <p:nvPr/>
        </p:nvSpPr>
        <p:spPr>
          <a:xfrm>
            <a:off x="5747601" y="5667307"/>
            <a:ext cx="3475034" cy="441324"/>
          </a:xfrm>
          <a:prstGeom prst="rect">
            <a:avLst/>
          </a:prstGeom>
          <a:solidFill>
            <a:srgbClr val="F0E2DC"/>
          </a:solidFill>
        </p:spPr>
        <p:txBody>
          <a:bodyPr wrap="none" lIns="108000" rIns="108000" anchor="ctr">
            <a:no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5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AB5F5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6A2208-CC26-4952-8EBD-052D50E0CF11}"/>
              </a:ext>
            </a:extLst>
          </p:cNvPr>
          <p:cNvGrpSpPr/>
          <p:nvPr/>
        </p:nvGrpSpPr>
        <p:grpSpPr>
          <a:xfrm>
            <a:off x="417513" y="2630981"/>
            <a:ext cx="4418853" cy="3750769"/>
            <a:chOff x="417513" y="2630981"/>
            <a:chExt cx="4418853" cy="3750769"/>
          </a:xfrm>
        </p:grpSpPr>
        <p:sp>
          <p:nvSpPr>
            <p:cNvPr id="5" name="모서리가 둥근 직사각형 53">
              <a:extLst>
                <a:ext uri="{FF2B5EF4-FFF2-40B4-BE49-F238E27FC236}">
                  <a16:creationId xmlns:a16="http://schemas.microsoft.com/office/drawing/2014/main" id="{17C25BF3-2AEA-42E8-A013-211FFBDA0386}"/>
                </a:ext>
              </a:extLst>
            </p:cNvPr>
            <p:cNvSpPr/>
            <p:nvPr/>
          </p:nvSpPr>
          <p:spPr>
            <a:xfrm>
              <a:off x="417514" y="2796515"/>
              <a:ext cx="4418852" cy="35852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50800">
              <a:noFill/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>
                <a:defRPr/>
              </a:pPr>
              <a:endParaRPr lang="ko-KR" altLang="en-US" sz="160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FA438643-DEC2-46B2-9265-658CC0823A9D}"/>
                </a:ext>
              </a:extLst>
            </p:cNvPr>
            <p:cNvSpPr txBox="1"/>
            <p:nvPr/>
          </p:nvSpPr>
          <p:spPr>
            <a:xfrm>
              <a:off x="417513" y="2630981"/>
              <a:ext cx="4418853" cy="422071"/>
            </a:xfrm>
            <a:prstGeom prst="rect">
              <a:avLst/>
            </a:prstGeom>
            <a:gradFill flip="none" rotWithShape="1">
              <a:gsLst>
                <a:gs pos="0">
                  <a:srgbClr val="39B985">
                    <a:lumMod val="74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 </a:t>
              </a:r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제출 의무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EB6F641-AA0B-4290-9817-8316A28761B3}"/>
                </a:ext>
              </a:extLst>
            </p:cNvPr>
            <p:cNvGrpSpPr/>
            <p:nvPr/>
          </p:nvGrpSpPr>
          <p:grpSpPr>
            <a:xfrm>
              <a:off x="692151" y="3308349"/>
              <a:ext cx="3864923" cy="2800282"/>
              <a:chOff x="692151" y="3308349"/>
              <a:chExt cx="3864923" cy="2800282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9BC9F93-D8D0-4F60-8273-5B095706AD57}"/>
                  </a:ext>
                </a:extLst>
              </p:cNvPr>
              <p:cNvSpPr txBox="1"/>
              <p:nvPr/>
            </p:nvSpPr>
            <p:spPr>
              <a:xfrm>
                <a:off x="692151" y="3308349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1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37CF798-FB5A-43FC-9385-CF0F1840C1C9}"/>
                  </a:ext>
                </a:extLst>
              </p:cNvPr>
              <p:cNvSpPr txBox="1"/>
              <p:nvPr/>
            </p:nvSpPr>
            <p:spPr>
              <a:xfrm>
                <a:off x="1082040" y="3308349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 err="1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사적이해관계자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신고 및 회피 </a:t>
                </a:r>
                <a:r>
                  <a:rPr lang="en-US" altLang="ko-KR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기피 신청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51FEEAAD-BC0C-479A-8293-1246DA588E16}"/>
                  </a:ext>
                </a:extLst>
              </p:cNvPr>
              <p:cNvSpPr txBox="1"/>
              <p:nvPr/>
            </p:nvSpPr>
            <p:spPr>
              <a:xfrm>
                <a:off x="692151" y="3898088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2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6AAB0555-EAEF-4E1E-B9F1-B0F431452063}"/>
                  </a:ext>
                </a:extLst>
              </p:cNvPr>
              <p:cNvSpPr txBox="1"/>
              <p:nvPr/>
            </p:nvSpPr>
            <p:spPr>
              <a:xfrm>
                <a:off x="1082040" y="3898088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공공기관 직무 관련 부동산 보유 </a:t>
                </a:r>
                <a:r>
                  <a:rPr lang="en-US" altLang="ko-KR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· </a:t>
                </a: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매수 신고</a:t>
                </a: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E215BC5B-590F-40DB-83BB-3E20D4D46D91}"/>
                  </a:ext>
                </a:extLst>
              </p:cNvPr>
              <p:cNvSpPr txBox="1"/>
              <p:nvPr/>
            </p:nvSpPr>
            <p:spPr>
              <a:xfrm>
                <a:off x="692151" y="448782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3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2452265-210D-4EC0-A3FC-58891B16FF32}"/>
                  </a:ext>
                </a:extLst>
              </p:cNvPr>
              <p:cNvSpPr txBox="1"/>
              <p:nvPr/>
            </p:nvSpPr>
            <p:spPr>
              <a:xfrm>
                <a:off x="1082040" y="448782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직무관련자와의 거래 신고</a:t>
                </a: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F5784E78-89F3-46F2-BD1F-7E6188557880}"/>
                  </a:ext>
                </a:extLst>
              </p:cNvPr>
              <p:cNvSpPr txBox="1"/>
              <p:nvPr/>
            </p:nvSpPr>
            <p:spPr>
              <a:xfrm>
                <a:off x="692151" y="507756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4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1FD3E45F-3F59-4FB1-B011-8FD81EB07825}"/>
                  </a:ext>
                </a:extLst>
              </p:cNvPr>
              <p:cNvSpPr txBox="1"/>
              <p:nvPr/>
            </p:nvSpPr>
            <p:spPr>
              <a:xfrm>
                <a:off x="1082040" y="507756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고위공직자 민간부문 업무활동 내역 제출</a:t>
                </a: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D137D1-9CD1-420C-8E69-4F5B464F4B6C}"/>
                  </a:ext>
                </a:extLst>
              </p:cNvPr>
              <p:cNvSpPr txBox="1"/>
              <p:nvPr/>
            </p:nvSpPr>
            <p:spPr>
              <a:xfrm>
                <a:off x="692151" y="5667307"/>
                <a:ext cx="351789" cy="441324"/>
              </a:xfrm>
              <a:prstGeom prst="rect">
                <a:avLst/>
              </a:prstGeom>
              <a:solidFill>
                <a:srgbClr val="2E788B"/>
              </a:solidFill>
            </p:spPr>
            <p:txBody>
              <a:bodyPr wrap="none" lIns="0" rIns="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ko-KR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rPr>
                  <a:t>5</a:t>
                </a:r>
                <a:endParaRPr lang="ko-KR" altLang="en-US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78D2B136-68AA-4643-AF75-ED1D6BA97B41}"/>
                  </a:ext>
                </a:extLst>
              </p:cNvPr>
              <p:cNvSpPr txBox="1"/>
              <p:nvPr/>
            </p:nvSpPr>
            <p:spPr>
              <a:xfrm>
                <a:off x="1082040" y="5667307"/>
                <a:ext cx="3475034" cy="441324"/>
              </a:xfrm>
              <a:prstGeom prst="rect">
                <a:avLst/>
              </a:prstGeom>
              <a:solidFill>
                <a:srgbClr val="DDF0F3"/>
              </a:solidFill>
            </p:spPr>
            <p:txBody>
              <a:bodyPr wrap="none" lIns="108000" rIns="108000" anchor="ctr">
                <a:noAutofit/>
              </a:bodyPr>
              <a:lstStyle/>
              <a:p>
                <a:pPr marL="416560" marR="0" indent="-416560" algn="ctr" fontAlgn="base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500" spc="-150" dirty="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rgbClr val="2E788B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퇴직자 사적 접촉 신고</a:t>
                </a:r>
              </a:p>
            </p:txBody>
          </p:sp>
        </p:grp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F7049683-96FA-45D5-BF80-B9495B1FE049}"/>
              </a:ext>
            </a:extLst>
          </p:cNvPr>
          <p:cNvSpPr txBox="1"/>
          <p:nvPr/>
        </p:nvSpPr>
        <p:spPr>
          <a:xfrm>
            <a:off x="5080632" y="1548384"/>
            <a:ext cx="2035576" cy="148334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/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개의 제한</a:t>
            </a:r>
            <a:r>
              <a:rPr lang="en-US" altLang="ko-KR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</a:t>
            </a:r>
            <a:r>
              <a:rPr lang="ko-KR" altLang="en-US" sz="3200" spc="-300" dirty="0">
                <a:ln w="12700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</a:t>
            </a:r>
          </a:p>
        </p:txBody>
      </p:sp>
      <p:sp>
        <p:nvSpPr>
          <p:cNvPr id="50" name="자유형 49"/>
          <p:cNvSpPr/>
          <p:nvPr/>
        </p:nvSpPr>
        <p:spPr>
          <a:xfrm>
            <a:off x="0" y="0"/>
            <a:ext cx="9906000" cy="6858000"/>
          </a:xfrm>
          <a:custGeom>
            <a:avLst/>
            <a:gdLst>
              <a:gd name="connsiteX0" fmla="*/ 0 w 9906000"/>
              <a:gd name="connsiteY0" fmla="*/ 0 h 6858000"/>
              <a:gd name="connsiteX1" fmla="*/ 9906000 w 9906000"/>
              <a:gd name="connsiteY1" fmla="*/ 0 h 6858000"/>
              <a:gd name="connsiteX2" fmla="*/ 9906000 w 9906000"/>
              <a:gd name="connsiteY2" fmla="*/ 6858000 h 6858000"/>
              <a:gd name="connsiteX3" fmla="*/ 0 w 9906000"/>
              <a:gd name="connsiteY3" fmla="*/ 6858000 h 6858000"/>
              <a:gd name="connsiteX4" fmla="*/ 0 w 9906000"/>
              <a:gd name="connsiteY4" fmla="*/ 0 h 6858000"/>
              <a:gd name="connsiteX5" fmla="*/ 5257800 w 9906000"/>
              <a:gd name="connsiteY5" fmla="*/ 5575894 h 6858000"/>
              <a:gd name="connsiteX6" fmla="*/ 5257800 w 9906000"/>
              <a:gd name="connsiteY6" fmla="*/ 6187880 h 6858000"/>
              <a:gd name="connsiteX7" fmla="*/ 9321800 w 9906000"/>
              <a:gd name="connsiteY7" fmla="*/ 6187880 h 6858000"/>
              <a:gd name="connsiteX8" fmla="*/ 9321800 w 9906000"/>
              <a:gd name="connsiteY8" fmla="*/ 5575894 h 6858000"/>
              <a:gd name="connsiteX9" fmla="*/ 5257800 w 9906000"/>
              <a:gd name="connsiteY9" fmla="*/ 557589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06000" h="6858000">
                <a:moveTo>
                  <a:pt x="0" y="0"/>
                </a:moveTo>
                <a:lnTo>
                  <a:pt x="9906000" y="0"/>
                </a:lnTo>
                <a:lnTo>
                  <a:pt x="9906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5257800" y="5575894"/>
                </a:moveTo>
                <a:lnTo>
                  <a:pt x="5257800" y="6187880"/>
                </a:lnTo>
                <a:lnTo>
                  <a:pt x="9321800" y="6187880"/>
                </a:lnTo>
                <a:lnTo>
                  <a:pt x="9321800" y="5575894"/>
                </a:lnTo>
                <a:lnTo>
                  <a:pt x="5257800" y="5575894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08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이등변 삼각형 12">
            <a:extLst>
              <a:ext uri="{FF2B5EF4-FFF2-40B4-BE49-F238E27FC236}">
                <a16:creationId xmlns:a16="http://schemas.microsoft.com/office/drawing/2014/main" id="{041C09C1-FEE0-4EB2-A2A6-00F147B13478}"/>
              </a:ext>
            </a:extLst>
          </p:cNvPr>
          <p:cNvSpPr/>
          <p:nvPr/>
        </p:nvSpPr>
        <p:spPr>
          <a:xfrm>
            <a:off x="5991225" y="4982904"/>
            <a:ext cx="200025" cy="172435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4C5A498E-138C-4785-BEAC-6840E435E67F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9BAE478C-DC23-4B11-9783-8EF202641C03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F0E2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6CDBCC4E-81EB-4F2C-A580-AEDC4635E8F0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9B4F71"/>
                </a:gs>
                <a:gs pos="100000">
                  <a:srgbClr val="A56345">
                    <a:shade val="100000"/>
                    <a:satMod val="115000"/>
                  </a:srgb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ko-KR" altLang="en-US"/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CDBD7700-BEDD-438A-9312-13617F86C005}"/>
                </a:ext>
              </a:extLst>
            </p:cNvPr>
            <p:cNvSpPr txBox="1"/>
            <p:nvPr/>
          </p:nvSpPr>
          <p:spPr>
            <a:xfrm>
              <a:off x="244888" y="4883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fontAlgn="base"/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794933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직무상 비밀 등 이용 금지</a:t>
              </a:r>
            </a:p>
          </p:txBody>
        </p:sp>
        <p:sp>
          <p:nvSpPr>
            <p:cNvPr id="62" name="사각형: 둥근 모서리 61">
              <a:extLst>
                <a:ext uri="{FF2B5EF4-FFF2-40B4-BE49-F238E27FC236}">
                  <a16:creationId xmlns:a16="http://schemas.microsoft.com/office/drawing/2014/main" id="{57F18C9B-BD3E-4B78-921E-AE893C1499A7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E0C3B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14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A56345"/>
                </a:solidFill>
                <a:latin typeface="+mj-ea"/>
                <a:ea typeface="+mj-ea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48083BC5-62C3-46E1-990D-E45F14FAF26A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제한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금지 행위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5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73A3DBEF-8BAA-483D-91A5-7D22B611DBF3}"/>
                </a:ext>
              </a:extLst>
            </p:cNvPr>
            <p:cNvSpPr/>
            <p:nvPr/>
          </p:nvSpPr>
          <p:spPr>
            <a:xfrm>
              <a:off x="1" y="0"/>
              <a:ext cx="9905999" cy="36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22AFF9D2-2A16-44D7-B6CF-919547208087}"/>
                </a:ext>
              </a:extLst>
            </p:cNvPr>
            <p:cNvGrpSpPr/>
            <p:nvPr/>
          </p:nvGrpSpPr>
          <p:grpSpPr>
            <a:xfrm>
              <a:off x="8365185" y="372291"/>
              <a:ext cx="1160207" cy="276999"/>
              <a:chOff x="4300628" y="-710341"/>
              <a:chExt cx="1160207" cy="276999"/>
            </a:xfrm>
          </p:grpSpPr>
          <p:sp>
            <p:nvSpPr>
              <p:cNvPr id="69" name="Freeform 458">
                <a:extLst>
                  <a:ext uri="{FF2B5EF4-FFF2-40B4-BE49-F238E27FC236}">
                    <a16:creationId xmlns:a16="http://schemas.microsoft.com/office/drawing/2014/main" id="{B355F26D-6209-4E6B-859D-295F707F26C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A2566D"/>
                  </a:gs>
                  <a:gs pos="0">
                    <a:srgbClr val="F0E2DC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70" name="직사각형 69">
                <a:extLst>
                  <a:ext uri="{FF2B5EF4-FFF2-40B4-BE49-F238E27FC236}">
                    <a16:creationId xmlns:a16="http://schemas.microsoft.com/office/drawing/2014/main" id="{AF214FD0-B60A-4F17-AEDC-7F5745F5A167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7D469FE7-6C8C-4E16-93E8-0F732DCF2A35}"/>
                </a:ext>
              </a:extLst>
            </p:cNvPr>
            <p:cNvGrpSpPr/>
            <p:nvPr/>
          </p:nvGrpSpPr>
          <p:grpSpPr>
            <a:xfrm>
              <a:off x="7564850" y="372291"/>
              <a:ext cx="1160207" cy="276999"/>
              <a:chOff x="4300628" y="-710341"/>
              <a:chExt cx="1160207" cy="276999"/>
            </a:xfrm>
          </p:grpSpPr>
          <p:sp>
            <p:nvSpPr>
              <p:cNvPr id="71" name="Freeform 458">
                <a:extLst>
                  <a:ext uri="{FF2B5EF4-FFF2-40B4-BE49-F238E27FC236}">
                    <a16:creationId xmlns:a16="http://schemas.microsoft.com/office/drawing/2014/main" id="{C0621076-C479-48A3-A609-C2E6F0713F5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A2566D"/>
                  </a:gs>
                  <a:gs pos="0">
                    <a:srgbClr val="F0E2DC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B19AAA27-6BF7-46D6-9166-E9A91325E9F3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5E745C3E-093B-42DF-849F-FE735DDC56AE}"/>
                </a:ext>
              </a:extLst>
            </p:cNvPr>
            <p:cNvGrpSpPr/>
            <p:nvPr/>
          </p:nvGrpSpPr>
          <p:grpSpPr>
            <a:xfrm>
              <a:off x="6764516" y="372291"/>
              <a:ext cx="1160207" cy="276999"/>
              <a:chOff x="4300628" y="-710341"/>
              <a:chExt cx="1160207" cy="276999"/>
            </a:xfrm>
          </p:grpSpPr>
          <p:sp>
            <p:nvSpPr>
              <p:cNvPr id="73" name="Freeform 458">
                <a:extLst>
                  <a:ext uri="{FF2B5EF4-FFF2-40B4-BE49-F238E27FC236}">
                    <a16:creationId xmlns:a16="http://schemas.microsoft.com/office/drawing/2014/main" id="{073A579A-BC93-4EFC-8DB8-B1223C3F73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>
                <a:gsLst>
                  <a:gs pos="2000">
                    <a:schemeClr val="accent2">
                      <a:lumMod val="75000"/>
                    </a:schemeClr>
                  </a:gs>
                  <a:gs pos="62000">
                    <a:srgbClr val="A0546F"/>
                  </a:gs>
                </a:gsLst>
                <a:lin ang="5400000" scaled="1"/>
              </a:gradFill>
              <a:ln>
                <a:noFill/>
              </a:ln>
              <a:effectLst>
                <a:outerShdw blurRad="50800" dist="63500" dir="5400000" sx="93000" sy="93000" algn="t" rotWithShape="0">
                  <a:srgbClr val="A0546F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74" name="직사각형 73">
                <a:extLst>
                  <a:ext uri="{FF2B5EF4-FFF2-40B4-BE49-F238E27FC236}">
                    <a16:creationId xmlns:a16="http://schemas.microsoft.com/office/drawing/2014/main" id="{31F5020C-678A-4CD0-8D87-D233F4A1CBB6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</p:grpSp>
      <p:sp>
        <p:nvSpPr>
          <p:cNvPr id="51" name="사각형: 둥근 위쪽 모서리 50">
            <a:extLst>
              <a:ext uri="{FF2B5EF4-FFF2-40B4-BE49-F238E27FC236}">
                <a16:creationId xmlns:a16="http://schemas.microsoft.com/office/drawing/2014/main" id="{A2445CAC-CB69-4371-A893-DE5C5E6D20E6}"/>
              </a:ext>
            </a:extLst>
          </p:cNvPr>
          <p:cNvSpPr/>
          <p:nvPr/>
        </p:nvSpPr>
        <p:spPr>
          <a:xfrm>
            <a:off x="1242848" y="1471306"/>
            <a:ext cx="2439603" cy="469898"/>
          </a:xfrm>
          <a:prstGeom prst="round2SameRect">
            <a:avLst/>
          </a:prstGeom>
          <a:solidFill>
            <a:srgbClr val="DDB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52" name="사각형: 둥근 위쪽 모서리 51">
            <a:extLst>
              <a:ext uri="{FF2B5EF4-FFF2-40B4-BE49-F238E27FC236}">
                <a16:creationId xmlns:a16="http://schemas.microsoft.com/office/drawing/2014/main" id="{6AD45DF0-EBE0-4E8E-A061-F60E35D1E88C}"/>
              </a:ext>
            </a:extLst>
          </p:cNvPr>
          <p:cNvSpPr/>
          <p:nvPr/>
        </p:nvSpPr>
        <p:spPr>
          <a:xfrm>
            <a:off x="3763991" y="1471306"/>
            <a:ext cx="2439603" cy="469898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53" name="사각형: 둥근 위쪽 모서리 52">
            <a:extLst>
              <a:ext uri="{FF2B5EF4-FFF2-40B4-BE49-F238E27FC236}">
                <a16:creationId xmlns:a16="http://schemas.microsoft.com/office/drawing/2014/main" id="{A2873C43-2442-4CAC-B574-77AE7B682C00}"/>
              </a:ext>
            </a:extLst>
          </p:cNvPr>
          <p:cNvSpPr/>
          <p:nvPr/>
        </p:nvSpPr>
        <p:spPr>
          <a:xfrm>
            <a:off x="6285132" y="1471306"/>
            <a:ext cx="2439603" cy="469898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49" name="사각형: 둥근 모서리 48">
            <a:extLst>
              <a:ext uri="{FF2B5EF4-FFF2-40B4-BE49-F238E27FC236}">
                <a16:creationId xmlns:a16="http://schemas.microsoft.com/office/drawing/2014/main" id="{0E47A8A8-607A-4285-AEA2-042C4D0B6FF1}"/>
              </a:ext>
            </a:extLst>
          </p:cNvPr>
          <p:cNvSpPr/>
          <p:nvPr/>
        </p:nvSpPr>
        <p:spPr>
          <a:xfrm flipV="1">
            <a:off x="417095" y="1917698"/>
            <a:ext cx="9071811" cy="977902"/>
          </a:xfrm>
          <a:prstGeom prst="roundRect">
            <a:avLst/>
          </a:prstGeom>
          <a:gradFill flip="none" rotWithShape="1">
            <a:gsLst>
              <a:gs pos="100000">
                <a:srgbClr val="AC6041">
                  <a:lumMod val="46000"/>
                  <a:lumOff val="54000"/>
                </a:srgbClr>
              </a:gs>
              <a:gs pos="76000">
                <a:srgbClr val="E7D6D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5432F0FB-9F40-4F4C-B2AD-5A6AE458F105}"/>
              </a:ext>
            </a:extLst>
          </p:cNvPr>
          <p:cNvSpPr/>
          <p:nvPr/>
        </p:nvSpPr>
        <p:spPr>
          <a:xfrm>
            <a:off x="791491" y="3312397"/>
            <a:ext cx="3693868" cy="262653"/>
          </a:xfrm>
          <a:prstGeom prst="roundRect">
            <a:avLst>
              <a:gd name="adj" fmla="val 50000"/>
            </a:avLst>
          </a:prstGeom>
          <a:solidFill>
            <a:srgbClr val="794933"/>
          </a:solidFill>
        </p:spPr>
        <p:txBody>
          <a:bodyPr wrap="none" lIns="108000" rIns="108000" anchor="ctr">
            <a:noAutofit/>
          </a:bodyPr>
          <a:lstStyle/>
          <a:p>
            <a:pPr marL="416560" indent="-416560" algn="ctr" fontAlgn="base">
              <a:lnSpc>
                <a:spcPct val="120000"/>
              </a:lnSpc>
            </a:pPr>
            <a:r>
              <a:rPr lang="ko-KR" altLang="en-US" sz="14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미공개정보란</a:t>
            </a:r>
            <a:r>
              <a:rPr lang="en-US" altLang="ko-KR" sz="14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?</a:t>
            </a:r>
            <a:endParaRPr lang="ko-KR" altLang="en-US" sz="1400" spc="-15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AF398BD-84B5-423E-ACBF-643A56755DB2}"/>
              </a:ext>
            </a:extLst>
          </p:cNvPr>
          <p:cNvSpPr txBox="1"/>
          <p:nvPr/>
        </p:nvSpPr>
        <p:spPr>
          <a:xfrm>
            <a:off x="904874" y="3710285"/>
            <a:ext cx="346710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/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재물 또는 재산상 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이익 취득 여부의 판단에 중대한 영향을 미칠 수 있는 정보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로서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불특정 다수인이 알 수 있도록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공개되기 전의 것</a:t>
            </a:r>
            <a:endParaRPr lang="ko-KR" altLang="en-US" sz="2000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794933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346D45E6-ED88-4C55-8B32-EA7EB8133BC1}"/>
              </a:ext>
            </a:extLst>
          </p:cNvPr>
          <p:cNvGrpSpPr/>
          <p:nvPr/>
        </p:nvGrpSpPr>
        <p:grpSpPr>
          <a:xfrm>
            <a:off x="1879908" y="5015617"/>
            <a:ext cx="1244783" cy="1209571"/>
            <a:chOff x="1879908" y="5015617"/>
            <a:chExt cx="1244783" cy="120957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CBAC4E0A-51FF-4B14-B776-737B647CC964}"/>
                </a:ext>
              </a:extLst>
            </p:cNvPr>
            <p:cNvGrpSpPr/>
            <p:nvPr/>
          </p:nvGrpSpPr>
          <p:grpSpPr>
            <a:xfrm>
              <a:off x="1879908" y="5015617"/>
              <a:ext cx="568016" cy="1209571"/>
              <a:chOff x="1117767" y="4561969"/>
              <a:chExt cx="568016" cy="1209571"/>
            </a:xfrm>
            <a:solidFill>
              <a:schemeClr val="bg2">
                <a:lumMod val="75000"/>
              </a:schemeClr>
            </a:solidFill>
          </p:grpSpPr>
          <p:grpSp>
            <p:nvGrpSpPr>
              <p:cNvPr id="97" name="그룹 96">
                <a:extLst>
                  <a:ext uri="{FF2B5EF4-FFF2-40B4-BE49-F238E27FC236}">
                    <a16:creationId xmlns:a16="http://schemas.microsoft.com/office/drawing/2014/main" id="{17867414-AD97-449C-A165-3DA2F50EC2B5}"/>
                  </a:ext>
                </a:extLst>
              </p:cNvPr>
              <p:cNvGrpSpPr/>
              <p:nvPr/>
            </p:nvGrpSpPr>
            <p:grpSpPr>
              <a:xfrm>
                <a:off x="1117767" y="4561969"/>
                <a:ext cx="568016" cy="1209571"/>
                <a:chOff x="1321536" y="3016223"/>
                <a:chExt cx="691414" cy="1472343"/>
              </a:xfrm>
              <a:grpFill/>
            </p:grpSpPr>
            <p:sp>
              <p:nvSpPr>
                <p:cNvPr id="100" name="자유형: 도형 99">
                  <a:extLst>
                    <a:ext uri="{FF2B5EF4-FFF2-40B4-BE49-F238E27FC236}">
                      <a16:creationId xmlns:a16="http://schemas.microsoft.com/office/drawing/2014/main" id="{8E55CBB8-A636-4C41-A077-D2C80E193A3C}"/>
                    </a:ext>
                  </a:extLst>
                </p:cNvPr>
                <p:cNvSpPr/>
                <p:nvPr/>
              </p:nvSpPr>
              <p:spPr>
                <a:xfrm>
                  <a:off x="1321536" y="3327977"/>
                  <a:ext cx="691414" cy="1160589"/>
                </a:xfrm>
                <a:custGeom>
                  <a:avLst/>
                  <a:gdLst>
                    <a:gd name="connsiteX0" fmla="*/ 561499 w 1066800"/>
                    <a:gd name="connsiteY0" fmla="*/ 1667351 h 1790700"/>
                    <a:gd name="connsiteX1" fmla="*/ 561499 w 1066800"/>
                    <a:gd name="connsiteY1" fmla="*/ 807244 h 1790700"/>
                    <a:gd name="connsiteX2" fmla="*/ 605314 w 1066800"/>
                    <a:gd name="connsiteY2" fmla="*/ 807244 h 1790700"/>
                    <a:gd name="connsiteX3" fmla="*/ 605314 w 1066800"/>
                    <a:gd name="connsiteY3" fmla="*/ 1667351 h 1790700"/>
                    <a:gd name="connsiteX4" fmla="*/ 723424 w 1066800"/>
                    <a:gd name="connsiteY4" fmla="*/ 1785461 h 1790700"/>
                    <a:gd name="connsiteX5" fmla="*/ 841534 w 1066800"/>
                    <a:gd name="connsiteY5" fmla="*/ 1667351 h 1790700"/>
                    <a:gd name="connsiteX6" fmla="*/ 841534 w 1066800"/>
                    <a:gd name="connsiteY6" fmla="*/ 238601 h 1790700"/>
                    <a:gd name="connsiteX7" fmla="*/ 858679 w 1066800"/>
                    <a:gd name="connsiteY7" fmla="*/ 278606 h 1790700"/>
                    <a:gd name="connsiteX8" fmla="*/ 908209 w 1066800"/>
                    <a:gd name="connsiteY8" fmla="*/ 665321 h 1790700"/>
                    <a:gd name="connsiteX9" fmla="*/ 902494 w 1066800"/>
                    <a:gd name="connsiteY9" fmla="*/ 838676 h 1790700"/>
                    <a:gd name="connsiteX10" fmla="*/ 973931 w 1066800"/>
                    <a:gd name="connsiteY10" fmla="*/ 918686 h 1790700"/>
                    <a:gd name="connsiteX11" fmla="*/ 978694 w 1066800"/>
                    <a:gd name="connsiteY11" fmla="*/ 918686 h 1790700"/>
                    <a:gd name="connsiteX12" fmla="*/ 1054894 w 1066800"/>
                    <a:gd name="connsiteY12" fmla="*/ 847249 h 1790700"/>
                    <a:gd name="connsiteX13" fmla="*/ 1060609 w 1066800"/>
                    <a:gd name="connsiteY13" fmla="*/ 664369 h 1790700"/>
                    <a:gd name="connsiteX14" fmla="*/ 952024 w 1066800"/>
                    <a:gd name="connsiteY14" fmla="*/ 122396 h 1790700"/>
                    <a:gd name="connsiteX15" fmla="*/ 850106 w 1066800"/>
                    <a:gd name="connsiteY15" fmla="*/ 27146 h 1790700"/>
                    <a:gd name="connsiteX16" fmla="*/ 772001 w 1066800"/>
                    <a:gd name="connsiteY16" fmla="*/ 7144 h 1790700"/>
                    <a:gd name="connsiteX17" fmla="*/ 768191 w 1066800"/>
                    <a:gd name="connsiteY17" fmla="*/ 7144 h 1790700"/>
                    <a:gd name="connsiteX18" fmla="*/ 399574 w 1066800"/>
                    <a:gd name="connsiteY18" fmla="*/ 7144 h 1790700"/>
                    <a:gd name="connsiteX19" fmla="*/ 396716 w 1066800"/>
                    <a:gd name="connsiteY19" fmla="*/ 7144 h 1790700"/>
                    <a:gd name="connsiteX20" fmla="*/ 318611 w 1066800"/>
                    <a:gd name="connsiteY20" fmla="*/ 27146 h 1790700"/>
                    <a:gd name="connsiteX21" fmla="*/ 173831 w 1066800"/>
                    <a:gd name="connsiteY21" fmla="*/ 206216 h 1790700"/>
                    <a:gd name="connsiteX22" fmla="*/ 108109 w 1066800"/>
                    <a:gd name="connsiteY22" fmla="*/ 663416 h 1790700"/>
                    <a:gd name="connsiteX23" fmla="*/ 108109 w 1066800"/>
                    <a:gd name="connsiteY23" fmla="*/ 691039 h 1790700"/>
                    <a:gd name="connsiteX24" fmla="*/ 7144 w 1066800"/>
                    <a:gd name="connsiteY24" fmla="*/ 793909 h 1790700"/>
                    <a:gd name="connsiteX25" fmla="*/ 252889 w 1066800"/>
                    <a:gd name="connsiteY25" fmla="*/ 1039654 h 1790700"/>
                    <a:gd name="connsiteX26" fmla="*/ 325279 w 1066800"/>
                    <a:gd name="connsiteY26" fmla="*/ 967264 h 1790700"/>
                    <a:gd name="connsiteX27" fmla="*/ 325279 w 1066800"/>
                    <a:gd name="connsiteY27" fmla="*/ 1667351 h 1790700"/>
                    <a:gd name="connsiteX28" fmla="*/ 443389 w 1066800"/>
                    <a:gd name="connsiteY28" fmla="*/ 1785461 h 1790700"/>
                    <a:gd name="connsiteX29" fmla="*/ 561499 w 1066800"/>
                    <a:gd name="connsiteY29" fmla="*/ 1667351 h 1790700"/>
                    <a:gd name="connsiteX30" fmla="*/ 112871 w 1066800"/>
                    <a:gd name="connsiteY30" fmla="*/ 849154 h 1790700"/>
                    <a:gd name="connsiteX31" fmla="*/ 114776 w 1066800"/>
                    <a:gd name="connsiteY31" fmla="*/ 860584 h 1790700"/>
                    <a:gd name="connsiteX32" fmla="*/ 48101 w 1066800"/>
                    <a:gd name="connsiteY32" fmla="*/ 793909 h 1790700"/>
                    <a:gd name="connsiteX33" fmla="*/ 108109 w 1066800"/>
                    <a:gd name="connsiteY33" fmla="*/ 733901 h 1790700"/>
                    <a:gd name="connsiteX34" fmla="*/ 112871 w 1066800"/>
                    <a:gd name="connsiteY34" fmla="*/ 849154 h 1790700"/>
                    <a:gd name="connsiteX35" fmla="*/ 189071 w 1066800"/>
                    <a:gd name="connsiteY35" fmla="*/ 920591 h 1790700"/>
                    <a:gd name="connsiteX36" fmla="*/ 193834 w 1066800"/>
                    <a:gd name="connsiteY36" fmla="*/ 920591 h 1790700"/>
                    <a:gd name="connsiteX37" fmla="*/ 265271 w 1066800"/>
                    <a:gd name="connsiteY37" fmla="*/ 839629 h 1790700"/>
                    <a:gd name="connsiteX38" fmla="*/ 259556 w 1066800"/>
                    <a:gd name="connsiteY38" fmla="*/ 666274 h 1790700"/>
                    <a:gd name="connsiteX39" fmla="*/ 261461 w 1066800"/>
                    <a:gd name="connsiteY39" fmla="*/ 580549 h 1790700"/>
                    <a:gd name="connsiteX40" fmla="*/ 348139 w 1066800"/>
                    <a:gd name="connsiteY40" fmla="*/ 493871 h 1790700"/>
                    <a:gd name="connsiteX41" fmla="*/ 553879 w 1066800"/>
                    <a:gd name="connsiteY41" fmla="*/ 699611 h 1790700"/>
                    <a:gd name="connsiteX42" fmla="*/ 253841 w 1066800"/>
                    <a:gd name="connsiteY42" fmla="*/ 999649 h 1790700"/>
                    <a:gd name="connsiteX43" fmla="*/ 172879 w 1066800"/>
                    <a:gd name="connsiteY43" fmla="*/ 918686 h 1790700"/>
                    <a:gd name="connsiteX44" fmla="*/ 189071 w 1066800"/>
                    <a:gd name="connsiteY44" fmla="*/ 920591 h 1790700"/>
                    <a:gd name="connsiteX45" fmla="*/ 325279 w 1066800"/>
                    <a:gd name="connsiteY45" fmla="*/ 238601 h 1790700"/>
                    <a:gd name="connsiteX46" fmla="*/ 325279 w 1066800"/>
                    <a:gd name="connsiteY46" fmla="*/ 475774 h 1790700"/>
                    <a:gd name="connsiteX47" fmla="*/ 262414 w 1066800"/>
                    <a:gd name="connsiteY47" fmla="*/ 538639 h 1790700"/>
                    <a:gd name="connsiteX48" fmla="*/ 325279 w 1066800"/>
                    <a:gd name="connsiteY48" fmla="*/ 238601 h 1790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</a:cxnLst>
                  <a:rect l="l" t="t" r="r" b="b"/>
                  <a:pathLst>
                    <a:path w="1066800" h="1790700">
                      <a:moveTo>
                        <a:pt x="561499" y="1667351"/>
                      </a:moveTo>
                      <a:lnTo>
                        <a:pt x="561499" y="807244"/>
                      </a:lnTo>
                      <a:lnTo>
                        <a:pt x="605314" y="807244"/>
                      </a:lnTo>
                      <a:lnTo>
                        <a:pt x="605314" y="1667351"/>
                      </a:lnTo>
                      <a:cubicBezTo>
                        <a:pt x="605314" y="1732121"/>
                        <a:pt x="657701" y="1785461"/>
                        <a:pt x="723424" y="1785461"/>
                      </a:cubicBezTo>
                      <a:cubicBezTo>
                        <a:pt x="788194" y="1785461"/>
                        <a:pt x="841534" y="1733074"/>
                        <a:pt x="841534" y="1667351"/>
                      </a:cubicBezTo>
                      <a:lnTo>
                        <a:pt x="841534" y="238601"/>
                      </a:lnTo>
                      <a:cubicBezTo>
                        <a:pt x="847249" y="250031"/>
                        <a:pt x="852964" y="263366"/>
                        <a:pt x="858679" y="278606"/>
                      </a:cubicBezTo>
                      <a:cubicBezTo>
                        <a:pt x="885349" y="352901"/>
                        <a:pt x="908209" y="474821"/>
                        <a:pt x="908209" y="665321"/>
                      </a:cubicBezTo>
                      <a:cubicBezTo>
                        <a:pt x="908209" y="717709"/>
                        <a:pt x="906304" y="775811"/>
                        <a:pt x="902494" y="838676"/>
                      </a:cubicBezTo>
                      <a:cubicBezTo>
                        <a:pt x="899636" y="880586"/>
                        <a:pt x="932021" y="916781"/>
                        <a:pt x="973931" y="918686"/>
                      </a:cubicBezTo>
                      <a:cubicBezTo>
                        <a:pt x="975836" y="918686"/>
                        <a:pt x="976789" y="918686"/>
                        <a:pt x="978694" y="918686"/>
                      </a:cubicBezTo>
                      <a:cubicBezTo>
                        <a:pt x="1018699" y="918686"/>
                        <a:pt x="1052036" y="887254"/>
                        <a:pt x="1054894" y="847249"/>
                      </a:cubicBezTo>
                      <a:cubicBezTo>
                        <a:pt x="1058704" y="781526"/>
                        <a:pt x="1060609" y="720566"/>
                        <a:pt x="1060609" y="664369"/>
                      </a:cubicBezTo>
                      <a:cubicBezTo>
                        <a:pt x="1060609" y="376714"/>
                        <a:pt x="1013936" y="217646"/>
                        <a:pt x="952024" y="122396"/>
                      </a:cubicBezTo>
                      <a:cubicBezTo>
                        <a:pt x="920591" y="74771"/>
                        <a:pt x="884396" y="44291"/>
                        <a:pt x="850106" y="27146"/>
                      </a:cubicBezTo>
                      <a:cubicBezTo>
                        <a:pt x="817721" y="10954"/>
                        <a:pt x="789146" y="7144"/>
                        <a:pt x="772001" y="7144"/>
                      </a:cubicBezTo>
                      <a:cubicBezTo>
                        <a:pt x="771049" y="7144"/>
                        <a:pt x="769144" y="7144"/>
                        <a:pt x="768191" y="7144"/>
                      </a:cubicBezTo>
                      <a:lnTo>
                        <a:pt x="399574" y="7144"/>
                      </a:lnTo>
                      <a:cubicBezTo>
                        <a:pt x="398621" y="7144"/>
                        <a:pt x="397669" y="7144"/>
                        <a:pt x="396716" y="7144"/>
                      </a:cubicBezTo>
                      <a:cubicBezTo>
                        <a:pt x="379571" y="7144"/>
                        <a:pt x="350996" y="10954"/>
                        <a:pt x="318611" y="27146"/>
                      </a:cubicBezTo>
                      <a:cubicBezTo>
                        <a:pt x="267176" y="52864"/>
                        <a:pt x="211931" y="108109"/>
                        <a:pt x="173831" y="206216"/>
                      </a:cubicBezTo>
                      <a:cubicBezTo>
                        <a:pt x="134779" y="305276"/>
                        <a:pt x="108109" y="448151"/>
                        <a:pt x="108109" y="663416"/>
                      </a:cubicBezTo>
                      <a:cubicBezTo>
                        <a:pt x="108109" y="671989"/>
                        <a:pt x="108109" y="681514"/>
                        <a:pt x="108109" y="691039"/>
                      </a:cubicBezTo>
                      <a:lnTo>
                        <a:pt x="7144" y="793909"/>
                      </a:lnTo>
                      <a:lnTo>
                        <a:pt x="252889" y="1039654"/>
                      </a:lnTo>
                      <a:lnTo>
                        <a:pt x="325279" y="967264"/>
                      </a:lnTo>
                      <a:lnTo>
                        <a:pt x="325279" y="1667351"/>
                      </a:lnTo>
                      <a:cubicBezTo>
                        <a:pt x="325279" y="1732121"/>
                        <a:pt x="377666" y="1785461"/>
                        <a:pt x="443389" y="1785461"/>
                      </a:cubicBezTo>
                      <a:cubicBezTo>
                        <a:pt x="508159" y="1785461"/>
                        <a:pt x="561499" y="1732121"/>
                        <a:pt x="561499" y="1667351"/>
                      </a:cubicBezTo>
                      <a:close/>
                      <a:moveTo>
                        <a:pt x="112871" y="849154"/>
                      </a:moveTo>
                      <a:cubicBezTo>
                        <a:pt x="112871" y="852964"/>
                        <a:pt x="113824" y="856774"/>
                        <a:pt x="114776" y="860584"/>
                      </a:cubicBezTo>
                      <a:lnTo>
                        <a:pt x="48101" y="793909"/>
                      </a:lnTo>
                      <a:lnTo>
                        <a:pt x="108109" y="733901"/>
                      </a:lnTo>
                      <a:cubicBezTo>
                        <a:pt x="109061" y="770096"/>
                        <a:pt x="110014" y="808196"/>
                        <a:pt x="112871" y="849154"/>
                      </a:cubicBezTo>
                      <a:close/>
                      <a:moveTo>
                        <a:pt x="189071" y="920591"/>
                      </a:moveTo>
                      <a:cubicBezTo>
                        <a:pt x="190976" y="920591"/>
                        <a:pt x="191929" y="920591"/>
                        <a:pt x="193834" y="920591"/>
                      </a:cubicBezTo>
                      <a:cubicBezTo>
                        <a:pt x="235744" y="917734"/>
                        <a:pt x="268129" y="882491"/>
                        <a:pt x="265271" y="839629"/>
                      </a:cubicBezTo>
                      <a:cubicBezTo>
                        <a:pt x="261461" y="775811"/>
                        <a:pt x="259556" y="718661"/>
                        <a:pt x="259556" y="666274"/>
                      </a:cubicBezTo>
                      <a:cubicBezTo>
                        <a:pt x="259556" y="635794"/>
                        <a:pt x="260509" y="607219"/>
                        <a:pt x="261461" y="580549"/>
                      </a:cubicBezTo>
                      <a:lnTo>
                        <a:pt x="348139" y="493871"/>
                      </a:lnTo>
                      <a:lnTo>
                        <a:pt x="553879" y="699611"/>
                      </a:lnTo>
                      <a:lnTo>
                        <a:pt x="253841" y="999649"/>
                      </a:lnTo>
                      <a:lnTo>
                        <a:pt x="172879" y="918686"/>
                      </a:lnTo>
                      <a:cubicBezTo>
                        <a:pt x="177641" y="920591"/>
                        <a:pt x="183356" y="920591"/>
                        <a:pt x="189071" y="920591"/>
                      </a:cubicBezTo>
                      <a:close/>
                      <a:moveTo>
                        <a:pt x="325279" y="238601"/>
                      </a:moveTo>
                      <a:lnTo>
                        <a:pt x="325279" y="475774"/>
                      </a:lnTo>
                      <a:lnTo>
                        <a:pt x="262414" y="538639"/>
                      </a:lnTo>
                      <a:cubicBezTo>
                        <a:pt x="272891" y="386239"/>
                        <a:pt x="299561" y="292894"/>
                        <a:pt x="325279" y="23860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01" name="자유형: 도형 100">
                  <a:extLst>
                    <a:ext uri="{FF2B5EF4-FFF2-40B4-BE49-F238E27FC236}">
                      <a16:creationId xmlns:a16="http://schemas.microsoft.com/office/drawing/2014/main" id="{3A311DB0-F73E-456A-88FF-058F5E384895}"/>
                    </a:ext>
                  </a:extLst>
                </p:cNvPr>
                <p:cNvSpPr/>
                <p:nvPr/>
              </p:nvSpPr>
              <p:spPr>
                <a:xfrm>
                  <a:off x="1556123" y="3016223"/>
                  <a:ext cx="283974" cy="283974"/>
                </a:xfrm>
                <a:custGeom>
                  <a:avLst/>
                  <a:gdLst>
                    <a:gd name="connsiteX0" fmla="*/ 435769 w 438150"/>
                    <a:gd name="connsiteY0" fmla="*/ 221456 h 438150"/>
                    <a:gd name="connsiteX1" fmla="*/ 221456 w 438150"/>
                    <a:gd name="connsiteY1" fmla="*/ 435769 h 438150"/>
                    <a:gd name="connsiteX2" fmla="*/ 7144 w 438150"/>
                    <a:gd name="connsiteY2" fmla="*/ 221456 h 438150"/>
                    <a:gd name="connsiteX3" fmla="*/ 221456 w 438150"/>
                    <a:gd name="connsiteY3" fmla="*/ 7144 h 438150"/>
                    <a:gd name="connsiteX4" fmla="*/ 435769 w 438150"/>
                    <a:gd name="connsiteY4" fmla="*/ 221456 h 4381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38150" h="438150">
                      <a:moveTo>
                        <a:pt x="435769" y="221456"/>
                      </a:moveTo>
                      <a:cubicBezTo>
                        <a:pt x="435769" y="339818"/>
                        <a:pt x="339818" y="435769"/>
                        <a:pt x="221456" y="435769"/>
                      </a:cubicBezTo>
                      <a:cubicBezTo>
                        <a:pt x="103095" y="435769"/>
                        <a:pt x="7144" y="339818"/>
                        <a:pt x="7144" y="221456"/>
                      </a:cubicBezTo>
                      <a:cubicBezTo>
                        <a:pt x="7144" y="103095"/>
                        <a:pt x="103095" y="7144"/>
                        <a:pt x="221456" y="7144"/>
                      </a:cubicBezTo>
                      <a:cubicBezTo>
                        <a:pt x="339818" y="7144"/>
                        <a:pt x="435769" y="103095"/>
                        <a:pt x="435769" y="221456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98" name="자유형: 도형 97">
                <a:extLst>
                  <a:ext uri="{FF2B5EF4-FFF2-40B4-BE49-F238E27FC236}">
                    <a16:creationId xmlns:a16="http://schemas.microsoft.com/office/drawing/2014/main" id="{2A06BAFA-631F-4797-8F8B-7D4919B15B95}"/>
                  </a:ext>
                </a:extLst>
              </p:cNvPr>
              <p:cNvSpPr/>
              <p:nvPr/>
            </p:nvSpPr>
            <p:spPr>
              <a:xfrm>
                <a:off x="1283208" y="5121311"/>
                <a:ext cx="86217" cy="86217"/>
              </a:xfrm>
              <a:custGeom>
                <a:avLst/>
                <a:gdLst>
                  <a:gd name="connsiteX0" fmla="*/ 10103 w 161925"/>
                  <a:gd name="connsiteY0" fmla="*/ 28282 h 161925"/>
                  <a:gd name="connsiteX1" fmla="*/ 28293 w 161925"/>
                  <a:gd name="connsiteY1" fmla="*/ 10103 h 161925"/>
                  <a:gd name="connsiteX2" fmla="*/ 156224 w 161925"/>
                  <a:gd name="connsiteY2" fmla="*/ 138106 h 161925"/>
                  <a:gd name="connsiteX3" fmla="*/ 138034 w 161925"/>
                  <a:gd name="connsiteY3" fmla="*/ 156286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2"/>
                    </a:moveTo>
                    <a:lnTo>
                      <a:pt x="28293" y="10103"/>
                    </a:lnTo>
                    <a:lnTo>
                      <a:pt x="156224" y="138106"/>
                    </a:lnTo>
                    <a:lnTo>
                      <a:pt x="138034" y="15628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99" name="자유형: 도형 98">
                <a:extLst>
                  <a:ext uri="{FF2B5EF4-FFF2-40B4-BE49-F238E27FC236}">
                    <a16:creationId xmlns:a16="http://schemas.microsoft.com/office/drawing/2014/main" id="{CBD3EB5D-76BD-425E-9753-068D615516D5}"/>
                  </a:ext>
                </a:extLst>
              </p:cNvPr>
              <p:cNvSpPr/>
              <p:nvPr/>
            </p:nvSpPr>
            <p:spPr>
              <a:xfrm>
                <a:off x="1265671" y="5139155"/>
                <a:ext cx="86217" cy="86217"/>
              </a:xfrm>
              <a:custGeom>
                <a:avLst/>
                <a:gdLst>
                  <a:gd name="connsiteX0" fmla="*/ 10103 w 161925"/>
                  <a:gd name="connsiteY0" fmla="*/ 28288 h 161925"/>
                  <a:gd name="connsiteX1" fmla="*/ 28288 w 161925"/>
                  <a:gd name="connsiteY1" fmla="*/ 10103 h 161925"/>
                  <a:gd name="connsiteX2" fmla="*/ 156255 w 161925"/>
                  <a:gd name="connsiteY2" fmla="*/ 138070 h 161925"/>
                  <a:gd name="connsiteX3" fmla="*/ 138070 w 161925"/>
                  <a:gd name="connsiteY3" fmla="*/ 156255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8"/>
                    </a:moveTo>
                    <a:lnTo>
                      <a:pt x="28288" y="10103"/>
                    </a:lnTo>
                    <a:lnTo>
                      <a:pt x="156255" y="138070"/>
                    </a:lnTo>
                    <a:lnTo>
                      <a:pt x="138070" y="156255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56" name="그래픽 81">
              <a:extLst>
                <a:ext uri="{FF2B5EF4-FFF2-40B4-BE49-F238E27FC236}">
                  <a16:creationId xmlns:a16="http://schemas.microsoft.com/office/drawing/2014/main" id="{3CACF6A1-5DAE-4912-9915-B8E2EF96EA4C}"/>
                </a:ext>
              </a:extLst>
            </p:cNvPr>
            <p:cNvGrpSpPr/>
            <p:nvPr/>
          </p:nvGrpSpPr>
          <p:grpSpPr>
            <a:xfrm>
              <a:off x="2420155" y="5509086"/>
              <a:ext cx="686001" cy="705599"/>
              <a:chOff x="5716299" y="880913"/>
              <a:chExt cx="687196" cy="706830"/>
            </a:xfrm>
            <a:solidFill>
              <a:schemeClr val="bg2">
                <a:lumMod val="75000"/>
              </a:schemeClr>
            </a:solidFill>
          </p:grpSpPr>
          <p:sp>
            <p:nvSpPr>
              <p:cNvPr id="57" name="자유형: 도형 56">
                <a:extLst>
                  <a:ext uri="{FF2B5EF4-FFF2-40B4-BE49-F238E27FC236}">
                    <a16:creationId xmlns:a16="http://schemas.microsoft.com/office/drawing/2014/main" id="{E55F54E6-314A-45F7-9323-F213EB73EDBE}"/>
                  </a:ext>
                </a:extLst>
              </p:cNvPr>
              <p:cNvSpPr/>
              <p:nvPr/>
            </p:nvSpPr>
            <p:spPr>
              <a:xfrm>
                <a:off x="6019450" y="1218620"/>
                <a:ext cx="296868" cy="27487"/>
              </a:xfrm>
              <a:custGeom>
                <a:avLst/>
                <a:gdLst>
                  <a:gd name="connsiteX0" fmla="*/ 0 w 296868"/>
                  <a:gd name="connsiteY0" fmla="*/ 0 h 27487"/>
                  <a:gd name="connsiteX1" fmla="*/ 296869 w 296868"/>
                  <a:gd name="connsiteY1" fmla="*/ 0 h 27487"/>
                  <a:gd name="connsiteX2" fmla="*/ 296869 w 296868"/>
                  <a:gd name="connsiteY2" fmla="*/ 27488 h 27487"/>
                  <a:gd name="connsiteX3" fmla="*/ 0 w 296868"/>
                  <a:gd name="connsiteY3" fmla="*/ 27488 h 27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868" h="27487">
                    <a:moveTo>
                      <a:pt x="0" y="0"/>
                    </a:moveTo>
                    <a:lnTo>
                      <a:pt x="296869" y="0"/>
                    </a:lnTo>
                    <a:lnTo>
                      <a:pt x="296869" y="27488"/>
                    </a:lnTo>
                    <a:lnTo>
                      <a:pt x="0" y="27488"/>
                    </a:lnTo>
                    <a:close/>
                  </a:path>
                </a:pathLst>
              </a:custGeom>
              <a:grpFill/>
              <a:ln w="779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8" name="자유형: 도형 57">
                <a:extLst>
                  <a:ext uri="{FF2B5EF4-FFF2-40B4-BE49-F238E27FC236}">
                    <a16:creationId xmlns:a16="http://schemas.microsoft.com/office/drawing/2014/main" id="{F5FFDD13-02CD-4901-8B2C-77D3514B2D2F}"/>
                  </a:ext>
                </a:extLst>
              </p:cNvPr>
              <p:cNvSpPr/>
              <p:nvPr/>
            </p:nvSpPr>
            <p:spPr>
              <a:xfrm>
                <a:off x="6019450" y="1269669"/>
                <a:ext cx="296868" cy="27487"/>
              </a:xfrm>
              <a:custGeom>
                <a:avLst/>
                <a:gdLst>
                  <a:gd name="connsiteX0" fmla="*/ 0 w 296868"/>
                  <a:gd name="connsiteY0" fmla="*/ 0 h 27487"/>
                  <a:gd name="connsiteX1" fmla="*/ 296869 w 296868"/>
                  <a:gd name="connsiteY1" fmla="*/ 0 h 27487"/>
                  <a:gd name="connsiteX2" fmla="*/ 296869 w 296868"/>
                  <a:gd name="connsiteY2" fmla="*/ 27488 h 27487"/>
                  <a:gd name="connsiteX3" fmla="*/ 0 w 296868"/>
                  <a:gd name="connsiteY3" fmla="*/ 27488 h 27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868" h="27487">
                    <a:moveTo>
                      <a:pt x="0" y="0"/>
                    </a:moveTo>
                    <a:lnTo>
                      <a:pt x="296869" y="0"/>
                    </a:lnTo>
                    <a:lnTo>
                      <a:pt x="296869" y="27488"/>
                    </a:lnTo>
                    <a:lnTo>
                      <a:pt x="0" y="27488"/>
                    </a:lnTo>
                    <a:close/>
                  </a:path>
                </a:pathLst>
              </a:custGeom>
              <a:grpFill/>
              <a:ln w="779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5" name="자유형: 도형 64">
                <a:extLst>
                  <a:ext uri="{FF2B5EF4-FFF2-40B4-BE49-F238E27FC236}">
                    <a16:creationId xmlns:a16="http://schemas.microsoft.com/office/drawing/2014/main" id="{A75939C0-0CA5-4323-9181-8EB03E74D86E}"/>
                  </a:ext>
                </a:extLst>
              </p:cNvPr>
              <p:cNvSpPr/>
              <p:nvPr/>
            </p:nvSpPr>
            <p:spPr>
              <a:xfrm>
                <a:off x="6019450" y="1327001"/>
                <a:ext cx="296868" cy="28273"/>
              </a:xfrm>
              <a:custGeom>
                <a:avLst/>
                <a:gdLst>
                  <a:gd name="connsiteX0" fmla="*/ 0 w 296868"/>
                  <a:gd name="connsiteY0" fmla="*/ 0 h 28273"/>
                  <a:gd name="connsiteX1" fmla="*/ 296869 w 296868"/>
                  <a:gd name="connsiteY1" fmla="*/ 0 h 28273"/>
                  <a:gd name="connsiteX2" fmla="*/ 296869 w 296868"/>
                  <a:gd name="connsiteY2" fmla="*/ 28273 h 28273"/>
                  <a:gd name="connsiteX3" fmla="*/ 0 w 296868"/>
                  <a:gd name="connsiteY3" fmla="*/ 28273 h 282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868" h="28273">
                    <a:moveTo>
                      <a:pt x="0" y="0"/>
                    </a:moveTo>
                    <a:lnTo>
                      <a:pt x="296869" y="0"/>
                    </a:lnTo>
                    <a:lnTo>
                      <a:pt x="296869" y="28273"/>
                    </a:lnTo>
                    <a:lnTo>
                      <a:pt x="0" y="28273"/>
                    </a:lnTo>
                    <a:close/>
                  </a:path>
                </a:pathLst>
              </a:custGeom>
              <a:grpFill/>
              <a:ln w="779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5" name="자유형: 도형 74">
                <a:extLst>
                  <a:ext uri="{FF2B5EF4-FFF2-40B4-BE49-F238E27FC236}">
                    <a16:creationId xmlns:a16="http://schemas.microsoft.com/office/drawing/2014/main" id="{BF8E42EE-5DBD-4914-BFEB-D5C925969200}"/>
                  </a:ext>
                </a:extLst>
              </p:cNvPr>
              <p:cNvSpPr/>
              <p:nvPr/>
            </p:nvSpPr>
            <p:spPr>
              <a:xfrm>
                <a:off x="6288831" y="966517"/>
                <a:ext cx="27487" cy="172780"/>
              </a:xfrm>
              <a:custGeom>
                <a:avLst/>
                <a:gdLst>
                  <a:gd name="connsiteX0" fmla="*/ 0 w 27487"/>
                  <a:gd name="connsiteY0" fmla="*/ 0 h 172780"/>
                  <a:gd name="connsiteX1" fmla="*/ 27488 w 27487"/>
                  <a:gd name="connsiteY1" fmla="*/ 0 h 172780"/>
                  <a:gd name="connsiteX2" fmla="*/ 27488 w 27487"/>
                  <a:gd name="connsiteY2" fmla="*/ 172781 h 172780"/>
                  <a:gd name="connsiteX3" fmla="*/ 0 w 27487"/>
                  <a:gd name="connsiteY3" fmla="*/ 172781 h 1727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487" h="172780">
                    <a:moveTo>
                      <a:pt x="0" y="0"/>
                    </a:moveTo>
                    <a:lnTo>
                      <a:pt x="27488" y="0"/>
                    </a:lnTo>
                    <a:lnTo>
                      <a:pt x="27488" y="172781"/>
                    </a:lnTo>
                    <a:lnTo>
                      <a:pt x="0" y="172781"/>
                    </a:lnTo>
                    <a:close/>
                  </a:path>
                </a:pathLst>
              </a:custGeom>
              <a:grpFill/>
              <a:ln w="779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6" name="자유형: 도형 75">
                <a:extLst>
                  <a:ext uri="{FF2B5EF4-FFF2-40B4-BE49-F238E27FC236}">
                    <a16:creationId xmlns:a16="http://schemas.microsoft.com/office/drawing/2014/main" id="{E9C2490D-430F-43C3-8F95-AE9A80BA9416}"/>
                  </a:ext>
                </a:extLst>
              </p:cNvPr>
              <p:cNvSpPr/>
              <p:nvPr/>
            </p:nvSpPr>
            <p:spPr>
              <a:xfrm>
                <a:off x="6226002" y="1033274"/>
                <a:ext cx="27487" cy="106024"/>
              </a:xfrm>
              <a:custGeom>
                <a:avLst/>
                <a:gdLst>
                  <a:gd name="connsiteX0" fmla="*/ 0 w 27487"/>
                  <a:gd name="connsiteY0" fmla="*/ 0 h 106024"/>
                  <a:gd name="connsiteX1" fmla="*/ 27488 w 27487"/>
                  <a:gd name="connsiteY1" fmla="*/ 0 h 106024"/>
                  <a:gd name="connsiteX2" fmla="*/ 27488 w 27487"/>
                  <a:gd name="connsiteY2" fmla="*/ 106025 h 106024"/>
                  <a:gd name="connsiteX3" fmla="*/ 0 w 27487"/>
                  <a:gd name="connsiteY3" fmla="*/ 106025 h 1060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487" h="106024">
                    <a:moveTo>
                      <a:pt x="0" y="0"/>
                    </a:moveTo>
                    <a:lnTo>
                      <a:pt x="27488" y="0"/>
                    </a:lnTo>
                    <a:lnTo>
                      <a:pt x="27488" y="106025"/>
                    </a:lnTo>
                    <a:lnTo>
                      <a:pt x="0" y="106025"/>
                    </a:lnTo>
                    <a:close/>
                  </a:path>
                </a:pathLst>
              </a:custGeom>
              <a:grpFill/>
              <a:ln w="779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7" name="자유형: 도형 76">
                <a:extLst>
                  <a:ext uri="{FF2B5EF4-FFF2-40B4-BE49-F238E27FC236}">
                    <a16:creationId xmlns:a16="http://schemas.microsoft.com/office/drawing/2014/main" id="{CDCCD2DC-4151-410F-B0AC-DB7674266D48}"/>
                  </a:ext>
                </a:extLst>
              </p:cNvPr>
              <p:cNvSpPr/>
              <p:nvPr/>
            </p:nvSpPr>
            <p:spPr>
              <a:xfrm>
                <a:off x="6163172" y="1096103"/>
                <a:ext cx="27487" cy="43195"/>
              </a:xfrm>
              <a:custGeom>
                <a:avLst/>
                <a:gdLst>
                  <a:gd name="connsiteX0" fmla="*/ 0 w 27487"/>
                  <a:gd name="connsiteY0" fmla="*/ 0 h 43195"/>
                  <a:gd name="connsiteX1" fmla="*/ 27488 w 27487"/>
                  <a:gd name="connsiteY1" fmla="*/ 0 h 43195"/>
                  <a:gd name="connsiteX2" fmla="*/ 27488 w 27487"/>
                  <a:gd name="connsiteY2" fmla="*/ 43195 h 43195"/>
                  <a:gd name="connsiteX3" fmla="*/ 0 w 27487"/>
                  <a:gd name="connsiteY3" fmla="*/ 43195 h 431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487" h="43195">
                    <a:moveTo>
                      <a:pt x="0" y="0"/>
                    </a:moveTo>
                    <a:lnTo>
                      <a:pt x="27488" y="0"/>
                    </a:lnTo>
                    <a:lnTo>
                      <a:pt x="27488" y="43195"/>
                    </a:lnTo>
                    <a:lnTo>
                      <a:pt x="0" y="43195"/>
                    </a:lnTo>
                    <a:close/>
                  </a:path>
                </a:pathLst>
              </a:custGeom>
              <a:grpFill/>
              <a:ln w="779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8" name="자유형: 도형 77">
                <a:extLst>
                  <a:ext uri="{FF2B5EF4-FFF2-40B4-BE49-F238E27FC236}">
                    <a16:creationId xmlns:a16="http://schemas.microsoft.com/office/drawing/2014/main" id="{44809BE2-91B5-4E53-AF24-F5C07B555EC3}"/>
                  </a:ext>
                </a:extLst>
              </p:cNvPr>
              <p:cNvSpPr/>
              <p:nvPr/>
            </p:nvSpPr>
            <p:spPr>
              <a:xfrm>
                <a:off x="6035158" y="968088"/>
                <a:ext cx="78536" cy="78536"/>
              </a:xfrm>
              <a:custGeom>
                <a:avLst/>
                <a:gdLst>
                  <a:gd name="connsiteX0" fmla="*/ 0 w 78536"/>
                  <a:gd name="connsiteY0" fmla="*/ 0 h 78536"/>
                  <a:gd name="connsiteX1" fmla="*/ 0 w 78536"/>
                  <a:gd name="connsiteY1" fmla="*/ 78537 h 78536"/>
                  <a:gd name="connsiteX2" fmla="*/ 78537 w 78536"/>
                  <a:gd name="connsiteY2" fmla="*/ 78537 h 78536"/>
                  <a:gd name="connsiteX3" fmla="*/ 0 w 78536"/>
                  <a:gd name="connsiteY3" fmla="*/ 0 h 78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8536" h="78536">
                    <a:moveTo>
                      <a:pt x="0" y="0"/>
                    </a:moveTo>
                    <a:lnTo>
                      <a:pt x="0" y="78537"/>
                    </a:lnTo>
                    <a:lnTo>
                      <a:pt x="78537" y="78537"/>
                    </a:lnTo>
                    <a:cubicBezTo>
                      <a:pt x="74610" y="36912"/>
                      <a:pt x="41624" y="3927"/>
                      <a:pt x="0" y="0"/>
                    </a:cubicBezTo>
                    <a:close/>
                  </a:path>
                </a:pathLst>
              </a:custGeom>
              <a:grpFill/>
              <a:ln w="779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9" name="자유형: 도형 78">
                <a:extLst>
                  <a:ext uri="{FF2B5EF4-FFF2-40B4-BE49-F238E27FC236}">
                    <a16:creationId xmlns:a16="http://schemas.microsoft.com/office/drawing/2014/main" id="{188B791A-8D90-4776-9222-95E3E4DA4E65}"/>
                  </a:ext>
                </a:extLst>
              </p:cNvPr>
              <p:cNvSpPr/>
              <p:nvPr/>
            </p:nvSpPr>
            <p:spPr>
              <a:xfrm>
                <a:off x="5970757" y="1063903"/>
                <a:ext cx="142936" cy="80107"/>
              </a:xfrm>
              <a:custGeom>
                <a:avLst/>
                <a:gdLst>
                  <a:gd name="connsiteX0" fmla="*/ 142937 w 142936"/>
                  <a:gd name="connsiteY0" fmla="*/ 0 h 80107"/>
                  <a:gd name="connsiteX1" fmla="*/ 59688 w 142936"/>
                  <a:gd name="connsiteY1" fmla="*/ 0 h 80107"/>
                  <a:gd name="connsiteX2" fmla="*/ 0 w 142936"/>
                  <a:gd name="connsiteY2" fmla="*/ 59688 h 80107"/>
                  <a:gd name="connsiteX3" fmla="*/ 54976 w 142936"/>
                  <a:gd name="connsiteY3" fmla="*/ 80107 h 80107"/>
                  <a:gd name="connsiteX4" fmla="*/ 142937 w 142936"/>
                  <a:gd name="connsiteY4" fmla="*/ 0 h 801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2936" h="80107">
                    <a:moveTo>
                      <a:pt x="142937" y="0"/>
                    </a:moveTo>
                    <a:lnTo>
                      <a:pt x="59688" y="0"/>
                    </a:lnTo>
                    <a:lnTo>
                      <a:pt x="0" y="59688"/>
                    </a:lnTo>
                    <a:cubicBezTo>
                      <a:pt x="14922" y="72254"/>
                      <a:pt x="34556" y="80107"/>
                      <a:pt x="54976" y="80107"/>
                    </a:cubicBezTo>
                    <a:cubicBezTo>
                      <a:pt x="101312" y="79322"/>
                      <a:pt x="138225" y="43981"/>
                      <a:pt x="142937" y="0"/>
                    </a:cubicBezTo>
                    <a:close/>
                  </a:path>
                </a:pathLst>
              </a:custGeom>
              <a:grpFill/>
              <a:ln w="779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0" name="자유형: 도형 79">
                <a:extLst>
                  <a:ext uri="{FF2B5EF4-FFF2-40B4-BE49-F238E27FC236}">
                    <a16:creationId xmlns:a16="http://schemas.microsoft.com/office/drawing/2014/main" id="{0F559CFE-C188-4A7F-9A48-A2B95B29B0C6}"/>
                  </a:ext>
                </a:extLst>
              </p:cNvPr>
              <p:cNvSpPr/>
              <p:nvPr/>
            </p:nvSpPr>
            <p:spPr>
              <a:xfrm>
                <a:off x="5938557" y="968088"/>
                <a:ext cx="79322" cy="142936"/>
              </a:xfrm>
              <a:custGeom>
                <a:avLst/>
                <a:gdLst>
                  <a:gd name="connsiteX0" fmla="*/ 79322 w 79322"/>
                  <a:gd name="connsiteY0" fmla="*/ 0 h 142936"/>
                  <a:gd name="connsiteX1" fmla="*/ 0 w 79322"/>
                  <a:gd name="connsiteY1" fmla="*/ 87176 h 142936"/>
                  <a:gd name="connsiteX2" fmla="*/ 20420 w 79322"/>
                  <a:gd name="connsiteY2" fmla="*/ 142937 h 142936"/>
                  <a:gd name="connsiteX3" fmla="*/ 79322 w 79322"/>
                  <a:gd name="connsiteY3" fmla="*/ 84034 h 142936"/>
                  <a:gd name="connsiteX4" fmla="*/ 79322 w 79322"/>
                  <a:gd name="connsiteY4" fmla="*/ 0 h 142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322" h="142936">
                    <a:moveTo>
                      <a:pt x="79322" y="0"/>
                    </a:moveTo>
                    <a:cubicBezTo>
                      <a:pt x="34556" y="3927"/>
                      <a:pt x="0" y="41624"/>
                      <a:pt x="0" y="87176"/>
                    </a:cubicBezTo>
                    <a:cubicBezTo>
                      <a:pt x="0" y="108381"/>
                      <a:pt x="7854" y="128015"/>
                      <a:pt x="20420" y="142937"/>
                    </a:cubicBezTo>
                    <a:lnTo>
                      <a:pt x="79322" y="84034"/>
                    </a:lnTo>
                    <a:cubicBezTo>
                      <a:pt x="79322" y="84034"/>
                      <a:pt x="79322" y="0"/>
                      <a:pt x="79322" y="0"/>
                    </a:cubicBezTo>
                    <a:close/>
                  </a:path>
                </a:pathLst>
              </a:custGeom>
              <a:grpFill/>
              <a:ln w="779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1" name="자유형: 도형 80">
                <a:extLst>
                  <a:ext uri="{FF2B5EF4-FFF2-40B4-BE49-F238E27FC236}">
                    <a16:creationId xmlns:a16="http://schemas.microsoft.com/office/drawing/2014/main" id="{271EF3ED-1319-40AC-A24B-F163E64FAF82}"/>
                  </a:ext>
                </a:extLst>
              </p:cNvPr>
              <p:cNvSpPr/>
              <p:nvPr/>
            </p:nvSpPr>
            <p:spPr>
              <a:xfrm>
                <a:off x="5716299" y="880913"/>
                <a:ext cx="687196" cy="706830"/>
              </a:xfrm>
              <a:custGeom>
                <a:avLst/>
                <a:gdLst>
                  <a:gd name="connsiteX0" fmla="*/ 622796 w 687196"/>
                  <a:gd name="connsiteY0" fmla="*/ 0 h 706830"/>
                  <a:gd name="connsiteX1" fmla="*/ 198698 w 687196"/>
                  <a:gd name="connsiteY1" fmla="*/ 0 h 706830"/>
                  <a:gd name="connsiteX2" fmla="*/ 134298 w 687196"/>
                  <a:gd name="connsiteY2" fmla="*/ 64400 h 706830"/>
                  <a:gd name="connsiteX3" fmla="*/ 134298 w 687196"/>
                  <a:gd name="connsiteY3" fmla="*/ 361269 h 706830"/>
                  <a:gd name="connsiteX4" fmla="*/ 135083 w 687196"/>
                  <a:gd name="connsiteY4" fmla="*/ 361269 h 706830"/>
                  <a:gd name="connsiteX5" fmla="*/ 146864 w 687196"/>
                  <a:gd name="connsiteY5" fmla="*/ 362054 h 706830"/>
                  <a:gd name="connsiteX6" fmla="*/ 135083 w 687196"/>
                  <a:gd name="connsiteY6" fmla="*/ 361269 h 706830"/>
                  <a:gd name="connsiteX7" fmla="*/ 0 w 687196"/>
                  <a:gd name="connsiteY7" fmla="*/ 497137 h 706830"/>
                  <a:gd name="connsiteX8" fmla="*/ 135869 w 687196"/>
                  <a:gd name="connsiteY8" fmla="*/ 633006 h 706830"/>
                  <a:gd name="connsiteX9" fmla="*/ 147649 w 687196"/>
                  <a:gd name="connsiteY9" fmla="*/ 632220 h 706830"/>
                  <a:gd name="connsiteX10" fmla="*/ 135869 w 687196"/>
                  <a:gd name="connsiteY10" fmla="*/ 633006 h 706830"/>
                  <a:gd name="connsiteX11" fmla="*/ 135083 w 687196"/>
                  <a:gd name="connsiteY11" fmla="*/ 633006 h 706830"/>
                  <a:gd name="connsiteX12" fmla="*/ 135083 w 687196"/>
                  <a:gd name="connsiteY12" fmla="*/ 642430 h 706830"/>
                  <a:gd name="connsiteX13" fmla="*/ 199483 w 687196"/>
                  <a:gd name="connsiteY13" fmla="*/ 706830 h 706830"/>
                  <a:gd name="connsiteX14" fmla="*/ 500279 w 687196"/>
                  <a:gd name="connsiteY14" fmla="*/ 706830 h 706830"/>
                  <a:gd name="connsiteX15" fmla="*/ 541903 w 687196"/>
                  <a:gd name="connsiteY15" fmla="*/ 689552 h 706830"/>
                  <a:gd name="connsiteX16" fmla="*/ 669133 w 687196"/>
                  <a:gd name="connsiteY16" fmla="*/ 559966 h 706830"/>
                  <a:gd name="connsiteX17" fmla="*/ 687196 w 687196"/>
                  <a:gd name="connsiteY17" fmla="*/ 512059 h 706830"/>
                  <a:gd name="connsiteX18" fmla="*/ 687196 w 687196"/>
                  <a:gd name="connsiteY18" fmla="*/ 64400 h 706830"/>
                  <a:gd name="connsiteX19" fmla="*/ 622796 w 687196"/>
                  <a:gd name="connsiteY19" fmla="*/ 0 h 706830"/>
                  <a:gd name="connsiteX20" fmla="*/ 157859 w 687196"/>
                  <a:gd name="connsiteY20" fmla="*/ 362839 h 706830"/>
                  <a:gd name="connsiteX21" fmla="*/ 151576 w 687196"/>
                  <a:gd name="connsiteY21" fmla="*/ 362054 h 706830"/>
                  <a:gd name="connsiteX22" fmla="*/ 157859 w 687196"/>
                  <a:gd name="connsiteY22" fmla="*/ 362839 h 706830"/>
                  <a:gd name="connsiteX23" fmla="*/ 107595 w 687196"/>
                  <a:gd name="connsiteY23" fmla="*/ 567035 h 706830"/>
                  <a:gd name="connsiteX24" fmla="*/ 49478 w 687196"/>
                  <a:gd name="connsiteY24" fmla="*/ 508918 h 706830"/>
                  <a:gd name="connsiteX25" fmla="*/ 84820 w 687196"/>
                  <a:gd name="connsiteY25" fmla="*/ 473576 h 706830"/>
                  <a:gd name="connsiteX26" fmla="*/ 108381 w 687196"/>
                  <a:gd name="connsiteY26" fmla="*/ 497137 h 706830"/>
                  <a:gd name="connsiteX27" fmla="*/ 190059 w 687196"/>
                  <a:gd name="connsiteY27" fmla="*/ 418600 h 706830"/>
                  <a:gd name="connsiteX28" fmla="*/ 224615 w 687196"/>
                  <a:gd name="connsiteY28" fmla="*/ 454727 h 706830"/>
                  <a:gd name="connsiteX29" fmla="*/ 107595 w 687196"/>
                  <a:gd name="connsiteY29" fmla="*/ 567035 h 706830"/>
                  <a:gd name="connsiteX30" fmla="*/ 151576 w 687196"/>
                  <a:gd name="connsiteY30" fmla="*/ 632220 h 706830"/>
                  <a:gd name="connsiteX31" fmla="*/ 157073 w 687196"/>
                  <a:gd name="connsiteY31" fmla="*/ 631435 h 706830"/>
                  <a:gd name="connsiteX32" fmla="*/ 151576 w 687196"/>
                  <a:gd name="connsiteY32" fmla="*/ 632220 h 706830"/>
                  <a:gd name="connsiteX33" fmla="*/ 199483 w 687196"/>
                  <a:gd name="connsiteY33" fmla="*/ 673059 h 706830"/>
                  <a:gd name="connsiteX34" fmla="*/ 168854 w 687196"/>
                  <a:gd name="connsiteY34" fmla="*/ 642430 h 706830"/>
                  <a:gd name="connsiteX35" fmla="*/ 168854 w 687196"/>
                  <a:gd name="connsiteY35" fmla="*/ 628293 h 706830"/>
                  <a:gd name="connsiteX36" fmla="*/ 168854 w 687196"/>
                  <a:gd name="connsiteY36" fmla="*/ 628293 h 706830"/>
                  <a:gd name="connsiteX37" fmla="*/ 272522 w 687196"/>
                  <a:gd name="connsiteY37" fmla="*/ 496352 h 706830"/>
                  <a:gd name="connsiteX38" fmla="*/ 168854 w 687196"/>
                  <a:gd name="connsiteY38" fmla="*/ 364410 h 706830"/>
                  <a:gd name="connsiteX39" fmla="*/ 168854 w 687196"/>
                  <a:gd name="connsiteY39" fmla="*/ 364410 h 706830"/>
                  <a:gd name="connsiteX40" fmla="*/ 168854 w 687196"/>
                  <a:gd name="connsiteY40" fmla="*/ 64400 h 706830"/>
                  <a:gd name="connsiteX41" fmla="*/ 199483 w 687196"/>
                  <a:gd name="connsiteY41" fmla="*/ 33771 h 706830"/>
                  <a:gd name="connsiteX42" fmla="*/ 623581 w 687196"/>
                  <a:gd name="connsiteY42" fmla="*/ 33771 h 706830"/>
                  <a:gd name="connsiteX43" fmla="*/ 654211 w 687196"/>
                  <a:gd name="connsiteY43" fmla="*/ 64400 h 706830"/>
                  <a:gd name="connsiteX44" fmla="*/ 654211 w 687196"/>
                  <a:gd name="connsiteY44" fmla="*/ 521483 h 706830"/>
                  <a:gd name="connsiteX45" fmla="*/ 647142 w 687196"/>
                  <a:gd name="connsiteY45" fmla="*/ 535620 h 706830"/>
                  <a:gd name="connsiteX46" fmla="*/ 567820 w 687196"/>
                  <a:gd name="connsiteY46" fmla="*/ 535620 h 706830"/>
                  <a:gd name="connsiteX47" fmla="*/ 520698 w 687196"/>
                  <a:gd name="connsiteY47" fmla="*/ 582742 h 706830"/>
                  <a:gd name="connsiteX48" fmla="*/ 520698 w 687196"/>
                  <a:gd name="connsiteY48" fmla="*/ 665206 h 706830"/>
                  <a:gd name="connsiteX49" fmla="*/ 507347 w 687196"/>
                  <a:gd name="connsiteY49" fmla="*/ 673059 h 706830"/>
                  <a:gd name="connsiteX50" fmla="*/ 199483 w 687196"/>
                  <a:gd name="connsiteY50" fmla="*/ 673059 h 7068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687196" h="706830">
                    <a:moveTo>
                      <a:pt x="622796" y="0"/>
                    </a:moveTo>
                    <a:lnTo>
                      <a:pt x="198698" y="0"/>
                    </a:lnTo>
                    <a:cubicBezTo>
                      <a:pt x="163356" y="0"/>
                      <a:pt x="134298" y="29059"/>
                      <a:pt x="134298" y="64400"/>
                    </a:cubicBezTo>
                    <a:lnTo>
                      <a:pt x="134298" y="361269"/>
                    </a:lnTo>
                    <a:cubicBezTo>
                      <a:pt x="134298" y="361269"/>
                      <a:pt x="135083" y="361269"/>
                      <a:pt x="135083" y="361269"/>
                    </a:cubicBezTo>
                    <a:cubicBezTo>
                      <a:pt x="139010" y="361269"/>
                      <a:pt x="142937" y="361269"/>
                      <a:pt x="146864" y="362054"/>
                    </a:cubicBezTo>
                    <a:cubicBezTo>
                      <a:pt x="142937" y="362054"/>
                      <a:pt x="139010" y="361269"/>
                      <a:pt x="135083" y="361269"/>
                    </a:cubicBezTo>
                    <a:cubicBezTo>
                      <a:pt x="61259" y="361269"/>
                      <a:pt x="0" y="421742"/>
                      <a:pt x="0" y="497137"/>
                    </a:cubicBezTo>
                    <a:cubicBezTo>
                      <a:pt x="0" y="572532"/>
                      <a:pt x="61259" y="633006"/>
                      <a:pt x="135869" y="633006"/>
                    </a:cubicBezTo>
                    <a:cubicBezTo>
                      <a:pt x="139795" y="633006"/>
                      <a:pt x="143722" y="633006"/>
                      <a:pt x="147649" y="632220"/>
                    </a:cubicBezTo>
                    <a:cubicBezTo>
                      <a:pt x="143722" y="632220"/>
                      <a:pt x="139795" y="633006"/>
                      <a:pt x="135869" y="633006"/>
                    </a:cubicBezTo>
                    <a:cubicBezTo>
                      <a:pt x="135869" y="633006"/>
                      <a:pt x="135083" y="633006"/>
                      <a:pt x="135083" y="633006"/>
                    </a:cubicBezTo>
                    <a:lnTo>
                      <a:pt x="135083" y="642430"/>
                    </a:lnTo>
                    <a:cubicBezTo>
                      <a:pt x="135083" y="677771"/>
                      <a:pt x="164142" y="706830"/>
                      <a:pt x="199483" y="706830"/>
                    </a:cubicBezTo>
                    <a:lnTo>
                      <a:pt x="500279" y="706830"/>
                    </a:lnTo>
                    <a:cubicBezTo>
                      <a:pt x="514415" y="706830"/>
                      <a:pt x="526981" y="701332"/>
                      <a:pt x="541903" y="689552"/>
                    </a:cubicBezTo>
                    <a:cubicBezTo>
                      <a:pt x="556040" y="677771"/>
                      <a:pt x="658923" y="572532"/>
                      <a:pt x="669133" y="559966"/>
                    </a:cubicBezTo>
                    <a:cubicBezTo>
                      <a:pt x="684840" y="541118"/>
                      <a:pt x="687196" y="530123"/>
                      <a:pt x="687196" y="512059"/>
                    </a:cubicBezTo>
                    <a:lnTo>
                      <a:pt x="687196" y="64400"/>
                    </a:lnTo>
                    <a:cubicBezTo>
                      <a:pt x="687196" y="29059"/>
                      <a:pt x="658923" y="0"/>
                      <a:pt x="622796" y="0"/>
                    </a:cubicBezTo>
                    <a:close/>
                    <a:moveTo>
                      <a:pt x="157859" y="362839"/>
                    </a:moveTo>
                    <a:cubicBezTo>
                      <a:pt x="155503" y="362839"/>
                      <a:pt x="153932" y="362054"/>
                      <a:pt x="151576" y="362054"/>
                    </a:cubicBezTo>
                    <a:cubicBezTo>
                      <a:pt x="153932" y="362054"/>
                      <a:pt x="156288" y="362839"/>
                      <a:pt x="157859" y="362839"/>
                    </a:cubicBezTo>
                    <a:close/>
                    <a:moveTo>
                      <a:pt x="107595" y="567035"/>
                    </a:moveTo>
                    <a:lnTo>
                      <a:pt x="49478" y="508918"/>
                    </a:lnTo>
                    <a:lnTo>
                      <a:pt x="84820" y="473576"/>
                    </a:lnTo>
                    <a:lnTo>
                      <a:pt x="108381" y="497137"/>
                    </a:lnTo>
                    <a:lnTo>
                      <a:pt x="190059" y="418600"/>
                    </a:lnTo>
                    <a:lnTo>
                      <a:pt x="224615" y="454727"/>
                    </a:lnTo>
                    <a:lnTo>
                      <a:pt x="107595" y="567035"/>
                    </a:lnTo>
                    <a:close/>
                    <a:moveTo>
                      <a:pt x="151576" y="632220"/>
                    </a:moveTo>
                    <a:cubicBezTo>
                      <a:pt x="153147" y="632220"/>
                      <a:pt x="155503" y="631435"/>
                      <a:pt x="157073" y="631435"/>
                    </a:cubicBezTo>
                    <a:cubicBezTo>
                      <a:pt x="155503" y="631435"/>
                      <a:pt x="153932" y="631435"/>
                      <a:pt x="151576" y="632220"/>
                    </a:cubicBezTo>
                    <a:close/>
                    <a:moveTo>
                      <a:pt x="199483" y="673059"/>
                    </a:moveTo>
                    <a:cubicBezTo>
                      <a:pt x="182205" y="673059"/>
                      <a:pt x="168854" y="658923"/>
                      <a:pt x="168854" y="642430"/>
                    </a:cubicBezTo>
                    <a:lnTo>
                      <a:pt x="168854" y="628293"/>
                    </a:lnTo>
                    <a:cubicBezTo>
                      <a:pt x="168854" y="628293"/>
                      <a:pt x="168854" y="628293"/>
                      <a:pt x="168854" y="628293"/>
                    </a:cubicBezTo>
                    <a:cubicBezTo>
                      <a:pt x="227756" y="613371"/>
                      <a:pt x="272522" y="559966"/>
                      <a:pt x="272522" y="496352"/>
                    </a:cubicBezTo>
                    <a:cubicBezTo>
                      <a:pt x="272522" y="432737"/>
                      <a:pt x="228542" y="379332"/>
                      <a:pt x="168854" y="364410"/>
                    </a:cubicBezTo>
                    <a:cubicBezTo>
                      <a:pt x="168854" y="364410"/>
                      <a:pt x="168854" y="364410"/>
                      <a:pt x="168854" y="364410"/>
                    </a:cubicBezTo>
                    <a:lnTo>
                      <a:pt x="168854" y="64400"/>
                    </a:lnTo>
                    <a:cubicBezTo>
                      <a:pt x="168854" y="47122"/>
                      <a:pt x="182991" y="33771"/>
                      <a:pt x="199483" y="33771"/>
                    </a:cubicBezTo>
                    <a:lnTo>
                      <a:pt x="623581" y="33771"/>
                    </a:lnTo>
                    <a:cubicBezTo>
                      <a:pt x="640860" y="33771"/>
                      <a:pt x="654211" y="47907"/>
                      <a:pt x="654211" y="64400"/>
                    </a:cubicBezTo>
                    <a:lnTo>
                      <a:pt x="654211" y="521483"/>
                    </a:lnTo>
                    <a:cubicBezTo>
                      <a:pt x="653425" y="524625"/>
                      <a:pt x="651069" y="529337"/>
                      <a:pt x="647142" y="535620"/>
                    </a:cubicBezTo>
                    <a:lnTo>
                      <a:pt x="567820" y="535620"/>
                    </a:lnTo>
                    <a:cubicBezTo>
                      <a:pt x="541903" y="535620"/>
                      <a:pt x="520698" y="556825"/>
                      <a:pt x="520698" y="582742"/>
                    </a:cubicBezTo>
                    <a:lnTo>
                      <a:pt x="520698" y="665206"/>
                    </a:lnTo>
                    <a:cubicBezTo>
                      <a:pt x="515201" y="669132"/>
                      <a:pt x="510489" y="672274"/>
                      <a:pt x="507347" y="673059"/>
                    </a:cubicBezTo>
                    <a:cubicBezTo>
                      <a:pt x="506562" y="673059"/>
                      <a:pt x="199483" y="673059"/>
                      <a:pt x="199483" y="673059"/>
                    </a:cubicBezTo>
                    <a:close/>
                  </a:path>
                </a:pathLst>
              </a:custGeom>
              <a:grpFill/>
              <a:ln w="779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85" name="그래픽 47">
              <a:extLst>
                <a:ext uri="{FF2B5EF4-FFF2-40B4-BE49-F238E27FC236}">
                  <a16:creationId xmlns:a16="http://schemas.microsoft.com/office/drawing/2014/main" id="{EF5FC249-2832-4B0F-9521-D33F904A4683}"/>
                </a:ext>
              </a:extLst>
            </p:cNvPr>
            <p:cNvSpPr/>
            <p:nvPr/>
          </p:nvSpPr>
          <p:spPr>
            <a:xfrm>
              <a:off x="2561892" y="5057776"/>
              <a:ext cx="562799" cy="367776"/>
            </a:xfrm>
            <a:custGeom>
              <a:avLst/>
              <a:gdLst>
                <a:gd name="connsiteX0" fmla="*/ 833064 w 835066"/>
                <a:gd name="connsiteY0" fmla="*/ 45058 h 545696"/>
                <a:gd name="connsiteX1" fmla="*/ 826055 w 835066"/>
                <a:gd name="connsiteY1" fmla="*/ 41052 h 545696"/>
                <a:gd name="connsiteX2" fmla="*/ 769983 w 835066"/>
                <a:gd name="connsiteY2" fmla="*/ 37047 h 545696"/>
                <a:gd name="connsiteX3" fmla="*/ 769983 w 835066"/>
                <a:gd name="connsiteY3" fmla="*/ 10013 h 545696"/>
                <a:gd name="connsiteX4" fmla="*/ 759970 w 835066"/>
                <a:gd name="connsiteY4" fmla="*/ 0 h 545696"/>
                <a:gd name="connsiteX5" fmla="*/ 648828 w 835066"/>
                <a:gd name="connsiteY5" fmla="*/ 0 h 545696"/>
                <a:gd name="connsiteX6" fmla="*/ 638816 w 835066"/>
                <a:gd name="connsiteY6" fmla="*/ 10013 h 545696"/>
                <a:gd name="connsiteX7" fmla="*/ 638816 w 835066"/>
                <a:gd name="connsiteY7" fmla="*/ 27035 h 545696"/>
                <a:gd name="connsiteX8" fmla="*/ 626800 w 835066"/>
                <a:gd name="connsiteY8" fmla="*/ 26033 h 545696"/>
                <a:gd name="connsiteX9" fmla="*/ 616787 w 835066"/>
                <a:gd name="connsiteY9" fmla="*/ 31040 h 545696"/>
                <a:gd name="connsiteX10" fmla="*/ 617789 w 835066"/>
                <a:gd name="connsiteY10" fmla="*/ 42054 h 545696"/>
                <a:gd name="connsiteX11" fmla="*/ 638816 w 835066"/>
                <a:gd name="connsiteY11" fmla="*/ 67086 h 545696"/>
                <a:gd name="connsiteX12" fmla="*/ 638816 w 835066"/>
                <a:gd name="connsiteY12" fmla="*/ 112143 h 545696"/>
                <a:gd name="connsiteX13" fmla="*/ 637814 w 835066"/>
                <a:gd name="connsiteY13" fmla="*/ 114146 h 545696"/>
                <a:gd name="connsiteX14" fmla="*/ 556711 w 835066"/>
                <a:gd name="connsiteY14" fmla="*/ 202258 h 545696"/>
                <a:gd name="connsiteX15" fmla="*/ 556711 w 835066"/>
                <a:gd name="connsiteY15" fmla="*/ 104133 h 545696"/>
                <a:gd name="connsiteX16" fmla="*/ 546698 w 835066"/>
                <a:gd name="connsiteY16" fmla="*/ 94120 h 545696"/>
                <a:gd name="connsiteX17" fmla="*/ 436557 w 835066"/>
                <a:gd name="connsiteY17" fmla="*/ 94120 h 545696"/>
                <a:gd name="connsiteX18" fmla="*/ 426545 w 835066"/>
                <a:gd name="connsiteY18" fmla="*/ 104133 h 545696"/>
                <a:gd name="connsiteX19" fmla="*/ 426545 w 835066"/>
                <a:gd name="connsiteY19" fmla="*/ 315403 h 545696"/>
                <a:gd name="connsiteX20" fmla="*/ 344440 w 835066"/>
                <a:gd name="connsiteY20" fmla="*/ 367469 h 545696"/>
                <a:gd name="connsiteX21" fmla="*/ 344440 w 835066"/>
                <a:gd name="connsiteY21" fmla="*/ 247316 h 545696"/>
                <a:gd name="connsiteX22" fmla="*/ 334427 w 835066"/>
                <a:gd name="connsiteY22" fmla="*/ 237303 h 545696"/>
                <a:gd name="connsiteX23" fmla="*/ 223285 w 835066"/>
                <a:gd name="connsiteY23" fmla="*/ 237303 h 545696"/>
                <a:gd name="connsiteX24" fmla="*/ 213272 w 835066"/>
                <a:gd name="connsiteY24" fmla="*/ 247316 h 545696"/>
                <a:gd name="connsiteX25" fmla="*/ 213272 w 835066"/>
                <a:gd name="connsiteY25" fmla="*/ 419536 h 545696"/>
                <a:gd name="connsiteX26" fmla="*/ 131167 w 835066"/>
                <a:gd name="connsiteY26" fmla="*/ 434555 h 545696"/>
                <a:gd name="connsiteX27" fmla="*/ 131167 w 835066"/>
                <a:gd name="connsiteY27" fmla="*/ 355454 h 545696"/>
                <a:gd name="connsiteX28" fmla="*/ 121155 w 835066"/>
                <a:gd name="connsiteY28" fmla="*/ 345441 h 545696"/>
                <a:gd name="connsiteX29" fmla="*/ 10013 w 835066"/>
                <a:gd name="connsiteY29" fmla="*/ 345441 h 545696"/>
                <a:gd name="connsiteX30" fmla="*/ 0 w 835066"/>
                <a:gd name="connsiteY30" fmla="*/ 355454 h 545696"/>
                <a:gd name="connsiteX31" fmla="*/ 0 w 835066"/>
                <a:gd name="connsiteY31" fmla="*/ 535684 h 545696"/>
                <a:gd name="connsiteX32" fmla="*/ 10013 w 835066"/>
                <a:gd name="connsiteY32" fmla="*/ 545697 h 545696"/>
                <a:gd name="connsiteX33" fmla="*/ 121155 w 835066"/>
                <a:gd name="connsiteY33" fmla="*/ 545697 h 545696"/>
                <a:gd name="connsiteX34" fmla="*/ 223285 w 835066"/>
                <a:gd name="connsiteY34" fmla="*/ 545697 h 545696"/>
                <a:gd name="connsiteX35" fmla="*/ 334427 w 835066"/>
                <a:gd name="connsiteY35" fmla="*/ 545697 h 545696"/>
                <a:gd name="connsiteX36" fmla="*/ 436557 w 835066"/>
                <a:gd name="connsiteY36" fmla="*/ 545697 h 545696"/>
                <a:gd name="connsiteX37" fmla="*/ 547699 w 835066"/>
                <a:gd name="connsiteY37" fmla="*/ 545697 h 545696"/>
                <a:gd name="connsiteX38" fmla="*/ 649830 w 835066"/>
                <a:gd name="connsiteY38" fmla="*/ 545697 h 545696"/>
                <a:gd name="connsiteX39" fmla="*/ 745952 w 835066"/>
                <a:gd name="connsiteY39" fmla="*/ 545697 h 545696"/>
                <a:gd name="connsiteX40" fmla="*/ 759970 w 835066"/>
                <a:gd name="connsiteY40" fmla="*/ 545697 h 545696"/>
                <a:gd name="connsiteX41" fmla="*/ 769983 w 835066"/>
                <a:gd name="connsiteY41" fmla="*/ 535684 h 545696"/>
                <a:gd name="connsiteX42" fmla="*/ 769983 w 835066"/>
                <a:gd name="connsiteY42" fmla="*/ 225288 h 545696"/>
                <a:gd name="connsiteX43" fmla="*/ 799020 w 835066"/>
                <a:gd name="connsiteY43" fmla="*/ 261334 h 545696"/>
                <a:gd name="connsiteX44" fmla="*/ 810034 w 835066"/>
                <a:gd name="connsiteY44" fmla="*/ 264337 h 545696"/>
                <a:gd name="connsiteX45" fmla="*/ 817043 w 835066"/>
                <a:gd name="connsiteY45" fmla="*/ 255326 h 545696"/>
                <a:gd name="connsiteX46" fmla="*/ 835066 w 835066"/>
                <a:gd name="connsiteY46" fmla="*/ 51065 h 545696"/>
                <a:gd name="connsiteX47" fmla="*/ 833064 w 835066"/>
                <a:gd name="connsiteY47" fmla="*/ 45058 h 545696"/>
                <a:gd name="connsiteX48" fmla="*/ 131167 w 835066"/>
                <a:gd name="connsiteY48" fmla="*/ 526672 h 545696"/>
                <a:gd name="connsiteX49" fmla="*/ 131167 w 835066"/>
                <a:gd name="connsiteY49" fmla="*/ 458585 h 545696"/>
                <a:gd name="connsiteX50" fmla="*/ 140179 w 835066"/>
                <a:gd name="connsiteY50" fmla="*/ 458585 h 545696"/>
                <a:gd name="connsiteX51" fmla="*/ 213272 w 835066"/>
                <a:gd name="connsiteY51" fmla="*/ 458585 h 545696"/>
                <a:gd name="connsiteX52" fmla="*/ 213272 w 835066"/>
                <a:gd name="connsiteY52" fmla="*/ 526672 h 545696"/>
                <a:gd name="connsiteX53" fmla="*/ 131167 w 835066"/>
                <a:gd name="connsiteY53" fmla="*/ 526672 h 545696"/>
                <a:gd name="connsiteX54" fmla="*/ 343438 w 835066"/>
                <a:gd name="connsiteY54" fmla="*/ 526672 h 545696"/>
                <a:gd name="connsiteX55" fmla="*/ 343438 w 835066"/>
                <a:gd name="connsiteY55" fmla="*/ 452578 h 545696"/>
                <a:gd name="connsiteX56" fmla="*/ 425543 w 835066"/>
                <a:gd name="connsiteY56" fmla="*/ 439561 h 545696"/>
                <a:gd name="connsiteX57" fmla="*/ 425543 w 835066"/>
                <a:gd name="connsiteY57" fmla="*/ 526672 h 545696"/>
                <a:gd name="connsiteX58" fmla="*/ 343438 w 835066"/>
                <a:gd name="connsiteY58" fmla="*/ 526672 h 545696"/>
                <a:gd name="connsiteX59" fmla="*/ 556711 w 835066"/>
                <a:gd name="connsiteY59" fmla="*/ 526672 h 545696"/>
                <a:gd name="connsiteX60" fmla="*/ 556711 w 835066"/>
                <a:gd name="connsiteY60" fmla="*/ 388496 h 545696"/>
                <a:gd name="connsiteX61" fmla="*/ 638816 w 835066"/>
                <a:gd name="connsiteY61" fmla="*/ 333426 h 545696"/>
                <a:gd name="connsiteX62" fmla="*/ 638816 w 835066"/>
                <a:gd name="connsiteY62" fmla="*/ 526672 h 545696"/>
                <a:gd name="connsiteX63" fmla="*/ 556711 w 835066"/>
                <a:gd name="connsiteY63" fmla="*/ 526672 h 545696"/>
                <a:gd name="connsiteX64" fmla="*/ 799020 w 835066"/>
                <a:gd name="connsiteY64" fmla="*/ 230294 h 545696"/>
                <a:gd name="connsiteX65" fmla="*/ 774989 w 835066"/>
                <a:gd name="connsiteY65" fmla="*/ 201257 h 545696"/>
                <a:gd name="connsiteX66" fmla="*/ 767980 w 835066"/>
                <a:gd name="connsiteY66" fmla="*/ 197252 h 545696"/>
                <a:gd name="connsiteX67" fmla="*/ 759970 w 835066"/>
                <a:gd name="connsiteY67" fmla="*/ 200256 h 545696"/>
                <a:gd name="connsiteX68" fmla="*/ 222284 w 835066"/>
                <a:gd name="connsiteY68" fmla="*/ 437559 h 545696"/>
                <a:gd name="connsiteX69" fmla="*/ 652833 w 835066"/>
                <a:gd name="connsiteY69" fmla="*/ 127162 h 545696"/>
                <a:gd name="connsiteX70" fmla="*/ 679868 w 835066"/>
                <a:gd name="connsiteY70" fmla="*/ 97124 h 545696"/>
                <a:gd name="connsiteX71" fmla="*/ 679868 w 835066"/>
                <a:gd name="connsiteY71" fmla="*/ 84107 h 545696"/>
                <a:gd name="connsiteX72" fmla="*/ 648828 w 835066"/>
                <a:gd name="connsiteY72" fmla="*/ 47060 h 545696"/>
                <a:gd name="connsiteX73" fmla="*/ 814039 w 835066"/>
                <a:gd name="connsiteY73" fmla="*/ 60077 h 545696"/>
                <a:gd name="connsiteX74" fmla="*/ 799020 w 835066"/>
                <a:gd name="connsiteY74" fmla="*/ 230294 h 545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835066" h="545696">
                  <a:moveTo>
                    <a:pt x="833064" y="45058"/>
                  </a:moveTo>
                  <a:cubicBezTo>
                    <a:pt x="831061" y="43055"/>
                    <a:pt x="829059" y="42054"/>
                    <a:pt x="826055" y="41052"/>
                  </a:cubicBezTo>
                  <a:lnTo>
                    <a:pt x="769983" y="37047"/>
                  </a:lnTo>
                  <a:lnTo>
                    <a:pt x="769983" y="10013"/>
                  </a:lnTo>
                  <a:cubicBezTo>
                    <a:pt x="769983" y="4005"/>
                    <a:pt x="765978" y="0"/>
                    <a:pt x="759970" y="0"/>
                  </a:cubicBezTo>
                  <a:lnTo>
                    <a:pt x="648828" y="0"/>
                  </a:lnTo>
                  <a:cubicBezTo>
                    <a:pt x="642821" y="0"/>
                    <a:pt x="638816" y="4005"/>
                    <a:pt x="638816" y="10013"/>
                  </a:cubicBezTo>
                  <a:lnTo>
                    <a:pt x="638816" y="27035"/>
                  </a:lnTo>
                  <a:lnTo>
                    <a:pt x="626800" y="26033"/>
                  </a:lnTo>
                  <a:cubicBezTo>
                    <a:pt x="622795" y="26033"/>
                    <a:pt x="618790" y="28036"/>
                    <a:pt x="616787" y="31040"/>
                  </a:cubicBezTo>
                  <a:cubicBezTo>
                    <a:pt x="614785" y="35045"/>
                    <a:pt x="615786" y="39050"/>
                    <a:pt x="617789" y="42054"/>
                  </a:cubicBezTo>
                  <a:lnTo>
                    <a:pt x="638816" y="67086"/>
                  </a:lnTo>
                  <a:lnTo>
                    <a:pt x="638816" y="112143"/>
                  </a:lnTo>
                  <a:cubicBezTo>
                    <a:pt x="637814" y="113144"/>
                    <a:pt x="637814" y="113144"/>
                    <a:pt x="637814" y="114146"/>
                  </a:cubicBezTo>
                  <a:cubicBezTo>
                    <a:pt x="614785" y="139178"/>
                    <a:pt x="588752" y="170217"/>
                    <a:pt x="556711" y="202258"/>
                  </a:cubicBezTo>
                  <a:lnTo>
                    <a:pt x="556711" y="104133"/>
                  </a:lnTo>
                  <a:cubicBezTo>
                    <a:pt x="556711" y="98125"/>
                    <a:pt x="552706" y="94120"/>
                    <a:pt x="546698" y="94120"/>
                  </a:cubicBezTo>
                  <a:lnTo>
                    <a:pt x="436557" y="94120"/>
                  </a:lnTo>
                  <a:cubicBezTo>
                    <a:pt x="430550" y="94120"/>
                    <a:pt x="426545" y="98125"/>
                    <a:pt x="426545" y="104133"/>
                  </a:cubicBezTo>
                  <a:lnTo>
                    <a:pt x="426545" y="315403"/>
                  </a:lnTo>
                  <a:cubicBezTo>
                    <a:pt x="400511" y="334427"/>
                    <a:pt x="373477" y="351449"/>
                    <a:pt x="344440" y="367469"/>
                  </a:cubicBezTo>
                  <a:lnTo>
                    <a:pt x="344440" y="247316"/>
                  </a:lnTo>
                  <a:cubicBezTo>
                    <a:pt x="344440" y="241308"/>
                    <a:pt x="340435" y="237303"/>
                    <a:pt x="334427" y="237303"/>
                  </a:cubicBezTo>
                  <a:lnTo>
                    <a:pt x="223285" y="237303"/>
                  </a:lnTo>
                  <a:cubicBezTo>
                    <a:pt x="217277" y="237303"/>
                    <a:pt x="213272" y="241308"/>
                    <a:pt x="213272" y="247316"/>
                  </a:cubicBezTo>
                  <a:lnTo>
                    <a:pt x="213272" y="419536"/>
                  </a:lnTo>
                  <a:cubicBezTo>
                    <a:pt x="187239" y="426545"/>
                    <a:pt x="159203" y="431551"/>
                    <a:pt x="131167" y="434555"/>
                  </a:cubicBezTo>
                  <a:lnTo>
                    <a:pt x="131167" y="355454"/>
                  </a:lnTo>
                  <a:cubicBezTo>
                    <a:pt x="131167" y="349446"/>
                    <a:pt x="127162" y="345441"/>
                    <a:pt x="121155" y="345441"/>
                  </a:cubicBezTo>
                  <a:lnTo>
                    <a:pt x="10013" y="345441"/>
                  </a:lnTo>
                  <a:cubicBezTo>
                    <a:pt x="4005" y="345441"/>
                    <a:pt x="0" y="349446"/>
                    <a:pt x="0" y="355454"/>
                  </a:cubicBezTo>
                  <a:lnTo>
                    <a:pt x="0" y="535684"/>
                  </a:lnTo>
                  <a:cubicBezTo>
                    <a:pt x="0" y="541692"/>
                    <a:pt x="4005" y="545697"/>
                    <a:pt x="10013" y="545697"/>
                  </a:cubicBezTo>
                  <a:lnTo>
                    <a:pt x="121155" y="545697"/>
                  </a:lnTo>
                  <a:lnTo>
                    <a:pt x="223285" y="545697"/>
                  </a:lnTo>
                  <a:lnTo>
                    <a:pt x="334427" y="545697"/>
                  </a:lnTo>
                  <a:lnTo>
                    <a:pt x="436557" y="545697"/>
                  </a:lnTo>
                  <a:lnTo>
                    <a:pt x="547699" y="545697"/>
                  </a:lnTo>
                  <a:lnTo>
                    <a:pt x="649830" y="545697"/>
                  </a:lnTo>
                  <a:lnTo>
                    <a:pt x="745952" y="545697"/>
                  </a:lnTo>
                  <a:lnTo>
                    <a:pt x="759970" y="545697"/>
                  </a:lnTo>
                  <a:cubicBezTo>
                    <a:pt x="765978" y="545697"/>
                    <a:pt x="769983" y="541692"/>
                    <a:pt x="769983" y="535684"/>
                  </a:cubicBezTo>
                  <a:lnTo>
                    <a:pt x="769983" y="225288"/>
                  </a:lnTo>
                  <a:lnTo>
                    <a:pt x="799020" y="261334"/>
                  </a:lnTo>
                  <a:cubicBezTo>
                    <a:pt x="802024" y="264337"/>
                    <a:pt x="806029" y="265339"/>
                    <a:pt x="810034" y="264337"/>
                  </a:cubicBezTo>
                  <a:cubicBezTo>
                    <a:pt x="814039" y="263336"/>
                    <a:pt x="817043" y="259331"/>
                    <a:pt x="817043" y="255326"/>
                  </a:cubicBezTo>
                  <a:lnTo>
                    <a:pt x="835066" y="51065"/>
                  </a:lnTo>
                  <a:cubicBezTo>
                    <a:pt x="835066" y="50064"/>
                    <a:pt x="835066" y="47060"/>
                    <a:pt x="833064" y="45058"/>
                  </a:cubicBezTo>
                  <a:close/>
                  <a:moveTo>
                    <a:pt x="131167" y="526672"/>
                  </a:moveTo>
                  <a:lnTo>
                    <a:pt x="131167" y="458585"/>
                  </a:lnTo>
                  <a:lnTo>
                    <a:pt x="140179" y="458585"/>
                  </a:lnTo>
                  <a:cubicBezTo>
                    <a:pt x="166212" y="458585"/>
                    <a:pt x="190243" y="458585"/>
                    <a:pt x="213272" y="458585"/>
                  </a:cubicBezTo>
                  <a:lnTo>
                    <a:pt x="213272" y="526672"/>
                  </a:lnTo>
                  <a:cubicBezTo>
                    <a:pt x="213272" y="526672"/>
                    <a:pt x="131167" y="526672"/>
                    <a:pt x="131167" y="526672"/>
                  </a:cubicBezTo>
                  <a:close/>
                  <a:moveTo>
                    <a:pt x="343438" y="526672"/>
                  </a:moveTo>
                  <a:lnTo>
                    <a:pt x="343438" y="452578"/>
                  </a:lnTo>
                  <a:cubicBezTo>
                    <a:pt x="372476" y="449574"/>
                    <a:pt x="399510" y="445569"/>
                    <a:pt x="425543" y="439561"/>
                  </a:cubicBezTo>
                  <a:lnTo>
                    <a:pt x="425543" y="526672"/>
                  </a:lnTo>
                  <a:lnTo>
                    <a:pt x="343438" y="526672"/>
                  </a:lnTo>
                  <a:close/>
                  <a:moveTo>
                    <a:pt x="556711" y="526672"/>
                  </a:moveTo>
                  <a:lnTo>
                    <a:pt x="556711" y="388496"/>
                  </a:lnTo>
                  <a:cubicBezTo>
                    <a:pt x="582744" y="373477"/>
                    <a:pt x="609779" y="355454"/>
                    <a:pt x="638816" y="333426"/>
                  </a:cubicBezTo>
                  <a:lnTo>
                    <a:pt x="638816" y="526672"/>
                  </a:lnTo>
                  <a:cubicBezTo>
                    <a:pt x="638816" y="526672"/>
                    <a:pt x="556711" y="526672"/>
                    <a:pt x="556711" y="526672"/>
                  </a:cubicBezTo>
                  <a:close/>
                  <a:moveTo>
                    <a:pt x="799020" y="230294"/>
                  </a:moveTo>
                  <a:lnTo>
                    <a:pt x="774989" y="201257"/>
                  </a:lnTo>
                  <a:cubicBezTo>
                    <a:pt x="772987" y="199254"/>
                    <a:pt x="770984" y="198253"/>
                    <a:pt x="767980" y="197252"/>
                  </a:cubicBezTo>
                  <a:cubicBezTo>
                    <a:pt x="764977" y="197252"/>
                    <a:pt x="761973" y="198253"/>
                    <a:pt x="759970" y="200256"/>
                  </a:cubicBezTo>
                  <a:cubicBezTo>
                    <a:pt x="538688" y="413528"/>
                    <a:pt x="439561" y="435556"/>
                    <a:pt x="222284" y="437559"/>
                  </a:cubicBezTo>
                  <a:cubicBezTo>
                    <a:pt x="428547" y="381487"/>
                    <a:pt x="569727" y="221282"/>
                    <a:pt x="652833" y="127162"/>
                  </a:cubicBezTo>
                  <a:cubicBezTo>
                    <a:pt x="662846" y="116148"/>
                    <a:pt x="671858" y="106135"/>
                    <a:pt x="679868" y="97124"/>
                  </a:cubicBezTo>
                  <a:cubicBezTo>
                    <a:pt x="682872" y="93119"/>
                    <a:pt x="683873" y="88112"/>
                    <a:pt x="679868" y="84107"/>
                  </a:cubicBezTo>
                  <a:lnTo>
                    <a:pt x="648828" y="47060"/>
                  </a:lnTo>
                  <a:lnTo>
                    <a:pt x="814039" y="60077"/>
                  </a:lnTo>
                  <a:lnTo>
                    <a:pt x="799020" y="230294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98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5BA957C1-C0FB-4279-ACE6-E13D657598F0}"/>
              </a:ext>
            </a:extLst>
          </p:cNvPr>
          <p:cNvCxnSpPr>
            <a:cxnSpLocks/>
          </p:cNvCxnSpPr>
          <p:nvPr/>
        </p:nvCxnSpPr>
        <p:spPr>
          <a:xfrm>
            <a:off x="4953000" y="3312397"/>
            <a:ext cx="0" cy="3069353"/>
          </a:xfrm>
          <a:prstGeom prst="line">
            <a:avLst/>
          </a:prstGeom>
          <a:ln>
            <a:solidFill>
              <a:srgbClr val="CA9B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3313976A-E0DB-4545-BA95-BA4A843CBCDB}"/>
              </a:ext>
            </a:extLst>
          </p:cNvPr>
          <p:cNvSpPr txBox="1"/>
          <p:nvPr/>
        </p:nvSpPr>
        <p:spPr>
          <a:xfrm>
            <a:off x="5534025" y="3734485"/>
            <a:ext cx="3523393" cy="12484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1925" indent="-161925">
              <a:lnSpc>
                <a:spcPct val="110000"/>
              </a:lnSpc>
              <a:spcAft>
                <a:spcPts val="600"/>
              </a:spcAft>
              <a:buClr>
                <a:srgbClr val="CA9B89"/>
              </a:buClr>
              <a:buFont typeface="Arial" panose="020B0604020202020204" pitchFamily="34" charset="0"/>
              <a:buChar char="•"/>
            </a:pP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현재 소속 공직자</a:t>
            </a:r>
            <a:endParaRPr lang="en-US" altLang="ko-KR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61925" indent="-161925">
              <a:lnSpc>
                <a:spcPct val="110000"/>
              </a:lnSpc>
              <a:spcAft>
                <a:spcPts val="600"/>
              </a:spcAft>
              <a:buClr>
                <a:srgbClr val="CA9B89"/>
              </a:buClr>
              <a:buFont typeface="Arial" panose="020B0604020202020204" pitchFamily="34" charset="0"/>
              <a:buChar char="•"/>
            </a:pP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공직자가 아니게 된 날로부터 </a:t>
            </a:r>
            <a: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년이 경과하지</a:t>
            </a:r>
            <a: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아니한 자</a:t>
            </a:r>
            <a: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퇴직자</a:t>
            </a:r>
            <a: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포함</a:t>
            </a:r>
            <a: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1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다른 법률에서 이와 달리 규정하고 있는 경우에는 </a:t>
            </a:r>
            <a:r>
              <a:rPr lang="en-US" altLang="ko-KR" sz="11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1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1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 법률에서 정한 바에 따름</a:t>
            </a:r>
          </a:p>
        </p:txBody>
      </p:sp>
      <p:sp>
        <p:nvSpPr>
          <p:cNvPr id="87" name="사각형: 둥근 모서리 86">
            <a:extLst>
              <a:ext uri="{FF2B5EF4-FFF2-40B4-BE49-F238E27FC236}">
                <a16:creationId xmlns:a16="http://schemas.microsoft.com/office/drawing/2014/main" id="{5AA10A73-F2A1-4577-BDED-95F42EDD08B7}"/>
              </a:ext>
            </a:extLst>
          </p:cNvPr>
          <p:cNvSpPr/>
          <p:nvPr/>
        </p:nvSpPr>
        <p:spPr>
          <a:xfrm>
            <a:off x="5420641" y="3312397"/>
            <a:ext cx="3693868" cy="262653"/>
          </a:xfrm>
          <a:prstGeom prst="roundRect">
            <a:avLst>
              <a:gd name="adj" fmla="val 50000"/>
            </a:avLst>
          </a:prstGeom>
          <a:solidFill>
            <a:srgbClr val="DDB5A5"/>
          </a:solidFill>
        </p:spPr>
        <p:txBody>
          <a:bodyPr wrap="none" lIns="108000" rIns="108000" anchor="ctr">
            <a:noAutofit/>
          </a:bodyPr>
          <a:lstStyle/>
          <a:p>
            <a:pPr marL="416560" indent="-416560" algn="ctr" fontAlgn="base">
              <a:lnSpc>
                <a:spcPct val="120000"/>
              </a:lnSpc>
            </a:pPr>
            <a:r>
              <a:rPr lang="ko-KR" altLang="en-US" sz="14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9493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적용 범위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044375-711B-440E-98EB-6BD3E80B05E9}"/>
              </a:ext>
            </a:extLst>
          </p:cNvPr>
          <p:cNvSpPr/>
          <p:nvPr/>
        </p:nvSpPr>
        <p:spPr>
          <a:xfrm>
            <a:off x="5774205" y="5086350"/>
            <a:ext cx="3283213" cy="1128341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0EFCEDFA-D401-4E70-8999-66D0234D0C63}"/>
              </a:ext>
            </a:extLst>
          </p:cNvPr>
          <p:cNvSpPr txBox="1"/>
          <p:nvPr/>
        </p:nvSpPr>
        <p:spPr>
          <a:xfrm>
            <a:off x="6391275" y="5191810"/>
            <a:ext cx="2409825" cy="926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10000"/>
              </a:lnSpc>
              <a:spcAft>
                <a:spcPts val="600"/>
              </a:spcAft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ko-KR" altLang="en-US" sz="105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「한국토지주택공사법」</a:t>
            </a:r>
            <a:r>
              <a:rPr lang="en-US" altLang="ko-KR" sz="105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05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임직원이 아니게 된 후 </a:t>
            </a:r>
            <a:r>
              <a:rPr lang="en-US" altLang="ko-KR" sz="12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</a:t>
            </a:r>
            <a:r>
              <a:rPr lang="ko-KR" altLang="en-US" sz="12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년까지</a:t>
            </a:r>
            <a:endParaRPr lang="en-US" altLang="ko-KR" sz="12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1450" indent="-171450">
              <a:lnSpc>
                <a:spcPct val="110000"/>
              </a:lnSpc>
              <a:spcAft>
                <a:spcPts val="600"/>
              </a:spcAft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ko-KR" altLang="en-US" sz="105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「자본시장법 」</a:t>
            </a:r>
            <a:r>
              <a:rPr lang="en-US" altLang="ko-KR" sz="105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05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임직원이 아니게 된 후 </a:t>
            </a:r>
            <a:r>
              <a:rPr lang="en-US" altLang="ko-KR" sz="12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2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년까지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9B814B1-FA7F-4E3C-8B00-1C280430E7EF}"/>
              </a:ext>
            </a:extLst>
          </p:cNvPr>
          <p:cNvSpPr txBox="1"/>
          <p:nvPr/>
        </p:nvSpPr>
        <p:spPr>
          <a:xfrm>
            <a:off x="5862463" y="5138696"/>
            <a:ext cx="49071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예시</a:t>
            </a:r>
            <a:endParaRPr lang="ko-KR" altLang="en-US" sz="120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90" name="Group 70">
            <a:extLst>
              <a:ext uri="{FF2B5EF4-FFF2-40B4-BE49-F238E27FC236}">
                <a16:creationId xmlns:a16="http://schemas.microsoft.com/office/drawing/2014/main" id="{6AF5C801-ABF4-45A5-BA3B-9970E263314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865196" y="5596194"/>
            <a:ext cx="440833" cy="493246"/>
            <a:chOff x="-775" y="5564"/>
            <a:chExt cx="471" cy="527"/>
          </a:xfrm>
          <a:solidFill>
            <a:schemeClr val="bg2">
              <a:lumMod val="90000"/>
            </a:schemeClr>
          </a:solidFill>
        </p:grpSpPr>
        <p:sp>
          <p:nvSpPr>
            <p:cNvPr id="91" name="Freeform 71">
              <a:extLst>
                <a:ext uri="{FF2B5EF4-FFF2-40B4-BE49-F238E27FC236}">
                  <a16:creationId xmlns:a16="http://schemas.microsoft.com/office/drawing/2014/main" id="{8FE4F829-9490-470B-B430-E8592C0448EB}"/>
                </a:ext>
              </a:extLst>
            </p:cNvPr>
            <p:cNvSpPr>
              <a:spLocks/>
            </p:cNvSpPr>
            <p:nvPr/>
          </p:nvSpPr>
          <p:spPr bwMode="auto">
            <a:xfrm>
              <a:off x="-611" y="5702"/>
              <a:ext cx="100" cy="99"/>
            </a:xfrm>
            <a:custGeom>
              <a:avLst/>
              <a:gdLst>
                <a:gd name="T0" fmla="*/ 430 w 451"/>
                <a:gd name="T1" fmla="*/ 21 h 450"/>
                <a:gd name="T2" fmla="*/ 430 w 451"/>
                <a:gd name="T3" fmla="*/ 97 h 450"/>
                <a:gd name="T4" fmla="*/ 97 w 451"/>
                <a:gd name="T5" fmla="*/ 429 h 450"/>
                <a:gd name="T6" fmla="*/ 22 w 451"/>
                <a:gd name="T7" fmla="*/ 430 h 450"/>
                <a:gd name="T8" fmla="*/ 21 w 451"/>
                <a:gd name="T9" fmla="*/ 353 h 450"/>
                <a:gd name="T10" fmla="*/ 354 w 451"/>
                <a:gd name="T11" fmla="*/ 21 h 450"/>
                <a:gd name="T12" fmla="*/ 430 w 451"/>
                <a:gd name="T13" fmla="*/ 21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450">
                  <a:moveTo>
                    <a:pt x="430" y="21"/>
                  </a:moveTo>
                  <a:cubicBezTo>
                    <a:pt x="451" y="42"/>
                    <a:pt x="451" y="76"/>
                    <a:pt x="430" y="97"/>
                  </a:cubicBezTo>
                  <a:cubicBezTo>
                    <a:pt x="97" y="429"/>
                    <a:pt x="97" y="429"/>
                    <a:pt x="97" y="429"/>
                  </a:cubicBezTo>
                  <a:cubicBezTo>
                    <a:pt x="76" y="450"/>
                    <a:pt x="42" y="450"/>
                    <a:pt x="22" y="430"/>
                  </a:cubicBezTo>
                  <a:cubicBezTo>
                    <a:pt x="0" y="408"/>
                    <a:pt x="1" y="374"/>
                    <a:pt x="21" y="353"/>
                  </a:cubicBezTo>
                  <a:cubicBezTo>
                    <a:pt x="354" y="21"/>
                    <a:pt x="354" y="21"/>
                    <a:pt x="354" y="21"/>
                  </a:cubicBezTo>
                  <a:cubicBezTo>
                    <a:pt x="375" y="0"/>
                    <a:pt x="409" y="0"/>
                    <a:pt x="43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latinLnBrk="1"/>
              <a:endParaRPr lang="ko-KR" altLang="en-US">
                <a:solidFill>
                  <a:prstClr val="black"/>
                </a:solidFill>
                <a:latin typeface="맑은 고딕"/>
              </a:endParaRPr>
            </a:p>
          </p:txBody>
        </p:sp>
        <p:sp>
          <p:nvSpPr>
            <p:cNvPr id="92" name="Freeform 72">
              <a:extLst>
                <a:ext uri="{FF2B5EF4-FFF2-40B4-BE49-F238E27FC236}">
                  <a16:creationId xmlns:a16="http://schemas.microsoft.com/office/drawing/2014/main" id="{DC91E9BE-171E-4ED7-BBA7-DEBB4594A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5" y="5827"/>
              <a:ext cx="100" cy="100"/>
            </a:xfrm>
            <a:custGeom>
              <a:avLst/>
              <a:gdLst>
                <a:gd name="T0" fmla="*/ 21 w 451"/>
                <a:gd name="T1" fmla="*/ 429 h 450"/>
                <a:gd name="T2" fmla="*/ 97 w 451"/>
                <a:gd name="T3" fmla="*/ 430 h 450"/>
                <a:gd name="T4" fmla="*/ 430 w 451"/>
                <a:gd name="T5" fmla="*/ 97 h 450"/>
                <a:gd name="T6" fmla="*/ 430 w 451"/>
                <a:gd name="T7" fmla="*/ 20 h 450"/>
                <a:gd name="T8" fmla="*/ 354 w 451"/>
                <a:gd name="T9" fmla="*/ 20 h 450"/>
                <a:gd name="T10" fmla="*/ 21 w 451"/>
                <a:gd name="T11" fmla="*/ 353 h 450"/>
                <a:gd name="T12" fmla="*/ 21 w 451"/>
                <a:gd name="T13" fmla="*/ 429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450">
                  <a:moveTo>
                    <a:pt x="21" y="429"/>
                  </a:moveTo>
                  <a:cubicBezTo>
                    <a:pt x="42" y="450"/>
                    <a:pt x="76" y="450"/>
                    <a:pt x="97" y="430"/>
                  </a:cubicBezTo>
                  <a:cubicBezTo>
                    <a:pt x="430" y="97"/>
                    <a:pt x="430" y="97"/>
                    <a:pt x="430" y="97"/>
                  </a:cubicBezTo>
                  <a:cubicBezTo>
                    <a:pt x="451" y="76"/>
                    <a:pt x="451" y="42"/>
                    <a:pt x="430" y="20"/>
                  </a:cubicBezTo>
                  <a:cubicBezTo>
                    <a:pt x="409" y="0"/>
                    <a:pt x="375" y="0"/>
                    <a:pt x="354" y="20"/>
                  </a:cubicBezTo>
                  <a:cubicBezTo>
                    <a:pt x="21" y="353"/>
                    <a:pt x="21" y="353"/>
                    <a:pt x="21" y="353"/>
                  </a:cubicBezTo>
                  <a:cubicBezTo>
                    <a:pt x="0" y="374"/>
                    <a:pt x="0" y="408"/>
                    <a:pt x="21" y="4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latinLnBrk="1"/>
              <a:endParaRPr lang="ko-KR" altLang="en-US">
                <a:solidFill>
                  <a:prstClr val="black"/>
                </a:solidFill>
                <a:latin typeface="맑은 고딕"/>
              </a:endParaRPr>
            </a:p>
          </p:txBody>
        </p:sp>
        <p:sp>
          <p:nvSpPr>
            <p:cNvPr id="93" name="Freeform 73">
              <a:extLst>
                <a:ext uri="{FF2B5EF4-FFF2-40B4-BE49-F238E27FC236}">
                  <a16:creationId xmlns:a16="http://schemas.microsoft.com/office/drawing/2014/main" id="{1658AEFC-2743-4D9B-914B-531EEC4528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-775" y="5564"/>
              <a:ext cx="471" cy="527"/>
            </a:xfrm>
            <a:custGeom>
              <a:avLst/>
              <a:gdLst>
                <a:gd name="T0" fmla="*/ 332 w 471"/>
                <a:gd name="T1" fmla="*/ 0 h 527"/>
                <a:gd name="T2" fmla="*/ 89 w 471"/>
                <a:gd name="T3" fmla="*/ 0 h 527"/>
                <a:gd name="T4" fmla="*/ 89 w 471"/>
                <a:gd name="T5" fmla="*/ 390 h 527"/>
                <a:gd name="T6" fmla="*/ 0 w 471"/>
                <a:gd name="T7" fmla="*/ 472 h 527"/>
                <a:gd name="T8" fmla="*/ 55 w 471"/>
                <a:gd name="T9" fmla="*/ 527 h 527"/>
                <a:gd name="T10" fmla="*/ 89 w 471"/>
                <a:gd name="T11" fmla="*/ 491 h 527"/>
                <a:gd name="T12" fmla="*/ 89 w 471"/>
                <a:gd name="T13" fmla="*/ 497 h 527"/>
                <a:gd name="T14" fmla="*/ 471 w 471"/>
                <a:gd name="T15" fmla="*/ 497 h 527"/>
                <a:gd name="T16" fmla="*/ 471 w 471"/>
                <a:gd name="T17" fmla="*/ 145 h 527"/>
                <a:gd name="T18" fmla="*/ 332 w 471"/>
                <a:gd name="T19" fmla="*/ 0 h 527"/>
                <a:gd name="T20" fmla="*/ 338 w 471"/>
                <a:gd name="T21" fmla="*/ 65 h 527"/>
                <a:gd name="T22" fmla="*/ 404 w 471"/>
                <a:gd name="T23" fmla="*/ 133 h 527"/>
                <a:gd name="T24" fmla="*/ 338 w 471"/>
                <a:gd name="T25" fmla="*/ 133 h 527"/>
                <a:gd name="T26" fmla="*/ 338 w 471"/>
                <a:gd name="T27" fmla="*/ 65 h 527"/>
                <a:gd name="T28" fmla="*/ 431 w 471"/>
                <a:gd name="T29" fmla="*/ 456 h 527"/>
                <a:gd name="T30" fmla="*/ 129 w 471"/>
                <a:gd name="T31" fmla="*/ 456 h 527"/>
                <a:gd name="T32" fmla="*/ 129 w 471"/>
                <a:gd name="T33" fmla="*/ 448 h 527"/>
                <a:gd name="T34" fmla="*/ 260 w 471"/>
                <a:gd name="T35" fmla="*/ 308 h 527"/>
                <a:gd name="T36" fmla="*/ 287 w 471"/>
                <a:gd name="T37" fmla="*/ 335 h 527"/>
                <a:gd name="T38" fmla="*/ 362 w 471"/>
                <a:gd name="T39" fmla="*/ 260 h 527"/>
                <a:gd name="T40" fmla="*/ 267 w 471"/>
                <a:gd name="T41" fmla="*/ 165 h 527"/>
                <a:gd name="T42" fmla="*/ 192 w 471"/>
                <a:gd name="T43" fmla="*/ 241 h 527"/>
                <a:gd name="T44" fmla="*/ 219 w 471"/>
                <a:gd name="T45" fmla="*/ 268 h 527"/>
                <a:gd name="T46" fmla="*/ 129 w 471"/>
                <a:gd name="T47" fmla="*/ 352 h 527"/>
                <a:gd name="T48" fmla="*/ 129 w 471"/>
                <a:gd name="T49" fmla="*/ 41 h 527"/>
                <a:gd name="T50" fmla="*/ 308 w 471"/>
                <a:gd name="T51" fmla="*/ 41 h 527"/>
                <a:gd name="T52" fmla="*/ 308 w 471"/>
                <a:gd name="T53" fmla="*/ 163 h 527"/>
                <a:gd name="T54" fmla="*/ 431 w 471"/>
                <a:gd name="T55" fmla="*/ 163 h 527"/>
                <a:gd name="T56" fmla="*/ 431 w 471"/>
                <a:gd name="T57" fmla="*/ 456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71" h="527">
                  <a:moveTo>
                    <a:pt x="332" y="0"/>
                  </a:moveTo>
                  <a:lnTo>
                    <a:pt x="89" y="0"/>
                  </a:lnTo>
                  <a:lnTo>
                    <a:pt x="89" y="390"/>
                  </a:lnTo>
                  <a:lnTo>
                    <a:pt x="0" y="472"/>
                  </a:lnTo>
                  <a:lnTo>
                    <a:pt x="55" y="527"/>
                  </a:lnTo>
                  <a:lnTo>
                    <a:pt x="89" y="491"/>
                  </a:lnTo>
                  <a:lnTo>
                    <a:pt x="89" y="497"/>
                  </a:lnTo>
                  <a:lnTo>
                    <a:pt x="471" y="497"/>
                  </a:lnTo>
                  <a:lnTo>
                    <a:pt x="471" y="145"/>
                  </a:lnTo>
                  <a:lnTo>
                    <a:pt x="332" y="0"/>
                  </a:lnTo>
                  <a:close/>
                  <a:moveTo>
                    <a:pt x="338" y="65"/>
                  </a:moveTo>
                  <a:lnTo>
                    <a:pt x="404" y="133"/>
                  </a:lnTo>
                  <a:lnTo>
                    <a:pt x="338" y="133"/>
                  </a:lnTo>
                  <a:lnTo>
                    <a:pt x="338" y="65"/>
                  </a:lnTo>
                  <a:close/>
                  <a:moveTo>
                    <a:pt x="431" y="456"/>
                  </a:moveTo>
                  <a:lnTo>
                    <a:pt x="129" y="456"/>
                  </a:lnTo>
                  <a:lnTo>
                    <a:pt x="129" y="448"/>
                  </a:lnTo>
                  <a:lnTo>
                    <a:pt x="260" y="308"/>
                  </a:lnTo>
                  <a:lnTo>
                    <a:pt x="287" y="335"/>
                  </a:lnTo>
                  <a:lnTo>
                    <a:pt x="362" y="260"/>
                  </a:lnTo>
                  <a:lnTo>
                    <a:pt x="267" y="165"/>
                  </a:lnTo>
                  <a:lnTo>
                    <a:pt x="192" y="241"/>
                  </a:lnTo>
                  <a:lnTo>
                    <a:pt x="219" y="268"/>
                  </a:lnTo>
                  <a:lnTo>
                    <a:pt x="129" y="352"/>
                  </a:lnTo>
                  <a:lnTo>
                    <a:pt x="129" y="41"/>
                  </a:lnTo>
                  <a:lnTo>
                    <a:pt x="308" y="41"/>
                  </a:lnTo>
                  <a:lnTo>
                    <a:pt x="308" y="163"/>
                  </a:lnTo>
                  <a:lnTo>
                    <a:pt x="431" y="163"/>
                  </a:lnTo>
                  <a:lnTo>
                    <a:pt x="431" y="4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latinLnBrk="1"/>
              <a:endParaRPr lang="ko-KR" altLang="en-US">
                <a:solidFill>
                  <a:prstClr val="black"/>
                </a:solidFill>
                <a:latin typeface="맑은 고딕"/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139ED3A5-B9E8-4D56-8D6C-D137FCB28B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67</a:t>
            </a:fld>
            <a:endParaRPr lang="ko-KR" altLang="en-US"/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id="{C507C1FF-7B85-41EF-9665-E7C784DE9A76}"/>
              </a:ext>
            </a:extLst>
          </p:cNvPr>
          <p:cNvSpPr/>
          <p:nvPr/>
        </p:nvSpPr>
        <p:spPr>
          <a:xfrm>
            <a:off x="6541292" y="2254338"/>
            <a:ext cx="1940722" cy="13325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5" name="직사각형 94">
            <a:extLst>
              <a:ext uri="{FF2B5EF4-FFF2-40B4-BE49-F238E27FC236}">
                <a16:creationId xmlns:a16="http://schemas.microsoft.com/office/drawing/2014/main" id="{C507C1FF-7B85-41EF-9665-E7C784DE9A76}"/>
              </a:ext>
            </a:extLst>
          </p:cNvPr>
          <p:cNvSpPr/>
          <p:nvPr/>
        </p:nvSpPr>
        <p:spPr>
          <a:xfrm>
            <a:off x="697703" y="2519791"/>
            <a:ext cx="1883572" cy="13325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208C725-EC2A-4255-A367-EF2782EC5566}"/>
              </a:ext>
            </a:extLst>
          </p:cNvPr>
          <p:cNvSpPr txBox="1"/>
          <p:nvPr/>
        </p:nvSpPr>
        <p:spPr>
          <a:xfrm>
            <a:off x="492248" y="2098873"/>
            <a:ext cx="892234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7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공직자가 아니게 된 날부터 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년이 경과하지 아니한 퇴직자 포함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7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 직무수행 중 알게 된 비밀 또는</a:t>
            </a:r>
            <a:r>
              <a:rPr lang="en-US" altLang="ko-KR" sz="17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7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7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소속기관의 미공개 정보를 이용하여 </a:t>
            </a:r>
            <a:r>
              <a:rPr lang="ko-KR" altLang="en-US" sz="17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재물 또는 재산상 이익</a:t>
            </a:r>
            <a:r>
              <a:rPr lang="ko-KR" altLang="en-US" sz="17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얻거나 </a:t>
            </a:r>
            <a:r>
              <a:rPr lang="ko-KR" altLang="en-US" sz="17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7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7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자로 하여금 취득</a:t>
            </a:r>
            <a:r>
              <a:rPr lang="ko-KR" altLang="en-US" sz="17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하게 하는 </a:t>
            </a:r>
            <a:r>
              <a:rPr lang="ko-KR" altLang="en-US" sz="17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행위 금지</a:t>
            </a:r>
            <a:endParaRPr lang="en-US" altLang="ko-KR" sz="17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7E3A3A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603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그래픽 254">
            <a:extLst>
              <a:ext uri="{FF2B5EF4-FFF2-40B4-BE49-F238E27FC236}">
                <a16:creationId xmlns:a16="http://schemas.microsoft.com/office/drawing/2014/main" id="{D98D8068-9567-47F5-A9F7-75DB5423CAD4}"/>
              </a:ext>
            </a:extLst>
          </p:cNvPr>
          <p:cNvSpPr/>
          <p:nvPr/>
        </p:nvSpPr>
        <p:spPr>
          <a:xfrm>
            <a:off x="7244067" y="3922785"/>
            <a:ext cx="493566" cy="493564"/>
          </a:xfrm>
          <a:custGeom>
            <a:avLst/>
            <a:gdLst>
              <a:gd name="connsiteX0" fmla="*/ 435769 w 866775"/>
              <a:gd name="connsiteY0" fmla="*/ 864394 h 866775"/>
              <a:gd name="connsiteX1" fmla="*/ 7144 w 866775"/>
              <a:gd name="connsiteY1" fmla="*/ 435769 h 866775"/>
              <a:gd name="connsiteX2" fmla="*/ 435769 w 866775"/>
              <a:gd name="connsiteY2" fmla="*/ 7144 h 866775"/>
              <a:gd name="connsiteX3" fmla="*/ 864394 w 866775"/>
              <a:gd name="connsiteY3" fmla="*/ 435769 h 866775"/>
              <a:gd name="connsiteX4" fmla="*/ 435769 w 866775"/>
              <a:gd name="connsiteY4" fmla="*/ 864394 h 866775"/>
              <a:gd name="connsiteX5" fmla="*/ 441054 w 866775"/>
              <a:gd name="connsiteY5" fmla="*/ 539462 h 866775"/>
              <a:gd name="connsiteX6" fmla="*/ 424830 w 866775"/>
              <a:gd name="connsiteY6" fmla="*/ 533113 h 866775"/>
              <a:gd name="connsiteX7" fmla="*/ 393440 w 866775"/>
              <a:gd name="connsiteY7" fmla="*/ 499960 h 866775"/>
              <a:gd name="connsiteX8" fmla="*/ 387797 w 866775"/>
              <a:gd name="connsiteY8" fmla="*/ 492200 h 866775"/>
              <a:gd name="connsiteX9" fmla="*/ 308087 w 866775"/>
              <a:gd name="connsiteY9" fmla="*/ 547221 h 866775"/>
              <a:gd name="connsiteX10" fmla="*/ 351469 w 866775"/>
              <a:gd name="connsiteY10" fmla="*/ 593424 h 866775"/>
              <a:gd name="connsiteX11" fmla="*/ 408253 w 866775"/>
              <a:gd name="connsiteY11" fmla="*/ 624109 h 866775"/>
              <a:gd name="connsiteX12" fmla="*/ 408253 w 866775"/>
              <a:gd name="connsiteY12" fmla="*/ 682657 h 866775"/>
              <a:gd name="connsiteX13" fmla="*/ 471739 w 866775"/>
              <a:gd name="connsiteY13" fmla="*/ 682657 h 866775"/>
              <a:gd name="connsiteX14" fmla="*/ 471739 w 866775"/>
              <a:gd name="connsiteY14" fmla="*/ 624814 h 866775"/>
              <a:gd name="connsiteX15" fmla="*/ 521469 w 866775"/>
              <a:gd name="connsiteY15" fmla="*/ 592366 h 866775"/>
              <a:gd name="connsiteX16" fmla="*/ 557444 w 866775"/>
              <a:gd name="connsiteY16" fmla="*/ 559213 h 866775"/>
              <a:gd name="connsiteX17" fmla="*/ 567673 w 866775"/>
              <a:gd name="connsiteY17" fmla="*/ 514420 h 866775"/>
              <a:gd name="connsiteX18" fmla="*/ 558502 w 866775"/>
              <a:gd name="connsiteY18" fmla="*/ 467159 h 866775"/>
              <a:gd name="connsiteX19" fmla="*/ 517942 w 866775"/>
              <a:gd name="connsiteY19" fmla="*/ 431889 h 866775"/>
              <a:gd name="connsiteX20" fmla="*/ 451635 w 866775"/>
              <a:gd name="connsiteY20" fmla="*/ 394856 h 866775"/>
              <a:gd name="connsiteX21" fmla="*/ 407901 w 866775"/>
              <a:gd name="connsiteY21" fmla="*/ 370167 h 866775"/>
              <a:gd name="connsiteX22" fmla="*/ 399083 w 866775"/>
              <a:gd name="connsiteY22" fmla="*/ 357117 h 866775"/>
              <a:gd name="connsiteX23" fmla="*/ 411780 w 866775"/>
              <a:gd name="connsiteY23" fmla="*/ 341599 h 866775"/>
              <a:gd name="connsiteX24" fmla="*/ 432237 w 866775"/>
              <a:gd name="connsiteY24" fmla="*/ 332076 h 866775"/>
              <a:gd name="connsiteX25" fmla="*/ 478088 w 866775"/>
              <a:gd name="connsiteY25" fmla="*/ 371578 h 866775"/>
              <a:gd name="connsiteX26" fmla="*/ 483731 w 866775"/>
              <a:gd name="connsiteY26" fmla="*/ 379337 h 866775"/>
              <a:gd name="connsiteX27" fmla="*/ 563440 w 866775"/>
              <a:gd name="connsiteY27" fmla="*/ 324316 h 866775"/>
              <a:gd name="connsiteX28" fmla="*/ 471739 w 866775"/>
              <a:gd name="connsiteY28" fmla="*/ 246723 h 866775"/>
              <a:gd name="connsiteX29" fmla="*/ 471739 w 866775"/>
              <a:gd name="connsiteY29" fmla="*/ 188881 h 866775"/>
              <a:gd name="connsiteX30" fmla="*/ 408253 w 866775"/>
              <a:gd name="connsiteY30" fmla="*/ 188881 h 866775"/>
              <a:gd name="connsiteX31" fmla="*/ 408253 w 866775"/>
              <a:gd name="connsiteY31" fmla="*/ 244607 h 866775"/>
              <a:gd name="connsiteX32" fmla="*/ 350058 w 866775"/>
              <a:gd name="connsiteY32" fmla="*/ 286931 h 866775"/>
              <a:gd name="connsiteX33" fmla="*/ 310909 w 866775"/>
              <a:gd name="connsiteY33" fmla="*/ 330665 h 866775"/>
              <a:gd name="connsiteX34" fmla="*/ 303855 w 866775"/>
              <a:gd name="connsiteY34" fmla="*/ 365935 h 866775"/>
              <a:gd name="connsiteX35" fmla="*/ 313025 w 866775"/>
              <a:gd name="connsiteY35" fmla="*/ 404731 h 866775"/>
              <a:gd name="connsiteX36" fmla="*/ 352527 w 866775"/>
              <a:gd name="connsiteY36" fmla="*/ 442117 h 866775"/>
              <a:gd name="connsiteX37" fmla="*/ 418482 w 866775"/>
              <a:gd name="connsiteY37" fmla="*/ 477740 h 866775"/>
              <a:gd name="connsiteX38" fmla="*/ 463274 w 866775"/>
              <a:gd name="connsiteY38" fmla="*/ 502076 h 866775"/>
              <a:gd name="connsiteX39" fmla="*/ 472444 w 866775"/>
              <a:gd name="connsiteY39" fmla="*/ 515126 h 866775"/>
              <a:gd name="connsiteX40" fmla="*/ 459747 w 866775"/>
              <a:gd name="connsiteY40" fmla="*/ 529939 h 866775"/>
              <a:gd name="connsiteX41" fmla="*/ 441054 w 866775"/>
              <a:gd name="connsiteY41" fmla="*/ 539462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866775" h="866775">
                <a:moveTo>
                  <a:pt x="435769" y="864394"/>
                </a:moveTo>
                <a:cubicBezTo>
                  <a:pt x="199046" y="864394"/>
                  <a:pt x="7144" y="672492"/>
                  <a:pt x="7144" y="435769"/>
                </a:cubicBezTo>
                <a:cubicBezTo>
                  <a:pt x="7144" y="199046"/>
                  <a:pt x="199046" y="7144"/>
                  <a:pt x="435769" y="7144"/>
                </a:cubicBezTo>
                <a:cubicBezTo>
                  <a:pt x="672492" y="7144"/>
                  <a:pt x="864394" y="199046"/>
                  <a:pt x="864394" y="435769"/>
                </a:cubicBezTo>
                <a:cubicBezTo>
                  <a:pt x="864394" y="672492"/>
                  <a:pt x="672492" y="864394"/>
                  <a:pt x="435769" y="864394"/>
                </a:cubicBezTo>
                <a:close/>
                <a:moveTo>
                  <a:pt x="441054" y="539462"/>
                </a:moveTo>
                <a:cubicBezTo>
                  <a:pt x="437057" y="539462"/>
                  <a:pt x="431649" y="537346"/>
                  <a:pt x="424830" y="533113"/>
                </a:cubicBezTo>
                <a:cubicBezTo>
                  <a:pt x="418011" y="528881"/>
                  <a:pt x="407548" y="517830"/>
                  <a:pt x="393440" y="499960"/>
                </a:cubicBezTo>
                <a:lnTo>
                  <a:pt x="387797" y="492200"/>
                </a:lnTo>
                <a:lnTo>
                  <a:pt x="308087" y="547221"/>
                </a:lnTo>
                <a:cubicBezTo>
                  <a:pt x="317493" y="563680"/>
                  <a:pt x="331953" y="579081"/>
                  <a:pt x="351469" y="593424"/>
                </a:cubicBezTo>
                <a:cubicBezTo>
                  <a:pt x="370985" y="607768"/>
                  <a:pt x="389913" y="617996"/>
                  <a:pt x="408253" y="624109"/>
                </a:cubicBezTo>
                <a:lnTo>
                  <a:pt x="408253" y="682657"/>
                </a:lnTo>
                <a:lnTo>
                  <a:pt x="471739" y="682657"/>
                </a:lnTo>
                <a:lnTo>
                  <a:pt x="471739" y="624814"/>
                </a:lnTo>
                <a:cubicBezTo>
                  <a:pt x="487728" y="616350"/>
                  <a:pt x="504305" y="605534"/>
                  <a:pt x="521469" y="592366"/>
                </a:cubicBezTo>
                <a:cubicBezTo>
                  <a:pt x="538634" y="579199"/>
                  <a:pt x="550626" y="568148"/>
                  <a:pt x="557444" y="559213"/>
                </a:cubicBezTo>
                <a:cubicBezTo>
                  <a:pt x="564263" y="550278"/>
                  <a:pt x="567673" y="535347"/>
                  <a:pt x="567673" y="514420"/>
                </a:cubicBezTo>
                <a:cubicBezTo>
                  <a:pt x="567673" y="493493"/>
                  <a:pt x="564616" y="477740"/>
                  <a:pt x="558502" y="467159"/>
                </a:cubicBezTo>
                <a:cubicBezTo>
                  <a:pt x="552389" y="456578"/>
                  <a:pt x="538869" y="444821"/>
                  <a:pt x="517942" y="431889"/>
                </a:cubicBezTo>
                <a:cubicBezTo>
                  <a:pt x="497015" y="418957"/>
                  <a:pt x="474913" y="406613"/>
                  <a:pt x="451635" y="394856"/>
                </a:cubicBezTo>
                <a:cubicBezTo>
                  <a:pt x="428357" y="383099"/>
                  <a:pt x="413779" y="374870"/>
                  <a:pt x="407901" y="370167"/>
                </a:cubicBezTo>
                <a:cubicBezTo>
                  <a:pt x="402022" y="365464"/>
                  <a:pt x="399083" y="361115"/>
                  <a:pt x="399083" y="357117"/>
                </a:cubicBezTo>
                <a:cubicBezTo>
                  <a:pt x="399083" y="353120"/>
                  <a:pt x="403316" y="347947"/>
                  <a:pt x="411780" y="341599"/>
                </a:cubicBezTo>
                <a:cubicBezTo>
                  <a:pt x="420245" y="335250"/>
                  <a:pt x="427064" y="332076"/>
                  <a:pt x="432237" y="332076"/>
                </a:cubicBezTo>
                <a:cubicBezTo>
                  <a:pt x="442112" y="332076"/>
                  <a:pt x="457396" y="345243"/>
                  <a:pt x="478088" y="371578"/>
                </a:cubicBezTo>
                <a:lnTo>
                  <a:pt x="483731" y="379337"/>
                </a:lnTo>
                <a:lnTo>
                  <a:pt x="563440" y="324316"/>
                </a:lnTo>
                <a:cubicBezTo>
                  <a:pt x="544159" y="291398"/>
                  <a:pt x="513593" y="265534"/>
                  <a:pt x="471739" y="246723"/>
                </a:cubicBezTo>
                <a:lnTo>
                  <a:pt x="471739" y="188881"/>
                </a:lnTo>
                <a:lnTo>
                  <a:pt x="408253" y="188881"/>
                </a:lnTo>
                <a:lnTo>
                  <a:pt x="408253" y="244607"/>
                </a:lnTo>
                <a:cubicBezTo>
                  <a:pt x="390854" y="253542"/>
                  <a:pt x="371456" y="267650"/>
                  <a:pt x="350058" y="286931"/>
                </a:cubicBezTo>
                <a:cubicBezTo>
                  <a:pt x="328661" y="306211"/>
                  <a:pt x="315612" y="320789"/>
                  <a:pt x="310909" y="330665"/>
                </a:cubicBezTo>
                <a:cubicBezTo>
                  <a:pt x="306206" y="340541"/>
                  <a:pt x="303855" y="352297"/>
                  <a:pt x="303855" y="365935"/>
                </a:cubicBezTo>
                <a:cubicBezTo>
                  <a:pt x="303855" y="379572"/>
                  <a:pt x="306912" y="392505"/>
                  <a:pt x="313025" y="404731"/>
                </a:cubicBezTo>
                <a:cubicBezTo>
                  <a:pt x="319139" y="416958"/>
                  <a:pt x="332306" y="429420"/>
                  <a:pt x="352527" y="442117"/>
                </a:cubicBezTo>
                <a:cubicBezTo>
                  <a:pt x="372749" y="454814"/>
                  <a:pt x="394733" y="466688"/>
                  <a:pt x="418482" y="477740"/>
                </a:cubicBezTo>
                <a:cubicBezTo>
                  <a:pt x="442230" y="488791"/>
                  <a:pt x="457161" y="496903"/>
                  <a:pt x="463274" y="502076"/>
                </a:cubicBezTo>
                <a:cubicBezTo>
                  <a:pt x="469388" y="507249"/>
                  <a:pt x="472444" y="511599"/>
                  <a:pt x="472444" y="515126"/>
                </a:cubicBezTo>
                <a:cubicBezTo>
                  <a:pt x="472444" y="518653"/>
                  <a:pt x="468212" y="523590"/>
                  <a:pt x="459747" y="529939"/>
                </a:cubicBezTo>
                <a:cubicBezTo>
                  <a:pt x="451282" y="536288"/>
                  <a:pt x="445052" y="539462"/>
                  <a:pt x="441054" y="539462"/>
                </a:cubicBezTo>
                <a:close/>
              </a:path>
            </a:pathLst>
          </a:custGeom>
          <a:solidFill>
            <a:srgbClr val="A6A6A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06" name="그룹 105">
            <a:extLst>
              <a:ext uri="{FF2B5EF4-FFF2-40B4-BE49-F238E27FC236}">
                <a16:creationId xmlns:a16="http://schemas.microsoft.com/office/drawing/2014/main" id="{D61DC52F-0E92-474B-886E-A373E5E52626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sp>
          <p:nvSpPr>
            <p:cNvPr id="107" name="직사각형 106">
              <a:extLst>
                <a:ext uri="{FF2B5EF4-FFF2-40B4-BE49-F238E27FC236}">
                  <a16:creationId xmlns:a16="http://schemas.microsoft.com/office/drawing/2014/main" id="{30D33C16-B420-40C8-8CA0-4BEFF5FA8C69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F0E2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014E0238-6E6F-41BE-9933-EAF4216BFD49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9B4F71"/>
                </a:gs>
                <a:gs pos="100000">
                  <a:srgbClr val="A56345">
                    <a:shade val="100000"/>
                    <a:satMod val="115000"/>
                  </a:srgb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ko-KR" altLang="en-US"/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255E7E91-CBC3-4476-99B7-FC35046B6F52}"/>
                </a:ext>
              </a:extLst>
            </p:cNvPr>
            <p:cNvSpPr txBox="1"/>
            <p:nvPr/>
          </p:nvSpPr>
          <p:spPr>
            <a:xfrm>
              <a:off x="244888" y="4883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fontAlgn="base"/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794933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직무상 비밀 등 이용 금지</a:t>
              </a:r>
            </a:p>
          </p:txBody>
        </p:sp>
        <p:sp>
          <p:nvSpPr>
            <p:cNvPr id="110" name="사각형: 둥근 모서리 109">
              <a:extLst>
                <a:ext uri="{FF2B5EF4-FFF2-40B4-BE49-F238E27FC236}">
                  <a16:creationId xmlns:a16="http://schemas.microsoft.com/office/drawing/2014/main" id="{B7D254AF-84F0-4530-821A-B34EBC19A8EF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E0C3B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14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A56345"/>
                </a:solidFill>
                <a:latin typeface="+mj-ea"/>
                <a:ea typeface="+mj-ea"/>
              </a:endParaRP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86A95239-B4F7-44C6-B890-577F4BD7426B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제한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금지 행위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5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112" name="직사각형 111">
              <a:extLst>
                <a:ext uri="{FF2B5EF4-FFF2-40B4-BE49-F238E27FC236}">
                  <a16:creationId xmlns:a16="http://schemas.microsoft.com/office/drawing/2014/main" id="{4C18E92B-D3A4-4D12-8B1E-AB6D22ABA9BF}"/>
                </a:ext>
              </a:extLst>
            </p:cNvPr>
            <p:cNvSpPr/>
            <p:nvPr/>
          </p:nvSpPr>
          <p:spPr>
            <a:xfrm>
              <a:off x="1" y="0"/>
              <a:ext cx="9905999" cy="36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13" name="그룹 112">
              <a:extLst>
                <a:ext uri="{FF2B5EF4-FFF2-40B4-BE49-F238E27FC236}">
                  <a16:creationId xmlns:a16="http://schemas.microsoft.com/office/drawing/2014/main" id="{C758809F-A41F-45E8-9E72-68582BEBF525}"/>
                </a:ext>
              </a:extLst>
            </p:cNvPr>
            <p:cNvGrpSpPr/>
            <p:nvPr/>
          </p:nvGrpSpPr>
          <p:grpSpPr>
            <a:xfrm>
              <a:off x="8365185" y="372291"/>
              <a:ext cx="1160207" cy="276999"/>
              <a:chOff x="4300628" y="-710341"/>
              <a:chExt cx="1160207" cy="276999"/>
            </a:xfrm>
          </p:grpSpPr>
          <p:sp>
            <p:nvSpPr>
              <p:cNvPr id="120" name="Freeform 458">
                <a:extLst>
                  <a:ext uri="{FF2B5EF4-FFF2-40B4-BE49-F238E27FC236}">
                    <a16:creationId xmlns:a16="http://schemas.microsoft.com/office/drawing/2014/main" id="{040023A4-ADB2-4991-9A39-6504C67DC05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A2566D"/>
                  </a:gs>
                  <a:gs pos="0">
                    <a:srgbClr val="F0E2DC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21" name="직사각형 120">
                <a:extLst>
                  <a:ext uri="{FF2B5EF4-FFF2-40B4-BE49-F238E27FC236}">
                    <a16:creationId xmlns:a16="http://schemas.microsoft.com/office/drawing/2014/main" id="{5043E3CD-4C6E-40D1-8CD1-829F1A25CAA7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  <p:grpSp>
          <p:nvGrpSpPr>
            <p:cNvPr id="114" name="그룹 113">
              <a:extLst>
                <a:ext uri="{FF2B5EF4-FFF2-40B4-BE49-F238E27FC236}">
                  <a16:creationId xmlns:a16="http://schemas.microsoft.com/office/drawing/2014/main" id="{0ABA95B8-52D6-4B81-96BC-CA12E40BD0C3}"/>
                </a:ext>
              </a:extLst>
            </p:cNvPr>
            <p:cNvGrpSpPr/>
            <p:nvPr/>
          </p:nvGrpSpPr>
          <p:grpSpPr>
            <a:xfrm>
              <a:off x="7564850" y="372291"/>
              <a:ext cx="1160207" cy="276999"/>
              <a:chOff x="4300628" y="-710341"/>
              <a:chExt cx="1160207" cy="276999"/>
            </a:xfrm>
          </p:grpSpPr>
          <p:sp>
            <p:nvSpPr>
              <p:cNvPr id="118" name="Freeform 458">
                <a:extLst>
                  <a:ext uri="{FF2B5EF4-FFF2-40B4-BE49-F238E27FC236}">
                    <a16:creationId xmlns:a16="http://schemas.microsoft.com/office/drawing/2014/main" id="{FAE9CFEE-C86D-4E26-950E-2047B70B7F2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A2566D"/>
                  </a:gs>
                  <a:gs pos="0">
                    <a:srgbClr val="F0E2DC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119" name="직사각형 118">
                <a:extLst>
                  <a:ext uri="{FF2B5EF4-FFF2-40B4-BE49-F238E27FC236}">
                    <a16:creationId xmlns:a16="http://schemas.microsoft.com/office/drawing/2014/main" id="{012ED457-05DD-4460-829B-F86BCC0924F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115" name="그룹 114">
              <a:extLst>
                <a:ext uri="{FF2B5EF4-FFF2-40B4-BE49-F238E27FC236}">
                  <a16:creationId xmlns:a16="http://schemas.microsoft.com/office/drawing/2014/main" id="{1F21688A-D466-498D-8AD5-DB2072BE7392}"/>
                </a:ext>
              </a:extLst>
            </p:cNvPr>
            <p:cNvGrpSpPr/>
            <p:nvPr/>
          </p:nvGrpSpPr>
          <p:grpSpPr>
            <a:xfrm>
              <a:off x="6764516" y="372291"/>
              <a:ext cx="1160207" cy="276999"/>
              <a:chOff x="4300628" y="-710341"/>
              <a:chExt cx="1160207" cy="276999"/>
            </a:xfrm>
          </p:grpSpPr>
          <p:sp>
            <p:nvSpPr>
              <p:cNvPr id="116" name="Freeform 458">
                <a:extLst>
                  <a:ext uri="{FF2B5EF4-FFF2-40B4-BE49-F238E27FC236}">
                    <a16:creationId xmlns:a16="http://schemas.microsoft.com/office/drawing/2014/main" id="{A94A6008-1431-4DB6-903F-E4F614B1F6C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>
                <a:gsLst>
                  <a:gs pos="2000">
                    <a:schemeClr val="accent2">
                      <a:lumMod val="75000"/>
                    </a:schemeClr>
                  </a:gs>
                  <a:gs pos="62000">
                    <a:srgbClr val="A0546F"/>
                  </a:gs>
                </a:gsLst>
                <a:lin ang="5400000" scaled="1"/>
              </a:gradFill>
              <a:ln>
                <a:noFill/>
              </a:ln>
              <a:effectLst>
                <a:outerShdw blurRad="50800" dist="63500" dir="5400000" sx="93000" sy="93000" algn="t" rotWithShape="0">
                  <a:srgbClr val="A0546F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7" name="직사각형 116">
                <a:extLst>
                  <a:ext uri="{FF2B5EF4-FFF2-40B4-BE49-F238E27FC236}">
                    <a16:creationId xmlns:a16="http://schemas.microsoft.com/office/drawing/2014/main" id="{CD6311D4-122E-4591-80E2-468F6D05F311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</p:grpSp>
      <p:sp>
        <p:nvSpPr>
          <p:cNvPr id="77" name="사각형: 둥근 위쪽 모서리 76">
            <a:extLst>
              <a:ext uri="{FF2B5EF4-FFF2-40B4-BE49-F238E27FC236}">
                <a16:creationId xmlns:a16="http://schemas.microsoft.com/office/drawing/2014/main" id="{6781FF84-36C0-4841-80DC-F6DD0AACAE83}"/>
              </a:ext>
            </a:extLst>
          </p:cNvPr>
          <p:cNvSpPr/>
          <p:nvPr/>
        </p:nvSpPr>
        <p:spPr>
          <a:xfrm>
            <a:off x="1242848" y="1471306"/>
            <a:ext cx="2439603" cy="469898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78" name="사각형: 둥근 위쪽 모서리 77">
            <a:extLst>
              <a:ext uri="{FF2B5EF4-FFF2-40B4-BE49-F238E27FC236}">
                <a16:creationId xmlns:a16="http://schemas.microsoft.com/office/drawing/2014/main" id="{A1E7785E-6F90-43EB-8E8F-CA48E7597969}"/>
              </a:ext>
            </a:extLst>
          </p:cNvPr>
          <p:cNvSpPr/>
          <p:nvPr/>
        </p:nvSpPr>
        <p:spPr>
          <a:xfrm>
            <a:off x="3763991" y="1471306"/>
            <a:ext cx="2439603" cy="469898"/>
          </a:xfrm>
          <a:prstGeom prst="round2SameRect">
            <a:avLst/>
          </a:prstGeom>
          <a:solidFill>
            <a:srgbClr val="DDB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79" name="사각형: 둥근 위쪽 모서리 78">
            <a:extLst>
              <a:ext uri="{FF2B5EF4-FFF2-40B4-BE49-F238E27FC236}">
                <a16:creationId xmlns:a16="http://schemas.microsoft.com/office/drawing/2014/main" id="{304412D9-3166-49C7-92B8-E774010BE1F1}"/>
              </a:ext>
            </a:extLst>
          </p:cNvPr>
          <p:cNvSpPr/>
          <p:nvPr/>
        </p:nvSpPr>
        <p:spPr>
          <a:xfrm>
            <a:off x="6285132" y="1471306"/>
            <a:ext cx="2439603" cy="469898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80" name="사각형: 둥근 모서리 79">
            <a:extLst>
              <a:ext uri="{FF2B5EF4-FFF2-40B4-BE49-F238E27FC236}">
                <a16:creationId xmlns:a16="http://schemas.microsoft.com/office/drawing/2014/main" id="{8108D49F-AB83-4355-BD02-122780D152B2}"/>
              </a:ext>
            </a:extLst>
          </p:cNvPr>
          <p:cNvSpPr/>
          <p:nvPr/>
        </p:nvSpPr>
        <p:spPr>
          <a:xfrm flipV="1">
            <a:off x="417513" y="1917698"/>
            <a:ext cx="9071811" cy="977902"/>
          </a:xfrm>
          <a:prstGeom prst="roundRect">
            <a:avLst/>
          </a:prstGeom>
          <a:gradFill flip="none" rotWithShape="1">
            <a:gsLst>
              <a:gs pos="100000">
                <a:srgbClr val="AC6041">
                  <a:lumMod val="46000"/>
                  <a:lumOff val="54000"/>
                </a:srgbClr>
              </a:gs>
              <a:gs pos="76000">
                <a:srgbClr val="E7D6D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화살표: 오른쪽 72"/>
          <p:cNvSpPr/>
          <p:nvPr/>
        </p:nvSpPr>
        <p:spPr>
          <a:xfrm>
            <a:off x="4039999" y="4370542"/>
            <a:ext cx="2344147" cy="715109"/>
          </a:xfrm>
          <a:prstGeom prst="rightArrow">
            <a:avLst>
              <a:gd name="adj1" fmla="val 59963"/>
              <a:gd name="adj2" fmla="val 69172"/>
            </a:avLst>
          </a:prstGeom>
          <a:solidFill>
            <a:srgbClr val="F1E4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3" name="Freeform 19"/>
          <p:cNvSpPr>
            <a:spLocks noEditPoints="1"/>
          </p:cNvSpPr>
          <p:nvPr/>
        </p:nvSpPr>
        <p:spPr bwMode="auto">
          <a:xfrm>
            <a:off x="2082800" y="3918164"/>
            <a:ext cx="1183639" cy="763639"/>
          </a:xfrm>
          <a:custGeom>
            <a:avLst/>
            <a:gdLst>
              <a:gd name="T0" fmla="*/ 296 w 310"/>
              <a:gd name="T1" fmla="*/ 200 h 200"/>
              <a:gd name="T2" fmla="*/ 306 w 310"/>
              <a:gd name="T3" fmla="*/ 196 h 200"/>
              <a:gd name="T4" fmla="*/ 310 w 310"/>
              <a:gd name="T5" fmla="*/ 14 h 200"/>
              <a:gd name="T6" fmla="*/ 306 w 310"/>
              <a:gd name="T7" fmla="*/ 4 h 200"/>
              <a:gd name="T8" fmla="*/ 14 w 310"/>
              <a:gd name="T9" fmla="*/ 0 h 200"/>
              <a:gd name="T10" fmla="*/ 4 w 310"/>
              <a:gd name="T11" fmla="*/ 4 h 200"/>
              <a:gd name="T12" fmla="*/ 0 w 310"/>
              <a:gd name="T13" fmla="*/ 186 h 200"/>
              <a:gd name="T14" fmla="*/ 4 w 310"/>
              <a:gd name="T15" fmla="*/ 196 h 200"/>
              <a:gd name="T16" fmla="*/ 146 w 310"/>
              <a:gd name="T17" fmla="*/ 200 h 200"/>
              <a:gd name="T18" fmla="*/ 74 w 310"/>
              <a:gd name="T19" fmla="*/ 52 h 200"/>
              <a:gd name="T20" fmla="*/ 78 w 310"/>
              <a:gd name="T21" fmla="*/ 56 h 200"/>
              <a:gd name="T22" fmla="*/ 74 w 310"/>
              <a:gd name="T23" fmla="*/ 60 h 200"/>
              <a:gd name="T24" fmla="*/ 26 w 310"/>
              <a:gd name="T25" fmla="*/ 58 h 200"/>
              <a:gd name="T26" fmla="*/ 26 w 310"/>
              <a:gd name="T27" fmla="*/ 52 h 200"/>
              <a:gd name="T28" fmla="*/ 78 w 310"/>
              <a:gd name="T29" fmla="*/ 174 h 200"/>
              <a:gd name="T30" fmla="*/ 62 w 310"/>
              <a:gd name="T31" fmla="*/ 166 h 200"/>
              <a:gd name="T32" fmla="*/ 54 w 310"/>
              <a:gd name="T33" fmla="*/ 150 h 200"/>
              <a:gd name="T34" fmla="*/ 68 w 310"/>
              <a:gd name="T35" fmla="*/ 130 h 200"/>
              <a:gd name="T36" fmla="*/ 100 w 310"/>
              <a:gd name="T37" fmla="*/ 150 h 200"/>
              <a:gd name="T38" fmla="*/ 94 w 310"/>
              <a:gd name="T39" fmla="*/ 166 h 200"/>
              <a:gd name="T40" fmla="*/ 78 w 310"/>
              <a:gd name="T41" fmla="*/ 174 h 200"/>
              <a:gd name="T42" fmla="*/ 82 w 310"/>
              <a:gd name="T43" fmla="*/ 130 h 200"/>
              <a:gd name="T44" fmla="*/ 96 w 310"/>
              <a:gd name="T45" fmla="*/ 140 h 200"/>
              <a:gd name="T46" fmla="*/ 132 w 310"/>
              <a:gd name="T47" fmla="*/ 104 h 200"/>
              <a:gd name="T48" fmla="*/ 26 w 310"/>
              <a:gd name="T49" fmla="*/ 104 h 200"/>
              <a:gd name="T50" fmla="*/ 26 w 310"/>
              <a:gd name="T51" fmla="*/ 98 h 200"/>
              <a:gd name="T52" fmla="*/ 132 w 310"/>
              <a:gd name="T53" fmla="*/ 96 h 200"/>
              <a:gd name="T54" fmla="*/ 136 w 310"/>
              <a:gd name="T55" fmla="*/ 100 h 200"/>
              <a:gd name="T56" fmla="*/ 132 w 310"/>
              <a:gd name="T57" fmla="*/ 104 h 200"/>
              <a:gd name="T58" fmla="*/ 28 w 310"/>
              <a:gd name="T59" fmla="*/ 82 h 200"/>
              <a:gd name="T60" fmla="*/ 24 w 310"/>
              <a:gd name="T61" fmla="*/ 78 h 200"/>
              <a:gd name="T62" fmla="*/ 132 w 310"/>
              <a:gd name="T63" fmla="*/ 74 h 200"/>
              <a:gd name="T64" fmla="*/ 136 w 310"/>
              <a:gd name="T65" fmla="*/ 78 h 200"/>
              <a:gd name="T66" fmla="*/ 132 w 310"/>
              <a:gd name="T67" fmla="*/ 82 h 200"/>
              <a:gd name="T68" fmla="*/ 188 w 310"/>
              <a:gd name="T69" fmla="*/ 166 h 200"/>
              <a:gd name="T70" fmla="*/ 162 w 310"/>
              <a:gd name="T71" fmla="*/ 172 h 200"/>
              <a:gd name="T72" fmla="*/ 154 w 310"/>
              <a:gd name="T73" fmla="*/ 166 h 200"/>
              <a:gd name="T74" fmla="*/ 156 w 310"/>
              <a:gd name="T75" fmla="*/ 110 h 200"/>
              <a:gd name="T76" fmla="*/ 180 w 310"/>
              <a:gd name="T77" fmla="*/ 108 h 200"/>
              <a:gd name="T78" fmla="*/ 188 w 310"/>
              <a:gd name="T79" fmla="*/ 166 h 200"/>
              <a:gd name="T80" fmla="*/ 234 w 310"/>
              <a:gd name="T81" fmla="*/ 170 h 200"/>
              <a:gd name="T82" fmla="*/ 210 w 310"/>
              <a:gd name="T83" fmla="*/ 172 h 200"/>
              <a:gd name="T84" fmla="*/ 202 w 310"/>
              <a:gd name="T85" fmla="*/ 86 h 200"/>
              <a:gd name="T86" fmla="*/ 210 w 310"/>
              <a:gd name="T87" fmla="*/ 78 h 200"/>
              <a:gd name="T88" fmla="*/ 234 w 310"/>
              <a:gd name="T89" fmla="*/ 80 h 200"/>
              <a:gd name="T90" fmla="*/ 286 w 310"/>
              <a:gd name="T91" fmla="*/ 166 h 200"/>
              <a:gd name="T92" fmla="*/ 278 w 310"/>
              <a:gd name="T93" fmla="*/ 172 h 200"/>
              <a:gd name="T94" fmla="*/ 254 w 310"/>
              <a:gd name="T95" fmla="*/ 170 h 200"/>
              <a:gd name="T96" fmla="*/ 252 w 310"/>
              <a:gd name="T97" fmla="*/ 42 h 200"/>
              <a:gd name="T98" fmla="*/ 278 w 310"/>
              <a:gd name="T99" fmla="*/ 34 h 200"/>
              <a:gd name="T100" fmla="*/ 286 w 310"/>
              <a:gd name="T101" fmla="*/ 42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10" h="200">
                <a:moveTo>
                  <a:pt x="164" y="200"/>
                </a:moveTo>
                <a:lnTo>
                  <a:pt x="164" y="200"/>
                </a:lnTo>
                <a:lnTo>
                  <a:pt x="296" y="200"/>
                </a:lnTo>
                <a:lnTo>
                  <a:pt x="296" y="200"/>
                </a:lnTo>
                <a:lnTo>
                  <a:pt x="302" y="200"/>
                </a:lnTo>
                <a:lnTo>
                  <a:pt x="306" y="196"/>
                </a:lnTo>
                <a:lnTo>
                  <a:pt x="310" y="192"/>
                </a:lnTo>
                <a:lnTo>
                  <a:pt x="310" y="186"/>
                </a:lnTo>
                <a:lnTo>
                  <a:pt x="310" y="14"/>
                </a:lnTo>
                <a:lnTo>
                  <a:pt x="310" y="14"/>
                </a:lnTo>
                <a:lnTo>
                  <a:pt x="310" y="8"/>
                </a:lnTo>
                <a:lnTo>
                  <a:pt x="306" y="4"/>
                </a:lnTo>
                <a:lnTo>
                  <a:pt x="302" y="0"/>
                </a:lnTo>
                <a:lnTo>
                  <a:pt x="296" y="0"/>
                </a:lnTo>
                <a:lnTo>
                  <a:pt x="14" y="0"/>
                </a:lnTo>
                <a:lnTo>
                  <a:pt x="14" y="0"/>
                </a:lnTo>
                <a:lnTo>
                  <a:pt x="8" y="0"/>
                </a:lnTo>
                <a:lnTo>
                  <a:pt x="4" y="4"/>
                </a:lnTo>
                <a:lnTo>
                  <a:pt x="0" y="8"/>
                </a:lnTo>
                <a:lnTo>
                  <a:pt x="0" y="14"/>
                </a:lnTo>
                <a:lnTo>
                  <a:pt x="0" y="186"/>
                </a:lnTo>
                <a:lnTo>
                  <a:pt x="0" y="186"/>
                </a:lnTo>
                <a:lnTo>
                  <a:pt x="0" y="192"/>
                </a:lnTo>
                <a:lnTo>
                  <a:pt x="4" y="196"/>
                </a:lnTo>
                <a:lnTo>
                  <a:pt x="8" y="200"/>
                </a:lnTo>
                <a:lnTo>
                  <a:pt x="14" y="200"/>
                </a:lnTo>
                <a:lnTo>
                  <a:pt x="146" y="200"/>
                </a:lnTo>
                <a:lnTo>
                  <a:pt x="164" y="200"/>
                </a:lnTo>
                <a:close/>
                <a:moveTo>
                  <a:pt x="28" y="52"/>
                </a:moveTo>
                <a:lnTo>
                  <a:pt x="74" y="52"/>
                </a:lnTo>
                <a:lnTo>
                  <a:pt x="74" y="52"/>
                </a:lnTo>
                <a:lnTo>
                  <a:pt x="76" y="52"/>
                </a:lnTo>
                <a:lnTo>
                  <a:pt x="78" y="56"/>
                </a:lnTo>
                <a:lnTo>
                  <a:pt x="78" y="56"/>
                </a:lnTo>
                <a:lnTo>
                  <a:pt x="76" y="58"/>
                </a:lnTo>
                <a:lnTo>
                  <a:pt x="74" y="60"/>
                </a:lnTo>
                <a:lnTo>
                  <a:pt x="28" y="60"/>
                </a:lnTo>
                <a:lnTo>
                  <a:pt x="28" y="60"/>
                </a:lnTo>
                <a:lnTo>
                  <a:pt x="26" y="58"/>
                </a:lnTo>
                <a:lnTo>
                  <a:pt x="24" y="56"/>
                </a:lnTo>
                <a:lnTo>
                  <a:pt x="24" y="56"/>
                </a:lnTo>
                <a:lnTo>
                  <a:pt x="26" y="52"/>
                </a:lnTo>
                <a:lnTo>
                  <a:pt x="28" y="52"/>
                </a:lnTo>
                <a:lnTo>
                  <a:pt x="28" y="52"/>
                </a:lnTo>
                <a:close/>
                <a:moveTo>
                  <a:pt x="78" y="174"/>
                </a:moveTo>
                <a:lnTo>
                  <a:pt x="78" y="174"/>
                </a:lnTo>
                <a:lnTo>
                  <a:pt x="68" y="172"/>
                </a:lnTo>
                <a:lnTo>
                  <a:pt x="62" y="166"/>
                </a:lnTo>
                <a:lnTo>
                  <a:pt x="56" y="160"/>
                </a:lnTo>
                <a:lnTo>
                  <a:pt x="54" y="150"/>
                </a:lnTo>
                <a:lnTo>
                  <a:pt x="54" y="150"/>
                </a:lnTo>
                <a:lnTo>
                  <a:pt x="56" y="142"/>
                </a:lnTo>
                <a:lnTo>
                  <a:pt x="62" y="134"/>
                </a:lnTo>
                <a:lnTo>
                  <a:pt x="68" y="130"/>
                </a:lnTo>
                <a:lnTo>
                  <a:pt x="78" y="128"/>
                </a:lnTo>
                <a:lnTo>
                  <a:pt x="78" y="150"/>
                </a:lnTo>
                <a:lnTo>
                  <a:pt x="100" y="150"/>
                </a:lnTo>
                <a:lnTo>
                  <a:pt x="100" y="150"/>
                </a:lnTo>
                <a:lnTo>
                  <a:pt x="98" y="160"/>
                </a:lnTo>
                <a:lnTo>
                  <a:pt x="94" y="166"/>
                </a:lnTo>
                <a:lnTo>
                  <a:pt x="86" y="172"/>
                </a:lnTo>
                <a:lnTo>
                  <a:pt x="78" y="174"/>
                </a:lnTo>
                <a:lnTo>
                  <a:pt x="78" y="174"/>
                </a:lnTo>
                <a:close/>
                <a:moveTo>
                  <a:pt x="82" y="146"/>
                </a:moveTo>
                <a:lnTo>
                  <a:pt x="82" y="130"/>
                </a:lnTo>
                <a:lnTo>
                  <a:pt x="82" y="130"/>
                </a:lnTo>
                <a:lnTo>
                  <a:pt x="88" y="132"/>
                </a:lnTo>
                <a:lnTo>
                  <a:pt x="92" y="134"/>
                </a:lnTo>
                <a:lnTo>
                  <a:pt x="96" y="140"/>
                </a:lnTo>
                <a:lnTo>
                  <a:pt x="98" y="146"/>
                </a:lnTo>
                <a:lnTo>
                  <a:pt x="82" y="146"/>
                </a:lnTo>
                <a:close/>
                <a:moveTo>
                  <a:pt x="132" y="104"/>
                </a:moveTo>
                <a:lnTo>
                  <a:pt x="28" y="104"/>
                </a:lnTo>
                <a:lnTo>
                  <a:pt x="28" y="104"/>
                </a:lnTo>
                <a:lnTo>
                  <a:pt x="26" y="104"/>
                </a:lnTo>
                <a:lnTo>
                  <a:pt x="24" y="100"/>
                </a:lnTo>
                <a:lnTo>
                  <a:pt x="24" y="100"/>
                </a:lnTo>
                <a:lnTo>
                  <a:pt x="26" y="98"/>
                </a:lnTo>
                <a:lnTo>
                  <a:pt x="28" y="96"/>
                </a:lnTo>
                <a:lnTo>
                  <a:pt x="132" y="96"/>
                </a:lnTo>
                <a:lnTo>
                  <a:pt x="132" y="96"/>
                </a:lnTo>
                <a:lnTo>
                  <a:pt x="136" y="98"/>
                </a:lnTo>
                <a:lnTo>
                  <a:pt x="136" y="100"/>
                </a:lnTo>
                <a:lnTo>
                  <a:pt x="136" y="100"/>
                </a:lnTo>
                <a:lnTo>
                  <a:pt x="136" y="104"/>
                </a:lnTo>
                <a:lnTo>
                  <a:pt x="132" y="104"/>
                </a:lnTo>
                <a:lnTo>
                  <a:pt x="132" y="104"/>
                </a:lnTo>
                <a:close/>
                <a:moveTo>
                  <a:pt x="132" y="82"/>
                </a:moveTo>
                <a:lnTo>
                  <a:pt x="28" y="82"/>
                </a:lnTo>
                <a:lnTo>
                  <a:pt x="28" y="82"/>
                </a:lnTo>
                <a:lnTo>
                  <a:pt x="26" y="82"/>
                </a:lnTo>
                <a:lnTo>
                  <a:pt x="24" y="78"/>
                </a:lnTo>
                <a:lnTo>
                  <a:pt x="24" y="78"/>
                </a:lnTo>
                <a:lnTo>
                  <a:pt x="26" y="76"/>
                </a:lnTo>
                <a:lnTo>
                  <a:pt x="28" y="74"/>
                </a:lnTo>
                <a:lnTo>
                  <a:pt x="132" y="74"/>
                </a:lnTo>
                <a:lnTo>
                  <a:pt x="132" y="74"/>
                </a:lnTo>
                <a:lnTo>
                  <a:pt x="136" y="76"/>
                </a:lnTo>
                <a:lnTo>
                  <a:pt x="136" y="78"/>
                </a:lnTo>
                <a:lnTo>
                  <a:pt x="136" y="78"/>
                </a:lnTo>
                <a:lnTo>
                  <a:pt x="136" y="82"/>
                </a:lnTo>
                <a:lnTo>
                  <a:pt x="132" y="82"/>
                </a:lnTo>
                <a:lnTo>
                  <a:pt x="132" y="82"/>
                </a:lnTo>
                <a:close/>
                <a:moveTo>
                  <a:pt x="188" y="166"/>
                </a:moveTo>
                <a:lnTo>
                  <a:pt x="188" y="166"/>
                </a:lnTo>
                <a:lnTo>
                  <a:pt x="186" y="170"/>
                </a:lnTo>
                <a:lnTo>
                  <a:pt x="180" y="172"/>
                </a:lnTo>
                <a:lnTo>
                  <a:pt x="162" y="172"/>
                </a:lnTo>
                <a:lnTo>
                  <a:pt x="162" y="172"/>
                </a:lnTo>
                <a:lnTo>
                  <a:pt x="156" y="170"/>
                </a:lnTo>
                <a:lnTo>
                  <a:pt x="154" y="166"/>
                </a:lnTo>
                <a:lnTo>
                  <a:pt x="154" y="116"/>
                </a:lnTo>
                <a:lnTo>
                  <a:pt x="154" y="116"/>
                </a:lnTo>
                <a:lnTo>
                  <a:pt x="156" y="110"/>
                </a:lnTo>
                <a:lnTo>
                  <a:pt x="162" y="108"/>
                </a:lnTo>
                <a:lnTo>
                  <a:pt x="180" y="108"/>
                </a:lnTo>
                <a:lnTo>
                  <a:pt x="180" y="108"/>
                </a:lnTo>
                <a:lnTo>
                  <a:pt x="186" y="110"/>
                </a:lnTo>
                <a:lnTo>
                  <a:pt x="188" y="116"/>
                </a:lnTo>
                <a:lnTo>
                  <a:pt x="188" y="166"/>
                </a:lnTo>
                <a:close/>
                <a:moveTo>
                  <a:pt x="236" y="166"/>
                </a:moveTo>
                <a:lnTo>
                  <a:pt x="236" y="166"/>
                </a:lnTo>
                <a:lnTo>
                  <a:pt x="234" y="170"/>
                </a:lnTo>
                <a:lnTo>
                  <a:pt x="228" y="172"/>
                </a:lnTo>
                <a:lnTo>
                  <a:pt x="210" y="172"/>
                </a:lnTo>
                <a:lnTo>
                  <a:pt x="210" y="172"/>
                </a:lnTo>
                <a:lnTo>
                  <a:pt x="204" y="170"/>
                </a:lnTo>
                <a:lnTo>
                  <a:pt x="202" y="166"/>
                </a:lnTo>
                <a:lnTo>
                  <a:pt x="202" y="86"/>
                </a:lnTo>
                <a:lnTo>
                  <a:pt x="202" y="86"/>
                </a:lnTo>
                <a:lnTo>
                  <a:pt x="204" y="80"/>
                </a:lnTo>
                <a:lnTo>
                  <a:pt x="210" y="78"/>
                </a:lnTo>
                <a:lnTo>
                  <a:pt x="228" y="78"/>
                </a:lnTo>
                <a:lnTo>
                  <a:pt x="228" y="78"/>
                </a:lnTo>
                <a:lnTo>
                  <a:pt x="234" y="80"/>
                </a:lnTo>
                <a:lnTo>
                  <a:pt x="236" y="86"/>
                </a:lnTo>
                <a:lnTo>
                  <a:pt x="236" y="166"/>
                </a:lnTo>
                <a:close/>
                <a:moveTo>
                  <a:pt x="286" y="166"/>
                </a:moveTo>
                <a:lnTo>
                  <a:pt x="286" y="166"/>
                </a:lnTo>
                <a:lnTo>
                  <a:pt x="282" y="170"/>
                </a:lnTo>
                <a:lnTo>
                  <a:pt x="278" y="172"/>
                </a:lnTo>
                <a:lnTo>
                  <a:pt x="258" y="172"/>
                </a:lnTo>
                <a:lnTo>
                  <a:pt x="258" y="172"/>
                </a:lnTo>
                <a:lnTo>
                  <a:pt x="254" y="170"/>
                </a:lnTo>
                <a:lnTo>
                  <a:pt x="252" y="166"/>
                </a:lnTo>
                <a:lnTo>
                  <a:pt x="252" y="42"/>
                </a:lnTo>
                <a:lnTo>
                  <a:pt x="252" y="42"/>
                </a:lnTo>
                <a:lnTo>
                  <a:pt x="254" y="36"/>
                </a:lnTo>
                <a:lnTo>
                  <a:pt x="258" y="34"/>
                </a:lnTo>
                <a:lnTo>
                  <a:pt x="278" y="34"/>
                </a:lnTo>
                <a:lnTo>
                  <a:pt x="278" y="34"/>
                </a:lnTo>
                <a:lnTo>
                  <a:pt x="282" y="36"/>
                </a:lnTo>
                <a:lnTo>
                  <a:pt x="286" y="42"/>
                </a:lnTo>
                <a:lnTo>
                  <a:pt x="286" y="16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40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62" name="그래픽 197">
            <a:extLst>
              <a:ext uri="{FF2B5EF4-FFF2-40B4-BE49-F238E27FC236}">
                <a16:creationId xmlns:a16="http://schemas.microsoft.com/office/drawing/2014/main" id="{19D4D95D-5DB4-450E-8158-3F06F69DEA57}"/>
              </a:ext>
            </a:extLst>
          </p:cNvPr>
          <p:cNvGrpSpPr>
            <a:grpSpLocks noChangeAspect="1"/>
          </p:cNvGrpSpPr>
          <p:nvPr/>
        </p:nvGrpSpPr>
        <p:grpSpPr>
          <a:xfrm>
            <a:off x="3343719" y="3506232"/>
            <a:ext cx="1255820" cy="2194422"/>
            <a:chOff x="7124358" y="957973"/>
            <a:chExt cx="439561" cy="768078"/>
          </a:xfrm>
          <a:solidFill>
            <a:schemeClr val="bg1">
              <a:lumMod val="75000"/>
            </a:schemeClr>
          </a:solidFill>
        </p:grpSpPr>
        <p:sp>
          <p:nvSpPr>
            <p:cNvPr id="63" name="자유형: 도형 62">
              <a:extLst>
                <a:ext uri="{FF2B5EF4-FFF2-40B4-BE49-F238E27FC236}">
                  <a16:creationId xmlns:a16="http://schemas.microsoft.com/office/drawing/2014/main" id="{8F1C22C4-3218-4CC5-9521-2ACE89368546}"/>
                </a:ext>
              </a:extLst>
            </p:cNvPr>
            <p:cNvSpPr/>
            <p:nvPr/>
          </p:nvSpPr>
          <p:spPr>
            <a:xfrm>
              <a:off x="7124358" y="1127340"/>
              <a:ext cx="439561" cy="598711"/>
            </a:xfrm>
            <a:custGeom>
              <a:avLst/>
              <a:gdLst>
                <a:gd name="connsiteX0" fmla="*/ 78729 w 439560"/>
                <a:gd name="connsiteY0" fmla="*/ 43213 h 598710"/>
                <a:gd name="connsiteX1" fmla="*/ 9763 w 439560"/>
                <a:gd name="connsiteY1" fmla="*/ 137188 h 598710"/>
                <a:gd name="connsiteX2" fmla="*/ 9005 w 439560"/>
                <a:gd name="connsiteY2" fmla="*/ 162198 h 598710"/>
                <a:gd name="connsiteX3" fmla="*/ 27194 w 439560"/>
                <a:gd name="connsiteY3" fmla="*/ 172050 h 598710"/>
                <a:gd name="connsiteX4" fmla="*/ 31741 w 439560"/>
                <a:gd name="connsiteY4" fmla="*/ 171292 h 598710"/>
                <a:gd name="connsiteX5" fmla="*/ 124200 w 439560"/>
                <a:gd name="connsiteY5" fmla="*/ 151588 h 598710"/>
                <a:gd name="connsiteX6" fmla="*/ 150726 w 439560"/>
                <a:gd name="connsiteY6" fmla="*/ 273604 h 598710"/>
                <a:gd name="connsiteX7" fmla="*/ 128747 w 439560"/>
                <a:gd name="connsiteY7" fmla="*/ 557802 h 598710"/>
                <a:gd name="connsiteX8" fmla="*/ 159820 w 439560"/>
                <a:gd name="connsiteY8" fmla="*/ 594179 h 598710"/>
                <a:gd name="connsiteX9" fmla="*/ 196197 w 439560"/>
                <a:gd name="connsiteY9" fmla="*/ 563107 h 598710"/>
                <a:gd name="connsiteX10" fmla="*/ 214386 w 439560"/>
                <a:gd name="connsiteY10" fmla="*/ 326654 h 598710"/>
                <a:gd name="connsiteX11" fmla="*/ 243185 w 439560"/>
                <a:gd name="connsiteY11" fmla="*/ 320591 h 598710"/>
                <a:gd name="connsiteX12" fmla="*/ 295477 w 439560"/>
                <a:gd name="connsiteY12" fmla="*/ 563865 h 598710"/>
                <a:gd name="connsiteX13" fmla="*/ 335644 w 439560"/>
                <a:gd name="connsiteY13" fmla="*/ 590390 h 598710"/>
                <a:gd name="connsiteX14" fmla="*/ 362169 w 439560"/>
                <a:gd name="connsiteY14" fmla="*/ 550223 h 598710"/>
                <a:gd name="connsiteX15" fmla="*/ 301540 w 439560"/>
                <a:gd name="connsiteY15" fmla="*/ 268299 h 598710"/>
                <a:gd name="connsiteX16" fmla="*/ 276531 w 439560"/>
                <a:gd name="connsiteY16" fmla="*/ 153861 h 598710"/>
                <a:gd name="connsiteX17" fmla="*/ 415978 w 439560"/>
                <a:gd name="connsiteY17" fmla="*/ 205396 h 598710"/>
                <a:gd name="connsiteX18" fmla="*/ 417493 w 439560"/>
                <a:gd name="connsiteY18" fmla="*/ 205396 h 598710"/>
                <a:gd name="connsiteX19" fmla="*/ 439471 w 439560"/>
                <a:gd name="connsiteY19" fmla="*/ 184934 h 598710"/>
                <a:gd name="connsiteX20" fmla="*/ 419009 w 439560"/>
                <a:gd name="connsiteY20" fmla="*/ 161440 h 598710"/>
                <a:gd name="connsiteX21" fmla="*/ 258342 w 439560"/>
                <a:gd name="connsiteY21" fmla="*/ 90201 h 598710"/>
                <a:gd name="connsiteX22" fmla="*/ 250006 w 439560"/>
                <a:gd name="connsiteY22" fmla="*/ 86412 h 598710"/>
                <a:gd name="connsiteX23" fmla="*/ 239396 w 439560"/>
                <a:gd name="connsiteY23" fmla="*/ 86412 h 598710"/>
                <a:gd name="connsiteX24" fmla="*/ 224238 w 439560"/>
                <a:gd name="connsiteY24" fmla="*/ 89443 h 598710"/>
                <a:gd name="connsiteX25" fmla="*/ 178766 w 439560"/>
                <a:gd name="connsiteY25" fmla="*/ 123547 h 598710"/>
                <a:gd name="connsiteX26" fmla="*/ 164367 w 439560"/>
                <a:gd name="connsiteY26" fmla="*/ 125063 h 598710"/>
                <a:gd name="connsiteX27" fmla="*/ 115864 w 439560"/>
                <a:gd name="connsiteY27" fmla="*/ 104600 h 598710"/>
                <a:gd name="connsiteX28" fmla="*/ 112832 w 439560"/>
                <a:gd name="connsiteY28" fmla="*/ 106116 h 598710"/>
                <a:gd name="connsiteX29" fmla="*/ 74939 w 439560"/>
                <a:gd name="connsiteY29" fmla="*/ 95506 h 598710"/>
                <a:gd name="connsiteX30" fmla="*/ 73423 w 439560"/>
                <a:gd name="connsiteY30" fmla="*/ 90201 h 598710"/>
                <a:gd name="connsiteX31" fmla="*/ 93128 w 439560"/>
                <a:gd name="connsiteY31" fmla="*/ 19720 h 598710"/>
                <a:gd name="connsiteX32" fmla="*/ 96159 w 439560"/>
                <a:gd name="connsiteY32" fmla="*/ 17446 h 598710"/>
                <a:gd name="connsiteX33" fmla="*/ 106012 w 439560"/>
                <a:gd name="connsiteY33" fmla="*/ 20478 h 598710"/>
                <a:gd name="connsiteX34" fmla="*/ 107527 w 439560"/>
                <a:gd name="connsiteY34" fmla="*/ 18204 h 598710"/>
                <a:gd name="connsiteX35" fmla="*/ 113590 w 439560"/>
                <a:gd name="connsiteY35" fmla="*/ 10625 h 598710"/>
                <a:gd name="connsiteX36" fmla="*/ 98433 w 439560"/>
                <a:gd name="connsiteY36" fmla="*/ 6078 h 598710"/>
                <a:gd name="connsiteX37" fmla="*/ 88581 w 439560"/>
                <a:gd name="connsiteY37" fmla="*/ 12141 h 598710"/>
                <a:gd name="connsiteX38" fmla="*/ 84791 w 439560"/>
                <a:gd name="connsiteY38" fmla="*/ 25783 h 598710"/>
                <a:gd name="connsiteX39" fmla="*/ 80244 w 439560"/>
                <a:gd name="connsiteY39" fmla="*/ 42456 h 598710"/>
                <a:gd name="connsiteX40" fmla="*/ 78729 w 439560"/>
                <a:gd name="connsiteY40" fmla="*/ 43213 h 598710"/>
                <a:gd name="connsiteX41" fmla="*/ 99949 w 439560"/>
                <a:gd name="connsiteY41" fmla="*/ 112179 h 598710"/>
                <a:gd name="connsiteX42" fmla="*/ 79486 w 439560"/>
                <a:gd name="connsiteY42" fmla="*/ 116726 h 598710"/>
                <a:gd name="connsiteX43" fmla="*/ 85549 w 439560"/>
                <a:gd name="connsiteY43" fmla="*/ 108390 h 598710"/>
                <a:gd name="connsiteX44" fmla="*/ 99949 w 439560"/>
                <a:gd name="connsiteY44" fmla="*/ 112179 h 598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39560" h="598710">
                  <a:moveTo>
                    <a:pt x="78729" y="43213"/>
                  </a:moveTo>
                  <a:lnTo>
                    <a:pt x="9763" y="137188"/>
                  </a:lnTo>
                  <a:cubicBezTo>
                    <a:pt x="4458" y="144767"/>
                    <a:pt x="4458" y="154619"/>
                    <a:pt x="9005" y="162198"/>
                  </a:cubicBezTo>
                  <a:cubicBezTo>
                    <a:pt x="12794" y="168261"/>
                    <a:pt x="20373" y="172050"/>
                    <a:pt x="27194" y="172050"/>
                  </a:cubicBezTo>
                  <a:cubicBezTo>
                    <a:pt x="28710" y="172050"/>
                    <a:pt x="30225" y="172050"/>
                    <a:pt x="31741" y="171292"/>
                  </a:cubicBezTo>
                  <a:lnTo>
                    <a:pt x="124200" y="151588"/>
                  </a:lnTo>
                  <a:lnTo>
                    <a:pt x="150726" y="273604"/>
                  </a:lnTo>
                  <a:lnTo>
                    <a:pt x="128747" y="557802"/>
                  </a:lnTo>
                  <a:cubicBezTo>
                    <a:pt x="127232" y="576748"/>
                    <a:pt x="141631" y="592663"/>
                    <a:pt x="159820" y="594179"/>
                  </a:cubicBezTo>
                  <a:cubicBezTo>
                    <a:pt x="178766" y="595695"/>
                    <a:pt x="194682" y="581296"/>
                    <a:pt x="196197" y="563107"/>
                  </a:cubicBezTo>
                  <a:lnTo>
                    <a:pt x="214386" y="326654"/>
                  </a:lnTo>
                  <a:lnTo>
                    <a:pt x="243185" y="320591"/>
                  </a:lnTo>
                  <a:lnTo>
                    <a:pt x="295477" y="563865"/>
                  </a:lnTo>
                  <a:cubicBezTo>
                    <a:pt x="299267" y="582053"/>
                    <a:pt x="317455" y="594179"/>
                    <a:pt x="335644" y="590390"/>
                  </a:cubicBezTo>
                  <a:cubicBezTo>
                    <a:pt x="353833" y="586601"/>
                    <a:pt x="365959" y="568412"/>
                    <a:pt x="362169" y="550223"/>
                  </a:cubicBezTo>
                  <a:lnTo>
                    <a:pt x="301540" y="268299"/>
                  </a:lnTo>
                  <a:lnTo>
                    <a:pt x="276531" y="153861"/>
                  </a:lnTo>
                  <a:cubicBezTo>
                    <a:pt x="312908" y="175081"/>
                    <a:pt x="367474" y="201607"/>
                    <a:pt x="415978" y="205396"/>
                  </a:cubicBezTo>
                  <a:cubicBezTo>
                    <a:pt x="416735" y="205396"/>
                    <a:pt x="416735" y="205396"/>
                    <a:pt x="417493" y="205396"/>
                  </a:cubicBezTo>
                  <a:cubicBezTo>
                    <a:pt x="428861" y="205396"/>
                    <a:pt x="438714" y="196302"/>
                    <a:pt x="439471" y="184934"/>
                  </a:cubicBezTo>
                  <a:cubicBezTo>
                    <a:pt x="440229" y="172808"/>
                    <a:pt x="431135" y="162198"/>
                    <a:pt x="419009" y="161440"/>
                  </a:cubicBezTo>
                  <a:cubicBezTo>
                    <a:pt x="349286" y="156135"/>
                    <a:pt x="259858" y="90959"/>
                    <a:pt x="258342" y="90201"/>
                  </a:cubicBezTo>
                  <a:cubicBezTo>
                    <a:pt x="256068" y="87927"/>
                    <a:pt x="253037" y="87169"/>
                    <a:pt x="250006" y="86412"/>
                  </a:cubicBezTo>
                  <a:cubicBezTo>
                    <a:pt x="246974" y="85654"/>
                    <a:pt x="243185" y="85654"/>
                    <a:pt x="239396" y="86412"/>
                  </a:cubicBezTo>
                  <a:lnTo>
                    <a:pt x="224238" y="89443"/>
                  </a:lnTo>
                  <a:cubicBezTo>
                    <a:pt x="215144" y="106116"/>
                    <a:pt x="199229" y="119000"/>
                    <a:pt x="178766" y="123547"/>
                  </a:cubicBezTo>
                  <a:cubicBezTo>
                    <a:pt x="174219" y="124305"/>
                    <a:pt x="168914" y="125063"/>
                    <a:pt x="164367" y="125063"/>
                  </a:cubicBezTo>
                  <a:cubicBezTo>
                    <a:pt x="145420" y="125063"/>
                    <a:pt x="127990" y="117484"/>
                    <a:pt x="115864" y="104600"/>
                  </a:cubicBezTo>
                  <a:cubicBezTo>
                    <a:pt x="115106" y="105358"/>
                    <a:pt x="114348" y="106116"/>
                    <a:pt x="112832" y="106116"/>
                  </a:cubicBezTo>
                  <a:lnTo>
                    <a:pt x="74939" y="95506"/>
                  </a:lnTo>
                  <a:cubicBezTo>
                    <a:pt x="74181" y="92475"/>
                    <a:pt x="73423" y="90959"/>
                    <a:pt x="73423" y="90201"/>
                  </a:cubicBezTo>
                  <a:lnTo>
                    <a:pt x="93128" y="19720"/>
                  </a:lnTo>
                  <a:cubicBezTo>
                    <a:pt x="93886" y="18204"/>
                    <a:pt x="95401" y="17446"/>
                    <a:pt x="96159" y="17446"/>
                  </a:cubicBezTo>
                  <a:lnTo>
                    <a:pt x="106012" y="20478"/>
                  </a:lnTo>
                  <a:cubicBezTo>
                    <a:pt x="106769" y="19720"/>
                    <a:pt x="106769" y="18962"/>
                    <a:pt x="107527" y="18204"/>
                  </a:cubicBezTo>
                  <a:cubicBezTo>
                    <a:pt x="109043" y="15173"/>
                    <a:pt x="111317" y="12899"/>
                    <a:pt x="113590" y="10625"/>
                  </a:cubicBezTo>
                  <a:lnTo>
                    <a:pt x="98433" y="6078"/>
                  </a:lnTo>
                  <a:cubicBezTo>
                    <a:pt x="93886" y="4563"/>
                    <a:pt x="89339" y="7594"/>
                    <a:pt x="88581" y="12141"/>
                  </a:cubicBezTo>
                  <a:lnTo>
                    <a:pt x="84791" y="25783"/>
                  </a:lnTo>
                  <a:lnTo>
                    <a:pt x="80244" y="42456"/>
                  </a:lnTo>
                  <a:cubicBezTo>
                    <a:pt x="78729" y="42456"/>
                    <a:pt x="78729" y="42456"/>
                    <a:pt x="78729" y="43213"/>
                  </a:cubicBezTo>
                  <a:close/>
                  <a:moveTo>
                    <a:pt x="99949" y="112179"/>
                  </a:moveTo>
                  <a:lnTo>
                    <a:pt x="79486" y="116726"/>
                  </a:lnTo>
                  <a:lnTo>
                    <a:pt x="85549" y="108390"/>
                  </a:lnTo>
                  <a:lnTo>
                    <a:pt x="99949" y="11217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64" name="자유형: 도형 63">
              <a:extLst>
                <a:ext uri="{FF2B5EF4-FFF2-40B4-BE49-F238E27FC236}">
                  <a16:creationId xmlns:a16="http://schemas.microsoft.com/office/drawing/2014/main" id="{40BFF85D-F878-4F98-98DE-D95152AD9F89}"/>
                </a:ext>
              </a:extLst>
            </p:cNvPr>
            <p:cNvSpPr/>
            <p:nvPr/>
          </p:nvSpPr>
          <p:spPr>
            <a:xfrm>
              <a:off x="7208918" y="1101343"/>
              <a:ext cx="159151" cy="159151"/>
            </a:xfrm>
            <a:custGeom>
              <a:avLst/>
              <a:gdLst>
                <a:gd name="connsiteX0" fmla="*/ 141326 w 159151"/>
                <a:gd name="connsiteY0" fmla="*/ 67510 h 159151"/>
                <a:gd name="connsiteX1" fmla="*/ 93624 w 159151"/>
                <a:gd name="connsiteY1" fmla="*/ 141326 h 159151"/>
                <a:gd name="connsiteX2" fmla="*/ 19808 w 159151"/>
                <a:gd name="connsiteY2" fmla="*/ 93623 h 159151"/>
                <a:gd name="connsiteX3" fmla="*/ 67510 w 159151"/>
                <a:gd name="connsiteY3" fmla="*/ 19808 h 159151"/>
                <a:gd name="connsiteX4" fmla="*/ 141326 w 159151"/>
                <a:gd name="connsiteY4" fmla="*/ 67510 h 159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151" h="159151">
                  <a:moveTo>
                    <a:pt x="141326" y="67510"/>
                  </a:moveTo>
                  <a:cubicBezTo>
                    <a:pt x="148537" y="101066"/>
                    <a:pt x="127180" y="134115"/>
                    <a:pt x="93624" y="141326"/>
                  </a:cubicBezTo>
                  <a:cubicBezTo>
                    <a:pt x="60067" y="148537"/>
                    <a:pt x="27019" y="127180"/>
                    <a:pt x="19808" y="93623"/>
                  </a:cubicBezTo>
                  <a:cubicBezTo>
                    <a:pt x="12597" y="60067"/>
                    <a:pt x="33954" y="27019"/>
                    <a:pt x="67510" y="19808"/>
                  </a:cubicBezTo>
                  <a:cubicBezTo>
                    <a:pt x="101067" y="12597"/>
                    <a:pt x="134115" y="33954"/>
                    <a:pt x="141326" y="675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65" name="자유형: 도형 64">
              <a:extLst>
                <a:ext uri="{FF2B5EF4-FFF2-40B4-BE49-F238E27FC236}">
                  <a16:creationId xmlns:a16="http://schemas.microsoft.com/office/drawing/2014/main" id="{8223AA2C-BCA6-4B32-85E8-551BD7366828}"/>
                </a:ext>
              </a:extLst>
            </p:cNvPr>
            <p:cNvSpPr/>
            <p:nvPr/>
          </p:nvSpPr>
          <p:spPr>
            <a:xfrm>
              <a:off x="7342912" y="979951"/>
              <a:ext cx="75786" cy="128837"/>
            </a:xfrm>
            <a:custGeom>
              <a:avLst/>
              <a:gdLst>
                <a:gd name="connsiteX0" fmla="*/ 70860 w 75786"/>
                <a:gd name="connsiteY0" fmla="*/ 14020 h 128836"/>
                <a:gd name="connsiteX1" fmla="*/ 61008 w 75786"/>
                <a:gd name="connsiteY1" fmla="*/ 5684 h 128836"/>
                <a:gd name="connsiteX2" fmla="*/ 5684 w 75786"/>
                <a:gd name="connsiteY2" fmla="*/ 123153 h 128836"/>
                <a:gd name="connsiteX3" fmla="*/ 10989 w 75786"/>
                <a:gd name="connsiteY3" fmla="*/ 126942 h 128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786" h="128836">
                  <a:moveTo>
                    <a:pt x="70860" y="14020"/>
                  </a:moveTo>
                  <a:lnTo>
                    <a:pt x="61008" y="5684"/>
                  </a:lnTo>
                  <a:lnTo>
                    <a:pt x="5684" y="123153"/>
                  </a:lnTo>
                  <a:lnTo>
                    <a:pt x="10989" y="12694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66" name="자유형: 도형 65">
              <a:extLst>
                <a:ext uri="{FF2B5EF4-FFF2-40B4-BE49-F238E27FC236}">
                  <a16:creationId xmlns:a16="http://schemas.microsoft.com/office/drawing/2014/main" id="{AB86DF85-6F2A-42DA-B956-DFAB24CE4EBE}"/>
                </a:ext>
              </a:extLst>
            </p:cNvPr>
            <p:cNvSpPr/>
            <p:nvPr/>
          </p:nvSpPr>
          <p:spPr>
            <a:xfrm>
              <a:off x="7359585" y="1042854"/>
              <a:ext cx="121258" cy="83365"/>
            </a:xfrm>
            <a:custGeom>
              <a:avLst/>
              <a:gdLst>
                <a:gd name="connsiteX0" fmla="*/ 7200 w 121258"/>
                <a:gd name="connsiteY0" fmla="*/ 83744 h 83364"/>
                <a:gd name="connsiteX1" fmla="*/ 117848 w 121258"/>
                <a:gd name="connsiteY1" fmla="*/ 17810 h 83364"/>
                <a:gd name="connsiteX2" fmla="*/ 113301 w 121258"/>
                <a:gd name="connsiteY2" fmla="*/ 5684 h 83364"/>
                <a:gd name="connsiteX3" fmla="*/ 5684 w 121258"/>
                <a:gd name="connsiteY3" fmla="*/ 77681 h 83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258" h="83364">
                  <a:moveTo>
                    <a:pt x="7200" y="83744"/>
                  </a:moveTo>
                  <a:lnTo>
                    <a:pt x="117848" y="17810"/>
                  </a:lnTo>
                  <a:lnTo>
                    <a:pt x="113301" y="5684"/>
                  </a:lnTo>
                  <a:lnTo>
                    <a:pt x="5684" y="7768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67" name="자유형: 도형 66">
              <a:extLst>
                <a:ext uri="{FF2B5EF4-FFF2-40B4-BE49-F238E27FC236}">
                  <a16:creationId xmlns:a16="http://schemas.microsoft.com/office/drawing/2014/main" id="{4B6EA2A8-5A30-48A3-B86C-F6B64C01265B}"/>
                </a:ext>
              </a:extLst>
            </p:cNvPr>
            <p:cNvSpPr/>
            <p:nvPr/>
          </p:nvSpPr>
          <p:spPr>
            <a:xfrm>
              <a:off x="7310324" y="957973"/>
              <a:ext cx="22736" cy="136415"/>
            </a:xfrm>
            <a:custGeom>
              <a:avLst/>
              <a:gdLst>
                <a:gd name="connsiteX0" fmla="*/ 14778 w 22735"/>
                <a:gd name="connsiteY0" fmla="*/ 136794 h 136415"/>
                <a:gd name="connsiteX1" fmla="*/ 17810 w 22735"/>
                <a:gd name="connsiteY1" fmla="*/ 8715 h 136415"/>
                <a:gd name="connsiteX2" fmla="*/ 5684 w 22735"/>
                <a:gd name="connsiteY2" fmla="*/ 5684 h 136415"/>
                <a:gd name="connsiteX3" fmla="*/ 9473 w 22735"/>
                <a:gd name="connsiteY3" fmla="*/ 135278 h 136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735" h="136415">
                  <a:moveTo>
                    <a:pt x="14778" y="136794"/>
                  </a:moveTo>
                  <a:lnTo>
                    <a:pt x="17810" y="8715"/>
                  </a:lnTo>
                  <a:lnTo>
                    <a:pt x="5684" y="5684"/>
                  </a:lnTo>
                  <a:lnTo>
                    <a:pt x="9473" y="1352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84" name="그룹 83">
            <a:extLst>
              <a:ext uri="{FF2B5EF4-FFF2-40B4-BE49-F238E27FC236}">
                <a16:creationId xmlns:a16="http://schemas.microsoft.com/office/drawing/2014/main" id="{56CE5717-B262-468D-BACC-DE29CC833C5A}"/>
              </a:ext>
            </a:extLst>
          </p:cNvPr>
          <p:cNvGrpSpPr/>
          <p:nvPr/>
        </p:nvGrpSpPr>
        <p:grpSpPr>
          <a:xfrm>
            <a:off x="4741159" y="4219940"/>
            <a:ext cx="937779" cy="937780"/>
            <a:chOff x="4262589" y="4714407"/>
            <a:chExt cx="300057" cy="300057"/>
          </a:xfrm>
        </p:grpSpPr>
        <p:sp>
          <p:nvSpPr>
            <p:cNvPr id="85" name="타원 84">
              <a:extLst>
                <a:ext uri="{FF2B5EF4-FFF2-40B4-BE49-F238E27FC236}">
                  <a16:creationId xmlns:a16="http://schemas.microsoft.com/office/drawing/2014/main" id="{07429EC5-0F5E-4ECE-BBDD-D39430C412DB}"/>
                </a:ext>
              </a:extLst>
            </p:cNvPr>
            <p:cNvSpPr/>
            <p:nvPr/>
          </p:nvSpPr>
          <p:spPr>
            <a:xfrm>
              <a:off x="4262589" y="4714407"/>
              <a:ext cx="300057" cy="300057"/>
            </a:xfrm>
            <a:prstGeom prst="ellipse">
              <a:avLst/>
            </a:prstGeom>
            <a:noFill/>
            <a:ln w="57150">
              <a:solidFill>
                <a:srgbClr val="DDB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  <a:ea typeface="+mj-ea"/>
              </a:endParaRPr>
            </a:p>
          </p:txBody>
        </p:sp>
        <p:cxnSp>
          <p:nvCxnSpPr>
            <p:cNvPr id="86" name="직선 연결선 85">
              <a:extLst>
                <a:ext uri="{FF2B5EF4-FFF2-40B4-BE49-F238E27FC236}">
                  <a16:creationId xmlns:a16="http://schemas.microsoft.com/office/drawing/2014/main" id="{5FF70A87-08BA-4006-878E-B72C296A9631}"/>
                </a:ext>
              </a:extLst>
            </p:cNvPr>
            <p:cNvCxnSpPr>
              <a:cxnSpLocks/>
            </p:cNvCxnSpPr>
            <p:nvPr/>
          </p:nvCxnSpPr>
          <p:spPr>
            <a:xfrm>
              <a:off x="4306338" y="4758156"/>
              <a:ext cx="212558" cy="212558"/>
            </a:xfrm>
            <a:prstGeom prst="line">
              <a:avLst/>
            </a:prstGeom>
            <a:ln w="57150">
              <a:solidFill>
                <a:srgbClr val="DDB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7" name="그래픽 86">
            <a:extLst>
              <a:ext uri="{FF2B5EF4-FFF2-40B4-BE49-F238E27FC236}">
                <a16:creationId xmlns:a16="http://schemas.microsoft.com/office/drawing/2014/main" id="{2088D3BC-1643-431F-B304-242ABC300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76401" y="4804831"/>
            <a:ext cx="563975" cy="1015157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0877B57-0332-4659-B007-F31D8885BEEE}"/>
              </a:ext>
            </a:extLst>
          </p:cNvPr>
          <p:cNvSpPr/>
          <p:nvPr/>
        </p:nvSpPr>
        <p:spPr>
          <a:xfrm rot="20671102">
            <a:off x="2267692" y="4150048"/>
            <a:ext cx="791793" cy="2963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100" b="1">
                <a:solidFill>
                  <a:srgbClr val="C00000"/>
                </a:solidFill>
              </a:rPr>
              <a:t>비공개</a:t>
            </a:r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C3A056C-C2B8-4E13-93DE-85C4BE26B03C}"/>
              </a:ext>
            </a:extLst>
          </p:cNvPr>
          <p:cNvSpPr/>
          <p:nvPr/>
        </p:nvSpPr>
        <p:spPr>
          <a:xfrm>
            <a:off x="2726060" y="4646895"/>
            <a:ext cx="412392" cy="412393"/>
          </a:xfrm>
          <a:custGeom>
            <a:avLst/>
            <a:gdLst>
              <a:gd name="connsiteX0" fmla="*/ 165100 w 234950"/>
              <a:gd name="connsiteY0" fmla="*/ 12700 h 298450"/>
              <a:gd name="connsiteX1" fmla="*/ 0 w 234950"/>
              <a:gd name="connsiteY1" fmla="*/ 298450 h 298450"/>
              <a:gd name="connsiteX2" fmla="*/ 234950 w 234950"/>
              <a:gd name="connsiteY2" fmla="*/ 0 h 298450"/>
              <a:gd name="connsiteX3" fmla="*/ 165100 w 234950"/>
              <a:gd name="connsiteY3" fmla="*/ 12700 h 298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950" h="298450">
                <a:moveTo>
                  <a:pt x="165100" y="12700"/>
                </a:moveTo>
                <a:lnTo>
                  <a:pt x="0" y="298450"/>
                </a:lnTo>
                <a:lnTo>
                  <a:pt x="234950" y="0"/>
                </a:lnTo>
                <a:lnTo>
                  <a:pt x="165100" y="1270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E8E7E150-5792-48BF-8969-B24FDBA6E4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68</a:t>
            </a:fld>
            <a:endParaRPr lang="ko-KR" altLang="en-US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C507C1FF-7B85-41EF-9665-E7C784DE9A76}"/>
              </a:ext>
            </a:extLst>
          </p:cNvPr>
          <p:cNvSpPr/>
          <p:nvPr/>
        </p:nvSpPr>
        <p:spPr>
          <a:xfrm>
            <a:off x="2200220" y="2251439"/>
            <a:ext cx="517580" cy="13325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D92A8E47-0A02-41E5-823F-EB3209D392D7}"/>
              </a:ext>
            </a:extLst>
          </p:cNvPr>
          <p:cNvSpPr txBox="1"/>
          <p:nvPr/>
        </p:nvSpPr>
        <p:spPr>
          <a:xfrm>
            <a:off x="515186" y="2098873"/>
            <a:ext cx="8876464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7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공직자가 아닌 </a:t>
            </a:r>
            <a:r>
              <a:rPr lang="ko-KR" altLang="en-US" sz="17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7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7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자가 </a:t>
            </a:r>
            <a:r>
              <a:rPr lang="ko-KR" altLang="en-US" sz="17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공직자로부터 </a:t>
            </a:r>
            <a:r>
              <a:rPr lang="ko-KR" altLang="en-US" sz="17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직무상 비밀 또는 소속 공공기관의 미공개정보임을 알면서도 </a:t>
            </a:r>
            <a:endParaRPr lang="en-US" altLang="ko-KR" sz="1700" b="1" kern="0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7E3A3A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ko-KR" altLang="en-US" sz="17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제공</a:t>
            </a:r>
            <a:r>
              <a:rPr lang="ko-KR" altLang="en-US" sz="17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받거나</a:t>
            </a:r>
            <a:r>
              <a:rPr lang="en-US" altLang="ko-KR" sz="17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7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부정한 방법으로 취득</a:t>
            </a:r>
            <a:r>
              <a:rPr lang="ko-KR" altLang="en-US" sz="17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하고 이를 이용한 </a:t>
            </a:r>
            <a:r>
              <a:rPr lang="ko-KR" altLang="en-US" sz="17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재물 또는 재산상의 이익 취득 행위 금지</a:t>
            </a:r>
          </a:p>
        </p:txBody>
      </p: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B99E3516-782C-4A5F-9A57-4450ED11D44B}"/>
              </a:ext>
            </a:extLst>
          </p:cNvPr>
          <p:cNvGrpSpPr/>
          <p:nvPr/>
        </p:nvGrpSpPr>
        <p:grpSpPr>
          <a:xfrm>
            <a:off x="6512734" y="3862156"/>
            <a:ext cx="764366" cy="1801719"/>
            <a:chOff x="5854702" y="5807541"/>
            <a:chExt cx="251782" cy="593487"/>
          </a:xfrm>
          <a:solidFill>
            <a:srgbClr val="BFBFBF"/>
          </a:solidFill>
        </p:grpSpPr>
        <p:sp>
          <p:nvSpPr>
            <p:cNvPr id="69" name="그래픽 4">
              <a:extLst>
                <a:ext uri="{FF2B5EF4-FFF2-40B4-BE49-F238E27FC236}">
                  <a16:creationId xmlns:a16="http://schemas.microsoft.com/office/drawing/2014/main" id="{D745FF22-5636-458F-95F3-5E6DE0F5A3B4}"/>
                </a:ext>
              </a:extLst>
            </p:cNvPr>
            <p:cNvSpPr/>
            <p:nvPr/>
          </p:nvSpPr>
          <p:spPr>
            <a:xfrm>
              <a:off x="5854702" y="5935067"/>
              <a:ext cx="251782" cy="465961"/>
            </a:xfrm>
            <a:custGeom>
              <a:avLst/>
              <a:gdLst>
                <a:gd name="connsiteX0" fmla="*/ 48047 w 295970"/>
                <a:gd name="connsiteY0" fmla="*/ 255611 h 547738"/>
                <a:gd name="connsiteX1" fmla="*/ 46125 w 295970"/>
                <a:gd name="connsiteY1" fmla="*/ 201798 h 547738"/>
                <a:gd name="connsiteX2" fmla="*/ 67266 w 295970"/>
                <a:gd name="connsiteY2" fmla="*/ 69188 h 547738"/>
                <a:gd name="connsiteX3" fmla="*/ 67266 w 295970"/>
                <a:gd name="connsiteY3" fmla="*/ 511222 h 547738"/>
                <a:gd name="connsiteX4" fmla="*/ 103782 w 295970"/>
                <a:gd name="connsiteY4" fmla="*/ 547738 h 547738"/>
                <a:gd name="connsiteX5" fmla="*/ 140298 w 295970"/>
                <a:gd name="connsiteY5" fmla="*/ 511222 h 547738"/>
                <a:gd name="connsiteX6" fmla="*/ 140298 w 295970"/>
                <a:gd name="connsiteY6" fmla="*/ 246002 h 547738"/>
                <a:gd name="connsiteX7" fmla="*/ 153751 w 295970"/>
                <a:gd name="connsiteY7" fmla="*/ 246002 h 547738"/>
                <a:gd name="connsiteX8" fmla="*/ 153751 w 295970"/>
                <a:gd name="connsiteY8" fmla="*/ 511222 h 547738"/>
                <a:gd name="connsiteX9" fmla="*/ 190267 w 295970"/>
                <a:gd name="connsiteY9" fmla="*/ 547738 h 547738"/>
                <a:gd name="connsiteX10" fmla="*/ 226783 w 295970"/>
                <a:gd name="connsiteY10" fmla="*/ 511222 h 547738"/>
                <a:gd name="connsiteX11" fmla="*/ 226783 w 295970"/>
                <a:gd name="connsiteY11" fmla="*/ 71110 h 547738"/>
                <a:gd name="connsiteX12" fmla="*/ 232548 w 295970"/>
                <a:gd name="connsiteY12" fmla="*/ 82641 h 547738"/>
                <a:gd name="connsiteX13" fmla="*/ 247923 w 295970"/>
                <a:gd name="connsiteY13" fmla="*/ 201798 h 547738"/>
                <a:gd name="connsiteX14" fmla="*/ 246002 w 295970"/>
                <a:gd name="connsiteY14" fmla="*/ 255611 h 547738"/>
                <a:gd name="connsiteX15" fmla="*/ 269064 w 295970"/>
                <a:gd name="connsiteY15" fmla="*/ 280596 h 547738"/>
                <a:gd name="connsiteX16" fmla="*/ 270986 w 295970"/>
                <a:gd name="connsiteY16" fmla="*/ 280596 h 547738"/>
                <a:gd name="connsiteX17" fmla="*/ 294049 w 295970"/>
                <a:gd name="connsiteY17" fmla="*/ 257533 h 547738"/>
                <a:gd name="connsiteX18" fmla="*/ 295971 w 295970"/>
                <a:gd name="connsiteY18" fmla="*/ 201798 h 547738"/>
                <a:gd name="connsiteX19" fmla="*/ 263298 w 295970"/>
                <a:gd name="connsiteY19" fmla="*/ 34594 h 547738"/>
                <a:gd name="connsiteX20" fmla="*/ 232548 w 295970"/>
                <a:gd name="connsiteY20" fmla="*/ 5766 h 547738"/>
                <a:gd name="connsiteX21" fmla="*/ 207564 w 295970"/>
                <a:gd name="connsiteY21" fmla="*/ 0 h 547738"/>
                <a:gd name="connsiteX22" fmla="*/ 205642 w 295970"/>
                <a:gd name="connsiteY22" fmla="*/ 0 h 547738"/>
                <a:gd name="connsiteX23" fmla="*/ 90329 w 295970"/>
                <a:gd name="connsiteY23" fmla="*/ 0 h 547738"/>
                <a:gd name="connsiteX24" fmla="*/ 88407 w 295970"/>
                <a:gd name="connsiteY24" fmla="*/ 0 h 547738"/>
                <a:gd name="connsiteX25" fmla="*/ 63422 w 295970"/>
                <a:gd name="connsiteY25" fmla="*/ 5766 h 547738"/>
                <a:gd name="connsiteX26" fmla="*/ 21141 w 295970"/>
                <a:gd name="connsiteY26" fmla="*/ 61500 h 547738"/>
                <a:gd name="connsiteX27" fmla="*/ 0 w 295970"/>
                <a:gd name="connsiteY27" fmla="*/ 201798 h 547738"/>
                <a:gd name="connsiteX28" fmla="*/ 1922 w 295970"/>
                <a:gd name="connsiteY28" fmla="*/ 257533 h 547738"/>
                <a:gd name="connsiteX29" fmla="*/ 24985 w 295970"/>
                <a:gd name="connsiteY29" fmla="*/ 280596 h 547738"/>
                <a:gd name="connsiteX30" fmla="*/ 26906 w 295970"/>
                <a:gd name="connsiteY30" fmla="*/ 280596 h 547738"/>
                <a:gd name="connsiteX31" fmla="*/ 48047 w 295970"/>
                <a:gd name="connsiteY31" fmla="*/ 255611 h 54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95970" h="547738">
                  <a:moveTo>
                    <a:pt x="48047" y="255611"/>
                  </a:moveTo>
                  <a:cubicBezTo>
                    <a:pt x="46125" y="236392"/>
                    <a:pt x="46125" y="219095"/>
                    <a:pt x="46125" y="201798"/>
                  </a:cubicBezTo>
                  <a:cubicBezTo>
                    <a:pt x="46125" y="130688"/>
                    <a:pt x="55735" y="90329"/>
                    <a:pt x="67266" y="69188"/>
                  </a:cubicBezTo>
                  <a:lnTo>
                    <a:pt x="67266" y="511222"/>
                  </a:lnTo>
                  <a:cubicBezTo>
                    <a:pt x="67266" y="530441"/>
                    <a:pt x="82641" y="547738"/>
                    <a:pt x="103782" y="547738"/>
                  </a:cubicBezTo>
                  <a:cubicBezTo>
                    <a:pt x="123001" y="547738"/>
                    <a:pt x="140298" y="532363"/>
                    <a:pt x="140298" y="511222"/>
                  </a:cubicBezTo>
                  <a:lnTo>
                    <a:pt x="140298" y="246002"/>
                  </a:lnTo>
                  <a:lnTo>
                    <a:pt x="153751" y="246002"/>
                  </a:lnTo>
                  <a:lnTo>
                    <a:pt x="153751" y="511222"/>
                  </a:lnTo>
                  <a:cubicBezTo>
                    <a:pt x="153751" y="530441"/>
                    <a:pt x="169126" y="547738"/>
                    <a:pt x="190267" y="547738"/>
                  </a:cubicBezTo>
                  <a:cubicBezTo>
                    <a:pt x="211408" y="547738"/>
                    <a:pt x="226783" y="532363"/>
                    <a:pt x="226783" y="511222"/>
                  </a:cubicBezTo>
                  <a:lnTo>
                    <a:pt x="226783" y="71110"/>
                  </a:lnTo>
                  <a:cubicBezTo>
                    <a:pt x="228705" y="74954"/>
                    <a:pt x="230626" y="78797"/>
                    <a:pt x="232548" y="82641"/>
                  </a:cubicBezTo>
                  <a:cubicBezTo>
                    <a:pt x="240236" y="105704"/>
                    <a:pt x="247923" y="144142"/>
                    <a:pt x="247923" y="201798"/>
                  </a:cubicBezTo>
                  <a:cubicBezTo>
                    <a:pt x="247923" y="217173"/>
                    <a:pt x="247923" y="236392"/>
                    <a:pt x="246002" y="255611"/>
                  </a:cubicBezTo>
                  <a:cubicBezTo>
                    <a:pt x="246002" y="269064"/>
                    <a:pt x="255611" y="280596"/>
                    <a:pt x="269064" y="280596"/>
                  </a:cubicBezTo>
                  <a:cubicBezTo>
                    <a:pt x="269064" y="280596"/>
                    <a:pt x="269064" y="280596"/>
                    <a:pt x="270986" y="280596"/>
                  </a:cubicBezTo>
                  <a:cubicBezTo>
                    <a:pt x="282517" y="280596"/>
                    <a:pt x="294049" y="270986"/>
                    <a:pt x="294049" y="257533"/>
                  </a:cubicBezTo>
                  <a:cubicBezTo>
                    <a:pt x="295971" y="236392"/>
                    <a:pt x="295971" y="219095"/>
                    <a:pt x="295971" y="201798"/>
                  </a:cubicBezTo>
                  <a:cubicBezTo>
                    <a:pt x="295971" y="113391"/>
                    <a:pt x="282517" y="63422"/>
                    <a:pt x="263298" y="34594"/>
                  </a:cubicBezTo>
                  <a:cubicBezTo>
                    <a:pt x="253689" y="19219"/>
                    <a:pt x="242158" y="9609"/>
                    <a:pt x="232548" y="5766"/>
                  </a:cubicBezTo>
                  <a:cubicBezTo>
                    <a:pt x="222939" y="0"/>
                    <a:pt x="213329" y="0"/>
                    <a:pt x="207564" y="0"/>
                  </a:cubicBezTo>
                  <a:cubicBezTo>
                    <a:pt x="207564" y="0"/>
                    <a:pt x="207564" y="0"/>
                    <a:pt x="205642" y="0"/>
                  </a:cubicBezTo>
                  <a:lnTo>
                    <a:pt x="90329" y="0"/>
                  </a:lnTo>
                  <a:cubicBezTo>
                    <a:pt x="90329" y="0"/>
                    <a:pt x="90329" y="0"/>
                    <a:pt x="88407" y="0"/>
                  </a:cubicBezTo>
                  <a:cubicBezTo>
                    <a:pt x="82641" y="0"/>
                    <a:pt x="74954" y="1922"/>
                    <a:pt x="63422" y="5766"/>
                  </a:cubicBezTo>
                  <a:cubicBezTo>
                    <a:pt x="49969" y="13453"/>
                    <a:pt x="32672" y="30750"/>
                    <a:pt x="21141" y="61500"/>
                  </a:cubicBezTo>
                  <a:cubicBezTo>
                    <a:pt x="7688" y="92251"/>
                    <a:pt x="0" y="136454"/>
                    <a:pt x="0" y="201798"/>
                  </a:cubicBezTo>
                  <a:cubicBezTo>
                    <a:pt x="0" y="219095"/>
                    <a:pt x="0" y="238314"/>
                    <a:pt x="1922" y="257533"/>
                  </a:cubicBezTo>
                  <a:cubicBezTo>
                    <a:pt x="1922" y="270986"/>
                    <a:pt x="13453" y="280596"/>
                    <a:pt x="24985" y="280596"/>
                  </a:cubicBezTo>
                  <a:cubicBezTo>
                    <a:pt x="24985" y="280596"/>
                    <a:pt x="24985" y="280596"/>
                    <a:pt x="26906" y="280596"/>
                  </a:cubicBezTo>
                  <a:cubicBezTo>
                    <a:pt x="40360" y="280596"/>
                    <a:pt x="49969" y="269064"/>
                    <a:pt x="48047" y="2556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0" name="그래픽 4">
              <a:extLst>
                <a:ext uri="{FF2B5EF4-FFF2-40B4-BE49-F238E27FC236}">
                  <a16:creationId xmlns:a16="http://schemas.microsoft.com/office/drawing/2014/main" id="{02286747-4951-4CFB-890E-0BC5D5C0A139}"/>
                </a:ext>
              </a:extLst>
            </p:cNvPr>
            <p:cNvSpPr/>
            <p:nvPr/>
          </p:nvSpPr>
          <p:spPr>
            <a:xfrm>
              <a:off x="5925005" y="5807541"/>
              <a:ext cx="111176" cy="111176"/>
            </a:xfrm>
            <a:custGeom>
              <a:avLst/>
              <a:gdLst>
                <a:gd name="connsiteX0" fmla="*/ 130688 w 130688"/>
                <a:gd name="connsiteY0" fmla="*/ 65344 h 130688"/>
                <a:gd name="connsiteX1" fmla="*/ 65344 w 130688"/>
                <a:gd name="connsiteY1" fmla="*/ 130688 h 130688"/>
                <a:gd name="connsiteX2" fmla="*/ 0 w 130688"/>
                <a:gd name="connsiteY2" fmla="*/ 65344 h 130688"/>
                <a:gd name="connsiteX3" fmla="*/ 65344 w 130688"/>
                <a:gd name="connsiteY3" fmla="*/ 0 h 130688"/>
                <a:gd name="connsiteX4" fmla="*/ 130688 w 130688"/>
                <a:gd name="connsiteY4" fmla="*/ 65344 h 130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688" h="130688">
                  <a:moveTo>
                    <a:pt x="130688" y="65344"/>
                  </a:moveTo>
                  <a:cubicBezTo>
                    <a:pt x="130688" y="101433"/>
                    <a:pt x="101433" y="130688"/>
                    <a:pt x="65344" y="130688"/>
                  </a:cubicBezTo>
                  <a:cubicBezTo>
                    <a:pt x="29256" y="130688"/>
                    <a:pt x="0" y="101433"/>
                    <a:pt x="0" y="65344"/>
                  </a:cubicBezTo>
                  <a:cubicBezTo>
                    <a:pt x="0" y="29256"/>
                    <a:pt x="29256" y="0"/>
                    <a:pt x="65344" y="0"/>
                  </a:cubicBezTo>
                  <a:cubicBezTo>
                    <a:pt x="101433" y="0"/>
                    <a:pt x="130688" y="29256"/>
                    <a:pt x="130688" y="65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7734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그룹 73">
            <a:extLst>
              <a:ext uri="{FF2B5EF4-FFF2-40B4-BE49-F238E27FC236}">
                <a16:creationId xmlns:a16="http://schemas.microsoft.com/office/drawing/2014/main" id="{EC4FB081-9546-44DD-8372-1DC4BECC8D0D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sp>
          <p:nvSpPr>
            <p:cNvPr id="75" name="직사각형 74">
              <a:extLst>
                <a:ext uri="{FF2B5EF4-FFF2-40B4-BE49-F238E27FC236}">
                  <a16:creationId xmlns:a16="http://schemas.microsoft.com/office/drawing/2014/main" id="{E9ABE765-AE15-45D4-A2C7-38F1115EAA3A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F0E2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A53017DC-2A88-45AF-8B84-EA351DEFE0FD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9B4F71"/>
                </a:gs>
                <a:gs pos="100000">
                  <a:srgbClr val="A56345">
                    <a:shade val="100000"/>
                    <a:satMod val="115000"/>
                  </a:srgb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ko-KR" altLang="en-US"/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7E262DB7-3E1A-43CE-B15F-FD0B9CBCC73F}"/>
                </a:ext>
              </a:extLst>
            </p:cNvPr>
            <p:cNvSpPr txBox="1"/>
            <p:nvPr/>
          </p:nvSpPr>
          <p:spPr>
            <a:xfrm>
              <a:off x="244888" y="4883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fontAlgn="base"/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794933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직무상 비밀 등 이용 금지</a:t>
              </a:r>
            </a:p>
          </p:txBody>
        </p:sp>
        <p:sp>
          <p:nvSpPr>
            <p:cNvPr id="78" name="사각형: 둥근 모서리 77">
              <a:extLst>
                <a:ext uri="{FF2B5EF4-FFF2-40B4-BE49-F238E27FC236}">
                  <a16:creationId xmlns:a16="http://schemas.microsoft.com/office/drawing/2014/main" id="{F61F8C60-065E-402C-B791-A3BBEFE2E8F6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E0C3B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14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A56345"/>
                </a:solidFill>
                <a:latin typeface="+mj-ea"/>
                <a:ea typeface="+mj-ea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F2990C92-F414-458E-AE8C-F6FE3C5B032E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제한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금지 행위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5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45AC1ECA-E16F-43D8-B65F-6057032EF81B}"/>
                </a:ext>
              </a:extLst>
            </p:cNvPr>
            <p:cNvSpPr/>
            <p:nvPr/>
          </p:nvSpPr>
          <p:spPr>
            <a:xfrm>
              <a:off x="1" y="0"/>
              <a:ext cx="9905999" cy="36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1" name="그룹 80">
              <a:extLst>
                <a:ext uri="{FF2B5EF4-FFF2-40B4-BE49-F238E27FC236}">
                  <a16:creationId xmlns:a16="http://schemas.microsoft.com/office/drawing/2014/main" id="{CA44BA73-B5AD-47D7-933D-47B0EFFE5A9D}"/>
                </a:ext>
              </a:extLst>
            </p:cNvPr>
            <p:cNvGrpSpPr/>
            <p:nvPr/>
          </p:nvGrpSpPr>
          <p:grpSpPr>
            <a:xfrm>
              <a:off x="8365185" y="372291"/>
              <a:ext cx="1160207" cy="276999"/>
              <a:chOff x="4300628" y="-710341"/>
              <a:chExt cx="1160207" cy="276999"/>
            </a:xfrm>
          </p:grpSpPr>
          <p:sp>
            <p:nvSpPr>
              <p:cNvPr id="88" name="Freeform 458">
                <a:extLst>
                  <a:ext uri="{FF2B5EF4-FFF2-40B4-BE49-F238E27FC236}">
                    <a16:creationId xmlns:a16="http://schemas.microsoft.com/office/drawing/2014/main" id="{A3A37E62-B9C7-4A7F-B237-4C6DCFD9927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A2566D"/>
                  </a:gs>
                  <a:gs pos="0">
                    <a:srgbClr val="F0E2DC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id="{96C6FA06-AD56-44F4-8264-D201F76A8EDE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예시</a:t>
                </a:r>
              </a:p>
            </p:txBody>
          </p:sp>
        </p:grpSp>
        <p:grpSp>
          <p:nvGrpSpPr>
            <p:cNvPr id="82" name="그룹 81">
              <a:extLst>
                <a:ext uri="{FF2B5EF4-FFF2-40B4-BE49-F238E27FC236}">
                  <a16:creationId xmlns:a16="http://schemas.microsoft.com/office/drawing/2014/main" id="{AC5FE258-845E-46B4-81F5-A6EC5A5A59FD}"/>
                </a:ext>
              </a:extLst>
            </p:cNvPr>
            <p:cNvGrpSpPr/>
            <p:nvPr/>
          </p:nvGrpSpPr>
          <p:grpSpPr>
            <a:xfrm>
              <a:off x="7564850" y="372291"/>
              <a:ext cx="1160207" cy="276999"/>
              <a:chOff x="4300628" y="-710341"/>
              <a:chExt cx="1160207" cy="276999"/>
            </a:xfrm>
          </p:grpSpPr>
          <p:sp>
            <p:nvSpPr>
              <p:cNvPr id="86" name="Freeform 458">
                <a:extLst>
                  <a:ext uri="{FF2B5EF4-FFF2-40B4-BE49-F238E27FC236}">
                    <a16:creationId xmlns:a16="http://schemas.microsoft.com/office/drawing/2014/main" id="{7911D568-9A77-459A-B532-6B44ABABEFE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rgbClr val="A2566D"/>
                  </a:gs>
                  <a:gs pos="0">
                    <a:srgbClr val="F0E2DC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latin typeface="+mj-ea"/>
                  <a:ea typeface="+mj-ea"/>
                </a:endParaRPr>
              </a:p>
            </p:txBody>
          </p:sp>
          <p:sp>
            <p:nvSpPr>
              <p:cNvPr id="87" name="직사각형 86">
                <a:extLst>
                  <a:ext uri="{FF2B5EF4-FFF2-40B4-BE49-F238E27FC236}">
                    <a16:creationId xmlns:a16="http://schemas.microsoft.com/office/drawing/2014/main" id="{BECDB18A-92CC-4717-AE24-EDB37D720AB3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조치</a:t>
                </a:r>
              </a:p>
            </p:txBody>
          </p:sp>
        </p:grpSp>
        <p:grpSp>
          <p:nvGrpSpPr>
            <p:cNvPr id="83" name="그룹 82">
              <a:extLst>
                <a:ext uri="{FF2B5EF4-FFF2-40B4-BE49-F238E27FC236}">
                  <a16:creationId xmlns:a16="http://schemas.microsoft.com/office/drawing/2014/main" id="{E48D5EBA-FEDD-4D6A-AA1E-CCF0032A4750}"/>
                </a:ext>
              </a:extLst>
            </p:cNvPr>
            <p:cNvGrpSpPr/>
            <p:nvPr/>
          </p:nvGrpSpPr>
          <p:grpSpPr>
            <a:xfrm>
              <a:off x="6764516" y="372291"/>
              <a:ext cx="1160207" cy="276999"/>
              <a:chOff x="4300628" y="-710341"/>
              <a:chExt cx="1160207" cy="276999"/>
            </a:xfrm>
          </p:grpSpPr>
          <p:sp>
            <p:nvSpPr>
              <p:cNvPr id="84" name="Freeform 458">
                <a:extLst>
                  <a:ext uri="{FF2B5EF4-FFF2-40B4-BE49-F238E27FC236}">
                    <a16:creationId xmlns:a16="http://schemas.microsoft.com/office/drawing/2014/main" id="{562E3AC5-928A-470A-9010-91849DDC551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4300628" y="-698007"/>
                <a:ext cx="1160207" cy="257714"/>
              </a:xfrm>
              <a:custGeom>
                <a:avLst/>
                <a:gdLst>
                  <a:gd name="T0" fmla="*/ 846 w 846"/>
                  <a:gd name="T1" fmla="*/ 142 h 142"/>
                  <a:gd name="T2" fmla="*/ 0 w 846"/>
                  <a:gd name="T3" fmla="*/ 142 h 142"/>
                  <a:gd name="T4" fmla="*/ 0 w 846"/>
                  <a:gd name="T5" fmla="*/ 100 h 142"/>
                  <a:gd name="T6" fmla="*/ 36 w 846"/>
                  <a:gd name="T7" fmla="*/ 100 h 142"/>
                  <a:gd name="T8" fmla="*/ 132 w 846"/>
                  <a:gd name="T9" fmla="*/ 0 h 142"/>
                  <a:gd name="T10" fmla="*/ 295 w 846"/>
                  <a:gd name="T11" fmla="*/ 0 h 142"/>
                  <a:gd name="T12" fmla="*/ 391 w 846"/>
                  <a:gd name="T13" fmla="*/ 100 h 142"/>
                  <a:gd name="T14" fmla="*/ 846 w 846"/>
                  <a:gd name="T15" fmla="*/ 100 h 142"/>
                  <a:gd name="T16" fmla="*/ 846 w 846"/>
                  <a:gd name="T17" fmla="*/ 142 h 142"/>
                  <a:gd name="connsiteX0" fmla="*/ 10000 w 10000"/>
                  <a:gd name="connsiteY0" fmla="*/ 10000 h 10000"/>
                  <a:gd name="connsiteX1" fmla="*/ 0 w 10000"/>
                  <a:gd name="connsiteY1" fmla="*/ 10000 h 10000"/>
                  <a:gd name="connsiteX2" fmla="*/ 0 w 10000"/>
                  <a:gd name="connsiteY2" fmla="*/ 7042 h 10000"/>
                  <a:gd name="connsiteX3" fmla="*/ 426 w 10000"/>
                  <a:gd name="connsiteY3" fmla="*/ 7042 h 10000"/>
                  <a:gd name="connsiteX4" fmla="*/ 1560 w 10000"/>
                  <a:gd name="connsiteY4" fmla="*/ 0 h 10000"/>
                  <a:gd name="connsiteX5" fmla="*/ 3487 w 10000"/>
                  <a:gd name="connsiteY5" fmla="*/ 0 h 10000"/>
                  <a:gd name="connsiteX6" fmla="*/ 4622 w 10000"/>
                  <a:gd name="connsiteY6" fmla="*/ 7042 h 10000"/>
                  <a:gd name="connsiteX7" fmla="*/ 10000 w 10000"/>
                  <a:gd name="connsiteY7" fmla="*/ 10000 h 10000"/>
                  <a:gd name="connsiteX0" fmla="*/ 4622 w 4622"/>
                  <a:gd name="connsiteY0" fmla="*/ 7042 h 10000"/>
                  <a:gd name="connsiteX1" fmla="*/ 0 w 4622"/>
                  <a:gd name="connsiteY1" fmla="*/ 10000 h 10000"/>
                  <a:gd name="connsiteX2" fmla="*/ 0 w 4622"/>
                  <a:gd name="connsiteY2" fmla="*/ 7042 h 10000"/>
                  <a:gd name="connsiteX3" fmla="*/ 426 w 4622"/>
                  <a:gd name="connsiteY3" fmla="*/ 7042 h 10000"/>
                  <a:gd name="connsiteX4" fmla="*/ 1560 w 4622"/>
                  <a:gd name="connsiteY4" fmla="*/ 0 h 10000"/>
                  <a:gd name="connsiteX5" fmla="*/ 3487 w 4622"/>
                  <a:gd name="connsiteY5" fmla="*/ 0 h 10000"/>
                  <a:gd name="connsiteX6" fmla="*/ 4622 w 4622"/>
                  <a:gd name="connsiteY6" fmla="*/ 7042 h 10000"/>
                  <a:gd name="connsiteX0" fmla="*/ 10000 w 10000"/>
                  <a:gd name="connsiteY0" fmla="*/ 7042 h 7042"/>
                  <a:gd name="connsiteX1" fmla="*/ 0 w 10000"/>
                  <a:gd name="connsiteY1" fmla="*/ 7042 h 7042"/>
                  <a:gd name="connsiteX2" fmla="*/ 922 w 10000"/>
                  <a:gd name="connsiteY2" fmla="*/ 7042 h 7042"/>
                  <a:gd name="connsiteX3" fmla="*/ 3375 w 10000"/>
                  <a:gd name="connsiteY3" fmla="*/ 0 h 7042"/>
                  <a:gd name="connsiteX4" fmla="*/ 7544 w 10000"/>
                  <a:gd name="connsiteY4" fmla="*/ 0 h 7042"/>
                  <a:gd name="connsiteX5" fmla="*/ 10000 w 10000"/>
                  <a:gd name="connsiteY5" fmla="*/ 7042 h 7042"/>
                  <a:gd name="connsiteX0" fmla="*/ 9078 w 9078"/>
                  <a:gd name="connsiteY0" fmla="*/ 10000 h 10000"/>
                  <a:gd name="connsiteX1" fmla="*/ 0 w 9078"/>
                  <a:gd name="connsiteY1" fmla="*/ 10000 h 10000"/>
                  <a:gd name="connsiteX2" fmla="*/ 2453 w 9078"/>
                  <a:gd name="connsiteY2" fmla="*/ 0 h 10000"/>
                  <a:gd name="connsiteX3" fmla="*/ 6622 w 9078"/>
                  <a:gd name="connsiteY3" fmla="*/ 0 h 10000"/>
                  <a:gd name="connsiteX4" fmla="*/ 9078 w 9078"/>
                  <a:gd name="connsiteY4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78" h="10000">
                    <a:moveTo>
                      <a:pt x="9078" y="10000"/>
                    </a:moveTo>
                    <a:lnTo>
                      <a:pt x="0" y="10000"/>
                    </a:lnTo>
                    <a:cubicBezTo>
                      <a:pt x="1430" y="10000"/>
                      <a:pt x="612" y="0"/>
                      <a:pt x="2453" y="0"/>
                    </a:cubicBezTo>
                    <a:lnTo>
                      <a:pt x="6622" y="0"/>
                    </a:lnTo>
                    <a:cubicBezTo>
                      <a:pt x="8464" y="0"/>
                      <a:pt x="7646" y="10000"/>
                      <a:pt x="9078" y="10000"/>
                    </a:cubicBezTo>
                    <a:close/>
                  </a:path>
                </a:pathLst>
              </a:custGeom>
              <a:gradFill>
                <a:gsLst>
                  <a:gs pos="2000">
                    <a:schemeClr val="accent2">
                      <a:lumMod val="75000"/>
                    </a:schemeClr>
                  </a:gs>
                  <a:gs pos="62000">
                    <a:srgbClr val="A0546F"/>
                  </a:gs>
                </a:gsLst>
                <a:lin ang="5400000" scaled="1"/>
              </a:gradFill>
              <a:ln>
                <a:noFill/>
              </a:ln>
              <a:effectLst>
                <a:outerShdw blurRad="50800" dist="63500" dir="5400000" sx="93000" sy="93000" algn="t" rotWithShape="0">
                  <a:srgbClr val="A0546F">
                    <a:alpha val="26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sz="1400" b="1">
                  <a:solidFill>
                    <a:srgbClr val="2C847A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5" name="직사각형 84">
                <a:extLst>
                  <a:ext uri="{FF2B5EF4-FFF2-40B4-BE49-F238E27FC236}">
                    <a16:creationId xmlns:a16="http://schemas.microsoft.com/office/drawing/2014/main" id="{E4C67CF1-1FA4-4DE8-B8C1-F9A6C1F33469}"/>
                  </a:ext>
                </a:extLst>
              </p:cNvPr>
              <p:cNvSpPr/>
              <p:nvPr/>
            </p:nvSpPr>
            <p:spPr>
              <a:xfrm>
                <a:off x="4660158" y="-710341"/>
                <a:ext cx="441146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1200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개요</a:t>
                </a:r>
              </a:p>
            </p:txBody>
          </p:sp>
        </p:grpSp>
      </p:grpSp>
      <p:sp>
        <p:nvSpPr>
          <p:cNvPr id="36" name="사각형: 둥근 위쪽 모서리 35">
            <a:extLst>
              <a:ext uri="{FF2B5EF4-FFF2-40B4-BE49-F238E27FC236}">
                <a16:creationId xmlns:a16="http://schemas.microsoft.com/office/drawing/2014/main" id="{3891F38E-D5E9-43F8-B3DB-6761F14CEFAB}"/>
              </a:ext>
            </a:extLst>
          </p:cNvPr>
          <p:cNvSpPr/>
          <p:nvPr/>
        </p:nvSpPr>
        <p:spPr>
          <a:xfrm>
            <a:off x="1242848" y="1471306"/>
            <a:ext cx="2439603" cy="469898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52" name="사각형: 둥근 위쪽 모서리 51">
            <a:extLst>
              <a:ext uri="{FF2B5EF4-FFF2-40B4-BE49-F238E27FC236}">
                <a16:creationId xmlns:a16="http://schemas.microsoft.com/office/drawing/2014/main" id="{FE21E027-0104-477C-BE90-77755E37E8D0}"/>
              </a:ext>
            </a:extLst>
          </p:cNvPr>
          <p:cNvSpPr/>
          <p:nvPr/>
        </p:nvSpPr>
        <p:spPr>
          <a:xfrm>
            <a:off x="3763991" y="1471306"/>
            <a:ext cx="2439603" cy="469898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53" name="사각형: 둥근 위쪽 모서리 52">
            <a:extLst>
              <a:ext uri="{FF2B5EF4-FFF2-40B4-BE49-F238E27FC236}">
                <a16:creationId xmlns:a16="http://schemas.microsoft.com/office/drawing/2014/main" id="{9AB8AB30-3F2A-4A31-AD8B-9DE636ED9BD8}"/>
              </a:ext>
            </a:extLst>
          </p:cNvPr>
          <p:cNvSpPr/>
          <p:nvPr/>
        </p:nvSpPr>
        <p:spPr>
          <a:xfrm>
            <a:off x="6285132" y="1471306"/>
            <a:ext cx="2439603" cy="469898"/>
          </a:xfrm>
          <a:prstGeom prst="round2SameRect">
            <a:avLst/>
          </a:prstGeom>
          <a:solidFill>
            <a:srgbClr val="DDB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78A3500E-9223-488A-8A3C-157B4B520C2B}"/>
              </a:ext>
            </a:extLst>
          </p:cNvPr>
          <p:cNvSpPr/>
          <p:nvPr/>
        </p:nvSpPr>
        <p:spPr>
          <a:xfrm flipV="1">
            <a:off x="417513" y="1917698"/>
            <a:ext cx="9071811" cy="977902"/>
          </a:xfrm>
          <a:prstGeom prst="roundRect">
            <a:avLst/>
          </a:prstGeom>
          <a:gradFill flip="none" rotWithShape="1">
            <a:gsLst>
              <a:gs pos="100000">
                <a:srgbClr val="AC6041">
                  <a:lumMod val="46000"/>
                  <a:lumOff val="54000"/>
                </a:srgbClr>
              </a:gs>
              <a:gs pos="76000">
                <a:srgbClr val="E7D6D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사각형: 둥근 모서리 55">
            <a:extLst>
              <a:ext uri="{FF2B5EF4-FFF2-40B4-BE49-F238E27FC236}">
                <a16:creationId xmlns:a16="http://schemas.microsoft.com/office/drawing/2014/main" id="{6B3711F2-6455-4016-9A9E-05F044CB6E13}"/>
              </a:ext>
            </a:extLst>
          </p:cNvPr>
          <p:cNvSpPr/>
          <p:nvPr/>
        </p:nvSpPr>
        <p:spPr>
          <a:xfrm>
            <a:off x="3070648" y="3312397"/>
            <a:ext cx="3693868" cy="262653"/>
          </a:xfrm>
          <a:prstGeom prst="roundRect">
            <a:avLst>
              <a:gd name="adj" fmla="val 50000"/>
            </a:avLst>
          </a:prstGeom>
          <a:solidFill>
            <a:srgbClr val="794933"/>
          </a:solidFill>
        </p:spPr>
        <p:txBody>
          <a:bodyPr wrap="none" lIns="108000" rIns="108000" anchor="ctr">
            <a:noAutofit/>
          </a:bodyPr>
          <a:lstStyle/>
          <a:p>
            <a:pPr marL="416560" indent="-416560" algn="ctr" fontAlgn="base">
              <a:lnSpc>
                <a:spcPct val="120000"/>
              </a:lnSpc>
            </a:pPr>
            <a:r>
              <a:rPr lang="ko-KR" altLang="en-US" sz="14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사적이익의 범위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9126D8D5-10B4-4B21-9332-8CB0A453EE87}"/>
              </a:ext>
            </a:extLst>
          </p:cNvPr>
          <p:cNvSpPr txBox="1"/>
          <p:nvPr/>
        </p:nvSpPr>
        <p:spPr>
          <a:xfrm>
            <a:off x="2187083" y="3843635"/>
            <a:ext cx="5460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/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유형</a:t>
            </a:r>
            <a: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무형의 경제적 이익뿐만 아니라 </a:t>
            </a:r>
            <a: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비경제적 이익까지 모두 포함</a:t>
            </a:r>
            <a:endParaRPr lang="ko-KR" altLang="en-US" sz="1200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794933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E1EA2BE-AA93-4272-B532-FB1DB0CB7927}"/>
              </a:ext>
            </a:extLst>
          </p:cNvPr>
          <p:cNvSpPr txBox="1"/>
          <p:nvPr/>
        </p:nvSpPr>
        <p:spPr>
          <a:xfrm>
            <a:off x="3255011" y="4648199"/>
            <a:ext cx="3325142" cy="1438275"/>
          </a:xfrm>
          <a:prstGeom prst="roundRect">
            <a:avLst>
              <a:gd name="adj" fmla="val 6831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CA9B8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재물</a:t>
            </a:r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재산상 이익 취득이 없었더라도</a:t>
            </a:r>
            <a: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비밀이나 미공개 정보를 이용한 </a:t>
            </a:r>
            <a:r>
              <a:rPr lang="en-US" altLang="ko-KR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9493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행위 자체가 처벌 대상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13776DA-83FE-47D9-9A79-821C2A6F13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69</a:t>
            </a:fld>
            <a:endParaRPr lang="ko-KR" altLang="en-US"/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C507C1FF-7B85-41EF-9665-E7C784DE9A76}"/>
              </a:ext>
            </a:extLst>
          </p:cNvPr>
          <p:cNvSpPr/>
          <p:nvPr/>
        </p:nvSpPr>
        <p:spPr>
          <a:xfrm>
            <a:off x="3822162" y="2533650"/>
            <a:ext cx="392652" cy="13325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8867138-7CC7-44DA-ACE3-40D2A0DA6CDF}"/>
              </a:ext>
            </a:extLst>
          </p:cNvPr>
          <p:cNvSpPr txBox="1"/>
          <p:nvPr/>
        </p:nvSpPr>
        <p:spPr>
          <a:xfrm>
            <a:off x="849418" y="2098873"/>
            <a:ext cx="820800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7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공직자가 직무수행 중 알게 된 비밀 또는 소속 공공기관의 미공개 정보를 </a:t>
            </a:r>
            <a:r>
              <a:rPr lang="en-US" altLang="ko-KR" sz="17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7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700" b="1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사적이익을</a:t>
            </a:r>
            <a:r>
              <a:rPr lang="ko-KR" altLang="en-US" sz="17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얻기 위하여 이용하거나 제</a:t>
            </a:r>
            <a:r>
              <a:rPr lang="en-US" altLang="ko-KR" sz="17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7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E3A3A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자로 하여금 이용하게 하는 행위 금지</a:t>
            </a:r>
          </a:p>
        </p:txBody>
      </p:sp>
    </p:spTree>
    <p:extLst>
      <p:ext uri="{BB962C8B-B14F-4D97-AF65-F5344CB8AC3E}">
        <p14:creationId xmlns:p14="http://schemas.microsoft.com/office/powerpoint/2010/main" val="113213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AE3ADBAD-25BC-4958-8EC0-B9D87FCF49F7}"/>
              </a:ext>
            </a:extLst>
          </p:cNvPr>
          <p:cNvSpPr txBox="1"/>
          <p:nvPr/>
        </p:nvSpPr>
        <p:spPr>
          <a:xfrm>
            <a:off x="417000" y="1488354"/>
            <a:ext cx="9108000" cy="433388"/>
          </a:xfrm>
          <a:prstGeom prst="rect">
            <a:avLst/>
          </a:prstGeom>
          <a:solidFill>
            <a:srgbClr val="A3576C"/>
          </a:solidFill>
        </p:spPr>
        <p:txBody>
          <a:bodyPr wrap="square" lIns="144000">
            <a:spAutoFit/>
          </a:bodyPr>
          <a:lstStyle/>
          <a:p>
            <a:pPr marL="416560" marR="0" indent="-41656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위반시 조치 및 제재 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</a:t>
            </a:r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21</a:t>
            </a:r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26</a:t>
            </a:r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, </a:t>
            </a:r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27</a:t>
            </a:r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조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sz="2000" spc="-100" dirty="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E4653799-1817-43B8-9CEF-9713217A79A8}"/>
              </a:ext>
            </a:extLst>
          </p:cNvPr>
          <p:cNvSpPr/>
          <p:nvPr/>
        </p:nvSpPr>
        <p:spPr>
          <a:xfrm rot="16200000" flipH="1">
            <a:off x="4384262" y="-4348258"/>
            <a:ext cx="1137478" cy="9905998"/>
          </a:xfrm>
          <a:prstGeom prst="rect">
            <a:avLst/>
          </a:prstGeom>
          <a:solidFill>
            <a:srgbClr val="F0E2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74D222-224C-43BD-9350-391A2D4509F5}"/>
              </a:ext>
            </a:extLst>
          </p:cNvPr>
          <p:cNvSpPr txBox="1"/>
          <p:nvPr/>
        </p:nvSpPr>
        <p:spPr>
          <a:xfrm>
            <a:off x="166049" y="33306"/>
            <a:ext cx="9573902" cy="351373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0">
                <a:srgbClr val="9B4F71"/>
              </a:gs>
              <a:gs pos="100000">
                <a:srgbClr val="A56345">
                  <a:shade val="100000"/>
                  <a:satMod val="115000"/>
                </a:srgbClr>
              </a:gs>
            </a:gsLst>
            <a:lin ang="13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defRPr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ko-KR" alt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6E50327-F46F-425F-A6C9-F46AEEF9DE44}"/>
              </a:ext>
            </a:extLst>
          </p:cNvPr>
          <p:cNvSpPr txBox="1"/>
          <p:nvPr/>
        </p:nvSpPr>
        <p:spPr>
          <a:xfrm>
            <a:off x="244888" y="488389"/>
            <a:ext cx="6431876" cy="559176"/>
          </a:xfrm>
          <a:prstGeom prst="rect">
            <a:avLst/>
          </a:prstGeom>
          <a:noFill/>
          <a:effectLst/>
        </p:spPr>
        <p:txBody>
          <a:bodyPr wrap="none" lIns="108000" tIns="108000" rIns="108000" bIns="72000" anchor="ctr">
            <a:noAutofit/>
          </a:bodyPr>
          <a:lstStyle/>
          <a:p>
            <a:pPr fontAlgn="base"/>
            <a:r>
              <a:rPr lang="ko-KR" altLang="en-US" sz="2800" spc="-20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794933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직무상 비밀 등 이용 금지</a:t>
            </a: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D848F85B-454A-4474-B2C0-25E020B70AAE}"/>
              </a:ext>
            </a:extLst>
          </p:cNvPr>
          <p:cNvSpPr/>
          <p:nvPr/>
        </p:nvSpPr>
        <p:spPr>
          <a:xfrm>
            <a:off x="1906653" y="80247"/>
            <a:ext cx="646048" cy="216933"/>
          </a:xfrm>
          <a:prstGeom prst="roundRect">
            <a:avLst>
              <a:gd name="adj" fmla="val 50000"/>
            </a:avLst>
          </a:prstGeom>
          <a:solidFill>
            <a:srgbClr val="E0C3B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A5634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A5634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14</a:t>
            </a:r>
            <a:r>
              <a:rPr lang="ko-KR" altLang="en-US" sz="11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A5634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ko-KR" altLang="en-US" sz="1100" dirty="0">
              <a:solidFill>
                <a:srgbClr val="A56345"/>
              </a:solidFill>
              <a:latin typeface="+mj-ea"/>
              <a:ea typeface="+mj-ea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740498A-88FC-4269-8172-9F182D7065A7}"/>
              </a:ext>
            </a:extLst>
          </p:cNvPr>
          <p:cNvSpPr txBox="1"/>
          <p:nvPr/>
        </p:nvSpPr>
        <p:spPr>
          <a:xfrm>
            <a:off x="313996" y="33424"/>
            <a:ext cx="18577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제한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·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 행위 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5</a:t>
            </a:r>
            <a:endParaRPr lang="ko-KR" altLang="en-US" sz="16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0E2D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75C42075-DC40-474F-A3C1-4C095E45DE6A}"/>
              </a:ext>
            </a:extLst>
          </p:cNvPr>
          <p:cNvSpPr/>
          <p:nvPr/>
        </p:nvSpPr>
        <p:spPr>
          <a:xfrm>
            <a:off x="1" y="0"/>
            <a:ext cx="9905999" cy="36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54277C16-FF47-4298-A042-08757D4555FE}"/>
              </a:ext>
            </a:extLst>
          </p:cNvPr>
          <p:cNvGrpSpPr/>
          <p:nvPr/>
        </p:nvGrpSpPr>
        <p:grpSpPr>
          <a:xfrm>
            <a:off x="6764516" y="372291"/>
            <a:ext cx="1160207" cy="276999"/>
            <a:chOff x="4300628" y="-710341"/>
            <a:chExt cx="1160207" cy="276999"/>
          </a:xfrm>
        </p:grpSpPr>
        <p:sp>
          <p:nvSpPr>
            <p:cNvPr id="48" name="Freeform 458">
              <a:extLst>
                <a:ext uri="{FF2B5EF4-FFF2-40B4-BE49-F238E27FC236}">
                  <a16:creationId xmlns:a16="http://schemas.microsoft.com/office/drawing/2014/main" id="{71949FBB-0D41-49F5-9C93-87F6559403A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00628" y="-698007"/>
              <a:ext cx="1160207" cy="25771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A2566D"/>
                </a:gs>
                <a:gs pos="0">
                  <a:srgbClr val="F0E2D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76618E2D-6CFB-4920-A606-714E79D31C90}"/>
                </a:ext>
              </a:extLst>
            </p:cNvPr>
            <p:cNvSpPr/>
            <p:nvPr/>
          </p:nvSpPr>
          <p:spPr>
            <a:xfrm>
              <a:off x="4660158" y="-710341"/>
              <a:ext cx="44114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2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개요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2CB1E96E-265F-4BD1-BF84-2EB1E9A53BBF}"/>
              </a:ext>
            </a:extLst>
          </p:cNvPr>
          <p:cNvGrpSpPr/>
          <p:nvPr/>
        </p:nvGrpSpPr>
        <p:grpSpPr>
          <a:xfrm>
            <a:off x="8365185" y="372291"/>
            <a:ext cx="1160207" cy="276999"/>
            <a:chOff x="4300628" y="-710341"/>
            <a:chExt cx="1160207" cy="276999"/>
          </a:xfrm>
        </p:grpSpPr>
        <p:sp>
          <p:nvSpPr>
            <p:cNvPr id="44" name="Freeform 458">
              <a:extLst>
                <a:ext uri="{FF2B5EF4-FFF2-40B4-BE49-F238E27FC236}">
                  <a16:creationId xmlns:a16="http://schemas.microsoft.com/office/drawing/2014/main" id="{E31D4D7B-1BD2-4F88-A4FE-11830424A9B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00628" y="-698007"/>
              <a:ext cx="1160207" cy="25771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A2566D"/>
                </a:gs>
                <a:gs pos="0">
                  <a:srgbClr val="F0E2D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2B693DEC-360E-4156-9A59-2DA53F4BE145}"/>
                </a:ext>
              </a:extLst>
            </p:cNvPr>
            <p:cNvSpPr/>
            <p:nvPr/>
          </p:nvSpPr>
          <p:spPr>
            <a:xfrm>
              <a:off x="4660158" y="-710341"/>
              <a:ext cx="44114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2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예시</a:t>
              </a:r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9BC0C171-C6CE-4DC6-9244-A6C687283CAA}"/>
              </a:ext>
            </a:extLst>
          </p:cNvPr>
          <p:cNvGrpSpPr/>
          <p:nvPr/>
        </p:nvGrpSpPr>
        <p:grpSpPr>
          <a:xfrm>
            <a:off x="7564850" y="372291"/>
            <a:ext cx="1160207" cy="276999"/>
            <a:chOff x="4300628" y="-710341"/>
            <a:chExt cx="1160207" cy="276999"/>
          </a:xfrm>
        </p:grpSpPr>
        <p:sp>
          <p:nvSpPr>
            <p:cNvPr id="46" name="Freeform 458">
              <a:extLst>
                <a:ext uri="{FF2B5EF4-FFF2-40B4-BE49-F238E27FC236}">
                  <a16:creationId xmlns:a16="http://schemas.microsoft.com/office/drawing/2014/main" id="{F87B5349-F47C-4C20-B7EF-CF1FF2DBCF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00628" y="-698007"/>
              <a:ext cx="1160207" cy="25771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>
              <a:gsLst>
                <a:gs pos="2000">
                  <a:schemeClr val="accent2">
                    <a:lumMod val="75000"/>
                  </a:schemeClr>
                </a:gs>
                <a:gs pos="62000">
                  <a:srgbClr val="A0546F"/>
                </a:gs>
              </a:gsLst>
              <a:lin ang="5400000" scaled="1"/>
            </a:gradFill>
            <a:ln>
              <a:noFill/>
            </a:ln>
            <a:effectLst>
              <a:outerShdw blurRad="50800" dist="63500" dir="5400000" sx="93000" sy="93000" algn="t" rotWithShape="0">
                <a:srgbClr val="A0546F">
                  <a:alpha val="26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solidFill>
                  <a:srgbClr val="2C847A"/>
                </a:solidFill>
                <a:latin typeface="+mj-ea"/>
                <a:ea typeface="+mj-ea"/>
              </a:endParaRPr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6FA04F2F-86CD-4A6B-8543-6419E3FA68F2}"/>
                </a:ext>
              </a:extLst>
            </p:cNvPr>
            <p:cNvSpPr/>
            <p:nvPr/>
          </p:nvSpPr>
          <p:spPr>
            <a:xfrm>
              <a:off x="4660158" y="-710341"/>
              <a:ext cx="44114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2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조치</a:t>
              </a:r>
            </a:p>
          </p:txBody>
        </p:sp>
      </p:grp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FC23961-74FE-470F-B4FF-3F7E256453AC}"/>
              </a:ext>
            </a:extLst>
          </p:cNvPr>
          <p:cNvSpPr/>
          <p:nvPr/>
        </p:nvSpPr>
        <p:spPr>
          <a:xfrm>
            <a:off x="417000" y="1913080"/>
            <a:ext cx="9108000" cy="1373045"/>
          </a:xfrm>
          <a:prstGeom prst="rect">
            <a:avLst/>
          </a:prstGeom>
          <a:gradFill flip="none" rotWithShape="1">
            <a:gsLst>
              <a:gs pos="0">
                <a:srgbClr val="F0DCE5"/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5D6ABC4A-6670-42D1-8AC0-CA234169D694}"/>
              </a:ext>
            </a:extLst>
          </p:cNvPr>
          <p:cNvSpPr/>
          <p:nvPr/>
        </p:nvSpPr>
        <p:spPr>
          <a:xfrm>
            <a:off x="1268625" y="2039779"/>
            <a:ext cx="740475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/>
          <a:p>
            <a:pPr algn="ctr" fontAlgn="base">
              <a:spcAft>
                <a:spcPts val="12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소속기관장</a:t>
            </a:r>
            <a:r>
              <a:rPr lang="ko-KR" altLang="en-US" sz="14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은 해당 공직자에게 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위반사실 시정을 명하고</a:t>
            </a:r>
            <a: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b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불이행시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직무를 </a:t>
            </a:r>
            <a:r>
              <a:rPr lang="ko-KR" altLang="en-US" sz="1600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중지ㆍ취소하는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 필요한 조치</a:t>
            </a:r>
            <a:r>
              <a:rPr lang="ko-KR" altLang="en-US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하고</a:t>
            </a:r>
            <a: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br>
              <a:rPr lang="en-US" altLang="ko-KR" sz="16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및 제</a:t>
            </a:r>
            <a:r>
              <a:rPr lang="en-US" altLang="ko-KR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6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A3576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자는 위반 수준에 따라 제재</a:t>
            </a:r>
            <a:endParaRPr lang="en-US" altLang="ko-KR" sz="1600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A3576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aphicFrame>
        <p:nvGraphicFramePr>
          <p:cNvPr id="40" name="표 39">
            <a:extLst>
              <a:ext uri="{FF2B5EF4-FFF2-40B4-BE49-F238E27FC236}">
                <a16:creationId xmlns:a16="http://schemas.microsoft.com/office/drawing/2014/main" id="{EF2D5D53-80F4-42CC-B2EC-C80DECB997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8561338"/>
              </p:ext>
            </p:extLst>
          </p:nvPr>
        </p:nvGraphicFramePr>
        <p:xfrm>
          <a:off x="762000" y="2958035"/>
          <a:ext cx="8382001" cy="3023665"/>
        </p:xfrm>
        <a:graphic>
          <a:graphicData uri="http://schemas.openxmlformats.org/drawingml/2006/table">
            <a:tbl>
              <a:tblPr/>
              <a:tblGrid>
                <a:gridCol w="898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07971">
                  <a:extLst>
                    <a:ext uri="{9D8B030D-6E8A-4147-A177-3AD203B41FA5}">
                      <a16:colId xmlns:a16="http://schemas.microsoft.com/office/drawing/2014/main" val="3641520135"/>
                    </a:ext>
                  </a:extLst>
                </a:gridCol>
                <a:gridCol w="2677886">
                  <a:extLst>
                    <a:ext uri="{9D8B030D-6E8A-4147-A177-3AD203B41FA5}">
                      <a16:colId xmlns:a16="http://schemas.microsoft.com/office/drawing/2014/main" val="4228019171"/>
                    </a:ext>
                  </a:extLst>
                </a:gridCol>
              </a:tblGrid>
              <a:tr h="25530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구 분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금지행위 위반내용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처벌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E2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3997223"/>
                  </a:ext>
                </a:extLst>
              </a:tr>
              <a:tr h="459185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공직자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재산상</a:t>
                      </a:r>
                      <a:endParaRPr lang="en-US" altLang="ko-KR" sz="1200" b="0" kern="0" spc="-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이익 취득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제</a:t>
                      </a:r>
                      <a:r>
                        <a:rPr lang="en-US" altLang="ko-KR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</a:t>
                      </a:r>
                      <a:r>
                        <a:rPr lang="ko-KR" altLang="en-US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항 위반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/>
                      </a:r>
                      <a:b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</a:b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직무상 비밀 또는 미공개정보 이용하여 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/>
                      </a:r>
                      <a:b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</a:b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본인 또는 제</a:t>
                      </a: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자의</a:t>
                      </a: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재물</a:t>
                      </a: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‧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재산상 이익을 취득한 공직자</a:t>
                      </a:r>
                      <a:endParaRPr lang="ko-KR" altLang="en-US" sz="1050" b="1" kern="0" spc="-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7</a:t>
                      </a:r>
                      <a:r>
                        <a:rPr lang="ko-KR" altLang="en-US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년</a:t>
                      </a:r>
                      <a:r>
                        <a:rPr lang="ko-KR" altLang="en-US" sz="140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이하 징역</a:t>
                      </a:r>
                      <a:r>
                        <a:rPr lang="en-US" altLang="ko-KR" sz="140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/7</a:t>
                      </a:r>
                      <a:r>
                        <a:rPr lang="ko-KR" altLang="en-US" sz="140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천만원 이하 벌금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0374258"/>
                  </a:ext>
                </a:extLst>
              </a:tr>
              <a:tr h="4591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재물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‧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재산상 이익 몰수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‧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추징</a:t>
                      </a:r>
                      <a:r>
                        <a:rPr lang="en-US" altLang="ko-KR" sz="1400" kern="0" spc="-70" baseline="300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*</a:t>
                      </a:r>
                      <a:endParaRPr lang="ko-KR" altLang="en-US" sz="1050" kern="0" spc="-70" baseline="300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5389253"/>
                  </a:ext>
                </a:extLst>
              </a:tr>
              <a:tr h="459185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제</a:t>
                      </a:r>
                      <a:r>
                        <a:rPr lang="en-US" altLang="ko-KR" sz="12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2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자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재산상</a:t>
                      </a:r>
                      <a:endParaRPr lang="en-US" altLang="ko-KR" sz="1200" b="0" kern="0" spc="-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이익 취득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제</a:t>
                      </a:r>
                      <a:r>
                        <a:rPr lang="en-US" altLang="ko-KR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2</a:t>
                      </a:r>
                      <a:r>
                        <a:rPr lang="ko-KR" altLang="en-US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항 위반</a:t>
                      </a:r>
                      <a:r>
                        <a:rPr lang="en-US" altLang="ko-KR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/>
                      </a:r>
                      <a:br>
                        <a:rPr lang="en-US" altLang="ko-KR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</a:b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공직자로부터 직무상 비밀 또는 미공개 정보임을</a:t>
                      </a: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/>
                      </a:r>
                      <a:b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</a:b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알면서도 제공받거나 부정 취득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한 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비밀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‧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미공개 정보를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/>
                      </a:r>
                      <a:b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</a:b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이용하여 재물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‧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재산상 이익을 취득한 자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5</a:t>
                      </a:r>
                      <a:r>
                        <a:rPr lang="ko-KR" altLang="en-US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년</a:t>
                      </a:r>
                      <a:r>
                        <a:rPr lang="ko-KR" altLang="en-US" sz="140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이하 징역</a:t>
                      </a:r>
                      <a:r>
                        <a:rPr lang="en-US" altLang="ko-KR" sz="140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/5</a:t>
                      </a:r>
                      <a:r>
                        <a:rPr lang="ko-KR" altLang="en-US" sz="140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천만원 이하 벌금</a:t>
                      </a:r>
                      <a:endParaRPr lang="ko-KR" altLang="en-US" sz="1050" kern="0" spc="-7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372525"/>
                  </a:ext>
                </a:extLst>
              </a:tr>
              <a:tr h="4591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재물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‧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재산상 이익 몰수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‧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추징</a:t>
                      </a:r>
                      <a:r>
                        <a:rPr lang="en-US" altLang="ko-KR" sz="1400" kern="0" spc="-70" baseline="300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*</a:t>
                      </a:r>
                      <a:endParaRPr lang="ko-KR" altLang="en-US" sz="1400" kern="0" spc="-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867925"/>
                  </a:ext>
                </a:extLst>
              </a:tr>
              <a:tr h="93161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공직자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사적 이용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제</a:t>
                      </a:r>
                      <a:r>
                        <a:rPr lang="en-US" altLang="ko-KR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3</a:t>
                      </a:r>
                      <a:r>
                        <a:rPr lang="ko-KR" altLang="en-US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항 위반</a:t>
                      </a:r>
                      <a:r>
                        <a:rPr lang="en-US" altLang="ko-KR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/>
                      </a:r>
                      <a:br>
                        <a:rPr lang="en-US" altLang="ko-KR" sz="12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AA5E55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</a:b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사적 이익을 위해 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직무상 비밀 또는 미공개 정보를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/>
                      </a:r>
                      <a:b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</a:b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이용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하거나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제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자가 이용하도록 한 공직자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년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이하 징역</a:t>
                      </a:r>
                      <a:r>
                        <a:rPr lang="en-US" altLang="ko-KR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/3</a:t>
                      </a:r>
                      <a:r>
                        <a:rPr lang="ko-KR" altLang="en-US" sz="1400" kern="0" spc="-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천만원</a:t>
                      </a:r>
                      <a:r>
                        <a:rPr lang="ko-KR" altLang="en-US" sz="140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이하 벌금</a:t>
                      </a:r>
                    </a:p>
                  </a:txBody>
                  <a:tcPr marL="180000" marR="180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6555490"/>
                  </a:ext>
                </a:extLst>
              </a:tr>
            </a:tbl>
          </a:graphicData>
        </a:graphic>
      </p:graphicFrame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528D23E-6E1F-4863-8572-0DEDDEC7F6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70</a:t>
            </a:fld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0AF93C6-6463-427A-9512-0DCA31683927}"/>
              </a:ext>
            </a:extLst>
          </p:cNvPr>
          <p:cNvSpPr/>
          <p:nvPr/>
        </p:nvSpPr>
        <p:spPr>
          <a:xfrm>
            <a:off x="617220" y="6058114"/>
            <a:ext cx="8671560" cy="340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20000"/>
              </a:lnSpc>
            </a:pPr>
            <a:r>
              <a:rPr lang="ko-KR" altLang="en-US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* 몰수</a:t>
            </a:r>
            <a:r>
              <a:rPr lang="en-US" altLang="ko-KR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추징 </a:t>
            </a:r>
            <a:r>
              <a:rPr lang="en-US" altLang="ko-KR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 및 제</a:t>
            </a:r>
            <a:r>
              <a:rPr lang="en-US" altLang="ko-KR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항의 죄로 인하여 취득한 재물 또는 재산상의 이익은 몰수</a:t>
            </a:r>
            <a:r>
              <a:rPr lang="en-US" altLang="ko-KR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lang="ko-KR" altLang="en-US" sz="14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다만 이를 몰수할 수 없을 때에는 그 가액을 추징</a:t>
            </a:r>
          </a:p>
        </p:txBody>
      </p:sp>
    </p:spTree>
    <p:extLst>
      <p:ext uri="{BB962C8B-B14F-4D97-AF65-F5344CB8AC3E}">
        <p14:creationId xmlns:p14="http://schemas.microsoft.com/office/powerpoint/2010/main" val="20752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사각형: 둥근 모서리 83">
            <a:extLst>
              <a:ext uri="{FF2B5EF4-FFF2-40B4-BE49-F238E27FC236}">
                <a16:creationId xmlns:a16="http://schemas.microsoft.com/office/drawing/2014/main" id="{446C59EC-FF6A-454F-A84C-6152F18575FF}"/>
              </a:ext>
            </a:extLst>
          </p:cNvPr>
          <p:cNvSpPr/>
          <p:nvPr/>
        </p:nvSpPr>
        <p:spPr>
          <a:xfrm flipV="1">
            <a:off x="417000" y="4368799"/>
            <a:ext cx="9072000" cy="2012948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bg1">
                  <a:shade val="100000"/>
                  <a:satMod val="115000"/>
                  <a:lumMod val="79000"/>
                </a:schemeClr>
              </a:gs>
              <a:gs pos="12000">
                <a:schemeClr val="bg1">
                  <a:shade val="100000"/>
                  <a:satMod val="115000"/>
                  <a:lumMod val="9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CC40E237-CDF3-4871-9B22-A6EB23C061ED}"/>
              </a:ext>
            </a:extLst>
          </p:cNvPr>
          <p:cNvSpPr txBox="1"/>
          <p:nvPr/>
        </p:nvSpPr>
        <p:spPr>
          <a:xfrm>
            <a:off x="869617" y="4726378"/>
            <a:ext cx="7697977" cy="1297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6700" indent="-266700" latinLnBrk="0">
              <a:lnSpc>
                <a:spcPct val="110000"/>
              </a:lnSpc>
              <a:spcAft>
                <a:spcPts val="100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</a:t>
            </a: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는 다른 공공기관 소속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</a:t>
            </a:r>
            <a:r>
              <a:rPr lang="en-US" altLang="ko-KR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B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로부터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내부 비밀인 개발관련 자료를</a:t>
            </a:r>
            <a:r>
              <a:rPr lang="en-US" altLang="ko-KR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획득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 배우자가 운영하는 재단 명의로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부동산 매입</a:t>
            </a:r>
          </a:p>
          <a:p>
            <a:pPr marL="266700" indent="-266700" latinLnBrk="0">
              <a:lnSpc>
                <a:spcPct val="110000"/>
              </a:lnSpc>
              <a:spcAft>
                <a:spcPts val="100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공직자로부터 미공개 정보임을 알면서도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신도시 개발 계획 관련 정보를 제공 받고</a:t>
            </a:r>
            <a:r>
              <a:rPr lang="en-US" altLang="ko-KR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spc="-70" dirty="0" err="1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농지매입</a:t>
            </a:r>
            <a:r>
              <a:rPr lang="ko-KR" altLang="en-US" sz="1600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자금을 대출받아 해당 신도시 개발구역 내 </a:t>
            </a:r>
            <a:r>
              <a:rPr lang="ko-KR" altLang="en-US" sz="1600" b="1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5A565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농지 매입</a:t>
            </a: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A46354F0-240F-4821-A1D5-A0155185E23A}"/>
              </a:ext>
            </a:extLst>
          </p:cNvPr>
          <p:cNvSpPr/>
          <p:nvPr/>
        </p:nvSpPr>
        <p:spPr>
          <a:xfrm flipV="1">
            <a:off x="415925" y="3756275"/>
            <a:ext cx="9074150" cy="595206"/>
          </a:xfrm>
          <a:prstGeom prst="rect">
            <a:avLst/>
          </a:prstGeom>
          <a:gradFill flip="none" rotWithShape="1">
            <a:gsLst>
              <a:gs pos="0">
                <a:srgbClr val="F0E2DC"/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19AC3514-634D-44DA-83FF-A601E24A6CDF}"/>
              </a:ext>
            </a:extLst>
          </p:cNvPr>
          <p:cNvSpPr/>
          <p:nvPr/>
        </p:nvSpPr>
        <p:spPr>
          <a:xfrm>
            <a:off x="1748971" y="1250616"/>
            <a:ext cx="6408058" cy="3259790"/>
          </a:xfrm>
          <a:prstGeom prst="round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 t="-14930" b="-18807"/>
            </a:stretch>
          </a:blipFill>
          <a:ln>
            <a:noFill/>
          </a:ln>
          <a:effectLst>
            <a:softEdge rad="1206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60" name="그림 59">
            <a:extLst>
              <a:ext uri="{FF2B5EF4-FFF2-40B4-BE49-F238E27FC236}">
                <a16:creationId xmlns:a16="http://schemas.microsoft.com/office/drawing/2014/main" id="{211BDF56-3CA2-4C24-B6E8-D1DBBD7277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4231" r="7705"/>
          <a:stretch/>
        </p:blipFill>
        <p:spPr>
          <a:xfrm>
            <a:off x="1198749" y="3635005"/>
            <a:ext cx="1187776" cy="299650"/>
          </a:xfrm>
          <a:prstGeom prst="rect">
            <a:avLst/>
          </a:prstGeom>
        </p:spPr>
      </p:pic>
      <p:pic>
        <p:nvPicPr>
          <p:cNvPr id="61" name="그림 60">
            <a:extLst>
              <a:ext uri="{FF2B5EF4-FFF2-40B4-BE49-F238E27FC236}">
                <a16:creationId xmlns:a16="http://schemas.microsoft.com/office/drawing/2014/main" id="{1915D9F4-2BB6-4A5A-BE6F-F96B1F4D77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4231" r="7705"/>
          <a:stretch/>
        </p:blipFill>
        <p:spPr>
          <a:xfrm>
            <a:off x="4284849" y="3635005"/>
            <a:ext cx="1187776" cy="299650"/>
          </a:xfrm>
          <a:prstGeom prst="rect">
            <a:avLst/>
          </a:prstGeom>
        </p:spPr>
      </p:pic>
      <p:pic>
        <p:nvPicPr>
          <p:cNvPr id="62" name="그림 61">
            <a:extLst>
              <a:ext uri="{FF2B5EF4-FFF2-40B4-BE49-F238E27FC236}">
                <a16:creationId xmlns:a16="http://schemas.microsoft.com/office/drawing/2014/main" id="{CA4A9D79-32BE-414F-AF45-C6FAE970A8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4231" r="7705"/>
          <a:stretch/>
        </p:blipFill>
        <p:spPr>
          <a:xfrm>
            <a:off x="6897239" y="3635005"/>
            <a:ext cx="1187776" cy="299650"/>
          </a:xfrm>
          <a:prstGeom prst="rect">
            <a:avLst/>
          </a:prstGeom>
        </p:spPr>
      </p:pic>
      <p:pic>
        <p:nvPicPr>
          <p:cNvPr id="63" name="그림 62">
            <a:extLst>
              <a:ext uri="{FF2B5EF4-FFF2-40B4-BE49-F238E27FC236}">
                <a16:creationId xmlns:a16="http://schemas.microsoft.com/office/drawing/2014/main" id="{EB603B56-6AFB-4AA2-BEA4-60C2F1C06E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4231" r="7705"/>
          <a:stretch/>
        </p:blipFill>
        <p:spPr>
          <a:xfrm>
            <a:off x="7656699" y="3635005"/>
            <a:ext cx="1187776" cy="299650"/>
          </a:xfrm>
          <a:prstGeom prst="rect">
            <a:avLst/>
          </a:prstGeom>
        </p:spPr>
      </p:pic>
      <p:grpSp>
        <p:nvGrpSpPr>
          <p:cNvPr id="36" name="Group 403">
            <a:extLst>
              <a:ext uri="{FF2B5EF4-FFF2-40B4-BE49-F238E27FC236}">
                <a16:creationId xmlns:a16="http://schemas.microsoft.com/office/drawing/2014/main" id="{247B1DE6-3288-41A3-A760-A2A6E0D8B2E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539286" y="2305680"/>
            <a:ext cx="1255871" cy="1471828"/>
            <a:chOff x="3703" y="3610"/>
            <a:chExt cx="378" cy="443"/>
          </a:xfrm>
          <a:solidFill>
            <a:schemeClr val="tx1"/>
          </a:solidFill>
        </p:grpSpPr>
        <p:sp>
          <p:nvSpPr>
            <p:cNvPr id="37" name="Freeform 404">
              <a:extLst>
                <a:ext uri="{FF2B5EF4-FFF2-40B4-BE49-F238E27FC236}">
                  <a16:creationId xmlns:a16="http://schemas.microsoft.com/office/drawing/2014/main" id="{51CEB3C7-423C-4233-B6FC-E560C64FF8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4" y="3610"/>
              <a:ext cx="94" cy="95"/>
            </a:xfrm>
            <a:custGeom>
              <a:avLst/>
              <a:gdLst>
                <a:gd name="T0" fmla="*/ 78 w 197"/>
                <a:gd name="T1" fmla="*/ 12 h 198"/>
                <a:gd name="T2" fmla="*/ 186 w 197"/>
                <a:gd name="T3" fmla="*/ 79 h 198"/>
                <a:gd name="T4" fmla="*/ 119 w 197"/>
                <a:gd name="T5" fmla="*/ 187 h 198"/>
                <a:gd name="T6" fmla="*/ 11 w 197"/>
                <a:gd name="T7" fmla="*/ 120 h 198"/>
                <a:gd name="T8" fmla="*/ 78 w 197"/>
                <a:gd name="T9" fmla="*/ 12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198">
                  <a:moveTo>
                    <a:pt x="78" y="12"/>
                  </a:moveTo>
                  <a:cubicBezTo>
                    <a:pt x="127" y="0"/>
                    <a:pt x="175" y="30"/>
                    <a:pt x="186" y="79"/>
                  </a:cubicBezTo>
                  <a:cubicBezTo>
                    <a:pt x="197" y="127"/>
                    <a:pt x="167" y="176"/>
                    <a:pt x="119" y="187"/>
                  </a:cubicBezTo>
                  <a:cubicBezTo>
                    <a:pt x="71" y="198"/>
                    <a:pt x="22" y="168"/>
                    <a:pt x="11" y="120"/>
                  </a:cubicBezTo>
                  <a:cubicBezTo>
                    <a:pt x="0" y="71"/>
                    <a:pt x="30" y="23"/>
                    <a:pt x="78" y="1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8" name="Freeform 405">
              <a:extLst>
                <a:ext uri="{FF2B5EF4-FFF2-40B4-BE49-F238E27FC236}">
                  <a16:creationId xmlns:a16="http://schemas.microsoft.com/office/drawing/2014/main" id="{56D3482A-1491-40AD-BFC5-E752B10A4F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3" y="3782"/>
              <a:ext cx="54" cy="81"/>
            </a:xfrm>
            <a:custGeom>
              <a:avLst/>
              <a:gdLst>
                <a:gd name="T0" fmla="*/ 77 w 112"/>
                <a:gd name="T1" fmla="*/ 97 h 168"/>
                <a:gd name="T2" fmla="*/ 54 w 112"/>
                <a:gd name="T3" fmla="*/ 11 h 168"/>
                <a:gd name="T4" fmla="*/ 54 w 112"/>
                <a:gd name="T5" fmla="*/ 0 h 168"/>
                <a:gd name="T6" fmla="*/ 0 w 112"/>
                <a:gd name="T7" fmla="*/ 24 h 168"/>
                <a:gd name="T8" fmla="*/ 63 w 112"/>
                <a:gd name="T9" fmla="*/ 168 h 168"/>
                <a:gd name="T10" fmla="*/ 112 w 112"/>
                <a:gd name="T11" fmla="*/ 146 h 168"/>
                <a:gd name="T12" fmla="*/ 84 w 112"/>
                <a:gd name="T13" fmla="*/ 109 h 168"/>
                <a:gd name="T14" fmla="*/ 77 w 112"/>
                <a:gd name="T15" fmla="*/ 97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" h="168">
                  <a:moveTo>
                    <a:pt x="77" y="97"/>
                  </a:moveTo>
                  <a:cubicBezTo>
                    <a:pt x="61" y="69"/>
                    <a:pt x="54" y="40"/>
                    <a:pt x="54" y="11"/>
                  </a:cubicBezTo>
                  <a:cubicBezTo>
                    <a:pt x="54" y="7"/>
                    <a:pt x="54" y="4"/>
                    <a:pt x="54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63" y="168"/>
                    <a:pt x="63" y="168"/>
                    <a:pt x="63" y="168"/>
                  </a:cubicBezTo>
                  <a:cubicBezTo>
                    <a:pt x="112" y="146"/>
                    <a:pt x="112" y="146"/>
                    <a:pt x="112" y="146"/>
                  </a:cubicBezTo>
                  <a:cubicBezTo>
                    <a:pt x="101" y="134"/>
                    <a:pt x="92" y="122"/>
                    <a:pt x="84" y="109"/>
                  </a:cubicBezTo>
                  <a:cubicBezTo>
                    <a:pt x="81" y="105"/>
                    <a:pt x="79" y="101"/>
                    <a:pt x="77" y="97"/>
                  </a:cubicBezTo>
                  <a:close/>
                </a:path>
              </a:pathLst>
            </a:custGeom>
            <a:solidFill>
              <a:srgbClr val="A54B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9" name="Freeform 406">
              <a:extLst>
                <a:ext uri="{FF2B5EF4-FFF2-40B4-BE49-F238E27FC236}">
                  <a16:creationId xmlns:a16="http://schemas.microsoft.com/office/drawing/2014/main" id="{4CEC4A07-4D44-4B6B-9B74-F47FA0827B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7" y="3747"/>
              <a:ext cx="74" cy="89"/>
            </a:xfrm>
            <a:custGeom>
              <a:avLst/>
              <a:gdLst>
                <a:gd name="T0" fmla="*/ 122 w 154"/>
                <a:gd name="T1" fmla="*/ 158 h 187"/>
                <a:gd name="T2" fmla="*/ 154 w 154"/>
                <a:gd name="T3" fmla="*/ 144 h 187"/>
                <a:gd name="T4" fmla="*/ 143 w 154"/>
                <a:gd name="T5" fmla="*/ 120 h 187"/>
                <a:gd name="T6" fmla="*/ 91 w 154"/>
                <a:gd name="T7" fmla="*/ 0 h 187"/>
                <a:gd name="T8" fmla="*/ 18 w 154"/>
                <a:gd name="T9" fmla="*/ 32 h 187"/>
                <a:gd name="T10" fmla="*/ 4 w 154"/>
                <a:gd name="T11" fmla="*/ 59 h 187"/>
                <a:gd name="T12" fmla="*/ 0 w 154"/>
                <a:gd name="T13" fmla="*/ 86 h 187"/>
                <a:gd name="T14" fmla="*/ 4 w 154"/>
                <a:gd name="T15" fmla="*/ 113 h 187"/>
                <a:gd name="T16" fmla="*/ 13 w 154"/>
                <a:gd name="T17" fmla="*/ 133 h 187"/>
                <a:gd name="T18" fmla="*/ 13 w 154"/>
                <a:gd name="T19" fmla="*/ 134 h 187"/>
                <a:gd name="T20" fmla="*/ 53 w 154"/>
                <a:gd name="T21" fmla="*/ 184 h 187"/>
                <a:gd name="T22" fmla="*/ 56 w 154"/>
                <a:gd name="T23" fmla="*/ 187 h 187"/>
                <a:gd name="T24" fmla="*/ 103 w 154"/>
                <a:gd name="T25" fmla="*/ 167 h 187"/>
                <a:gd name="T26" fmla="*/ 122 w 154"/>
                <a:gd name="T27" fmla="*/ 158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4" h="187">
                  <a:moveTo>
                    <a:pt x="122" y="158"/>
                  </a:moveTo>
                  <a:cubicBezTo>
                    <a:pt x="154" y="144"/>
                    <a:pt x="154" y="144"/>
                    <a:pt x="154" y="144"/>
                  </a:cubicBezTo>
                  <a:cubicBezTo>
                    <a:pt x="143" y="120"/>
                    <a:pt x="143" y="120"/>
                    <a:pt x="143" y="12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3" y="40"/>
                    <a:pt x="8" y="49"/>
                    <a:pt x="4" y="59"/>
                  </a:cubicBezTo>
                  <a:cubicBezTo>
                    <a:pt x="2" y="67"/>
                    <a:pt x="0" y="76"/>
                    <a:pt x="0" y="86"/>
                  </a:cubicBezTo>
                  <a:cubicBezTo>
                    <a:pt x="0" y="95"/>
                    <a:pt x="1" y="104"/>
                    <a:pt x="4" y="113"/>
                  </a:cubicBezTo>
                  <a:cubicBezTo>
                    <a:pt x="6" y="120"/>
                    <a:pt x="9" y="126"/>
                    <a:pt x="13" y="133"/>
                  </a:cubicBezTo>
                  <a:cubicBezTo>
                    <a:pt x="13" y="133"/>
                    <a:pt x="13" y="133"/>
                    <a:pt x="13" y="134"/>
                  </a:cubicBezTo>
                  <a:cubicBezTo>
                    <a:pt x="22" y="150"/>
                    <a:pt x="35" y="167"/>
                    <a:pt x="53" y="184"/>
                  </a:cubicBezTo>
                  <a:cubicBezTo>
                    <a:pt x="54" y="185"/>
                    <a:pt x="55" y="186"/>
                    <a:pt x="56" y="187"/>
                  </a:cubicBezTo>
                  <a:cubicBezTo>
                    <a:pt x="103" y="167"/>
                    <a:pt x="103" y="167"/>
                    <a:pt x="103" y="167"/>
                  </a:cubicBezTo>
                  <a:lnTo>
                    <a:pt x="122" y="158"/>
                  </a:lnTo>
                  <a:close/>
                </a:path>
              </a:pathLst>
            </a:custGeom>
            <a:solidFill>
              <a:srgbClr val="A54B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0" name="Freeform 407">
              <a:extLst>
                <a:ext uri="{FF2B5EF4-FFF2-40B4-BE49-F238E27FC236}">
                  <a16:creationId xmlns:a16="http://schemas.microsoft.com/office/drawing/2014/main" id="{A1290372-6421-480A-8D65-866009EFF6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3" y="3714"/>
              <a:ext cx="182" cy="339"/>
            </a:xfrm>
            <a:custGeom>
              <a:avLst/>
              <a:gdLst>
                <a:gd name="T0" fmla="*/ 0 w 381"/>
                <a:gd name="T1" fmla="*/ 155 h 710"/>
                <a:gd name="T2" fmla="*/ 31 w 381"/>
                <a:gd name="T3" fmla="*/ 253 h 710"/>
                <a:gd name="T4" fmla="*/ 63 w 381"/>
                <a:gd name="T5" fmla="*/ 293 h 710"/>
                <a:gd name="T6" fmla="*/ 77 w 381"/>
                <a:gd name="T7" fmla="*/ 307 h 710"/>
                <a:gd name="T8" fmla="*/ 115 w 381"/>
                <a:gd name="T9" fmla="*/ 331 h 710"/>
                <a:gd name="T10" fmla="*/ 136 w 381"/>
                <a:gd name="T11" fmla="*/ 274 h 710"/>
                <a:gd name="T12" fmla="*/ 120 w 381"/>
                <a:gd name="T13" fmla="*/ 260 h 710"/>
                <a:gd name="T14" fmla="*/ 80 w 381"/>
                <a:gd name="T15" fmla="*/ 210 h 710"/>
                <a:gd name="T16" fmla="*/ 76 w 381"/>
                <a:gd name="T17" fmla="*/ 203 h 710"/>
                <a:gd name="T18" fmla="*/ 76 w 381"/>
                <a:gd name="T19" fmla="*/ 108 h 710"/>
                <a:gd name="T20" fmla="*/ 84 w 381"/>
                <a:gd name="T21" fmla="*/ 96 h 710"/>
                <a:gd name="T22" fmla="*/ 160 w 381"/>
                <a:gd name="T23" fmla="*/ 62 h 710"/>
                <a:gd name="T24" fmla="*/ 170 w 381"/>
                <a:gd name="T25" fmla="*/ 66 h 710"/>
                <a:gd name="T26" fmla="*/ 233 w 381"/>
                <a:gd name="T27" fmla="*/ 210 h 710"/>
                <a:gd name="T28" fmla="*/ 229 w 381"/>
                <a:gd name="T29" fmla="*/ 221 h 710"/>
                <a:gd name="T30" fmla="*/ 175 w 381"/>
                <a:gd name="T31" fmla="*/ 244 h 710"/>
                <a:gd name="T32" fmla="*/ 141 w 381"/>
                <a:gd name="T33" fmla="*/ 268 h 710"/>
                <a:gd name="T34" fmla="*/ 131 w 381"/>
                <a:gd name="T35" fmla="*/ 335 h 710"/>
                <a:gd name="T36" fmla="*/ 94 w 381"/>
                <a:gd name="T37" fmla="*/ 332 h 710"/>
                <a:gd name="T38" fmla="*/ 83 w 381"/>
                <a:gd name="T39" fmla="*/ 323 h 710"/>
                <a:gd name="T40" fmla="*/ 76 w 381"/>
                <a:gd name="T41" fmla="*/ 661 h 710"/>
                <a:gd name="T42" fmla="*/ 175 w 381"/>
                <a:gd name="T43" fmla="*/ 661 h 710"/>
                <a:gd name="T44" fmla="*/ 194 w 381"/>
                <a:gd name="T45" fmla="*/ 335 h 710"/>
                <a:gd name="T46" fmla="*/ 244 w 381"/>
                <a:gd name="T47" fmla="*/ 710 h 710"/>
                <a:gd name="T48" fmla="*/ 293 w 381"/>
                <a:gd name="T49" fmla="*/ 229 h 710"/>
                <a:gd name="T50" fmla="*/ 293 w 381"/>
                <a:gd name="T51" fmla="*/ 162 h 710"/>
                <a:gd name="T52" fmla="*/ 377 w 381"/>
                <a:gd name="T53" fmla="*/ 226 h 710"/>
                <a:gd name="T54" fmla="*/ 381 w 381"/>
                <a:gd name="T55" fmla="*/ 218 h 710"/>
                <a:gd name="T56" fmla="*/ 337 w 381"/>
                <a:gd name="T57" fmla="*/ 111 h 710"/>
                <a:gd name="T58" fmla="*/ 300 w 381"/>
                <a:gd name="T59" fmla="*/ 30 h 710"/>
                <a:gd name="T60" fmla="*/ 298 w 381"/>
                <a:gd name="T61" fmla="*/ 24 h 710"/>
                <a:gd name="T62" fmla="*/ 269 w 381"/>
                <a:gd name="T63" fmla="*/ 1 h 710"/>
                <a:gd name="T64" fmla="*/ 107 w 381"/>
                <a:gd name="T65" fmla="*/ 0 h 710"/>
                <a:gd name="T66" fmla="*/ 83 w 381"/>
                <a:gd name="T67" fmla="*/ 7 h 710"/>
                <a:gd name="T68" fmla="*/ 41 w 381"/>
                <a:gd name="T69" fmla="*/ 46 h 710"/>
                <a:gd name="T70" fmla="*/ 2 w 381"/>
                <a:gd name="T71" fmla="*/ 131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81" h="710">
                  <a:moveTo>
                    <a:pt x="1" y="140"/>
                  </a:moveTo>
                  <a:cubicBezTo>
                    <a:pt x="0" y="145"/>
                    <a:pt x="0" y="150"/>
                    <a:pt x="0" y="155"/>
                  </a:cubicBezTo>
                  <a:cubicBezTo>
                    <a:pt x="0" y="181"/>
                    <a:pt x="6" y="209"/>
                    <a:pt x="22" y="237"/>
                  </a:cubicBezTo>
                  <a:cubicBezTo>
                    <a:pt x="25" y="242"/>
                    <a:pt x="28" y="248"/>
                    <a:pt x="31" y="253"/>
                  </a:cubicBezTo>
                  <a:cubicBezTo>
                    <a:pt x="39" y="264"/>
                    <a:pt x="47" y="276"/>
                    <a:pt x="58" y="287"/>
                  </a:cubicBezTo>
                  <a:cubicBezTo>
                    <a:pt x="59" y="289"/>
                    <a:pt x="61" y="291"/>
                    <a:pt x="63" y="293"/>
                  </a:cubicBezTo>
                  <a:cubicBezTo>
                    <a:pt x="67" y="298"/>
                    <a:pt x="72" y="302"/>
                    <a:pt x="76" y="307"/>
                  </a:cubicBezTo>
                  <a:cubicBezTo>
                    <a:pt x="76" y="307"/>
                    <a:pt x="76" y="307"/>
                    <a:pt x="77" y="307"/>
                  </a:cubicBezTo>
                  <a:cubicBezTo>
                    <a:pt x="82" y="312"/>
                    <a:pt x="88" y="317"/>
                    <a:pt x="94" y="323"/>
                  </a:cubicBezTo>
                  <a:cubicBezTo>
                    <a:pt x="100" y="328"/>
                    <a:pt x="108" y="331"/>
                    <a:pt x="115" y="331"/>
                  </a:cubicBezTo>
                  <a:cubicBezTo>
                    <a:pt x="124" y="331"/>
                    <a:pt x="133" y="327"/>
                    <a:pt x="139" y="319"/>
                  </a:cubicBezTo>
                  <a:cubicBezTo>
                    <a:pt x="151" y="306"/>
                    <a:pt x="149" y="286"/>
                    <a:pt x="136" y="274"/>
                  </a:cubicBezTo>
                  <a:cubicBezTo>
                    <a:pt x="133" y="271"/>
                    <a:pt x="129" y="269"/>
                    <a:pt x="126" y="266"/>
                  </a:cubicBezTo>
                  <a:cubicBezTo>
                    <a:pt x="124" y="264"/>
                    <a:pt x="122" y="262"/>
                    <a:pt x="120" y="260"/>
                  </a:cubicBezTo>
                  <a:cubicBezTo>
                    <a:pt x="118" y="258"/>
                    <a:pt x="116" y="255"/>
                    <a:pt x="114" y="253"/>
                  </a:cubicBezTo>
                  <a:cubicBezTo>
                    <a:pt x="98" y="238"/>
                    <a:pt x="88" y="223"/>
                    <a:pt x="80" y="210"/>
                  </a:cubicBezTo>
                  <a:cubicBezTo>
                    <a:pt x="79" y="209"/>
                    <a:pt x="79" y="208"/>
                    <a:pt x="78" y="207"/>
                  </a:cubicBezTo>
                  <a:cubicBezTo>
                    <a:pt x="77" y="205"/>
                    <a:pt x="77" y="204"/>
                    <a:pt x="76" y="203"/>
                  </a:cubicBezTo>
                  <a:cubicBezTo>
                    <a:pt x="67" y="185"/>
                    <a:pt x="64" y="169"/>
                    <a:pt x="64" y="155"/>
                  </a:cubicBezTo>
                  <a:cubicBezTo>
                    <a:pt x="64" y="138"/>
                    <a:pt x="69" y="122"/>
                    <a:pt x="76" y="108"/>
                  </a:cubicBezTo>
                  <a:cubicBezTo>
                    <a:pt x="77" y="108"/>
                    <a:pt x="77" y="107"/>
                    <a:pt x="77" y="107"/>
                  </a:cubicBezTo>
                  <a:cubicBezTo>
                    <a:pt x="79" y="103"/>
                    <a:pt x="81" y="99"/>
                    <a:pt x="84" y="96"/>
                  </a:cubicBezTo>
                  <a:cubicBezTo>
                    <a:pt x="84" y="96"/>
                    <a:pt x="84" y="95"/>
                    <a:pt x="84" y="95"/>
                  </a:cubicBezTo>
                  <a:cubicBezTo>
                    <a:pt x="160" y="62"/>
                    <a:pt x="160" y="62"/>
                    <a:pt x="160" y="62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70" y="66"/>
                    <a:pt x="170" y="66"/>
                    <a:pt x="170" y="66"/>
                  </a:cubicBezTo>
                  <a:cubicBezTo>
                    <a:pt x="222" y="185"/>
                    <a:pt x="222" y="185"/>
                    <a:pt x="222" y="185"/>
                  </a:cubicBezTo>
                  <a:cubicBezTo>
                    <a:pt x="233" y="210"/>
                    <a:pt x="233" y="210"/>
                    <a:pt x="233" y="210"/>
                  </a:cubicBezTo>
                  <a:cubicBezTo>
                    <a:pt x="236" y="218"/>
                    <a:pt x="236" y="218"/>
                    <a:pt x="236" y="218"/>
                  </a:cubicBezTo>
                  <a:cubicBezTo>
                    <a:pt x="229" y="221"/>
                    <a:pt x="229" y="221"/>
                    <a:pt x="229" y="221"/>
                  </a:cubicBezTo>
                  <a:cubicBezTo>
                    <a:pt x="194" y="236"/>
                    <a:pt x="194" y="236"/>
                    <a:pt x="194" y="236"/>
                  </a:cubicBezTo>
                  <a:cubicBezTo>
                    <a:pt x="175" y="244"/>
                    <a:pt x="175" y="244"/>
                    <a:pt x="175" y="244"/>
                  </a:cubicBezTo>
                  <a:cubicBezTo>
                    <a:pt x="134" y="262"/>
                    <a:pt x="134" y="262"/>
                    <a:pt x="134" y="262"/>
                  </a:cubicBezTo>
                  <a:cubicBezTo>
                    <a:pt x="137" y="264"/>
                    <a:pt x="139" y="266"/>
                    <a:pt x="141" y="268"/>
                  </a:cubicBezTo>
                  <a:cubicBezTo>
                    <a:pt x="158" y="283"/>
                    <a:pt x="160" y="308"/>
                    <a:pt x="146" y="325"/>
                  </a:cubicBezTo>
                  <a:cubicBezTo>
                    <a:pt x="141" y="329"/>
                    <a:pt x="136" y="333"/>
                    <a:pt x="131" y="335"/>
                  </a:cubicBezTo>
                  <a:cubicBezTo>
                    <a:pt x="126" y="337"/>
                    <a:pt x="121" y="339"/>
                    <a:pt x="115" y="339"/>
                  </a:cubicBezTo>
                  <a:cubicBezTo>
                    <a:pt x="107" y="339"/>
                    <a:pt x="100" y="336"/>
                    <a:pt x="94" y="332"/>
                  </a:cubicBezTo>
                  <a:cubicBezTo>
                    <a:pt x="92" y="331"/>
                    <a:pt x="91" y="330"/>
                    <a:pt x="89" y="329"/>
                  </a:cubicBezTo>
                  <a:cubicBezTo>
                    <a:pt x="87" y="327"/>
                    <a:pt x="85" y="325"/>
                    <a:pt x="83" y="323"/>
                  </a:cubicBezTo>
                  <a:cubicBezTo>
                    <a:pt x="81" y="321"/>
                    <a:pt x="78" y="319"/>
                    <a:pt x="76" y="318"/>
                  </a:cubicBezTo>
                  <a:cubicBezTo>
                    <a:pt x="76" y="661"/>
                    <a:pt x="76" y="661"/>
                    <a:pt x="76" y="661"/>
                  </a:cubicBezTo>
                  <a:cubicBezTo>
                    <a:pt x="76" y="688"/>
                    <a:pt x="99" y="710"/>
                    <a:pt x="126" y="710"/>
                  </a:cubicBezTo>
                  <a:cubicBezTo>
                    <a:pt x="153" y="710"/>
                    <a:pt x="175" y="688"/>
                    <a:pt x="175" y="661"/>
                  </a:cubicBezTo>
                  <a:cubicBezTo>
                    <a:pt x="175" y="335"/>
                    <a:pt x="175" y="335"/>
                    <a:pt x="175" y="335"/>
                  </a:cubicBezTo>
                  <a:cubicBezTo>
                    <a:pt x="194" y="335"/>
                    <a:pt x="194" y="335"/>
                    <a:pt x="194" y="335"/>
                  </a:cubicBezTo>
                  <a:cubicBezTo>
                    <a:pt x="194" y="661"/>
                    <a:pt x="194" y="661"/>
                    <a:pt x="194" y="661"/>
                  </a:cubicBezTo>
                  <a:cubicBezTo>
                    <a:pt x="194" y="688"/>
                    <a:pt x="217" y="710"/>
                    <a:pt x="244" y="710"/>
                  </a:cubicBezTo>
                  <a:cubicBezTo>
                    <a:pt x="271" y="710"/>
                    <a:pt x="293" y="688"/>
                    <a:pt x="293" y="661"/>
                  </a:cubicBezTo>
                  <a:cubicBezTo>
                    <a:pt x="293" y="229"/>
                    <a:pt x="293" y="229"/>
                    <a:pt x="293" y="229"/>
                  </a:cubicBezTo>
                  <a:cubicBezTo>
                    <a:pt x="293" y="226"/>
                    <a:pt x="293" y="224"/>
                    <a:pt x="293" y="222"/>
                  </a:cubicBezTo>
                  <a:cubicBezTo>
                    <a:pt x="293" y="162"/>
                    <a:pt x="293" y="162"/>
                    <a:pt x="293" y="162"/>
                  </a:cubicBezTo>
                  <a:cubicBezTo>
                    <a:pt x="314" y="195"/>
                    <a:pt x="341" y="231"/>
                    <a:pt x="377" y="260"/>
                  </a:cubicBezTo>
                  <a:cubicBezTo>
                    <a:pt x="377" y="226"/>
                    <a:pt x="377" y="226"/>
                    <a:pt x="377" y="226"/>
                  </a:cubicBezTo>
                  <a:cubicBezTo>
                    <a:pt x="377" y="218"/>
                    <a:pt x="377" y="218"/>
                    <a:pt x="377" y="218"/>
                  </a:cubicBezTo>
                  <a:cubicBezTo>
                    <a:pt x="381" y="218"/>
                    <a:pt x="381" y="218"/>
                    <a:pt x="381" y="218"/>
                  </a:cubicBezTo>
                  <a:cubicBezTo>
                    <a:pt x="381" y="174"/>
                    <a:pt x="381" y="174"/>
                    <a:pt x="381" y="174"/>
                  </a:cubicBezTo>
                  <a:cubicBezTo>
                    <a:pt x="363" y="154"/>
                    <a:pt x="349" y="132"/>
                    <a:pt x="337" y="111"/>
                  </a:cubicBezTo>
                  <a:cubicBezTo>
                    <a:pt x="324" y="87"/>
                    <a:pt x="314" y="65"/>
                    <a:pt x="307" y="49"/>
                  </a:cubicBezTo>
                  <a:cubicBezTo>
                    <a:pt x="304" y="41"/>
                    <a:pt x="302" y="35"/>
                    <a:pt x="300" y="30"/>
                  </a:cubicBezTo>
                  <a:cubicBezTo>
                    <a:pt x="300" y="28"/>
                    <a:pt x="299" y="26"/>
                    <a:pt x="299" y="25"/>
                  </a:cubicBezTo>
                  <a:cubicBezTo>
                    <a:pt x="299" y="25"/>
                    <a:pt x="298" y="24"/>
                    <a:pt x="298" y="24"/>
                  </a:cubicBezTo>
                  <a:cubicBezTo>
                    <a:pt x="298" y="24"/>
                    <a:pt x="298" y="24"/>
                    <a:pt x="298" y="24"/>
                  </a:cubicBezTo>
                  <a:cubicBezTo>
                    <a:pt x="294" y="11"/>
                    <a:pt x="283" y="2"/>
                    <a:pt x="269" y="1"/>
                  </a:cubicBezTo>
                  <a:cubicBezTo>
                    <a:pt x="267" y="0"/>
                    <a:pt x="264" y="0"/>
                    <a:pt x="262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5" y="0"/>
                    <a:pt x="102" y="0"/>
                    <a:pt x="100" y="1"/>
                  </a:cubicBezTo>
                  <a:cubicBezTo>
                    <a:pt x="94" y="1"/>
                    <a:pt x="88" y="3"/>
                    <a:pt x="83" y="7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81" y="8"/>
                    <a:pt x="62" y="21"/>
                    <a:pt x="41" y="46"/>
                  </a:cubicBezTo>
                  <a:cubicBezTo>
                    <a:pt x="31" y="59"/>
                    <a:pt x="20" y="76"/>
                    <a:pt x="11" y="96"/>
                  </a:cubicBezTo>
                  <a:cubicBezTo>
                    <a:pt x="7" y="107"/>
                    <a:pt x="4" y="118"/>
                    <a:pt x="2" y="131"/>
                  </a:cubicBezTo>
                  <a:cubicBezTo>
                    <a:pt x="1" y="134"/>
                    <a:pt x="1" y="137"/>
                    <a:pt x="1" y="1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1" name="Freeform 408">
              <a:extLst>
                <a:ext uri="{FF2B5EF4-FFF2-40B4-BE49-F238E27FC236}">
                  <a16:creationId xmlns:a16="http://schemas.microsoft.com/office/drawing/2014/main" id="{9B7EAC85-7346-4E03-8E73-91DD9A3ABF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17" y="3707"/>
              <a:ext cx="164" cy="345"/>
            </a:xfrm>
            <a:custGeom>
              <a:avLst/>
              <a:gdLst>
                <a:gd name="T0" fmla="*/ 2 w 164"/>
                <a:gd name="T1" fmla="*/ 115 h 345"/>
                <a:gd name="T2" fmla="*/ 0 w 164"/>
                <a:gd name="T3" fmla="*/ 115 h 345"/>
                <a:gd name="T4" fmla="*/ 0 w 164"/>
                <a:gd name="T5" fmla="*/ 134 h 345"/>
                <a:gd name="T6" fmla="*/ 0 w 164"/>
                <a:gd name="T7" fmla="*/ 137 h 345"/>
                <a:gd name="T8" fmla="*/ 2 w 164"/>
                <a:gd name="T9" fmla="*/ 137 h 345"/>
                <a:gd name="T10" fmla="*/ 2 w 164"/>
                <a:gd name="T11" fmla="*/ 229 h 345"/>
                <a:gd name="T12" fmla="*/ 0 w 164"/>
                <a:gd name="T13" fmla="*/ 229 h 345"/>
                <a:gd name="T14" fmla="*/ 0 w 164"/>
                <a:gd name="T15" fmla="*/ 252 h 345"/>
                <a:gd name="T16" fmla="*/ 2 w 164"/>
                <a:gd name="T17" fmla="*/ 252 h 345"/>
                <a:gd name="T18" fmla="*/ 2 w 164"/>
                <a:gd name="T19" fmla="*/ 345 h 345"/>
                <a:gd name="T20" fmla="*/ 162 w 164"/>
                <a:gd name="T21" fmla="*/ 345 h 345"/>
                <a:gd name="T22" fmla="*/ 162 w 164"/>
                <a:gd name="T23" fmla="*/ 252 h 345"/>
                <a:gd name="T24" fmla="*/ 164 w 164"/>
                <a:gd name="T25" fmla="*/ 252 h 345"/>
                <a:gd name="T26" fmla="*/ 164 w 164"/>
                <a:gd name="T27" fmla="*/ 229 h 345"/>
                <a:gd name="T28" fmla="*/ 162 w 164"/>
                <a:gd name="T29" fmla="*/ 229 h 345"/>
                <a:gd name="T30" fmla="*/ 162 w 164"/>
                <a:gd name="T31" fmla="*/ 137 h 345"/>
                <a:gd name="T32" fmla="*/ 164 w 164"/>
                <a:gd name="T33" fmla="*/ 137 h 345"/>
                <a:gd name="T34" fmla="*/ 164 w 164"/>
                <a:gd name="T35" fmla="*/ 115 h 345"/>
                <a:gd name="T36" fmla="*/ 162 w 164"/>
                <a:gd name="T37" fmla="*/ 115 h 345"/>
                <a:gd name="T38" fmla="*/ 162 w 164"/>
                <a:gd name="T39" fmla="*/ 22 h 345"/>
                <a:gd name="T40" fmla="*/ 164 w 164"/>
                <a:gd name="T41" fmla="*/ 22 h 345"/>
                <a:gd name="T42" fmla="*/ 164 w 164"/>
                <a:gd name="T43" fmla="*/ 0 h 345"/>
                <a:gd name="T44" fmla="*/ 0 w 164"/>
                <a:gd name="T45" fmla="*/ 0 h 345"/>
                <a:gd name="T46" fmla="*/ 0 w 164"/>
                <a:gd name="T47" fmla="*/ 22 h 345"/>
                <a:gd name="T48" fmla="*/ 2 w 164"/>
                <a:gd name="T49" fmla="*/ 22 h 345"/>
                <a:gd name="T50" fmla="*/ 2 w 164"/>
                <a:gd name="T51" fmla="*/ 94 h 345"/>
                <a:gd name="T52" fmla="*/ 2 w 164"/>
                <a:gd name="T53" fmla="*/ 115 h 345"/>
                <a:gd name="T54" fmla="*/ 2 w 164"/>
                <a:gd name="T55" fmla="*/ 115 h 345"/>
                <a:gd name="T56" fmla="*/ 55 w 164"/>
                <a:gd name="T57" fmla="*/ 43 h 345"/>
                <a:gd name="T58" fmla="*/ 109 w 164"/>
                <a:gd name="T59" fmla="*/ 43 h 345"/>
                <a:gd name="T60" fmla="*/ 109 w 164"/>
                <a:gd name="T61" fmla="*/ 59 h 345"/>
                <a:gd name="T62" fmla="*/ 55 w 164"/>
                <a:gd name="T63" fmla="*/ 59 h 345"/>
                <a:gd name="T64" fmla="*/ 55 w 164"/>
                <a:gd name="T65" fmla="*/ 43 h 345"/>
                <a:gd name="T66" fmla="*/ 109 w 164"/>
                <a:gd name="T67" fmla="*/ 288 h 345"/>
                <a:gd name="T68" fmla="*/ 55 w 164"/>
                <a:gd name="T69" fmla="*/ 288 h 345"/>
                <a:gd name="T70" fmla="*/ 55 w 164"/>
                <a:gd name="T71" fmla="*/ 273 h 345"/>
                <a:gd name="T72" fmla="*/ 109 w 164"/>
                <a:gd name="T73" fmla="*/ 273 h 345"/>
                <a:gd name="T74" fmla="*/ 109 w 164"/>
                <a:gd name="T75" fmla="*/ 288 h 345"/>
                <a:gd name="T76" fmla="*/ 109 w 164"/>
                <a:gd name="T77" fmla="*/ 158 h 345"/>
                <a:gd name="T78" fmla="*/ 109 w 164"/>
                <a:gd name="T79" fmla="*/ 173 h 345"/>
                <a:gd name="T80" fmla="*/ 55 w 164"/>
                <a:gd name="T81" fmla="*/ 173 h 345"/>
                <a:gd name="T82" fmla="*/ 55 w 164"/>
                <a:gd name="T83" fmla="*/ 158 h 345"/>
                <a:gd name="T84" fmla="*/ 109 w 164"/>
                <a:gd name="T85" fmla="*/ 158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4" h="345">
                  <a:moveTo>
                    <a:pt x="2" y="115"/>
                  </a:moveTo>
                  <a:lnTo>
                    <a:pt x="0" y="115"/>
                  </a:lnTo>
                  <a:lnTo>
                    <a:pt x="0" y="134"/>
                  </a:lnTo>
                  <a:lnTo>
                    <a:pt x="0" y="137"/>
                  </a:lnTo>
                  <a:lnTo>
                    <a:pt x="2" y="137"/>
                  </a:lnTo>
                  <a:lnTo>
                    <a:pt x="2" y="229"/>
                  </a:lnTo>
                  <a:lnTo>
                    <a:pt x="0" y="229"/>
                  </a:lnTo>
                  <a:lnTo>
                    <a:pt x="0" y="252"/>
                  </a:lnTo>
                  <a:lnTo>
                    <a:pt x="2" y="252"/>
                  </a:lnTo>
                  <a:lnTo>
                    <a:pt x="2" y="345"/>
                  </a:lnTo>
                  <a:lnTo>
                    <a:pt x="162" y="345"/>
                  </a:lnTo>
                  <a:lnTo>
                    <a:pt x="162" y="252"/>
                  </a:lnTo>
                  <a:lnTo>
                    <a:pt x="164" y="252"/>
                  </a:lnTo>
                  <a:lnTo>
                    <a:pt x="164" y="229"/>
                  </a:lnTo>
                  <a:lnTo>
                    <a:pt x="162" y="229"/>
                  </a:lnTo>
                  <a:lnTo>
                    <a:pt x="162" y="137"/>
                  </a:lnTo>
                  <a:lnTo>
                    <a:pt x="164" y="137"/>
                  </a:lnTo>
                  <a:lnTo>
                    <a:pt x="164" y="115"/>
                  </a:lnTo>
                  <a:lnTo>
                    <a:pt x="162" y="115"/>
                  </a:lnTo>
                  <a:lnTo>
                    <a:pt x="162" y="22"/>
                  </a:lnTo>
                  <a:lnTo>
                    <a:pt x="164" y="22"/>
                  </a:lnTo>
                  <a:lnTo>
                    <a:pt x="164" y="0"/>
                  </a:lnTo>
                  <a:lnTo>
                    <a:pt x="0" y="0"/>
                  </a:lnTo>
                  <a:lnTo>
                    <a:pt x="0" y="22"/>
                  </a:lnTo>
                  <a:lnTo>
                    <a:pt x="2" y="22"/>
                  </a:lnTo>
                  <a:lnTo>
                    <a:pt x="2" y="94"/>
                  </a:lnTo>
                  <a:lnTo>
                    <a:pt x="2" y="115"/>
                  </a:lnTo>
                  <a:lnTo>
                    <a:pt x="2" y="115"/>
                  </a:lnTo>
                  <a:close/>
                  <a:moveTo>
                    <a:pt x="55" y="43"/>
                  </a:moveTo>
                  <a:lnTo>
                    <a:pt x="109" y="43"/>
                  </a:lnTo>
                  <a:lnTo>
                    <a:pt x="109" y="59"/>
                  </a:lnTo>
                  <a:lnTo>
                    <a:pt x="55" y="59"/>
                  </a:lnTo>
                  <a:lnTo>
                    <a:pt x="55" y="43"/>
                  </a:lnTo>
                  <a:close/>
                  <a:moveTo>
                    <a:pt x="109" y="288"/>
                  </a:moveTo>
                  <a:lnTo>
                    <a:pt x="55" y="288"/>
                  </a:lnTo>
                  <a:lnTo>
                    <a:pt x="55" y="273"/>
                  </a:lnTo>
                  <a:lnTo>
                    <a:pt x="109" y="273"/>
                  </a:lnTo>
                  <a:lnTo>
                    <a:pt x="109" y="288"/>
                  </a:lnTo>
                  <a:close/>
                  <a:moveTo>
                    <a:pt x="109" y="158"/>
                  </a:moveTo>
                  <a:lnTo>
                    <a:pt x="109" y="173"/>
                  </a:lnTo>
                  <a:lnTo>
                    <a:pt x="55" y="173"/>
                  </a:lnTo>
                  <a:lnTo>
                    <a:pt x="55" y="158"/>
                  </a:lnTo>
                  <a:lnTo>
                    <a:pt x="109" y="15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6" name="그래픽 63">
            <a:extLst>
              <a:ext uri="{FF2B5EF4-FFF2-40B4-BE49-F238E27FC236}">
                <a16:creationId xmlns:a16="http://schemas.microsoft.com/office/drawing/2014/main" id="{699CCBF0-659A-4820-95CD-E577D43D33E9}"/>
              </a:ext>
            </a:extLst>
          </p:cNvPr>
          <p:cNvGrpSpPr/>
          <p:nvPr/>
        </p:nvGrpSpPr>
        <p:grpSpPr>
          <a:xfrm>
            <a:off x="7382919" y="2198043"/>
            <a:ext cx="1183913" cy="1581107"/>
            <a:chOff x="7018865" y="2517642"/>
            <a:chExt cx="1436807" cy="1439161"/>
          </a:xfrm>
        </p:grpSpPr>
        <p:sp>
          <p:nvSpPr>
            <p:cNvPr id="67" name="자유형: 도형 66">
              <a:extLst>
                <a:ext uri="{FF2B5EF4-FFF2-40B4-BE49-F238E27FC236}">
                  <a16:creationId xmlns:a16="http://schemas.microsoft.com/office/drawing/2014/main" id="{50A3518F-34E5-4B2B-B98F-6EA3005F42B9}"/>
                </a:ext>
              </a:extLst>
            </p:cNvPr>
            <p:cNvSpPr/>
            <p:nvPr/>
          </p:nvSpPr>
          <p:spPr>
            <a:xfrm>
              <a:off x="7569796" y="2906576"/>
              <a:ext cx="885876" cy="1050128"/>
            </a:xfrm>
            <a:custGeom>
              <a:avLst/>
              <a:gdLst>
                <a:gd name="connsiteX0" fmla="*/ 822043 w 885875"/>
                <a:gd name="connsiteY0" fmla="*/ 519054 h 1050127"/>
                <a:gd name="connsiteX1" fmla="*/ 832489 w 885875"/>
                <a:gd name="connsiteY1" fmla="*/ 518470 h 1050127"/>
                <a:gd name="connsiteX2" fmla="*/ 885706 w 885875"/>
                <a:gd name="connsiteY2" fmla="*/ 467436 h 1050127"/>
                <a:gd name="connsiteX3" fmla="*/ 727480 w 885875"/>
                <a:gd name="connsiteY3" fmla="*/ 104064 h 1050127"/>
                <a:gd name="connsiteX4" fmla="*/ 617567 w 885875"/>
                <a:gd name="connsiteY4" fmla="*/ 10520 h 1050127"/>
                <a:gd name="connsiteX5" fmla="*/ 562474 w 885875"/>
                <a:gd name="connsiteY5" fmla="*/ 6825 h 1050127"/>
                <a:gd name="connsiteX6" fmla="*/ 553663 w 885875"/>
                <a:gd name="connsiteY6" fmla="*/ 7530 h 1050127"/>
                <a:gd name="connsiteX7" fmla="*/ 261179 w 885875"/>
                <a:gd name="connsiteY7" fmla="*/ 46796 h 1050127"/>
                <a:gd name="connsiteX8" fmla="*/ 223417 w 885875"/>
                <a:gd name="connsiteY8" fmla="*/ 55786 h 1050127"/>
                <a:gd name="connsiteX9" fmla="*/ 201737 w 885875"/>
                <a:gd name="connsiteY9" fmla="*/ 74472 h 1050127"/>
                <a:gd name="connsiteX10" fmla="*/ 6152 w 885875"/>
                <a:gd name="connsiteY10" fmla="*/ 531283 h 1050127"/>
                <a:gd name="connsiteX11" fmla="*/ 66738 w 885875"/>
                <a:gd name="connsiteY11" fmla="*/ 578239 h 1050127"/>
                <a:gd name="connsiteX12" fmla="*/ 70515 w 885875"/>
                <a:gd name="connsiteY12" fmla="*/ 578317 h 1050127"/>
                <a:gd name="connsiteX13" fmla="*/ 134797 w 885875"/>
                <a:gd name="connsiteY13" fmla="*/ 536439 h 1050127"/>
                <a:gd name="connsiteX14" fmla="*/ 228096 w 885875"/>
                <a:gd name="connsiteY14" fmla="*/ 244092 h 1050127"/>
                <a:gd name="connsiteX15" fmla="*/ 255614 w 885875"/>
                <a:gd name="connsiteY15" fmla="*/ 472037 h 1050127"/>
                <a:gd name="connsiteX16" fmla="*/ 195311 w 885875"/>
                <a:gd name="connsiteY16" fmla="*/ 974109 h 1050127"/>
                <a:gd name="connsiteX17" fmla="*/ 287329 w 885875"/>
                <a:gd name="connsiteY17" fmla="*/ 1049074 h 1050127"/>
                <a:gd name="connsiteX18" fmla="*/ 295761 w 885875"/>
                <a:gd name="connsiteY18" fmla="*/ 1049313 h 1050127"/>
                <a:gd name="connsiteX19" fmla="*/ 395961 w 885875"/>
                <a:gd name="connsiteY19" fmla="*/ 985583 h 1050127"/>
                <a:gd name="connsiteX20" fmla="*/ 452174 w 885875"/>
                <a:gd name="connsiteY20" fmla="*/ 517565 h 1050127"/>
                <a:gd name="connsiteX21" fmla="*/ 495534 w 885875"/>
                <a:gd name="connsiteY21" fmla="*/ 516237 h 1050127"/>
                <a:gd name="connsiteX22" fmla="*/ 560847 w 885875"/>
                <a:gd name="connsiteY22" fmla="*/ 984999 h 1050127"/>
                <a:gd name="connsiteX23" fmla="*/ 660919 w 885875"/>
                <a:gd name="connsiteY23" fmla="*/ 1047818 h 1050127"/>
                <a:gd name="connsiteX24" fmla="*/ 670680 w 885875"/>
                <a:gd name="connsiteY24" fmla="*/ 1047490 h 1050127"/>
                <a:gd name="connsiteX25" fmla="*/ 761256 w 885875"/>
                <a:gd name="connsiteY25" fmla="*/ 971714 h 1050127"/>
                <a:gd name="connsiteX26" fmla="*/ 691135 w 885875"/>
                <a:gd name="connsiteY26" fmla="*/ 468459 h 1050127"/>
                <a:gd name="connsiteX27" fmla="*/ 691393 w 885875"/>
                <a:gd name="connsiteY27" fmla="*/ 461697 h 1050127"/>
                <a:gd name="connsiteX28" fmla="*/ 662811 w 885875"/>
                <a:gd name="connsiteY28" fmla="*/ 220006 h 1050127"/>
                <a:gd name="connsiteX29" fmla="*/ 758518 w 885875"/>
                <a:gd name="connsiteY29" fmla="*/ 481749 h 1050127"/>
                <a:gd name="connsiteX30" fmla="*/ 822043 w 885875"/>
                <a:gd name="connsiteY30" fmla="*/ 519054 h 10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885875" h="1050127">
                  <a:moveTo>
                    <a:pt x="822043" y="519054"/>
                  </a:moveTo>
                  <a:cubicBezTo>
                    <a:pt x="825490" y="519059"/>
                    <a:pt x="828977" y="518865"/>
                    <a:pt x="832489" y="518470"/>
                  </a:cubicBezTo>
                  <a:cubicBezTo>
                    <a:pt x="867602" y="514509"/>
                    <a:pt x="891432" y="491662"/>
                    <a:pt x="885706" y="467436"/>
                  </a:cubicBezTo>
                  <a:cubicBezTo>
                    <a:pt x="841855" y="282253"/>
                    <a:pt x="780713" y="170950"/>
                    <a:pt x="727480" y="104064"/>
                  </a:cubicBezTo>
                  <a:cubicBezTo>
                    <a:pt x="674368" y="37256"/>
                    <a:pt x="628294" y="14903"/>
                    <a:pt x="617567" y="10520"/>
                  </a:cubicBezTo>
                  <a:cubicBezTo>
                    <a:pt x="600285" y="3352"/>
                    <a:pt x="580079" y="2441"/>
                    <a:pt x="562474" y="6825"/>
                  </a:cubicBezTo>
                  <a:cubicBezTo>
                    <a:pt x="559558" y="6919"/>
                    <a:pt x="556611" y="7114"/>
                    <a:pt x="553663" y="7530"/>
                  </a:cubicBezTo>
                  <a:cubicBezTo>
                    <a:pt x="456265" y="21132"/>
                    <a:pt x="358771" y="34200"/>
                    <a:pt x="261179" y="46796"/>
                  </a:cubicBezTo>
                  <a:cubicBezTo>
                    <a:pt x="247634" y="46957"/>
                    <a:pt x="234378" y="50074"/>
                    <a:pt x="223417" y="55786"/>
                  </a:cubicBezTo>
                  <a:cubicBezTo>
                    <a:pt x="213777" y="60515"/>
                    <a:pt x="206279" y="67004"/>
                    <a:pt x="201737" y="74472"/>
                  </a:cubicBezTo>
                  <a:cubicBezTo>
                    <a:pt x="170675" y="111032"/>
                    <a:pt x="26825" y="290548"/>
                    <a:pt x="6152" y="531283"/>
                  </a:cubicBezTo>
                  <a:cubicBezTo>
                    <a:pt x="4074" y="555792"/>
                    <a:pt x="31214" y="576811"/>
                    <a:pt x="66738" y="578239"/>
                  </a:cubicBezTo>
                  <a:cubicBezTo>
                    <a:pt x="68002" y="578289"/>
                    <a:pt x="69258" y="578317"/>
                    <a:pt x="70515" y="578317"/>
                  </a:cubicBezTo>
                  <a:cubicBezTo>
                    <a:pt x="104404" y="578317"/>
                    <a:pt x="132800" y="560075"/>
                    <a:pt x="134797" y="536439"/>
                  </a:cubicBezTo>
                  <a:cubicBezTo>
                    <a:pt x="144493" y="420581"/>
                    <a:pt x="186597" y="318713"/>
                    <a:pt x="228096" y="244092"/>
                  </a:cubicBezTo>
                  <a:cubicBezTo>
                    <a:pt x="241271" y="319496"/>
                    <a:pt x="250452" y="395528"/>
                    <a:pt x="255614" y="472037"/>
                  </a:cubicBezTo>
                  <a:lnTo>
                    <a:pt x="195311" y="974109"/>
                  </a:lnTo>
                  <a:cubicBezTo>
                    <a:pt x="190720" y="1012347"/>
                    <a:pt x="231913" y="1045907"/>
                    <a:pt x="287329" y="1049074"/>
                  </a:cubicBezTo>
                  <a:cubicBezTo>
                    <a:pt x="290164" y="1049230"/>
                    <a:pt x="292966" y="1049313"/>
                    <a:pt x="295761" y="1049313"/>
                  </a:cubicBezTo>
                  <a:cubicBezTo>
                    <a:pt x="347601" y="1049313"/>
                    <a:pt x="391604" y="1021865"/>
                    <a:pt x="395961" y="985583"/>
                  </a:cubicBezTo>
                  <a:lnTo>
                    <a:pt x="452174" y="517565"/>
                  </a:lnTo>
                  <a:cubicBezTo>
                    <a:pt x="466630" y="517131"/>
                    <a:pt x="481086" y="516692"/>
                    <a:pt x="495534" y="516237"/>
                  </a:cubicBezTo>
                  <a:lnTo>
                    <a:pt x="560847" y="984999"/>
                  </a:lnTo>
                  <a:cubicBezTo>
                    <a:pt x="565856" y="1020926"/>
                    <a:pt x="609683" y="1047813"/>
                    <a:pt x="660919" y="1047818"/>
                  </a:cubicBezTo>
                  <a:cubicBezTo>
                    <a:pt x="664148" y="1047818"/>
                    <a:pt x="667402" y="1047707"/>
                    <a:pt x="670680" y="1047490"/>
                  </a:cubicBezTo>
                  <a:cubicBezTo>
                    <a:pt x="726031" y="1043818"/>
                    <a:pt x="766580" y="1009891"/>
                    <a:pt x="761256" y="971714"/>
                  </a:cubicBezTo>
                  <a:lnTo>
                    <a:pt x="691135" y="468459"/>
                  </a:lnTo>
                  <a:cubicBezTo>
                    <a:pt x="691401" y="466236"/>
                    <a:pt x="691546" y="463991"/>
                    <a:pt x="691393" y="461697"/>
                  </a:cubicBezTo>
                  <a:cubicBezTo>
                    <a:pt x="686037" y="380620"/>
                    <a:pt x="676397" y="300022"/>
                    <a:pt x="662811" y="220006"/>
                  </a:cubicBezTo>
                  <a:cubicBezTo>
                    <a:pt x="695911" y="279591"/>
                    <a:pt x="730645" y="363835"/>
                    <a:pt x="758518" y="481749"/>
                  </a:cubicBezTo>
                  <a:cubicBezTo>
                    <a:pt x="763680" y="503563"/>
                    <a:pt x="791030" y="519054"/>
                    <a:pt x="822043" y="519054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8" name="자유형: 도형 67">
              <a:extLst>
                <a:ext uri="{FF2B5EF4-FFF2-40B4-BE49-F238E27FC236}">
                  <a16:creationId xmlns:a16="http://schemas.microsoft.com/office/drawing/2014/main" id="{16E2E578-AFB2-43C0-B141-53910F685E0D}"/>
                </a:ext>
              </a:extLst>
            </p:cNvPr>
            <p:cNvSpPr/>
            <p:nvPr/>
          </p:nvSpPr>
          <p:spPr>
            <a:xfrm>
              <a:off x="7686700" y="2634968"/>
              <a:ext cx="410724" cy="283368"/>
            </a:xfrm>
            <a:custGeom>
              <a:avLst/>
              <a:gdLst>
                <a:gd name="connsiteX0" fmla="*/ 387056 w 410724"/>
                <a:gd name="connsiteY0" fmla="*/ 128834 h 283367"/>
                <a:gd name="connsiteX1" fmla="*/ 227254 w 410724"/>
                <a:gd name="connsiteY1" fmla="*/ 267039 h 283367"/>
                <a:gd name="connsiteX2" fmla="*/ 26936 w 410724"/>
                <a:gd name="connsiteY2" fmla="*/ 156788 h 283367"/>
                <a:gd name="connsiteX3" fmla="*/ 186738 w 410724"/>
                <a:gd name="connsiteY3" fmla="*/ 18584 h 283367"/>
                <a:gd name="connsiteX4" fmla="*/ 387056 w 410724"/>
                <a:gd name="connsiteY4" fmla="*/ 128834 h 283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0724" h="283367">
                  <a:moveTo>
                    <a:pt x="387056" y="128834"/>
                  </a:moveTo>
                  <a:cubicBezTo>
                    <a:pt x="398245" y="197443"/>
                    <a:pt x="326699" y="259320"/>
                    <a:pt x="227254" y="267039"/>
                  </a:cubicBezTo>
                  <a:cubicBezTo>
                    <a:pt x="127810" y="274758"/>
                    <a:pt x="38124" y="225397"/>
                    <a:pt x="26936" y="156788"/>
                  </a:cubicBezTo>
                  <a:cubicBezTo>
                    <a:pt x="15747" y="88179"/>
                    <a:pt x="87293" y="26303"/>
                    <a:pt x="186738" y="18584"/>
                  </a:cubicBezTo>
                  <a:cubicBezTo>
                    <a:pt x="286182" y="10864"/>
                    <a:pt x="375868" y="60225"/>
                    <a:pt x="387056" y="128834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9" name="자유형: 도형 68">
              <a:extLst>
                <a:ext uri="{FF2B5EF4-FFF2-40B4-BE49-F238E27FC236}">
                  <a16:creationId xmlns:a16="http://schemas.microsoft.com/office/drawing/2014/main" id="{7F030A06-417F-428A-BA33-8ED300E8C57B}"/>
                </a:ext>
              </a:extLst>
            </p:cNvPr>
            <p:cNvSpPr/>
            <p:nvPr/>
          </p:nvSpPr>
          <p:spPr>
            <a:xfrm>
              <a:off x="7255345" y="2655590"/>
              <a:ext cx="370457" cy="255587"/>
            </a:xfrm>
            <a:custGeom>
              <a:avLst/>
              <a:gdLst>
                <a:gd name="connsiteX0" fmla="*/ 366419 w 370457"/>
                <a:gd name="connsiteY0" fmla="*/ 147403 h 255586"/>
                <a:gd name="connsiteX1" fmla="*/ 228335 w 370457"/>
                <a:gd name="connsiteY1" fmla="*/ 7453 h 255586"/>
                <a:gd name="connsiteX2" fmla="*/ 10796 w 370457"/>
                <a:gd name="connsiteY2" fmla="*/ 100825 h 255586"/>
                <a:gd name="connsiteX3" fmla="*/ 146166 w 370457"/>
                <a:gd name="connsiteY3" fmla="*/ 250899 h 255586"/>
                <a:gd name="connsiteX4" fmla="*/ 302177 w 370457"/>
                <a:gd name="connsiteY4" fmla="*/ 225757 h 255586"/>
                <a:gd name="connsiteX5" fmla="*/ 304464 w 370457"/>
                <a:gd name="connsiteY5" fmla="*/ 199309 h 255586"/>
                <a:gd name="connsiteX6" fmla="*/ 366419 w 370457"/>
                <a:gd name="connsiteY6" fmla="*/ 147403 h 2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0457" h="255586">
                  <a:moveTo>
                    <a:pt x="366419" y="147403"/>
                  </a:moveTo>
                  <a:cubicBezTo>
                    <a:pt x="380142" y="83679"/>
                    <a:pt x="320885" y="22316"/>
                    <a:pt x="228335" y="7453"/>
                  </a:cubicBezTo>
                  <a:cubicBezTo>
                    <a:pt x="130889" y="-8205"/>
                    <a:pt x="33499" y="33606"/>
                    <a:pt x="10796" y="100825"/>
                  </a:cubicBezTo>
                  <a:cubicBezTo>
                    <a:pt x="-11882" y="168056"/>
                    <a:pt x="48720" y="235247"/>
                    <a:pt x="146166" y="250899"/>
                  </a:cubicBezTo>
                  <a:cubicBezTo>
                    <a:pt x="203184" y="260061"/>
                    <a:pt x="260146" y="249527"/>
                    <a:pt x="302177" y="225757"/>
                  </a:cubicBezTo>
                  <a:cubicBezTo>
                    <a:pt x="303167" y="217506"/>
                    <a:pt x="303973" y="208766"/>
                    <a:pt x="304464" y="199309"/>
                  </a:cubicBezTo>
                  <a:cubicBezTo>
                    <a:pt x="305890" y="173740"/>
                    <a:pt x="331862" y="152970"/>
                    <a:pt x="366419" y="147403"/>
                  </a:cubicBezTo>
                  <a:close/>
                </a:path>
              </a:pathLst>
            </a:custGeom>
            <a:solidFill>
              <a:srgbClr val="A54B4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0" name="자유형: 도형 69">
              <a:extLst>
                <a:ext uri="{FF2B5EF4-FFF2-40B4-BE49-F238E27FC236}">
                  <a16:creationId xmlns:a16="http://schemas.microsoft.com/office/drawing/2014/main" id="{ED985B4B-BF83-4757-845C-9EC692ABD238}"/>
                </a:ext>
              </a:extLst>
            </p:cNvPr>
            <p:cNvSpPr/>
            <p:nvPr/>
          </p:nvSpPr>
          <p:spPr>
            <a:xfrm>
              <a:off x="7018865" y="2901119"/>
              <a:ext cx="378511" cy="1055684"/>
            </a:xfrm>
            <a:custGeom>
              <a:avLst/>
              <a:gdLst>
                <a:gd name="connsiteX0" fmla="*/ 179434 w 378510"/>
                <a:gd name="connsiteY0" fmla="*/ 129074 h 1055684"/>
                <a:gd name="connsiteX1" fmla="*/ 172549 w 378510"/>
                <a:gd name="connsiteY1" fmla="*/ 50370 h 1055684"/>
                <a:gd name="connsiteX2" fmla="*/ 232651 w 378510"/>
                <a:gd name="connsiteY2" fmla="*/ 31807 h 1055684"/>
                <a:gd name="connsiteX3" fmla="*/ 286231 w 378510"/>
                <a:gd name="connsiteY3" fmla="*/ 45886 h 1055684"/>
                <a:gd name="connsiteX4" fmla="*/ 288317 w 378510"/>
                <a:gd name="connsiteY4" fmla="*/ 47131 h 1055684"/>
                <a:gd name="connsiteX5" fmla="*/ 289573 w 378510"/>
                <a:gd name="connsiteY5" fmla="*/ 47859 h 1055684"/>
                <a:gd name="connsiteX6" fmla="*/ 301548 w 378510"/>
                <a:gd name="connsiteY6" fmla="*/ 54504 h 1055684"/>
                <a:gd name="connsiteX7" fmla="*/ 345359 w 378510"/>
                <a:gd name="connsiteY7" fmla="*/ 75395 h 1055684"/>
                <a:gd name="connsiteX8" fmla="*/ 350747 w 378510"/>
                <a:gd name="connsiteY8" fmla="*/ 77607 h 1055684"/>
                <a:gd name="connsiteX9" fmla="*/ 270422 w 378510"/>
                <a:gd name="connsiteY9" fmla="*/ 6892 h 1055684"/>
                <a:gd name="connsiteX10" fmla="*/ 61460 w 378510"/>
                <a:gd name="connsiteY10" fmla="*/ 102182 h 1055684"/>
                <a:gd name="connsiteX11" fmla="*/ 15700 w 378510"/>
                <a:gd name="connsiteY11" fmla="*/ 410664 h 1055684"/>
                <a:gd name="connsiteX12" fmla="*/ 120467 w 378510"/>
                <a:gd name="connsiteY12" fmla="*/ 501969 h 1055684"/>
                <a:gd name="connsiteX13" fmla="*/ 177067 w 378510"/>
                <a:gd name="connsiteY13" fmla="*/ 720791 h 1055684"/>
                <a:gd name="connsiteX14" fmla="*/ 112970 w 378510"/>
                <a:gd name="connsiteY14" fmla="*/ 962453 h 1055684"/>
                <a:gd name="connsiteX15" fmla="*/ 172404 w 378510"/>
                <a:gd name="connsiteY15" fmla="*/ 1051703 h 1055684"/>
                <a:gd name="connsiteX16" fmla="*/ 207348 w 378510"/>
                <a:gd name="connsiteY16" fmla="*/ 1056037 h 1055684"/>
                <a:gd name="connsiteX17" fmla="*/ 301790 w 378510"/>
                <a:gd name="connsiteY17" fmla="*/ 1010687 h 1055684"/>
                <a:gd name="connsiteX18" fmla="*/ 378426 w 378510"/>
                <a:gd name="connsiteY18" fmla="*/ 720796 h 1055684"/>
                <a:gd name="connsiteX19" fmla="*/ 304456 w 378510"/>
                <a:gd name="connsiteY19" fmla="*/ 445463 h 1055684"/>
                <a:gd name="connsiteX20" fmla="*/ 303642 w 378510"/>
                <a:gd name="connsiteY20" fmla="*/ 425038 h 1055684"/>
                <a:gd name="connsiteX21" fmla="*/ 330347 w 378510"/>
                <a:gd name="connsiteY21" fmla="*/ 194910 h 1055684"/>
                <a:gd name="connsiteX22" fmla="*/ 261370 w 378510"/>
                <a:gd name="connsiteY22" fmla="*/ 170212 h 1055684"/>
                <a:gd name="connsiteX23" fmla="*/ 179434 w 378510"/>
                <a:gd name="connsiteY23" fmla="*/ 129074 h 105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78510" h="1055684">
                  <a:moveTo>
                    <a:pt x="179434" y="129074"/>
                  </a:moveTo>
                  <a:cubicBezTo>
                    <a:pt x="145884" y="108427"/>
                    <a:pt x="142985" y="73223"/>
                    <a:pt x="172549" y="50370"/>
                  </a:cubicBezTo>
                  <a:cubicBezTo>
                    <a:pt x="187794" y="38574"/>
                    <a:pt x="209715" y="31807"/>
                    <a:pt x="232651" y="31807"/>
                  </a:cubicBezTo>
                  <a:cubicBezTo>
                    <a:pt x="252439" y="31807"/>
                    <a:pt x="271461" y="36802"/>
                    <a:pt x="286231" y="45886"/>
                  </a:cubicBezTo>
                  <a:lnTo>
                    <a:pt x="288317" y="47131"/>
                  </a:lnTo>
                  <a:lnTo>
                    <a:pt x="289573" y="47859"/>
                  </a:lnTo>
                  <a:cubicBezTo>
                    <a:pt x="292166" y="49370"/>
                    <a:pt x="296265" y="51676"/>
                    <a:pt x="301548" y="54504"/>
                  </a:cubicBezTo>
                  <a:cubicBezTo>
                    <a:pt x="311406" y="59754"/>
                    <a:pt x="326973" y="67644"/>
                    <a:pt x="345359" y="75395"/>
                  </a:cubicBezTo>
                  <a:cubicBezTo>
                    <a:pt x="347139" y="76168"/>
                    <a:pt x="348951" y="76862"/>
                    <a:pt x="350747" y="77607"/>
                  </a:cubicBezTo>
                  <a:cubicBezTo>
                    <a:pt x="341711" y="43341"/>
                    <a:pt x="313709" y="14338"/>
                    <a:pt x="270422" y="6892"/>
                  </a:cubicBezTo>
                  <a:cubicBezTo>
                    <a:pt x="201670" y="-4937"/>
                    <a:pt x="102009" y="20827"/>
                    <a:pt x="61460" y="102182"/>
                  </a:cubicBezTo>
                  <a:cubicBezTo>
                    <a:pt x="6656" y="214273"/>
                    <a:pt x="-5126" y="287232"/>
                    <a:pt x="15700" y="410664"/>
                  </a:cubicBezTo>
                  <a:cubicBezTo>
                    <a:pt x="31686" y="467432"/>
                    <a:pt x="73323" y="491851"/>
                    <a:pt x="120467" y="501969"/>
                  </a:cubicBezTo>
                  <a:cubicBezTo>
                    <a:pt x="137839" y="531873"/>
                    <a:pt x="177236" y="611994"/>
                    <a:pt x="177067" y="720791"/>
                  </a:cubicBezTo>
                  <a:cubicBezTo>
                    <a:pt x="177043" y="790760"/>
                    <a:pt x="161129" y="872648"/>
                    <a:pt x="112970" y="962453"/>
                  </a:cubicBezTo>
                  <a:cubicBezTo>
                    <a:pt x="93657" y="998430"/>
                    <a:pt x="120266" y="1038385"/>
                    <a:pt x="172404" y="1051703"/>
                  </a:cubicBezTo>
                  <a:cubicBezTo>
                    <a:pt x="183936" y="1054642"/>
                    <a:pt x="195735" y="1056037"/>
                    <a:pt x="207348" y="1056037"/>
                  </a:cubicBezTo>
                  <a:cubicBezTo>
                    <a:pt x="248267" y="1056037"/>
                    <a:pt x="286738" y="1038707"/>
                    <a:pt x="301790" y="1010687"/>
                  </a:cubicBezTo>
                  <a:cubicBezTo>
                    <a:pt x="358905" y="904296"/>
                    <a:pt x="378450" y="805373"/>
                    <a:pt x="378426" y="720796"/>
                  </a:cubicBezTo>
                  <a:cubicBezTo>
                    <a:pt x="378225" y="583724"/>
                    <a:pt x="328044" y="484640"/>
                    <a:pt x="304456" y="445463"/>
                  </a:cubicBezTo>
                  <a:cubicBezTo>
                    <a:pt x="304552" y="439278"/>
                    <a:pt x="304287" y="432500"/>
                    <a:pt x="303642" y="425038"/>
                  </a:cubicBezTo>
                  <a:cubicBezTo>
                    <a:pt x="289090" y="350156"/>
                    <a:pt x="309996" y="265496"/>
                    <a:pt x="330347" y="194910"/>
                  </a:cubicBezTo>
                  <a:cubicBezTo>
                    <a:pt x="304633" y="187376"/>
                    <a:pt x="281495" y="178541"/>
                    <a:pt x="261370" y="170212"/>
                  </a:cubicBezTo>
                  <a:cubicBezTo>
                    <a:pt x="218212" y="151949"/>
                    <a:pt x="187754" y="134108"/>
                    <a:pt x="179434" y="129074"/>
                  </a:cubicBezTo>
                  <a:close/>
                </a:path>
              </a:pathLst>
            </a:custGeom>
            <a:solidFill>
              <a:srgbClr val="A54B4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1" name="자유형: 도형 70">
              <a:extLst>
                <a:ext uri="{FF2B5EF4-FFF2-40B4-BE49-F238E27FC236}">
                  <a16:creationId xmlns:a16="http://schemas.microsoft.com/office/drawing/2014/main" id="{44078BD1-6E77-4013-8F18-C2C127180AB5}"/>
                </a:ext>
              </a:extLst>
            </p:cNvPr>
            <p:cNvSpPr/>
            <p:nvPr/>
          </p:nvSpPr>
          <p:spPr>
            <a:xfrm>
              <a:off x="7181014" y="2808427"/>
              <a:ext cx="523472" cy="294480"/>
            </a:xfrm>
            <a:custGeom>
              <a:avLst/>
              <a:gdLst>
                <a:gd name="connsiteX0" fmla="*/ 290650 w 523472"/>
                <a:gd name="connsiteY0" fmla="*/ 206454 h 294480"/>
                <a:gd name="connsiteX1" fmla="*/ 174809 w 523472"/>
                <a:gd name="connsiteY1" fmla="*/ 177567 h 294480"/>
                <a:gd name="connsiteX2" fmla="*/ 129549 w 523472"/>
                <a:gd name="connsiteY2" fmla="*/ 155975 h 294480"/>
                <a:gd name="connsiteX3" fmla="*/ 116994 w 523472"/>
                <a:gd name="connsiteY3" fmla="*/ 149024 h 294480"/>
                <a:gd name="connsiteX4" fmla="*/ 113958 w 523472"/>
                <a:gd name="connsiteY4" fmla="*/ 147246 h 294480"/>
                <a:gd name="connsiteX5" fmla="*/ 113362 w 523472"/>
                <a:gd name="connsiteY5" fmla="*/ 146880 h 294480"/>
                <a:gd name="connsiteX6" fmla="*/ 22391 w 523472"/>
                <a:gd name="connsiteY6" fmla="*/ 150463 h 294480"/>
                <a:gd name="connsiteX7" fmla="*/ 27585 w 523472"/>
                <a:gd name="connsiteY7" fmla="*/ 213227 h 294480"/>
                <a:gd name="connsiteX8" fmla="*/ 27585 w 523472"/>
                <a:gd name="connsiteY8" fmla="*/ 213210 h 294480"/>
                <a:gd name="connsiteX9" fmla="*/ 107507 w 523472"/>
                <a:gd name="connsiteY9" fmla="*/ 253376 h 294480"/>
                <a:gd name="connsiteX10" fmla="*/ 290650 w 523472"/>
                <a:gd name="connsiteY10" fmla="*/ 295353 h 294480"/>
                <a:gd name="connsiteX11" fmla="*/ 291044 w 523472"/>
                <a:gd name="connsiteY11" fmla="*/ 295353 h 294480"/>
                <a:gd name="connsiteX12" fmla="*/ 379761 w 523472"/>
                <a:gd name="connsiteY12" fmla="*/ 281218 h 294480"/>
                <a:gd name="connsiteX13" fmla="*/ 483118 w 523472"/>
                <a:gd name="connsiteY13" fmla="*/ 199580 h 294480"/>
                <a:gd name="connsiteX14" fmla="*/ 523627 w 523472"/>
                <a:gd name="connsiteY14" fmla="*/ 50329 h 294480"/>
                <a:gd name="connsiteX15" fmla="*/ 461745 w 523472"/>
                <a:gd name="connsiteY15" fmla="*/ 4201 h 294480"/>
                <a:gd name="connsiteX16" fmla="*/ 394877 w 523472"/>
                <a:gd name="connsiteY16" fmla="*/ 46884 h 294480"/>
                <a:gd name="connsiteX17" fmla="*/ 349625 w 523472"/>
                <a:gd name="connsiteY17" fmla="*/ 183901 h 294480"/>
                <a:gd name="connsiteX18" fmla="*/ 321728 w 523472"/>
                <a:gd name="connsiteY18" fmla="*/ 201847 h 294480"/>
                <a:gd name="connsiteX19" fmla="*/ 290650 w 523472"/>
                <a:gd name="connsiteY19" fmla="*/ 206454 h 294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23472" h="294480">
                  <a:moveTo>
                    <a:pt x="290650" y="206454"/>
                  </a:moveTo>
                  <a:cubicBezTo>
                    <a:pt x="259145" y="207004"/>
                    <a:pt x="211412" y="193463"/>
                    <a:pt x="174809" y="177567"/>
                  </a:cubicBezTo>
                  <a:cubicBezTo>
                    <a:pt x="156399" y="169799"/>
                    <a:pt x="140526" y="161843"/>
                    <a:pt x="129549" y="155975"/>
                  </a:cubicBezTo>
                  <a:cubicBezTo>
                    <a:pt x="124041" y="153041"/>
                    <a:pt x="119772" y="150630"/>
                    <a:pt x="116994" y="149024"/>
                  </a:cubicBezTo>
                  <a:cubicBezTo>
                    <a:pt x="115601" y="148213"/>
                    <a:pt x="114578" y="147613"/>
                    <a:pt x="113958" y="147246"/>
                  </a:cubicBezTo>
                  <a:cubicBezTo>
                    <a:pt x="113362" y="146880"/>
                    <a:pt x="113362" y="146880"/>
                    <a:pt x="113362" y="146880"/>
                  </a:cubicBezTo>
                  <a:cubicBezTo>
                    <a:pt x="86794" y="130539"/>
                    <a:pt x="46084" y="132144"/>
                    <a:pt x="22391" y="150463"/>
                  </a:cubicBezTo>
                  <a:cubicBezTo>
                    <a:pt x="-1303" y="168782"/>
                    <a:pt x="1033" y="196869"/>
                    <a:pt x="27585" y="213227"/>
                  </a:cubicBezTo>
                  <a:lnTo>
                    <a:pt x="27585" y="213210"/>
                  </a:lnTo>
                  <a:cubicBezTo>
                    <a:pt x="29453" y="214332"/>
                    <a:pt x="60556" y="233496"/>
                    <a:pt x="107507" y="253376"/>
                  </a:cubicBezTo>
                  <a:cubicBezTo>
                    <a:pt x="154724" y="272912"/>
                    <a:pt x="217066" y="294803"/>
                    <a:pt x="290650" y="295353"/>
                  </a:cubicBezTo>
                  <a:cubicBezTo>
                    <a:pt x="290787" y="295353"/>
                    <a:pt x="290916" y="295353"/>
                    <a:pt x="291044" y="295353"/>
                  </a:cubicBezTo>
                  <a:cubicBezTo>
                    <a:pt x="319860" y="295353"/>
                    <a:pt x="350744" y="291353"/>
                    <a:pt x="379761" y="281218"/>
                  </a:cubicBezTo>
                  <a:cubicBezTo>
                    <a:pt x="423934" y="266022"/>
                    <a:pt x="459925" y="237502"/>
                    <a:pt x="483118" y="199580"/>
                  </a:cubicBezTo>
                  <a:cubicBezTo>
                    <a:pt x="506618" y="161426"/>
                    <a:pt x="519995" y="113192"/>
                    <a:pt x="523627" y="50329"/>
                  </a:cubicBezTo>
                  <a:cubicBezTo>
                    <a:pt x="525004" y="25804"/>
                    <a:pt x="497292" y="5151"/>
                    <a:pt x="461745" y="4201"/>
                  </a:cubicBezTo>
                  <a:cubicBezTo>
                    <a:pt x="426189" y="3251"/>
                    <a:pt x="396254" y="22359"/>
                    <a:pt x="394877" y="46884"/>
                  </a:cubicBezTo>
                  <a:cubicBezTo>
                    <a:pt x="390979" y="121327"/>
                    <a:pt x="369799" y="164193"/>
                    <a:pt x="349625" y="183901"/>
                  </a:cubicBezTo>
                  <a:cubicBezTo>
                    <a:pt x="339510" y="193924"/>
                    <a:pt x="330538" y="198719"/>
                    <a:pt x="321728" y="201847"/>
                  </a:cubicBezTo>
                  <a:cubicBezTo>
                    <a:pt x="312893" y="204881"/>
                    <a:pt x="303197" y="206420"/>
                    <a:pt x="290650" y="206454"/>
                  </a:cubicBezTo>
                  <a:close/>
                </a:path>
              </a:pathLst>
            </a:custGeom>
            <a:solidFill>
              <a:srgbClr val="A54B4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2" name="자유형: 도형 71">
              <a:extLst>
                <a:ext uri="{FF2B5EF4-FFF2-40B4-BE49-F238E27FC236}">
                  <a16:creationId xmlns:a16="http://schemas.microsoft.com/office/drawing/2014/main" id="{98D36E94-3D82-4C24-B774-B8D48B42F69D}"/>
                </a:ext>
              </a:extLst>
            </p:cNvPr>
            <p:cNvSpPr/>
            <p:nvPr/>
          </p:nvSpPr>
          <p:spPr>
            <a:xfrm>
              <a:off x="7451692" y="2517642"/>
              <a:ext cx="80534" cy="55562"/>
            </a:xfrm>
            <a:custGeom>
              <a:avLst/>
              <a:gdLst>
                <a:gd name="connsiteX0" fmla="*/ 81211 w 80534"/>
                <a:gd name="connsiteY0" fmla="*/ 30098 h 55562"/>
                <a:gd name="connsiteX1" fmla="*/ 43625 w 80534"/>
                <a:gd name="connsiteY1" fmla="*/ 56029 h 55562"/>
                <a:gd name="connsiteX2" fmla="*/ 6040 w 80534"/>
                <a:gd name="connsiteY2" fmla="*/ 30098 h 55562"/>
                <a:gd name="connsiteX3" fmla="*/ 43625 w 80534"/>
                <a:gd name="connsiteY3" fmla="*/ 4167 h 55562"/>
                <a:gd name="connsiteX4" fmla="*/ 81211 w 80534"/>
                <a:gd name="connsiteY4" fmla="*/ 30098 h 55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534" h="55562">
                  <a:moveTo>
                    <a:pt x="81211" y="30098"/>
                  </a:moveTo>
                  <a:cubicBezTo>
                    <a:pt x="81211" y="44419"/>
                    <a:pt x="64383" y="56029"/>
                    <a:pt x="43625" y="56029"/>
                  </a:cubicBezTo>
                  <a:cubicBezTo>
                    <a:pt x="22868" y="56029"/>
                    <a:pt x="6040" y="44419"/>
                    <a:pt x="6040" y="30098"/>
                  </a:cubicBezTo>
                  <a:cubicBezTo>
                    <a:pt x="6040" y="15777"/>
                    <a:pt x="22868" y="4167"/>
                    <a:pt x="43625" y="4167"/>
                  </a:cubicBezTo>
                  <a:cubicBezTo>
                    <a:pt x="64383" y="4167"/>
                    <a:pt x="81211" y="15777"/>
                    <a:pt x="81211" y="30098"/>
                  </a:cubicBezTo>
                  <a:close/>
                </a:path>
              </a:pathLst>
            </a:custGeom>
            <a:solidFill>
              <a:srgbClr val="A54B4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3" name="자유형: 도형 72">
              <a:extLst>
                <a:ext uri="{FF2B5EF4-FFF2-40B4-BE49-F238E27FC236}">
                  <a16:creationId xmlns:a16="http://schemas.microsoft.com/office/drawing/2014/main" id="{14511F5A-B4FB-4A2C-8543-55D2C2081CBE}"/>
                </a:ext>
              </a:extLst>
            </p:cNvPr>
            <p:cNvSpPr/>
            <p:nvPr/>
          </p:nvSpPr>
          <p:spPr>
            <a:xfrm>
              <a:off x="7576963" y="2517642"/>
              <a:ext cx="80534" cy="55562"/>
            </a:xfrm>
            <a:custGeom>
              <a:avLst/>
              <a:gdLst>
                <a:gd name="connsiteX0" fmla="*/ 81211 w 80534"/>
                <a:gd name="connsiteY0" fmla="*/ 30098 h 55562"/>
                <a:gd name="connsiteX1" fmla="*/ 43625 w 80534"/>
                <a:gd name="connsiteY1" fmla="*/ 56029 h 55562"/>
                <a:gd name="connsiteX2" fmla="*/ 6040 w 80534"/>
                <a:gd name="connsiteY2" fmla="*/ 30098 h 55562"/>
                <a:gd name="connsiteX3" fmla="*/ 43625 w 80534"/>
                <a:gd name="connsiteY3" fmla="*/ 4167 h 55562"/>
                <a:gd name="connsiteX4" fmla="*/ 81211 w 80534"/>
                <a:gd name="connsiteY4" fmla="*/ 30098 h 55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534" h="55562">
                  <a:moveTo>
                    <a:pt x="81211" y="30098"/>
                  </a:moveTo>
                  <a:cubicBezTo>
                    <a:pt x="81211" y="44419"/>
                    <a:pt x="64383" y="56029"/>
                    <a:pt x="43625" y="56029"/>
                  </a:cubicBezTo>
                  <a:cubicBezTo>
                    <a:pt x="22868" y="56029"/>
                    <a:pt x="6040" y="44419"/>
                    <a:pt x="6040" y="30098"/>
                  </a:cubicBezTo>
                  <a:cubicBezTo>
                    <a:pt x="6040" y="15777"/>
                    <a:pt x="22868" y="4167"/>
                    <a:pt x="43625" y="4167"/>
                  </a:cubicBezTo>
                  <a:cubicBezTo>
                    <a:pt x="64383" y="4167"/>
                    <a:pt x="81211" y="15777"/>
                    <a:pt x="81211" y="30098"/>
                  </a:cubicBezTo>
                  <a:close/>
                </a:path>
              </a:pathLst>
            </a:custGeom>
            <a:solidFill>
              <a:srgbClr val="A54B4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4" name="자유형: 도형 73">
              <a:extLst>
                <a:ext uri="{FF2B5EF4-FFF2-40B4-BE49-F238E27FC236}">
                  <a16:creationId xmlns:a16="http://schemas.microsoft.com/office/drawing/2014/main" id="{E53BC803-7B4D-4F22-B530-66D0C11A9D9F}"/>
                </a:ext>
              </a:extLst>
            </p:cNvPr>
            <p:cNvSpPr/>
            <p:nvPr/>
          </p:nvSpPr>
          <p:spPr>
            <a:xfrm>
              <a:off x="7693882" y="2517642"/>
              <a:ext cx="80534" cy="55562"/>
            </a:xfrm>
            <a:custGeom>
              <a:avLst/>
              <a:gdLst>
                <a:gd name="connsiteX0" fmla="*/ 81211 w 80534"/>
                <a:gd name="connsiteY0" fmla="*/ 30098 h 55562"/>
                <a:gd name="connsiteX1" fmla="*/ 43625 w 80534"/>
                <a:gd name="connsiteY1" fmla="*/ 56029 h 55562"/>
                <a:gd name="connsiteX2" fmla="*/ 6040 w 80534"/>
                <a:gd name="connsiteY2" fmla="*/ 30098 h 55562"/>
                <a:gd name="connsiteX3" fmla="*/ 43625 w 80534"/>
                <a:gd name="connsiteY3" fmla="*/ 4167 h 55562"/>
                <a:gd name="connsiteX4" fmla="*/ 81211 w 80534"/>
                <a:gd name="connsiteY4" fmla="*/ 30098 h 55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534" h="55562">
                  <a:moveTo>
                    <a:pt x="81211" y="30098"/>
                  </a:moveTo>
                  <a:cubicBezTo>
                    <a:pt x="81211" y="44419"/>
                    <a:pt x="64383" y="56029"/>
                    <a:pt x="43625" y="56029"/>
                  </a:cubicBezTo>
                  <a:cubicBezTo>
                    <a:pt x="22868" y="56029"/>
                    <a:pt x="6040" y="44419"/>
                    <a:pt x="6040" y="30098"/>
                  </a:cubicBezTo>
                  <a:cubicBezTo>
                    <a:pt x="6040" y="15777"/>
                    <a:pt x="22868" y="4167"/>
                    <a:pt x="43625" y="4167"/>
                  </a:cubicBezTo>
                  <a:cubicBezTo>
                    <a:pt x="64383" y="4167"/>
                    <a:pt x="81211" y="15777"/>
                    <a:pt x="81211" y="30098"/>
                  </a:cubicBezTo>
                  <a:close/>
                </a:path>
              </a:pathLst>
            </a:custGeom>
            <a:solidFill>
              <a:srgbClr val="A54B4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5" name="자유형: 도형 74">
              <a:extLst>
                <a:ext uri="{FF2B5EF4-FFF2-40B4-BE49-F238E27FC236}">
                  <a16:creationId xmlns:a16="http://schemas.microsoft.com/office/drawing/2014/main" id="{26C357F3-6AE1-4FAB-B25D-38D18CE87E92}"/>
                </a:ext>
              </a:extLst>
            </p:cNvPr>
            <p:cNvSpPr/>
            <p:nvPr/>
          </p:nvSpPr>
          <p:spPr>
            <a:xfrm>
              <a:off x="7819153" y="2517642"/>
              <a:ext cx="80534" cy="55562"/>
            </a:xfrm>
            <a:custGeom>
              <a:avLst/>
              <a:gdLst>
                <a:gd name="connsiteX0" fmla="*/ 81211 w 80534"/>
                <a:gd name="connsiteY0" fmla="*/ 30098 h 55562"/>
                <a:gd name="connsiteX1" fmla="*/ 43625 w 80534"/>
                <a:gd name="connsiteY1" fmla="*/ 56029 h 55562"/>
                <a:gd name="connsiteX2" fmla="*/ 6040 w 80534"/>
                <a:gd name="connsiteY2" fmla="*/ 30098 h 55562"/>
                <a:gd name="connsiteX3" fmla="*/ 43625 w 80534"/>
                <a:gd name="connsiteY3" fmla="*/ 4167 h 55562"/>
                <a:gd name="connsiteX4" fmla="*/ 81211 w 80534"/>
                <a:gd name="connsiteY4" fmla="*/ 30098 h 55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534" h="55562">
                  <a:moveTo>
                    <a:pt x="81211" y="30098"/>
                  </a:moveTo>
                  <a:cubicBezTo>
                    <a:pt x="81211" y="44419"/>
                    <a:pt x="64383" y="56029"/>
                    <a:pt x="43625" y="56029"/>
                  </a:cubicBezTo>
                  <a:cubicBezTo>
                    <a:pt x="22868" y="56029"/>
                    <a:pt x="6040" y="44419"/>
                    <a:pt x="6040" y="30098"/>
                  </a:cubicBezTo>
                  <a:cubicBezTo>
                    <a:pt x="6040" y="15777"/>
                    <a:pt x="22868" y="4167"/>
                    <a:pt x="43625" y="4167"/>
                  </a:cubicBezTo>
                  <a:cubicBezTo>
                    <a:pt x="64383" y="4167"/>
                    <a:pt x="81211" y="15777"/>
                    <a:pt x="81211" y="30098"/>
                  </a:cubicBezTo>
                  <a:close/>
                </a:path>
              </a:pathLst>
            </a:custGeom>
            <a:solidFill>
              <a:srgbClr val="A54B4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62A74A7C-1E23-46A2-A779-8D492B3C3B14}"/>
              </a:ext>
            </a:extLst>
          </p:cNvPr>
          <p:cNvGrpSpPr/>
          <p:nvPr/>
        </p:nvGrpSpPr>
        <p:grpSpPr>
          <a:xfrm>
            <a:off x="1" y="0"/>
            <a:ext cx="9905999" cy="1173480"/>
            <a:chOff x="1" y="0"/>
            <a:chExt cx="9905999" cy="1173480"/>
          </a:xfrm>
        </p:grpSpPr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A1B0C210-D556-459F-957A-A236B5A5F837}"/>
                </a:ext>
              </a:extLst>
            </p:cNvPr>
            <p:cNvSpPr/>
            <p:nvPr/>
          </p:nvSpPr>
          <p:spPr>
            <a:xfrm rot="16200000" flipH="1">
              <a:off x="4384262" y="-4348258"/>
              <a:ext cx="1137478" cy="9905998"/>
            </a:xfrm>
            <a:prstGeom prst="rect">
              <a:avLst/>
            </a:prstGeom>
            <a:solidFill>
              <a:srgbClr val="F0E2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BF08A8F4-446D-4C6E-B851-52E730FC257A}"/>
                </a:ext>
              </a:extLst>
            </p:cNvPr>
            <p:cNvSpPr txBox="1"/>
            <p:nvPr/>
          </p:nvSpPr>
          <p:spPr>
            <a:xfrm>
              <a:off x="166049" y="33306"/>
              <a:ext cx="9573902" cy="35137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0">
                  <a:srgbClr val="9B4F71"/>
                </a:gs>
                <a:gs pos="100000">
                  <a:srgbClr val="A56345">
                    <a:shade val="100000"/>
                    <a:satMod val="115000"/>
                  </a:srgbClr>
                </a:gs>
              </a:gsLst>
              <a:lin ang="138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ctr">
                <a:defRPr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ko-KR" altLang="en-US"/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C248B542-B62C-4BC2-84AA-28B1044FE5A5}"/>
                </a:ext>
              </a:extLst>
            </p:cNvPr>
            <p:cNvSpPr txBox="1"/>
            <p:nvPr/>
          </p:nvSpPr>
          <p:spPr>
            <a:xfrm>
              <a:off x="244888" y="488389"/>
              <a:ext cx="6431876" cy="559176"/>
            </a:xfrm>
            <a:prstGeom prst="rect">
              <a:avLst/>
            </a:prstGeom>
            <a:noFill/>
            <a:effectLst/>
          </p:spPr>
          <p:txBody>
            <a:bodyPr wrap="none" lIns="108000" tIns="108000" rIns="108000" bIns="72000" anchor="ctr">
              <a:noAutofit/>
            </a:bodyPr>
            <a:lstStyle/>
            <a:p>
              <a:pPr fontAlgn="base"/>
              <a:r>
                <a:rPr lang="ko-KR" altLang="en-US" sz="2800" spc="-2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794933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직무상 비밀 등 이용 금지</a:t>
              </a:r>
            </a:p>
          </p:txBody>
        </p:sp>
        <p:sp>
          <p:nvSpPr>
            <p:cNvPr id="57" name="사각형: 둥근 모서리 56">
              <a:extLst>
                <a:ext uri="{FF2B5EF4-FFF2-40B4-BE49-F238E27FC236}">
                  <a16:creationId xmlns:a16="http://schemas.microsoft.com/office/drawing/2014/main" id="{B62A8B7F-EA3D-4751-A443-6499C733A0B5}"/>
                </a:ext>
              </a:extLst>
            </p:cNvPr>
            <p:cNvSpPr/>
            <p:nvPr/>
          </p:nvSpPr>
          <p:spPr>
            <a:xfrm>
              <a:off x="1906653" y="80247"/>
              <a:ext cx="646048" cy="216933"/>
            </a:xfrm>
            <a:prstGeom prst="roundRect">
              <a:avLst>
                <a:gd name="adj" fmla="val 50000"/>
              </a:avLst>
            </a:prstGeom>
            <a:solidFill>
              <a:srgbClr val="E0C3B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36000" bIns="36000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14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A56345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solidFill>
                  <a:srgbClr val="A56345"/>
                </a:solidFill>
                <a:latin typeface="+mj-ea"/>
                <a:ea typeface="+mj-ea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042C0006-5590-437B-BA08-AAF02E3036DA}"/>
                </a:ext>
              </a:extLst>
            </p:cNvPr>
            <p:cNvSpPr txBox="1"/>
            <p:nvPr/>
          </p:nvSpPr>
          <p:spPr>
            <a:xfrm>
              <a:off x="313996" y="33424"/>
              <a:ext cx="185770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제한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· </a:t>
              </a:r>
              <a:r>
                <a:rPr lang="ko-KR" altLang="en-US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금지 행위 </a:t>
              </a:r>
              <a:r>
                <a:rPr lang="en-US" altLang="ko-KR" sz="1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0E2D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5</a:t>
              </a:r>
              <a:endPara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0E2D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0CDEA68D-4DA7-4814-B7BE-F73D7CEA8B32}"/>
                </a:ext>
              </a:extLst>
            </p:cNvPr>
            <p:cNvSpPr/>
            <p:nvPr/>
          </p:nvSpPr>
          <p:spPr>
            <a:xfrm>
              <a:off x="1" y="0"/>
              <a:ext cx="9905999" cy="36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4210AB9D-0796-48DA-80E1-A90D9D173E32}"/>
                </a:ext>
              </a:extLst>
            </p:cNvPr>
            <p:cNvGrpSpPr/>
            <p:nvPr/>
          </p:nvGrpSpPr>
          <p:grpSpPr>
            <a:xfrm>
              <a:off x="6764516" y="372291"/>
              <a:ext cx="2760876" cy="276999"/>
              <a:chOff x="6764516" y="372291"/>
              <a:chExt cx="2760876" cy="276999"/>
            </a:xfrm>
          </p:grpSpPr>
          <p:grpSp>
            <p:nvGrpSpPr>
              <p:cNvPr id="65" name="그룹 64">
                <a:extLst>
                  <a:ext uri="{FF2B5EF4-FFF2-40B4-BE49-F238E27FC236}">
                    <a16:creationId xmlns:a16="http://schemas.microsoft.com/office/drawing/2014/main" id="{15A293D2-E882-40D0-886B-20239550A12F}"/>
                  </a:ext>
                </a:extLst>
              </p:cNvPr>
              <p:cNvGrpSpPr/>
              <p:nvPr/>
            </p:nvGrpSpPr>
            <p:grpSpPr>
              <a:xfrm>
                <a:off x="6764516" y="372291"/>
                <a:ext cx="1160207" cy="276999"/>
                <a:chOff x="4300628" y="-710341"/>
                <a:chExt cx="1160207" cy="276999"/>
              </a:xfrm>
            </p:grpSpPr>
            <p:sp>
              <p:nvSpPr>
                <p:cNvPr id="82" name="Freeform 458">
                  <a:extLst>
                    <a:ext uri="{FF2B5EF4-FFF2-40B4-BE49-F238E27FC236}">
                      <a16:creationId xmlns:a16="http://schemas.microsoft.com/office/drawing/2014/main" id="{6A7A37D7-3DFE-47B3-96FE-781B545E36B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A2566D"/>
                    </a:gs>
                    <a:gs pos="0">
                      <a:srgbClr val="F0E2DC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83" name="직사각형 82">
                  <a:extLst>
                    <a:ext uri="{FF2B5EF4-FFF2-40B4-BE49-F238E27FC236}">
                      <a16:creationId xmlns:a16="http://schemas.microsoft.com/office/drawing/2014/main" id="{1D18C12A-D9F0-4DFA-95D9-838290BFBDCB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개요</a:t>
                  </a:r>
                </a:p>
              </p:txBody>
            </p:sp>
          </p:grpSp>
          <p:grpSp>
            <p:nvGrpSpPr>
              <p:cNvPr id="76" name="그룹 75">
                <a:extLst>
                  <a:ext uri="{FF2B5EF4-FFF2-40B4-BE49-F238E27FC236}">
                    <a16:creationId xmlns:a16="http://schemas.microsoft.com/office/drawing/2014/main" id="{87DB95E4-5BDA-451F-983D-46E4BECFBF4E}"/>
                  </a:ext>
                </a:extLst>
              </p:cNvPr>
              <p:cNvGrpSpPr/>
              <p:nvPr/>
            </p:nvGrpSpPr>
            <p:grpSpPr>
              <a:xfrm>
                <a:off x="7564850" y="372291"/>
                <a:ext cx="1160207" cy="276999"/>
                <a:chOff x="4300628" y="-710341"/>
                <a:chExt cx="1160207" cy="276999"/>
              </a:xfrm>
            </p:grpSpPr>
            <p:sp>
              <p:nvSpPr>
                <p:cNvPr id="80" name="Freeform 458">
                  <a:extLst>
                    <a:ext uri="{FF2B5EF4-FFF2-40B4-BE49-F238E27FC236}">
                      <a16:creationId xmlns:a16="http://schemas.microsoft.com/office/drawing/2014/main" id="{F94ED172-7782-434E-9DF3-375DD263D8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A2566D"/>
                    </a:gs>
                    <a:gs pos="0">
                      <a:srgbClr val="F0E2DC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latin typeface="+mj-ea"/>
                    <a:ea typeface="+mj-ea"/>
                  </a:endParaRPr>
                </a:p>
              </p:txBody>
            </p:sp>
            <p:sp>
              <p:nvSpPr>
                <p:cNvPr id="81" name="직사각형 80">
                  <a:extLst>
                    <a:ext uri="{FF2B5EF4-FFF2-40B4-BE49-F238E27FC236}">
                      <a16:creationId xmlns:a16="http://schemas.microsoft.com/office/drawing/2014/main" id="{4CF584A8-E29E-4E13-AF81-D49B4CEF8C57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조치</a:t>
                  </a:r>
                </a:p>
              </p:txBody>
            </p:sp>
          </p:grpSp>
          <p:grpSp>
            <p:nvGrpSpPr>
              <p:cNvPr id="77" name="그룹 76">
                <a:extLst>
                  <a:ext uri="{FF2B5EF4-FFF2-40B4-BE49-F238E27FC236}">
                    <a16:creationId xmlns:a16="http://schemas.microsoft.com/office/drawing/2014/main" id="{47D57BCE-D2C1-4A88-8816-7346371222CE}"/>
                  </a:ext>
                </a:extLst>
              </p:cNvPr>
              <p:cNvGrpSpPr/>
              <p:nvPr/>
            </p:nvGrpSpPr>
            <p:grpSpPr>
              <a:xfrm>
                <a:off x="8365185" y="372291"/>
                <a:ext cx="1160207" cy="276999"/>
                <a:chOff x="4300628" y="-710341"/>
                <a:chExt cx="1160207" cy="276999"/>
              </a:xfrm>
            </p:grpSpPr>
            <p:sp>
              <p:nvSpPr>
                <p:cNvPr id="78" name="Freeform 458">
                  <a:extLst>
                    <a:ext uri="{FF2B5EF4-FFF2-40B4-BE49-F238E27FC236}">
                      <a16:creationId xmlns:a16="http://schemas.microsoft.com/office/drawing/2014/main" id="{E906E9EC-4268-4E4C-9122-46A6875235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4300628" y="-698007"/>
                  <a:ext cx="1160207" cy="257714"/>
                </a:xfrm>
                <a:custGeom>
                  <a:avLst/>
                  <a:gdLst>
                    <a:gd name="T0" fmla="*/ 846 w 846"/>
                    <a:gd name="T1" fmla="*/ 142 h 142"/>
                    <a:gd name="T2" fmla="*/ 0 w 846"/>
                    <a:gd name="T3" fmla="*/ 142 h 142"/>
                    <a:gd name="T4" fmla="*/ 0 w 846"/>
                    <a:gd name="T5" fmla="*/ 100 h 142"/>
                    <a:gd name="T6" fmla="*/ 36 w 846"/>
                    <a:gd name="T7" fmla="*/ 100 h 142"/>
                    <a:gd name="T8" fmla="*/ 132 w 846"/>
                    <a:gd name="T9" fmla="*/ 0 h 142"/>
                    <a:gd name="T10" fmla="*/ 295 w 846"/>
                    <a:gd name="T11" fmla="*/ 0 h 142"/>
                    <a:gd name="T12" fmla="*/ 391 w 846"/>
                    <a:gd name="T13" fmla="*/ 100 h 142"/>
                    <a:gd name="T14" fmla="*/ 846 w 846"/>
                    <a:gd name="T15" fmla="*/ 100 h 142"/>
                    <a:gd name="T16" fmla="*/ 846 w 846"/>
                    <a:gd name="T17" fmla="*/ 142 h 142"/>
                    <a:gd name="connsiteX0" fmla="*/ 10000 w 10000"/>
                    <a:gd name="connsiteY0" fmla="*/ 10000 h 10000"/>
                    <a:gd name="connsiteX1" fmla="*/ 0 w 10000"/>
                    <a:gd name="connsiteY1" fmla="*/ 10000 h 10000"/>
                    <a:gd name="connsiteX2" fmla="*/ 0 w 10000"/>
                    <a:gd name="connsiteY2" fmla="*/ 7042 h 10000"/>
                    <a:gd name="connsiteX3" fmla="*/ 426 w 10000"/>
                    <a:gd name="connsiteY3" fmla="*/ 7042 h 10000"/>
                    <a:gd name="connsiteX4" fmla="*/ 1560 w 10000"/>
                    <a:gd name="connsiteY4" fmla="*/ 0 h 10000"/>
                    <a:gd name="connsiteX5" fmla="*/ 3487 w 10000"/>
                    <a:gd name="connsiteY5" fmla="*/ 0 h 10000"/>
                    <a:gd name="connsiteX6" fmla="*/ 4622 w 10000"/>
                    <a:gd name="connsiteY6" fmla="*/ 7042 h 10000"/>
                    <a:gd name="connsiteX7" fmla="*/ 10000 w 10000"/>
                    <a:gd name="connsiteY7" fmla="*/ 10000 h 10000"/>
                    <a:gd name="connsiteX0" fmla="*/ 4622 w 4622"/>
                    <a:gd name="connsiteY0" fmla="*/ 7042 h 10000"/>
                    <a:gd name="connsiteX1" fmla="*/ 0 w 4622"/>
                    <a:gd name="connsiteY1" fmla="*/ 10000 h 10000"/>
                    <a:gd name="connsiteX2" fmla="*/ 0 w 4622"/>
                    <a:gd name="connsiteY2" fmla="*/ 7042 h 10000"/>
                    <a:gd name="connsiteX3" fmla="*/ 426 w 4622"/>
                    <a:gd name="connsiteY3" fmla="*/ 7042 h 10000"/>
                    <a:gd name="connsiteX4" fmla="*/ 1560 w 4622"/>
                    <a:gd name="connsiteY4" fmla="*/ 0 h 10000"/>
                    <a:gd name="connsiteX5" fmla="*/ 3487 w 4622"/>
                    <a:gd name="connsiteY5" fmla="*/ 0 h 10000"/>
                    <a:gd name="connsiteX6" fmla="*/ 4622 w 4622"/>
                    <a:gd name="connsiteY6" fmla="*/ 7042 h 10000"/>
                    <a:gd name="connsiteX0" fmla="*/ 10000 w 10000"/>
                    <a:gd name="connsiteY0" fmla="*/ 7042 h 7042"/>
                    <a:gd name="connsiteX1" fmla="*/ 0 w 10000"/>
                    <a:gd name="connsiteY1" fmla="*/ 7042 h 7042"/>
                    <a:gd name="connsiteX2" fmla="*/ 922 w 10000"/>
                    <a:gd name="connsiteY2" fmla="*/ 7042 h 7042"/>
                    <a:gd name="connsiteX3" fmla="*/ 3375 w 10000"/>
                    <a:gd name="connsiteY3" fmla="*/ 0 h 7042"/>
                    <a:gd name="connsiteX4" fmla="*/ 7544 w 10000"/>
                    <a:gd name="connsiteY4" fmla="*/ 0 h 7042"/>
                    <a:gd name="connsiteX5" fmla="*/ 10000 w 10000"/>
                    <a:gd name="connsiteY5" fmla="*/ 7042 h 7042"/>
                    <a:gd name="connsiteX0" fmla="*/ 9078 w 9078"/>
                    <a:gd name="connsiteY0" fmla="*/ 10000 h 10000"/>
                    <a:gd name="connsiteX1" fmla="*/ 0 w 9078"/>
                    <a:gd name="connsiteY1" fmla="*/ 10000 h 10000"/>
                    <a:gd name="connsiteX2" fmla="*/ 2453 w 9078"/>
                    <a:gd name="connsiteY2" fmla="*/ 0 h 10000"/>
                    <a:gd name="connsiteX3" fmla="*/ 6622 w 9078"/>
                    <a:gd name="connsiteY3" fmla="*/ 0 h 10000"/>
                    <a:gd name="connsiteX4" fmla="*/ 9078 w 9078"/>
                    <a:gd name="connsiteY4" fmla="*/ 1000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078" h="10000">
                      <a:moveTo>
                        <a:pt x="9078" y="10000"/>
                      </a:moveTo>
                      <a:lnTo>
                        <a:pt x="0" y="10000"/>
                      </a:lnTo>
                      <a:cubicBezTo>
                        <a:pt x="1430" y="10000"/>
                        <a:pt x="612" y="0"/>
                        <a:pt x="2453" y="0"/>
                      </a:cubicBezTo>
                      <a:lnTo>
                        <a:pt x="6622" y="0"/>
                      </a:lnTo>
                      <a:cubicBezTo>
                        <a:pt x="8464" y="0"/>
                        <a:pt x="7646" y="10000"/>
                        <a:pt x="9078" y="10000"/>
                      </a:cubicBezTo>
                      <a:close/>
                    </a:path>
                  </a:pathLst>
                </a:custGeom>
                <a:gradFill>
                  <a:gsLst>
                    <a:gs pos="2000">
                      <a:schemeClr val="accent2">
                        <a:lumMod val="75000"/>
                      </a:schemeClr>
                    </a:gs>
                    <a:gs pos="62000">
                      <a:srgbClr val="A0546F"/>
                    </a:gs>
                  </a:gsLst>
                  <a:lin ang="5400000" scaled="1"/>
                </a:gradFill>
                <a:ln>
                  <a:noFill/>
                </a:ln>
                <a:effectLst>
                  <a:outerShdw blurRad="50800" dist="63500" dir="5400000" sx="93000" sy="93000" algn="t" rotWithShape="0">
                    <a:srgbClr val="A0546F">
                      <a:alpha val="26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endParaRPr lang="ko-KR" altLang="en-US" sz="1400" b="1">
                    <a:solidFill>
                      <a:srgbClr val="2C847A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79" name="직사각형 78">
                  <a:extLst>
                    <a:ext uri="{FF2B5EF4-FFF2-40B4-BE49-F238E27FC236}">
                      <a16:creationId xmlns:a16="http://schemas.microsoft.com/office/drawing/2014/main" id="{82D03876-8064-4CF4-99EE-0E70A1395183}"/>
                    </a:ext>
                  </a:extLst>
                </p:cNvPr>
                <p:cNvSpPr/>
                <p:nvPr/>
              </p:nvSpPr>
              <p:spPr>
                <a:xfrm>
                  <a:off x="4660158" y="-710341"/>
                  <a:ext cx="441146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200" spc="-15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에스코어 드림 6 Bold" panose="020B0703030302020204" pitchFamily="34" charset="-127"/>
                      <a:ea typeface="에스코어 드림 6 Bold" panose="020B0703030302020204" pitchFamily="34" charset="-127"/>
                    </a:rPr>
                    <a:t>예시</a:t>
                  </a:r>
                </a:p>
              </p:txBody>
            </p:sp>
          </p:grp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48F14845-2779-43F9-9FD0-3C7681100B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71</a:t>
            </a:fld>
            <a:endParaRPr lang="ko-KR" altLang="en-US"/>
          </a:p>
        </p:txBody>
      </p:sp>
      <p:grpSp>
        <p:nvGrpSpPr>
          <p:cNvPr id="90" name="그룹 89"/>
          <p:cNvGrpSpPr/>
          <p:nvPr/>
        </p:nvGrpSpPr>
        <p:grpSpPr>
          <a:xfrm>
            <a:off x="-7324" y="1153265"/>
            <a:ext cx="1722913" cy="307777"/>
            <a:chOff x="-7324" y="2728065"/>
            <a:chExt cx="1722913" cy="307777"/>
          </a:xfrm>
        </p:grpSpPr>
        <p:sp>
          <p:nvSpPr>
            <p:cNvPr id="91" name="Freeform 458">
              <a:extLst>
                <a:ext uri="{FF2B5EF4-FFF2-40B4-BE49-F238E27FC236}">
                  <a16:creationId xmlns:a16="http://schemas.microsoft.com/office/drawing/2014/main" id="{D9327BC5-1D9A-4E8B-B5C4-2776AB2578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-7324" y="2747375"/>
              <a:ext cx="1722913" cy="253504"/>
            </a:xfrm>
            <a:custGeom>
              <a:avLst/>
              <a:gdLst>
                <a:gd name="T0" fmla="*/ 846 w 846"/>
                <a:gd name="T1" fmla="*/ 142 h 142"/>
                <a:gd name="T2" fmla="*/ 0 w 846"/>
                <a:gd name="T3" fmla="*/ 142 h 142"/>
                <a:gd name="T4" fmla="*/ 0 w 846"/>
                <a:gd name="T5" fmla="*/ 100 h 142"/>
                <a:gd name="T6" fmla="*/ 36 w 846"/>
                <a:gd name="T7" fmla="*/ 100 h 142"/>
                <a:gd name="T8" fmla="*/ 132 w 846"/>
                <a:gd name="T9" fmla="*/ 0 h 142"/>
                <a:gd name="T10" fmla="*/ 295 w 846"/>
                <a:gd name="T11" fmla="*/ 0 h 142"/>
                <a:gd name="T12" fmla="*/ 391 w 846"/>
                <a:gd name="T13" fmla="*/ 100 h 142"/>
                <a:gd name="T14" fmla="*/ 846 w 846"/>
                <a:gd name="T15" fmla="*/ 100 h 142"/>
                <a:gd name="T16" fmla="*/ 846 w 846"/>
                <a:gd name="T17" fmla="*/ 142 h 142"/>
                <a:gd name="connsiteX0" fmla="*/ 10000 w 10000"/>
                <a:gd name="connsiteY0" fmla="*/ 10000 h 10000"/>
                <a:gd name="connsiteX1" fmla="*/ 0 w 10000"/>
                <a:gd name="connsiteY1" fmla="*/ 10000 h 10000"/>
                <a:gd name="connsiteX2" fmla="*/ 0 w 10000"/>
                <a:gd name="connsiteY2" fmla="*/ 7042 h 10000"/>
                <a:gd name="connsiteX3" fmla="*/ 426 w 10000"/>
                <a:gd name="connsiteY3" fmla="*/ 7042 h 10000"/>
                <a:gd name="connsiteX4" fmla="*/ 1560 w 10000"/>
                <a:gd name="connsiteY4" fmla="*/ 0 h 10000"/>
                <a:gd name="connsiteX5" fmla="*/ 3487 w 10000"/>
                <a:gd name="connsiteY5" fmla="*/ 0 h 10000"/>
                <a:gd name="connsiteX6" fmla="*/ 4622 w 10000"/>
                <a:gd name="connsiteY6" fmla="*/ 7042 h 10000"/>
                <a:gd name="connsiteX7" fmla="*/ 10000 w 10000"/>
                <a:gd name="connsiteY7" fmla="*/ 10000 h 10000"/>
                <a:gd name="connsiteX0" fmla="*/ 4622 w 4622"/>
                <a:gd name="connsiteY0" fmla="*/ 7042 h 10000"/>
                <a:gd name="connsiteX1" fmla="*/ 0 w 4622"/>
                <a:gd name="connsiteY1" fmla="*/ 10000 h 10000"/>
                <a:gd name="connsiteX2" fmla="*/ 0 w 4622"/>
                <a:gd name="connsiteY2" fmla="*/ 7042 h 10000"/>
                <a:gd name="connsiteX3" fmla="*/ 426 w 4622"/>
                <a:gd name="connsiteY3" fmla="*/ 7042 h 10000"/>
                <a:gd name="connsiteX4" fmla="*/ 1560 w 4622"/>
                <a:gd name="connsiteY4" fmla="*/ 0 h 10000"/>
                <a:gd name="connsiteX5" fmla="*/ 3487 w 4622"/>
                <a:gd name="connsiteY5" fmla="*/ 0 h 10000"/>
                <a:gd name="connsiteX6" fmla="*/ 4622 w 4622"/>
                <a:gd name="connsiteY6" fmla="*/ 7042 h 10000"/>
                <a:gd name="connsiteX0" fmla="*/ 10000 w 10000"/>
                <a:gd name="connsiteY0" fmla="*/ 7042 h 7042"/>
                <a:gd name="connsiteX1" fmla="*/ 0 w 10000"/>
                <a:gd name="connsiteY1" fmla="*/ 7042 h 7042"/>
                <a:gd name="connsiteX2" fmla="*/ 922 w 10000"/>
                <a:gd name="connsiteY2" fmla="*/ 7042 h 7042"/>
                <a:gd name="connsiteX3" fmla="*/ 3375 w 10000"/>
                <a:gd name="connsiteY3" fmla="*/ 0 h 7042"/>
                <a:gd name="connsiteX4" fmla="*/ 7544 w 10000"/>
                <a:gd name="connsiteY4" fmla="*/ 0 h 7042"/>
                <a:gd name="connsiteX5" fmla="*/ 10000 w 10000"/>
                <a:gd name="connsiteY5" fmla="*/ 7042 h 7042"/>
                <a:gd name="connsiteX0" fmla="*/ 9078 w 9078"/>
                <a:gd name="connsiteY0" fmla="*/ 10000 h 10000"/>
                <a:gd name="connsiteX1" fmla="*/ 0 w 9078"/>
                <a:gd name="connsiteY1" fmla="*/ 10000 h 10000"/>
                <a:gd name="connsiteX2" fmla="*/ 2453 w 9078"/>
                <a:gd name="connsiteY2" fmla="*/ 0 h 10000"/>
                <a:gd name="connsiteX3" fmla="*/ 6622 w 9078"/>
                <a:gd name="connsiteY3" fmla="*/ 0 h 10000"/>
                <a:gd name="connsiteX4" fmla="*/ 9078 w 9078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78" h="10000">
                  <a:moveTo>
                    <a:pt x="9078" y="10000"/>
                  </a:moveTo>
                  <a:lnTo>
                    <a:pt x="0" y="10000"/>
                  </a:lnTo>
                  <a:cubicBezTo>
                    <a:pt x="1430" y="10000"/>
                    <a:pt x="612" y="0"/>
                    <a:pt x="2453" y="0"/>
                  </a:cubicBezTo>
                  <a:lnTo>
                    <a:pt x="6622" y="0"/>
                  </a:lnTo>
                  <a:cubicBezTo>
                    <a:pt x="8464" y="0"/>
                    <a:pt x="7646" y="10000"/>
                    <a:pt x="9078" y="1000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0E2DC"/>
                </a:gs>
                <a:gs pos="100000">
                  <a:srgbClr val="E1EFF4">
                    <a:lumMod val="9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ko-KR" altLang="en-US" sz="1400" b="1">
                <a:latin typeface="+mj-ea"/>
                <a:ea typeface="+mj-ea"/>
              </a:endParaRPr>
            </a:p>
          </p:txBody>
        </p:sp>
        <p:sp>
          <p:nvSpPr>
            <p:cNvPr id="92" name="직사각형 91">
              <a:extLst>
                <a:ext uri="{FF2B5EF4-FFF2-40B4-BE49-F238E27FC236}">
                  <a16:creationId xmlns:a16="http://schemas.microsoft.com/office/drawing/2014/main" id="{BE431CF9-91CD-453A-97DB-EF94BE8552B8}"/>
                </a:ext>
              </a:extLst>
            </p:cNvPr>
            <p:cNvSpPr/>
            <p:nvPr/>
          </p:nvSpPr>
          <p:spPr>
            <a:xfrm>
              <a:off x="456819" y="2728065"/>
              <a:ext cx="79462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예    시</a:t>
              </a:r>
            </a:p>
          </p:txBody>
        </p:sp>
      </p:grp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46E8E676-B752-414D-BEDB-4884454ED6B4}"/>
              </a:ext>
            </a:extLst>
          </p:cNvPr>
          <p:cNvGrpSpPr/>
          <p:nvPr/>
        </p:nvGrpSpPr>
        <p:grpSpPr>
          <a:xfrm>
            <a:off x="1534527" y="2312762"/>
            <a:ext cx="1577482" cy="1464455"/>
            <a:chOff x="5324530" y="2547634"/>
            <a:chExt cx="856536" cy="795165"/>
          </a:xfrm>
        </p:grpSpPr>
        <p:sp>
          <p:nvSpPr>
            <p:cNvPr id="88" name="자유형: 도형 87">
              <a:extLst>
                <a:ext uri="{FF2B5EF4-FFF2-40B4-BE49-F238E27FC236}">
                  <a16:creationId xmlns:a16="http://schemas.microsoft.com/office/drawing/2014/main" id="{89A58549-DDBB-458B-94DE-B55BE18907B3}"/>
                </a:ext>
              </a:extLst>
            </p:cNvPr>
            <p:cNvSpPr/>
            <p:nvPr/>
          </p:nvSpPr>
          <p:spPr>
            <a:xfrm>
              <a:off x="5600730" y="2547634"/>
              <a:ext cx="210553" cy="394786"/>
            </a:xfrm>
            <a:custGeom>
              <a:avLst/>
              <a:gdLst>
                <a:gd name="connsiteX0" fmla="*/ 63341 w 609600"/>
                <a:gd name="connsiteY0" fmla="*/ 577691 h 1143000"/>
                <a:gd name="connsiteX1" fmla="*/ 63341 w 609600"/>
                <a:gd name="connsiteY1" fmla="*/ 64294 h 1143000"/>
                <a:gd name="connsiteX2" fmla="*/ 549116 w 609600"/>
                <a:gd name="connsiteY2" fmla="*/ 64294 h 1143000"/>
                <a:gd name="connsiteX3" fmla="*/ 549116 w 609600"/>
                <a:gd name="connsiteY3" fmla="*/ 931069 h 1143000"/>
                <a:gd name="connsiteX4" fmla="*/ 192881 w 609600"/>
                <a:gd name="connsiteY4" fmla="*/ 931069 h 1143000"/>
                <a:gd name="connsiteX5" fmla="*/ 208121 w 609600"/>
                <a:gd name="connsiteY5" fmla="*/ 1137761 h 1143000"/>
                <a:gd name="connsiteX6" fmla="*/ 548164 w 609600"/>
                <a:gd name="connsiteY6" fmla="*/ 1137761 h 1143000"/>
                <a:gd name="connsiteX7" fmla="*/ 548164 w 609600"/>
                <a:gd name="connsiteY7" fmla="*/ 1073944 h 1143000"/>
                <a:gd name="connsiteX8" fmla="*/ 450056 w 609600"/>
                <a:gd name="connsiteY8" fmla="*/ 1073944 h 1143000"/>
                <a:gd name="connsiteX9" fmla="*/ 450056 w 609600"/>
                <a:gd name="connsiteY9" fmla="*/ 988219 h 1143000"/>
                <a:gd name="connsiteX10" fmla="*/ 607219 w 609600"/>
                <a:gd name="connsiteY10" fmla="*/ 988219 h 1143000"/>
                <a:gd name="connsiteX11" fmla="*/ 607219 w 609600"/>
                <a:gd name="connsiteY11" fmla="*/ 7144 h 1143000"/>
                <a:gd name="connsiteX12" fmla="*/ 7144 w 609600"/>
                <a:gd name="connsiteY12" fmla="*/ 7144 h 1143000"/>
                <a:gd name="connsiteX13" fmla="*/ 7144 w 609600"/>
                <a:gd name="connsiteY13" fmla="*/ 523399 h 1143000"/>
                <a:gd name="connsiteX14" fmla="*/ 63341 w 609600"/>
                <a:gd name="connsiteY14" fmla="*/ 577691 h 1143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09600" h="1143000">
                  <a:moveTo>
                    <a:pt x="63341" y="577691"/>
                  </a:moveTo>
                  <a:lnTo>
                    <a:pt x="63341" y="64294"/>
                  </a:lnTo>
                  <a:lnTo>
                    <a:pt x="549116" y="64294"/>
                  </a:lnTo>
                  <a:lnTo>
                    <a:pt x="549116" y="931069"/>
                  </a:lnTo>
                  <a:lnTo>
                    <a:pt x="192881" y="931069"/>
                  </a:lnTo>
                  <a:cubicBezTo>
                    <a:pt x="201454" y="992981"/>
                    <a:pt x="206216" y="1061561"/>
                    <a:pt x="208121" y="1137761"/>
                  </a:cubicBezTo>
                  <a:lnTo>
                    <a:pt x="548164" y="1137761"/>
                  </a:lnTo>
                  <a:lnTo>
                    <a:pt x="548164" y="1073944"/>
                  </a:lnTo>
                  <a:lnTo>
                    <a:pt x="450056" y="1073944"/>
                  </a:lnTo>
                  <a:lnTo>
                    <a:pt x="450056" y="988219"/>
                  </a:lnTo>
                  <a:lnTo>
                    <a:pt x="607219" y="988219"/>
                  </a:lnTo>
                  <a:lnTo>
                    <a:pt x="607219" y="7144"/>
                  </a:lnTo>
                  <a:lnTo>
                    <a:pt x="7144" y="7144"/>
                  </a:lnTo>
                  <a:lnTo>
                    <a:pt x="7144" y="523399"/>
                  </a:lnTo>
                  <a:cubicBezTo>
                    <a:pt x="27146" y="537686"/>
                    <a:pt x="46196" y="556736"/>
                    <a:pt x="63341" y="577691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9" name="자유형: 도형 88">
              <a:extLst>
                <a:ext uri="{FF2B5EF4-FFF2-40B4-BE49-F238E27FC236}">
                  <a16:creationId xmlns:a16="http://schemas.microsoft.com/office/drawing/2014/main" id="{39A75BD0-48B6-48F9-8081-CAE73A629407}"/>
                </a:ext>
              </a:extLst>
            </p:cNvPr>
            <p:cNvSpPr/>
            <p:nvPr/>
          </p:nvSpPr>
          <p:spPr>
            <a:xfrm>
              <a:off x="5827074" y="2673637"/>
              <a:ext cx="342149" cy="266481"/>
            </a:xfrm>
            <a:custGeom>
              <a:avLst/>
              <a:gdLst>
                <a:gd name="connsiteX0" fmla="*/ 988219 w 990600"/>
                <a:gd name="connsiteY0" fmla="*/ 607219 h 771525"/>
                <a:gd name="connsiteX1" fmla="*/ 988219 w 990600"/>
                <a:gd name="connsiteY1" fmla="*/ 7144 h 771525"/>
                <a:gd name="connsiteX2" fmla="*/ 7144 w 990600"/>
                <a:gd name="connsiteY2" fmla="*/ 7144 h 771525"/>
                <a:gd name="connsiteX3" fmla="*/ 7144 w 990600"/>
                <a:gd name="connsiteY3" fmla="*/ 607219 h 771525"/>
                <a:gd name="connsiteX4" fmla="*/ 354806 w 990600"/>
                <a:gd name="connsiteY4" fmla="*/ 607219 h 771525"/>
                <a:gd name="connsiteX5" fmla="*/ 354806 w 990600"/>
                <a:gd name="connsiteY5" fmla="*/ 709136 h 771525"/>
                <a:gd name="connsiteX6" fmla="*/ 256699 w 990600"/>
                <a:gd name="connsiteY6" fmla="*/ 709136 h 771525"/>
                <a:gd name="connsiteX7" fmla="*/ 256699 w 990600"/>
                <a:gd name="connsiteY7" fmla="*/ 772954 h 771525"/>
                <a:gd name="connsiteX8" fmla="*/ 739616 w 990600"/>
                <a:gd name="connsiteY8" fmla="*/ 772954 h 771525"/>
                <a:gd name="connsiteX9" fmla="*/ 739616 w 990600"/>
                <a:gd name="connsiteY9" fmla="*/ 709136 h 771525"/>
                <a:gd name="connsiteX10" fmla="*/ 641509 w 990600"/>
                <a:gd name="connsiteY10" fmla="*/ 709136 h 771525"/>
                <a:gd name="connsiteX11" fmla="*/ 641509 w 990600"/>
                <a:gd name="connsiteY11" fmla="*/ 607219 h 771525"/>
                <a:gd name="connsiteX12" fmla="*/ 988219 w 990600"/>
                <a:gd name="connsiteY12" fmla="*/ 607219 h 771525"/>
                <a:gd name="connsiteX13" fmla="*/ 64294 w 990600"/>
                <a:gd name="connsiteY13" fmla="*/ 64294 h 771525"/>
                <a:gd name="connsiteX14" fmla="*/ 931069 w 990600"/>
                <a:gd name="connsiteY14" fmla="*/ 64294 h 771525"/>
                <a:gd name="connsiteX15" fmla="*/ 931069 w 990600"/>
                <a:gd name="connsiteY15" fmla="*/ 550069 h 771525"/>
                <a:gd name="connsiteX16" fmla="*/ 64294 w 990600"/>
                <a:gd name="connsiteY16" fmla="*/ 550069 h 771525"/>
                <a:gd name="connsiteX17" fmla="*/ 64294 w 990600"/>
                <a:gd name="connsiteY17" fmla="*/ 64294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90600" h="771525">
                  <a:moveTo>
                    <a:pt x="988219" y="607219"/>
                  </a:moveTo>
                  <a:lnTo>
                    <a:pt x="988219" y="7144"/>
                  </a:lnTo>
                  <a:lnTo>
                    <a:pt x="7144" y="7144"/>
                  </a:lnTo>
                  <a:lnTo>
                    <a:pt x="7144" y="607219"/>
                  </a:lnTo>
                  <a:lnTo>
                    <a:pt x="354806" y="607219"/>
                  </a:lnTo>
                  <a:lnTo>
                    <a:pt x="354806" y="709136"/>
                  </a:lnTo>
                  <a:lnTo>
                    <a:pt x="256699" y="709136"/>
                  </a:lnTo>
                  <a:lnTo>
                    <a:pt x="256699" y="772954"/>
                  </a:lnTo>
                  <a:lnTo>
                    <a:pt x="739616" y="772954"/>
                  </a:lnTo>
                  <a:lnTo>
                    <a:pt x="739616" y="709136"/>
                  </a:lnTo>
                  <a:lnTo>
                    <a:pt x="641509" y="709136"/>
                  </a:lnTo>
                  <a:lnTo>
                    <a:pt x="641509" y="607219"/>
                  </a:lnTo>
                  <a:lnTo>
                    <a:pt x="988219" y="607219"/>
                  </a:lnTo>
                  <a:close/>
                  <a:moveTo>
                    <a:pt x="64294" y="64294"/>
                  </a:moveTo>
                  <a:lnTo>
                    <a:pt x="931069" y="64294"/>
                  </a:lnTo>
                  <a:lnTo>
                    <a:pt x="931069" y="550069"/>
                  </a:lnTo>
                  <a:lnTo>
                    <a:pt x="64294" y="550069"/>
                  </a:lnTo>
                  <a:lnTo>
                    <a:pt x="64294" y="64294"/>
                  </a:ln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3" name="자유형: 도형 92">
              <a:extLst>
                <a:ext uri="{FF2B5EF4-FFF2-40B4-BE49-F238E27FC236}">
                  <a16:creationId xmlns:a16="http://schemas.microsoft.com/office/drawing/2014/main" id="{A3CB9650-F42F-45E0-9372-56742157A29E}"/>
                </a:ext>
              </a:extLst>
            </p:cNvPr>
            <p:cNvSpPr/>
            <p:nvPr/>
          </p:nvSpPr>
          <p:spPr>
            <a:xfrm>
              <a:off x="5661263" y="2949658"/>
              <a:ext cx="519803" cy="378337"/>
            </a:xfrm>
            <a:custGeom>
              <a:avLst/>
              <a:gdLst>
                <a:gd name="connsiteX0" fmla="*/ 32861 w 1504950"/>
                <a:gd name="connsiteY0" fmla="*/ 54769 h 1095375"/>
                <a:gd name="connsiteX1" fmla="*/ 1315879 w 1504950"/>
                <a:gd name="connsiteY1" fmla="*/ 54769 h 1095375"/>
                <a:gd name="connsiteX2" fmla="*/ 1315879 w 1504950"/>
                <a:gd name="connsiteY2" fmla="*/ 223361 h 1095375"/>
                <a:gd name="connsiteX3" fmla="*/ 25241 w 1504950"/>
                <a:gd name="connsiteY3" fmla="*/ 223361 h 1095375"/>
                <a:gd name="connsiteX4" fmla="*/ 7144 w 1504950"/>
                <a:gd name="connsiteY4" fmla="*/ 270986 h 1095375"/>
                <a:gd name="connsiteX5" fmla="*/ 1315879 w 1504950"/>
                <a:gd name="connsiteY5" fmla="*/ 270986 h 1095375"/>
                <a:gd name="connsiteX6" fmla="*/ 1315879 w 1504950"/>
                <a:gd name="connsiteY6" fmla="*/ 1092994 h 1095375"/>
                <a:gd name="connsiteX7" fmla="*/ 1423511 w 1504950"/>
                <a:gd name="connsiteY7" fmla="*/ 1092994 h 1095375"/>
                <a:gd name="connsiteX8" fmla="*/ 1423511 w 1504950"/>
                <a:gd name="connsiteY8" fmla="*/ 270986 h 1095375"/>
                <a:gd name="connsiteX9" fmla="*/ 1499711 w 1504950"/>
                <a:gd name="connsiteY9" fmla="*/ 270986 h 1095375"/>
                <a:gd name="connsiteX10" fmla="*/ 1499711 w 1504950"/>
                <a:gd name="connsiteY10" fmla="*/ 223361 h 1095375"/>
                <a:gd name="connsiteX11" fmla="*/ 1423511 w 1504950"/>
                <a:gd name="connsiteY11" fmla="*/ 223361 h 1095375"/>
                <a:gd name="connsiteX12" fmla="*/ 1423511 w 1504950"/>
                <a:gd name="connsiteY12" fmla="*/ 54769 h 1095375"/>
                <a:gd name="connsiteX13" fmla="*/ 1499711 w 1504950"/>
                <a:gd name="connsiteY13" fmla="*/ 54769 h 1095375"/>
                <a:gd name="connsiteX14" fmla="*/ 1499711 w 1504950"/>
                <a:gd name="connsiteY14" fmla="*/ 7144 h 1095375"/>
                <a:gd name="connsiteX15" fmla="*/ 32861 w 1504950"/>
                <a:gd name="connsiteY15" fmla="*/ 7144 h 1095375"/>
                <a:gd name="connsiteX16" fmla="*/ 32861 w 1504950"/>
                <a:gd name="connsiteY16" fmla="*/ 21431 h 1095375"/>
                <a:gd name="connsiteX17" fmla="*/ 32861 w 1504950"/>
                <a:gd name="connsiteY17" fmla="*/ 54769 h 1095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04950" h="1095375">
                  <a:moveTo>
                    <a:pt x="32861" y="54769"/>
                  </a:moveTo>
                  <a:lnTo>
                    <a:pt x="1315879" y="54769"/>
                  </a:lnTo>
                  <a:lnTo>
                    <a:pt x="1315879" y="223361"/>
                  </a:lnTo>
                  <a:lnTo>
                    <a:pt x="25241" y="223361"/>
                  </a:lnTo>
                  <a:cubicBezTo>
                    <a:pt x="22384" y="240506"/>
                    <a:pt x="15716" y="256699"/>
                    <a:pt x="7144" y="270986"/>
                  </a:cubicBezTo>
                  <a:lnTo>
                    <a:pt x="1315879" y="270986"/>
                  </a:lnTo>
                  <a:lnTo>
                    <a:pt x="1315879" y="1092994"/>
                  </a:lnTo>
                  <a:lnTo>
                    <a:pt x="1423511" y="1092994"/>
                  </a:lnTo>
                  <a:lnTo>
                    <a:pt x="1423511" y="270986"/>
                  </a:lnTo>
                  <a:lnTo>
                    <a:pt x="1499711" y="270986"/>
                  </a:lnTo>
                  <a:lnTo>
                    <a:pt x="1499711" y="223361"/>
                  </a:lnTo>
                  <a:lnTo>
                    <a:pt x="1423511" y="223361"/>
                  </a:lnTo>
                  <a:lnTo>
                    <a:pt x="1423511" y="54769"/>
                  </a:lnTo>
                  <a:lnTo>
                    <a:pt x="1499711" y="54769"/>
                  </a:lnTo>
                  <a:lnTo>
                    <a:pt x="1499711" y="7144"/>
                  </a:lnTo>
                  <a:lnTo>
                    <a:pt x="32861" y="7144"/>
                  </a:lnTo>
                  <a:cubicBezTo>
                    <a:pt x="32861" y="11906"/>
                    <a:pt x="32861" y="16669"/>
                    <a:pt x="32861" y="21431"/>
                  </a:cubicBezTo>
                  <a:cubicBezTo>
                    <a:pt x="32861" y="32861"/>
                    <a:pt x="32861" y="44291"/>
                    <a:pt x="32861" y="54769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4" name="자유형: 도형 93">
              <a:extLst>
                <a:ext uri="{FF2B5EF4-FFF2-40B4-BE49-F238E27FC236}">
                  <a16:creationId xmlns:a16="http://schemas.microsoft.com/office/drawing/2014/main" id="{FA2381D8-89C6-483C-9D29-E5613DD667BC}"/>
                </a:ext>
              </a:extLst>
            </p:cNvPr>
            <p:cNvSpPr/>
            <p:nvPr/>
          </p:nvSpPr>
          <p:spPr>
            <a:xfrm>
              <a:off x="5462554" y="2727591"/>
              <a:ext cx="49348" cy="92117"/>
            </a:xfrm>
            <a:custGeom>
              <a:avLst/>
              <a:gdLst>
                <a:gd name="connsiteX0" fmla="*/ 7144 w 142875"/>
                <a:gd name="connsiteY0" fmla="*/ 7144 h 266700"/>
                <a:gd name="connsiteX1" fmla="*/ 8096 w 142875"/>
                <a:gd name="connsiteY1" fmla="*/ 36671 h 266700"/>
                <a:gd name="connsiteX2" fmla="*/ 71914 w 142875"/>
                <a:gd name="connsiteY2" fmla="*/ 252889 h 266700"/>
                <a:gd name="connsiteX3" fmla="*/ 74771 w 142875"/>
                <a:gd name="connsiteY3" fmla="*/ 263366 h 266700"/>
                <a:gd name="connsiteX4" fmla="*/ 77629 w 142875"/>
                <a:gd name="connsiteY4" fmla="*/ 252889 h 266700"/>
                <a:gd name="connsiteX5" fmla="*/ 141446 w 142875"/>
                <a:gd name="connsiteY5" fmla="*/ 36671 h 266700"/>
                <a:gd name="connsiteX6" fmla="*/ 142399 w 142875"/>
                <a:gd name="connsiteY6" fmla="*/ 7144 h 266700"/>
                <a:gd name="connsiteX7" fmla="*/ 7144 w 142875"/>
                <a:gd name="connsiteY7" fmla="*/ 7144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2875" h="266700">
                  <a:moveTo>
                    <a:pt x="7144" y="7144"/>
                  </a:moveTo>
                  <a:lnTo>
                    <a:pt x="8096" y="36671"/>
                  </a:lnTo>
                  <a:lnTo>
                    <a:pt x="71914" y="252889"/>
                  </a:lnTo>
                  <a:cubicBezTo>
                    <a:pt x="71914" y="252889"/>
                    <a:pt x="72866" y="257651"/>
                    <a:pt x="74771" y="263366"/>
                  </a:cubicBezTo>
                  <a:cubicBezTo>
                    <a:pt x="75724" y="257651"/>
                    <a:pt x="77629" y="252889"/>
                    <a:pt x="77629" y="252889"/>
                  </a:cubicBezTo>
                  <a:lnTo>
                    <a:pt x="141446" y="36671"/>
                  </a:lnTo>
                  <a:lnTo>
                    <a:pt x="142399" y="7144"/>
                  </a:lnTo>
                  <a:lnTo>
                    <a:pt x="7144" y="7144"/>
                  </a:ln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5" name="자유형: 도형 94">
              <a:extLst>
                <a:ext uri="{FF2B5EF4-FFF2-40B4-BE49-F238E27FC236}">
                  <a16:creationId xmlns:a16="http://schemas.microsoft.com/office/drawing/2014/main" id="{32D102E4-AD61-4E57-9AE3-06110AB25993}"/>
                </a:ext>
              </a:extLst>
            </p:cNvPr>
            <p:cNvSpPr/>
            <p:nvPr/>
          </p:nvSpPr>
          <p:spPr>
            <a:xfrm>
              <a:off x="5944443" y="2722810"/>
              <a:ext cx="108566" cy="105276"/>
            </a:xfrm>
            <a:custGeom>
              <a:avLst/>
              <a:gdLst>
                <a:gd name="connsiteX0" fmla="*/ 253121 w 314325"/>
                <a:gd name="connsiteY0" fmla="*/ 31462 h 304800"/>
                <a:gd name="connsiteX1" fmla="*/ 64526 w 314325"/>
                <a:gd name="connsiteY1" fmla="*/ 42892 h 304800"/>
                <a:gd name="connsiteX2" fmla="*/ 15948 w 314325"/>
                <a:gd name="connsiteY2" fmla="*/ 212437 h 304800"/>
                <a:gd name="connsiteX3" fmla="*/ 149298 w 314325"/>
                <a:gd name="connsiteY3" fmla="*/ 306735 h 304800"/>
                <a:gd name="connsiteX4" fmla="*/ 272171 w 314325"/>
                <a:gd name="connsiteY4" fmla="*/ 220057 h 304800"/>
                <a:gd name="connsiteX5" fmla="*/ 273123 w 314325"/>
                <a:gd name="connsiteY5" fmla="*/ 171480 h 304800"/>
                <a:gd name="connsiteX6" fmla="*/ 255978 w 314325"/>
                <a:gd name="connsiteY6" fmla="*/ 213390 h 304800"/>
                <a:gd name="connsiteX7" fmla="*/ 151203 w 314325"/>
                <a:gd name="connsiteY7" fmla="*/ 267682 h 304800"/>
                <a:gd name="connsiteX8" fmla="*/ 75003 w 314325"/>
                <a:gd name="connsiteY8" fmla="*/ 195292 h 304800"/>
                <a:gd name="connsiteX9" fmla="*/ 113103 w 314325"/>
                <a:gd name="connsiteY9" fmla="*/ 110520 h 304800"/>
                <a:gd name="connsiteX10" fmla="*/ 193113 w 314325"/>
                <a:gd name="connsiteY10" fmla="*/ 118140 h 304800"/>
                <a:gd name="connsiteX11" fmla="*/ 274076 w 314325"/>
                <a:gd name="connsiteY11" fmla="*/ 170527 h 304800"/>
                <a:gd name="connsiteX12" fmla="*/ 308366 w 314325"/>
                <a:gd name="connsiteY12" fmla="*/ 126712 h 304800"/>
                <a:gd name="connsiteX13" fmla="*/ 253121 w 314325"/>
                <a:gd name="connsiteY13" fmla="*/ 31462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14325" h="304800">
                  <a:moveTo>
                    <a:pt x="253121" y="31462"/>
                  </a:moveTo>
                  <a:cubicBezTo>
                    <a:pt x="193113" y="-5685"/>
                    <a:pt x="115008" y="982"/>
                    <a:pt x="64526" y="42892"/>
                  </a:cubicBezTo>
                  <a:cubicBezTo>
                    <a:pt x="14043" y="83850"/>
                    <a:pt x="-5959" y="155287"/>
                    <a:pt x="15948" y="212437"/>
                  </a:cubicBezTo>
                  <a:cubicBezTo>
                    <a:pt x="34998" y="270540"/>
                    <a:pt x="93101" y="308640"/>
                    <a:pt x="149298" y="306735"/>
                  </a:cubicBezTo>
                  <a:cubicBezTo>
                    <a:pt x="205496" y="307687"/>
                    <a:pt x="255978" y="268635"/>
                    <a:pt x="272171" y="220057"/>
                  </a:cubicBezTo>
                  <a:cubicBezTo>
                    <a:pt x="281696" y="187672"/>
                    <a:pt x="275028" y="170527"/>
                    <a:pt x="273123" y="171480"/>
                  </a:cubicBezTo>
                  <a:cubicBezTo>
                    <a:pt x="268361" y="171480"/>
                    <a:pt x="268361" y="187672"/>
                    <a:pt x="255978" y="213390"/>
                  </a:cubicBezTo>
                  <a:cubicBezTo>
                    <a:pt x="235023" y="252442"/>
                    <a:pt x="190256" y="274350"/>
                    <a:pt x="151203" y="267682"/>
                  </a:cubicBezTo>
                  <a:cubicBezTo>
                    <a:pt x="112151" y="261967"/>
                    <a:pt x="79766" y="230535"/>
                    <a:pt x="75003" y="195292"/>
                  </a:cubicBezTo>
                  <a:cubicBezTo>
                    <a:pt x="67383" y="160050"/>
                    <a:pt x="86433" y="125760"/>
                    <a:pt x="113103" y="110520"/>
                  </a:cubicBezTo>
                  <a:cubicBezTo>
                    <a:pt x="140726" y="95280"/>
                    <a:pt x="173111" y="100995"/>
                    <a:pt x="193113" y="118140"/>
                  </a:cubicBezTo>
                  <a:cubicBezTo>
                    <a:pt x="217878" y="138142"/>
                    <a:pt x="237881" y="165765"/>
                    <a:pt x="274076" y="170527"/>
                  </a:cubicBezTo>
                  <a:cubicBezTo>
                    <a:pt x="290268" y="171480"/>
                    <a:pt x="306461" y="156240"/>
                    <a:pt x="308366" y="126712"/>
                  </a:cubicBezTo>
                  <a:cubicBezTo>
                    <a:pt x="310271" y="97185"/>
                    <a:pt x="292173" y="54322"/>
                    <a:pt x="253121" y="31462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6" name="자유형: 도형 95">
              <a:extLst>
                <a:ext uri="{FF2B5EF4-FFF2-40B4-BE49-F238E27FC236}">
                  <a16:creationId xmlns:a16="http://schemas.microsoft.com/office/drawing/2014/main" id="{A55A3703-3BCC-48FC-84E3-8A3BF4E46FF7}"/>
                </a:ext>
              </a:extLst>
            </p:cNvPr>
            <p:cNvSpPr/>
            <p:nvPr/>
          </p:nvSpPr>
          <p:spPr>
            <a:xfrm>
              <a:off x="5651642" y="2666553"/>
              <a:ext cx="108566" cy="105276"/>
            </a:xfrm>
            <a:custGeom>
              <a:avLst/>
              <a:gdLst>
                <a:gd name="connsiteX0" fmla="*/ 149298 w 314325"/>
                <a:gd name="connsiteY0" fmla="*/ 306735 h 304800"/>
                <a:gd name="connsiteX1" fmla="*/ 272171 w 314325"/>
                <a:gd name="connsiteY1" fmla="*/ 220057 h 304800"/>
                <a:gd name="connsiteX2" fmla="*/ 273123 w 314325"/>
                <a:gd name="connsiteY2" fmla="*/ 171480 h 304800"/>
                <a:gd name="connsiteX3" fmla="*/ 255978 w 314325"/>
                <a:gd name="connsiteY3" fmla="*/ 213390 h 304800"/>
                <a:gd name="connsiteX4" fmla="*/ 151203 w 314325"/>
                <a:gd name="connsiteY4" fmla="*/ 267682 h 304800"/>
                <a:gd name="connsiteX5" fmla="*/ 75003 w 314325"/>
                <a:gd name="connsiteY5" fmla="*/ 195292 h 304800"/>
                <a:gd name="connsiteX6" fmla="*/ 113103 w 314325"/>
                <a:gd name="connsiteY6" fmla="*/ 110520 h 304800"/>
                <a:gd name="connsiteX7" fmla="*/ 193113 w 314325"/>
                <a:gd name="connsiteY7" fmla="*/ 118140 h 304800"/>
                <a:gd name="connsiteX8" fmla="*/ 274076 w 314325"/>
                <a:gd name="connsiteY8" fmla="*/ 170527 h 304800"/>
                <a:gd name="connsiteX9" fmla="*/ 308366 w 314325"/>
                <a:gd name="connsiteY9" fmla="*/ 126712 h 304800"/>
                <a:gd name="connsiteX10" fmla="*/ 253121 w 314325"/>
                <a:gd name="connsiteY10" fmla="*/ 31462 h 304800"/>
                <a:gd name="connsiteX11" fmla="*/ 64526 w 314325"/>
                <a:gd name="connsiteY11" fmla="*/ 42892 h 304800"/>
                <a:gd name="connsiteX12" fmla="*/ 15948 w 314325"/>
                <a:gd name="connsiteY12" fmla="*/ 212437 h 304800"/>
                <a:gd name="connsiteX13" fmla="*/ 149298 w 314325"/>
                <a:gd name="connsiteY13" fmla="*/ 306735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14325" h="304800">
                  <a:moveTo>
                    <a:pt x="149298" y="306735"/>
                  </a:moveTo>
                  <a:cubicBezTo>
                    <a:pt x="205496" y="307687"/>
                    <a:pt x="255978" y="268635"/>
                    <a:pt x="272171" y="220057"/>
                  </a:cubicBezTo>
                  <a:cubicBezTo>
                    <a:pt x="281696" y="187672"/>
                    <a:pt x="275028" y="170527"/>
                    <a:pt x="273123" y="171480"/>
                  </a:cubicBezTo>
                  <a:cubicBezTo>
                    <a:pt x="268361" y="171480"/>
                    <a:pt x="268361" y="187672"/>
                    <a:pt x="255978" y="213390"/>
                  </a:cubicBezTo>
                  <a:cubicBezTo>
                    <a:pt x="235023" y="252442"/>
                    <a:pt x="190256" y="274350"/>
                    <a:pt x="151203" y="267682"/>
                  </a:cubicBezTo>
                  <a:cubicBezTo>
                    <a:pt x="112151" y="261967"/>
                    <a:pt x="79766" y="230535"/>
                    <a:pt x="75003" y="195292"/>
                  </a:cubicBezTo>
                  <a:cubicBezTo>
                    <a:pt x="67383" y="160050"/>
                    <a:pt x="86433" y="125760"/>
                    <a:pt x="113103" y="110520"/>
                  </a:cubicBezTo>
                  <a:cubicBezTo>
                    <a:pt x="140726" y="95280"/>
                    <a:pt x="173111" y="100995"/>
                    <a:pt x="193113" y="118140"/>
                  </a:cubicBezTo>
                  <a:cubicBezTo>
                    <a:pt x="217878" y="138142"/>
                    <a:pt x="237881" y="165765"/>
                    <a:pt x="274076" y="170527"/>
                  </a:cubicBezTo>
                  <a:cubicBezTo>
                    <a:pt x="290268" y="171480"/>
                    <a:pt x="306461" y="156240"/>
                    <a:pt x="308366" y="126712"/>
                  </a:cubicBezTo>
                  <a:cubicBezTo>
                    <a:pt x="311223" y="98137"/>
                    <a:pt x="293126" y="55275"/>
                    <a:pt x="253121" y="31462"/>
                  </a:cubicBezTo>
                  <a:cubicBezTo>
                    <a:pt x="193113" y="-5685"/>
                    <a:pt x="115008" y="982"/>
                    <a:pt x="64526" y="42892"/>
                  </a:cubicBezTo>
                  <a:cubicBezTo>
                    <a:pt x="14043" y="83850"/>
                    <a:pt x="-5959" y="155287"/>
                    <a:pt x="15948" y="212437"/>
                  </a:cubicBezTo>
                  <a:cubicBezTo>
                    <a:pt x="34998" y="270540"/>
                    <a:pt x="93101" y="308640"/>
                    <a:pt x="149298" y="306735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97" name="그룹 96">
              <a:extLst>
                <a:ext uri="{FF2B5EF4-FFF2-40B4-BE49-F238E27FC236}">
                  <a16:creationId xmlns:a16="http://schemas.microsoft.com/office/drawing/2014/main" id="{4E086D5B-AD10-418A-B40E-C1E56EC4948C}"/>
                </a:ext>
              </a:extLst>
            </p:cNvPr>
            <p:cNvGrpSpPr/>
            <p:nvPr/>
          </p:nvGrpSpPr>
          <p:grpSpPr>
            <a:xfrm>
              <a:off x="5324530" y="2562225"/>
              <a:ext cx="331153" cy="780574"/>
              <a:chOff x="5854702" y="5807541"/>
              <a:chExt cx="251782" cy="593487"/>
            </a:xfrm>
            <a:solidFill>
              <a:srgbClr val="BFBFBF"/>
            </a:solidFill>
          </p:grpSpPr>
          <p:sp>
            <p:nvSpPr>
              <p:cNvPr id="98" name="그래픽 4">
                <a:extLst>
                  <a:ext uri="{FF2B5EF4-FFF2-40B4-BE49-F238E27FC236}">
                    <a16:creationId xmlns:a16="http://schemas.microsoft.com/office/drawing/2014/main" id="{C88DF7F0-FE67-4238-8537-669F86ABF3D2}"/>
                  </a:ext>
                </a:extLst>
              </p:cNvPr>
              <p:cNvSpPr/>
              <p:nvPr/>
            </p:nvSpPr>
            <p:spPr>
              <a:xfrm>
                <a:off x="5854702" y="5935067"/>
                <a:ext cx="251782" cy="465961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solidFill>
                <a:srgbClr val="A54B45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99" name="그래픽 4">
                <a:extLst>
                  <a:ext uri="{FF2B5EF4-FFF2-40B4-BE49-F238E27FC236}">
                    <a16:creationId xmlns:a16="http://schemas.microsoft.com/office/drawing/2014/main" id="{A7D0DCA6-C729-406D-A7F1-A166E2D6F02C}"/>
                  </a:ext>
                </a:extLst>
              </p:cNvPr>
              <p:cNvSpPr/>
              <p:nvPr/>
            </p:nvSpPr>
            <p:spPr>
              <a:xfrm>
                <a:off x="5925005" y="5807541"/>
                <a:ext cx="111176" cy="111176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solidFill>
                <a:srgbClr val="A54B45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0025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자유형: 도형 139">
            <a:extLst>
              <a:ext uri="{FF2B5EF4-FFF2-40B4-BE49-F238E27FC236}">
                <a16:creationId xmlns:a16="http://schemas.microsoft.com/office/drawing/2014/main" id="{CE9B9ABD-C0A7-497C-95C7-6E774000B401}"/>
              </a:ext>
            </a:extLst>
          </p:cNvPr>
          <p:cNvSpPr/>
          <p:nvPr/>
        </p:nvSpPr>
        <p:spPr>
          <a:xfrm>
            <a:off x="0" y="5221973"/>
            <a:ext cx="9906000" cy="1636027"/>
          </a:xfrm>
          <a:custGeom>
            <a:avLst/>
            <a:gdLst>
              <a:gd name="connsiteX0" fmla="*/ 0 w 9906000"/>
              <a:gd name="connsiteY0" fmla="*/ 0 h 840541"/>
              <a:gd name="connsiteX1" fmla="*/ 7722 w 9906000"/>
              <a:gd name="connsiteY1" fmla="*/ 1596 h 840541"/>
              <a:gd name="connsiteX2" fmla="*/ 4953000 w 9906000"/>
              <a:gd name="connsiteY2" fmla="*/ 415978 h 840541"/>
              <a:gd name="connsiteX3" fmla="*/ 9898278 w 9906000"/>
              <a:gd name="connsiteY3" fmla="*/ 1596 h 840541"/>
              <a:gd name="connsiteX4" fmla="*/ 9906000 w 9906000"/>
              <a:gd name="connsiteY4" fmla="*/ 0 h 840541"/>
              <a:gd name="connsiteX5" fmla="*/ 9906000 w 9906000"/>
              <a:gd name="connsiteY5" fmla="*/ 840541 h 840541"/>
              <a:gd name="connsiteX6" fmla="*/ 0 w 9906000"/>
              <a:gd name="connsiteY6" fmla="*/ 840541 h 840541"/>
              <a:gd name="connsiteX7" fmla="*/ 0 w 9906000"/>
              <a:gd name="connsiteY7" fmla="*/ 0 h 840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6000" h="840541">
                <a:moveTo>
                  <a:pt x="0" y="0"/>
                </a:moveTo>
                <a:lnTo>
                  <a:pt x="7722" y="1596"/>
                </a:lnTo>
                <a:cubicBezTo>
                  <a:pt x="1313860" y="259059"/>
                  <a:pt x="3048934" y="415978"/>
                  <a:pt x="4953000" y="415978"/>
                </a:cubicBezTo>
                <a:cubicBezTo>
                  <a:pt x="6857066" y="415978"/>
                  <a:pt x="8592140" y="259059"/>
                  <a:pt x="9898278" y="1596"/>
                </a:cubicBezTo>
                <a:lnTo>
                  <a:pt x="9906000" y="0"/>
                </a:lnTo>
                <a:lnTo>
                  <a:pt x="9906000" y="840541"/>
                </a:lnTo>
                <a:lnTo>
                  <a:pt x="0" y="84054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41" name="직사각형 140">
            <a:extLst>
              <a:ext uri="{FF2B5EF4-FFF2-40B4-BE49-F238E27FC236}">
                <a16:creationId xmlns:a16="http://schemas.microsoft.com/office/drawing/2014/main" id="{373C9FCC-2BC5-4D48-92AF-507913AC349E}"/>
              </a:ext>
            </a:extLst>
          </p:cNvPr>
          <p:cNvSpPr/>
          <p:nvPr/>
        </p:nvSpPr>
        <p:spPr>
          <a:xfrm rot="5400000">
            <a:off x="4128493" y="-4128494"/>
            <a:ext cx="1649013" cy="9906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142" name="사각형: 둥근 모서리 141">
            <a:extLst>
              <a:ext uri="{FF2B5EF4-FFF2-40B4-BE49-F238E27FC236}">
                <a16:creationId xmlns:a16="http://schemas.microsoft.com/office/drawing/2014/main" id="{50A096A1-4761-4CC1-A36F-2C3E736F4E17}"/>
              </a:ext>
            </a:extLst>
          </p:cNvPr>
          <p:cNvSpPr/>
          <p:nvPr/>
        </p:nvSpPr>
        <p:spPr>
          <a:xfrm>
            <a:off x="2193423" y="1276933"/>
            <a:ext cx="5519155" cy="371326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  <a:alpha val="42000"/>
            </a:schemeClr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endParaRPr lang="ko-KR" altLang="en-US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143" name="직사각형 142">
            <a:extLst>
              <a:ext uri="{FF2B5EF4-FFF2-40B4-BE49-F238E27FC236}">
                <a16:creationId xmlns:a16="http://schemas.microsoft.com/office/drawing/2014/main" id="{54759A30-9A86-4E76-AF87-436F48195B0C}"/>
              </a:ext>
            </a:extLst>
          </p:cNvPr>
          <p:cNvSpPr/>
          <p:nvPr/>
        </p:nvSpPr>
        <p:spPr>
          <a:xfrm rot="16200000">
            <a:off x="4713064" y="1668686"/>
            <a:ext cx="479872" cy="9906000"/>
          </a:xfrm>
          <a:prstGeom prst="rect">
            <a:avLst/>
          </a:prstGeom>
          <a:solidFill>
            <a:srgbClr val="B4C6E6"/>
          </a:soli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202" name="모서리가 둥근 직사각형 13">
            <a:extLst>
              <a:ext uri="{FF2B5EF4-FFF2-40B4-BE49-F238E27FC236}">
                <a16:creationId xmlns:a16="http://schemas.microsoft.com/office/drawing/2014/main" id="{0864D162-055F-45D6-AEF6-1787CFFC0489}"/>
              </a:ext>
            </a:extLst>
          </p:cNvPr>
          <p:cNvSpPr/>
          <p:nvPr/>
        </p:nvSpPr>
        <p:spPr>
          <a:xfrm>
            <a:off x="4233000" y="2341689"/>
            <a:ext cx="1440000" cy="1440000"/>
          </a:xfrm>
          <a:prstGeom prst="roundRect">
            <a:avLst>
              <a:gd name="adj" fmla="val 740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83988" tIns="41994" rIns="83988" bIns="41994" anchor="ctr"/>
          <a:lstStyle/>
          <a:p>
            <a:pPr lvl="0" algn="ctr" defTabSz="457200" latinLnBrk="0">
              <a:spcAft>
                <a:spcPts val="900"/>
              </a:spcAft>
              <a:buClr>
                <a:srgbClr val="386BC7"/>
              </a:buClr>
              <a:defRPr/>
            </a:pPr>
            <a: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CHAPTER</a:t>
            </a:r>
            <a:b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</a:br>
            <a:r>
              <a:rPr lang="en-US" altLang="ko-KR" sz="4400" spc="-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V</a:t>
            </a:r>
            <a:endParaRPr lang="ko-KR" altLang="en-US" sz="4400" spc="-5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sp>
        <p:nvSpPr>
          <p:cNvPr id="203" name="직사각형 202">
            <a:extLst>
              <a:ext uri="{FF2B5EF4-FFF2-40B4-BE49-F238E27FC236}">
                <a16:creationId xmlns:a16="http://schemas.microsoft.com/office/drawing/2014/main" id="{F3244612-36B3-4055-B8B2-4C3676F58C9D}"/>
              </a:ext>
            </a:extLst>
          </p:cNvPr>
          <p:cNvSpPr/>
          <p:nvPr/>
        </p:nvSpPr>
        <p:spPr>
          <a:xfrm>
            <a:off x="1181100" y="3925131"/>
            <a:ext cx="75438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 latinLnBrk="0">
              <a:tabLst>
                <a:tab pos="92075" algn="l"/>
              </a:tabLst>
              <a:defRPr/>
            </a:pPr>
            <a:r>
              <a:rPr kumimoji="1" lang="ko-KR" altLang="en-US" sz="44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절차 및 </a:t>
            </a:r>
            <a:r>
              <a:rPr kumimoji="1" lang="en-US" altLang="ko-KR" sz="44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kumimoji="1" lang="en-US" altLang="ko-KR" sz="44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1" lang="ko-KR" altLang="en-US" sz="44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 보호ㆍ보상</a:t>
            </a:r>
            <a:endParaRPr kumimoji="1" lang="en-US" altLang="ko-KR" sz="4400" b="1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D3E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7" name="사각형: 둥근 모서리 66">
            <a:extLst>
              <a:ext uri="{FF2B5EF4-FFF2-40B4-BE49-F238E27FC236}">
                <a16:creationId xmlns:a16="http://schemas.microsoft.com/office/drawing/2014/main" id="{7DF25016-6E39-4B17-94D2-E54882E98CD5}"/>
              </a:ext>
            </a:extLst>
          </p:cNvPr>
          <p:cNvSpPr/>
          <p:nvPr/>
        </p:nvSpPr>
        <p:spPr>
          <a:xfrm>
            <a:off x="2276475" y="1276933"/>
            <a:ext cx="5353050" cy="371326"/>
          </a:xfrm>
          <a:prstGeom prst="roundRect">
            <a:avLst>
              <a:gd name="adj" fmla="val 0"/>
            </a:avLst>
          </a:prstGeom>
          <a:solidFill>
            <a:srgbClr val="5E7594"/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「공직자의 이해충돌 방지법」</a:t>
            </a: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의 이해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5953BEF-F3F6-401B-A1DF-A69D2DDCFE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72</a:t>
            </a:fld>
            <a:endParaRPr lang="ko-KR" altLang="en-US"/>
          </a:p>
        </p:txBody>
      </p: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7E33940B-594C-4A72-BD2E-CD62BEABB4F4}"/>
              </a:ext>
            </a:extLst>
          </p:cNvPr>
          <p:cNvGrpSpPr/>
          <p:nvPr/>
        </p:nvGrpSpPr>
        <p:grpSpPr>
          <a:xfrm>
            <a:off x="1784003" y="5760886"/>
            <a:ext cx="6444493" cy="658964"/>
            <a:chOff x="1784003" y="5760886"/>
            <a:chExt cx="6444493" cy="658964"/>
          </a:xfrm>
        </p:grpSpPr>
        <p:grpSp>
          <p:nvGrpSpPr>
            <p:cNvPr id="69" name="Group 340">
              <a:extLst>
                <a:ext uri="{FF2B5EF4-FFF2-40B4-BE49-F238E27FC236}">
                  <a16:creationId xmlns:a16="http://schemas.microsoft.com/office/drawing/2014/main" id="{62379609-3BB3-44FC-8E3E-EDD5D47BF09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00942" y="5822950"/>
              <a:ext cx="497856" cy="596900"/>
              <a:chOff x="4380" y="2781"/>
              <a:chExt cx="377" cy="452"/>
            </a:xfrm>
            <a:solidFill>
              <a:srgbClr val="B4C6E6"/>
            </a:solidFill>
          </p:grpSpPr>
          <p:sp>
            <p:nvSpPr>
              <p:cNvPr id="117" name="Freeform 341">
                <a:extLst>
                  <a:ext uri="{FF2B5EF4-FFF2-40B4-BE49-F238E27FC236}">
                    <a16:creationId xmlns:a16="http://schemas.microsoft.com/office/drawing/2014/main" id="{2FE9E7B2-0E3D-402F-BBD8-6C217A4A0F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5" y="3095"/>
                <a:ext cx="49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8" name="Freeform 342">
                <a:extLst>
                  <a:ext uri="{FF2B5EF4-FFF2-40B4-BE49-F238E27FC236}">
                    <a16:creationId xmlns:a16="http://schemas.microsoft.com/office/drawing/2014/main" id="{BE1768ED-0AE2-4FE6-B3CC-D1868AF028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3" y="3095"/>
                <a:ext cx="48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9" name="Freeform 343">
                <a:extLst>
                  <a:ext uri="{FF2B5EF4-FFF2-40B4-BE49-F238E27FC236}">
                    <a16:creationId xmlns:a16="http://schemas.microsoft.com/office/drawing/2014/main" id="{E5CC960D-6D8F-497F-9005-DEAF99576D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6" y="3018"/>
                <a:ext cx="45" cy="26"/>
              </a:xfrm>
              <a:custGeom>
                <a:avLst/>
                <a:gdLst>
                  <a:gd name="T0" fmla="*/ 45 w 45"/>
                  <a:gd name="T1" fmla="*/ 26 h 26"/>
                  <a:gd name="T2" fmla="*/ 45 w 45"/>
                  <a:gd name="T3" fmla="*/ 0 h 26"/>
                  <a:gd name="T4" fmla="*/ 45 w 45"/>
                  <a:gd name="T5" fmla="*/ 0 h 26"/>
                  <a:gd name="T6" fmla="*/ 0 w 45"/>
                  <a:gd name="T7" fmla="*/ 26 h 26"/>
                  <a:gd name="T8" fmla="*/ 42 w 45"/>
                  <a:gd name="T9" fmla="*/ 26 h 26"/>
                  <a:gd name="T10" fmla="*/ 45 w 45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6">
                    <a:moveTo>
                      <a:pt x="45" y="26"/>
                    </a:moveTo>
                    <a:lnTo>
                      <a:pt x="45" y="0"/>
                    </a:lnTo>
                    <a:lnTo>
                      <a:pt x="45" y="0"/>
                    </a:lnTo>
                    <a:lnTo>
                      <a:pt x="0" y="26"/>
                    </a:lnTo>
                    <a:lnTo>
                      <a:pt x="42" y="26"/>
                    </a:lnTo>
                    <a:lnTo>
                      <a:pt x="45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0" name="Freeform 344">
                <a:extLst>
                  <a:ext uri="{FF2B5EF4-FFF2-40B4-BE49-F238E27FC236}">
                    <a16:creationId xmlns:a16="http://schemas.microsoft.com/office/drawing/2014/main" id="{90F08D67-FA5B-452C-BFF3-60AB3DC64A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2781"/>
                <a:ext cx="96" cy="97"/>
              </a:xfrm>
              <a:custGeom>
                <a:avLst/>
                <a:gdLst>
                  <a:gd name="T0" fmla="*/ 78 w 198"/>
                  <a:gd name="T1" fmla="*/ 12 h 198"/>
                  <a:gd name="T2" fmla="*/ 186 w 198"/>
                  <a:gd name="T3" fmla="*/ 79 h 198"/>
                  <a:gd name="T4" fmla="*/ 119 w 198"/>
                  <a:gd name="T5" fmla="*/ 187 h 198"/>
                  <a:gd name="T6" fmla="*/ 11 w 198"/>
                  <a:gd name="T7" fmla="*/ 120 h 198"/>
                  <a:gd name="T8" fmla="*/ 78 w 198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78" y="12"/>
                    </a:moveTo>
                    <a:cubicBezTo>
                      <a:pt x="127" y="0"/>
                      <a:pt x="175" y="30"/>
                      <a:pt x="186" y="79"/>
                    </a:cubicBezTo>
                    <a:cubicBezTo>
                      <a:pt x="198" y="127"/>
                      <a:pt x="168" y="176"/>
                      <a:pt x="119" y="187"/>
                    </a:cubicBezTo>
                    <a:cubicBezTo>
                      <a:pt x="71" y="198"/>
                      <a:pt x="22" y="168"/>
                      <a:pt x="11" y="120"/>
                    </a:cubicBezTo>
                    <a:cubicBezTo>
                      <a:pt x="0" y="71"/>
                      <a:pt x="30" y="23"/>
                      <a:pt x="7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1" name="Freeform 345">
                <a:extLst>
                  <a:ext uri="{FF2B5EF4-FFF2-40B4-BE49-F238E27FC236}">
                    <a16:creationId xmlns:a16="http://schemas.microsoft.com/office/drawing/2014/main" id="{618707F5-03DD-4C8D-BE6B-3FA19C9B0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" y="2963"/>
                <a:ext cx="43" cy="26"/>
              </a:xfrm>
              <a:custGeom>
                <a:avLst/>
                <a:gdLst>
                  <a:gd name="T0" fmla="*/ 55 w 87"/>
                  <a:gd name="T1" fmla="*/ 54 h 54"/>
                  <a:gd name="T2" fmla="*/ 87 w 87"/>
                  <a:gd name="T3" fmla="*/ 23 h 54"/>
                  <a:gd name="T4" fmla="*/ 78 w 87"/>
                  <a:gd name="T5" fmla="*/ 0 h 54"/>
                  <a:gd name="T6" fmla="*/ 0 w 87"/>
                  <a:gd name="T7" fmla="*/ 45 h 54"/>
                  <a:gd name="T8" fmla="*/ 53 w 87"/>
                  <a:gd name="T9" fmla="*/ 54 h 54"/>
                  <a:gd name="T10" fmla="*/ 55 w 87"/>
                  <a:gd name="T11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4">
                    <a:moveTo>
                      <a:pt x="55" y="54"/>
                    </a:moveTo>
                    <a:cubicBezTo>
                      <a:pt x="72" y="54"/>
                      <a:pt x="86" y="41"/>
                      <a:pt x="87" y="23"/>
                    </a:cubicBezTo>
                    <a:cubicBezTo>
                      <a:pt x="87" y="15"/>
                      <a:pt x="84" y="6"/>
                      <a:pt x="78" y="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7" y="50"/>
                      <a:pt x="34" y="53"/>
                      <a:pt x="53" y="54"/>
                    </a:cubicBezTo>
                    <a:cubicBezTo>
                      <a:pt x="54" y="54"/>
                      <a:pt x="54" y="54"/>
                      <a:pt x="55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2" name="Freeform 346">
                <a:extLst>
                  <a:ext uri="{FF2B5EF4-FFF2-40B4-BE49-F238E27FC236}">
                    <a16:creationId xmlns:a16="http://schemas.microsoft.com/office/drawing/2014/main" id="{418C902B-A325-458C-A77F-AC85312E23E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0" y="2873"/>
                <a:ext cx="377" cy="219"/>
              </a:xfrm>
              <a:custGeom>
                <a:avLst/>
                <a:gdLst>
                  <a:gd name="T0" fmla="*/ 335 w 773"/>
                  <a:gd name="T1" fmla="*/ 447 h 447"/>
                  <a:gd name="T2" fmla="*/ 354 w 773"/>
                  <a:gd name="T3" fmla="*/ 447 h 447"/>
                  <a:gd name="T4" fmla="*/ 453 w 773"/>
                  <a:gd name="T5" fmla="*/ 447 h 447"/>
                  <a:gd name="T6" fmla="*/ 773 w 773"/>
                  <a:gd name="T7" fmla="*/ 447 h 447"/>
                  <a:gd name="T8" fmla="*/ 773 w 773"/>
                  <a:gd name="T9" fmla="*/ 0 h 447"/>
                  <a:gd name="T10" fmla="*/ 534 w 773"/>
                  <a:gd name="T11" fmla="*/ 139 h 447"/>
                  <a:gd name="T12" fmla="*/ 474 w 773"/>
                  <a:gd name="T13" fmla="*/ 173 h 447"/>
                  <a:gd name="T14" fmla="*/ 452 w 773"/>
                  <a:gd name="T15" fmla="*/ 186 h 447"/>
                  <a:gd name="T16" fmla="*/ 414 w 773"/>
                  <a:gd name="T17" fmla="*/ 208 h 447"/>
                  <a:gd name="T18" fmla="*/ 356 w 773"/>
                  <a:gd name="T19" fmla="*/ 241 h 447"/>
                  <a:gd name="T20" fmla="*/ 334 w 773"/>
                  <a:gd name="T21" fmla="*/ 254 h 447"/>
                  <a:gd name="T22" fmla="*/ 236 w 773"/>
                  <a:gd name="T23" fmla="*/ 311 h 447"/>
                  <a:gd name="T24" fmla="*/ 214 w 773"/>
                  <a:gd name="T25" fmla="*/ 323 h 447"/>
                  <a:gd name="T26" fmla="*/ 223 w 773"/>
                  <a:gd name="T27" fmla="*/ 363 h 447"/>
                  <a:gd name="T28" fmla="*/ 219 w 773"/>
                  <a:gd name="T29" fmla="*/ 393 h 447"/>
                  <a:gd name="T30" fmla="*/ 195 w 773"/>
                  <a:gd name="T31" fmla="*/ 412 h 447"/>
                  <a:gd name="T32" fmla="*/ 185 w 773"/>
                  <a:gd name="T33" fmla="*/ 413 h 447"/>
                  <a:gd name="T34" fmla="*/ 146 w 773"/>
                  <a:gd name="T35" fmla="*/ 383 h 447"/>
                  <a:gd name="T36" fmla="*/ 141 w 773"/>
                  <a:gd name="T37" fmla="*/ 365 h 447"/>
                  <a:gd name="T38" fmla="*/ 0 w 773"/>
                  <a:gd name="T39" fmla="*/ 447 h 447"/>
                  <a:gd name="T40" fmla="*/ 236 w 773"/>
                  <a:gd name="T41" fmla="*/ 447 h 447"/>
                  <a:gd name="T42" fmla="*/ 335 w 773"/>
                  <a:gd name="T43" fmla="*/ 447 h 447"/>
                  <a:gd name="T44" fmla="*/ 335 w 773"/>
                  <a:gd name="T45" fmla="*/ 356 h 447"/>
                  <a:gd name="T46" fmla="*/ 354 w 773"/>
                  <a:gd name="T47" fmla="*/ 345 h 447"/>
                  <a:gd name="T48" fmla="*/ 452 w 773"/>
                  <a:gd name="T49" fmla="*/ 288 h 447"/>
                  <a:gd name="T50" fmla="*/ 453 w 773"/>
                  <a:gd name="T51" fmla="*/ 288 h 447"/>
                  <a:gd name="T52" fmla="*/ 562 w 773"/>
                  <a:gd name="T53" fmla="*/ 225 h 447"/>
                  <a:gd name="T54" fmla="*/ 643 w 773"/>
                  <a:gd name="T55" fmla="*/ 178 h 447"/>
                  <a:gd name="T56" fmla="*/ 684 w 773"/>
                  <a:gd name="T57" fmla="*/ 154 h 447"/>
                  <a:gd name="T58" fmla="*/ 684 w 773"/>
                  <a:gd name="T59" fmla="*/ 358 h 447"/>
                  <a:gd name="T60" fmla="*/ 453 w 773"/>
                  <a:gd name="T61" fmla="*/ 358 h 447"/>
                  <a:gd name="T62" fmla="*/ 437 w 773"/>
                  <a:gd name="T63" fmla="*/ 358 h 447"/>
                  <a:gd name="T64" fmla="*/ 354 w 773"/>
                  <a:gd name="T65" fmla="*/ 358 h 447"/>
                  <a:gd name="T66" fmla="*/ 335 w 773"/>
                  <a:gd name="T67" fmla="*/ 358 h 447"/>
                  <a:gd name="T68" fmla="*/ 332 w 773"/>
                  <a:gd name="T69" fmla="*/ 358 h 447"/>
                  <a:gd name="T70" fmla="*/ 335 w 773"/>
                  <a:gd name="T71" fmla="*/ 356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3" h="447">
                    <a:moveTo>
                      <a:pt x="335" y="447"/>
                    </a:moveTo>
                    <a:cubicBezTo>
                      <a:pt x="354" y="447"/>
                      <a:pt x="354" y="447"/>
                      <a:pt x="354" y="447"/>
                    </a:cubicBezTo>
                    <a:cubicBezTo>
                      <a:pt x="453" y="447"/>
                      <a:pt x="453" y="447"/>
                      <a:pt x="453" y="447"/>
                    </a:cubicBezTo>
                    <a:cubicBezTo>
                      <a:pt x="773" y="447"/>
                      <a:pt x="773" y="447"/>
                      <a:pt x="773" y="447"/>
                    </a:cubicBezTo>
                    <a:cubicBezTo>
                      <a:pt x="773" y="0"/>
                      <a:pt x="773" y="0"/>
                      <a:pt x="773" y="0"/>
                    </a:cubicBezTo>
                    <a:cubicBezTo>
                      <a:pt x="534" y="139"/>
                      <a:pt x="534" y="139"/>
                      <a:pt x="534" y="139"/>
                    </a:cubicBezTo>
                    <a:cubicBezTo>
                      <a:pt x="474" y="173"/>
                      <a:pt x="474" y="173"/>
                      <a:pt x="474" y="173"/>
                    </a:cubicBezTo>
                    <a:cubicBezTo>
                      <a:pt x="452" y="186"/>
                      <a:pt x="452" y="186"/>
                      <a:pt x="452" y="186"/>
                    </a:cubicBezTo>
                    <a:cubicBezTo>
                      <a:pt x="414" y="208"/>
                      <a:pt x="414" y="208"/>
                      <a:pt x="414" y="208"/>
                    </a:cubicBezTo>
                    <a:cubicBezTo>
                      <a:pt x="356" y="241"/>
                      <a:pt x="356" y="241"/>
                      <a:pt x="356" y="241"/>
                    </a:cubicBezTo>
                    <a:cubicBezTo>
                      <a:pt x="334" y="254"/>
                      <a:pt x="334" y="254"/>
                      <a:pt x="334" y="254"/>
                    </a:cubicBezTo>
                    <a:cubicBezTo>
                      <a:pt x="236" y="311"/>
                      <a:pt x="236" y="311"/>
                      <a:pt x="236" y="311"/>
                    </a:cubicBezTo>
                    <a:cubicBezTo>
                      <a:pt x="214" y="323"/>
                      <a:pt x="214" y="323"/>
                      <a:pt x="214" y="323"/>
                    </a:cubicBezTo>
                    <a:cubicBezTo>
                      <a:pt x="217" y="336"/>
                      <a:pt x="220" y="349"/>
                      <a:pt x="223" y="363"/>
                    </a:cubicBezTo>
                    <a:cubicBezTo>
                      <a:pt x="226" y="373"/>
                      <a:pt x="224" y="384"/>
                      <a:pt x="219" y="393"/>
                    </a:cubicBezTo>
                    <a:cubicBezTo>
                      <a:pt x="214" y="403"/>
                      <a:pt x="205" y="409"/>
                      <a:pt x="195" y="412"/>
                    </a:cubicBezTo>
                    <a:cubicBezTo>
                      <a:pt x="191" y="413"/>
                      <a:pt x="188" y="413"/>
                      <a:pt x="185" y="413"/>
                    </a:cubicBezTo>
                    <a:cubicBezTo>
                      <a:pt x="166" y="413"/>
                      <a:pt x="150" y="401"/>
                      <a:pt x="146" y="383"/>
                    </a:cubicBezTo>
                    <a:cubicBezTo>
                      <a:pt x="144" y="377"/>
                      <a:pt x="143" y="371"/>
                      <a:pt x="141" y="3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236" y="447"/>
                      <a:pt x="236" y="447"/>
                      <a:pt x="236" y="447"/>
                    </a:cubicBezTo>
                    <a:lnTo>
                      <a:pt x="335" y="447"/>
                    </a:lnTo>
                    <a:close/>
                    <a:moveTo>
                      <a:pt x="335" y="356"/>
                    </a:moveTo>
                    <a:cubicBezTo>
                      <a:pt x="354" y="345"/>
                      <a:pt x="354" y="345"/>
                      <a:pt x="354" y="345"/>
                    </a:cubicBezTo>
                    <a:cubicBezTo>
                      <a:pt x="452" y="288"/>
                      <a:pt x="452" y="288"/>
                      <a:pt x="452" y="288"/>
                    </a:cubicBezTo>
                    <a:cubicBezTo>
                      <a:pt x="453" y="288"/>
                      <a:pt x="453" y="288"/>
                      <a:pt x="453" y="288"/>
                    </a:cubicBezTo>
                    <a:cubicBezTo>
                      <a:pt x="562" y="225"/>
                      <a:pt x="562" y="225"/>
                      <a:pt x="562" y="225"/>
                    </a:cubicBezTo>
                    <a:cubicBezTo>
                      <a:pt x="643" y="178"/>
                      <a:pt x="643" y="178"/>
                      <a:pt x="643" y="178"/>
                    </a:cubicBezTo>
                    <a:cubicBezTo>
                      <a:pt x="684" y="154"/>
                      <a:pt x="684" y="154"/>
                      <a:pt x="684" y="154"/>
                    </a:cubicBezTo>
                    <a:cubicBezTo>
                      <a:pt x="684" y="358"/>
                      <a:pt x="684" y="358"/>
                      <a:pt x="684" y="358"/>
                    </a:cubicBezTo>
                    <a:cubicBezTo>
                      <a:pt x="453" y="358"/>
                      <a:pt x="453" y="358"/>
                      <a:pt x="453" y="358"/>
                    </a:cubicBezTo>
                    <a:cubicBezTo>
                      <a:pt x="437" y="358"/>
                      <a:pt x="437" y="358"/>
                      <a:pt x="437" y="358"/>
                    </a:cubicBezTo>
                    <a:cubicBezTo>
                      <a:pt x="354" y="358"/>
                      <a:pt x="354" y="358"/>
                      <a:pt x="354" y="358"/>
                    </a:cubicBezTo>
                    <a:cubicBezTo>
                      <a:pt x="335" y="358"/>
                      <a:pt x="335" y="358"/>
                      <a:pt x="335" y="358"/>
                    </a:cubicBezTo>
                    <a:cubicBezTo>
                      <a:pt x="332" y="358"/>
                      <a:pt x="332" y="358"/>
                      <a:pt x="332" y="358"/>
                    </a:cubicBezTo>
                    <a:lnTo>
                      <a:pt x="335" y="3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3" name="Freeform 347">
                <a:extLst>
                  <a:ext uri="{FF2B5EF4-FFF2-40B4-BE49-F238E27FC236}">
                    <a16:creationId xmlns:a16="http://schemas.microsoft.com/office/drawing/2014/main" id="{58FC3FFC-87F5-4FA7-9501-1CC8FCCB8D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887"/>
                <a:ext cx="193" cy="184"/>
              </a:xfrm>
              <a:custGeom>
                <a:avLst/>
                <a:gdLst>
                  <a:gd name="T0" fmla="*/ 17 w 395"/>
                  <a:gd name="T1" fmla="*/ 334 h 378"/>
                  <a:gd name="T2" fmla="*/ 22 w 395"/>
                  <a:gd name="T3" fmla="*/ 354 h 378"/>
                  <a:gd name="T4" fmla="*/ 53 w 395"/>
                  <a:gd name="T5" fmla="*/ 378 h 378"/>
                  <a:gd name="T6" fmla="*/ 61 w 395"/>
                  <a:gd name="T7" fmla="*/ 377 h 378"/>
                  <a:gd name="T8" fmla="*/ 84 w 395"/>
                  <a:gd name="T9" fmla="*/ 338 h 378"/>
                  <a:gd name="T10" fmla="*/ 75 w 395"/>
                  <a:gd name="T11" fmla="*/ 300 h 378"/>
                  <a:gd name="T12" fmla="*/ 73 w 395"/>
                  <a:gd name="T13" fmla="*/ 292 h 378"/>
                  <a:gd name="T14" fmla="*/ 65 w 395"/>
                  <a:gd name="T15" fmla="*/ 237 h 378"/>
                  <a:gd name="T16" fmla="*/ 64 w 395"/>
                  <a:gd name="T17" fmla="*/ 204 h 378"/>
                  <a:gd name="T18" fmla="*/ 102 w 395"/>
                  <a:gd name="T19" fmla="*/ 83 h 378"/>
                  <a:gd name="T20" fmla="*/ 104 w 395"/>
                  <a:gd name="T21" fmla="*/ 82 h 378"/>
                  <a:gd name="T22" fmla="*/ 104 w 395"/>
                  <a:gd name="T23" fmla="*/ 229 h 378"/>
                  <a:gd name="T24" fmla="*/ 104 w 395"/>
                  <a:gd name="T25" fmla="*/ 274 h 378"/>
                  <a:gd name="T26" fmla="*/ 201 w 395"/>
                  <a:gd name="T27" fmla="*/ 218 h 378"/>
                  <a:gd name="T28" fmla="*/ 230 w 395"/>
                  <a:gd name="T29" fmla="*/ 202 h 378"/>
                  <a:gd name="T30" fmla="*/ 268 w 395"/>
                  <a:gd name="T31" fmla="*/ 179 h 378"/>
                  <a:gd name="T32" fmla="*/ 320 w 395"/>
                  <a:gd name="T33" fmla="*/ 149 h 378"/>
                  <a:gd name="T34" fmla="*/ 320 w 395"/>
                  <a:gd name="T35" fmla="*/ 125 h 378"/>
                  <a:gd name="T36" fmla="*/ 320 w 395"/>
                  <a:gd name="T37" fmla="*/ 126 h 378"/>
                  <a:gd name="T38" fmla="*/ 336 w 395"/>
                  <a:gd name="T39" fmla="*/ 140 h 378"/>
                  <a:gd name="T40" fmla="*/ 395 w 395"/>
                  <a:gd name="T41" fmla="*/ 106 h 378"/>
                  <a:gd name="T42" fmla="*/ 346 w 395"/>
                  <a:gd name="T43" fmla="*/ 57 h 378"/>
                  <a:gd name="T44" fmla="*/ 326 w 395"/>
                  <a:gd name="T45" fmla="*/ 29 h 378"/>
                  <a:gd name="T46" fmla="*/ 321 w 395"/>
                  <a:gd name="T47" fmla="*/ 21 h 378"/>
                  <a:gd name="T48" fmla="*/ 320 w 395"/>
                  <a:gd name="T49" fmla="*/ 19 h 378"/>
                  <a:gd name="T50" fmla="*/ 320 w 395"/>
                  <a:gd name="T51" fmla="*/ 18 h 378"/>
                  <a:gd name="T52" fmla="*/ 320 w 395"/>
                  <a:gd name="T53" fmla="*/ 18 h 378"/>
                  <a:gd name="T54" fmla="*/ 303 w 395"/>
                  <a:gd name="T55" fmla="*/ 3 h 378"/>
                  <a:gd name="T56" fmla="*/ 289 w 395"/>
                  <a:gd name="T57" fmla="*/ 0 h 378"/>
                  <a:gd name="T58" fmla="*/ 135 w 395"/>
                  <a:gd name="T59" fmla="*/ 0 h 378"/>
                  <a:gd name="T60" fmla="*/ 127 w 395"/>
                  <a:gd name="T61" fmla="*/ 1 h 378"/>
                  <a:gd name="T62" fmla="*/ 123 w 395"/>
                  <a:gd name="T63" fmla="*/ 1 h 378"/>
                  <a:gd name="T64" fmla="*/ 123 w 395"/>
                  <a:gd name="T65" fmla="*/ 1 h 378"/>
                  <a:gd name="T66" fmla="*/ 58 w 395"/>
                  <a:gd name="T67" fmla="*/ 37 h 378"/>
                  <a:gd name="T68" fmla="*/ 0 w 395"/>
                  <a:gd name="T69" fmla="*/ 204 h 378"/>
                  <a:gd name="T70" fmla="*/ 1 w 395"/>
                  <a:gd name="T71" fmla="*/ 237 h 378"/>
                  <a:gd name="T72" fmla="*/ 15 w 395"/>
                  <a:gd name="T73" fmla="*/ 326 h 378"/>
                  <a:gd name="T74" fmla="*/ 17 w 395"/>
                  <a:gd name="T75" fmla="*/ 334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5" h="378">
                    <a:moveTo>
                      <a:pt x="17" y="334"/>
                    </a:moveTo>
                    <a:cubicBezTo>
                      <a:pt x="18" y="340"/>
                      <a:pt x="20" y="347"/>
                      <a:pt x="22" y="354"/>
                    </a:cubicBezTo>
                    <a:cubicBezTo>
                      <a:pt x="25" y="368"/>
                      <a:pt x="38" y="378"/>
                      <a:pt x="53" y="378"/>
                    </a:cubicBezTo>
                    <a:cubicBezTo>
                      <a:pt x="55" y="378"/>
                      <a:pt x="58" y="378"/>
                      <a:pt x="61" y="377"/>
                    </a:cubicBezTo>
                    <a:cubicBezTo>
                      <a:pt x="78" y="373"/>
                      <a:pt x="88" y="355"/>
                      <a:pt x="84" y="338"/>
                    </a:cubicBezTo>
                    <a:cubicBezTo>
                      <a:pt x="80" y="325"/>
                      <a:pt x="77" y="312"/>
                      <a:pt x="75" y="300"/>
                    </a:cubicBezTo>
                    <a:cubicBezTo>
                      <a:pt x="74" y="297"/>
                      <a:pt x="74" y="295"/>
                      <a:pt x="73" y="292"/>
                    </a:cubicBezTo>
                    <a:cubicBezTo>
                      <a:pt x="69" y="272"/>
                      <a:pt x="67" y="253"/>
                      <a:pt x="65" y="237"/>
                    </a:cubicBezTo>
                    <a:cubicBezTo>
                      <a:pt x="64" y="225"/>
                      <a:pt x="64" y="214"/>
                      <a:pt x="64" y="204"/>
                    </a:cubicBezTo>
                    <a:cubicBezTo>
                      <a:pt x="64" y="133"/>
                      <a:pt x="85" y="100"/>
                      <a:pt x="102" y="83"/>
                    </a:cubicBezTo>
                    <a:cubicBezTo>
                      <a:pt x="103" y="83"/>
                      <a:pt x="103" y="82"/>
                      <a:pt x="104" y="82"/>
                    </a:cubicBezTo>
                    <a:cubicBezTo>
                      <a:pt x="104" y="229"/>
                      <a:pt x="104" y="229"/>
                      <a:pt x="104" y="229"/>
                    </a:cubicBezTo>
                    <a:cubicBezTo>
                      <a:pt x="104" y="274"/>
                      <a:pt x="104" y="274"/>
                      <a:pt x="104" y="274"/>
                    </a:cubicBezTo>
                    <a:cubicBezTo>
                      <a:pt x="201" y="218"/>
                      <a:pt x="201" y="218"/>
                      <a:pt x="201" y="218"/>
                    </a:cubicBezTo>
                    <a:cubicBezTo>
                      <a:pt x="230" y="202"/>
                      <a:pt x="230" y="202"/>
                      <a:pt x="230" y="202"/>
                    </a:cubicBezTo>
                    <a:cubicBezTo>
                      <a:pt x="268" y="179"/>
                      <a:pt x="268" y="179"/>
                      <a:pt x="268" y="179"/>
                    </a:cubicBezTo>
                    <a:cubicBezTo>
                      <a:pt x="320" y="149"/>
                      <a:pt x="320" y="149"/>
                      <a:pt x="320" y="149"/>
                    </a:cubicBezTo>
                    <a:cubicBezTo>
                      <a:pt x="320" y="125"/>
                      <a:pt x="320" y="125"/>
                      <a:pt x="320" y="125"/>
                    </a:cubicBezTo>
                    <a:cubicBezTo>
                      <a:pt x="320" y="125"/>
                      <a:pt x="320" y="125"/>
                      <a:pt x="320" y="126"/>
                    </a:cubicBezTo>
                    <a:cubicBezTo>
                      <a:pt x="325" y="130"/>
                      <a:pt x="330" y="135"/>
                      <a:pt x="336" y="140"/>
                    </a:cubicBezTo>
                    <a:cubicBezTo>
                      <a:pt x="395" y="106"/>
                      <a:pt x="395" y="106"/>
                      <a:pt x="395" y="106"/>
                    </a:cubicBezTo>
                    <a:cubicBezTo>
                      <a:pt x="375" y="91"/>
                      <a:pt x="358" y="73"/>
                      <a:pt x="346" y="57"/>
                    </a:cubicBezTo>
                    <a:cubicBezTo>
                      <a:pt x="337" y="46"/>
                      <a:pt x="330" y="36"/>
                      <a:pt x="326" y="29"/>
                    </a:cubicBezTo>
                    <a:cubicBezTo>
                      <a:pt x="324" y="25"/>
                      <a:pt x="322" y="23"/>
                      <a:pt x="321" y="21"/>
                    </a:cubicBezTo>
                    <a:cubicBezTo>
                      <a:pt x="320" y="20"/>
                      <a:pt x="320" y="19"/>
                      <a:pt x="320" y="19"/>
                    </a:cubicBezTo>
                    <a:cubicBezTo>
                      <a:pt x="320" y="19"/>
                      <a:pt x="320" y="18"/>
                      <a:pt x="320" y="18"/>
                    </a:cubicBezTo>
                    <a:cubicBezTo>
                      <a:pt x="320" y="18"/>
                      <a:pt x="320" y="18"/>
                      <a:pt x="320" y="18"/>
                    </a:cubicBezTo>
                    <a:cubicBezTo>
                      <a:pt x="316" y="11"/>
                      <a:pt x="310" y="6"/>
                      <a:pt x="303" y="3"/>
                    </a:cubicBezTo>
                    <a:cubicBezTo>
                      <a:pt x="299" y="1"/>
                      <a:pt x="294" y="0"/>
                      <a:pt x="289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2" y="0"/>
                      <a:pt x="129" y="0"/>
                      <a:pt x="127" y="1"/>
                    </a:cubicBezTo>
                    <a:cubicBezTo>
                      <a:pt x="126" y="1"/>
                      <a:pt x="124" y="1"/>
                      <a:pt x="123" y="1"/>
                    </a:cubicBezTo>
                    <a:cubicBezTo>
                      <a:pt x="123" y="1"/>
                      <a:pt x="123" y="1"/>
                      <a:pt x="123" y="1"/>
                    </a:cubicBezTo>
                    <a:cubicBezTo>
                      <a:pt x="119" y="2"/>
                      <a:pt x="88" y="8"/>
                      <a:pt x="58" y="37"/>
                    </a:cubicBezTo>
                    <a:cubicBezTo>
                      <a:pt x="27" y="67"/>
                      <a:pt x="0" y="120"/>
                      <a:pt x="0" y="204"/>
                    </a:cubicBezTo>
                    <a:cubicBezTo>
                      <a:pt x="0" y="214"/>
                      <a:pt x="0" y="225"/>
                      <a:pt x="1" y="237"/>
                    </a:cubicBezTo>
                    <a:cubicBezTo>
                      <a:pt x="3" y="263"/>
                      <a:pt x="8" y="293"/>
                      <a:pt x="15" y="326"/>
                    </a:cubicBezTo>
                    <a:cubicBezTo>
                      <a:pt x="15" y="328"/>
                      <a:pt x="16" y="331"/>
                      <a:pt x="17" y="3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70" name="그룹 69">
              <a:extLst>
                <a:ext uri="{FF2B5EF4-FFF2-40B4-BE49-F238E27FC236}">
                  <a16:creationId xmlns:a16="http://schemas.microsoft.com/office/drawing/2014/main" id="{D8142DBF-7A7D-44CE-A85E-A2D98AD0183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529370" y="5760886"/>
              <a:ext cx="697303" cy="658964"/>
              <a:chOff x="1108075" y="4298950"/>
              <a:chExt cx="1385888" cy="1309688"/>
            </a:xfrm>
            <a:solidFill>
              <a:srgbClr val="B4C6E6"/>
            </a:solidFill>
          </p:grpSpPr>
          <p:sp>
            <p:nvSpPr>
              <p:cNvPr id="110" name="Freeform 7">
                <a:extLst>
                  <a:ext uri="{FF2B5EF4-FFF2-40B4-BE49-F238E27FC236}">
                    <a16:creationId xmlns:a16="http://schemas.microsoft.com/office/drawing/2014/main" id="{85442F8E-C72C-4B76-8086-6B036C63F2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4075" y="4298950"/>
                <a:ext cx="209550" cy="207963"/>
              </a:xfrm>
              <a:custGeom>
                <a:avLst/>
                <a:gdLst>
                  <a:gd name="T0" fmla="*/ 18 w 132"/>
                  <a:gd name="T1" fmla="*/ 113 h 131"/>
                  <a:gd name="T2" fmla="*/ 18 w 132"/>
                  <a:gd name="T3" fmla="*/ 113 h 131"/>
                  <a:gd name="T4" fmla="*/ 6 w 132"/>
                  <a:gd name="T5" fmla="*/ 89 h 131"/>
                  <a:gd name="T6" fmla="*/ 0 w 132"/>
                  <a:gd name="T7" fmla="*/ 65 h 131"/>
                  <a:gd name="T8" fmla="*/ 0 w 132"/>
                  <a:gd name="T9" fmla="*/ 65 h 131"/>
                  <a:gd name="T10" fmla="*/ 6 w 132"/>
                  <a:gd name="T11" fmla="*/ 41 h 131"/>
                  <a:gd name="T12" fmla="*/ 18 w 132"/>
                  <a:gd name="T13" fmla="*/ 23 h 131"/>
                  <a:gd name="T14" fmla="*/ 18 w 132"/>
                  <a:gd name="T15" fmla="*/ 23 h 131"/>
                  <a:gd name="T16" fmla="*/ 42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90 w 132"/>
                  <a:gd name="T23" fmla="*/ 6 h 131"/>
                  <a:gd name="T24" fmla="*/ 108 w 132"/>
                  <a:gd name="T25" fmla="*/ 23 h 131"/>
                  <a:gd name="T26" fmla="*/ 108 w 132"/>
                  <a:gd name="T27" fmla="*/ 23 h 131"/>
                  <a:gd name="T28" fmla="*/ 126 w 132"/>
                  <a:gd name="T29" fmla="*/ 41 h 131"/>
                  <a:gd name="T30" fmla="*/ 132 w 132"/>
                  <a:gd name="T31" fmla="*/ 65 h 131"/>
                  <a:gd name="T32" fmla="*/ 132 w 132"/>
                  <a:gd name="T33" fmla="*/ 65 h 131"/>
                  <a:gd name="T34" fmla="*/ 126 w 132"/>
                  <a:gd name="T35" fmla="*/ 89 h 131"/>
                  <a:gd name="T36" fmla="*/ 108 w 132"/>
                  <a:gd name="T37" fmla="*/ 113 h 131"/>
                  <a:gd name="T38" fmla="*/ 108 w 132"/>
                  <a:gd name="T39" fmla="*/ 113 h 131"/>
                  <a:gd name="T40" fmla="*/ 90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36 w 132"/>
                  <a:gd name="T47" fmla="*/ 125 h 131"/>
                  <a:gd name="T48" fmla="*/ 18 w 132"/>
                  <a:gd name="T49" fmla="*/ 113 h 131"/>
                  <a:gd name="T50" fmla="*/ 18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8" y="113"/>
                    </a:moveTo>
                    <a:lnTo>
                      <a:pt x="18" y="113"/>
                    </a:lnTo>
                    <a:lnTo>
                      <a:pt x="6" y="89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41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42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90" y="6"/>
                    </a:lnTo>
                    <a:lnTo>
                      <a:pt x="108" y="23"/>
                    </a:lnTo>
                    <a:lnTo>
                      <a:pt x="108" y="23"/>
                    </a:lnTo>
                    <a:lnTo>
                      <a:pt x="126" y="41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89"/>
                    </a:lnTo>
                    <a:lnTo>
                      <a:pt x="108" y="113"/>
                    </a:lnTo>
                    <a:lnTo>
                      <a:pt x="108" y="113"/>
                    </a:lnTo>
                    <a:lnTo>
                      <a:pt x="90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36" y="125"/>
                    </a:lnTo>
                    <a:lnTo>
                      <a:pt x="18" y="113"/>
                    </a:lnTo>
                    <a:lnTo>
                      <a:pt x="18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1" name="Freeform 8">
                <a:extLst>
                  <a:ext uri="{FF2B5EF4-FFF2-40B4-BE49-F238E27FC236}">
                    <a16:creationId xmlns:a16="http://schemas.microsoft.com/office/drawing/2014/main" id="{164F6D74-EA13-4DB8-BEDB-FD6CAA2FE3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92238" y="4298950"/>
                <a:ext cx="209550" cy="207963"/>
              </a:xfrm>
              <a:custGeom>
                <a:avLst/>
                <a:gdLst>
                  <a:gd name="T0" fmla="*/ 114 w 132"/>
                  <a:gd name="T1" fmla="*/ 113 h 131"/>
                  <a:gd name="T2" fmla="*/ 114 w 132"/>
                  <a:gd name="T3" fmla="*/ 113 h 131"/>
                  <a:gd name="T4" fmla="*/ 126 w 132"/>
                  <a:gd name="T5" fmla="*/ 89 h 131"/>
                  <a:gd name="T6" fmla="*/ 132 w 132"/>
                  <a:gd name="T7" fmla="*/ 65 h 131"/>
                  <a:gd name="T8" fmla="*/ 132 w 132"/>
                  <a:gd name="T9" fmla="*/ 65 h 131"/>
                  <a:gd name="T10" fmla="*/ 126 w 132"/>
                  <a:gd name="T11" fmla="*/ 41 h 131"/>
                  <a:gd name="T12" fmla="*/ 114 w 132"/>
                  <a:gd name="T13" fmla="*/ 23 h 131"/>
                  <a:gd name="T14" fmla="*/ 114 w 132"/>
                  <a:gd name="T15" fmla="*/ 23 h 131"/>
                  <a:gd name="T16" fmla="*/ 90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42 w 132"/>
                  <a:gd name="T23" fmla="*/ 6 h 131"/>
                  <a:gd name="T24" fmla="*/ 24 w 132"/>
                  <a:gd name="T25" fmla="*/ 23 h 131"/>
                  <a:gd name="T26" fmla="*/ 24 w 132"/>
                  <a:gd name="T27" fmla="*/ 23 h 131"/>
                  <a:gd name="T28" fmla="*/ 6 w 132"/>
                  <a:gd name="T29" fmla="*/ 41 h 131"/>
                  <a:gd name="T30" fmla="*/ 0 w 132"/>
                  <a:gd name="T31" fmla="*/ 65 h 131"/>
                  <a:gd name="T32" fmla="*/ 0 w 132"/>
                  <a:gd name="T33" fmla="*/ 65 h 131"/>
                  <a:gd name="T34" fmla="*/ 6 w 132"/>
                  <a:gd name="T35" fmla="*/ 89 h 131"/>
                  <a:gd name="T36" fmla="*/ 24 w 132"/>
                  <a:gd name="T37" fmla="*/ 113 h 131"/>
                  <a:gd name="T38" fmla="*/ 24 w 132"/>
                  <a:gd name="T39" fmla="*/ 113 h 131"/>
                  <a:gd name="T40" fmla="*/ 42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96 w 132"/>
                  <a:gd name="T47" fmla="*/ 125 h 131"/>
                  <a:gd name="T48" fmla="*/ 114 w 132"/>
                  <a:gd name="T49" fmla="*/ 113 h 131"/>
                  <a:gd name="T50" fmla="*/ 114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14" y="113"/>
                    </a:moveTo>
                    <a:lnTo>
                      <a:pt x="114" y="113"/>
                    </a:lnTo>
                    <a:lnTo>
                      <a:pt x="126" y="89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41"/>
                    </a:lnTo>
                    <a:lnTo>
                      <a:pt x="114" y="23"/>
                    </a:lnTo>
                    <a:lnTo>
                      <a:pt x="114" y="23"/>
                    </a:lnTo>
                    <a:lnTo>
                      <a:pt x="90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42" y="6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6" y="41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89"/>
                    </a:lnTo>
                    <a:lnTo>
                      <a:pt x="24" y="113"/>
                    </a:lnTo>
                    <a:lnTo>
                      <a:pt x="24" y="113"/>
                    </a:lnTo>
                    <a:lnTo>
                      <a:pt x="42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96" y="125"/>
                    </a:lnTo>
                    <a:lnTo>
                      <a:pt x="114" y="113"/>
                    </a:lnTo>
                    <a:lnTo>
                      <a:pt x="114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2" name="Freeform 9">
                <a:extLst>
                  <a:ext uri="{FF2B5EF4-FFF2-40B4-BE49-F238E27FC236}">
                    <a16:creationId xmlns:a16="http://schemas.microsoft.com/office/drawing/2014/main" id="{E8307456-AFE9-4EDC-AB13-5287470FB4F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55700" y="5048250"/>
                <a:ext cx="541338" cy="550863"/>
              </a:xfrm>
              <a:custGeom>
                <a:avLst/>
                <a:gdLst>
                  <a:gd name="T0" fmla="*/ 191 w 341"/>
                  <a:gd name="T1" fmla="*/ 347 h 347"/>
                  <a:gd name="T2" fmla="*/ 131 w 341"/>
                  <a:gd name="T3" fmla="*/ 335 h 347"/>
                  <a:gd name="T4" fmla="*/ 83 w 341"/>
                  <a:gd name="T5" fmla="*/ 306 h 347"/>
                  <a:gd name="T6" fmla="*/ 54 w 341"/>
                  <a:gd name="T7" fmla="*/ 258 h 347"/>
                  <a:gd name="T8" fmla="*/ 42 w 341"/>
                  <a:gd name="T9" fmla="*/ 198 h 347"/>
                  <a:gd name="T10" fmla="*/ 48 w 341"/>
                  <a:gd name="T11" fmla="*/ 156 h 347"/>
                  <a:gd name="T12" fmla="*/ 0 w 341"/>
                  <a:gd name="T13" fmla="*/ 90 h 347"/>
                  <a:gd name="T14" fmla="*/ 137 w 341"/>
                  <a:gd name="T15" fmla="*/ 60 h 347"/>
                  <a:gd name="T16" fmla="*/ 161 w 341"/>
                  <a:gd name="T17" fmla="*/ 54 h 347"/>
                  <a:gd name="T18" fmla="*/ 191 w 341"/>
                  <a:gd name="T19" fmla="*/ 48 h 347"/>
                  <a:gd name="T20" fmla="*/ 251 w 341"/>
                  <a:gd name="T21" fmla="*/ 60 h 347"/>
                  <a:gd name="T22" fmla="*/ 299 w 341"/>
                  <a:gd name="T23" fmla="*/ 90 h 347"/>
                  <a:gd name="T24" fmla="*/ 329 w 341"/>
                  <a:gd name="T25" fmla="*/ 138 h 347"/>
                  <a:gd name="T26" fmla="*/ 341 w 341"/>
                  <a:gd name="T27" fmla="*/ 198 h 347"/>
                  <a:gd name="T28" fmla="*/ 341 w 341"/>
                  <a:gd name="T29" fmla="*/ 228 h 347"/>
                  <a:gd name="T30" fmla="*/ 317 w 341"/>
                  <a:gd name="T31" fmla="*/ 282 h 347"/>
                  <a:gd name="T32" fmla="*/ 275 w 341"/>
                  <a:gd name="T33" fmla="*/ 323 h 347"/>
                  <a:gd name="T34" fmla="*/ 221 w 341"/>
                  <a:gd name="T35" fmla="*/ 347 h 347"/>
                  <a:gd name="T36" fmla="*/ 191 w 341"/>
                  <a:gd name="T37" fmla="*/ 347 h 347"/>
                  <a:gd name="T38" fmla="*/ 101 w 341"/>
                  <a:gd name="T39" fmla="*/ 114 h 347"/>
                  <a:gd name="T40" fmla="*/ 77 w 341"/>
                  <a:gd name="T41" fmla="*/ 156 h 347"/>
                  <a:gd name="T42" fmla="*/ 65 w 341"/>
                  <a:gd name="T43" fmla="*/ 198 h 347"/>
                  <a:gd name="T44" fmla="*/ 71 w 341"/>
                  <a:gd name="T45" fmla="*/ 222 h 347"/>
                  <a:gd name="T46" fmla="*/ 89 w 341"/>
                  <a:gd name="T47" fmla="*/ 270 h 347"/>
                  <a:gd name="T48" fmla="*/ 119 w 341"/>
                  <a:gd name="T49" fmla="*/ 300 h 347"/>
                  <a:gd name="T50" fmla="*/ 167 w 341"/>
                  <a:gd name="T51" fmla="*/ 323 h 347"/>
                  <a:gd name="T52" fmla="*/ 191 w 341"/>
                  <a:gd name="T53" fmla="*/ 323 h 347"/>
                  <a:gd name="T54" fmla="*/ 239 w 341"/>
                  <a:gd name="T55" fmla="*/ 312 h 347"/>
                  <a:gd name="T56" fmla="*/ 281 w 341"/>
                  <a:gd name="T57" fmla="*/ 288 h 347"/>
                  <a:gd name="T58" fmla="*/ 305 w 341"/>
                  <a:gd name="T59" fmla="*/ 246 h 347"/>
                  <a:gd name="T60" fmla="*/ 317 w 341"/>
                  <a:gd name="T61" fmla="*/ 198 h 347"/>
                  <a:gd name="T62" fmla="*/ 311 w 341"/>
                  <a:gd name="T63" fmla="*/ 174 h 347"/>
                  <a:gd name="T64" fmla="*/ 293 w 341"/>
                  <a:gd name="T65" fmla="*/ 132 h 347"/>
                  <a:gd name="T66" fmla="*/ 263 w 341"/>
                  <a:gd name="T67" fmla="*/ 96 h 347"/>
                  <a:gd name="T68" fmla="*/ 215 w 341"/>
                  <a:gd name="T69" fmla="*/ 78 h 347"/>
                  <a:gd name="T70" fmla="*/ 191 w 341"/>
                  <a:gd name="T71" fmla="*/ 78 h 347"/>
                  <a:gd name="T72" fmla="*/ 131 w 341"/>
                  <a:gd name="T73" fmla="*/ 90 h 347"/>
                  <a:gd name="T74" fmla="*/ 101 w 341"/>
                  <a:gd name="T75" fmla="*/ 114 h 347"/>
                  <a:gd name="T76" fmla="*/ 113 w 341"/>
                  <a:gd name="T77" fmla="*/ 102 h 347"/>
                  <a:gd name="T78" fmla="*/ 59 w 341"/>
                  <a:gd name="T79" fmla="*/ 84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1" h="347">
                    <a:moveTo>
                      <a:pt x="191" y="347"/>
                    </a:moveTo>
                    <a:lnTo>
                      <a:pt x="191" y="347"/>
                    </a:lnTo>
                    <a:lnTo>
                      <a:pt x="161" y="347"/>
                    </a:lnTo>
                    <a:lnTo>
                      <a:pt x="131" y="335"/>
                    </a:lnTo>
                    <a:lnTo>
                      <a:pt x="107" y="323"/>
                    </a:lnTo>
                    <a:lnTo>
                      <a:pt x="83" y="306"/>
                    </a:lnTo>
                    <a:lnTo>
                      <a:pt x="65" y="282"/>
                    </a:lnTo>
                    <a:lnTo>
                      <a:pt x="54" y="258"/>
                    </a:lnTo>
                    <a:lnTo>
                      <a:pt x="42" y="228"/>
                    </a:lnTo>
                    <a:lnTo>
                      <a:pt x="42" y="198"/>
                    </a:lnTo>
                    <a:lnTo>
                      <a:pt x="42" y="198"/>
                    </a:lnTo>
                    <a:lnTo>
                      <a:pt x="48" y="156"/>
                    </a:lnTo>
                    <a:lnTo>
                      <a:pt x="65" y="114"/>
                    </a:lnTo>
                    <a:lnTo>
                      <a:pt x="0" y="90"/>
                    </a:lnTo>
                    <a:lnTo>
                      <a:pt x="137" y="0"/>
                    </a:lnTo>
                    <a:lnTo>
                      <a:pt x="137" y="60"/>
                    </a:lnTo>
                    <a:lnTo>
                      <a:pt x="137" y="60"/>
                    </a:lnTo>
                    <a:lnTo>
                      <a:pt x="161" y="54"/>
                    </a:lnTo>
                    <a:lnTo>
                      <a:pt x="191" y="48"/>
                    </a:lnTo>
                    <a:lnTo>
                      <a:pt x="191" y="48"/>
                    </a:lnTo>
                    <a:lnTo>
                      <a:pt x="221" y="54"/>
                    </a:lnTo>
                    <a:lnTo>
                      <a:pt x="251" y="60"/>
                    </a:lnTo>
                    <a:lnTo>
                      <a:pt x="275" y="72"/>
                    </a:lnTo>
                    <a:lnTo>
                      <a:pt x="299" y="90"/>
                    </a:lnTo>
                    <a:lnTo>
                      <a:pt x="317" y="114"/>
                    </a:lnTo>
                    <a:lnTo>
                      <a:pt x="329" y="138"/>
                    </a:lnTo>
                    <a:lnTo>
                      <a:pt x="341" y="168"/>
                    </a:lnTo>
                    <a:lnTo>
                      <a:pt x="341" y="198"/>
                    </a:lnTo>
                    <a:lnTo>
                      <a:pt x="341" y="198"/>
                    </a:lnTo>
                    <a:lnTo>
                      <a:pt x="341" y="228"/>
                    </a:lnTo>
                    <a:lnTo>
                      <a:pt x="329" y="258"/>
                    </a:lnTo>
                    <a:lnTo>
                      <a:pt x="317" y="282"/>
                    </a:lnTo>
                    <a:lnTo>
                      <a:pt x="299" y="306"/>
                    </a:lnTo>
                    <a:lnTo>
                      <a:pt x="275" y="323"/>
                    </a:lnTo>
                    <a:lnTo>
                      <a:pt x="251" y="335"/>
                    </a:lnTo>
                    <a:lnTo>
                      <a:pt x="221" y="347"/>
                    </a:lnTo>
                    <a:lnTo>
                      <a:pt x="191" y="347"/>
                    </a:lnTo>
                    <a:lnTo>
                      <a:pt x="191" y="347"/>
                    </a:lnTo>
                    <a:close/>
                    <a:moveTo>
                      <a:pt x="101" y="114"/>
                    </a:moveTo>
                    <a:lnTo>
                      <a:pt x="101" y="114"/>
                    </a:lnTo>
                    <a:lnTo>
                      <a:pt x="83" y="138"/>
                    </a:lnTo>
                    <a:lnTo>
                      <a:pt x="77" y="156"/>
                    </a:lnTo>
                    <a:lnTo>
                      <a:pt x="71" y="180"/>
                    </a:lnTo>
                    <a:lnTo>
                      <a:pt x="65" y="198"/>
                    </a:lnTo>
                    <a:lnTo>
                      <a:pt x="65" y="198"/>
                    </a:lnTo>
                    <a:lnTo>
                      <a:pt x="71" y="222"/>
                    </a:lnTo>
                    <a:lnTo>
                      <a:pt x="77" y="246"/>
                    </a:lnTo>
                    <a:lnTo>
                      <a:pt x="89" y="270"/>
                    </a:lnTo>
                    <a:lnTo>
                      <a:pt x="101" y="288"/>
                    </a:lnTo>
                    <a:lnTo>
                      <a:pt x="119" y="300"/>
                    </a:lnTo>
                    <a:lnTo>
                      <a:pt x="143" y="312"/>
                    </a:lnTo>
                    <a:lnTo>
                      <a:pt x="167" y="323"/>
                    </a:lnTo>
                    <a:lnTo>
                      <a:pt x="191" y="323"/>
                    </a:lnTo>
                    <a:lnTo>
                      <a:pt x="191" y="323"/>
                    </a:lnTo>
                    <a:lnTo>
                      <a:pt x="215" y="323"/>
                    </a:lnTo>
                    <a:lnTo>
                      <a:pt x="239" y="312"/>
                    </a:lnTo>
                    <a:lnTo>
                      <a:pt x="263" y="300"/>
                    </a:lnTo>
                    <a:lnTo>
                      <a:pt x="281" y="288"/>
                    </a:lnTo>
                    <a:lnTo>
                      <a:pt x="293" y="270"/>
                    </a:lnTo>
                    <a:lnTo>
                      <a:pt x="305" y="246"/>
                    </a:lnTo>
                    <a:lnTo>
                      <a:pt x="311" y="222"/>
                    </a:lnTo>
                    <a:lnTo>
                      <a:pt x="317" y="198"/>
                    </a:lnTo>
                    <a:lnTo>
                      <a:pt x="317" y="198"/>
                    </a:lnTo>
                    <a:lnTo>
                      <a:pt x="311" y="174"/>
                    </a:lnTo>
                    <a:lnTo>
                      <a:pt x="305" y="150"/>
                    </a:lnTo>
                    <a:lnTo>
                      <a:pt x="293" y="132"/>
                    </a:lnTo>
                    <a:lnTo>
                      <a:pt x="281" y="114"/>
                    </a:lnTo>
                    <a:lnTo>
                      <a:pt x="263" y="96"/>
                    </a:lnTo>
                    <a:lnTo>
                      <a:pt x="239" y="84"/>
                    </a:lnTo>
                    <a:lnTo>
                      <a:pt x="215" y="78"/>
                    </a:lnTo>
                    <a:lnTo>
                      <a:pt x="191" y="78"/>
                    </a:lnTo>
                    <a:lnTo>
                      <a:pt x="191" y="78"/>
                    </a:lnTo>
                    <a:lnTo>
                      <a:pt x="161" y="78"/>
                    </a:lnTo>
                    <a:lnTo>
                      <a:pt x="131" y="90"/>
                    </a:lnTo>
                    <a:lnTo>
                      <a:pt x="113" y="102"/>
                    </a:lnTo>
                    <a:lnTo>
                      <a:pt x="101" y="114"/>
                    </a:lnTo>
                    <a:close/>
                    <a:moveTo>
                      <a:pt x="59" y="84"/>
                    </a:moveTo>
                    <a:lnTo>
                      <a:pt x="113" y="102"/>
                    </a:lnTo>
                    <a:lnTo>
                      <a:pt x="113" y="48"/>
                    </a:lnTo>
                    <a:lnTo>
                      <a:pt x="59" y="84"/>
                    </a:lnTo>
                    <a:lnTo>
                      <a:pt x="59" y="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3" name="Freeform 10">
                <a:extLst>
                  <a:ext uri="{FF2B5EF4-FFF2-40B4-BE49-F238E27FC236}">
                    <a16:creationId xmlns:a16="http://schemas.microsoft.com/office/drawing/2014/main" id="{000B4BA2-16D7-40F8-A71C-152F17B507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8075" y="4916488"/>
                <a:ext cx="930275" cy="112713"/>
              </a:xfrm>
              <a:custGeom>
                <a:avLst/>
                <a:gdLst>
                  <a:gd name="T0" fmla="*/ 586 w 586"/>
                  <a:gd name="T1" fmla="*/ 0 h 71"/>
                  <a:gd name="T2" fmla="*/ 0 w 586"/>
                  <a:gd name="T3" fmla="*/ 0 h 71"/>
                  <a:gd name="T4" fmla="*/ 0 w 586"/>
                  <a:gd name="T5" fmla="*/ 71 h 71"/>
                  <a:gd name="T6" fmla="*/ 520 w 586"/>
                  <a:gd name="T7" fmla="*/ 71 h 71"/>
                  <a:gd name="T8" fmla="*/ 586 w 586"/>
                  <a:gd name="T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6" h="71">
                    <a:moveTo>
                      <a:pt x="586" y="0"/>
                    </a:moveTo>
                    <a:lnTo>
                      <a:pt x="0" y="0"/>
                    </a:lnTo>
                    <a:lnTo>
                      <a:pt x="0" y="71"/>
                    </a:lnTo>
                    <a:lnTo>
                      <a:pt x="520" y="71"/>
                    </a:lnTo>
                    <a:lnTo>
                      <a:pt x="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4" name="Freeform 11">
                <a:extLst>
                  <a:ext uri="{FF2B5EF4-FFF2-40B4-BE49-F238E27FC236}">
                    <a16:creationId xmlns:a16="http://schemas.microsoft.com/office/drawing/2014/main" id="{C8121310-D706-4185-AFF2-3759905A30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1900" y="4535488"/>
                <a:ext cx="1262063" cy="1073150"/>
              </a:xfrm>
              <a:custGeom>
                <a:avLst/>
                <a:gdLst>
                  <a:gd name="T0" fmla="*/ 580 w 795"/>
                  <a:gd name="T1" fmla="*/ 0 h 676"/>
                  <a:gd name="T2" fmla="*/ 556 w 795"/>
                  <a:gd name="T3" fmla="*/ 0 h 676"/>
                  <a:gd name="T4" fmla="*/ 520 w 795"/>
                  <a:gd name="T5" fmla="*/ 18 h 676"/>
                  <a:gd name="T6" fmla="*/ 442 w 795"/>
                  <a:gd name="T7" fmla="*/ 138 h 676"/>
                  <a:gd name="T8" fmla="*/ 287 w 795"/>
                  <a:gd name="T9" fmla="*/ 30 h 676"/>
                  <a:gd name="T10" fmla="*/ 275 w 795"/>
                  <a:gd name="T11" fmla="*/ 18 h 676"/>
                  <a:gd name="T12" fmla="*/ 239 w 795"/>
                  <a:gd name="T13" fmla="*/ 0 h 676"/>
                  <a:gd name="T14" fmla="*/ 89 w 795"/>
                  <a:gd name="T15" fmla="*/ 0 h 676"/>
                  <a:gd name="T16" fmla="*/ 53 w 795"/>
                  <a:gd name="T17" fmla="*/ 6 h 676"/>
                  <a:gd name="T18" fmla="*/ 6 w 795"/>
                  <a:gd name="T19" fmla="*/ 54 h 676"/>
                  <a:gd name="T20" fmla="*/ 0 w 795"/>
                  <a:gd name="T21" fmla="*/ 216 h 676"/>
                  <a:gd name="T22" fmla="*/ 53 w 795"/>
                  <a:gd name="T23" fmla="*/ 90 h 676"/>
                  <a:gd name="T24" fmla="*/ 77 w 795"/>
                  <a:gd name="T25" fmla="*/ 216 h 676"/>
                  <a:gd name="T26" fmla="*/ 257 w 795"/>
                  <a:gd name="T27" fmla="*/ 90 h 676"/>
                  <a:gd name="T28" fmla="*/ 317 w 795"/>
                  <a:gd name="T29" fmla="*/ 180 h 676"/>
                  <a:gd name="T30" fmla="*/ 335 w 795"/>
                  <a:gd name="T31" fmla="*/ 192 h 676"/>
                  <a:gd name="T32" fmla="*/ 448 w 795"/>
                  <a:gd name="T33" fmla="*/ 192 h 676"/>
                  <a:gd name="T34" fmla="*/ 460 w 795"/>
                  <a:gd name="T35" fmla="*/ 192 h 676"/>
                  <a:gd name="T36" fmla="*/ 478 w 795"/>
                  <a:gd name="T37" fmla="*/ 180 h 676"/>
                  <a:gd name="T38" fmla="*/ 538 w 795"/>
                  <a:gd name="T39" fmla="*/ 240 h 676"/>
                  <a:gd name="T40" fmla="*/ 424 w 795"/>
                  <a:gd name="T41" fmla="*/ 359 h 676"/>
                  <a:gd name="T42" fmla="*/ 418 w 795"/>
                  <a:gd name="T43" fmla="*/ 371 h 676"/>
                  <a:gd name="T44" fmla="*/ 323 w 795"/>
                  <a:gd name="T45" fmla="*/ 539 h 676"/>
                  <a:gd name="T46" fmla="*/ 317 w 795"/>
                  <a:gd name="T47" fmla="*/ 575 h 676"/>
                  <a:gd name="T48" fmla="*/ 335 w 795"/>
                  <a:gd name="T49" fmla="*/ 599 h 676"/>
                  <a:gd name="T50" fmla="*/ 359 w 795"/>
                  <a:gd name="T51" fmla="*/ 605 h 676"/>
                  <a:gd name="T52" fmla="*/ 377 w 795"/>
                  <a:gd name="T53" fmla="*/ 599 h 676"/>
                  <a:gd name="T54" fmla="*/ 484 w 795"/>
                  <a:gd name="T55" fmla="*/ 419 h 676"/>
                  <a:gd name="T56" fmla="*/ 634 w 795"/>
                  <a:gd name="T57" fmla="*/ 635 h 676"/>
                  <a:gd name="T58" fmla="*/ 640 w 795"/>
                  <a:gd name="T59" fmla="*/ 646 h 676"/>
                  <a:gd name="T60" fmla="*/ 658 w 795"/>
                  <a:gd name="T61" fmla="*/ 670 h 676"/>
                  <a:gd name="T62" fmla="*/ 676 w 795"/>
                  <a:gd name="T63" fmla="*/ 676 h 676"/>
                  <a:gd name="T64" fmla="*/ 706 w 795"/>
                  <a:gd name="T65" fmla="*/ 658 h 676"/>
                  <a:gd name="T66" fmla="*/ 718 w 795"/>
                  <a:gd name="T67" fmla="*/ 635 h 676"/>
                  <a:gd name="T68" fmla="*/ 742 w 795"/>
                  <a:gd name="T69" fmla="*/ 90 h 676"/>
                  <a:gd name="T70" fmla="*/ 742 w 795"/>
                  <a:gd name="T71" fmla="*/ 281 h 676"/>
                  <a:gd name="T72" fmla="*/ 748 w 795"/>
                  <a:gd name="T73" fmla="*/ 305 h 676"/>
                  <a:gd name="T74" fmla="*/ 766 w 795"/>
                  <a:gd name="T75" fmla="*/ 311 h 676"/>
                  <a:gd name="T76" fmla="*/ 778 w 795"/>
                  <a:gd name="T77" fmla="*/ 311 h 676"/>
                  <a:gd name="T78" fmla="*/ 789 w 795"/>
                  <a:gd name="T79" fmla="*/ 293 h 676"/>
                  <a:gd name="T80" fmla="*/ 795 w 795"/>
                  <a:gd name="T81" fmla="*/ 84 h 676"/>
                  <a:gd name="T82" fmla="*/ 789 w 795"/>
                  <a:gd name="T83" fmla="*/ 54 h 676"/>
                  <a:gd name="T84" fmla="*/ 742 w 795"/>
                  <a:gd name="T85" fmla="*/ 6 h 676"/>
                  <a:gd name="T86" fmla="*/ 706 w 795"/>
                  <a:gd name="T87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95" h="676">
                    <a:moveTo>
                      <a:pt x="706" y="0"/>
                    </a:moveTo>
                    <a:lnTo>
                      <a:pt x="580" y="0"/>
                    </a:lnTo>
                    <a:lnTo>
                      <a:pt x="580" y="0"/>
                    </a:lnTo>
                    <a:lnTo>
                      <a:pt x="556" y="0"/>
                    </a:lnTo>
                    <a:lnTo>
                      <a:pt x="538" y="6"/>
                    </a:lnTo>
                    <a:lnTo>
                      <a:pt x="520" y="18"/>
                    </a:lnTo>
                    <a:lnTo>
                      <a:pt x="508" y="30"/>
                    </a:lnTo>
                    <a:lnTo>
                      <a:pt x="442" y="138"/>
                    </a:lnTo>
                    <a:lnTo>
                      <a:pt x="353" y="138"/>
                    </a:lnTo>
                    <a:lnTo>
                      <a:pt x="287" y="30"/>
                    </a:lnTo>
                    <a:lnTo>
                      <a:pt x="287" y="30"/>
                    </a:lnTo>
                    <a:lnTo>
                      <a:pt x="275" y="18"/>
                    </a:lnTo>
                    <a:lnTo>
                      <a:pt x="257" y="6"/>
                    </a:lnTo>
                    <a:lnTo>
                      <a:pt x="239" y="0"/>
                    </a:lnTo>
                    <a:lnTo>
                      <a:pt x="215" y="0"/>
                    </a:lnTo>
                    <a:lnTo>
                      <a:pt x="89" y="0"/>
                    </a:lnTo>
                    <a:lnTo>
                      <a:pt x="89" y="0"/>
                    </a:lnTo>
                    <a:lnTo>
                      <a:pt x="53" y="6"/>
                    </a:lnTo>
                    <a:lnTo>
                      <a:pt x="29" y="24"/>
                    </a:lnTo>
                    <a:lnTo>
                      <a:pt x="6" y="54"/>
                    </a:lnTo>
                    <a:lnTo>
                      <a:pt x="0" y="84"/>
                    </a:lnTo>
                    <a:lnTo>
                      <a:pt x="0" y="216"/>
                    </a:lnTo>
                    <a:lnTo>
                      <a:pt x="53" y="216"/>
                    </a:lnTo>
                    <a:lnTo>
                      <a:pt x="53" y="90"/>
                    </a:lnTo>
                    <a:lnTo>
                      <a:pt x="77" y="90"/>
                    </a:lnTo>
                    <a:lnTo>
                      <a:pt x="77" y="216"/>
                    </a:lnTo>
                    <a:lnTo>
                      <a:pt x="257" y="216"/>
                    </a:lnTo>
                    <a:lnTo>
                      <a:pt x="257" y="90"/>
                    </a:lnTo>
                    <a:lnTo>
                      <a:pt x="317" y="180"/>
                    </a:lnTo>
                    <a:lnTo>
                      <a:pt x="317" y="180"/>
                    </a:lnTo>
                    <a:lnTo>
                      <a:pt x="323" y="192"/>
                    </a:lnTo>
                    <a:lnTo>
                      <a:pt x="335" y="192"/>
                    </a:lnTo>
                    <a:lnTo>
                      <a:pt x="347" y="192"/>
                    </a:lnTo>
                    <a:lnTo>
                      <a:pt x="448" y="192"/>
                    </a:lnTo>
                    <a:lnTo>
                      <a:pt x="460" y="192"/>
                    </a:lnTo>
                    <a:lnTo>
                      <a:pt x="460" y="192"/>
                    </a:lnTo>
                    <a:lnTo>
                      <a:pt x="472" y="192"/>
                    </a:lnTo>
                    <a:lnTo>
                      <a:pt x="478" y="180"/>
                    </a:lnTo>
                    <a:lnTo>
                      <a:pt x="538" y="90"/>
                    </a:lnTo>
                    <a:lnTo>
                      <a:pt x="538" y="240"/>
                    </a:lnTo>
                    <a:lnTo>
                      <a:pt x="538" y="240"/>
                    </a:lnTo>
                    <a:lnTo>
                      <a:pt x="424" y="359"/>
                    </a:lnTo>
                    <a:lnTo>
                      <a:pt x="424" y="359"/>
                    </a:lnTo>
                    <a:lnTo>
                      <a:pt x="418" y="371"/>
                    </a:lnTo>
                    <a:lnTo>
                      <a:pt x="323" y="539"/>
                    </a:lnTo>
                    <a:lnTo>
                      <a:pt x="323" y="539"/>
                    </a:lnTo>
                    <a:lnTo>
                      <a:pt x="317" y="557"/>
                    </a:lnTo>
                    <a:lnTo>
                      <a:pt x="317" y="575"/>
                    </a:lnTo>
                    <a:lnTo>
                      <a:pt x="323" y="587"/>
                    </a:lnTo>
                    <a:lnTo>
                      <a:pt x="335" y="599"/>
                    </a:lnTo>
                    <a:lnTo>
                      <a:pt x="335" y="599"/>
                    </a:lnTo>
                    <a:lnTo>
                      <a:pt x="359" y="605"/>
                    </a:lnTo>
                    <a:lnTo>
                      <a:pt x="359" y="605"/>
                    </a:lnTo>
                    <a:lnTo>
                      <a:pt x="377" y="599"/>
                    </a:lnTo>
                    <a:lnTo>
                      <a:pt x="395" y="581"/>
                    </a:lnTo>
                    <a:lnTo>
                      <a:pt x="484" y="419"/>
                    </a:lnTo>
                    <a:lnTo>
                      <a:pt x="634" y="317"/>
                    </a:lnTo>
                    <a:lnTo>
                      <a:pt x="634" y="635"/>
                    </a:lnTo>
                    <a:lnTo>
                      <a:pt x="634" y="635"/>
                    </a:lnTo>
                    <a:lnTo>
                      <a:pt x="640" y="646"/>
                    </a:lnTo>
                    <a:lnTo>
                      <a:pt x="646" y="658"/>
                    </a:lnTo>
                    <a:lnTo>
                      <a:pt x="658" y="670"/>
                    </a:lnTo>
                    <a:lnTo>
                      <a:pt x="676" y="676"/>
                    </a:lnTo>
                    <a:lnTo>
                      <a:pt x="676" y="676"/>
                    </a:lnTo>
                    <a:lnTo>
                      <a:pt x="694" y="670"/>
                    </a:lnTo>
                    <a:lnTo>
                      <a:pt x="706" y="658"/>
                    </a:lnTo>
                    <a:lnTo>
                      <a:pt x="712" y="646"/>
                    </a:lnTo>
                    <a:lnTo>
                      <a:pt x="718" y="635"/>
                    </a:lnTo>
                    <a:lnTo>
                      <a:pt x="718" y="90"/>
                    </a:lnTo>
                    <a:lnTo>
                      <a:pt x="742" y="90"/>
                    </a:lnTo>
                    <a:lnTo>
                      <a:pt x="742" y="281"/>
                    </a:lnTo>
                    <a:lnTo>
                      <a:pt x="742" y="281"/>
                    </a:lnTo>
                    <a:lnTo>
                      <a:pt x="742" y="293"/>
                    </a:lnTo>
                    <a:lnTo>
                      <a:pt x="748" y="305"/>
                    </a:lnTo>
                    <a:lnTo>
                      <a:pt x="760" y="311"/>
                    </a:lnTo>
                    <a:lnTo>
                      <a:pt x="766" y="311"/>
                    </a:lnTo>
                    <a:lnTo>
                      <a:pt x="766" y="311"/>
                    </a:lnTo>
                    <a:lnTo>
                      <a:pt x="778" y="311"/>
                    </a:lnTo>
                    <a:lnTo>
                      <a:pt x="789" y="305"/>
                    </a:lnTo>
                    <a:lnTo>
                      <a:pt x="789" y="293"/>
                    </a:lnTo>
                    <a:lnTo>
                      <a:pt x="795" y="281"/>
                    </a:lnTo>
                    <a:lnTo>
                      <a:pt x="795" y="84"/>
                    </a:lnTo>
                    <a:lnTo>
                      <a:pt x="795" y="84"/>
                    </a:lnTo>
                    <a:lnTo>
                      <a:pt x="789" y="54"/>
                    </a:lnTo>
                    <a:lnTo>
                      <a:pt x="766" y="24"/>
                    </a:lnTo>
                    <a:lnTo>
                      <a:pt x="742" y="6"/>
                    </a:lnTo>
                    <a:lnTo>
                      <a:pt x="706" y="0"/>
                    </a:lnTo>
                    <a:lnTo>
                      <a:pt x="70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5" name="Freeform 12">
                <a:extLst>
                  <a:ext uri="{FF2B5EF4-FFF2-40B4-BE49-F238E27FC236}">
                    <a16:creationId xmlns:a16="http://schemas.microsoft.com/office/drawing/2014/main" id="{AF768EA2-12A4-450F-8DB4-1D533C4D2E0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24050" y="5391150"/>
                <a:ext cx="180975" cy="104775"/>
              </a:xfrm>
              <a:custGeom>
                <a:avLst/>
                <a:gdLst>
                  <a:gd name="T0" fmla="*/ 102 w 114"/>
                  <a:gd name="T1" fmla="*/ 66 h 66"/>
                  <a:gd name="T2" fmla="*/ 102 w 114"/>
                  <a:gd name="T3" fmla="*/ 66 h 66"/>
                  <a:gd name="T4" fmla="*/ 102 w 114"/>
                  <a:gd name="T5" fmla="*/ 66 h 66"/>
                  <a:gd name="T6" fmla="*/ 102 w 114"/>
                  <a:gd name="T7" fmla="*/ 66 h 66"/>
                  <a:gd name="T8" fmla="*/ 90 w 114"/>
                  <a:gd name="T9" fmla="*/ 60 h 66"/>
                  <a:gd name="T10" fmla="*/ 90 w 114"/>
                  <a:gd name="T11" fmla="*/ 60 h 66"/>
                  <a:gd name="T12" fmla="*/ 90 w 114"/>
                  <a:gd name="T13" fmla="*/ 54 h 66"/>
                  <a:gd name="T14" fmla="*/ 90 w 114"/>
                  <a:gd name="T15" fmla="*/ 54 h 66"/>
                  <a:gd name="T16" fmla="*/ 90 w 114"/>
                  <a:gd name="T17" fmla="*/ 42 h 66"/>
                  <a:gd name="T18" fmla="*/ 102 w 114"/>
                  <a:gd name="T19" fmla="*/ 42 h 66"/>
                  <a:gd name="T20" fmla="*/ 102 w 114"/>
                  <a:gd name="T21" fmla="*/ 42 h 66"/>
                  <a:gd name="T22" fmla="*/ 114 w 114"/>
                  <a:gd name="T23" fmla="*/ 48 h 66"/>
                  <a:gd name="T24" fmla="*/ 114 w 114"/>
                  <a:gd name="T25" fmla="*/ 54 h 66"/>
                  <a:gd name="T26" fmla="*/ 114 w 114"/>
                  <a:gd name="T27" fmla="*/ 54 h 66"/>
                  <a:gd name="T28" fmla="*/ 114 w 114"/>
                  <a:gd name="T29" fmla="*/ 66 h 66"/>
                  <a:gd name="T30" fmla="*/ 102 w 114"/>
                  <a:gd name="T31" fmla="*/ 66 h 66"/>
                  <a:gd name="T32" fmla="*/ 102 w 114"/>
                  <a:gd name="T33" fmla="*/ 66 h 66"/>
                  <a:gd name="T34" fmla="*/ 54 w 114"/>
                  <a:gd name="T35" fmla="*/ 54 h 66"/>
                  <a:gd name="T36" fmla="*/ 54 w 114"/>
                  <a:gd name="T37" fmla="*/ 54 h 66"/>
                  <a:gd name="T38" fmla="*/ 48 w 114"/>
                  <a:gd name="T39" fmla="*/ 54 h 66"/>
                  <a:gd name="T40" fmla="*/ 48 w 114"/>
                  <a:gd name="T41" fmla="*/ 54 h 66"/>
                  <a:gd name="T42" fmla="*/ 48 w 114"/>
                  <a:gd name="T43" fmla="*/ 54 h 66"/>
                  <a:gd name="T44" fmla="*/ 48 w 114"/>
                  <a:gd name="T45" fmla="*/ 54 h 66"/>
                  <a:gd name="T46" fmla="*/ 42 w 114"/>
                  <a:gd name="T47" fmla="*/ 48 h 66"/>
                  <a:gd name="T48" fmla="*/ 42 w 114"/>
                  <a:gd name="T49" fmla="*/ 48 h 66"/>
                  <a:gd name="T50" fmla="*/ 42 w 114"/>
                  <a:gd name="T51" fmla="*/ 36 h 66"/>
                  <a:gd name="T52" fmla="*/ 42 w 114"/>
                  <a:gd name="T53" fmla="*/ 36 h 66"/>
                  <a:gd name="T54" fmla="*/ 48 w 114"/>
                  <a:gd name="T55" fmla="*/ 24 h 66"/>
                  <a:gd name="T56" fmla="*/ 60 w 114"/>
                  <a:gd name="T57" fmla="*/ 30 h 66"/>
                  <a:gd name="T58" fmla="*/ 60 w 114"/>
                  <a:gd name="T59" fmla="*/ 30 h 66"/>
                  <a:gd name="T60" fmla="*/ 66 w 114"/>
                  <a:gd name="T61" fmla="*/ 36 h 66"/>
                  <a:gd name="T62" fmla="*/ 66 w 114"/>
                  <a:gd name="T63" fmla="*/ 36 h 66"/>
                  <a:gd name="T64" fmla="*/ 66 w 114"/>
                  <a:gd name="T65" fmla="*/ 48 h 66"/>
                  <a:gd name="T66" fmla="*/ 66 w 114"/>
                  <a:gd name="T67" fmla="*/ 48 h 66"/>
                  <a:gd name="T68" fmla="*/ 60 w 114"/>
                  <a:gd name="T69" fmla="*/ 54 h 66"/>
                  <a:gd name="T70" fmla="*/ 54 w 114"/>
                  <a:gd name="T71" fmla="*/ 54 h 66"/>
                  <a:gd name="T72" fmla="*/ 54 w 114"/>
                  <a:gd name="T73" fmla="*/ 54 h 66"/>
                  <a:gd name="T74" fmla="*/ 12 w 114"/>
                  <a:gd name="T75" fmla="*/ 24 h 66"/>
                  <a:gd name="T76" fmla="*/ 12 w 114"/>
                  <a:gd name="T77" fmla="*/ 24 h 66"/>
                  <a:gd name="T78" fmla="*/ 0 w 114"/>
                  <a:gd name="T79" fmla="*/ 24 h 66"/>
                  <a:gd name="T80" fmla="*/ 0 w 114"/>
                  <a:gd name="T81" fmla="*/ 24 h 66"/>
                  <a:gd name="T82" fmla="*/ 0 w 114"/>
                  <a:gd name="T83" fmla="*/ 12 h 66"/>
                  <a:gd name="T84" fmla="*/ 0 w 114"/>
                  <a:gd name="T85" fmla="*/ 12 h 66"/>
                  <a:gd name="T86" fmla="*/ 6 w 114"/>
                  <a:gd name="T87" fmla="*/ 0 h 66"/>
                  <a:gd name="T88" fmla="*/ 6 w 114"/>
                  <a:gd name="T89" fmla="*/ 0 h 66"/>
                  <a:gd name="T90" fmla="*/ 18 w 114"/>
                  <a:gd name="T91" fmla="*/ 0 h 66"/>
                  <a:gd name="T92" fmla="*/ 24 w 114"/>
                  <a:gd name="T93" fmla="*/ 6 h 66"/>
                  <a:gd name="T94" fmla="*/ 24 w 114"/>
                  <a:gd name="T95" fmla="*/ 6 h 66"/>
                  <a:gd name="T96" fmla="*/ 30 w 114"/>
                  <a:gd name="T97" fmla="*/ 12 h 66"/>
                  <a:gd name="T98" fmla="*/ 24 w 114"/>
                  <a:gd name="T99" fmla="*/ 24 h 66"/>
                  <a:gd name="T100" fmla="*/ 24 w 114"/>
                  <a:gd name="T101" fmla="*/ 24 h 66"/>
                  <a:gd name="T102" fmla="*/ 12 w 114"/>
                  <a:gd name="T103" fmla="*/ 24 h 66"/>
                  <a:gd name="T104" fmla="*/ 12 w 114"/>
                  <a:gd name="T10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" h="66">
                    <a:moveTo>
                      <a:pt x="102" y="66"/>
                    </a:moveTo>
                    <a:lnTo>
                      <a:pt x="102" y="66"/>
                    </a:lnTo>
                    <a:lnTo>
                      <a:pt x="102" y="66"/>
                    </a:lnTo>
                    <a:lnTo>
                      <a:pt x="102" y="66"/>
                    </a:lnTo>
                    <a:lnTo>
                      <a:pt x="90" y="60"/>
                    </a:lnTo>
                    <a:lnTo>
                      <a:pt x="90" y="60"/>
                    </a:lnTo>
                    <a:lnTo>
                      <a:pt x="90" y="54"/>
                    </a:lnTo>
                    <a:lnTo>
                      <a:pt x="90" y="54"/>
                    </a:lnTo>
                    <a:lnTo>
                      <a:pt x="90" y="42"/>
                    </a:lnTo>
                    <a:lnTo>
                      <a:pt x="102" y="42"/>
                    </a:lnTo>
                    <a:lnTo>
                      <a:pt x="102" y="42"/>
                    </a:lnTo>
                    <a:lnTo>
                      <a:pt x="114" y="48"/>
                    </a:lnTo>
                    <a:lnTo>
                      <a:pt x="114" y="54"/>
                    </a:lnTo>
                    <a:lnTo>
                      <a:pt x="114" y="54"/>
                    </a:lnTo>
                    <a:lnTo>
                      <a:pt x="114" y="66"/>
                    </a:lnTo>
                    <a:lnTo>
                      <a:pt x="102" y="66"/>
                    </a:lnTo>
                    <a:lnTo>
                      <a:pt x="102" y="66"/>
                    </a:lnTo>
                    <a:close/>
                    <a:moveTo>
                      <a:pt x="54" y="54"/>
                    </a:moveTo>
                    <a:lnTo>
                      <a:pt x="54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2" y="36"/>
                    </a:lnTo>
                    <a:lnTo>
                      <a:pt x="42" y="36"/>
                    </a:lnTo>
                    <a:lnTo>
                      <a:pt x="48" y="24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6" y="48"/>
                    </a:lnTo>
                    <a:lnTo>
                      <a:pt x="66" y="48"/>
                    </a:lnTo>
                    <a:lnTo>
                      <a:pt x="60" y="54"/>
                    </a:lnTo>
                    <a:lnTo>
                      <a:pt x="54" y="54"/>
                    </a:lnTo>
                    <a:lnTo>
                      <a:pt x="54" y="54"/>
                    </a:lnTo>
                    <a:close/>
                    <a:moveTo>
                      <a:pt x="12" y="24"/>
                    </a:moveTo>
                    <a:lnTo>
                      <a:pt x="12" y="2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8" y="0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12" y="24"/>
                    </a:lnTo>
                    <a:lnTo>
                      <a:pt x="12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6" name="Freeform 13">
                <a:extLst>
                  <a:ext uri="{FF2B5EF4-FFF2-40B4-BE49-F238E27FC236}">
                    <a16:creationId xmlns:a16="http://schemas.microsoft.com/office/drawing/2014/main" id="{F99F6C9C-CBF4-4754-8AF1-4079F63244E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96988" y="5219700"/>
                <a:ext cx="285750" cy="285750"/>
              </a:xfrm>
              <a:custGeom>
                <a:avLst/>
                <a:gdLst>
                  <a:gd name="T0" fmla="*/ 18 w 180"/>
                  <a:gd name="T1" fmla="*/ 84 h 180"/>
                  <a:gd name="T2" fmla="*/ 78 w 180"/>
                  <a:gd name="T3" fmla="*/ 114 h 180"/>
                  <a:gd name="T4" fmla="*/ 72 w 180"/>
                  <a:gd name="T5" fmla="*/ 42 h 180"/>
                  <a:gd name="T6" fmla="*/ 132 w 180"/>
                  <a:gd name="T7" fmla="*/ 72 h 180"/>
                  <a:gd name="T8" fmla="*/ 126 w 180"/>
                  <a:gd name="T9" fmla="*/ 0 h 180"/>
                  <a:gd name="T10" fmla="*/ 156 w 180"/>
                  <a:gd name="T11" fmla="*/ 54 h 180"/>
                  <a:gd name="T12" fmla="*/ 162 w 180"/>
                  <a:gd name="T13" fmla="*/ 54 h 180"/>
                  <a:gd name="T14" fmla="*/ 168 w 180"/>
                  <a:gd name="T15" fmla="*/ 54 h 180"/>
                  <a:gd name="T16" fmla="*/ 174 w 180"/>
                  <a:gd name="T17" fmla="*/ 60 h 180"/>
                  <a:gd name="T18" fmla="*/ 168 w 180"/>
                  <a:gd name="T19" fmla="*/ 66 h 180"/>
                  <a:gd name="T20" fmla="*/ 174 w 180"/>
                  <a:gd name="T21" fmla="*/ 114 h 180"/>
                  <a:gd name="T22" fmla="*/ 180 w 180"/>
                  <a:gd name="T23" fmla="*/ 126 h 180"/>
                  <a:gd name="T24" fmla="*/ 168 w 180"/>
                  <a:gd name="T25" fmla="*/ 138 h 180"/>
                  <a:gd name="T26" fmla="*/ 162 w 180"/>
                  <a:gd name="T27" fmla="*/ 138 h 180"/>
                  <a:gd name="T28" fmla="*/ 114 w 180"/>
                  <a:gd name="T29" fmla="*/ 108 h 180"/>
                  <a:gd name="T30" fmla="*/ 120 w 180"/>
                  <a:gd name="T31" fmla="*/ 156 h 180"/>
                  <a:gd name="T32" fmla="*/ 120 w 180"/>
                  <a:gd name="T33" fmla="*/ 168 h 180"/>
                  <a:gd name="T34" fmla="*/ 114 w 180"/>
                  <a:gd name="T35" fmla="*/ 174 h 180"/>
                  <a:gd name="T36" fmla="*/ 108 w 180"/>
                  <a:gd name="T37" fmla="*/ 180 h 180"/>
                  <a:gd name="T38" fmla="*/ 60 w 180"/>
                  <a:gd name="T39" fmla="*/ 150 h 180"/>
                  <a:gd name="T40" fmla="*/ 36 w 180"/>
                  <a:gd name="T41" fmla="*/ 144 h 180"/>
                  <a:gd name="T42" fmla="*/ 0 w 180"/>
                  <a:gd name="T43" fmla="*/ 96 h 180"/>
                  <a:gd name="T44" fmla="*/ 78 w 180"/>
                  <a:gd name="T45" fmla="*/ 132 h 180"/>
                  <a:gd name="T46" fmla="*/ 102 w 180"/>
                  <a:gd name="T47" fmla="*/ 156 h 180"/>
                  <a:gd name="T48" fmla="*/ 90 w 180"/>
                  <a:gd name="T49" fmla="*/ 138 h 180"/>
                  <a:gd name="T50" fmla="*/ 90 w 180"/>
                  <a:gd name="T51" fmla="*/ 132 h 180"/>
                  <a:gd name="T52" fmla="*/ 78 w 180"/>
                  <a:gd name="T53" fmla="*/ 132 h 180"/>
                  <a:gd name="T54" fmla="*/ 102 w 180"/>
                  <a:gd name="T55" fmla="*/ 96 h 180"/>
                  <a:gd name="T56" fmla="*/ 84 w 180"/>
                  <a:gd name="T57" fmla="*/ 72 h 180"/>
                  <a:gd name="T58" fmla="*/ 96 w 180"/>
                  <a:gd name="T59" fmla="*/ 102 h 180"/>
                  <a:gd name="T60" fmla="*/ 132 w 180"/>
                  <a:gd name="T61" fmla="*/ 96 h 180"/>
                  <a:gd name="T62" fmla="*/ 156 w 180"/>
                  <a:gd name="T63" fmla="*/ 114 h 180"/>
                  <a:gd name="T64" fmla="*/ 156 w 180"/>
                  <a:gd name="T65" fmla="*/ 114 h 180"/>
                  <a:gd name="T66" fmla="*/ 132 w 180"/>
                  <a:gd name="T67" fmla="*/ 96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0" h="180">
                    <a:moveTo>
                      <a:pt x="0" y="96"/>
                    </a:moveTo>
                    <a:lnTo>
                      <a:pt x="18" y="84"/>
                    </a:lnTo>
                    <a:lnTo>
                      <a:pt x="66" y="120"/>
                    </a:lnTo>
                    <a:lnTo>
                      <a:pt x="78" y="114"/>
                    </a:lnTo>
                    <a:lnTo>
                      <a:pt x="54" y="60"/>
                    </a:lnTo>
                    <a:lnTo>
                      <a:pt x="72" y="42"/>
                    </a:lnTo>
                    <a:lnTo>
                      <a:pt x="120" y="78"/>
                    </a:lnTo>
                    <a:lnTo>
                      <a:pt x="132" y="72"/>
                    </a:lnTo>
                    <a:lnTo>
                      <a:pt x="108" y="18"/>
                    </a:lnTo>
                    <a:lnTo>
                      <a:pt x="126" y="0"/>
                    </a:lnTo>
                    <a:lnTo>
                      <a:pt x="150" y="60"/>
                    </a:lnTo>
                    <a:lnTo>
                      <a:pt x="156" y="54"/>
                    </a:lnTo>
                    <a:lnTo>
                      <a:pt x="156" y="54"/>
                    </a:lnTo>
                    <a:lnTo>
                      <a:pt x="162" y="54"/>
                    </a:lnTo>
                    <a:lnTo>
                      <a:pt x="162" y="54"/>
                    </a:lnTo>
                    <a:lnTo>
                      <a:pt x="168" y="54"/>
                    </a:lnTo>
                    <a:lnTo>
                      <a:pt x="168" y="54"/>
                    </a:lnTo>
                    <a:lnTo>
                      <a:pt x="174" y="60"/>
                    </a:lnTo>
                    <a:lnTo>
                      <a:pt x="174" y="60"/>
                    </a:lnTo>
                    <a:lnTo>
                      <a:pt x="168" y="66"/>
                    </a:lnTo>
                    <a:lnTo>
                      <a:pt x="156" y="78"/>
                    </a:lnTo>
                    <a:lnTo>
                      <a:pt x="174" y="114"/>
                    </a:lnTo>
                    <a:lnTo>
                      <a:pt x="174" y="114"/>
                    </a:lnTo>
                    <a:lnTo>
                      <a:pt x="180" y="126"/>
                    </a:lnTo>
                    <a:lnTo>
                      <a:pt x="168" y="138"/>
                    </a:lnTo>
                    <a:lnTo>
                      <a:pt x="168" y="138"/>
                    </a:lnTo>
                    <a:lnTo>
                      <a:pt x="162" y="138"/>
                    </a:lnTo>
                    <a:lnTo>
                      <a:pt x="162" y="138"/>
                    </a:lnTo>
                    <a:lnTo>
                      <a:pt x="150" y="138"/>
                    </a:lnTo>
                    <a:lnTo>
                      <a:pt x="114" y="108"/>
                    </a:lnTo>
                    <a:lnTo>
                      <a:pt x="102" y="114"/>
                    </a:lnTo>
                    <a:lnTo>
                      <a:pt x="120" y="156"/>
                    </a:lnTo>
                    <a:lnTo>
                      <a:pt x="120" y="156"/>
                    </a:lnTo>
                    <a:lnTo>
                      <a:pt x="120" y="168"/>
                    </a:lnTo>
                    <a:lnTo>
                      <a:pt x="120" y="168"/>
                    </a:lnTo>
                    <a:lnTo>
                      <a:pt x="114" y="174"/>
                    </a:lnTo>
                    <a:lnTo>
                      <a:pt x="114" y="174"/>
                    </a:lnTo>
                    <a:lnTo>
                      <a:pt x="108" y="180"/>
                    </a:lnTo>
                    <a:lnTo>
                      <a:pt x="96" y="174"/>
                    </a:lnTo>
                    <a:lnTo>
                      <a:pt x="60" y="150"/>
                    </a:lnTo>
                    <a:lnTo>
                      <a:pt x="48" y="156"/>
                    </a:lnTo>
                    <a:lnTo>
                      <a:pt x="36" y="144"/>
                    </a:lnTo>
                    <a:lnTo>
                      <a:pt x="48" y="138"/>
                    </a:lnTo>
                    <a:lnTo>
                      <a:pt x="0" y="96"/>
                    </a:lnTo>
                    <a:close/>
                    <a:moveTo>
                      <a:pt x="78" y="132"/>
                    </a:moveTo>
                    <a:lnTo>
                      <a:pt x="78" y="132"/>
                    </a:lnTo>
                    <a:lnTo>
                      <a:pt x="90" y="144"/>
                    </a:lnTo>
                    <a:lnTo>
                      <a:pt x="102" y="156"/>
                    </a:lnTo>
                    <a:lnTo>
                      <a:pt x="102" y="156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0" y="132"/>
                    </a:lnTo>
                    <a:lnTo>
                      <a:pt x="90" y="126"/>
                    </a:lnTo>
                    <a:lnTo>
                      <a:pt x="78" y="132"/>
                    </a:lnTo>
                    <a:close/>
                    <a:moveTo>
                      <a:pt x="102" y="96"/>
                    </a:moveTo>
                    <a:lnTo>
                      <a:pt x="102" y="96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96" y="102"/>
                    </a:lnTo>
                    <a:lnTo>
                      <a:pt x="102" y="96"/>
                    </a:lnTo>
                    <a:close/>
                    <a:moveTo>
                      <a:pt x="132" y="96"/>
                    </a:moveTo>
                    <a:lnTo>
                      <a:pt x="132" y="96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44" y="90"/>
                    </a:lnTo>
                    <a:lnTo>
                      <a:pt x="132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AF0D416A-1B03-4F47-84FB-A01155FDE33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784003" y="5791941"/>
              <a:ext cx="334056" cy="627909"/>
              <a:chOff x="5353443" y="1683602"/>
              <a:chExt cx="3118157" cy="5861081"/>
            </a:xfrm>
            <a:solidFill>
              <a:srgbClr val="B4C6E6"/>
            </a:solidFill>
          </p:grpSpPr>
          <p:grpSp>
            <p:nvGrpSpPr>
              <p:cNvPr id="103" name="Group 6">
                <a:extLst>
                  <a:ext uri="{FF2B5EF4-FFF2-40B4-BE49-F238E27FC236}">
                    <a16:creationId xmlns:a16="http://schemas.microsoft.com/office/drawing/2014/main" id="{4C6AE4B9-CF05-443A-BC09-ABEC9676A1A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7163826" y="1683602"/>
                <a:ext cx="1307774" cy="1825706"/>
                <a:chOff x="3629" y="1185"/>
                <a:chExt cx="404" cy="564"/>
              </a:xfrm>
              <a:grpFill/>
            </p:grpSpPr>
            <p:sp>
              <p:nvSpPr>
                <p:cNvPr id="108" name="Rectangle 7">
                  <a:extLst>
                    <a:ext uri="{FF2B5EF4-FFF2-40B4-BE49-F238E27FC236}">
                      <a16:creationId xmlns:a16="http://schemas.microsoft.com/office/drawing/2014/main" id="{DC96114B-D694-485B-B5AF-DD2B0A6500D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73" y="1641"/>
                  <a:ext cx="110" cy="1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09" name="Freeform 8">
                  <a:extLst>
                    <a:ext uri="{FF2B5EF4-FFF2-40B4-BE49-F238E27FC236}">
                      <a16:creationId xmlns:a16="http://schemas.microsoft.com/office/drawing/2014/main" id="{C5912882-1D12-4649-9DCF-B81FF0BB2D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29" y="1185"/>
                  <a:ext cx="404" cy="422"/>
                </a:xfrm>
                <a:custGeom>
                  <a:avLst/>
                  <a:gdLst>
                    <a:gd name="T0" fmla="*/ 0 w 404"/>
                    <a:gd name="T1" fmla="*/ 200 h 422"/>
                    <a:gd name="T2" fmla="*/ 6 w 404"/>
                    <a:gd name="T3" fmla="*/ 158 h 422"/>
                    <a:gd name="T4" fmla="*/ 16 w 404"/>
                    <a:gd name="T5" fmla="*/ 120 h 422"/>
                    <a:gd name="T6" fmla="*/ 34 w 404"/>
                    <a:gd name="T7" fmla="*/ 86 h 422"/>
                    <a:gd name="T8" fmla="*/ 56 w 404"/>
                    <a:gd name="T9" fmla="*/ 56 h 422"/>
                    <a:gd name="T10" fmla="*/ 84 w 404"/>
                    <a:gd name="T11" fmla="*/ 32 h 422"/>
                    <a:gd name="T12" fmla="*/ 118 w 404"/>
                    <a:gd name="T13" fmla="*/ 14 h 422"/>
                    <a:gd name="T14" fmla="*/ 156 w 404"/>
                    <a:gd name="T15" fmla="*/ 2 h 422"/>
                    <a:gd name="T16" fmla="*/ 200 w 404"/>
                    <a:gd name="T17" fmla="*/ 0 h 422"/>
                    <a:gd name="T18" fmla="*/ 228 w 404"/>
                    <a:gd name="T19" fmla="*/ 0 h 422"/>
                    <a:gd name="T20" fmla="*/ 276 w 404"/>
                    <a:gd name="T21" fmla="*/ 8 h 422"/>
                    <a:gd name="T22" fmla="*/ 314 w 404"/>
                    <a:gd name="T23" fmla="*/ 24 h 422"/>
                    <a:gd name="T24" fmla="*/ 346 w 404"/>
                    <a:gd name="T25" fmla="*/ 44 h 422"/>
                    <a:gd name="T26" fmla="*/ 370 w 404"/>
                    <a:gd name="T27" fmla="*/ 66 h 422"/>
                    <a:gd name="T28" fmla="*/ 386 w 404"/>
                    <a:gd name="T29" fmla="*/ 92 h 422"/>
                    <a:gd name="T30" fmla="*/ 398 w 404"/>
                    <a:gd name="T31" fmla="*/ 120 h 422"/>
                    <a:gd name="T32" fmla="*/ 402 w 404"/>
                    <a:gd name="T33" fmla="*/ 144 h 422"/>
                    <a:gd name="T34" fmla="*/ 404 w 404"/>
                    <a:gd name="T35" fmla="*/ 156 h 422"/>
                    <a:gd name="T36" fmla="*/ 398 w 404"/>
                    <a:gd name="T37" fmla="*/ 208 h 422"/>
                    <a:gd name="T38" fmla="*/ 382 w 404"/>
                    <a:gd name="T39" fmla="*/ 246 h 422"/>
                    <a:gd name="T40" fmla="*/ 360 w 404"/>
                    <a:gd name="T41" fmla="*/ 274 h 422"/>
                    <a:gd name="T42" fmla="*/ 334 w 404"/>
                    <a:gd name="T43" fmla="*/ 296 h 422"/>
                    <a:gd name="T44" fmla="*/ 294 w 404"/>
                    <a:gd name="T45" fmla="*/ 324 h 422"/>
                    <a:gd name="T46" fmla="*/ 274 w 404"/>
                    <a:gd name="T47" fmla="*/ 346 h 422"/>
                    <a:gd name="T48" fmla="*/ 258 w 404"/>
                    <a:gd name="T49" fmla="*/ 374 h 422"/>
                    <a:gd name="T50" fmla="*/ 254 w 404"/>
                    <a:gd name="T51" fmla="*/ 422 h 422"/>
                    <a:gd name="T52" fmla="*/ 144 w 404"/>
                    <a:gd name="T53" fmla="*/ 384 h 422"/>
                    <a:gd name="T54" fmla="*/ 148 w 404"/>
                    <a:gd name="T55" fmla="*/ 360 h 422"/>
                    <a:gd name="T56" fmla="*/ 160 w 404"/>
                    <a:gd name="T57" fmla="*/ 320 h 422"/>
                    <a:gd name="T58" fmla="*/ 180 w 404"/>
                    <a:gd name="T59" fmla="*/ 290 h 422"/>
                    <a:gd name="T60" fmla="*/ 214 w 404"/>
                    <a:gd name="T61" fmla="*/ 256 h 422"/>
                    <a:gd name="T62" fmla="*/ 248 w 404"/>
                    <a:gd name="T63" fmla="*/ 230 h 422"/>
                    <a:gd name="T64" fmla="*/ 264 w 404"/>
                    <a:gd name="T65" fmla="*/ 208 h 422"/>
                    <a:gd name="T66" fmla="*/ 274 w 404"/>
                    <a:gd name="T67" fmla="*/ 184 h 422"/>
                    <a:gd name="T68" fmla="*/ 274 w 404"/>
                    <a:gd name="T69" fmla="*/ 168 h 422"/>
                    <a:gd name="T70" fmla="*/ 270 w 404"/>
                    <a:gd name="T71" fmla="*/ 136 h 422"/>
                    <a:gd name="T72" fmla="*/ 256 w 404"/>
                    <a:gd name="T73" fmla="*/ 112 h 422"/>
                    <a:gd name="T74" fmla="*/ 234 w 404"/>
                    <a:gd name="T75" fmla="*/ 100 h 422"/>
                    <a:gd name="T76" fmla="*/ 206 w 404"/>
                    <a:gd name="T77" fmla="*/ 94 h 422"/>
                    <a:gd name="T78" fmla="*/ 184 w 404"/>
                    <a:gd name="T79" fmla="*/ 96 h 422"/>
                    <a:gd name="T80" fmla="*/ 152 w 404"/>
                    <a:gd name="T81" fmla="*/ 112 h 422"/>
                    <a:gd name="T82" fmla="*/ 132 w 404"/>
                    <a:gd name="T83" fmla="*/ 142 h 422"/>
                    <a:gd name="T84" fmla="*/ 122 w 404"/>
                    <a:gd name="T85" fmla="*/ 180 h 422"/>
                    <a:gd name="T86" fmla="*/ 0 w 404"/>
                    <a:gd name="T87" fmla="*/ 200 h 4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04" h="422">
                      <a:moveTo>
                        <a:pt x="0" y="200"/>
                      </a:moveTo>
                      <a:lnTo>
                        <a:pt x="0" y="200"/>
                      </a:lnTo>
                      <a:lnTo>
                        <a:pt x="2" y="180"/>
                      </a:lnTo>
                      <a:lnTo>
                        <a:pt x="6" y="158"/>
                      </a:lnTo>
                      <a:lnTo>
                        <a:pt x="10" y="138"/>
                      </a:lnTo>
                      <a:lnTo>
                        <a:pt x="16" y="120"/>
                      </a:lnTo>
                      <a:lnTo>
                        <a:pt x="24" y="102"/>
                      </a:lnTo>
                      <a:lnTo>
                        <a:pt x="34" y="86"/>
                      </a:lnTo>
                      <a:lnTo>
                        <a:pt x="44" y="70"/>
                      </a:lnTo>
                      <a:lnTo>
                        <a:pt x="56" y="56"/>
                      </a:lnTo>
                      <a:lnTo>
                        <a:pt x="70" y="44"/>
                      </a:lnTo>
                      <a:lnTo>
                        <a:pt x="84" y="32"/>
                      </a:lnTo>
                      <a:lnTo>
                        <a:pt x="100" y="22"/>
                      </a:lnTo>
                      <a:lnTo>
                        <a:pt x="118" y="14"/>
                      </a:lnTo>
                      <a:lnTo>
                        <a:pt x="136" y="8"/>
                      </a:lnTo>
                      <a:lnTo>
                        <a:pt x="156" y="2"/>
                      </a:lnTo>
                      <a:lnTo>
                        <a:pt x="178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228" y="0"/>
                      </a:lnTo>
                      <a:lnTo>
                        <a:pt x="252" y="4"/>
                      </a:lnTo>
                      <a:lnTo>
                        <a:pt x="276" y="8"/>
                      </a:lnTo>
                      <a:lnTo>
                        <a:pt x="296" y="14"/>
                      </a:lnTo>
                      <a:lnTo>
                        <a:pt x="314" y="24"/>
                      </a:lnTo>
                      <a:lnTo>
                        <a:pt x="332" y="32"/>
                      </a:lnTo>
                      <a:lnTo>
                        <a:pt x="346" y="44"/>
                      </a:lnTo>
                      <a:lnTo>
                        <a:pt x="358" y="54"/>
                      </a:lnTo>
                      <a:lnTo>
                        <a:pt x="370" y="66"/>
                      </a:lnTo>
                      <a:lnTo>
                        <a:pt x="380" y="80"/>
                      </a:lnTo>
                      <a:lnTo>
                        <a:pt x="386" y="92"/>
                      </a:lnTo>
                      <a:lnTo>
                        <a:pt x="392" y="106"/>
                      </a:lnTo>
                      <a:lnTo>
                        <a:pt x="398" y="120"/>
                      </a:lnTo>
                      <a:lnTo>
                        <a:pt x="400" y="132"/>
                      </a:lnTo>
                      <a:lnTo>
                        <a:pt x="402" y="144"/>
                      </a:lnTo>
                      <a:lnTo>
                        <a:pt x="404" y="156"/>
                      </a:lnTo>
                      <a:lnTo>
                        <a:pt x="404" y="156"/>
                      </a:lnTo>
                      <a:lnTo>
                        <a:pt x="402" y="184"/>
                      </a:lnTo>
                      <a:lnTo>
                        <a:pt x="398" y="208"/>
                      </a:lnTo>
                      <a:lnTo>
                        <a:pt x="390" y="228"/>
                      </a:lnTo>
                      <a:lnTo>
                        <a:pt x="382" y="246"/>
                      </a:lnTo>
                      <a:lnTo>
                        <a:pt x="372" y="260"/>
                      </a:lnTo>
                      <a:lnTo>
                        <a:pt x="360" y="274"/>
                      </a:lnTo>
                      <a:lnTo>
                        <a:pt x="348" y="284"/>
                      </a:lnTo>
                      <a:lnTo>
                        <a:pt x="334" y="296"/>
                      </a:lnTo>
                      <a:lnTo>
                        <a:pt x="308" y="314"/>
                      </a:lnTo>
                      <a:lnTo>
                        <a:pt x="294" y="324"/>
                      </a:lnTo>
                      <a:lnTo>
                        <a:pt x="284" y="334"/>
                      </a:lnTo>
                      <a:lnTo>
                        <a:pt x="274" y="346"/>
                      </a:lnTo>
                      <a:lnTo>
                        <a:pt x="264" y="358"/>
                      </a:lnTo>
                      <a:lnTo>
                        <a:pt x="258" y="374"/>
                      </a:lnTo>
                      <a:lnTo>
                        <a:pt x="254" y="390"/>
                      </a:lnTo>
                      <a:lnTo>
                        <a:pt x="254" y="422"/>
                      </a:lnTo>
                      <a:lnTo>
                        <a:pt x="144" y="422"/>
                      </a:lnTo>
                      <a:lnTo>
                        <a:pt x="144" y="384"/>
                      </a:lnTo>
                      <a:lnTo>
                        <a:pt x="144" y="384"/>
                      </a:lnTo>
                      <a:lnTo>
                        <a:pt x="148" y="360"/>
                      </a:lnTo>
                      <a:lnTo>
                        <a:pt x="152" y="338"/>
                      </a:lnTo>
                      <a:lnTo>
                        <a:pt x="160" y="320"/>
                      </a:lnTo>
                      <a:lnTo>
                        <a:pt x="170" y="304"/>
                      </a:lnTo>
                      <a:lnTo>
                        <a:pt x="180" y="290"/>
                      </a:lnTo>
                      <a:lnTo>
                        <a:pt x="192" y="278"/>
                      </a:lnTo>
                      <a:lnTo>
                        <a:pt x="214" y="256"/>
                      </a:lnTo>
                      <a:lnTo>
                        <a:pt x="238" y="238"/>
                      </a:lnTo>
                      <a:lnTo>
                        <a:pt x="248" y="230"/>
                      </a:lnTo>
                      <a:lnTo>
                        <a:pt x="256" y="220"/>
                      </a:lnTo>
                      <a:lnTo>
                        <a:pt x="264" y="208"/>
                      </a:lnTo>
                      <a:lnTo>
                        <a:pt x="270" y="198"/>
                      </a:lnTo>
                      <a:lnTo>
                        <a:pt x="274" y="184"/>
                      </a:lnTo>
                      <a:lnTo>
                        <a:pt x="274" y="168"/>
                      </a:lnTo>
                      <a:lnTo>
                        <a:pt x="274" y="168"/>
                      </a:lnTo>
                      <a:lnTo>
                        <a:pt x="274" y="150"/>
                      </a:lnTo>
                      <a:lnTo>
                        <a:pt x="270" y="136"/>
                      </a:lnTo>
                      <a:lnTo>
                        <a:pt x="264" y="124"/>
                      </a:lnTo>
                      <a:lnTo>
                        <a:pt x="256" y="112"/>
                      </a:lnTo>
                      <a:lnTo>
                        <a:pt x="246" y="104"/>
                      </a:lnTo>
                      <a:lnTo>
                        <a:pt x="234" y="100"/>
                      </a:lnTo>
                      <a:lnTo>
                        <a:pt x="220" y="96"/>
                      </a:lnTo>
                      <a:lnTo>
                        <a:pt x="206" y="94"/>
                      </a:lnTo>
                      <a:lnTo>
                        <a:pt x="206" y="94"/>
                      </a:lnTo>
                      <a:lnTo>
                        <a:pt x="184" y="96"/>
                      </a:lnTo>
                      <a:lnTo>
                        <a:pt x="168" y="104"/>
                      </a:lnTo>
                      <a:lnTo>
                        <a:pt x="152" y="112"/>
                      </a:lnTo>
                      <a:lnTo>
                        <a:pt x="142" y="126"/>
                      </a:lnTo>
                      <a:lnTo>
                        <a:pt x="132" y="142"/>
                      </a:lnTo>
                      <a:lnTo>
                        <a:pt x="126" y="160"/>
                      </a:lnTo>
                      <a:lnTo>
                        <a:pt x="122" y="180"/>
                      </a:lnTo>
                      <a:lnTo>
                        <a:pt x="122" y="200"/>
                      </a:lnTo>
                      <a:lnTo>
                        <a:pt x="0" y="200"/>
                      </a:lnTo>
                      <a:lnTo>
                        <a:pt x="0" y="2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04" name="Group 12">
                <a:extLst>
                  <a:ext uri="{FF2B5EF4-FFF2-40B4-BE49-F238E27FC236}">
                    <a16:creationId xmlns:a16="http://schemas.microsoft.com/office/drawing/2014/main" id="{2EB65893-C2FD-4839-80E3-1B41AD8AD57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353443" y="2372767"/>
                <a:ext cx="2945816" cy="5171916"/>
                <a:chOff x="3121" y="2024"/>
                <a:chExt cx="1584" cy="2781"/>
              </a:xfrm>
              <a:grpFill/>
            </p:grpSpPr>
            <p:sp>
              <p:nvSpPr>
                <p:cNvPr id="105" name="Freeform 13">
                  <a:extLst>
                    <a:ext uri="{FF2B5EF4-FFF2-40B4-BE49-F238E27FC236}">
                      <a16:creationId xmlns:a16="http://schemas.microsoft.com/office/drawing/2014/main" id="{8ABB3194-0940-4EC5-820F-6382B5DF95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21" y="2536"/>
                  <a:ext cx="1584" cy="2269"/>
                </a:xfrm>
                <a:custGeom>
                  <a:avLst/>
                  <a:gdLst>
                    <a:gd name="T0" fmla="*/ 0 w 1584"/>
                    <a:gd name="T1" fmla="*/ 463 h 2269"/>
                    <a:gd name="T2" fmla="*/ 436 w 1584"/>
                    <a:gd name="T3" fmla="*/ 872 h 2269"/>
                    <a:gd name="T4" fmla="*/ 436 w 1584"/>
                    <a:gd name="T5" fmla="*/ 733 h 2269"/>
                    <a:gd name="T6" fmla="*/ 214 w 1584"/>
                    <a:gd name="T7" fmla="*/ 477 h 2269"/>
                    <a:gd name="T8" fmla="*/ 484 w 1584"/>
                    <a:gd name="T9" fmla="*/ 221 h 2269"/>
                    <a:gd name="T10" fmla="*/ 484 w 1584"/>
                    <a:gd name="T11" fmla="*/ 2269 h 2269"/>
                    <a:gd name="T12" fmla="*/ 623 w 1584"/>
                    <a:gd name="T13" fmla="*/ 2269 h 2269"/>
                    <a:gd name="T14" fmla="*/ 789 w 1584"/>
                    <a:gd name="T15" fmla="*/ 1031 h 2269"/>
                    <a:gd name="T16" fmla="*/ 989 w 1584"/>
                    <a:gd name="T17" fmla="*/ 2262 h 2269"/>
                    <a:gd name="T18" fmla="*/ 1107 w 1584"/>
                    <a:gd name="T19" fmla="*/ 2262 h 2269"/>
                    <a:gd name="T20" fmla="*/ 1107 w 1584"/>
                    <a:gd name="T21" fmla="*/ 235 h 2269"/>
                    <a:gd name="T22" fmla="*/ 1390 w 1584"/>
                    <a:gd name="T23" fmla="*/ 470 h 2269"/>
                    <a:gd name="T24" fmla="*/ 1148 w 1584"/>
                    <a:gd name="T25" fmla="*/ 733 h 2269"/>
                    <a:gd name="T26" fmla="*/ 1148 w 1584"/>
                    <a:gd name="T27" fmla="*/ 872 h 2269"/>
                    <a:gd name="T28" fmla="*/ 1584 w 1584"/>
                    <a:gd name="T29" fmla="*/ 463 h 2269"/>
                    <a:gd name="T30" fmla="*/ 1100 w 1584"/>
                    <a:gd name="T31" fmla="*/ 0 h 2269"/>
                    <a:gd name="T32" fmla="*/ 477 w 1584"/>
                    <a:gd name="T33" fmla="*/ 0 h 2269"/>
                    <a:gd name="T34" fmla="*/ 0 w 1584"/>
                    <a:gd name="T35" fmla="*/ 463 h 2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84" h="2269">
                      <a:moveTo>
                        <a:pt x="0" y="463"/>
                      </a:moveTo>
                      <a:lnTo>
                        <a:pt x="436" y="872"/>
                      </a:lnTo>
                      <a:lnTo>
                        <a:pt x="436" y="733"/>
                      </a:lnTo>
                      <a:lnTo>
                        <a:pt x="214" y="477"/>
                      </a:lnTo>
                      <a:lnTo>
                        <a:pt x="484" y="221"/>
                      </a:lnTo>
                      <a:lnTo>
                        <a:pt x="484" y="2269"/>
                      </a:lnTo>
                      <a:lnTo>
                        <a:pt x="623" y="2269"/>
                      </a:lnTo>
                      <a:lnTo>
                        <a:pt x="789" y="1031"/>
                      </a:lnTo>
                      <a:lnTo>
                        <a:pt x="989" y="2262"/>
                      </a:lnTo>
                      <a:lnTo>
                        <a:pt x="1107" y="2262"/>
                      </a:lnTo>
                      <a:lnTo>
                        <a:pt x="1107" y="235"/>
                      </a:lnTo>
                      <a:lnTo>
                        <a:pt x="1390" y="470"/>
                      </a:lnTo>
                      <a:lnTo>
                        <a:pt x="1148" y="733"/>
                      </a:lnTo>
                      <a:lnTo>
                        <a:pt x="1148" y="872"/>
                      </a:lnTo>
                      <a:lnTo>
                        <a:pt x="1584" y="463"/>
                      </a:lnTo>
                      <a:lnTo>
                        <a:pt x="1100" y="0"/>
                      </a:lnTo>
                      <a:lnTo>
                        <a:pt x="477" y="0"/>
                      </a:lnTo>
                      <a:lnTo>
                        <a:pt x="0" y="46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06" name="Freeform 14">
                  <a:extLst>
                    <a:ext uri="{FF2B5EF4-FFF2-40B4-BE49-F238E27FC236}">
                      <a16:creationId xmlns:a16="http://schemas.microsoft.com/office/drawing/2014/main" id="{17BF9CAC-6F0A-40F1-9DFE-CF58FCBD4F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07" name="Freeform 15">
                  <a:extLst>
                    <a:ext uri="{FF2B5EF4-FFF2-40B4-BE49-F238E27FC236}">
                      <a16:creationId xmlns:a16="http://schemas.microsoft.com/office/drawing/2014/main" id="{EC335D66-FF4A-402C-9F5C-C18DFBF7F8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9D6AA6BE-1604-47EC-A997-D37035D97A6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637984" y="5900586"/>
              <a:ext cx="551647" cy="519264"/>
              <a:chOff x="1543199" y="5509810"/>
              <a:chExt cx="816967" cy="851179"/>
            </a:xfrm>
            <a:solidFill>
              <a:srgbClr val="B4C6E6"/>
            </a:solidFill>
          </p:grpSpPr>
          <p:sp>
            <p:nvSpPr>
              <p:cNvPr id="96" name="사다리꼴 95">
                <a:extLst>
                  <a:ext uri="{FF2B5EF4-FFF2-40B4-BE49-F238E27FC236}">
                    <a16:creationId xmlns:a16="http://schemas.microsoft.com/office/drawing/2014/main" id="{97363269-60D5-4302-BFBE-35711B46DF21}"/>
                  </a:ext>
                </a:extLst>
              </p:cNvPr>
              <p:cNvSpPr/>
              <p:nvPr/>
            </p:nvSpPr>
            <p:spPr>
              <a:xfrm>
                <a:off x="1543199" y="6089712"/>
                <a:ext cx="816967" cy="271277"/>
              </a:xfrm>
              <a:prstGeom prst="trapezoid">
                <a:avLst>
                  <a:gd name="adj" fmla="val 5689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97" name="그룹 96">
                <a:extLst>
                  <a:ext uri="{FF2B5EF4-FFF2-40B4-BE49-F238E27FC236}">
                    <a16:creationId xmlns:a16="http://schemas.microsoft.com/office/drawing/2014/main" id="{E5A3BD96-8011-4993-B5FB-B1343B4AB9D1}"/>
                  </a:ext>
                </a:extLst>
              </p:cNvPr>
              <p:cNvGrpSpPr/>
              <p:nvPr/>
            </p:nvGrpSpPr>
            <p:grpSpPr>
              <a:xfrm rot="3600000">
                <a:off x="1664221" y="5399296"/>
                <a:ext cx="507380" cy="728408"/>
                <a:chOff x="-2431290" y="212846"/>
                <a:chExt cx="2090990" cy="3001878"/>
              </a:xfrm>
              <a:grpFill/>
            </p:grpSpPr>
            <p:sp>
              <p:nvSpPr>
                <p:cNvPr id="98" name="직사각형 97">
                  <a:extLst>
                    <a:ext uri="{FF2B5EF4-FFF2-40B4-BE49-F238E27FC236}">
                      <a16:creationId xmlns:a16="http://schemas.microsoft.com/office/drawing/2014/main" id="{4C1E22D0-F705-4F41-B146-DD412FDF9EDA}"/>
                    </a:ext>
                  </a:extLst>
                </p:cNvPr>
                <p:cNvSpPr/>
                <p:nvPr/>
              </p:nvSpPr>
              <p:spPr>
                <a:xfrm>
                  <a:off x="-1478649" y="1324492"/>
                  <a:ext cx="216000" cy="13320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9" name="모서리가 둥근 직사각형 41">
                  <a:extLst>
                    <a:ext uri="{FF2B5EF4-FFF2-40B4-BE49-F238E27FC236}">
                      <a16:creationId xmlns:a16="http://schemas.microsoft.com/office/drawing/2014/main" id="{E6AF5042-0CE2-422D-934B-2F4289F91546}"/>
                    </a:ext>
                  </a:extLst>
                </p:cNvPr>
                <p:cNvSpPr/>
                <p:nvPr/>
              </p:nvSpPr>
              <p:spPr>
                <a:xfrm>
                  <a:off x="-2431290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0" name="모서리가 둥근 직사각형 42">
                  <a:extLst>
                    <a:ext uri="{FF2B5EF4-FFF2-40B4-BE49-F238E27FC236}">
                      <a16:creationId xmlns:a16="http://schemas.microsoft.com/office/drawing/2014/main" id="{552A6718-B723-44C0-B359-F4B758DFFFA3}"/>
                    </a:ext>
                  </a:extLst>
                </p:cNvPr>
                <p:cNvSpPr/>
                <p:nvPr/>
              </p:nvSpPr>
              <p:spPr>
                <a:xfrm>
                  <a:off x="-686378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1" name="모서리가 둥근 직사각형 43">
                  <a:extLst>
                    <a:ext uri="{FF2B5EF4-FFF2-40B4-BE49-F238E27FC236}">
                      <a16:creationId xmlns:a16="http://schemas.microsoft.com/office/drawing/2014/main" id="{50C88F8A-B3B1-4A04-9D8B-BC255E5233FA}"/>
                    </a:ext>
                  </a:extLst>
                </p:cNvPr>
                <p:cNvSpPr/>
                <p:nvPr/>
              </p:nvSpPr>
              <p:spPr>
                <a:xfrm>
                  <a:off x="-2026033" y="212847"/>
                  <a:ext cx="1280475" cy="1052636"/>
                </a:xfrm>
                <a:prstGeom prst="roundRect">
                  <a:avLst>
                    <a:gd name="adj" fmla="val 18631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2" name="모서리가 둥근 직사각형 44">
                  <a:extLst>
                    <a:ext uri="{FF2B5EF4-FFF2-40B4-BE49-F238E27FC236}">
                      <a16:creationId xmlns:a16="http://schemas.microsoft.com/office/drawing/2014/main" id="{D4D1F62B-7273-4D76-B8DF-ABFF62936F36}"/>
                    </a:ext>
                  </a:extLst>
                </p:cNvPr>
                <p:cNvSpPr/>
                <p:nvPr/>
              </p:nvSpPr>
              <p:spPr>
                <a:xfrm rot="5400000">
                  <a:off x="-2135779" y="2241978"/>
                  <a:ext cx="1530256" cy="415236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73" name="Group 11">
              <a:extLst>
                <a:ext uri="{FF2B5EF4-FFF2-40B4-BE49-F238E27FC236}">
                  <a16:creationId xmlns:a16="http://schemas.microsoft.com/office/drawing/2014/main" id="{53FE34BE-2FAC-471B-8609-2DA737D79A5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499633" y="5778648"/>
              <a:ext cx="525786" cy="641202"/>
              <a:chOff x="140" y="3261"/>
              <a:chExt cx="656" cy="800"/>
            </a:xfrm>
            <a:solidFill>
              <a:srgbClr val="B4C6E6"/>
            </a:solidFill>
          </p:grpSpPr>
          <p:sp>
            <p:nvSpPr>
              <p:cNvPr id="89" name="Freeform 12">
                <a:extLst>
                  <a:ext uri="{FF2B5EF4-FFF2-40B4-BE49-F238E27FC236}">
                    <a16:creationId xmlns:a16="http://schemas.microsoft.com/office/drawing/2014/main" id="{7E91FD9A-2291-4B17-809F-0881767C9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" y="3305"/>
                <a:ext cx="144" cy="144"/>
              </a:xfrm>
              <a:custGeom>
                <a:avLst/>
                <a:gdLst>
                  <a:gd name="T0" fmla="*/ 72 w 144"/>
                  <a:gd name="T1" fmla="*/ 0 h 144"/>
                  <a:gd name="T2" fmla="*/ 72 w 144"/>
                  <a:gd name="T3" fmla="*/ 0 h 144"/>
                  <a:gd name="T4" fmla="*/ 88 w 144"/>
                  <a:gd name="T5" fmla="*/ 2 h 144"/>
                  <a:gd name="T6" fmla="*/ 100 w 144"/>
                  <a:gd name="T7" fmla="*/ 6 h 144"/>
                  <a:gd name="T8" fmla="*/ 112 w 144"/>
                  <a:gd name="T9" fmla="*/ 12 h 144"/>
                  <a:gd name="T10" fmla="*/ 124 w 144"/>
                  <a:gd name="T11" fmla="*/ 22 h 144"/>
                  <a:gd name="T12" fmla="*/ 132 w 144"/>
                  <a:gd name="T13" fmla="*/ 32 h 144"/>
                  <a:gd name="T14" fmla="*/ 138 w 144"/>
                  <a:gd name="T15" fmla="*/ 44 h 144"/>
                  <a:gd name="T16" fmla="*/ 144 w 144"/>
                  <a:gd name="T17" fmla="*/ 58 h 144"/>
                  <a:gd name="T18" fmla="*/ 144 w 144"/>
                  <a:gd name="T19" fmla="*/ 72 h 144"/>
                  <a:gd name="T20" fmla="*/ 144 w 144"/>
                  <a:gd name="T21" fmla="*/ 72 h 144"/>
                  <a:gd name="T22" fmla="*/ 144 w 144"/>
                  <a:gd name="T23" fmla="*/ 88 h 144"/>
                  <a:gd name="T24" fmla="*/ 138 w 144"/>
                  <a:gd name="T25" fmla="*/ 100 h 144"/>
                  <a:gd name="T26" fmla="*/ 132 w 144"/>
                  <a:gd name="T27" fmla="*/ 114 h 144"/>
                  <a:gd name="T28" fmla="*/ 124 w 144"/>
                  <a:gd name="T29" fmla="*/ 124 h 144"/>
                  <a:gd name="T30" fmla="*/ 112 w 144"/>
                  <a:gd name="T31" fmla="*/ 132 h 144"/>
                  <a:gd name="T32" fmla="*/ 100 w 144"/>
                  <a:gd name="T33" fmla="*/ 140 h 144"/>
                  <a:gd name="T34" fmla="*/ 88 w 144"/>
                  <a:gd name="T35" fmla="*/ 144 h 144"/>
                  <a:gd name="T36" fmla="*/ 72 w 144"/>
                  <a:gd name="T37" fmla="*/ 144 h 144"/>
                  <a:gd name="T38" fmla="*/ 72 w 144"/>
                  <a:gd name="T39" fmla="*/ 144 h 144"/>
                  <a:gd name="T40" fmla="*/ 58 w 144"/>
                  <a:gd name="T41" fmla="*/ 144 h 144"/>
                  <a:gd name="T42" fmla="*/ 44 w 144"/>
                  <a:gd name="T43" fmla="*/ 140 h 144"/>
                  <a:gd name="T44" fmla="*/ 32 w 144"/>
                  <a:gd name="T45" fmla="*/ 132 h 144"/>
                  <a:gd name="T46" fmla="*/ 22 w 144"/>
                  <a:gd name="T47" fmla="*/ 124 h 144"/>
                  <a:gd name="T48" fmla="*/ 12 w 144"/>
                  <a:gd name="T49" fmla="*/ 114 h 144"/>
                  <a:gd name="T50" fmla="*/ 6 w 144"/>
                  <a:gd name="T51" fmla="*/ 100 h 144"/>
                  <a:gd name="T52" fmla="*/ 2 w 144"/>
                  <a:gd name="T53" fmla="*/ 88 h 144"/>
                  <a:gd name="T54" fmla="*/ 0 w 144"/>
                  <a:gd name="T55" fmla="*/ 72 h 144"/>
                  <a:gd name="T56" fmla="*/ 0 w 144"/>
                  <a:gd name="T57" fmla="*/ 72 h 144"/>
                  <a:gd name="T58" fmla="*/ 2 w 144"/>
                  <a:gd name="T59" fmla="*/ 58 h 144"/>
                  <a:gd name="T60" fmla="*/ 6 w 144"/>
                  <a:gd name="T61" fmla="*/ 44 h 144"/>
                  <a:gd name="T62" fmla="*/ 12 w 144"/>
                  <a:gd name="T63" fmla="*/ 32 h 144"/>
                  <a:gd name="T64" fmla="*/ 22 w 144"/>
                  <a:gd name="T65" fmla="*/ 22 h 144"/>
                  <a:gd name="T66" fmla="*/ 32 w 144"/>
                  <a:gd name="T67" fmla="*/ 12 h 144"/>
                  <a:gd name="T68" fmla="*/ 44 w 144"/>
                  <a:gd name="T69" fmla="*/ 6 h 144"/>
                  <a:gd name="T70" fmla="*/ 58 w 144"/>
                  <a:gd name="T71" fmla="*/ 2 h 144"/>
                  <a:gd name="T72" fmla="*/ 72 w 144"/>
                  <a:gd name="T73" fmla="*/ 0 h 144"/>
                  <a:gd name="T74" fmla="*/ 72 w 144"/>
                  <a:gd name="T75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44" h="144">
                    <a:moveTo>
                      <a:pt x="72" y="0"/>
                    </a:moveTo>
                    <a:lnTo>
                      <a:pt x="72" y="0"/>
                    </a:lnTo>
                    <a:lnTo>
                      <a:pt x="88" y="2"/>
                    </a:lnTo>
                    <a:lnTo>
                      <a:pt x="100" y="6"/>
                    </a:lnTo>
                    <a:lnTo>
                      <a:pt x="112" y="12"/>
                    </a:lnTo>
                    <a:lnTo>
                      <a:pt x="124" y="22"/>
                    </a:lnTo>
                    <a:lnTo>
                      <a:pt x="132" y="32"/>
                    </a:lnTo>
                    <a:lnTo>
                      <a:pt x="138" y="44"/>
                    </a:lnTo>
                    <a:lnTo>
                      <a:pt x="144" y="58"/>
                    </a:lnTo>
                    <a:lnTo>
                      <a:pt x="144" y="72"/>
                    </a:lnTo>
                    <a:lnTo>
                      <a:pt x="144" y="72"/>
                    </a:lnTo>
                    <a:lnTo>
                      <a:pt x="144" y="88"/>
                    </a:lnTo>
                    <a:lnTo>
                      <a:pt x="138" y="100"/>
                    </a:lnTo>
                    <a:lnTo>
                      <a:pt x="132" y="114"/>
                    </a:lnTo>
                    <a:lnTo>
                      <a:pt x="124" y="124"/>
                    </a:lnTo>
                    <a:lnTo>
                      <a:pt x="112" y="132"/>
                    </a:lnTo>
                    <a:lnTo>
                      <a:pt x="100" y="140"/>
                    </a:lnTo>
                    <a:lnTo>
                      <a:pt x="88" y="14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58" y="144"/>
                    </a:lnTo>
                    <a:lnTo>
                      <a:pt x="44" y="140"/>
                    </a:lnTo>
                    <a:lnTo>
                      <a:pt x="32" y="132"/>
                    </a:lnTo>
                    <a:lnTo>
                      <a:pt x="22" y="124"/>
                    </a:lnTo>
                    <a:lnTo>
                      <a:pt x="12" y="114"/>
                    </a:lnTo>
                    <a:lnTo>
                      <a:pt x="6" y="100"/>
                    </a:lnTo>
                    <a:lnTo>
                      <a:pt x="2" y="88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58"/>
                    </a:lnTo>
                    <a:lnTo>
                      <a:pt x="6" y="44"/>
                    </a:lnTo>
                    <a:lnTo>
                      <a:pt x="12" y="32"/>
                    </a:lnTo>
                    <a:lnTo>
                      <a:pt x="22" y="22"/>
                    </a:lnTo>
                    <a:lnTo>
                      <a:pt x="32" y="12"/>
                    </a:lnTo>
                    <a:lnTo>
                      <a:pt x="44" y="6"/>
                    </a:lnTo>
                    <a:lnTo>
                      <a:pt x="58" y="2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0" name="Freeform 13">
                <a:extLst>
                  <a:ext uri="{FF2B5EF4-FFF2-40B4-BE49-F238E27FC236}">
                    <a16:creationId xmlns:a16="http://schemas.microsoft.com/office/drawing/2014/main" id="{BD89092B-DD98-48B9-BE77-0B55D6F057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" y="3449"/>
                <a:ext cx="300" cy="612"/>
              </a:xfrm>
              <a:custGeom>
                <a:avLst/>
                <a:gdLst>
                  <a:gd name="T0" fmla="*/ 228 w 300"/>
                  <a:gd name="T1" fmla="*/ 0 h 612"/>
                  <a:gd name="T2" fmla="*/ 202 w 300"/>
                  <a:gd name="T3" fmla="*/ 6 h 612"/>
                  <a:gd name="T4" fmla="*/ 182 w 300"/>
                  <a:gd name="T5" fmla="*/ 18 h 612"/>
                  <a:gd name="T6" fmla="*/ 166 w 300"/>
                  <a:gd name="T7" fmla="*/ 36 h 612"/>
                  <a:gd name="T8" fmla="*/ 156 w 300"/>
                  <a:gd name="T9" fmla="*/ 60 h 612"/>
                  <a:gd name="T10" fmla="*/ 156 w 300"/>
                  <a:gd name="T11" fmla="*/ 60 h 612"/>
                  <a:gd name="T12" fmla="*/ 20 w 300"/>
                  <a:gd name="T13" fmla="*/ 214 h 612"/>
                  <a:gd name="T14" fmla="*/ 14 w 300"/>
                  <a:gd name="T15" fmla="*/ 218 h 612"/>
                  <a:gd name="T16" fmla="*/ 6 w 300"/>
                  <a:gd name="T17" fmla="*/ 226 h 612"/>
                  <a:gd name="T18" fmla="*/ 0 w 300"/>
                  <a:gd name="T19" fmla="*/ 238 h 612"/>
                  <a:gd name="T20" fmla="*/ 0 w 300"/>
                  <a:gd name="T21" fmla="*/ 252 h 612"/>
                  <a:gd name="T22" fmla="*/ 2 w 300"/>
                  <a:gd name="T23" fmla="*/ 258 h 612"/>
                  <a:gd name="T24" fmla="*/ 14 w 300"/>
                  <a:gd name="T25" fmla="*/ 274 h 612"/>
                  <a:gd name="T26" fmla="*/ 34 w 300"/>
                  <a:gd name="T27" fmla="*/ 278 h 612"/>
                  <a:gd name="T28" fmla="*/ 40 w 300"/>
                  <a:gd name="T29" fmla="*/ 278 h 612"/>
                  <a:gd name="T30" fmla="*/ 166 w 300"/>
                  <a:gd name="T31" fmla="*/ 226 h 612"/>
                  <a:gd name="T32" fmla="*/ 180 w 300"/>
                  <a:gd name="T33" fmla="*/ 220 h 612"/>
                  <a:gd name="T34" fmla="*/ 186 w 300"/>
                  <a:gd name="T35" fmla="*/ 216 h 612"/>
                  <a:gd name="T36" fmla="*/ 196 w 300"/>
                  <a:gd name="T37" fmla="*/ 204 h 612"/>
                  <a:gd name="T38" fmla="*/ 212 w 300"/>
                  <a:gd name="T39" fmla="*/ 124 h 612"/>
                  <a:gd name="T40" fmla="*/ 222 w 300"/>
                  <a:gd name="T41" fmla="*/ 198 h 612"/>
                  <a:gd name="T42" fmla="*/ 218 w 300"/>
                  <a:gd name="T43" fmla="*/ 212 h 612"/>
                  <a:gd name="T44" fmla="*/ 200 w 300"/>
                  <a:gd name="T45" fmla="*/ 234 h 612"/>
                  <a:gd name="T46" fmla="*/ 168 w 300"/>
                  <a:gd name="T47" fmla="*/ 250 h 612"/>
                  <a:gd name="T48" fmla="*/ 188 w 300"/>
                  <a:gd name="T49" fmla="*/ 556 h 612"/>
                  <a:gd name="T50" fmla="*/ 194 w 300"/>
                  <a:gd name="T51" fmla="*/ 578 h 612"/>
                  <a:gd name="T52" fmla="*/ 204 w 300"/>
                  <a:gd name="T53" fmla="*/ 596 h 612"/>
                  <a:gd name="T54" fmla="*/ 222 w 300"/>
                  <a:gd name="T55" fmla="*/ 608 h 612"/>
                  <a:gd name="T56" fmla="*/ 244 w 300"/>
                  <a:gd name="T57" fmla="*/ 612 h 612"/>
                  <a:gd name="T58" fmla="*/ 256 w 300"/>
                  <a:gd name="T59" fmla="*/ 610 h 612"/>
                  <a:gd name="T60" fmla="*/ 276 w 300"/>
                  <a:gd name="T61" fmla="*/ 602 h 612"/>
                  <a:gd name="T62" fmla="*/ 290 w 300"/>
                  <a:gd name="T63" fmla="*/ 588 h 612"/>
                  <a:gd name="T64" fmla="*/ 298 w 300"/>
                  <a:gd name="T65" fmla="*/ 568 h 612"/>
                  <a:gd name="T66" fmla="*/ 300 w 300"/>
                  <a:gd name="T67" fmla="*/ 74 h 612"/>
                  <a:gd name="T68" fmla="*/ 298 w 300"/>
                  <a:gd name="T69" fmla="*/ 58 h 612"/>
                  <a:gd name="T70" fmla="*/ 288 w 300"/>
                  <a:gd name="T71" fmla="*/ 32 h 612"/>
                  <a:gd name="T72" fmla="*/ 268 w 300"/>
                  <a:gd name="T73" fmla="*/ 14 h 612"/>
                  <a:gd name="T74" fmla="*/ 242 w 300"/>
                  <a:gd name="T75" fmla="*/ 2 h 612"/>
                  <a:gd name="T76" fmla="*/ 228 w 300"/>
                  <a:gd name="T77" fmla="*/ 0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00" h="612">
                    <a:moveTo>
                      <a:pt x="228" y="0"/>
                    </a:moveTo>
                    <a:lnTo>
                      <a:pt x="228" y="0"/>
                    </a:lnTo>
                    <a:lnTo>
                      <a:pt x="214" y="2"/>
                    </a:lnTo>
                    <a:lnTo>
                      <a:pt x="202" y="6"/>
                    </a:lnTo>
                    <a:lnTo>
                      <a:pt x="192" y="10"/>
                    </a:lnTo>
                    <a:lnTo>
                      <a:pt x="182" y="18"/>
                    </a:lnTo>
                    <a:lnTo>
                      <a:pt x="172" y="26"/>
                    </a:lnTo>
                    <a:lnTo>
                      <a:pt x="166" y="36"/>
                    </a:lnTo>
                    <a:lnTo>
                      <a:pt x="160" y="48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36" y="166"/>
                    </a:lnTo>
                    <a:lnTo>
                      <a:pt x="20" y="214"/>
                    </a:lnTo>
                    <a:lnTo>
                      <a:pt x="20" y="214"/>
                    </a:lnTo>
                    <a:lnTo>
                      <a:pt x="14" y="218"/>
                    </a:lnTo>
                    <a:lnTo>
                      <a:pt x="10" y="222"/>
                    </a:lnTo>
                    <a:lnTo>
                      <a:pt x="6" y="226"/>
                    </a:lnTo>
                    <a:lnTo>
                      <a:pt x="2" y="232"/>
                    </a:lnTo>
                    <a:lnTo>
                      <a:pt x="0" y="238"/>
                    </a:lnTo>
                    <a:lnTo>
                      <a:pt x="0" y="246"/>
                    </a:lnTo>
                    <a:lnTo>
                      <a:pt x="0" y="252"/>
                    </a:lnTo>
                    <a:lnTo>
                      <a:pt x="2" y="258"/>
                    </a:lnTo>
                    <a:lnTo>
                      <a:pt x="2" y="258"/>
                    </a:lnTo>
                    <a:lnTo>
                      <a:pt x="8" y="266"/>
                    </a:lnTo>
                    <a:lnTo>
                      <a:pt x="14" y="274"/>
                    </a:lnTo>
                    <a:lnTo>
                      <a:pt x="24" y="278"/>
                    </a:lnTo>
                    <a:lnTo>
                      <a:pt x="34" y="278"/>
                    </a:lnTo>
                    <a:lnTo>
                      <a:pt x="34" y="278"/>
                    </a:lnTo>
                    <a:lnTo>
                      <a:pt x="40" y="278"/>
                    </a:lnTo>
                    <a:lnTo>
                      <a:pt x="46" y="276"/>
                    </a:lnTo>
                    <a:lnTo>
                      <a:pt x="166" y="226"/>
                    </a:lnTo>
                    <a:lnTo>
                      <a:pt x="166" y="226"/>
                    </a:lnTo>
                    <a:lnTo>
                      <a:pt x="180" y="220"/>
                    </a:lnTo>
                    <a:lnTo>
                      <a:pt x="180" y="220"/>
                    </a:lnTo>
                    <a:lnTo>
                      <a:pt x="186" y="216"/>
                    </a:lnTo>
                    <a:lnTo>
                      <a:pt x="192" y="210"/>
                    </a:lnTo>
                    <a:lnTo>
                      <a:pt x="196" y="204"/>
                    </a:lnTo>
                    <a:lnTo>
                      <a:pt x="200" y="196"/>
                    </a:lnTo>
                    <a:lnTo>
                      <a:pt x="212" y="124"/>
                    </a:lnTo>
                    <a:lnTo>
                      <a:pt x="234" y="124"/>
                    </a:lnTo>
                    <a:lnTo>
                      <a:pt x="222" y="198"/>
                    </a:lnTo>
                    <a:lnTo>
                      <a:pt x="222" y="198"/>
                    </a:lnTo>
                    <a:lnTo>
                      <a:pt x="218" y="212"/>
                    </a:lnTo>
                    <a:lnTo>
                      <a:pt x="210" y="224"/>
                    </a:lnTo>
                    <a:lnTo>
                      <a:pt x="200" y="234"/>
                    </a:lnTo>
                    <a:lnTo>
                      <a:pt x="188" y="242"/>
                    </a:lnTo>
                    <a:lnTo>
                      <a:pt x="168" y="250"/>
                    </a:lnTo>
                    <a:lnTo>
                      <a:pt x="188" y="556"/>
                    </a:lnTo>
                    <a:lnTo>
                      <a:pt x="188" y="556"/>
                    </a:lnTo>
                    <a:lnTo>
                      <a:pt x="190" y="568"/>
                    </a:lnTo>
                    <a:lnTo>
                      <a:pt x="194" y="578"/>
                    </a:lnTo>
                    <a:lnTo>
                      <a:pt x="198" y="588"/>
                    </a:lnTo>
                    <a:lnTo>
                      <a:pt x="204" y="596"/>
                    </a:lnTo>
                    <a:lnTo>
                      <a:pt x="214" y="602"/>
                    </a:lnTo>
                    <a:lnTo>
                      <a:pt x="222" y="608"/>
                    </a:lnTo>
                    <a:lnTo>
                      <a:pt x="234" y="610"/>
                    </a:lnTo>
                    <a:lnTo>
                      <a:pt x="244" y="612"/>
                    </a:lnTo>
                    <a:lnTo>
                      <a:pt x="244" y="612"/>
                    </a:lnTo>
                    <a:lnTo>
                      <a:pt x="256" y="610"/>
                    </a:lnTo>
                    <a:lnTo>
                      <a:pt x="266" y="608"/>
                    </a:lnTo>
                    <a:lnTo>
                      <a:pt x="276" y="602"/>
                    </a:lnTo>
                    <a:lnTo>
                      <a:pt x="284" y="596"/>
                    </a:lnTo>
                    <a:lnTo>
                      <a:pt x="290" y="588"/>
                    </a:lnTo>
                    <a:lnTo>
                      <a:pt x="296" y="578"/>
                    </a:lnTo>
                    <a:lnTo>
                      <a:pt x="298" y="568"/>
                    </a:lnTo>
                    <a:lnTo>
                      <a:pt x="300" y="556"/>
                    </a:lnTo>
                    <a:lnTo>
                      <a:pt x="300" y="74"/>
                    </a:lnTo>
                    <a:lnTo>
                      <a:pt x="300" y="74"/>
                    </a:lnTo>
                    <a:lnTo>
                      <a:pt x="298" y="58"/>
                    </a:lnTo>
                    <a:lnTo>
                      <a:pt x="294" y="44"/>
                    </a:lnTo>
                    <a:lnTo>
                      <a:pt x="288" y="32"/>
                    </a:lnTo>
                    <a:lnTo>
                      <a:pt x="278" y="22"/>
                    </a:lnTo>
                    <a:lnTo>
                      <a:pt x="268" y="14"/>
                    </a:lnTo>
                    <a:lnTo>
                      <a:pt x="256" y="6"/>
                    </a:lnTo>
                    <a:lnTo>
                      <a:pt x="242" y="2"/>
                    </a:lnTo>
                    <a:lnTo>
                      <a:pt x="228" y="0"/>
                    </a:lnTo>
                    <a:lnTo>
                      <a:pt x="22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1" name="Freeform 14">
                <a:extLst>
                  <a:ext uri="{FF2B5EF4-FFF2-40B4-BE49-F238E27FC236}">
                    <a16:creationId xmlns:a16="http://schemas.microsoft.com/office/drawing/2014/main" id="{06F1AB6E-3FC7-4308-803D-1E999C838F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" y="3649"/>
                <a:ext cx="68" cy="44"/>
              </a:xfrm>
              <a:custGeom>
                <a:avLst/>
                <a:gdLst>
                  <a:gd name="T0" fmla="*/ 60 w 68"/>
                  <a:gd name="T1" fmla="*/ 0 h 44"/>
                  <a:gd name="T2" fmla="*/ 0 w 68"/>
                  <a:gd name="T3" fmla="*/ 26 h 44"/>
                  <a:gd name="T4" fmla="*/ 4 w 68"/>
                  <a:gd name="T5" fmla="*/ 36 h 44"/>
                  <a:gd name="T6" fmla="*/ 8 w 68"/>
                  <a:gd name="T7" fmla="*/ 44 h 44"/>
                  <a:gd name="T8" fmla="*/ 68 w 68"/>
                  <a:gd name="T9" fmla="*/ 20 h 44"/>
                  <a:gd name="T10" fmla="*/ 60 w 68"/>
                  <a:gd name="T11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8" h="44">
                    <a:moveTo>
                      <a:pt x="60" y="0"/>
                    </a:moveTo>
                    <a:lnTo>
                      <a:pt x="0" y="26"/>
                    </a:lnTo>
                    <a:lnTo>
                      <a:pt x="4" y="36"/>
                    </a:lnTo>
                    <a:lnTo>
                      <a:pt x="8" y="44"/>
                    </a:lnTo>
                    <a:lnTo>
                      <a:pt x="68" y="2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2" name="Freeform 15">
                <a:extLst>
                  <a:ext uri="{FF2B5EF4-FFF2-40B4-BE49-F238E27FC236}">
                    <a16:creationId xmlns:a16="http://schemas.microsoft.com/office/drawing/2014/main" id="{6122D038-8027-48E3-B00A-9475DAFEB9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" y="3689"/>
                <a:ext cx="66" cy="50"/>
              </a:xfrm>
              <a:custGeom>
                <a:avLst/>
                <a:gdLst>
                  <a:gd name="T0" fmla="*/ 62 w 66"/>
                  <a:gd name="T1" fmla="*/ 4 h 50"/>
                  <a:gd name="T2" fmla="*/ 62 w 66"/>
                  <a:gd name="T3" fmla="*/ 0 h 50"/>
                  <a:gd name="T4" fmla="*/ 0 w 66"/>
                  <a:gd name="T5" fmla="*/ 26 h 50"/>
                  <a:gd name="T6" fmla="*/ 2 w 66"/>
                  <a:gd name="T7" fmla="*/ 30 h 50"/>
                  <a:gd name="T8" fmla="*/ 2 w 66"/>
                  <a:gd name="T9" fmla="*/ 30 h 50"/>
                  <a:gd name="T10" fmla="*/ 6 w 66"/>
                  <a:gd name="T11" fmla="*/ 38 h 50"/>
                  <a:gd name="T12" fmla="*/ 14 w 66"/>
                  <a:gd name="T13" fmla="*/ 44 h 50"/>
                  <a:gd name="T14" fmla="*/ 22 w 66"/>
                  <a:gd name="T15" fmla="*/ 48 h 50"/>
                  <a:gd name="T16" fmla="*/ 32 w 66"/>
                  <a:gd name="T17" fmla="*/ 50 h 50"/>
                  <a:gd name="T18" fmla="*/ 32 w 66"/>
                  <a:gd name="T19" fmla="*/ 50 h 50"/>
                  <a:gd name="T20" fmla="*/ 38 w 66"/>
                  <a:gd name="T21" fmla="*/ 50 h 50"/>
                  <a:gd name="T22" fmla="*/ 44 w 66"/>
                  <a:gd name="T23" fmla="*/ 48 h 50"/>
                  <a:gd name="T24" fmla="*/ 44 w 66"/>
                  <a:gd name="T25" fmla="*/ 48 h 50"/>
                  <a:gd name="T26" fmla="*/ 50 w 66"/>
                  <a:gd name="T27" fmla="*/ 44 h 50"/>
                  <a:gd name="T28" fmla="*/ 56 w 66"/>
                  <a:gd name="T29" fmla="*/ 40 h 50"/>
                  <a:gd name="T30" fmla="*/ 60 w 66"/>
                  <a:gd name="T31" fmla="*/ 34 h 50"/>
                  <a:gd name="T32" fmla="*/ 62 w 66"/>
                  <a:gd name="T33" fmla="*/ 30 h 50"/>
                  <a:gd name="T34" fmla="*/ 64 w 66"/>
                  <a:gd name="T35" fmla="*/ 24 h 50"/>
                  <a:gd name="T36" fmla="*/ 66 w 66"/>
                  <a:gd name="T37" fmla="*/ 16 h 50"/>
                  <a:gd name="T38" fmla="*/ 64 w 66"/>
                  <a:gd name="T39" fmla="*/ 10 h 50"/>
                  <a:gd name="T40" fmla="*/ 62 w 66"/>
                  <a:gd name="T41" fmla="*/ 4 h 50"/>
                  <a:gd name="T42" fmla="*/ 62 w 66"/>
                  <a:gd name="T43" fmla="*/ 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50">
                    <a:moveTo>
                      <a:pt x="62" y="4"/>
                    </a:moveTo>
                    <a:lnTo>
                      <a:pt x="62" y="0"/>
                    </a:lnTo>
                    <a:lnTo>
                      <a:pt x="0" y="26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8"/>
                    </a:lnTo>
                    <a:lnTo>
                      <a:pt x="14" y="44"/>
                    </a:lnTo>
                    <a:lnTo>
                      <a:pt x="22" y="48"/>
                    </a:lnTo>
                    <a:lnTo>
                      <a:pt x="32" y="50"/>
                    </a:lnTo>
                    <a:lnTo>
                      <a:pt x="32" y="50"/>
                    </a:lnTo>
                    <a:lnTo>
                      <a:pt x="38" y="50"/>
                    </a:lnTo>
                    <a:lnTo>
                      <a:pt x="44" y="48"/>
                    </a:lnTo>
                    <a:lnTo>
                      <a:pt x="44" y="48"/>
                    </a:lnTo>
                    <a:lnTo>
                      <a:pt x="50" y="44"/>
                    </a:lnTo>
                    <a:lnTo>
                      <a:pt x="56" y="40"/>
                    </a:lnTo>
                    <a:lnTo>
                      <a:pt x="60" y="34"/>
                    </a:lnTo>
                    <a:lnTo>
                      <a:pt x="62" y="30"/>
                    </a:lnTo>
                    <a:lnTo>
                      <a:pt x="64" y="24"/>
                    </a:lnTo>
                    <a:lnTo>
                      <a:pt x="66" y="16"/>
                    </a:lnTo>
                    <a:lnTo>
                      <a:pt x="64" y="10"/>
                    </a:lnTo>
                    <a:lnTo>
                      <a:pt x="62" y="4"/>
                    </a:lnTo>
                    <a:lnTo>
                      <a:pt x="62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3" name="Freeform 16">
                <a:extLst>
                  <a:ext uri="{FF2B5EF4-FFF2-40B4-BE49-F238E27FC236}">
                    <a16:creationId xmlns:a16="http://schemas.microsoft.com/office/drawing/2014/main" id="{FF132E46-A6D5-48CA-B6EB-E1EE25827B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" y="3449"/>
                <a:ext cx="192" cy="612"/>
              </a:xfrm>
              <a:custGeom>
                <a:avLst/>
                <a:gdLst>
                  <a:gd name="T0" fmla="*/ 74 w 192"/>
                  <a:gd name="T1" fmla="*/ 124 h 612"/>
                  <a:gd name="T2" fmla="*/ 98 w 192"/>
                  <a:gd name="T3" fmla="*/ 124 h 612"/>
                  <a:gd name="T4" fmla="*/ 130 w 192"/>
                  <a:gd name="T5" fmla="*/ 206 h 612"/>
                  <a:gd name="T6" fmla="*/ 192 w 192"/>
                  <a:gd name="T7" fmla="*/ 180 h 612"/>
                  <a:gd name="T8" fmla="*/ 138 w 192"/>
                  <a:gd name="T9" fmla="*/ 48 h 612"/>
                  <a:gd name="T10" fmla="*/ 138 w 192"/>
                  <a:gd name="T11" fmla="*/ 48 h 612"/>
                  <a:gd name="T12" fmla="*/ 138 w 192"/>
                  <a:gd name="T13" fmla="*/ 48 h 612"/>
                  <a:gd name="T14" fmla="*/ 138 w 192"/>
                  <a:gd name="T15" fmla="*/ 48 h 612"/>
                  <a:gd name="T16" fmla="*/ 134 w 192"/>
                  <a:gd name="T17" fmla="*/ 38 h 612"/>
                  <a:gd name="T18" fmla="*/ 128 w 192"/>
                  <a:gd name="T19" fmla="*/ 28 h 612"/>
                  <a:gd name="T20" fmla="*/ 120 w 192"/>
                  <a:gd name="T21" fmla="*/ 20 h 612"/>
                  <a:gd name="T22" fmla="*/ 112 w 192"/>
                  <a:gd name="T23" fmla="*/ 14 h 612"/>
                  <a:gd name="T24" fmla="*/ 104 w 192"/>
                  <a:gd name="T25" fmla="*/ 8 h 612"/>
                  <a:gd name="T26" fmla="*/ 94 w 192"/>
                  <a:gd name="T27" fmla="*/ 4 h 612"/>
                  <a:gd name="T28" fmla="*/ 82 w 192"/>
                  <a:gd name="T29" fmla="*/ 2 h 612"/>
                  <a:gd name="T30" fmla="*/ 72 w 192"/>
                  <a:gd name="T31" fmla="*/ 0 h 612"/>
                  <a:gd name="T32" fmla="*/ 72 w 192"/>
                  <a:gd name="T33" fmla="*/ 0 h 612"/>
                  <a:gd name="T34" fmla="*/ 56 w 192"/>
                  <a:gd name="T35" fmla="*/ 2 h 612"/>
                  <a:gd name="T36" fmla="*/ 44 w 192"/>
                  <a:gd name="T37" fmla="*/ 6 h 612"/>
                  <a:gd name="T38" fmla="*/ 30 w 192"/>
                  <a:gd name="T39" fmla="*/ 14 h 612"/>
                  <a:gd name="T40" fmla="*/ 20 w 192"/>
                  <a:gd name="T41" fmla="*/ 22 h 612"/>
                  <a:gd name="T42" fmla="*/ 12 w 192"/>
                  <a:gd name="T43" fmla="*/ 32 h 612"/>
                  <a:gd name="T44" fmla="*/ 4 w 192"/>
                  <a:gd name="T45" fmla="*/ 44 h 612"/>
                  <a:gd name="T46" fmla="*/ 0 w 192"/>
                  <a:gd name="T47" fmla="*/ 58 h 612"/>
                  <a:gd name="T48" fmla="*/ 0 w 192"/>
                  <a:gd name="T49" fmla="*/ 74 h 612"/>
                  <a:gd name="T50" fmla="*/ 0 w 192"/>
                  <a:gd name="T51" fmla="*/ 74 h 612"/>
                  <a:gd name="T52" fmla="*/ 0 w 192"/>
                  <a:gd name="T53" fmla="*/ 82 h 612"/>
                  <a:gd name="T54" fmla="*/ 32 w 192"/>
                  <a:gd name="T55" fmla="*/ 556 h 612"/>
                  <a:gd name="T56" fmla="*/ 32 w 192"/>
                  <a:gd name="T57" fmla="*/ 556 h 612"/>
                  <a:gd name="T58" fmla="*/ 34 w 192"/>
                  <a:gd name="T59" fmla="*/ 568 h 612"/>
                  <a:gd name="T60" fmla="*/ 36 w 192"/>
                  <a:gd name="T61" fmla="*/ 578 h 612"/>
                  <a:gd name="T62" fmla="*/ 42 w 192"/>
                  <a:gd name="T63" fmla="*/ 588 h 612"/>
                  <a:gd name="T64" fmla="*/ 48 w 192"/>
                  <a:gd name="T65" fmla="*/ 596 h 612"/>
                  <a:gd name="T66" fmla="*/ 56 w 192"/>
                  <a:gd name="T67" fmla="*/ 602 h 612"/>
                  <a:gd name="T68" fmla="*/ 66 w 192"/>
                  <a:gd name="T69" fmla="*/ 608 h 612"/>
                  <a:gd name="T70" fmla="*/ 76 w 192"/>
                  <a:gd name="T71" fmla="*/ 610 h 612"/>
                  <a:gd name="T72" fmla="*/ 88 w 192"/>
                  <a:gd name="T73" fmla="*/ 612 h 612"/>
                  <a:gd name="T74" fmla="*/ 88 w 192"/>
                  <a:gd name="T75" fmla="*/ 612 h 612"/>
                  <a:gd name="T76" fmla="*/ 100 w 192"/>
                  <a:gd name="T77" fmla="*/ 610 h 612"/>
                  <a:gd name="T78" fmla="*/ 110 w 192"/>
                  <a:gd name="T79" fmla="*/ 608 h 612"/>
                  <a:gd name="T80" fmla="*/ 120 w 192"/>
                  <a:gd name="T81" fmla="*/ 602 h 612"/>
                  <a:gd name="T82" fmla="*/ 128 w 192"/>
                  <a:gd name="T83" fmla="*/ 596 h 612"/>
                  <a:gd name="T84" fmla="*/ 134 w 192"/>
                  <a:gd name="T85" fmla="*/ 588 h 612"/>
                  <a:gd name="T86" fmla="*/ 140 w 192"/>
                  <a:gd name="T87" fmla="*/ 578 h 612"/>
                  <a:gd name="T88" fmla="*/ 142 w 192"/>
                  <a:gd name="T89" fmla="*/ 568 h 612"/>
                  <a:gd name="T90" fmla="*/ 144 w 192"/>
                  <a:gd name="T91" fmla="*/ 556 h 612"/>
                  <a:gd name="T92" fmla="*/ 144 w 192"/>
                  <a:gd name="T93" fmla="*/ 290 h 612"/>
                  <a:gd name="T94" fmla="*/ 144 w 192"/>
                  <a:gd name="T95" fmla="*/ 290 h 612"/>
                  <a:gd name="T96" fmla="*/ 136 w 192"/>
                  <a:gd name="T97" fmla="*/ 278 h 612"/>
                  <a:gd name="T98" fmla="*/ 74 w 192"/>
                  <a:gd name="T99" fmla="*/ 124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92" h="612">
                    <a:moveTo>
                      <a:pt x="74" y="124"/>
                    </a:moveTo>
                    <a:lnTo>
                      <a:pt x="98" y="124"/>
                    </a:lnTo>
                    <a:lnTo>
                      <a:pt x="130" y="206"/>
                    </a:lnTo>
                    <a:lnTo>
                      <a:pt x="192" y="180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4" y="38"/>
                    </a:lnTo>
                    <a:lnTo>
                      <a:pt x="128" y="28"/>
                    </a:lnTo>
                    <a:lnTo>
                      <a:pt x="120" y="20"/>
                    </a:lnTo>
                    <a:lnTo>
                      <a:pt x="112" y="14"/>
                    </a:lnTo>
                    <a:lnTo>
                      <a:pt x="104" y="8"/>
                    </a:lnTo>
                    <a:lnTo>
                      <a:pt x="94" y="4"/>
                    </a:lnTo>
                    <a:lnTo>
                      <a:pt x="82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6" y="2"/>
                    </a:lnTo>
                    <a:lnTo>
                      <a:pt x="44" y="6"/>
                    </a:lnTo>
                    <a:lnTo>
                      <a:pt x="30" y="14"/>
                    </a:lnTo>
                    <a:lnTo>
                      <a:pt x="20" y="22"/>
                    </a:lnTo>
                    <a:lnTo>
                      <a:pt x="12" y="32"/>
                    </a:lnTo>
                    <a:lnTo>
                      <a:pt x="4" y="44"/>
                    </a:lnTo>
                    <a:lnTo>
                      <a:pt x="0" y="58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82"/>
                    </a:lnTo>
                    <a:lnTo>
                      <a:pt x="32" y="556"/>
                    </a:lnTo>
                    <a:lnTo>
                      <a:pt x="32" y="556"/>
                    </a:lnTo>
                    <a:lnTo>
                      <a:pt x="34" y="568"/>
                    </a:lnTo>
                    <a:lnTo>
                      <a:pt x="36" y="578"/>
                    </a:lnTo>
                    <a:lnTo>
                      <a:pt x="42" y="588"/>
                    </a:lnTo>
                    <a:lnTo>
                      <a:pt x="48" y="596"/>
                    </a:lnTo>
                    <a:lnTo>
                      <a:pt x="56" y="602"/>
                    </a:lnTo>
                    <a:lnTo>
                      <a:pt x="66" y="608"/>
                    </a:lnTo>
                    <a:lnTo>
                      <a:pt x="76" y="610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100" y="610"/>
                    </a:lnTo>
                    <a:lnTo>
                      <a:pt x="110" y="608"/>
                    </a:lnTo>
                    <a:lnTo>
                      <a:pt x="120" y="602"/>
                    </a:lnTo>
                    <a:lnTo>
                      <a:pt x="128" y="596"/>
                    </a:lnTo>
                    <a:lnTo>
                      <a:pt x="134" y="588"/>
                    </a:lnTo>
                    <a:lnTo>
                      <a:pt x="140" y="578"/>
                    </a:lnTo>
                    <a:lnTo>
                      <a:pt x="142" y="568"/>
                    </a:lnTo>
                    <a:lnTo>
                      <a:pt x="144" y="556"/>
                    </a:lnTo>
                    <a:lnTo>
                      <a:pt x="144" y="290"/>
                    </a:lnTo>
                    <a:lnTo>
                      <a:pt x="144" y="290"/>
                    </a:lnTo>
                    <a:lnTo>
                      <a:pt x="136" y="278"/>
                    </a:lnTo>
                    <a:lnTo>
                      <a:pt x="74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4" name="Freeform 17">
                <a:extLst>
                  <a:ext uri="{FF2B5EF4-FFF2-40B4-BE49-F238E27FC236}">
                    <a16:creationId xmlns:a16="http://schemas.microsoft.com/office/drawing/2014/main" id="{275304EC-A15C-4C26-A698-E18C42CDB7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" y="3261"/>
                <a:ext cx="178" cy="66"/>
              </a:xfrm>
              <a:custGeom>
                <a:avLst/>
                <a:gdLst>
                  <a:gd name="T0" fmla="*/ 178 w 178"/>
                  <a:gd name="T1" fmla="*/ 66 h 66"/>
                  <a:gd name="T2" fmla="*/ 0 w 178"/>
                  <a:gd name="T3" fmla="*/ 66 h 66"/>
                  <a:gd name="T4" fmla="*/ 20 w 178"/>
                  <a:gd name="T5" fmla="*/ 32 h 66"/>
                  <a:gd name="T6" fmla="*/ 6 w 178"/>
                  <a:gd name="T7" fmla="*/ 0 h 66"/>
                  <a:gd name="T8" fmla="*/ 178 w 178"/>
                  <a:gd name="T9" fmla="*/ 34 h 66"/>
                  <a:gd name="T10" fmla="*/ 178 w 178"/>
                  <a:gd name="T1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66">
                    <a:moveTo>
                      <a:pt x="178" y="66"/>
                    </a:moveTo>
                    <a:lnTo>
                      <a:pt x="0" y="66"/>
                    </a:lnTo>
                    <a:lnTo>
                      <a:pt x="20" y="32"/>
                    </a:lnTo>
                    <a:lnTo>
                      <a:pt x="6" y="0"/>
                    </a:lnTo>
                    <a:lnTo>
                      <a:pt x="178" y="34"/>
                    </a:lnTo>
                    <a:lnTo>
                      <a:pt x="178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5" name="Freeform 18">
                <a:extLst>
                  <a:ext uri="{FF2B5EF4-FFF2-40B4-BE49-F238E27FC236}">
                    <a16:creationId xmlns:a16="http://schemas.microsoft.com/office/drawing/2014/main" id="{7B84CF73-20E9-4BC6-9E21-0833DC5965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" y="3349"/>
                <a:ext cx="146" cy="78"/>
              </a:xfrm>
              <a:custGeom>
                <a:avLst/>
                <a:gdLst>
                  <a:gd name="T0" fmla="*/ 2 w 146"/>
                  <a:gd name="T1" fmla="*/ 0 h 78"/>
                  <a:gd name="T2" fmla="*/ 2 w 146"/>
                  <a:gd name="T3" fmla="*/ 0 h 78"/>
                  <a:gd name="T4" fmla="*/ 0 w 146"/>
                  <a:gd name="T5" fmla="*/ 6 h 78"/>
                  <a:gd name="T6" fmla="*/ 0 w 146"/>
                  <a:gd name="T7" fmla="*/ 6 h 78"/>
                  <a:gd name="T8" fmla="*/ 2 w 146"/>
                  <a:gd name="T9" fmla="*/ 20 h 78"/>
                  <a:gd name="T10" fmla="*/ 6 w 146"/>
                  <a:gd name="T11" fmla="*/ 34 h 78"/>
                  <a:gd name="T12" fmla="*/ 14 w 146"/>
                  <a:gd name="T13" fmla="*/ 46 h 78"/>
                  <a:gd name="T14" fmla="*/ 22 w 146"/>
                  <a:gd name="T15" fmla="*/ 58 h 78"/>
                  <a:gd name="T16" fmla="*/ 32 w 146"/>
                  <a:gd name="T17" fmla="*/ 66 h 78"/>
                  <a:gd name="T18" fmla="*/ 44 w 146"/>
                  <a:gd name="T19" fmla="*/ 72 h 78"/>
                  <a:gd name="T20" fmla="*/ 58 w 146"/>
                  <a:gd name="T21" fmla="*/ 78 h 78"/>
                  <a:gd name="T22" fmla="*/ 74 w 146"/>
                  <a:gd name="T23" fmla="*/ 78 h 78"/>
                  <a:gd name="T24" fmla="*/ 74 w 146"/>
                  <a:gd name="T25" fmla="*/ 78 h 78"/>
                  <a:gd name="T26" fmla="*/ 88 w 146"/>
                  <a:gd name="T27" fmla="*/ 78 h 78"/>
                  <a:gd name="T28" fmla="*/ 102 w 146"/>
                  <a:gd name="T29" fmla="*/ 72 h 78"/>
                  <a:gd name="T30" fmla="*/ 114 w 146"/>
                  <a:gd name="T31" fmla="*/ 66 h 78"/>
                  <a:gd name="T32" fmla="*/ 124 w 146"/>
                  <a:gd name="T33" fmla="*/ 58 h 78"/>
                  <a:gd name="T34" fmla="*/ 134 w 146"/>
                  <a:gd name="T35" fmla="*/ 46 h 78"/>
                  <a:gd name="T36" fmla="*/ 140 w 146"/>
                  <a:gd name="T37" fmla="*/ 34 h 78"/>
                  <a:gd name="T38" fmla="*/ 144 w 146"/>
                  <a:gd name="T39" fmla="*/ 20 h 78"/>
                  <a:gd name="T40" fmla="*/ 146 w 146"/>
                  <a:gd name="T41" fmla="*/ 6 h 78"/>
                  <a:gd name="T42" fmla="*/ 146 w 146"/>
                  <a:gd name="T43" fmla="*/ 6 h 78"/>
                  <a:gd name="T44" fmla="*/ 146 w 146"/>
                  <a:gd name="T45" fmla="*/ 0 h 78"/>
                  <a:gd name="T46" fmla="*/ 2 w 146"/>
                  <a:gd name="T4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6" h="78">
                    <a:moveTo>
                      <a:pt x="2" y="0"/>
                    </a:moveTo>
                    <a:lnTo>
                      <a:pt x="2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20"/>
                    </a:lnTo>
                    <a:lnTo>
                      <a:pt x="6" y="34"/>
                    </a:lnTo>
                    <a:lnTo>
                      <a:pt x="14" y="46"/>
                    </a:lnTo>
                    <a:lnTo>
                      <a:pt x="22" y="58"/>
                    </a:lnTo>
                    <a:lnTo>
                      <a:pt x="32" y="66"/>
                    </a:lnTo>
                    <a:lnTo>
                      <a:pt x="44" y="72"/>
                    </a:lnTo>
                    <a:lnTo>
                      <a:pt x="58" y="78"/>
                    </a:lnTo>
                    <a:lnTo>
                      <a:pt x="74" y="78"/>
                    </a:lnTo>
                    <a:lnTo>
                      <a:pt x="74" y="78"/>
                    </a:lnTo>
                    <a:lnTo>
                      <a:pt x="88" y="78"/>
                    </a:lnTo>
                    <a:lnTo>
                      <a:pt x="102" y="72"/>
                    </a:lnTo>
                    <a:lnTo>
                      <a:pt x="114" y="66"/>
                    </a:lnTo>
                    <a:lnTo>
                      <a:pt x="124" y="58"/>
                    </a:lnTo>
                    <a:lnTo>
                      <a:pt x="134" y="46"/>
                    </a:lnTo>
                    <a:lnTo>
                      <a:pt x="140" y="34"/>
                    </a:lnTo>
                    <a:lnTo>
                      <a:pt x="144" y="20"/>
                    </a:lnTo>
                    <a:lnTo>
                      <a:pt x="146" y="6"/>
                    </a:lnTo>
                    <a:lnTo>
                      <a:pt x="146" y="6"/>
                    </a:lnTo>
                    <a:lnTo>
                      <a:pt x="146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74" name="그룹 73">
              <a:extLst>
                <a:ext uri="{FF2B5EF4-FFF2-40B4-BE49-F238E27FC236}">
                  <a16:creationId xmlns:a16="http://schemas.microsoft.com/office/drawing/2014/main" id="{9E96618E-A13E-4169-A6B7-B3B2D797A130}"/>
                </a:ext>
              </a:extLst>
            </p:cNvPr>
            <p:cNvGrpSpPr/>
            <p:nvPr/>
          </p:nvGrpSpPr>
          <p:grpSpPr>
            <a:xfrm>
              <a:off x="7543227" y="5842552"/>
              <a:ext cx="685269" cy="574976"/>
              <a:chOff x="-2097246" y="1633817"/>
              <a:chExt cx="3018646" cy="2532804"/>
            </a:xfrm>
            <a:solidFill>
              <a:srgbClr val="B4C6E6"/>
            </a:solidFill>
            <a:effectLst/>
          </p:grpSpPr>
          <p:sp>
            <p:nvSpPr>
              <p:cNvPr id="82" name="자유형: 도형 81">
                <a:extLst>
                  <a:ext uri="{FF2B5EF4-FFF2-40B4-BE49-F238E27FC236}">
                    <a16:creationId xmlns:a16="http://schemas.microsoft.com/office/drawing/2014/main" id="{41ABD001-2F67-4B47-A946-14E9DA1B8A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33426" y="2117676"/>
                <a:ext cx="790656" cy="768601"/>
              </a:xfrm>
              <a:custGeom>
                <a:avLst/>
                <a:gdLst>
                  <a:gd name="connsiteX0" fmla="*/ 364540 w 790656"/>
                  <a:gd name="connsiteY0" fmla="*/ 0 h 768601"/>
                  <a:gd name="connsiteX1" fmla="*/ 392417 w 790656"/>
                  <a:gd name="connsiteY1" fmla="*/ 0 h 768601"/>
                  <a:gd name="connsiteX2" fmla="*/ 460117 w 790656"/>
                  <a:gd name="connsiteY2" fmla="*/ 19912 h 768601"/>
                  <a:gd name="connsiteX3" fmla="*/ 509897 w 790656"/>
                  <a:gd name="connsiteY3" fmla="*/ 39824 h 768601"/>
                  <a:gd name="connsiteX4" fmla="*/ 557686 w 790656"/>
                  <a:gd name="connsiteY4" fmla="*/ 69692 h 768601"/>
                  <a:gd name="connsiteX5" fmla="*/ 597510 w 790656"/>
                  <a:gd name="connsiteY5" fmla="*/ 107525 h 768601"/>
                  <a:gd name="connsiteX6" fmla="*/ 635343 w 790656"/>
                  <a:gd name="connsiteY6" fmla="*/ 147349 h 768601"/>
                  <a:gd name="connsiteX7" fmla="*/ 655255 w 790656"/>
                  <a:gd name="connsiteY7" fmla="*/ 185181 h 768601"/>
                  <a:gd name="connsiteX8" fmla="*/ 693087 w 790656"/>
                  <a:gd name="connsiteY8" fmla="*/ 252882 h 768601"/>
                  <a:gd name="connsiteX9" fmla="*/ 790656 w 790656"/>
                  <a:gd name="connsiteY9" fmla="*/ 613288 h 768601"/>
                  <a:gd name="connsiteX10" fmla="*/ 790656 w 790656"/>
                  <a:gd name="connsiteY10" fmla="*/ 621253 h 768601"/>
                  <a:gd name="connsiteX11" fmla="*/ 790656 w 790656"/>
                  <a:gd name="connsiteY11" fmla="*/ 641165 h 768601"/>
                  <a:gd name="connsiteX12" fmla="*/ 780700 w 790656"/>
                  <a:gd name="connsiteY12" fmla="*/ 690945 h 768601"/>
                  <a:gd name="connsiteX13" fmla="*/ 762779 w 790656"/>
                  <a:gd name="connsiteY13" fmla="*/ 728777 h 768601"/>
                  <a:gd name="connsiteX14" fmla="*/ 722955 w 790656"/>
                  <a:gd name="connsiteY14" fmla="*/ 758645 h 768601"/>
                  <a:gd name="connsiteX15" fmla="*/ 665211 w 790656"/>
                  <a:gd name="connsiteY15" fmla="*/ 768601 h 768601"/>
                  <a:gd name="connsiteX16" fmla="*/ 159446 w 790656"/>
                  <a:gd name="connsiteY16" fmla="*/ 768601 h 768601"/>
                  <a:gd name="connsiteX17" fmla="*/ 131570 w 790656"/>
                  <a:gd name="connsiteY17" fmla="*/ 768601 h 768601"/>
                  <a:gd name="connsiteX18" fmla="*/ 101702 w 790656"/>
                  <a:gd name="connsiteY18" fmla="*/ 768601 h 768601"/>
                  <a:gd name="connsiteX19" fmla="*/ 81790 w 790656"/>
                  <a:gd name="connsiteY19" fmla="*/ 748689 h 768601"/>
                  <a:gd name="connsiteX20" fmla="*/ 63869 w 790656"/>
                  <a:gd name="connsiteY20" fmla="*/ 738733 h 768601"/>
                  <a:gd name="connsiteX21" fmla="*/ 43957 w 790656"/>
                  <a:gd name="connsiteY21" fmla="*/ 708865 h 768601"/>
                  <a:gd name="connsiteX22" fmla="*/ 34001 w 790656"/>
                  <a:gd name="connsiteY22" fmla="*/ 690945 h 768601"/>
                  <a:gd name="connsiteX23" fmla="*/ 34001 w 790656"/>
                  <a:gd name="connsiteY23" fmla="*/ 671033 h 768601"/>
                  <a:gd name="connsiteX24" fmla="*/ 43957 w 790656"/>
                  <a:gd name="connsiteY24" fmla="*/ 631209 h 768601"/>
                  <a:gd name="connsiteX25" fmla="*/ 63869 w 790656"/>
                  <a:gd name="connsiteY25" fmla="*/ 603332 h 768601"/>
                  <a:gd name="connsiteX26" fmla="*/ 81790 w 790656"/>
                  <a:gd name="connsiteY26" fmla="*/ 583420 h 768601"/>
                  <a:gd name="connsiteX27" fmla="*/ 101702 w 790656"/>
                  <a:gd name="connsiteY27" fmla="*/ 573464 h 768601"/>
                  <a:gd name="connsiteX28" fmla="*/ 131570 w 790656"/>
                  <a:gd name="connsiteY28" fmla="*/ 573464 h 768601"/>
                  <a:gd name="connsiteX29" fmla="*/ 209226 w 790656"/>
                  <a:gd name="connsiteY29" fmla="*/ 573464 h 768601"/>
                  <a:gd name="connsiteX30" fmla="*/ 247059 w 790656"/>
                  <a:gd name="connsiteY30" fmla="*/ 573464 h 768601"/>
                  <a:gd name="connsiteX31" fmla="*/ 452152 w 790656"/>
                  <a:gd name="connsiteY31" fmla="*/ 573464 h 768601"/>
                  <a:gd name="connsiteX32" fmla="*/ 529809 w 790656"/>
                  <a:gd name="connsiteY32" fmla="*/ 573464 h 768601"/>
                  <a:gd name="connsiteX33" fmla="*/ 499941 w 790656"/>
                  <a:gd name="connsiteY33" fmla="*/ 457975 h 768601"/>
                  <a:gd name="connsiteX34" fmla="*/ 480029 w 790656"/>
                  <a:gd name="connsiteY34" fmla="*/ 438063 h 768601"/>
                  <a:gd name="connsiteX35" fmla="*/ 452152 w 790656"/>
                  <a:gd name="connsiteY35" fmla="*/ 428107 h 768601"/>
                  <a:gd name="connsiteX36" fmla="*/ 432240 w 790656"/>
                  <a:gd name="connsiteY36" fmla="*/ 448019 h 768601"/>
                  <a:gd name="connsiteX37" fmla="*/ 432240 w 790656"/>
                  <a:gd name="connsiteY37" fmla="*/ 475896 h 768601"/>
                  <a:gd name="connsiteX38" fmla="*/ 442196 w 790656"/>
                  <a:gd name="connsiteY38" fmla="*/ 515719 h 768601"/>
                  <a:gd name="connsiteX39" fmla="*/ 237103 w 790656"/>
                  <a:gd name="connsiteY39" fmla="*/ 515719 h 768601"/>
                  <a:gd name="connsiteX40" fmla="*/ 235234 w 790656"/>
                  <a:gd name="connsiteY40" fmla="*/ 504350 h 768601"/>
                  <a:gd name="connsiteX41" fmla="*/ 76200 w 790656"/>
                  <a:gd name="connsiteY41" fmla="*/ 501699 h 768601"/>
                  <a:gd name="connsiteX42" fmla="*/ 0 w 790656"/>
                  <a:gd name="connsiteY42" fmla="*/ 584249 h 768601"/>
                  <a:gd name="connsiteX43" fmla="*/ 41275 w 790656"/>
                  <a:gd name="connsiteY43" fmla="*/ 247699 h 768601"/>
                  <a:gd name="connsiteX44" fmla="*/ 107950 w 790656"/>
                  <a:gd name="connsiteY44" fmla="*/ 136574 h 768601"/>
                  <a:gd name="connsiteX45" fmla="*/ 250936 w 790656"/>
                  <a:gd name="connsiteY45" fmla="*/ 115278 h 768601"/>
                  <a:gd name="connsiteX46" fmla="*/ 247059 w 790656"/>
                  <a:gd name="connsiteY46" fmla="*/ 107525 h 768601"/>
                  <a:gd name="connsiteX47" fmla="*/ 304804 w 790656"/>
                  <a:gd name="connsiteY47" fmla="*/ 59736 h 768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790656" h="768601">
                    <a:moveTo>
                      <a:pt x="364540" y="0"/>
                    </a:moveTo>
                    <a:lnTo>
                      <a:pt x="392417" y="0"/>
                    </a:lnTo>
                    <a:lnTo>
                      <a:pt x="460117" y="19912"/>
                    </a:lnTo>
                    <a:lnTo>
                      <a:pt x="509897" y="39824"/>
                    </a:lnTo>
                    <a:lnTo>
                      <a:pt x="557686" y="69692"/>
                    </a:lnTo>
                    <a:lnTo>
                      <a:pt x="597510" y="107525"/>
                    </a:lnTo>
                    <a:lnTo>
                      <a:pt x="635343" y="147349"/>
                    </a:lnTo>
                    <a:lnTo>
                      <a:pt x="655255" y="185181"/>
                    </a:lnTo>
                    <a:lnTo>
                      <a:pt x="693087" y="252882"/>
                    </a:lnTo>
                    <a:lnTo>
                      <a:pt x="790656" y="613288"/>
                    </a:lnTo>
                    <a:lnTo>
                      <a:pt x="790656" y="621253"/>
                    </a:lnTo>
                    <a:lnTo>
                      <a:pt x="790656" y="641165"/>
                    </a:lnTo>
                    <a:lnTo>
                      <a:pt x="780700" y="690945"/>
                    </a:lnTo>
                    <a:lnTo>
                      <a:pt x="762779" y="728777"/>
                    </a:lnTo>
                    <a:lnTo>
                      <a:pt x="722955" y="758645"/>
                    </a:lnTo>
                    <a:lnTo>
                      <a:pt x="665211" y="768601"/>
                    </a:lnTo>
                    <a:lnTo>
                      <a:pt x="159446" y="768601"/>
                    </a:lnTo>
                    <a:lnTo>
                      <a:pt x="131570" y="768601"/>
                    </a:lnTo>
                    <a:lnTo>
                      <a:pt x="101702" y="768601"/>
                    </a:lnTo>
                    <a:lnTo>
                      <a:pt x="81790" y="748689"/>
                    </a:lnTo>
                    <a:lnTo>
                      <a:pt x="63869" y="738733"/>
                    </a:lnTo>
                    <a:lnTo>
                      <a:pt x="43957" y="708865"/>
                    </a:lnTo>
                    <a:lnTo>
                      <a:pt x="34001" y="690945"/>
                    </a:lnTo>
                    <a:lnTo>
                      <a:pt x="34001" y="671033"/>
                    </a:lnTo>
                    <a:lnTo>
                      <a:pt x="43957" y="631209"/>
                    </a:lnTo>
                    <a:lnTo>
                      <a:pt x="63869" y="603332"/>
                    </a:lnTo>
                    <a:lnTo>
                      <a:pt x="81790" y="583420"/>
                    </a:lnTo>
                    <a:lnTo>
                      <a:pt x="101702" y="573464"/>
                    </a:lnTo>
                    <a:lnTo>
                      <a:pt x="131570" y="573464"/>
                    </a:lnTo>
                    <a:lnTo>
                      <a:pt x="209226" y="573464"/>
                    </a:lnTo>
                    <a:lnTo>
                      <a:pt x="247059" y="573464"/>
                    </a:lnTo>
                    <a:lnTo>
                      <a:pt x="452152" y="573464"/>
                    </a:lnTo>
                    <a:lnTo>
                      <a:pt x="529809" y="573464"/>
                    </a:lnTo>
                    <a:lnTo>
                      <a:pt x="499941" y="457975"/>
                    </a:lnTo>
                    <a:lnTo>
                      <a:pt x="480029" y="438063"/>
                    </a:lnTo>
                    <a:lnTo>
                      <a:pt x="452152" y="428107"/>
                    </a:lnTo>
                    <a:lnTo>
                      <a:pt x="432240" y="448019"/>
                    </a:lnTo>
                    <a:lnTo>
                      <a:pt x="432240" y="475896"/>
                    </a:lnTo>
                    <a:lnTo>
                      <a:pt x="442196" y="515719"/>
                    </a:lnTo>
                    <a:lnTo>
                      <a:pt x="237103" y="515719"/>
                    </a:lnTo>
                    <a:lnTo>
                      <a:pt x="235234" y="504350"/>
                    </a:lnTo>
                    <a:lnTo>
                      <a:pt x="76200" y="501699"/>
                    </a:lnTo>
                    <a:lnTo>
                      <a:pt x="0" y="584249"/>
                    </a:lnTo>
                    <a:lnTo>
                      <a:pt x="41275" y="247699"/>
                    </a:lnTo>
                    <a:lnTo>
                      <a:pt x="107950" y="136574"/>
                    </a:lnTo>
                    <a:lnTo>
                      <a:pt x="250936" y="115278"/>
                    </a:lnTo>
                    <a:lnTo>
                      <a:pt x="247059" y="107525"/>
                    </a:lnTo>
                    <a:lnTo>
                      <a:pt x="304804" y="597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83" name="그룹 82">
                <a:extLst>
                  <a:ext uri="{FF2B5EF4-FFF2-40B4-BE49-F238E27FC236}">
                    <a16:creationId xmlns:a16="http://schemas.microsoft.com/office/drawing/2014/main" id="{80C775B6-BD5D-4E38-9A44-5EE2963C1E58}"/>
                  </a:ext>
                </a:extLst>
              </p:cNvPr>
              <p:cNvGrpSpPr/>
              <p:nvPr/>
            </p:nvGrpSpPr>
            <p:grpSpPr>
              <a:xfrm>
                <a:off x="-2097246" y="1633817"/>
                <a:ext cx="3018646" cy="2532804"/>
                <a:chOff x="-2097246" y="1633817"/>
                <a:chExt cx="3018646" cy="2532804"/>
              </a:xfrm>
              <a:grpFill/>
            </p:grpSpPr>
            <p:sp>
              <p:nvSpPr>
                <p:cNvPr id="84" name="Freeform 15">
                  <a:extLst>
                    <a:ext uri="{FF2B5EF4-FFF2-40B4-BE49-F238E27FC236}">
                      <a16:creationId xmlns:a16="http://schemas.microsoft.com/office/drawing/2014/main" id="{AA47D4E2-8D37-43A1-ADED-E679E6A0C7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2097246" y="2934070"/>
                  <a:ext cx="3018646" cy="1232551"/>
                </a:xfrm>
                <a:custGeom>
                  <a:avLst/>
                  <a:gdLst>
                    <a:gd name="T0" fmla="*/ 1433 w 1516"/>
                    <a:gd name="T1" fmla="*/ 0 h 619"/>
                    <a:gd name="T2" fmla="*/ 83 w 1516"/>
                    <a:gd name="T3" fmla="*/ 0 h 619"/>
                    <a:gd name="T4" fmla="*/ 0 w 1516"/>
                    <a:gd name="T5" fmla="*/ 0 h 619"/>
                    <a:gd name="T6" fmla="*/ 0 w 1516"/>
                    <a:gd name="T7" fmla="*/ 102 h 619"/>
                    <a:gd name="T8" fmla="*/ 83 w 1516"/>
                    <a:gd name="T9" fmla="*/ 102 h 619"/>
                    <a:gd name="T10" fmla="*/ 83 w 1516"/>
                    <a:gd name="T11" fmla="*/ 619 h 619"/>
                    <a:gd name="T12" fmla="*/ 1433 w 1516"/>
                    <a:gd name="T13" fmla="*/ 619 h 619"/>
                    <a:gd name="T14" fmla="*/ 1433 w 1516"/>
                    <a:gd name="T15" fmla="*/ 102 h 619"/>
                    <a:gd name="T16" fmla="*/ 1516 w 1516"/>
                    <a:gd name="T17" fmla="*/ 102 h 619"/>
                    <a:gd name="T18" fmla="*/ 1516 w 1516"/>
                    <a:gd name="T19" fmla="*/ 0 h 619"/>
                    <a:gd name="T20" fmla="*/ 1433 w 1516"/>
                    <a:gd name="T21" fmla="*/ 0 h 619"/>
                    <a:gd name="T22" fmla="*/ 1433 w 1516"/>
                    <a:gd name="T23" fmla="*/ 0 h 6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16" h="619">
                      <a:moveTo>
                        <a:pt x="1433" y="0"/>
                      </a:moveTo>
                      <a:lnTo>
                        <a:pt x="83" y="0"/>
                      </a:lnTo>
                      <a:lnTo>
                        <a:pt x="0" y="0"/>
                      </a:lnTo>
                      <a:lnTo>
                        <a:pt x="0" y="102"/>
                      </a:lnTo>
                      <a:lnTo>
                        <a:pt x="83" y="102"/>
                      </a:lnTo>
                      <a:lnTo>
                        <a:pt x="83" y="619"/>
                      </a:lnTo>
                      <a:lnTo>
                        <a:pt x="1433" y="619"/>
                      </a:lnTo>
                      <a:lnTo>
                        <a:pt x="1433" y="102"/>
                      </a:lnTo>
                      <a:lnTo>
                        <a:pt x="1516" y="102"/>
                      </a:lnTo>
                      <a:lnTo>
                        <a:pt x="1516" y="0"/>
                      </a:lnTo>
                      <a:lnTo>
                        <a:pt x="1433" y="0"/>
                      </a:lnTo>
                      <a:lnTo>
                        <a:pt x="143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5" name="Freeform 6">
                  <a:extLst>
                    <a:ext uri="{FF2B5EF4-FFF2-40B4-BE49-F238E27FC236}">
                      <a16:creationId xmlns:a16="http://schemas.microsoft.com/office/drawing/2014/main" id="{7DA2CE7F-CA9B-42D5-848D-EE0F033200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80188" y="2332731"/>
                  <a:ext cx="310625" cy="553555"/>
                </a:xfrm>
                <a:custGeom>
                  <a:avLst/>
                  <a:gdLst>
                    <a:gd name="T0" fmla="*/ 131 w 156"/>
                    <a:gd name="T1" fmla="*/ 180 h 278"/>
                    <a:gd name="T2" fmla="*/ 156 w 156"/>
                    <a:gd name="T3" fmla="*/ 5 h 278"/>
                    <a:gd name="T4" fmla="*/ 156 w 156"/>
                    <a:gd name="T5" fmla="*/ 5 h 278"/>
                    <a:gd name="T6" fmla="*/ 151 w 156"/>
                    <a:gd name="T7" fmla="*/ 0 h 278"/>
                    <a:gd name="T8" fmla="*/ 0 w 156"/>
                    <a:gd name="T9" fmla="*/ 278 h 278"/>
                    <a:gd name="T10" fmla="*/ 131 w 156"/>
                    <a:gd name="T11" fmla="*/ 278 h 278"/>
                    <a:gd name="T12" fmla="*/ 131 w 156"/>
                    <a:gd name="T13" fmla="*/ 278 h 278"/>
                    <a:gd name="T14" fmla="*/ 121 w 156"/>
                    <a:gd name="T15" fmla="*/ 258 h 278"/>
                    <a:gd name="T16" fmla="*/ 112 w 156"/>
                    <a:gd name="T17" fmla="*/ 229 h 278"/>
                    <a:gd name="T18" fmla="*/ 112 w 156"/>
                    <a:gd name="T19" fmla="*/ 229 h 278"/>
                    <a:gd name="T20" fmla="*/ 117 w 156"/>
                    <a:gd name="T21" fmla="*/ 204 h 278"/>
                    <a:gd name="T22" fmla="*/ 131 w 156"/>
                    <a:gd name="T23" fmla="*/ 180 h 278"/>
                    <a:gd name="T24" fmla="*/ 131 w 156"/>
                    <a:gd name="T25" fmla="*/ 18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6" h="278">
                      <a:moveTo>
                        <a:pt x="131" y="180"/>
                      </a:moveTo>
                      <a:lnTo>
                        <a:pt x="156" y="5"/>
                      </a:lnTo>
                      <a:lnTo>
                        <a:pt x="156" y="5"/>
                      </a:lnTo>
                      <a:lnTo>
                        <a:pt x="151" y="0"/>
                      </a:lnTo>
                      <a:lnTo>
                        <a:pt x="0" y="278"/>
                      </a:lnTo>
                      <a:lnTo>
                        <a:pt x="131" y="278"/>
                      </a:lnTo>
                      <a:lnTo>
                        <a:pt x="131" y="278"/>
                      </a:lnTo>
                      <a:lnTo>
                        <a:pt x="121" y="258"/>
                      </a:lnTo>
                      <a:lnTo>
                        <a:pt x="112" y="229"/>
                      </a:lnTo>
                      <a:lnTo>
                        <a:pt x="112" y="229"/>
                      </a:lnTo>
                      <a:lnTo>
                        <a:pt x="117" y="204"/>
                      </a:lnTo>
                      <a:lnTo>
                        <a:pt x="131" y="180"/>
                      </a:lnTo>
                      <a:lnTo>
                        <a:pt x="131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6" name="Freeform 8">
                  <a:extLst>
                    <a:ext uri="{FF2B5EF4-FFF2-40B4-BE49-F238E27FC236}">
                      <a16:creationId xmlns:a16="http://schemas.microsoft.com/office/drawing/2014/main" id="{684567B2-1CCE-46B1-B68F-B0D2A50CC2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42352" y="1633817"/>
                  <a:ext cx="583418" cy="571473"/>
                </a:xfrm>
                <a:custGeom>
                  <a:avLst/>
                  <a:gdLst>
                    <a:gd name="T0" fmla="*/ 29 w 293"/>
                    <a:gd name="T1" fmla="*/ 224 h 287"/>
                    <a:gd name="T2" fmla="*/ 29 w 293"/>
                    <a:gd name="T3" fmla="*/ 224 h 287"/>
                    <a:gd name="T4" fmla="*/ 39 w 293"/>
                    <a:gd name="T5" fmla="*/ 219 h 287"/>
                    <a:gd name="T6" fmla="*/ 39 w 293"/>
                    <a:gd name="T7" fmla="*/ 219 h 287"/>
                    <a:gd name="T8" fmla="*/ 44 w 293"/>
                    <a:gd name="T9" fmla="*/ 214 h 287"/>
                    <a:gd name="T10" fmla="*/ 54 w 293"/>
                    <a:gd name="T11" fmla="*/ 214 h 287"/>
                    <a:gd name="T12" fmla="*/ 59 w 293"/>
                    <a:gd name="T13" fmla="*/ 209 h 287"/>
                    <a:gd name="T14" fmla="*/ 68 w 293"/>
                    <a:gd name="T15" fmla="*/ 209 h 287"/>
                    <a:gd name="T16" fmla="*/ 68 w 293"/>
                    <a:gd name="T17" fmla="*/ 209 h 287"/>
                    <a:gd name="T18" fmla="*/ 68 w 293"/>
                    <a:gd name="T19" fmla="*/ 209 h 287"/>
                    <a:gd name="T20" fmla="*/ 73 w 293"/>
                    <a:gd name="T21" fmla="*/ 209 h 287"/>
                    <a:gd name="T22" fmla="*/ 83 w 293"/>
                    <a:gd name="T23" fmla="*/ 209 h 287"/>
                    <a:gd name="T24" fmla="*/ 88 w 293"/>
                    <a:gd name="T25" fmla="*/ 209 h 287"/>
                    <a:gd name="T26" fmla="*/ 98 w 293"/>
                    <a:gd name="T27" fmla="*/ 214 h 287"/>
                    <a:gd name="T28" fmla="*/ 98 w 293"/>
                    <a:gd name="T29" fmla="*/ 214 h 287"/>
                    <a:gd name="T30" fmla="*/ 98 w 293"/>
                    <a:gd name="T31" fmla="*/ 214 h 287"/>
                    <a:gd name="T32" fmla="*/ 98 w 293"/>
                    <a:gd name="T33" fmla="*/ 214 h 287"/>
                    <a:gd name="T34" fmla="*/ 112 w 293"/>
                    <a:gd name="T35" fmla="*/ 219 h 287"/>
                    <a:gd name="T36" fmla="*/ 137 w 293"/>
                    <a:gd name="T37" fmla="*/ 243 h 287"/>
                    <a:gd name="T38" fmla="*/ 141 w 293"/>
                    <a:gd name="T39" fmla="*/ 243 h 287"/>
                    <a:gd name="T40" fmla="*/ 146 w 293"/>
                    <a:gd name="T41" fmla="*/ 258 h 287"/>
                    <a:gd name="T42" fmla="*/ 151 w 293"/>
                    <a:gd name="T43" fmla="*/ 273 h 287"/>
                    <a:gd name="T44" fmla="*/ 156 w 293"/>
                    <a:gd name="T45" fmla="*/ 287 h 287"/>
                    <a:gd name="T46" fmla="*/ 200 w 293"/>
                    <a:gd name="T47" fmla="*/ 278 h 287"/>
                    <a:gd name="T48" fmla="*/ 229 w 293"/>
                    <a:gd name="T49" fmla="*/ 263 h 287"/>
                    <a:gd name="T50" fmla="*/ 249 w 293"/>
                    <a:gd name="T51" fmla="*/ 243 h 287"/>
                    <a:gd name="T52" fmla="*/ 254 w 293"/>
                    <a:gd name="T53" fmla="*/ 243 h 287"/>
                    <a:gd name="T54" fmla="*/ 283 w 293"/>
                    <a:gd name="T55" fmla="*/ 200 h 287"/>
                    <a:gd name="T56" fmla="*/ 293 w 293"/>
                    <a:gd name="T57" fmla="*/ 141 h 287"/>
                    <a:gd name="T58" fmla="*/ 293 w 293"/>
                    <a:gd name="T59" fmla="*/ 126 h 287"/>
                    <a:gd name="T60" fmla="*/ 283 w 293"/>
                    <a:gd name="T61" fmla="*/ 102 h 287"/>
                    <a:gd name="T62" fmla="*/ 263 w 293"/>
                    <a:gd name="T63" fmla="*/ 58 h 287"/>
                    <a:gd name="T64" fmla="*/ 229 w 293"/>
                    <a:gd name="T65" fmla="*/ 24 h 287"/>
                    <a:gd name="T66" fmla="*/ 185 w 293"/>
                    <a:gd name="T67" fmla="*/ 5 h 287"/>
                    <a:gd name="T68" fmla="*/ 161 w 293"/>
                    <a:gd name="T69" fmla="*/ 0 h 287"/>
                    <a:gd name="T70" fmla="*/ 156 w 293"/>
                    <a:gd name="T71" fmla="*/ 0 h 287"/>
                    <a:gd name="T72" fmla="*/ 146 w 293"/>
                    <a:gd name="T73" fmla="*/ 0 h 287"/>
                    <a:gd name="T74" fmla="*/ 146 w 293"/>
                    <a:gd name="T75" fmla="*/ 0 h 287"/>
                    <a:gd name="T76" fmla="*/ 88 w 293"/>
                    <a:gd name="T77" fmla="*/ 9 h 287"/>
                    <a:gd name="T78" fmla="*/ 44 w 293"/>
                    <a:gd name="T79" fmla="*/ 39 h 287"/>
                    <a:gd name="T80" fmla="*/ 15 w 293"/>
                    <a:gd name="T81" fmla="*/ 87 h 287"/>
                    <a:gd name="T82" fmla="*/ 0 w 293"/>
                    <a:gd name="T83" fmla="*/ 141 h 287"/>
                    <a:gd name="T84" fmla="*/ 5 w 293"/>
                    <a:gd name="T85" fmla="*/ 165 h 287"/>
                    <a:gd name="T86" fmla="*/ 15 w 293"/>
                    <a:gd name="T87" fmla="*/ 209 h 287"/>
                    <a:gd name="T88" fmla="*/ 29 w 293"/>
                    <a:gd name="T89" fmla="*/ 224 h 287"/>
                    <a:gd name="T90" fmla="*/ 29 w 293"/>
                    <a:gd name="T91" fmla="*/ 224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93" h="287">
                      <a:moveTo>
                        <a:pt x="29" y="224"/>
                      </a:move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44" y="214"/>
                      </a:lnTo>
                      <a:lnTo>
                        <a:pt x="44" y="214"/>
                      </a:lnTo>
                      <a:lnTo>
                        <a:pt x="54" y="214"/>
                      </a:lnTo>
                      <a:lnTo>
                        <a:pt x="54" y="214"/>
                      </a:lnTo>
                      <a:lnTo>
                        <a:pt x="59" y="209"/>
                      </a:lnTo>
                      <a:lnTo>
                        <a:pt x="59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73" y="209"/>
                      </a:lnTo>
                      <a:lnTo>
                        <a:pt x="73" y="209"/>
                      </a:lnTo>
                      <a:lnTo>
                        <a:pt x="83" y="209"/>
                      </a:lnTo>
                      <a:lnTo>
                        <a:pt x="83" y="209"/>
                      </a:lnTo>
                      <a:lnTo>
                        <a:pt x="88" y="209"/>
                      </a:lnTo>
                      <a:lnTo>
                        <a:pt x="88" y="209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112" y="219"/>
                      </a:lnTo>
                      <a:lnTo>
                        <a:pt x="112" y="219"/>
                      </a:lnTo>
                      <a:lnTo>
                        <a:pt x="127" y="229"/>
                      </a:lnTo>
                      <a:lnTo>
                        <a:pt x="137" y="243"/>
                      </a:lnTo>
                      <a:lnTo>
                        <a:pt x="137" y="243"/>
                      </a:lnTo>
                      <a:lnTo>
                        <a:pt x="141" y="243"/>
                      </a:lnTo>
                      <a:lnTo>
                        <a:pt x="141" y="243"/>
                      </a:lnTo>
                      <a:lnTo>
                        <a:pt x="146" y="258"/>
                      </a:lnTo>
                      <a:lnTo>
                        <a:pt x="151" y="273"/>
                      </a:lnTo>
                      <a:lnTo>
                        <a:pt x="151" y="273"/>
                      </a:lnTo>
                      <a:lnTo>
                        <a:pt x="156" y="287"/>
                      </a:lnTo>
                      <a:lnTo>
                        <a:pt x="156" y="287"/>
                      </a:lnTo>
                      <a:lnTo>
                        <a:pt x="180" y="282"/>
                      </a:lnTo>
                      <a:lnTo>
                        <a:pt x="200" y="278"/>
                      </a:lnTo>
                      <a:lnTo>
                        <a:pt x="200" y="278"/>
                      </a:lnTo>
                      <a:lnTo>
                        <a:pt x="229" y="263"/>
                      </a:lnTo>
                      <a:lnTo>
                        <a:pt x="249" y="243"/>
                      </a:lnTo>
                      <a:lnTo>
                        <a:pt x="249" y="243"/>
                      </a:lnTo>
                      <a:lnTo>
                        <a:pt x="254" y="243"/>
                      </a:lnTo>
                      <a:lnTo>
                        <a:pt x="254" y="243"/>
                      </a:lnTo>
                      <a:lnTo>
                        <a:pt x="268" y="219"/>
                      </a:lnTo>
                      <a:lnTo>
                        <a:pt x="283" y="200"/>
                      </a:lnTo>
                      <a:lnTo>
                        <a:pt x="288" y="170"/>
                      </a:lnTo>
                      <a:lnTo>
                        <a:pt x="293" y="141"/>
                      </a:lnTo>
                      <a:lnTo>
                        <a:pt x="293" y="141"/>
                      </a:lnTo>
                      <a:lnTo>
                        <a:pt x="293" y="126"/>
                      </a:lnTo>
                      <a:lnTo>
                        <a:pt x="293" y="126"/>
                      </a:lnTo>
                      <a:lnTo>
                        <a:pt x="283" y="102"/>
                      </a:lnTo>
                      <a:lnTo>
                        <a:pt x="278" y="78"/>
                      </a:lnTo>
                      <a:lnTo>
                        <a:pt x="263" y="58"/>
                      </a:lnTo>
                      <a:lnTo>
                        <a:pt x="249" y="39"/>
                      </a:lnTo>
                      <a:lnTo>
                        <a:pt x="229" y="24"/>
                      </a:lnTo>
                      <a:lnTo>
                        <a:pt x="210" y="14"/>
                      </a:lnTo>
                      <a:lnTo>
                        <a:pt x="185" y="5"/>
                      </a:lnTo>
                      <a:lnTo>
                        <a:pt x="161" y="0"/>
                      </a:lnTo>
                      <a:lnTo>
                        <a:pt x="161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17" y="0"/>
                      </a:lnTo>
                      <a:lnTo>
                        <a:pt x="88" y="9"/>
                      </a:lnTo>
                      <a:lnTo>
                        <a:pt x="63" y="24"/>
                      </a:lnTo>
                      <a:lnTo>
                        <a:pt x="44" y="39"/>
                      </a:lnTo>
                      <a:lnTo>
                        <a:pt x="24" y="63"/>
                      </a:lnTo>
                      <a:lnTo>
                        <a:pt x="15" y="87"/>
                      </a:lnTo>
                      <a:lnTo>
                        <a:pt x="5" y="112"/>
                      </a:lnTo>
                      <a:lnTo>
                        <a:pt x="0" y="141"/>
                      </a:lnTo>
                      <a:lnTo>
                        <a:pt x="0" y="141"/>
                      </a:lnTo>
                      <a:lnTo>
                        <a:pt x="5" y="165"/>
                      </a:lnTo>
                      <a:lnTo>
                        <a:pt x="10" y="185"/>
                      </a:lnTo>
                      <a:lnTo>
                        <a:pt x="15" y="209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7" name="Freeform 10">
                  <a:extLst>
                    <a:ext uri="{FF2B5EF4-FFF2-40B4-BE49-F238E27FC236}">
                      <a16:creationId xmlns:a16="http://schemas.microsoft.com/office/drawing/2014/main" id="{64748C96-2938-4783-8C74-0759CE261E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33051" y="2127633"/>
                  <a:ext cx="310625" cy="563507"/>
                </a:xfrm>
                <a:custGeom>
                  <a:avLst/>
                  <a:gdLst>
                    <a:gd name="T0" fmla="*/ 34 w 156"/>
                    <a:gd name="T1" fmla="*/ 122 h 283"/>
                    <a:gd name="T2" fmla="*/ 0 w 156"/>
                    <a:gd name="T3" fmla="*/ 283 h 283"/>
                    <a:gd name="T4" fmla="*/ 156 w 156"/>
                    <a:gd name="T5" fmla="*/ 0 h 283"/>
                    <a:gd name="T6" fmla="*/ 156 w 156"/>
                    <a:gd name="T7" fmla="*/ 0 h 283"/>
                    <a:gd name="T8" fmla="*/ 127 w 156"/>
                    <a:gd name="T9" fmla="*/ 10 h 283"/>
                    <a:gd name="T10" fmla="*/ 107 w 156"/>
                    <a:gd name="T11" fmla="*/ 25 h 283"/>
                    <a:gd name="T12" fmla="*/ 88 w 156"/>
                    <a:gd name="T13" fmla="*/ 39 h 283"/>
                    <a:gd name="T14" fmla="*/ 68 w 156"/>
                    <a:gd name="T15" fmla="*/ 54 h 283"/>
                    <a:gd name="T16" fmla="*/ 44 w 156"/>
                    <a:gd name="T17" fmla="*/ 88 h 283"/>
                    <a:gd name="T18" fmla="*/ 34 w 156"/>
                    <a:gd name="T19" fmla="*/ 122 h 283"/>
                    <a:gd name="T20" fmla="*/ 34 w 156"/>
                    <a:gd name="T21" fmla="*/ 122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6" h="283">
                      <a:moveTo>
                        <a:pt x="34" y="122"/>
                      </a:moveTo>
                      <a:lnTo>
                        <a:pt x="0" y="283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27" y="10"/>
                      </a:lnTo>
                      <a:lnTo>
                        <a:pt x="107" y="25"/>
                      </a:lnTo>
                      <a:lnTo>
                        <a:pt x="88" y="39"/>
                      </a:lnTo>
                      <a:lnTo>
                        <a:pt x="68" y="54"/>
                      </a:lnTo>
                      <a:lnTo>
                        <a:pt x="44" y="88"/>
                      </a:lnTo>
                      <a:lnTo>
                        <a:pt x="34" y="122"/>
                      </a:lnTo>
                      <a:lnTo>
                        <a:pt x="34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8" name="Freeform 11">
                  <a:extLst>
                    <a:ext uri="{FF2B5EF4-FFF2-40B4-BE49-F238E27FC236}">
                      <a16:creationId xmlns:a16="http://schemas.microsoft.com/office/drawing/2014/main" id="{B0FF15E9-DD76-4633-85AF-A67777F757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05150" y="2109710"/>
                  <a:ext cx="515717" cy="776567"/>
                </a:xfrm>
                <a:custGeom>
                  <a:avLst/>
                  <a:gdLst>
                    <a:gd name="T0" fmla="*/ 254 w 259"/>
                    <a:gd name="T1" fmla="*/ 73 h 390"/>
                    <a:gd name="T2" fmla="*/ 254 w 259"/>
                    <a:gd name="T3" fmla="*/ 68 h 390"/>
                    <a:gd name="T4" fmla="*/ 259 w 259"/>
                    <a:gd name="T5" fmla="*/ 48 h 390"/>
                    <a:gd name="T6" fmla="*/ 259 w 259"/>
                    <a:gd name="T7" fmla="*/ 48 h 390"/>
                    <a:gd name="T8" fmla="*/ 259 w 259"/>
                    <a:gd name="T9" fmla="*/ 43 h 390"/>
                    <a:gd name="T10" fmla="*/ 249 w 259"/>
                    <a:gd name="T11" fmla="*/ 24 h 390"/>
                    <a:gd name="T12" fmla="*/ 234 w 259"/>
                    <a:gd name="T13" fmla="*/ 4 h 390"/>
                    <a:gd name="T14" fmla="*/ 230 w 259"/>
                    <a:gd name="T15" fmla="*/ 4 h 390"/>
                    <a:gd name="T16" fmla="*/ 230 w 259"/>
                    <a:gd name="T17" fmla="*/ 4 h 390"/>
                    <a:gd name="T18" fmla="*/ 225 w 259"/>
                    <a:gd name="T19" fmla="*/ 0 h 390"/>
                    <a:gd name="T20" fmla="*/ 220 w 259"/>
                    <a:gd name="T21" fmla="*/ 0 h 390"/>
                    <a:gd name="T22" fmla="*/ 215 w 259"/>
                    <a:gd name="T23" fmla="*/ 0 h 390"/>
                    <a:gd name="T24" fmla="*/ 210 w 259"/>
                    <a:gd name="T25" fmla="*/ 0 h 390"/>
                    <a:gd name="T26" fmla="*/ 205 w 259"/>
                    <a:gd name="T27" fmla="*/ 0 h 390"/>
                    <a:gd name="T28" fmla="*/ 205 w 259"/>
                    <a:gd name="T29" fmla="*/ 0 h 390"/>
                    <a:gd name="T30" fmla="*/ 205 w 259"/>
                    <a:gd name="T31" fmla="*/ 0 h 390"/>
                    <a:gd name="T32" fmla="*/ 200 w 259"/>
                    <a:gd name="T33" fmla="*/ 0 h 390"/>
                    <a:gd name="T34" fmla="*/ 195 w 259"/>
                    <a:gd name="T35" fmla="*/ 0 h 390"/>
                    <a:gd name="T36" fmla="*/ 191 w 259"/>
                    <a:gd name="T37" fmla="*/ 0 h 390"/>
                    <a:gd name="T38" fmla="*/ 186 w 259"/>
                    <a:gd name="T39" fmla="*/ 0 h 390"/>
                    <a:gd name="T40" fmla="*/ 186 w 259"/>
                    <a:gd name="T41" fmla="*/ 0 h 390"/>
                    <a:gd name="T42" fmla="*/ 186 w 259"/>
                    <a:gd name="T43" fmla="*/ 4 h 390"/>
                    <a:gd name="T44" fmla="*/ 181 w 259"/>
                    <a:gd name="T45" fmla="*/ 4 h 390"/>
                    <a:gd name="T46" fmla="*/ 176 w 259"/>
                    <a:gd name="T47" fmla="*/ 9 h 390"/>
                    <a:gd name="T48" fmla="*/ 171 w 259"/>
                    <a:gd name="T49" fmla="*/ 14 h 390"/>
                    <a:gd name="T50" fmla="*/ 171 w 259"/>
                    <a:gd name="T51" fmla="*/ 14 h 390"/>
                    <a:gd name="T52" fmla="*/ 5 w 259"/>
                    <a:gd name="T53" fmla="*/ 316 h 390"/>
                    <a:gd name="T54" fmla="*/ 0 w 259"/>
                    <a:gd name="T55" fmla="*/ 336 h 390"/>
                    <a:gd name="T56" fmla="*/ 10 w 259"/>
                    <a:gd name="T57" fmla="*/ 370 h 390"/>
                    <a:gd name="T58" fmla="*/ 25 w 259"/>
                    <a:gd name="T59" fmla="*/ 385 h 390"/>
                    <a:gd name="T60" fmla="*/ 30 w 259"/>
                    <a:gd name="T61" fmla="*/ 385 h 390"/>
                    <a:gd name="T62" fmla="*/ 35 w 259"/>
                    <a:gd name="T63" fmla="*/ 390 h 390"/>
                    <a:gd name="T64" fmla="*/ 39 w 259"/>
                    <a:gd name="T65" fmla="*/ 390 h 390"/>
                    <a:gd name="T66" fmla="*/ 44 w 259"/>
                    <a:gd name="T67" fmla="*/ 390 h 390"/>
                    <a:gd name="T68" fmla="*/ 49 w 259"/>
                    <a:gd name="T69" fmla="*/ 390 h 390"/>
                    <a:gd name="T70" fmla="*/ 54 w 259"/>
                    <a:gd name="T71" fmla="*/ 390 h 390"/>
                    <a:gd name="T72" fmla="*/ 54 w 259"/>
                    <a:gd name="T73" fmla="*/ 390 h 390"/>
                    <a:gd name="T74" fmla="*/ 54 w 259"/>
                    <a:gd name="T75" fmla="*/ 390 h 390"/>
                    <a:gd name="T76" fmla="*/ 59 w 259"/>
                    <a:gd name="T77" fmla="*/ 390 h 390"/>
                    <a:gd name="T78" fmla="*/ 64 w 259"/>
                    <a:gd name="T79" fmla="*/ 390 h 390"/>
                    <a:gd name="T80" fmla="*/ 64 w 259"/>
                    <a:gd name="T81" fmla="*/ 390 h 390"/>
                    <a:gd name="T82" fmla="*/ 74 w 259"/>
                    <a:gd name="T83" fmla="*/ 385 h 390"/>
                    <a:gd name="T84" fmla="*/ 74 w 259"/>
                    <a:gd name="T85" fmla="*/ 385 h 390"/>
                    <a:gd name="T86" fmla="*/ 78 w 259"/>
                    <a:gd name="T87" fmla="*/ 385 h 390"/>
                    <a:gd name="T88" fmla="*/ 83 w 259"/>
                    <a:gd name="T89" fmla="*/ 380 h 390"/>
                    <a:gd name="T90" fmla="*/ 83 w 259"/>
                    <a:gd name="T91" fmla="*/ 380 h 390"/>
                    <a:gd name="T92" fmla="*/ 88 w 259"/>
                    <a:gd name="T93" fmla="*/ 375 h 390"/>
                    <a:gd name="T94" fmla="*/ 88 w 259"/>
                    <a:gd name="T95" fmla="*/ 375 h 390"/>
                    <a:gd name="T96" fmla="*/ 244 w 259"/>
                    <a:gd name="T97" fmla="*/ 87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59" h="390">
                      <a:moveTo>
                        <a:pt x="249" y="78"/>
                      </a:moveTo>
                      <a:lnTo>
                        <a:pt x="254" y="73"/>
                      </a:lnTo>
                      <a:lnTo>
                        <a:pt x="254" y="68"/>
                      </a:lnTo>
                      <a:lnTo>
                        <a:pt x="254" y="6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3"/>
                      </a:lnTo>
                      <a:lnTo>
                        <a:pt x="259" y="43"/>
                      </a:lnTo>
                      <a:lnTo>
                        <a:pt x="249" y="24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25" y="0"/>
                      </a:lnTo>
                      <a:lnTo>
                        <a:pt x="225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5" y="0"/>
                      </a:lnTo>
                      <a:lnTo>
                        <a:pt x="215" y="0"/>
                      </a:lnTo>
                      <a:lnTo>
                        <a:pt x="210" y="0"/>
                      </a:lnTo>
                      <a:lnTo>
                        <a:pt x="210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195" y="0"/>
                      </a:lnTo>
                      <a:lnTo>
                        <a:pt x="195" y="0"/>
                      </a:lnTo>
                      <a:lnTo>
                        <a:pt x="191" y="0"/>
                      </a:lnTo>
                      <a:lnTo>
                        <a:pt x="191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4"/>
                      </a:lnTo>
                      <a:lnTo>
                        <a:pt x="186" y="4"/>
                      </a:lnTo>
                      <a:lnTo>
                        <a:pt x="181" y="4"/>
                      </a:lnTo>
                      <a:lnTo>
                        <a:pt x="181" y="4"/>
                      </a:lnTo>
                      <a:lnTo>
                        <a:pt x="176" y="9"/>
                      </a:lnTo>
                      <a:lnTo>
                        <a:pt x="176" y="9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66" y="14"/>
                      </a:lnTo>
                      <a:lnTo>
                        <a:pt x="5" y="316"/>
                      </a:lnTo>
                      <a:lnTo>
                        <a:pt x="5" y="316"/>
                      </a:lnTo>
                      <a:lnTo>
                        <a:pt x="0" y="336"/>
                      </a:lnTo>
                      <a:lnTo>
                        <a:pt x="0" y="355"/>
                      </a:lnTo>
                      <a:lnTo>
                        <a:pt x="10" y="370"/>
                      </a:lnTo>
                      <a:lnTo>
                        <a:pt x="25" y="385"/>
                      </a:lnTo>
                      <a:lnTo>
                        <a:pt x="25" y="385"/>
                      </a:lnTo>
                      <a:lnTo>
                        <a:pt x="30" y="385"/>
                      </a:lnTo>
                      <a:lnTo>
                        <a:pt x="30" y="385"/>
                      </a:lnTo>
                      <a:lnTo>
                        <a:pt x="35" y="390"/>
                      </a:lnTo>
                      <a:lnTo>
                        <a:pt x="35" y="390"/>
                      </a:lnTo>
                      <a:lnTo>
                        <a:pt x="39" y="390"/>
                      </a:lnTo>
                      <a:lnTo>
                        <a:pt x="39" y="390"/>
                      </a:lnTo>
                      <a:lnTo>
                        <a:pt x="44" y="390"/>
                      </a:lnTo>
                      <a:lnTo>
                        <a:pt x="44" y="390"/>
                      </a:lnTo>
                      <a:lnTo>
                        <a:pt x="49" y="390"/>
                      </a:lnTo>
                      <a:lnTo>
                        <a:pt x="49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9" y="390"/>
                      </a:lnTo>
                      <a:lnTo>
                        <a:pt x="59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8" y="385"/>
                      </a:lnTo>
                      <a:lnTo>
                        <a:pt x="78" y="385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93" y="370"/>
                      </a:lnTo>
                      <a:lnTo>
                        <a:pt x="244" y="87"/>
                      </a:lnTo>
                      <a:lnTo>
                        <a:pt x="249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id="{6B94D2D2-7622-44F4-9B05-B384237765BD}"/>
                </a:ext>
              </a:extLst>
            </p:cNvPr>
            <p:cNvGrpSpPr/>
            <p:nvPr/>
          </p:nvGrpSpPr>
          <p:grpSpPr>
            <a:xfrm>
              <a:off x="5458952" y="5791979"/>
              <a:ext cx="647532" cy="612012"/>
              <a:chOff x="6514688" y="4806937"/>
              <a:chExt cx="647532" cy="612012"/>
            </a:xfrm>
            <a:solidFill>
              <a:srgbClr val="B4C6E6"/>
            </a:solidFill>
          </p:grpSpPr>
          <p:sp>
            <p:nvSpPr>
              <p:cNvPr id="76" name="자유형: 도형 75">
                <a:extLst>
                  <a:ext uri="{FF2B5EF4-FFF2-40B4-BE49-F238E27FC236}">
                    <a16:creationId xmlns:a16="http://schemas.microsoft.com/office/drawing/2014/main" id="{B0007309-0FD1-4FA4-801C-67AD2F7AF071}"/>
                  </a:ext>
                </a:extLst>
              </p:cNvPr>
              <p:cNvSpPr/>
              <p:nvPr/>
            </p:nvSpPr>
            <p:spPr>
              <a:xfrm>
                <a:off x="6692132" y="4935818"/>
                <a:ext cx="261897" cy="482442"/>
              </a:xfrm>
              <a:custGeom>
                <a:avLst/>
                <a:gdLst>
                  <a:gd name="connsiteX0" fmla="*/ 258815 w 311563"/>
                  <a:gd name="connsiteY0" fmla="*/ 25007 h 573932"/>
                  <a:gd name="connsiteX1" fmla="*/ 217000 w 311563"/>
                  <a:gd name="connsiteY1" fmla="*/ 6149 h 573932"/>
                  <a:gd name="connsiteX2" fmla="*/ 215361 w 311563"/>
                  <a:gd name="connsiteY2" fmla="*/ 6149 h 573932"/>
                  <a:gd name="connsiteX3" fmla="*/ 98934 w 311563"/>
                  <a:gd name="connsiteY3" fmla="*/ 6149 h 573932"/>
                  <a:gd name="connsiteX4" fmla="*/ 97294 w 311563"/>
                  <a:gd name="connsiteY4" fmla="*/ 6149 h 573932"/>
                  <a:gd name="connsiteX5" fmla="*/ 55479 w 311563"/>
                  <a:gd name="connsiteY5" fmla="*/ 25007 h 573932"/>
                  <a:gd name="connsiteX6" fmla="*/ 7925 w 311563"/>
                  <a:gd name="connsiteY6" fmla="*/ 272618 h 573932"/>
                  <a:gd name="connsiteX7" fmla="*/ 31702 w 311563"/>
                  <a:gd name="connsiteY7" fmla="*/ 295575 h 573932"/>
                  <a:gd name="connsiteX8" fmla="*/ 33342 w 311563"/>
                  <a:gd name="connsiteY8" fmla="*/ 295575 h 573932"/>
                  <a:gd name="connsiteX9" fmla="*/ 56299 w 311563"/>
                  <a:gd name="connsiteY9" fmla="*/ 270158 h 573932"/>
                  <a:gd name="connsiteX10" fmla="*/ 75977 w 311563"/>
                  <a:gd name="connsiteY10" fmla="*/ 79121 h 573932"/>
                  <a:gd name="connsiteX11" fmla="*/ 75977 w 311563"/>
                  <a:gd name="connsiteY11" fmla="*/ 179149 h 573932"/>
                  <a:gd name="connsiteX12" fmla="*/ 75977 w 311563"/>
                  <a:gd name="connsiteY12" fmla="*/ 236542 h 573932"/>
                  <a:gd name="connsiteX13" fmla="*/ 75977 w 311563"/>
                  <a:gd name="connsiteY13" fmla="*/ 533348 h 573932"/>
                  <a:gd name="connsiteX14" fmla="*/ 113692 w 311563"/>
                  <a:gd name="connsiteY14" fmla="*/ 571063 h 573932"/>
                  <a:gd name="connsiteX15" fmla="*/ 151408 w 311563"/>
                  <a:gd name="connsiteY15" fmla="*/ 533348 h 573932"/>
                  <a:gd name="connsiteX16" fmla="*/ 151408 w 311563"/>
                  <a:gd name="connsiteY16" fmla="*/ 259500 h 573932"/>
                  <a:gd name="connsiteX17" fmla="*/ 165346 w 311563"/>
                  <a:gd name="connsiteY17" fmla="*/ 259500 h 573932"/>
                  <a:gd name="connsiteX18" fmla="*/ 165346 w 311563"/>
                  <a:gd name="connsiteY18" fmla="*/ 532528 h 573932"/>
                  <a:gd name="connsiteX19" fmla="*/ 203062 w 311563"/>
                  <a:gd name="connsiteY19" fmla="*/ 570243 h 573932"/>
                  <a:gd name="connsiteX20" fmla="*/ 240778 w 311563"/>
                  <a:gd name="connsiteY20" fmla="*/ 532528 h 573932"/>
                  <a:gd name="connsiteX21" fmla="*/ 240778 w 311563"/>
                  <a:gd name="connsiteY21" fmla="*/ 236542 h 573932"/>
                  <a:gd name="connsiteX22" fmla="*/ 240778 w 311563"/>
                  <a:gd name="connsiteY22" fmla="*/ 179149 h 573932"/>
                  <a:gd name="connsiteX23" fmla="*/ 240778 w 311563"/>
                  <a:gd name="connsiteY23" fmla="*/ 79121 h 573932"/>
                  <a:gd name="connsiteX24" fmla="*/ 260455 w 311563"/>
                  <a:gd name="connsiteY24" fmla="*/ 270158 h 573932"/>
                  <a:gd name="connsiteX25" fmla="*/ 283413 w 311563"/>
                  <a:gd name="connsiteY25" fmla="*/ 295575 h 573932"/>
                  <a:gd name="connsiteX26" fmla="*/ 285052 w 311563"/>
                  <a:gd name="connsiteY26" fmla="*/ 295575 h 573932"/>
                  <a:gd name="connsiteX27" fmla="*/ 308830 w 311563"/>
                  <a:gd name="connsiteY27" fmla="*/ 272618 h 573932"/>
                  <a:gd name="connsiteX28" fmla="*/ 258815 w 311563"/>
                  <a:gd name="connsiteY28" fmla="*/ 25007 h 573932"/>
                  <a:gd name="connsiteX29" fmla="*/ 219460 w 311563"/>
                  <a:gd name="connsiteY29" fmla="*/ 91419 h 573932"/>
                  <a:gd name="connsiteX30" fmla="*/ 170266 w 311563"/>
                  <a:gd name="connsiteY30" fmla="*/ 91419 h 573932"/>
                  <a:gd name="connsiteX31" fmla="*/ 170266 w 311563"/>
                  <a:gd name="connsiteY31" fmla="*/ 79121 h 573932"/>
                  <a:gd name="connsiteX32" fmla="*/ 219460 w 311563"/>
                  <a:gd name="connsiteY32" fmla="*/ 79121 h 573932"/>
                  <a:gd name="connsiteX33" fmla="*/ 219460 w 311563"/>
                  <a:gd name="connsiteY33" fmla="*/ 91419 h 573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11563" h="573932">
                    <a:moveTo>
                      <a:pt x="258815" y="25007"/>
                    </a:moveTo>
                    <a:cubicBezTo>
                      <a:pt x="241597" y="9429"/>
                      <a:pt x="225199" y="6149"/>
                      <a:pt x="217000" y="6149"/>
                    </a:cubicBezTo>
                    <a:cubicBezTo>
                      <a:pt x="216180" y="6149"/>
                      <a:pt x="216180" y="6149"/>
                      <a:pt x="215361" y="6149"/>
                    </a:cubicBezTo>
                    <a:lnTo>
                      <a:pt x="98934" y="6149"/>
                    </a:lnTo>
                    <a:cubicBezTo>
                      <a:pt x="98114" y="6149"/>
                      <a:pt x="98114" y="6149"/>
                      <a:pt x="97294" y="6149"/>
                    </a:cubicBezTo>
                    <a:cubicBezTo>
                      <a:pt x="89095" y="6149"/>
                      <a:pt x="71877" y="9429"/>
                      <a:pt x="55479" y="25007"/>
                    </a:cubicBezTo>
                    <a:cubicBezTo>
                      <a:pt x="16124" y="61903"/>
                      <a:pt x="546" y="144713"/>
                      <a:pt x="7925" y="272618"/>
                    </a:cubicBezTo>
                    <a:cubicBezTo>
                      <a:pt x="8745" y="285737"/>
                      <a:pt x="19403" y="295575"/>
                      <a:pt x="31702" y="295575"/>
                    </a:cubicBezTo>
                    <a:cubicBezTo>
                      <a:pt x="32522" y="295575"/>
                      <a:pt x="32522" y="295575"/>
                      <a:pt x="33342" y="295575"/>
                    </a:cubicBezTo>
                    <a:cubicBezTo>
                      <a:pt x="46460" y="294756"/>
                      <a:pt x="57119" y="283277"/>
                      <a:pt x="56299" y="270158"/>
                    </a:cubicBezTo>
                    <a:cubicBezTo>
                      <a:pt x="49740" y="163571"/>
                      <a:pt x="62038" y="106997"/>
                      <a:pt x="75977" y="79121"/>
                    </a:cubicBezTo>
                    <a:lnTo>
                      <a:pt x="75977" y="179149"/>
                    </a:lnTo>
                    <a:lnTo>
                      <a:pt x="75977" y="236542"/>
                    </a:lnTo>
                    <a:lnTo>
                      <a:pt x="75977" y="533348"/>
                    </a:lnTo>
                    <a:cubicBezTo>
                      <a:pt x="75977" y="553845"/>
                      <a:pt x="92375" y="571063"/>
                      <a:pt x="113692" y="571063"/>
                    </a:cubicBezTo>
                    <a:cubicBezTo>
                      <a:pt x="134190" y="571063"/>
                      <a:pt x="151408" y="554665"/>
                      <a:pt x="151408" y="533348"/>
                    </a:cubicBezTo>
                    <a:lnTo>
                      <a:pt x="151408" y="259500"/>
                    </a:lnTo>
                    <a:lnTo>
                      <a:pt x="165346" y="259500"/>
                    </a:lnTo>
                    <a:lnTo>
                      <a:pt x="165346" y="532528"/>
                    </a:lnTo>
                    <a:cubicBezTo>
                      <a:pt x="165346" y="553025"/>
                      <a:pt x="181744" y="570243"/>
                      <a:pt x="203062" y="570243"/>
                    </a:cubicBezTo>
                    <a:cubicBezTo>
                      <a:pt x="223560" y="570243"/>
                      <a:pt x="240778" y="553845"/>
                      <a:pt x="240778" y="532528"/>
                    </a:cubicBezTo>
                    <a:lnTo>
                      <a:pt x="240778" y="236542"/>
                    </a:lnTo>
                    <a:lnTo>
                      <a:pt x="240778" y="179149"/>
                    </a:lnTo>
                    <a:lnTo>
                      <a:pt x="240778" y="79121"/>
                    </a:lnTo>
                    <a:cubicBezTo>
                      <a:pt x="253896" y="106997"/>
                      <a:pt x="266195" y="163571"/>
                      <a:pt x="260455" y="270158"/>
                    </a:cubicBezTo>
                    <a:cubicBezTo>
                      <a:pt x="259635" y="283277"/>
                      <a:pt x="269474" y="294756"/>
                      <a:pt x="283413" y="295575"/>
                    </a:cubicBezTo>
                    <a:cubicBezTo>
                      <a:pt x="284232" y="295575"/>
                      <a:pt x="284232" y="295575"/>
                      <a:pt x="285052" y="295575"/>
                    </a:cubicBezTo>
                    <a:cubicBezTo>
                      <a:pt x="298171" y="295575"/>
                      <a:pt x="308830" y="285737"/>
                      <a:pt x="308830" y="272618"/>
                    </a:cubicBezTo>
                    <a:cubicBezTo>
                      <a:pt x="313749" y="144713"/>
                      <a:pt x="298171" y="61903"/>
                      <a:pt x="258815" y="25007"/>
                    </a:cubicBezTo>
                    <a:close/>
                    <a:moveTo>
                      <a:pt x="219460" y="91419"/>
                    </a:moveTo>
                    <a:lnTo>
                      <a:pt x="170266" y="91419"/>
                    </a:lnTo>
                    <a:lnTo>
                      <a:pt x="170266" y="79121"/>
                    </a:lnTo>
                    <a:lnTo>
                      <a:pt x="219460" y="79121"/>
                    </a:lnTo>
                    <a:lnTo>
                      <a:pt x="219460" y="914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7" name="자유형: 도형 76">
                <a:extLst>
                  <a:ext uri="{FF2B5EF4-FFF2-40B4-BE49-F238E27FC236}">
                    <a16:creationId xmlns:a16="http://schemas.microsoft.com/office/drawing/2014/main" id="{EBC68AC2-7572-4E63-9C7E-27E0AA15F96C}"/>
                  </a:ext>
                </a:extLst>
              </p:cNvPr>
              <p:cNvSpPr/>
              <p:nvPr/>
            </p:nvSpPr>
            <p:spPr>
              <a:xfrm>
                <a:off x="6761855" y="4806937"/>
                <a:ext cx="124057" cy="124056"/>
              </a:xfrm>
              <a:custGeom>
                <a:avLst/>
                <a:gdLst>
                  <a:gd name="connsiteX0" fmla="*/ 74201 w 147582"/>
                  <a:gd name="connsiteY0" fmla="*/ 142253 h 147582"/>
                  <a:gd name="connsiteX1" fmla="*/ 142253 w 147582"/>
                  <a:gd name="connsiteY1" fmla="*/ 74201 h 147582"/>
                  <a:gd name="connsiteX2" fmla="*/ 74201 w 147582"/>
                  <a:gd name="connsiteY2" fmla="*/ 6149 h 147582"/>
                  <a:gd name="connsiteX3" fmla="*/ 6149 w 147582"/>
                  <a:gd name="connsiteY3" fmla="*/ 74201 h 147582"/>
                  <a:gd name="connsiteX4" fmla="*/ 74201 w 147582"/>
                  <a:gd name="connsiteY4" fmla="*/ 142253 h 147582"/>
                  <a:gd name="connsiteX5" fmla="*/ 116836 w 147582"/>
                  <a:gd name="connsiteY5" fmla="*/ 100438 h 147582"/>
                  <a:gd name="connsiteX6" fmla="*/ 74201 w 147582"/>
                  <a:gd name="connsiteY6" fmla="*/ 124215 h 147582"/>
                  <a:gd name="connsiteX7" fmla="*/ 31566 w 147582"/>
                  <a:gd name="connsiteY7" fmla="*/ 100438 h 147582"/>
                  <a:gd name="connsiteX8" fmla="*/ 116836 w 147582"/>
                  <a:gd name="connsiteY8" fmla="*/ 100438 h 147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582" h="147582">
                    <a:moveTo>
                      <a:pt x="74201" y="142253"/>
                    </a:moveTo>
                    <a:cubicBezTo>
                      <a:pt x="111917" y="142253"/>
                      <a:pt x="142253" y="111917"/>
                      <a:pt x="142253" y="74201"/>
                    </a:cubicBezTo>
                    <a:cubicBezTo>
                      <a:pt x="142253" y="36486"/>
                      <a:pt x="111917" y="6149"/>
                      <a:pt x="74201" y="6149"/>
                    </a:cubicBezTo>
                    <a:cubicBezTo>
                      <a:pt x="36486" y="6149"/>
                      <a:pt x="6149" y="36486"/>
                      <a:pt x="6149" y="74201"/>
                    </a:cubicBezTo>
                    <a:cubicBezTo>
                      <a:pt x="6149" y="111917"/>
                      <a:pt x="36486" y="142253"/>
                      <a:pt x="74201" y="142253"/>
                    </a:cubicBezTo>
                    <a:close/>
                    <a:moveTo>
                      <a:pt x="116836" y="100438"/>
                    </a:moveTo>
                    <a:cubicBezTo>
                      <a:pt x="107817" y="114377"/>
                      <a:pt x="92239" y="124215"/>
                      <a:pt x="74201" y="124215"/>
                    </a:cubicBezTo>
                    <a:cubicBezTo>
                      <a:pt x="56163" y="124215"/>
                      <a:pt x="40585" y="114377"/>
                      <a:pt x="31566" y="100438"/>
                    </a:cubicBezTo>
                    <a:lnTo>
                      <a:pt x="116836" y="10043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8" name="그래픽 36">
                <a:extLst>
                  <a:ext uri="{FF2B5EF4-FFF2-40B4-BE49-F238E27FC236}">
                    <a16:creationId xmlns:a16="http://schemas.microsoft.com/office/drawing/2014/main" id="{1B0F8862-4229-495C-BC64-1A18A5022709}"/>
                  </a:ext>
                </a:extLst>
              </p:cNvPr>
              <p:cNvSpPr/>
              <p:nvPr/>
            </p:nvSpPr>
            <p:spPr>
              <a:xfrm>
                <a:off x="6514688" y="5177483"/>
                <a:ext cx="229512" cy="241466"/>
              </a:xfrm>
              <a:custGeom>
                <a:avLst/>
                <a:gdLst>
                  <a:gd name="connsiteX0" fmla="*/ 335991 w 914400"/>
                  <a:gd name="connsiteY0" fmla="*/ 206161 h 962025"/>
                  <a:gd name="connsiteX1" fmla="*/ 586927 w 914400"/>
                  <a:gd name="connsiteY1" fmla="*/ 206161 h 962025"/>
                  <a:gd name="connsiteX2" fmla="*/ 609863 w 914400"/>
                  <a:gd name="connsiteY2" fmla="*/ 173433 h 962025"/>
                  <a:gd name="connsiteX3" fmla="*/ 667099 w 914400"/>
                  <a:gd name="connsiteY3" fmla="*/ 89327 h 962025"/>
                  <a:gd name="connsiteX4" fmla="*/ 685206 w 914400"/>
                  <a:gd name="connsiteY4" fmla="*/ 35902 h 962025"/>
                  <a:gd name="connsiteX5" fmla="*/ 657060 w 914400"/>
                  <a:gd name="connsiteY5" fmla="*/ 17147 h 962025"/>
                  <a:gd name="connsiteX6" fmla="*/ 584641 w 914400"/>
                  <a:gd name="connsiteY6" fmla="*/ 7889 h 962025"/>
                  <a:gd name="connsiteX7" fmla="*/ 537873 w 914400"/>
                  <a:gd name="connsiteY7" fmla="*/ 24319 h 962025"/>
                  <a:gd name="connsiteX8" fmla="*/ 467655 w 914400"/>
                  <a:gd name="connsiteY8" fmla="*/ 37016 h 962025"/>
                  <a:gd name="connsiteX9" fmla="*/ 403694 w 914400"/>
                  <a:gd name="connsiteY9" fmla="*/ 26148 h 962025"/>
                  <a:gd name="connsiteX10" fmla="*/ 354612 w 914400"/>
                  <a:gd name="connsiteY10" fmla="*/ 8679 h 962025"/>
                  <a:gd name="connsiteX11" fmla="*/ 274897 w 914400"/>
                  <a:gd name="connsiteY11" fmla="*/ 15490 h 962025"/>
                  <a:gd name="connsiteX12" fmla="*/ 313055 w 914400"/>
                  <a:gd name="connsiteY12" fmla="*/ 173433 h 962025"/>
                  <a:gd name="connsiteX13" fmla="*/ 335991 w 914400"/>
                  <a:gd name="connsiteY13" fmla="*/ 206161 h 962025"/>
                  <a:gd name="connsiteX14" fmla="*/ 888841 w 914400"/>
                  <a:gd name="connsiteY14" fmla="*/ 665085 h 962025"/>
                  <a:gd name="connsiteX15" fmla="*/ 586003 w 914400"/>
                  <a:gd name="connsiteY15" fmla="*/ 277237 h 962025"/>
                  <a:gd name="connsiteX16" fmla="*/ 332829 w 914400"/>
                  <a:gd name="connsiteY16" fmla="*/ 277237 h 962025"/>
                  <a:gd name="connsiteX17" fmla="*/ 30057 w 914400"/>
                  <a:gd name="connsiteY17" fmla="*/ 665085 h 962025"/>
                  <a:gd name="connsiteX18" fmla="*/ 190315 w 914400"/>
                  <a:gd name="connsiteY18" fmla="*/ 959636 h 962025"/>
                  <a:gd name="connsiteX19" fmla="*/ 728583 w 914400"/>
                  <a:gd name="connsiteY19" fmla="*/ 959636 h 962025"/>
                  <a:gd name="connsiteX20" fmla="*/ 888841 w 914400"/>
                  <a:gd name="connsiteY20" fmla="*/ 665085 h 962025"/>
                  <a:gd name="connsiteX21" fmla="*/ 482971 w 914400"/>
                  <a:gd name="connsiteY21" fmla="*/ 799654 h 962025"/>
                  <a:gd name="connsiteX22" fmla="*/ 482971 w 914400"/>
                  <a:gd name="connsiteY22" fmla="*/ 859814 h 962025"/>
                  <a:gd name="connsiteX23" fmla="*/ 435070 w 914400"/>
                  <a:gd name="connsiteY23" fmla="*/ 859814 h 962025"/>
                  <a:gd name="connsiteX24" fmla="*/ 435070 w 914400"/>
                  <a:gd name="connsiteY24" fmla="*/ 803159 h 962025"/>
                  <a:gd name="connsiteX25" fmla="*/ 340439 w 914400"/>
                  <a:gd name="connsiteY25" fmla="*/ 777461 h 962025"/>
                  <a:gd name="connsiteX26" fmla="*/ 356222 w 914400"/>
                  <a:gd name="connsiteY26" fmla="*/ 722549 h 962025"/>
                  <a:gd name="connsiteX27" fmla="*/ 447348 w 914400"/>
                  <a:gd name="connsiteY27" fmla="*/ 748248 h 962025"/>
                  <a:gd name="connsiteX28" fmla="*/ 509260 w 914400"/>
                  <a:gd name="connsiteY28" fmla="*/ 702109 h 962025"/>
                  <a:gd name="connsiteX29" fmla="*/ 445585 w 914400"/>
                  <a:gd name="connsiteY29" fmla="*/ 643111 h 962025"/>
                  <a:gd name="connsiteX30" fmla="*/ 344525 w 914400"/>
                  <a:gd name="connsiteY30" fmla="*/ 538545 h 962025"/>
                  <a:gd name="connsiteX31" fmla="*/ 438566 w 914400"/>
                  <a:gd name="connsiteY31" fmla="*/ 439247 h 962025"/>
                  <a:gd name="connsiteX32" fmla="*/ 438566 w 914400"/>
                  <a:gd name="connsiteY32" fmla="*/ 382002 h 962025"/>
                  <a:gd name="connsiteX33" fmla="*/ 486467 w 914400"/>
                  <a:gd name="connsiteY33" fmla="*/ 382002 h 962025"/>
                  <a:gd name="connsiteX34" fmla="*/ 486467 w 914400"/>
                  <a:gd name="connsiteY34" fmla="*/ 436323 h 962025"/>
                  <a:gd name="connsiteX35" fmla="*/ 567077 w 914400"/>
                  <a:gd name="connsiteY35" fmla="*/ 455602 h 962025"/>
                  <a:gd name="connsiteX36" fmla="*/ 551313 w 914400"/>
                  <a:gd name="connsiteY36" fmla="*/ 509332 h 962025"/>
                  <a:gd name="connsiteX37" fmla="*/ 471865 w 914400"/>
                  <a:gd name="connsiteY37" fmla="*/ 489473 h 962025"/>
                  <a:gd name="connsiteX38" fmla="*/ 416382 w 914400"/>
                  <a:gd name="connsiteY38" fmla="*/ 530373 h 962025"/>
                  <a:gd name="connsiteX39" fmla="*/ 487048 w 914400"/>
                  <a:gd name="connsiteY39" fmla="*/ 587609 h 962025"/>
                  <a:gd name="connsiteX40" fmla="*/ 581688 w 914400"/>
                  <a:gd name="connsiteY40" fmla="*/ 695670 h 962025"/>
                  <a:gd name="connsiteX41" fmla="*/ 482971 w 914400"/>
                  <a:gd name="connsiteY41" fmla="*/ 799654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14400" h="962025">
                    <a:moveTo>
                      <a:pt x="335991" y="206161"/>
                    </a:moveTo>
                    <a:lnTo>
                      <a:pt x="586927" y="206161"/>
                    </a:lnTo>
                    <a:lnTo>
                      <a:pt x="609863" y="173433"/>
                    </a:lnTo>
                    <a:cubicBezTo>
                      <a:pt x="628599" y="145191"/>
                      <a:pt x="649240" y="118140"/>
                      <a:pt x="667099" y="89327"/>
                    </a:cubicBezTo>
                    <a:cubicBezTo>
                      <a:pt x="675576" y="75640"/>
                      <a:pt x="691464" y="53237"/>
                      <a:pt x="685206" y="35902"/>
                    </a:cubicBezTo>
                    <a:cubicBezTo>
                      <a:pt x="680739" y="23519"/>
                      <a:pt x="669309" y="19300"/>
                      <a:pt x="657060" y="17147"/>
                    </a:cubicBezTo>
                    <a:cubicBezTo>
                      <a:pt x="648201" y="15594"/>
                      <a:pt x="602919" y="4155"/>
                      <a:pt x="584641" y="7889"/>
                    </a:cubicBezTo>
                    <a:cubicBezTo>
                      <a:pt x="568420" y="11213"/>
                      <a:pt x="553437" y="18909"/>
                      <a:pt x="537873" y="24319"/>
                    </a:cubicBezTo>
                    <a:cubicBezTo>
                      <a:pt x="515956" y="31939"/>
                      <a:pt x="491696" y="38330"/>
                      <a:pt x="467655" y="37016"/>
                    </a:cubicBezTo>
                    <a:cubicBezTo>
                      <a:pt x="446881" y="35883"/>
                      <a:pt x="423278" y="33225"/>
                      <a:pt x="403694" y="26148"/>
                    </a:cubicBezTo>
                    <a:cubicBezTo>
                      <a:pt x="387464" y="20271"/>
                      <a:pt x="371786" y="11622"/>
                      <a:pt x="354612" y="8679"/>
                    </a:cubicBezTo>
                    <a:cubicBezTo>
                      <a:pt x="339782" y="6136"/>
                      <a:pt x="285765" y="13623"/>
                      <a:pt x="274897" y="15490"/>
                    </a:cubicBezTo>
                    <a:cubicBezTo>
                      <a:pt x="198402" y="28653"/>
                      <a:pt x="254019" y="86860"/>
                      <a:pt x="313055" y="173433"/>
                    </a:cubicBezTo>
                    <a:lnTo>
                      <a:pt x="335991" y="206161"/>
                    </a:lnTo>
                    <a:close/>
                    <a:moveTo>
                      <a:pt x="888841" y="665085"/>
                    </a:moveTo>
                    <a:cubicBezTo>
                      <a:pt x="824509" y="516857"/>
                      <a:pt x="708028" y="355218"/>
                      <a:pt x="586003" y="277237"/>
                    </a:cubicBezTo>
                    <a:lnTo>
                      <a:pt x="332829" y="277237"/>
                    </a:lnTo>
                    <a:cubicBezTo>
                      <a:pt x="210832" y="355237"/>
                      <a:pt x="94370" y="516886"/>
                      <a:pt x="30057" y="665085"/>
                    </a:cubicBezTo>
                    <a:cubicBezTo>
                      <a:pt x="-34427" y="813656"/>
                      <a:pt x="42926" y="959636"/>
                      <a:pt x="190315" y="959636"/>
                    </a:cubicBezTo>
                    <a:lnTo>
                      <a:pt x="728583" y="959636"/>
                    </a:lnTo>
                    <a:cubicBezTo>
                      <a:pt x="875973" y="959636"/>
                      <a:pt x="953325" y="813656"/>
                      <a:pt x="888841" y="665085"/>
                    </a:cubicBezTo>
                    <a:close/>
                    <a:moveTo>
                      <a:pt x="482971" y="799654"/>
                    </a:moveTo>
                    <a:lnTo>
                      <a:pt x="482971" y="859814"/>
                    </a:lnTo>
                    <a:lnTo>
                      <a:pt x="435070" y="859814"/>
                    </a:lnTo>
                    <a:lnTo>
                      <a:pt x="435070" y="803159"/>
                    </a:lnTo>
                    <a:cubicBezTo>
                      <a:pt x="398275" y="801997"/>
                      <a:pt x="361480" y="791482"/>
                      <a:pt x="340439" y="777461"/>
                    </a:cubicBezTo>
                    <a:lnTo>
                      <a:pt x="356222" y="722549"/>
                    </a:lnTo>
                    <a:cubicBezTo>
                      <a:pt x="379006" y="735989"/>
                      <a:pt x="411715" y="748248"/>
                      <a:pt x="447348" y="748248"/>
                    </a:cubicBezTo>
                    <a:cubicBezTo>
                      <a:pt x="484143" y="748248"/>
                      <a:pt x="509260" y="730141"/>
                      <a:pt x="509260" y="702109"/>
                    </a:cubicBezTo>
                    <a:cubicBezTo>
                      <a:pt x="509260" y="675820"/>
                      <a:pt x="488810" y="658875"/>
                      <a:pt x="445585" y="643111"/>
                    </a:cubicBezTo>
                    <a:cubicBezTo>
                      <a:pt x="384244" y="620908"/>
                      <a:pt x="344525" y="592876"/>
                      <a:pt x="344525" y="538545"/>
                    </a:cubicBezTo>
                    <a:cubicBezTo>
                      <a:pt x="344525" y="488311"/>
                      <a:pt x="379568" y="449763"/>
                      <a:pt x="438566" y="439247"/>
                    </a:cubicBezTo>
                    <a:lnTo>
                      <a:pt x="438566" y="382002"/>
                    </a:lnTo>
                    <a:lnTo>
                      <a:pt x="486467" y="382002"/>
                    </a:lnTo>
                    <a:lnTo>
                      <a:pt x="486467" y="436323"/>
                    </a:lnTo>
                    <a:cubicBezTo>
                      <a:pt x="523262" y="437495"/>
                      <a:pt x="548379" y="446248"/>
                      <a:pt x="567077" y="455602"/>
                    </a:cubicBezTo>
                    <a:lnTo>
                      <a:pt x="551313" y="509332"/>
                    </a:lnTo>
                    <a:cubicBezTo>
                      <a:pt x="537283" y="502903"/>
                      <a:pt x="511584" y="489473"/>
                      <a:pt x="471865" y="489473"/>
                    </a:cubicBezTo>
                    <a:cubicBezTo>
                      <a:pt x="430984" y="489473"/>
                      <a:pt x="416382" y="510504"/>
                      <a:pt x="416382" y="530373"/>
                    </a:cubicBezTo>
                    <a:cubicBezTo>
                      <a:pt x="416382" y="554319"/>
                      <a:pt x="437413" y="567740"/>
                      <a:pt x="487048" y="587609"/>
                    </a:cubicBezTo>
                    <a:cubicBezTo>
                      <a:pt x="552475" y="612145"/>
                      <a:pt x="581688" y="643692"/>
                      <a:pt x="581688" y="695670"/>
                    </a:cubicBezTo>
                    <a:cubicBezTo>
                      <a:pt x="581688" y="745343"/>
                      <a:pt x="547227" y="789148"/>
                      <a:pt x="482971" y="79965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79" name="그룹 78">
                <a:extLst>
                  <a:ext uri="{FF2B5EF4-FFF2-40B4-BE49-F238E27FC236}">
                    <a16:creationId xmlns:a16="http://schemas.microsoft.com/office/drawing/2014/main" id="{E02FE44D-6F75-4ACF-856C-A27B129CE5FA}"/>
                  </a:ext>
                </a:extLst>
              </p:cNvPr>
              <p:cNvGrpSpPr/>
              <p:nvPr/>
            </p:nvGrpSpPr>
            <p:grpSpPr>
              <a:xfrm>
                <a:off x="6910438" y="4822499"/>
                <a:ext cx="251782" cy="593487"/>
                <a:chOff x="2946237" y="4732630"/>
                <a:chExt cx="295970" cy="697645"/>
              </a:xfrm>
              <a:grpFill/>
            </p:grpSpPr>
            <p:sp>
              <p:nvSpPr>
                <p:cNvPr id="80" name="그래픽 4">
                  <a:extLst>
                    <a:ext uri="{FF2B5EF4-FFF2-40B4-BE49-F238E27FC236}">
                      <a16:creationId xmlns:a16="http://schemas.microsoft.com/office/drawing/2014/main" id="{40039E41-A8E0-4D6D-A059-F32DD997EECE}"/>
                    </a:ext>
                  </a:extLst>
                </p:cNvPr>
                <p:cNvSpPr/>
                <p:nvPr/>
              </p:nvSpPr>
              <p:spPr>
                <a:xfrm>
                  <a:off x="2946237" y="4882537"/>
                  <a:ext cx="295970" cy="547738"/>
                </a:xfrm>
                <a:custGeom>
                  <a:avLst/>
                  <a:gdLst>
                    <a:gd name="connsiteX0" fmla="*/ 48047 w 295970"/>
                    <a:gd name="connsiteY0" fmla="*/ 255611 h 547738"/>
                    <a:gd name="connsiteX1" fmla="*/ 46125 w 295970"/>
                    <a:gd name="connsiteY1" fmla="*/ 201798 h 547738"/>
                    <a:gd name="connsiteX2" fmla="*/ 67266 w 295970"/>
                    <a:gd name="connsiteY2" fmla="*/ 69188 h 547738"/>
                    <a:gd name="connsiteX3" fmla="*/ 67266 w 295970"/>
                    <a:gd name="connsiteY3" fmla="*/ 511222 h 547738"/>
                    <a:gd name="connsiteX4" fmla="*/ 103782 w 295970"/>
                    <a:gd name="connsiteY4" fmla="*/ 547738 h 547738"/>
                    <a:gd name="connsiteX5" fmla="*/ 140298 w 295970"/>
                    <a:gd name="connsiteY5" fmla="*/ 511222 h 547738"/>
                    <a:gd name="connsiteX6" fmla="*/ 140298 w 295970"/>
                    <a:gd name="connsiteY6" fmla="*/ 246002 h 547738"/>
                    <a:gd name="connsiteX7" fmla="*/ 153751 w 295970"/>
                    <a:gd name="connsiteY7" fmla="*/ 246002 h 547738"/>
                    <a:gd name="connsiteX8" fmla="*/ 153751 w 295970"/>
                    <a:gd name="connsiteY8" fmla="*/ 511222 h 547738"/>
                    <a:gd name="connsiteX9" fmla="*/ 190267 w 295970"/>
                    <a:gd name="connsiteY9" fmla="*/ 547738 h 547738"/>
                    <a:gd name="connsiteX10" fmla="*/ 226783 w 295970"/>
                    <a:gd name="connsiteY10" fmla="*/ 511222 h 547738"/>
                    <a:gd name="connsiteX11" fmla="*/ 226783 w 295970"/>
                    <a:gd name="connsiteY11" fmla="*/ 71110 h 547738"/>
                    <a:gd name="connsiteX12" fmla="*/ 232548 w 295970"/>
                    <a:gd name="connsiteY12" fmla="*/ 82641 h 547738"/>
                    <a:gd name="connsiteX13" fmla="*/ 247923 w 295970"/>
                    <a:gd name="connsiteY13" fmla="*/ 201798 h 547738"/>
                    <a:gd name="connsiteX14" fmla="*/ 246002 w 295970"/>
                    <a:gd name="connsiteY14" fmla="*/ 255611 h 547738"/>
                    <a:gd name="connsiteX15" fmla="*/ 269064 w 295970"/>
                    <a:gd name="connsiteY15" fmla="*/ 280596 h 547738"/>
                    <a:gd name="connsiteX16" fmla="*/ 270986 w 295970"/>
                    <a:gd name="connsiteY16" fmla="*/ 280596 h 547738"/>
                    <a:gd name="connsiteX17" fmla="*/ 294049 w 295970"/>
                    <a:gd name="connsiteY17" fmla="*/ 257533 h 547738"/>
                    <a:gd name="connsiteX18" fmla="*/ 295971 w 295970"/>
                    <a:gd name="connsiteY18" fmla="*/ 201798 h 547738"/>
                    <a:gd name="connsiteX19" fmla="*/ 263298 w 295970"/>
                    <a:gd name="connsiteY19" fmla="*/ 34594 h 547738"/>
                    <a:gd name="connsiteX20" fmla="*/ 232548 w 295970"/>
                    <a:gd name="connsiteY20" fmla="*/ 5766 h 547738"/>
                    <a:gd name="connsiteX21" fmla="*/ 207564 w 295970"/>
                    <a:gd name="connsiteY21" fmla="*/ 0 h 547738"/>
                    <a:gd name="connsiteX22" fmla="*/ 205642 w 295970"/>
                    <a:gd name="connsiteY22" fmla="*/ 0 h 547738"/>
                    <a:gd name="connsiteX23" fmla="*/ 90329 w 295970"/>
                    <a:gd name="connsiteY23" fmla="*/ 0 h 547738"/>
                    <a:gd name="connsiteX24" fmla="*/ 88407 w 295970"/>
                    <a:gd name="connsiteY24" fmla="*/ 0 h 547738"/>
                    <a:gd name="connsiteX25" fmla="*/ 63422 w 295970"/>
                    <a:gd name="connsiteY25" fmla="*/ 5766 h 547738"/>
                    <a:gd name="connsiteX26" fmla="*/ 21141 w 295970"/>
                    <a:gd name="connsiteY26" fmla="*/ 61500 h 547738"/>
                    <a:gd name="connsiteX27" fmla="*/ 0 w 295970"/>
                    <a:gd name="connsiteY27" fmla="*/ 201798 h 547738"/>
                    <a:gd name="connsiteX28" fmla="*/ 1922 w 295970"/>
                    <a:gd name="connsiteY28" fmla="*/ 257533 h 547738"/>
                    <a:gd name="connsiteX29" fmla="*/ 24985 w 295970"/>
                    <a:gd name="connsiteY29" fmla="*/ 280596 h 547738"/>
                    <a:gd name="connsiteX30" fmla="*/ 26906 w 295970"/>
                    <a:gd name="connsiteY30" fmla="*/ 280596 h 547738"/>
                    <a:gd name="connsiteX31" fmla="*/ 48047 w 295970"/>
                    <a:gd name="connsiteY31" fmla="*/ 255611 h 547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295970" h="547738">
                      <a:moveTo>
                        <a:pt x="48047" y="255611"/>
                      </a:moveTo>
                      <a:cubicBezTo>
                        <a:pt x="46125" y="236392"/>
                        <a:pt x="46125" y="219095"/>
                        <a:pt x="46125" y="201798"/>
                      </a:cubicBezTo>
                      <a:cubicBezTo>
                        <a:pt x="46125" y="130688"/>
                        <a:pt x="55735" y="90329"/>
                        <a:pt x="67266" y="69188"/>
                      </a:cubicBezTo>
                      <a:lnTo>
                        <a:pt x="67266" y="511222"/>
                      </a:lnTo>
                      <a:cubicBezTo>
                        <a:pt x="67266" y="530441"/>
                        <a:pt x="82641" y="547738"/>
                        <a:pt x="103782" y="547738"/>
                      </a:cubicBezTo>
                      <a:cubicBezTo>
                        <a:pt x="123001" y="547738"/>
                        <a:pt x="140298" y="532363"/>
                        <a:pt x="140298" y="511222"/>
                      </a:cubicBezTo>
                      <a:lnTo>
                        <a:pt x="140298" y="246002"/>
                      </a:lnTo>
                      <a:lnTo>
                        <a:pt x="153751" y="246002"/>
                      </a:lnTo>
                      <a:lnTo>
                        <a:pt x="153751" y="511222"/>
                      </a:lnTo>
                      <a:cubicBezTo>
                        <a:pt x="153751" y="530441"/>
                        <a:pt x="169126" y="547738"/>
                        <a:pt x="190267" y="547738"/>
                      </a:cubicBezTo>
                      <a:cubicBezTo>
                        <a:pt x="211408" y="547738"/>
                        <a:pt x="226783" y="532363"/>
                        <a:pt x="226783" y="511222"/>
                      </a:cubicBezTo>
                      <a:lnTo>
                        <a:pt x="226783" y="71110"/>
                      </a:lnTo>
                      <a:cubicBezTo>
                        <a:pt x="228705" y="74954"/>
                        <a:pt x="230626" y="78797"/>
                        <a:pt x="232548" y="82641"/>
                      </a:cubicBezTo>
                      <a:cubicBezTo>
                        <a:pt x="240236" y="105704"/>
                        <a:pt x="247923" y="144142"/>
                        <a:pt x="247923" y="201798"/>
                      </a:cubicBezTo>
                      <a:cubicBezTo>
                        <a:pt x="247923" y="217173"/>
                        <a:pt x="247923" y="236392"/>
                        <a:pt x="246002" y="255611"/>
                      </a:cubicBezTo>
                      <a:cubicBezTo>
                        <a:pt x="246002" y="269064"/>
                        <a:pt x="255611" y="280596"/>
                        <a:pt x="269064" y="280596"/>
                      </a:cubicBezTo>
                      <a:cubicBezTo>
                        <a:pt x="269064" y="280596"/>
                        <a:pt x="269064" y="280596"/>
                        <a:pt x="270986" y="280596"/>
                      </a:cubicBezTo>
                      <a:cubicBezTo>
                        <a:pt x="282517" y="280596"/>
                        <a:pt x="294049" y="270986"/>
                        <a:pt x="294049" y="257533"/>
                      </a:cubicBezTo>
                      <a:cubicBezTo>
                        <a:pt x="295971" y="236392"/>
                        <a:pt x="295971" y="219095"/>
                        <a:pt x="295971" y="201798"/>
                      </a:cubicBezTo>
                      <a:cubicBezTo>
                        <a:pt x="295971" y="113391"/>
                        <a:pt x="282517" y="63422"/>
                        <a:pt x="263298" y="34594"/>
                      </a:cubicBezTo>
                      <a:cubicBezTo>
                        <a:pt x="253689" y="19219"/>
                        <a:pt x="242158" y="9609"/>
                        <a:pt x="232548" y="5766"/>
                      </a:cubicBezTo>
                      <a:cubicBezTo>
                        <a:pt x="222939" y="0"/>
                        <a:pt x="213329" y="0"/>
                        <a:pt x="207564" y="0"/>
                      </a:cubicBezTo>
                      <a:cubicBezTo>
                        <a:pt x="207564" y="0"/>
                        <a:pt x="207564" y="0"/>
                        <a:pt x="205642" y="0"/>
                      </a:cubicBezTo>
                      <a:lnTo>
                        <a:pt x="90329" y="0"/>
                      </a:lnTo>
                      <a:cubicBezTo>
                        <a:pt x="90329" y="0"/>
                        <a:pt x="90329" y="0"/>
                        <a:pt x="88407" y="0"/>
                      </a:cubicBezTo>
                      <a:cubicBezTo>
                        <a:pt x="82641" y="0"/>
                        <a:pt x="74954" y="1922"/>
                        <a:pt x="63422" y="5766"/>
                      </a:cubicBezTo>
                      <a:cubicBezTo>
                        <a:pt x="49969" y="13453"/>
                        <a:pt x="32672" y="30750"/>
                        <a:pt x="21141" y="61500"/>
                      </a:cubicBezTo>
                      <a:cubicBezTo>
                        <a:pt x="7688" y="92251"/>
                        <a:pt x="0" y="136454"/>
                        <a:pt x="0" y="201798"/>
                      </a:cubicBezTo>
                      <a:cubicBezTo>
                        <a:pt x="0" y="219095"/>
                        <a:pt x="0" y="238314"/>
                        <a:pt x="1922" y="257533"/>
                      </a:cubicBezTo>
                      <a:cubicBezTo>
                        <a:pt x="1922" y="270986"/>
                        <a:pt x="13453" y="280596"/>
                        <a:pt x="24985" y="280596"/>
                      </a:cubicBezTo>
                      <a:cubicBezTo>
                        <a:pt x="24985" y="280596"/>
                        <a:pt x="24985" y="280596"/>
                        <a:pt x="26906" y="280596"/>
                      </a:cubicBezTo>
                      <a:cubicBezTo>
                        <a:pt x="40360" y="280596"/>
                        <a:pt x="49969" y="269064"/>
                        <a:pt x="48047" y="25561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81" name="그래픽 4">
                  <a:extLst>
                    <a:ext uri="{FF2B5EF4-FFF2-40B4-BE49-F238E27FC236}">
                      <a16:creationId xmlns:a16="http://schemas.microsoft.com/office/drawing/2014/main" id="{1299B608-F406-47DD-B011-133FBF8C4B11}"/>
                    </a:ext>
                  </a:extLst>
                </p:cNvPr>
                <p:cNvSpPr/>
                <p:nvPr/>
              </p:nvSpPr>
              <p:spPr>
                <a:xfrm>
                  <a:off x="3028878" y="4732630"/>
                  <a:ext cx="130688" cy="130688"/>
                </a:xfrm>
                <a:custGeom>
                  <a:avLst/>
                  <a:gdLst>
                    <a:gd name="connsiteX0" fmla="*/ 130688 w 130688"/>
                    <a:gd name="connsiteY0" fmla="*/ 65344 h 130688"/>
                    <a:gd name="connsiteX1" fmla="*/ 65344 w 130688"/>
                    <a:gd name="connsiteY1" fmla="*/ 130688 h 130688"/>
                    <a:gd name="connsiteX2" fmla="*/ 0 w 130688"/>
                    <a:gd name="connsiteY2" fmla="*/ 65344 h 130688"/>
                    <a:gd name="connsiteX3" fmla="*/ 65344 w 130688"/>
                    <a:gd name="connsiteY3" fmla="*/ 0 h 130688"/>
                    <a:gd name="connsiteX4" fmla="*/ 130688 w 130688"/>
                    <a:gd name="connsiteY4" fmla="*/ 65344 h 1306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0688" h="130688">
                      <a:moveTo>
                        <a:pt x="130688" y="65344"/>
                      </a:moveTo>
                      <a:cubicBezTo>
                        <a:pt x="130688" y="101433"/>
                        <a:pt x="101433" y="130688"/>
                        <a:pt x="65344" y="130688"/>
                      </a:cubicBezTo>
                      <a:cubicBezTo>
                        <a:pt x="29256" y="130688"/>
                        <a:pt x="0" y="101433"/>
                        <a:pt x="0" y="65344"/>
                      </a:cubicBezTo>
                      <a:cubicBezTo>
                        <a:pt x="0" y="29256"/>
                        <a:pt x="29256" y="0"/>
                        <a:pt x="65344" y="0"/>
                      </a:cubicBezTo>
                      <a:cubicBezTo>
                        <a:pt x="101433" y="0"/>
                        <a:pt x="130688" y="29256"/>
                        <a:pt x="130688" y="65344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08477038"/>
      </p:ext>
    </p:extLst>
  </p:cSld>
  <p:clrMapOvr>
    <a:masterClrMapping/>
  </p:clrMapOvr>
  <p:transition spd="med">
    <p:pull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사다리꼴 35">
            <a:extLst>
              <a:ext uri="{FF2B5EF4-FFF2-40B4-BE49-F238E27FC236}">
                <a16:creationId xmlns:a16="http://schemas.microsoft.com/office/drawing/2014/main" id="{1768C5B0-2A22-4B84-B6F4-D95A315B5DBF}"/>
              </a:ext>
            </a:extLst>
          </p:cNvPr>
          <p:cNvSpPr/>
          <p:nvPr/>
        </p:nvSpPr>
        <p:spPr>
          <a:xfrm>
            <a:off x="1114425" y="3854252"/>
            <a:ext cx="7677150" cy="583384"/>
          </a:xfrm>
          <a:prstGeom prst="trapezoid">
            <a:avLst>
              <a:gd name="adj" fmla="val 137657"/>
            </a:avLst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89A37261-DDDA-4C0F-A618-BE9CB28CD53B}"/>
              </a:ext>
            </a:extLst>
          </p:cNvPr>
          <p:cNvGrpSpPr/>
          <p:nvPr/>
        </p:nvGrpSpPr>
        <p:grpSpPr>
          <a:xfrm>
            <a:off x="3596832" y="3191745"/>
            <a:ext cx="812067" cy="1253889"/>
            <a:chOff x="3563494" y="3191745"/>
            <a:chExt cx="812067" cy="1253889"/>
          </a:xfrm>
        </p:grpSpPr>
        <p:sp>
          <p:nvSpPr>
            <p:cNvPr id="21" name="Freeform 160">
              <a:extLst>
                <a:ext uri="{FF2B5EF4-FFF2-40B4-BE49-F238E27FC236}">
                  <a16:creationId xmlns:a16="http://schemas.microsoft.com/office/drawing/2014/main" id="{13CF79DC-F2AB-4759-8F75-4116831AA7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9401" y="3589818"/>
              <a:ext cx="296160" cy="855816"/>
            </a:xfrm>
            <a:custGeom>
              <a:avLst/>
              <a:gdLst>
                <a:gd name="T0" fmla="*/ 64 w 225"/>
                <a:gd name="T1" fmla="*/ 499 h 685"/>
                <a:gd name="T2" fmla="*/ 10 w 225"/>
                <a:gd name="T3" fmla="*/ 665 h 685"/>
                <a:gd name="T4" fmla="*/ 174 w 225"/>
                <a:gd name="T5" fmla="*/ 634 h 685"/>
                <a:gd name="T6" fmla="*/ 225 w 225"/>
                <a:gd name="T7" fmla="*/ 342 h 685"/>
                <a:gd name="T8" fmla="*/ 174 w 225"/>
                <a:gd name="T9" fmla="*/ 51 h 685"/>
                <a:gd name="T10" fmla="*/ 10 w 225"/>
                <a:gd name="T11" fmla="*/ 20 h 685"/>
                <a:gd name="T12" fmla="*/ 11 w 225"/>
                <a:gd name="T13" fmla="*/ 65 h 685"/>
                <a:gd name="T14" fmla="*/ 28 w 225"/>
                <a:gd name="T15" fmla="*/ 133 h 685"/>
                <a:gd name="T16" fmla="*/ 64 w 225"/>
                <a:gd name="T17" fmla="*/ 185 h 685"/>
                <a:gd name="T18" fmla="*/ 134 w 225"/>
                <a:gd name="T19" fmla="*/ 179 h 685"/>
                <a:gd name="T20" fmla="*/ 154 w 225"/>
                <a:gd name="T21" fmla="*/ 342 h 685"/>
                <a:gd name="T22" fmla="*/ 134 w 225"/>
                <a:gd name="T23" fmla="*/ 506 h 685"/>
                <a:gd name="T24" fmla="*/ 64 w 225"/>
                <a:gd name="T25" fmla="*/ 499 h 6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5" h="685">
                  <a:moveTo>
                    <a:pt x="64" y="499"/>
                  </a:moveTo>
                  <a:cubicBezTo>
                    <a:pt x="28" y="504"/>
                    <a:pt x="0" y="649"/>
                    <a:pt x="10" y="665"/>
                  </a:cubicBezTo>
                  <a:cubicBezTo>
                    <a:pt x="20" y="680"/>
                    <a:pt x="138" y="685"/>
                    <a:pt x="174" y="634"/>
                  </a:cubicBezTo>
                  <a:cubicBezTo>
                    <a:pt x="207" y="585"/>
                    <a:pt x="225" y="406"/>
                    <a:pt x="225" y="342"/>
                  </a:cubicBezTo>
                  <a:cubicBezTo>
                    <a:pt x="225" y="279"/>
                    <a:pt x="207" y="99"/>
                    <a:pt x="174" y="51"/>
                  </a:cubicBezTo>
                  <a:cubicBezTo>
                    <a:pt x="139" y="0"/>
                    <a:pt x="20" y="5"/>
                    <a:pt x="10" y="20"/>
                  </a:cubicBezTo>
                  <a:cubicBezTo>
                    <a:pt x="7" y="25"/>
                    <a:pt x="8" y="43"/>
                    <a:pt x="11" y="65"/>
                  </a:cubicBezTo>
                  <a:cubicBezTo>
                    <a:pt x="14" y="86"/>
                    <a:pt x="20" y="111"/>
                    <a:pt x="28" y="133"/>
                  </a:cubicBezTo>
                  <a:cubicBezTo>
                    <a:pt x="38" y="161"/>
                    <a:pt x="50" y="184"/>
                    <a:pt x="64" y="185"/>
                  </a:cubicBezTo>
                  <a:cubicBezTo>
                    <a:pt x="93" y="190"/>
                    <a:pt x="130" y="164"/>
                    <a:pt x="134" y="179"/>
                  </a:cubicBezTo>
                  <a:cubicBezTo>
                    <a:pt x="140" y="198"/>
                    <a:pt x="154" y="293"/>
                    <a:pt x="154" y="342"/>
                  </a:cubicBezTo>
                  <a:cubicBezTo>
                    <a:pt x="154" y="392"/>
                    <a:pt x="140" y="486"/>
                    <a:pt x="134" y="506"/>
                  </a:cubicBezTo>
                  <a:cubicBezTo>
                    <a:pt x="130" y="521"/>
                    <a:pt x="93" y="495"/>
                    <a:pt x="64" y="499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81" name="그룹 80">
              <a:extLst>
                <a:ext uri="{FF2B5EF4-FFF2-40B4-BE49-F238E27FC236}">
                  <a16:creationId xmlns:a16="http://schemas.microsoft.com/office/drawing/2014/main" id="{4DB1FE7C-7B32-49FD-9534-3B01B9EB7523}"/>
                </a:ext>
              </a:extLst>
            </p:cNvPr>
            <p:cNvGrpSpPr/>
            <p:nvPr/>
          </p:nvGrpSpPr>
          <p:grpSpPr>
            <a:xfrm>
              <a:off x="3563494" y="3191745"/>
              <a:ext cx="508444" cy="1198475"/>
              <a:chOff x="5854702" y="5807541"/>
              <a:chExt cx="251782" cy="593487"/>
            </a:xfrm>
            <a:solidFill>
              <a:srgbClr val="D9D9D9"/>
            </a:solidFill>
          </p:grpSpPr>
          <p:sp>
            <p:nvSpPr>
              <p:cNvPr id="82" name="그래픽 4">
                <a:extLst>
                  <a:ext uri="{FF2B5EF4-FFF2-40B4-BE49-F238E27FC236}">
                    <a16:creationId xmlns:a16="http://schemas.microsoft.com/office/drawing/2014/main" id="{63FDB2A4-1A2E-4859-96B1-9358A21BD34F}"/>
                  </a:ext>
                </a:extLst>
              </p:cNvPr>
              <p:cNvSpPr/>
              <p:nvPr/>
            </p:nvSpPr>
            <p:spPr>
              <a:xfrm>
                <a:off x="5854702" y="5935067"/>
                <a:ext cx="251782" cy="465961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3" name="그래픽 4">
                <a:extLst>
                  <a:ext uri="{FF2B5EF4-FFF2-40B4-BE49-F238E27FC236}">
                    <a16:creationId xmlns:a16="http://schemas.microsoft.com/office/drawing/2014/main" id="{C1502D27-8E4E-4DB3-9B27-5F708AB8F876}"/>
                  </a:ext>
                </a:extLst>
              </p:cNvPr>
              <p:cNvSpPr/>
              <p:nvPr/>
            </p:nvSpPr>
            <p:spPr>
              <a:xfrm>
                <a:off x="5925005" y="5807541"/>
                <a:ext cx="111176" cy="111176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D836CD29-6416-4740-80F5-FEEC21C6E749}"/>
              </a:ext>
            </a:extLst>
          </p:cNvPr>
          <p:cNvGrpSpPr/>
          <p:nvPr/>
        </p:nvGrpSpPr>
        <p:grpSpPr>
          <a:xfrm flipH="1">
            <a:off x="4475529" y="2921000"/>
            <a:ext cx="846728" cy="1467515"/>
            <a:chOff x="8919456" y="3001335"/>
            <a:chExt cx="1033967" cy="1792031"/>
          </a:xfrm>
          <a:solidFill>
            <a:srgbClr val="D9D9D9"/>
          </a:solidFill>
        </p:grpSpPr>
        <p:grpSp>
          <p:nvGrpSpPr>
            <p:cNvPr id="45" name="그래픽 1">
              <a:extLst>
                <a:ext uri="{FF2B5EF4-FFF2-40B4-BE49-F238E27FC236}">
                  <a16:creationId xmlns:a16="http://schemas.microsoft.com/office/drawing/2014/main" id="{74E94585-9E13-4A22-93E2-1C6776765A11}"/>
                </a:ext>
              </a:extLst>
            </p:cNvPr>
            <p:cNvGrpSpPr/>
            <p:nvPr/>
          </p:nvGrpSpPr>
          <p:grpSpPr>
            <a:xfrm>
              <a:off x="8919456" y="3321023"/>
              <a:ext cx="691414" cy="1472343"/>
              <a:chOff x="4036218" y="2293143"/>
              <a:chExt cx="1066800" cy="2271713"/>
            </a:xfrm>
            <a:grpFill/>
          </p:grpSpPr>
          <p:sp>
            <p:nvSpPr>
              <p:cNvPr id="46" name="자유형: 도형 45">
                <a:extLst>
                  <a:ext uri="{FF2B5EF4-FFF2-40B4-BE49-F238E27FC236}">
                    <a16:creationId xmlns:a16="http://schemas.microsoft.com/office/drawing/2014/main" id="{CA7A0F18-B8E9-4AB3-B059-EE67436A588F}"/>
                  </a:ext>
                </a:extLst>
              </p:cNvPr>
              <p:cNvSpPr/>
              <p:nvPr/>
            </p:nvSpPr>
            <p:spPr>
              <a:xfrm>
                <a:off x="4036218" y="2774156"/>
                <a:ext cx="1066800" cy="1790700"/>
              </a:xfrm>
              <a:custGeom>
                <a:avLst/>
                <a:gdLst>
                  <a:gd name="connsiteX0" fmla="*/ 561499 w 1066800"/>
                  <a:gd name="connsiteY0" fmla="*/ 1667351 h 1790700"/>
                  <a:gd name="connsiteX1" fmla="*/ 561499 w 1066800"/>
                  <a:gd name="connsiteY1" fmla="*/ 807244 h 1790700"/>
                  <a:gd name="connsiteX2" fmla="*/ 605314 w 1066800"/>
                  <a:gd name="connsiteY2" fmla="*/ 807244 h 1790700"/>
                  <a:gd name="connsiteX3" fmla="*/ 605314 w 1066800"/>
                  <a:gd name="connsiteY3" fmla="*/ 1667351 h 1790700"/>
                  <a:gd name="connsiteX4" fmla="*/ 723424 w 1066800"/>
                  <a:gd name="connsiteY4" fmla="*/ 1785461 h 1790700"/>
                  <a:gd name="connsiteX5" fmla="*/ 841534 w 1066800"/>
                  <a:gd name="connsiteY5" fmla="*/ 1667351 h 1790700"/>
                  <a:gd name="connsiteX6" fmla="*/ 841534 w 1066800"/>
                  <a:gd name="connsiteY6" fmla="*/ 238601 h 1790700"/>
                  <a:gd name="connsiteX7" fmla="*/ 858679 w 1066800"/>
                  <a:gd name="connsiteY7" fmla="*/ 278606 h 1790700"/>
                  <a:gd name="connsiteX8" fmla="*/ 908209 w 1066800"/>
                  <a:gd name="connsiteY8" fmla="*/ 665321 h 1790700"/>
                  <a:gd name="connsiteX9" fmla="*/ 902494 w 1066800"/>
                  <a:gd name="connsiteY9" fmla="*/ 838676 h 1790700"/>
                  <a:gd name="connsiteX10" fmla="*/ 973931 w 1066800"/>
                  <a:gd name="connsiteY10" fmla="*/ 918686 h 1790700"/>
                  <a:gd name="connsiteX11" fmla="*/ 978694 w 1066800"/>
                  <a:gd name="connsiteY11" fmla="*/ 918686 h 1790700"/>
                  <a:gd name="connsiteX12" fmla="*/ 1054894 w 1066800"/>
                  <a:gd name="connsiteY12" fmla="*/ 847249 h 1790700"/>
                  <a:gd name="connsiteX13" fmla="*/ 1060609 w 1066800"/>
                  <a:gd name="connsiteY13" fmla="*/ 664369 h 1790700"/>
                  <a:gd name="connsiteX14" fmla="*/ 952024 w 1066800"/>
                  <a:gd name="connsiteY14" fmla="*/ 122396 h 1790700"/>
                  <a:gd name="connsiteX15" fmla="*/ 850106 w 1066800"/>
                  <a:gd name="connsiteY15" fmla="*/ 27146 h 1790700"/>
                  <a:gd name="connsiteX16" fmla="*/ 772001 w 1066800"/>
                  <a:gd name="connsiteY16" fmla="*/ 7144 h 1790700"/>
                  <a:gd name="connsiteX17" fmla="*/ 768191 w 1066800"/>
                  <a:gd name="connsiteY17" fmla="*/ 7144 h 1790700"/>
                  <a:gd name="connsiteX18" fmla="*/ 399574 w 1066800"/>
                  <a:gd name="connsiteY18" fmla="*/ 7144 h 1790700"/>
                  <a:gd name="connsiteX19" fmla="*/ 396716 w 1066800"/>
                  <a:gd name="connsiteY19" fmla="*/ 7144 h 1790700"/>
                  <a:gd name="connsiteX20" fmla="*/ 318611 w 1066800"/>
                  <a:gd name="connsiteY20" fmla="*/ 27146 h 1790700"/>
                  <a:gd name="connsiteX21" fmla="*/ 173831 w 1066800"/>
                  <a:gd name="connsiteY21" fmla="*/ 206216 h 1790700"/>
                  <a:gd name="connsiteX22" fmla="*/ 108109 w 1066800"/>
                  <a:gd name="connsiteY22" fmla="*/ 663416 h 1790700"/>
                  <a:gd name="connsiteX23" fmla="*/ 108109 w 1066800"/>
                  <a:gd name="connsiteY23" fmla="*/ 691039 h 1790700"/>
                  <a:gd name="connsiteX24" fmla="*/ 7144 w 1066800"/>
                  <a:gd name="connsiteY24" fmla="*/ 793909 h 1790700"/>
                  <a:gd name="connsiteX25" fmla="*/ 252889 w 1066800"/>
                  <a:gd name="connsiteY25" fmla="*/ 1039654 h 1790700"/>
                  <a:gd name="connsiteX26" fmla="*/ 325279 w 1066800"/>
                  <a:gd name="connsiteY26" fmla="*/ 967264 h 1790700"/>
                  <a:gd name="connsiteX27" fmla="*/ 325279 w 1066800"/>
                  <a:gd name="connsiteY27" fmla="*/ 1667351 h 1790700"/>
                  <a:gd name="connsiteX28" fmla="*/ 443389 w 1066800"/>
                  <a:gd name="connsiteY28" fmla="*/ 1785461 h 1790700"/>
                  <a:gd name="connsiteX29" fmla="*/ 561499 w 1066800"/>
                  <a:gd name="connsiteY29" fmla="*/ 1667351 h 1790700"/>
                  <a:gd name="connsiteX30" fmla="*/ 112871 w 1066800"/>
                  <a:gd name="connsiteY30" fmla="*/ 849154 h 1790700"/>
                  <a:gd name="connsiteX31" fmla="*/ 114776 w 1066800"/>
                  <a:gd name="connsiteY31" fmla="*/ 860584 h 1790700"/>
                  <a:gd name="connsiteX32" fmla="*/ 48101 w 1066800"/>
                  <a:gd name="connsiteY32" fmla="*/ 793909 h 1790700"/>
                  <a:gd name="connsiteX33" fmla="*/ 108109 w 1066800"/>
                  <a:gd name="connsiteY33" fmla="*/ 733901 h 1790700"/>
                  <a:gd name="connsiteX34" fmla="*/ 112871 w 1066800"/>
                  <a:gd name="connsiteY34" fmla="*/ 849154 h 1790700"/>
                  <a:gd name="connsiteX35" fmla="*/ 189071 w 1066800"/>
                  <a:gd name="connsiteY35" fmla="*/ 920591 h 1790700"/>
                  <a:gd name="connsiteX36" fmla="*/ 193834 w 1066800"/>
                  <a:gd name="connsiteY36" fmla="*/ 920591 h 1790700"/>
                  <a:gd name="connsiteX37" fmla="*/ 265271 w 1066800"/>
                  <a:gd name="connsiteY37" fmla="*/ 839629 h 1790700"/>
                  <a:gd name="connsiteX38" fmla="*/ 259556 w 1066800"/>
                  <a:gd name="connsiteY38" fmla="*/ 666274 h 1790700"/>
                  <a:gd name="connsiteX39" fmla="*/ 261461 w 1066800"/>
                  <a:gd name="connsiteY39" fmla="*/ 580549 h 1790700"/>
                  <a:gd name="connsiteX40" fmla="*/ 348139 w 1066800"/>
                  <a:gd name="connsiteY40" fmla="*/ 493871 h 1790700"/>
                  <a:gd name="connsiteX41" fmla="*/ 553879 w 1066800"/>
                  <a:gd name="connsiteY41" fmla="*/ 699611 h 1790700"/>
                  <a:gd name="connsiteX42" fmla="*/ 253841 w 1066800"/>
                  <a:gd name="connsiteY42" fmla="*/ 999649 h 1790700"/>
                  <a:gd name="connsiteX43" fmla="*/ 172879 w 1066800"/>
                  <a:gd name="connsiteY43" fmla="*/ 918686 h 1790700"/>
                  <a:gd name="connsiteX44" fmla="*/ 189071 w 1066800"/>
                  <a:gd name="connsiteY44" fmla="*/ 920591 h 1790700"/>
                  <a:gd name="connsiteX45" fmla="*/ 325279 w 1066800"/>
                  <a:gd name="connsiteY45" fmla="*/ 238601 h 1790700"/>
                  <a:gd name="connsiteX46" fmla="*/ 325279 w 1066800"/>
                  <a:gd name="connsiteY46" fmla="*/ 475774 h 1790700"/>
                  <a:gd name="connsiteX47" fmla="*/ 262414 w 1066800"/>
                  <a:gd name="connsiteY47" fmla="*/ 538639 h 1790700"/>
                  <a:gd name="connsiteX48" fmla="*/ 325279 w 1066800"/>
                  <a:gd name="connsiteY48" fmla="*/ 238601 h 1790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066800" h="1790700">
                    <a:moveTo>
                      <a:pt x="561499" y="1667351"/>
                    </a:moveTo>
                    <a:lnTo>
                      <a:pt x="561499" y="807244"/>
                    </a:lnTo>
                    <a:lnTo>
                      <a:pt x="605314" y="807244"/>
                    </a:lnTo>
                    <a:lnTo>
                      <a:pt x="605314" y="1667351"/>
                    </a:lnTo>
                    <a:cubicBezTo>
                      <a:pt x="605314" y="1732121"/>
                      <a:pt x="657701" y="1785461"/>
                      <a:pt x="723424" y="1785461"/>
                    </a:cubicBezTo>
                    <a:cubicBezTo>
                      <a:pt x="788194" y="1785461"/>
                      <a:pt x="841534" y="1733074"/>
                      <a:pt x="841534" y="1667351"/>
                    </a:cubicBezTo>
                    <a:lnTo>
                      <a:pt x="841534" y="238601"/>
                    </a:lnTo>
                    <a:cubicBezTo>
                      <a:pt x="847249" y="250031"/>
                      <a:pt x="852964" y="263366"/>
                      <a:pt x="858679" y="278606"/>
                    </a:cubicBezTo>
                    <a:cubicBezTo>
                      <a:pt x="885349" y="352901"/>
                      <a:pt x="908209" y="474821"/>
                      <a:pt x="908209" y="665321"/>
                    </a:cubicBezTo>
                    <a:cubicBezTo>
                      <a:pt x="908209" y="717709"/>
                      <a:pt x="906304" y="775811"/>
                      <a:pt x="902494" y="838676"/>
                    </a:cubicBezTo>
                    <a:cubicBezTo>
                      <a:pt x="899636" y="880586"/>
                      <a:pt x="932021" y="916781"/>
                      <a:pt x="973931" y="918686"/>
                    </a:cubicBezTo>
                    <a:cubicBezTo>
                      <a:pt x="975836" y="918686"/>
                      <a:pt x="976789" y="918686"/>
                      <a:pt x="978694" y="918686"/>
                    </a:cubicBezTo>
                    <a:cubicBezTo>
                      <a:pt x="1018699" y="918686"/>
                      <a:pt x="1052036" y="887254"/>
                      <a:pt x="1054894" y="847249"/>
                    </a:cubicBezTo>
                    <a:cubicBezTo>
                      <a:pt x="1058704" y="781526"/>
                      <a:pt x="1060609" y="720566"/>
                      <a:pt x="1060609" y="664369"/>
                    </a:cubicBezTo>
                    <a:cubicBezTo>
                      <a:pt x="1060609" y="376714"/>
                      <a:pt x="1013936" y="217646"/>
                      <a:pt x="952024" y="122396"/>
                    </a:cubicBezTo>
                    <a:cubicBezTo>
                      <a:pt x="920591" y="74771"/>
                      <a:pt x="884396" y="44291"/>
                      <a:pt x="850106" y="27146"/>
                    </a:cubicBezTo>
                    <a:cubicBezTo>
                      <a:pt x="817721" y="10954"/>
                      <a:pt x="789146" y="7144"/>
                      <a:pt x="772001" y="7144"/>
                    </a:cubicBezTo>
                    <a:cubicBezTo>
                      <a:pt x="771049" y="7144"/>
                      <a:pt x="769144" y="7144"/>
                      <a:pt x="768191" y="7144"/>
                    </a:cubicBezTo>
                    <a:lnTo>
                      <a:pt x="399574" y="7144"/>
                    </a:lnTo>
                    <a:cubicBezTo>
                      <a:pt x="398621" y="7144"/>
                      <a:pt x="397669" y="7144"/>
                      <a:pt x="396716" y="7144"/>
                    </a:cubicBezTo>
                    <a:cubicBezTo>
                      <a:pt x="379571" y="7144"/>
                      <a:pt x="350996" y="10954"/>
                      <a:pt x="318611" y="27146"/>
                    </a:cubicBezTo>
                    <a:cubicBezTo>
                      <a:pt x="267176" y="52864"/>
                      <a:pt x="211931" y="108109"/>
                      <a:pt x="173831" y="206216"/>
                    </a:cubicBezTo>
                    <a:cubicBezTo>
                      <a:pt x="134779" y="305276"/>
                      <a:pt x="108109" y="448151"/>
                      <a:pt x="108109" y="663416"/>
                    </a:cubicBezTo>
                    <a:cubicBezTo>
                      <a:pt x="108109" y="671989"/>
                      <a:pt x="108109" y="681514"/>
                      <a:pt x="108109" y="691039"/>
                    </a:cubicBezTo>
                    <a:lnTo>
                      <a:pt x="7144" y="793909"/>
                    </a:lnTo>
                    <a:lnTo>
                      <a:pt x="252889" y="1039654"/>
                    </a:lnTo>
                    <a:lnTo>
                      <a:pt x="325279" y="967264"/>
                    </a:lnTo>
                    <a:lnTo>
                      <a:pt x="325279" y="1667351"/>
                    </a:lnTo>
                    <a:cubicBezTo>
                      <a:pt x="325279" y="1732121"/>
                      <a:pt x="377666" y="1785461"/>
                      <a:pt x="443389" y="1785461"/>
                    </a:cubicBezTo>
                    <a:cubicBezTo>
                      <a:pt x="508159" y="1785461"/>
                      <a:pt x="561499" y="1732121"/>
                      <a:pt x="561499" y="1667351"/>
                    </a:cubicBezTo>
                    <a:close/>
                    <a:moveTo>
                      <a:pt x="112871" y="849154"/>
                    </a:moveTo>
                    <a:cubicBezTo>
                      <a:pt x="112871" y="852964"/>
                      <a:pt x="113824" y="856774"/>
                      <a:pt x="114776" y="860584"/>
                    </a:cubicBezTo>
                    <a:lnTo>
                      <a:pt x="48101" y="793909"/>
                    </a:lnTo>
                    <a:lnTo>
                      <a:pt x="108109" y="733901"/>
                    </a:lnTo>
                    <a:cubicBezTo>
                      <a:pt x="109061" y="770096"/>
                      <a:pt x="110014" y="808196"/>
                      <a:pt x="112871" y="849154"/>
                    </a:cubicBezTo>
                    <a:close/>
                    <a:moveTo>
                      <a:pt x="189071" y="920591"/>
                    </a:moveTo>
                    <a:cubicBezTo>
                      <a:pt x="190976" y="920591"/>
                      <a:pt x="191929" y="920591"/>
                      <a:pt x="193834" y="920591"/>
                    </a:cubicBezTo>
                    <a:cubicBezTo>
                      <a:pt x="235744" y="917734"/>
                      <a:pt x="268129" y="882491"/>
                      <a:pt x="265271" y="839629"/>
                    </a:cubicBezTo>
                    <a:cubicBezTo>
                      <a:pt x="261461" y="775811"/>
                      <a:pt x="259556" y="718661"/>
                      <a:pt x="259556" y="666274"/>
                    </a:cubicBezTo>
                    <a:cubicBezTo>
                      <a:pt x="259556" y="635794"/>
                      <a:pt x="260509" y="607219"/>
                      <a:pt x="261461" y="580549"/>
                    </a:cubicBezTo>
                    <a:lnTo>
                      <a:pt x="348139" y="493871"/>
                    </a:lnTo>
                    <a:lnTo>
                      <a:pt x="553879" y="699611"/>
                    </a:lnTo>
                    <a:lnTo>
                      <a:pt x="253841" y="999649"/>
                    </a:lnTo>
                    <a:lnTo>
                      <a:pt x="172879" y="918686"/>
                    </a:lnTo>
                    <a:cubicBezTo>
                      <a:pt x="177641" y="920591"/>
                      <a:pt x="183356" y="920591"/>
                      <a:pt x="189071" y="920591"/>
                    </a:cubicBezTo>
                    <a:close/>
                    <a:moveTo>
                      <a:pt x="325279" y="238601"/>
                    </a:moveTo>
                    <a:lnTo>
                      <a:pt x="325279" y="475774"/>
                    </a:lnTo>
                    <a:lnTo>
                      <a:pt x="262414" y="538639"/>
                    </a:lnTo>
                    <a:cubicBezTo>
                      <a:pt x="272891" y="386239"/>
                      <a:pt x="299561" y="292894"/>
                      <a:pt x="325279" y="23860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9" name="자유형: 도형 48">
                <a:extLst>
                  <a:ext uri="{FF2B5EF4-FFF2-40B4-BE49-F238E27FC236}">
                    <a16:creationId xmlns:a16="http://schemas.microsoft.com/office/drawing/2014/main" id="{5F33EDCB-1F5C-4ADD-A192-BA2A13F5CB14}"/>
                  </a:ext>
                </a:extLst>
              </p:cNvPr>
              <p:cNvSpPr/>
              <p:nvPr/>
            </p:nvSpPr>
            <p:spPr>
              <a:xfrm>
                <a:off x="4398168" y="2293143"/>
                <a:ext cx="438150" cy="438150"/>
              </a:xfrm>
              <a:custGeom>
                <a:avLst/>
                <a:gdLst>
                  <a:gd name="connsiteX0" fmla="*/ 435769 w 438150"/>
                  <a:gd name="connsiteY0" fmla="*/ 221456 h 438150"/>
                  <a:gd name="connsiteX1" fmla="*/ 221456 w 438150"/>
                  <a:gd name="connsiteY1" fmla="*/ 435769 h 438150"/>
                  <a:gd name="connsiteX2" fmla="*/ 7144 w 438150"/>
                  <a:gd name="connsiteY2" fmla="*/ 221456 h 438150"/>
                  <a:gd name="connsiteX3" fmla="*/ 221456 w 438150"/>
                  <a:gd name="connsiteY3" fmla="*/ 7144 h 438150"/>
                  <a:gd name="connsiteX4" fmla="*/ 435769 w 438150"/>
                  <a:gd name="connsiteY4" fmla="*/ 221456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8150" h="438150">
                    <a:moveTo>
                      <a:pt x="435769" y="221456"/>
                    </a:moveTo>
                    <a:cubicBezTo>
                      <a:pt x="435769" y="339818"/>
                      <a:pt x="339818" y="435769"/>
                      <a:pt x="221456" y="435769"/>
                    </a:cubicBezTo>
                    <a:cubicBezTo>
                      <a:pt x="103095" y="435769"/>
                      <a:pt x="7144" y="339818"/>
                      <a:pt x="7144" y="221456"/>
                    </a:cubicBezTo>
                    <a:cubicBezTo>
                      <a:pt x="7144" y="103095"/>
                      <a:pt x="103095" y="7144"/>
                      <a:pt x="221456" y="7144"/>
                    </a:cubicBezTo>
                    <a:cubicBezTo>
                      <a:pt x="339818" y="7144"/>
                      <a:pt x="435769" y="103095"/>
                      <a:pt x="435769" y="22145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0" name="자유형: 도형 49">
                <a:extLst>
                  <a:ext uri="{FF2B5EF4-FFF2-40B4-BE49-F238E27FC236}">
                    <a16:creationId xmlns:a16="http://schemas.microsoft.com/office/drawing/2014/main" id="{60BC3E7B-03BE-419D-8720-E67C6AFEE4FA}"/>
                  </a:ext>
                </a:extLst>
              </p:cNvPr>
              <p:cNvSpPr/>
              <p:nvPr/>
            </p:nvSpPr>
            <p:spPr>
              <a:xfrm>
                <a:off x="4346935" y="3343652"/>
                <a:ext cx="161925" cy="161925"/>
              </a:xfrm>
              <a:custGeom>
                <a:avLst/>
                <a:gdLst>
                  <a:gd name="connsiteX0" fmla="*/ 10103 w 161925"/>
                  <a:gd name="connsiteY0" fmla="*/ 28282 h 161925"/>
                  <a:gd name="connsiteX1" fmla="*/ 28293 w 161925"/>
                  <a:gd name="connsiteY1" fmla="*/ 10103 h 161925"/>
                  <a:gd name="connsiteX2" fmla="*/ 156224 w 161925"/>
                  <a:gd name="connsiteY2" fmla="*/ 138106 h 161925"/>
                  <a:gd name="connsiteX3" fmla="*/ 138034 w 161925"/>
                  <a:gd name="connsiteY3" fmla="*/ 156286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2"/>
                    </a:moveTo>
                    <a:lnTo>
                      <a:pt x="28293" y="10103"/>
                    </a:lnTo>
                    <a:lnTo>
                      <a:pt x="156224" y="138106"/>
                    </a:lnTo>
                    <a:lnTo>
                      <a:pt x="138034" y="15628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1" name="자유형: 도형 50">
                <a:extLst>
                  <a:ext uri="{FF2B5EF4-FFF2-40B4-BE49-F238E27FC236}">
                    <a16:creationId xmlns:a16="http://schemas.microsoft.com/office/drawing/2014/main" id="{D12B142D-8E02-46E3-BF47-F0F30EDEEA94}"/>
                  </a:ext>
                </a:extLst>
              </p:cNvPr>
              <p:cNvSpPr/>
              <p:nvPr/>
            </p:nvSpPr>
            <p:spPr>
              <a:xfrm>
                <a:off x="4313998" y="3377164"/>
                <a:ext cx="161925" cy="161925"/>
              </a:xfrm>
              <a:custGeom>
                <a:avLst/>
                <a:gdLst>
                  <a:gd name="connsiteX0" fmla="*/ 10103 w 161925"/>
                  <a:gd name="connsiteY0" fmla="*/ 28288 h 161925"/>
                  <a:gd name="connsiteX1" fmla="*/ 28288 w 161925"/>
                  <a:gd name="connsiteY1" fmla="*/ 10103 h 161925"/>
                  <a:gd name="connsiteX2" fmla="*/ 156255 w 161925"/>
                  <a:gd name="connsiteY2" fmla="*/ 138070 h 161925"/>
                  <a:gd name="connsiteX3" fmla="*/ 138070 w 161925"/>
                  <a:gd name="connsiteY3" fmla="*/ 156255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8"/>
                    </a:moveTo>
                    <a:lnTo>
                      <a:pt x="28288" y="10103"/>
                    </a:lnTo>
                    <a:lnTo>
                      <a:pt x="156255" y="138070"/>
                    </a:lnTo>
                    <a:lnTo>
                      <a:pt x="138070" y="156255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84" name="Freeform 288">
              <a:extLst>
                <a:ext uri="{FF2B5EF4-FFF2-40B4-BE49-F238E27FC236}">
                  <a16:creationId xmlns:a16="http://schemas.microsoft.com/office/drawing/2014/main" id="{F290378C-D895-41DC-B240-87DD97F3A3B3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1860" y="3001335"/>
              <a:ext cx="491563" cy="425867"/>
            </a:xfrm>
            <a:custGeom>
              <a:avLst/>
              <a:gdLst>
                <a:gd name="T0" fmla="*/ 38 w 308"/>
                <a:gd name="T1" fmla="*/ 198 h 284"/>
                <a:gd name="T2" fmla="*/ 28 w 308"/>
                <a:gd name="T3" fmla="*/ 277 h 284"/>
                <a:gd name="T4" fmla="*/ 154 w 308"/>
                <a:gd name="T5" fmla="*/ 239 h 284"/>
                <a:gd name="T6" fmla="*/ 308 w 308"/>
                <a:gd name="T7" fmla="*/ 119 h 284"/>
                <a:gd name="T8" fmla="*/ 154 w 308"/>
                <a:gd name="T9" fmla="*/ 0 h 284"/>
                <a:gd name="T10" fmla="*/ 0 w 308"/>
                <a:gd name="T11" fmla="*/ 119 h 284"/>
                <a:gd name="T12" fmla="*/ 38 w 308"/>
                <a:gd name="T13" fmla="*/ 198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8" h="284">
                  <a:moveTo>
                    <a:pt x="38" y="198"/>
                  </a:moveTo>
                  <a:cubicBezTo>
                    <a:pt x="52" y="210"/>
                    <a:pt x="61" y="249"/>
                    <a:pt x="28" y="277"/>
                  </a:cubicBezTo>
                  <a:cubicBezTo>
                    <a:pt x="48" y="284"/>
                    <a:pt x="131" y="239"/>
                    <a:pt x="154" y="239"/>
                  </a:cubicBezTo>
                  <a:cubicBezTo>
                    <a:pt x="239" y="239"/>
                    <a:pt x="308" y="185"/>
                    <a:pt x="308" y="119"/>
                  </a:cubicBezTo>
                  <a:cubicBezTo>
                    <a:pt x="308" y="53"/>
                    <a:pt x="239" y="0"/>
                    <a:pt x="154" y="0"/>
                  </a:cubicBezTo>
                  <a:cubicBezTo>
                    <a:pt x="69" y="0"/>
                    <a:pt x="0" y="53"/>
                    <a:pt x="0" y="119"/>
                  </a:cubicBezTo>
                  <a:cubicBezTo>
                    <a:pt x="0" y="150"/>
                    <a:pt x="14" y="177"/>
                    <a:pt x="38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88F63CD2-02BC-4BA9-8B6D-5A5A5B216067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9" name="직사각형 68">
              <a:extLst>
                <a:ext uri="{FF2B5EF4-FFF2-40B4-BE49-F238E27FC236}">
                  <a16:creationId xmlns:a16="http://schemas.microsoft.com/office/drawing/2014/main" id="{318F153E-D385-4250-AB6D-6583C6FE3D08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AA7FF14E-B25D-405A-8EEB-B7879F5A7805}"/>
                </a:ext>
              </a:extLst>
            </p:cNvPr>
            <p:cNvSpPr/>
            <p:nvPr/>
          </p:nvSpPr>
          <p:spPr>
            <a:xfrm>
              <a:off x="318543" y="260648"/>
              <a:ext cx="639938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위반행위 신고</a:t>
              </a:r>
            </a:p>
          </p:txBody>
        </p: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FB8F6032-C41F-4EA0-840E-E36A4D478506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5" name="직사각형 74">
                <a:extLst>
                  <a:ext uri="{FF2B5EF4-FFF2-40B4-BE49-F238E27FC236}">
                    <a16:creationId xmlns:a16="http://schemas.microsoft.com/office/drawing/2014/main" id="{5F1A264E-A5CF-45F3-A025-60F5D004701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6" name="직사각형 75">
                <a:extLst>
                  <a:ext uri="{FF2B5EF4-FFF2-40B4-BE49-F238E27FC236}">
                    <a16:creationId xmlns:a16="http://schemas.microsoft.com/office/drawing/2014/main" id="{61396CE6-2C57-438B-A682-5429E1371FCF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C27FD714-2D06-47EF-B8BD-53A6CEC0470F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FA8FE858-539F-44AB-B058-83CF91D4C0D7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775A37FC-19FA-43AA-B0BA-835C2B0DBD97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V. </a:t>
                </a:r>
                <a:r>
                  <a:rPr lang="ko-KR" altLang="en-US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신고 및 보호</a:t>
                </a:r>
                <a:r>
                  <a:rPr lang="en-US" altLang="ko-KR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·</a:t>
                </a:r>
                <a:r>
                  <a:rPr lang="ko-KR" altLang="en-US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보상</a:t>
                </a:r>
              </a:p>
            </p:txBody>
          </p:sp>
        </p:grpSp>
      </p:grp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DE7244EE-96C2-46B2-9EEA-CD39BFFCE854}"/>
              </a:ext>
            </a:extLst>
          </p:cNvPr>
          <p:cNvSpPr/>
          <p:nvPr/>
        </p:nvSpPr>
        <p:spPr>
          <a:xfrm>
            <a:off x="1915709" y="2489200"/>
            <a:ext cx="6066241" cy="1676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F2FA40CF-04F7-4AD1-BA5D-1B540420943E}"/>
              </a:ext>
            </a:extLst>
          </p:cNvPr>
          <p:cNvSpPr/>
          <p:nvPr/>
        </p:nvSpPr>
        <p:spPr>
          <a:xfrm>
            <a:off x="0" y="5276850"/>
            <a:ext cx="9906000" cy="1104899"/>
          </a:xfrm>
          <a:prstGeom prst="rect">
            <a:avLst/>
          </a:prstGeom>
          <a:gradFill flip="none" rotWithShape="1">
            <a:gsLst>
              <a:gs pos="7000">
                <a:srgbClr val="ADADAD">
                  <a:alpha val="33000"/>
                </a:srgbClr>
              </a:gs>
              <a:gs pos="0">
                <a:schemeClr val="bg2">
                  <a:shade val="30000"/>
                  <a:satMod val="115000"/>
                  <a:alpha val="37000"/>
                </a:schemeClr>
              </a:gs>
              <a:gs pos="61000">
                <a:schemeClr val="bg2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5F250102-91D9-438C-80C5-2B5527AC1ED4}"/>
              </a:ext>
            </a:extLst>
          </p:cNvPr>
          <p:cNvSpPr/>
          <p:nvPr/>
        </p:nvSpPr>
        <p:spPr>
          <a:xfrm>
            <a:off x="984458" y="2070917"/>
            <a:ext cx="79370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누구든지</a:t>
            </a:r>
            <a:r>
              <a:rPr lang="ko-KR" altLang="en-US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 법의 위반행위를 </a:t>
            </a:r>
            <a:endParaRPr lang="en-US" altLang="ko-KR" kern="0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defTabSz="685800">
              <a:defRPr/>
            </a:pP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해당 공공기관</a:t>
            </a:r>
            <a:r>
              <a:rPr lang="en-US" altLang="ko-KR" sz="12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또는 감독기관</a:t>
            </a:r>
            <a:r>
              <a:rPr lang="en-US" altLang="ko-KR" sz="1200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en-US" altLang="ko-KR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감사원</a:t>
            </a:r>
            <a: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수사기관</a:t>
            </a:r>
            <a: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국민권익위원회</a:t>
            </a:r>
            <a:r>
              <a:rPr lang="ko-KR" altLang="en-US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신고 가능</a:t>
            </a:r>
          </a:p>
        </p:txBody>
      </p: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173D09AE-0070-4969-8A9E-5059D1C35657}"/>
              </a:ext>
            </a:extLst>
          </p:cNvPr>
          <p:cNvGrpSpPr/>
          <p:nvPr/>
        </p:nvGrpSpPr>
        <p:grpSpPr>
          <a:xfrm>
            <a:off x="466981" y="1246440"/>
            <a:ext cx="8831814" cy="675302"/>
            <a:chOff x="466981" y="1246440"/>
            <a:chExt cx="8831814" cy="675302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67576D63-F83D-4148-8523-B1F8B7BB4033}"/>
                </a:ext>
              </a:extLst>
            </p:cNvPr>
            <p:cNvSpPr txBox="1"/>
            <p:nvPr/>
          </p:nvSpPr>
          <p:spPr>
            <a:xfrm>
              <a:off x="607511" y="1488354"/>
              <a:ext cx="8691284" cy="433388"/>
            </a:xfrm>
            <a:prstGeom prst="rect">
              <a:avLst/>
            </a:prstGeom>
            <a:solidFill>
              <a:srgbClr val="2F6894"/>
            </a:solidFill>
          </p:spPr>
          <p:txBody>
            <a:bodyPr wrap="square" lIns="144000">
              <a:spAutoFit/>
            </a:bodyPr>
            <a:lstStyle/>
            <a:p>
              <a:pPr marL="416560" indent="-416560" algn="ctr" fontAlgn="base">
                <a:lnSpc>
                  <a:spcPct val="120000"/>
                </a:lnSpc>
              </a:pP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위반행위의 신고</a:t>
              </a:r>
            </a:p>
          </p:txBody>
        </p: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B9FEAF65-A141-4753-952F-4E3ED276CFD6}"/>
                </a:ext>
              </a:extLst>
            </p:cNvPr>
            <p:cNvGrpSpPr/>
            <p:nvPr/>
          </p:nvGrpSpPr>
          <p:grpSpPr>
            <a:xfrm>
              <a:off x="466981" y="1246440"/>
              <a:ext cx="742830" cy="380409"/>
              <a:chOff x="273306" y="1255965"/>
              <a:chExt cx="742830" cy="380409"/>
            </a:xfrm>
          </p:grpSpPr>
          <p:sp>
            <p:nvSpPr>
              <p:cNvPr id="41" name="직각 삼각형 40">
                <a:extLst>
                  <a:ext uri="{FF2B5EF4-FFF2-40B4-BE49-F238E27FC236}">
                    <a16:creationId xmlns:a16="http://schemas.microsoft.com/office/drawing/2014/main" id="{EDB609DE-CD20-4026-B8C9-8847103350DE}"/>
                  </a:ext>
                </a:extLst>
              </p:cNvPr>
              <p:cNvSpPr/>
              <p:nvPr/>
            </p:nvSpPr>
            <p:spPr>
              <a:xfrm rot="10800000">
                <a:off x="273307" y="1494893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42" name="직사각형 41">
                <a:extLst>
                  <a:ext uri="{FF2B5EF4-FFF2-40B4-BE49-F238E27FC236}">
                    <a16:creationId xmlns:a16="http://schemas.microsoft.com/office/drawing/2014/main" id="{32C56196-F31D-4A67-A9FE-09B77879281E}"/>
                  </a:ext>
                </a:extLst>
              </p:cNvPr>
              <p:cNvSpPr/>
              <p:nvPr/>
            </p:nvSpPr>
            <p:spPr>
              <a:xfrm>
                <a:off x="273306" y="1255965"/>
                <a:ext cx="742830" cy="24198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18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56ABBAAE-2CC9-4ABD-A1E9-D38AD090893D}"/>
              </a:ext>
            </a:extLst>
          </p:cNvPr>
          <p:cNvGrpSpPr/>
          <p:nvPr/>
        </p:nvGrpSpPr>
        <p:grpSpPr>
          <a:xfrm>
            <a:off x="1333500" y="5507720"/>
            <a:ext cx="6810375" cy="738664"/>
            <a:chOff x="723900" y="5298170"/>
            <a:chExt cx="6810375" cy="738664"/>
          </a:xfrm>
        </p:grpSpPr>
        <p:sp>
          <p:nvSpPr>
            <p:cNvPr id="62" name="직사각형 61">
              <a:extLst>
                <a:ext uri="{FF2B5EF4-FFF2-40B4-BE49-F238E27FC236}">
                  <a16:creationId xmlns:a16="http://schemas.microsoft.com/office/drawing/2014/main" id="{5F250102-91D9-438C-80C5-2B5527AC1ED4}"/>
                </a:ext>
              </a:extLst>
            </p:cNvPr>
            <p:cNvSpPr/>
            <p:nvPr/>
          </p:nvSpPr>
          <p:spPr>
            <a:xfrm>
              <a:off x="3394923" y="5298170"/>
              <a:ext cx="413935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685800" latinLnBrk="0">
                <a:spcAft>
                  <a:spcPts val="750"/>
                </a:spcAft>
                <a:defRPr/>
              </a:pPr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국민권익위원회는 </a:t>
              </a:r>
              <a:r>
                <a:rPr lang="ko-KR" altLang="en-US" sz="1400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신고자에</a:t>
              </a:r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대한 사실관계 확인에도 불구하고 </a:t>
              </a:r>
              <a: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kern="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이첩여부를</a:t>
              </a: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결정할 수 없는 경우</a:t>
              </a:r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에 </a:t>
              </a:r>
              <a:r>
                <a:rPr lang="ko-KR" altLang="en-US" sz="1400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피신고자에게 의견 또는 자료제출 기회를 부여</a:t>
              </a:r>
              <a:r>
                <a:rPr lang="ko-KR" altLang="en-US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할 수 있도록 함</a:t>
              </a:r>
              <a:r>
                <a:rPr lang="en-US" altLang="ko-KR" sz="1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endParaRPr lang="ko-KR" altLang="en-US" sz="12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D15AC494-4945-45F5-ACBD-2DD5C7760D67}"/>
                </a:ext>
              </a:extLst>
            </p:cNvPr>
            <p:cNvSpPr txBox="1"/>
            <p:nvPr/>
          </p:nvSpPr>
          <p:spPr>
            <a:xfrm>
              <a:off x="723900" y="5330309"/>
              <a:ext cx="2667000" cy="6848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400" spc="-100" dirty="0" err="1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피신고자에</a:t>
              </a:r>
              <a:r>
                <a:rPr lang="ko-KR" altLang="en-US" sz="1400" spc="-1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대한 </a:t>
              </a:r>
              <a:r>
                <a:rPr lang="en-US" altLang="ko-KR" sz="1400" spc="-1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/>
              </a:r>
              <a:br>
                <a:rPr lang="en-US" altLang="ko-KR" sz="1400" spc="-1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</a:br>
              <a:r>
                <a:rPr lang="ko-KR" altLang="en-US" sz="1400" spc="-1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의견 또는 자료제출 기회 부여</a:t>
              </a:r>
              <a:r>
                <a:rPr lang="en-US" altLang="ko-KR" sz="1400" spc="-1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/>
              </a:r>
              <a:br>
                <a:rPr lang="en-US" altLang="ko-KR" sz="1400" spc="-1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</a:br>
              <a:r>
                <a:rPr lang="ko-KR" altLang="en-US" sz="1050" spc="-1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제</a:t>
              </a:r>
              <a:r>
                <a:rPr lang="en-US" altLang="ko-KR" sz="1050" spc="-1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19</a:t>
              </a:r>
              <a:r>
                <a:rPr lang="ko-KR" altLang="en-US" sz="1050" spc="-1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조제</a:t>
              </a:r>
              <a:r>
                <a:rPr lang="en-US" altLang="ko-KR" sz="1050" spc="-1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3</a:t>
              </a:r>
              <a:r>
                <a:rPr lang="ko-KR" altLang="en-US" sz="1050" spc="-1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항</a:t>
              </a:r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id="{C3DBA766-A055-41C9-9AAD-0CF7195F8A61}"/>
                </a:ext>
              </a:extLst>
            </p:cNvPr>
            <p:cNvCxnSpPr>
              <a:cxnSpLocks/>
            </p:cNvCxnSpPr>
            <p:nvPr/>
          </p:nvCxnSpPr>
          <p:spPr>
            <a:xfrm>
              <a:off x="3209925" y="5369646"/>
              <a:ext cx="0" cy="554904"/>
            </a:xfrm>
            <a:prstGeom prst="line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1CDD7835-90A3-48D5-AFD9-551AB8E88DEA}"/>
              </a:ext>
            </a:extLst>
          </p:cNvPr>
          <p:cNvSpPr/>
          <p:nvPr/>
        </p:nvSpPr>
        <p:spPr>
          <a:xfrm>
            <a:off x="1108075" y="4382648"/>
            <a:ext cx="7689850" cy="710900"/>
          </a:xfrm>
          <a:prstGeom prst="roundRect">
            <a:avLst/>
          </a:prstGeom>
          <a:solidFill>
            <a:schemeClr val="bg1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8" name="그래픽 197">
            <a:extLst>
              <a:ext uri="{FF2B5EF4-FFF2-40B4-BE49-F238E27FC236}">
                <a16:creationId xmlns:a16="http://schemas.microsoft.com/office/drawing/2014/main" id="{A7B83FD8-EA2B-4A1F-BA90-9D63BA01E7DD}"/>
              </a:ext>
            </a:extLst>
          </p:cNvPr>
          <p:cNvGrpSpPr>
            <a:grpSpLocks noChangeAspect="1"/>
          </p:cNvGrpSpPr>
          <p:nvPr/>
        </p:nvGrpSpPr>
        <p:grpSpPr>
          <a:xfrm>
            <a:off x="5535235" y="2995191"/>
            <a:ext cx="798890" cy="1395983"/>
            <a:chOff x="7124358" y="957973"/>
            <a:chExt cx="439561" cy="768078"/>
          </a:xfrm>
          <a:solidFill>
            <a:srgbClr val="D9D9D9"/>
          </a:solidFill>
        </p:grpSpPr>
        <p:sp>
          <p:nvSpPr>
            <p:cNvPr id="63" name="자유형: 도형 62">
              <a:extLst>
                <a:ext uri="{FF2B5EF4-FFF2-40B4-BE49-F238E27FC236}">
                  <a16:creationId xmlns:a16="http://schemas.microsoft.com/office/drawing/2014/main" id="{D94C4895-7DB8-47C1-8DD2-B9A3C8915563}"/>
                </a:ext>
              </a:extLst>
            </p:cNvPr>
            <p:cNvSpPr/>
            <p:nvPr/>
          </p:nvSpPr>
          <p:spPr>
            <a:xfrm>
              <a:off x="7124358" y="1127340"/>
              <a:ext cx="439561" cy="598711"/>
            </a:xfrm>
            <a:custGeom>
              <a:avLst/>
              <a:gdLst>
                <a:gd name="connsiteX0" fmla="*/ 78729 w 439560"/>
                <a:gd name="connsiteY0" fmla="*/ 43213 h 598710"/>
                <a:gd name="connsiteX1" fmla="*/ 9763 w 439560"/>
                <a:gd name="connsiteY1" fmla="*/ 137188 h 598710"/>
                <a:gd name="connsiteX2" fmla="*/ 9005 w 439560"/>
                <a:gd name="connsiteY2" fmla="*/ 162198 h 598710"/>
                <a:gd name="connsiteX3" fmla="*/ 27194 w 439560"/>
                <a:gd name="connsiteY3" fmla="*/ 172050 h 598710"/>
                <a:gd name="connsiteX4" fmla="*/ 31741 w 439560"/>
                <a:gd name="connsiteY4" fmla="*/ 171292 h 598710"/>
                <a:gd name="connsiteX5" fmla="*/ 124200 w 439560"/>
                <a:gd name="connsiteY5" fmla="*/ 151588 h 598710"/>
                <a:gd name="connsiteX6" fmla="*/ 150726 w 439560"/>
                <a:gd name="connsiteY6" fmla="*/ 273604 h 598710"/>
                <a:gd name="connsiteX7" fmla="*/ 128747 w 439560"/>
                <a:gd name="connsiteY7" fmla="*/ 557802 h 598710"/>
                <a:gd name="connsiteX8" fmla="*/ 159820 w 439560"/>
                <a:gd name="connsiteY8" fmla="*/ 594179 h 598710"/>
                <a:gd name="connsiteX9" fmla="*/ 196197 w 439560"/>
                <a:gd name="connsiteY9" fmla="*/ 563107 h 598710"/>
                <a:gd name="connsiteX10" fmla="*/ 214386 w 439560"/>
                <a:gd name="connsiteY10" fmla="*/ 326654 h 598710"/>
                <a:gd name="connsiteX11" fmla="*/ 243185 w 439560"/>
                <a:gd name="connsiteY11" fmla="*/ 320591 h 598710"/>
                <a:gd name="connsiteX12" fmla="*/ 295477 w 439560"/>
                <a:gd name="connsiteY12" fmla="*/ 563865 h 598710"/>
                <a:gd name="connsiteX13" fmla="*/ 335644 w 439560"/>
                <a:gd name="connsiteY13" fmla="*/ 590390 h 598710"/>
                <a:gd name="connsiteX14" fmla="*/ 362169 w 439560"/>
                <a:gd name="connsiteY14" fmla="*/ 550223 h 598710"/>
                <a:gd name="connsiteX15" fmla="*/ 301540 w 439560"/>
                <a:gd name="connsiteY15" fmla="*/ 268299 h 598710"/>
                <a:gd name="connsiteX16" fmla="*/ 276531 w 439560"/>
                <a:gd name="connsiteY16" fmla="*/ 153861 h 598710"/>
                <a:gd name="connsiteX17" fmla="*/ 415978 w 439560"/>
                <a:gd name="connsiteY17" fmla="*/ 205396 h 598710"/>
                <a:gd name="connsiteX18" fmla="*/ 417493 w 439560"/>
                <a:gd name="connsiteY18" fmla="*/ 205396 h 598710"/>
                <a:gd name="connsiteX19" fmla="*/ 439471 w 439560"/>
                <a:gd name="connsiteY19" fmla="*/ 184934 h 598710"/>
                <a:gd name="connsiteX20" fmla="*/ 419009 w 439560"/>
                <a:gd name="connsiteY20" fmla="*/ 161440 h 598710"/>
                <a:gd name="connsiteX21" fmla="*/ 258342 w 439560"/>
                <a:gd name="connsiteY21" fmla="*/ 90201 h 598710"/>
                <a:gd name="connsiteX22" fmla="*/ 250006 w 439560"/>
                <a:gd name="connsiteY22" fmla="*/ 86412 h 598710"/>
                <a:gd name="connsiteX23" fmla="*/ 239396 w 439560"/>
                <a:gd name="connsiteY23" fmla="*/ 86412 h 598710"/>
                <a:gd name="connsiteX24" fmla="*/ 224238 w 439560"/>
                <a:gd name="connsiteY24" fmla="*/ 89443 h 598710"/>
                <a:gd name="connsiteX25" fmla="*/ 178766 w 439560"/>
                <a:gd name="connsiteY25" fmla="*/ 123547 h 598710"/>
                <a:gd name="connsiteX26" fmla="*/ 164367 w 439560"/>
                <a:gd name="connsiteY26" fmla="*/ 125063 h 598710"/>
                <a:gd name="connsiteX27" fmla="*/ 115864 w 439560"/>
                <a:gd name="connsiteY27" fmla="*/ 104600 h 598710"/>
                <a:gd name="connsiteX28" fmla="*/ 112832 w 439560"/>
                <a:gd name="connsiteY28" fmla="*/ 106116 h 598710"/>
                <a:gd name="connsiteX29" fmla="*/ 74939 w 439560"/>
                <a:gd name="connsiteY29" fmla="*/ 95506 h 598710"/>
                <a:gd name="connsiteX30" fmla="*/ 73423 w 439560"/>
                <a:gd name="connsiteY30" fmla="*/ 90201 h 598710"/>
                <a:gd name="connsiteX31" fmla="*/ 93128 w 439560"/>
                <a:gd name="connsiteY31" fmla="*/ 19720 h 598710"/>
                <a:gd name="connsiteX32" fmla="*/ 96159 w 439560"/>
                <a:gd name="connsiteY32" fmla="*/ 17446 h 598710"/>
                <a:gd name="connsiteX33" fmla="*/ 106012 w 439560"/>
                <a:gd name="connsiteY33" fmla="*/ 20478 h 598710"/>
                <a:gd name="connsiteX34" fmla="*/ 107527 w 439560"/>
                <a:gd name="connsiteY34" fmla="*/ 18204 h 598710"/>
                <a:gd name="connsiteX35" fmla="*/ 113590 w 439560"/>
                <a:gd name="connsiteY35" fmla="*/ 10625 h 598710"/>
                <a:gd name="connsiteX36" fmla="*/ 98433 w 439560"/>
                <a:gd name="connsiteY36" fmla="*/ 6078 h 598710"/>
                <a:gd name="connsiteX37" fmla="*/ 88581 w 439560"/>
                <a:gd name="connsiteY37" fmla="*/ 12141 h 598710"/>
                <a:gd name="connsiteX38" fmla="*/ 84791 w 439560"/>
                <a:gd name="connsiteY38" fmla="*/ 25783 h 598710"/>
                <a:gd name="connsiteX39" fmla="*/ 80244 w 439560"/>
                <a:gd name="connsiteY39" fmla="*/ 42456 h 598710"/>
                <a:gd name="connsiteX40" fmla="*/ 78729 w 439560"/>
                <a:gd name="connsiteY40" fmla="*/ 43213 h 598710"/>
                <a:gd name="connsiteX41" fmla="*/ 99949 w 439560"/>
                <a:gd name="connsiteY41" fmla="*/ 112179 h 598710"/>
                <a:gd name="connsiteX42" fmla="*/ 79486 w 439560"/>
                <a:gd name="connsiteY42" fmla="*/ 116726 h 598710"/>
                <a:gd name="connsiteX43" fmla="*/ 85549 w 439560"/>
                <a:gd name="connsiteY43" fmla="*/ 108390 h 598710"/>
                <a:gd name="connsiteX44" fmla="*/ 99949 w 439560"/>
                <a:gd name="connsiteY44" fmla="*/ 112179 h 598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39560" h="598710">
                  <a:moveTo>
                    <a:pt x="78729" y="43213"/>
                  </a:moveTo>
                  <a:lnTo>
                    <a:pt x="9763" y="137188"/>
                  </a:lnTo>
                  <a:cubicBezTo>
                    <a:pt x="4458" y="144767"/>
                    <a:pt x="4458" y="154619"/>
                    <a:pt x="9005" y="162198"/>
                  </a:cubicBezTo>
                  <a:cubicBezTo>
                    <a:pt x="12794" y="168261"/>
                    <a:pt x="20373" y="172050"/>
                    <a:pt x="27194" y="172050"/>
                  </a:cubicBezTo>
                  <a:cubicBezTo>
                    <a:pt x="28710" y="172050"/>
                    <a:pt x="30225" y="172050"/>
                    <a:pt x="31741" y="171292"/>
                  </a:cubicBezTo>
                  <a:lnTo>
                    <a:pt x="124200" y="151588"/>
                  </a:lnTo>
                  <a:lnTo>
                    <a:pt x="150726" y="273604"/>
                  </a:lnTo>
                  <a:lnTo>
                    <a:pt x="128747" y="557802"/>
                  </a:lnTo>
                  <a:cubicBezTo>
                    <a:pt x="127232" y="576748"/>
                    <a:pt x="141631" y="592663"/>
                    <a:pt x="159820" y="594179"/>
                  </a:cubicBezTo>
                  <a:cubicBezTo>
                    <a:pt x="178766" y="595695"/>
                    <a:pt x="194682" y="581296"/>
                    <a:pt x="196197" y="563107"/>
                  </a:cubicBezTo>
                  <a:lnTo>
                    <a:pt x="214386" y="326654"/>
                  </a:lnTo>
                  <a:lnTo>
                    <a:pt x="243185" y="320591"/>
                  </a:lnTo>
                  <a:lnTo>
                    <a:pt x="295477" y="563865"/>
                  </a:lnTo>
                  <a:cubicBezTo>
                    <a:pt x="299267" y="582053"/>
                    <a:pt x="317455" y="594179"/>
                    <a:pt x="335644" y="590390"/>
                  </a:cubicBezTo>
                  <a:cubicBezTo>
                    <a:pt x="353833" y="586601"/>
                    <a:pt x="365959" y="568412"/>
                    <a:pt x="362169" y="550223"/>
                  </a:cubicBezTo>
                  <a:lnTo>
                    <a:pt x="301540" y="268299"/>
                  </a:lnTo>
                  <a:lnTo>
                    <a:pt x="276531" y="153861"/>
                  </a:lnTo>
                  <a:cubicBezTo>
                    <a:pt x="312908" y="175081"/>
                    <a:pt x="367474" y="201607"/>
                    <a:pt x="415978" y="205396"/>
                  </a:cubicBezTo>
                  <a:cubicBezTo>
                    <a:pt x="416735" y="205396"/>
                    <a:pt x="416735" y="205396"/>
                    <a:pt x="417493" y="205396"/>
                  </a:cubicBezTo>
                  <a:cubicBezTo>
                    <a:pt x="428861" y="205396"/>
                    <a:pt x="438714" y="196302"/>
                    <a:pt x="439471" y="184934"/>
                  </a:cubicBezTo>
                  <a:cubicBezTo>
                    <a:pt x="440229" y="172808"/>
                    <a:pt x="431135" y="162198"/>
                    <a:pt x="419009" y="161440"/>
                  </a:cubicBezTo>
                  <a:cubicBezTo>
                    <a:pt x="349286" y="156135"/>
                    <a:pt x="259858" y="90959"/>
                    <a:pt x="258342" y="90201"/>
                  </a:cubicBezTo>
                  <a:cubicBezTo>
                    <a:pt x="256068" y="87927"/>
                    <a:pt x="253037" y="87169"/>
                    <a:pt x="250006" y="86412"/>
                  </a:cubicBezTo>
                  <a:cubicBezTo>
                    <a:pt x="246974" y="85654"/>
                    <a:pt x="243185" y="85654"/>
                    <a:pt x="239396" y="86412"/>
                  </a:cubicBezTo>
                  <a:lnTo>
                    <a:pt x="224238" y="89443"/>
                  </a:lnTo>
                  <a:cubicBezTo>
                    <a:pt x="215144" y="106116"/>
                    <a:pt x="199229" y="119000"/>
                    <a:pt x="178766" y="123547"/>
                  </a:cubicBezTo>
                  <a:cubicBezTo>
                    <a:pt x="174219" y="124305"/>
                    <a:pt x="168914" y="125063"/>
                    <a:pt x="164367" y="125063"/>
                  </a:cubicBezTo>
                  <a:cubicBezTo>
                    <a:pt x="145420" y="125063"/>
                    <a:pt x="127990" y="117484"/>
                    <a:pt x="115864" y="104600"/>
                  </a:cubicBezTo>
                  <a:cubicBezTo>
                    <a:pt x="115106" y="105358"/>
                    <a:pt x="114348" y="106116"/>
                    <a:pt x="112832" y="106116"/>
                  </a:cubicBezTo>
                  <a:lnTo>
                    <a:pt x="74939" y="95506"/>
                  </a:lnTo>
                  <a:cubicBezTo>
                    <a:pt x="74181" y="92475"/>
                    <a:pt x="73423" y="90959"/>
                    <a:pt x="73423" y="90201"/>
                  </a:cubicBezTo>
                  <a:lnTo>
                    <a:pt x="93128" y="19720"/>
                  </a:lnTo>
                  <a:cubicBezTo>
                    <a:pt x="93886" y="18204"/>
                    <a:pt x="95401" y="17446"/>
                    <a:pt x="96159" y="17446"/>
                  </a:cubicBezTo>
                  <a:lnTo>
                    <a:pt x="106012" y="20478"/>
                  </a:lnTo>
                  <a:cubicBezTo>
                    <a:pt x="106769" y="19720"/>
                    <a:pt x="106769" y="18962"/>
                    <a:pt x="107527" y="18204"/>
                  </a:cubicBezTo>
                  <a:cubicBezTo>
                    <a:pt x="109043" y="15173"/>
                    <a:pt x="111317" y="12899"/>
                    <a:pt x="113590" y="10625"/>
                  </a:cubicBezTo>
                  <a:lnTo>
                    <a:pt x="98433" y="6078"/>
                  </a:lnTo>
                  <a:cubicBezTo>
                    <a:pt x="93886" y="4563"/>
                    <a:pt x="89339" y="7594"/>
                    <a:pt x="88581" y="12141"/>
                  </a:cubicBezTo>
                  <a:lnTo>
                    <a:pt x="84791" y="25783"/>
                  </a:lnTo>
                  <a:lnTo>
                    <a:pt x="80244" y="42456"/>
                  </a:lnTo>
                  <a:cubicBezTo>
                    <a:pt x="78729" y="42456"/>
                    <a:pt x="78729" y="42456"/>
                    <a:pt x="78729" y="43213"/>
                  </a:cubicBezTo>
                  <a:close/>
                  <a:moveTo>
                    <a:pt x="99949" y="112179"/>
                  </a:moveTo>
                  <a:lnTo>
                    <a:pt x="79486" y="116726"/>
                  </a:lnTo>
                  <a:lnTo>
                    <a:pt x="85549" y="108390"/>
                  </a:lnTo>
                  <a:lnTo>
                    <a:pt x="99949" y="11217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4" name="자유형: 도형 63">
              <a:extLst>
                <a:ext uri="{FF2B5EF4-FFF2-40B4-BE49-F238E27FC236}">
                  <a16:creationId xmlns:a16="http://schemas.microsoft.com/office/drawing/2014/main" id="{67C4E5C3-0D8E-474A-9E92-596057C0DDDE}"/>
                </a:ext>
              </a:extLst>
            </p:cNvPr>
            <p:cNvSpPr/>
            <p:nvPr/>
          </p:nvSpPr>
          <p:spPr>
            <a:xfrm>
              <a:off x="7208918" y="1101343"/>
              <a:ext cx="159151" cy="159151"/>
            </a:xfrm>
            <a:custGeom>
              <a:avLst/>
              <a:gdLst>
                <a:gd name="connsiteX0" fmla="*/ 141326 w 159151"/>
                <a:gd name="connsiteY0" fmla="*/ 67510 h 159151"/>
                <a:gd name="connsiteX1" fmla="*/ 93624 w 159151"/>
                <a:gd name="connsiteY1" fmla="*/ 141326 h 159151"/>
                <a:gd name="connsiteX2" fmla="*/ 19808 w 159151"/>
                <a:gd name="connsiteY2" fmla="*/ 93623 h 159151"/>
                <a:gd name="connsiteX3" fmla="*/ 67510 w 159151"/>
                <a:gd name="connsiteY3" fmla="*/ 19808 h 159151"/>
                <a:gd name="connsiteX4" fmla="*/ 141326 w 159151"/>
                <a:gd name="connsiteY4" fmla="*/ 67510 h 159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151" h="159151">
                  <a:moveTo>
                    <a:pt x="141326" y="67510"/>
                  </a:moveTo>
                  <a:cubicBezTo>
                    <a:pt x="148537" y="101066"/>
                    <a:pt x="127180" y="134115"/>
                    <a:pt x="93624" y="141326"/>
                  </a:cubicBezTo>
                  <a:cubicBezTo>
                    <a:pt x="60067" y="148537"/>
                    <a:pt x="27019" y="127180"/>
                    <a:pt x="19808" y="93623"/>
                  </a:cubicBezTo>
                  <a:cubicBezTo>
                    <a:pt x="12597" y="60067"/>
                    <a:pt x="33954" y="27019"/>
                    <a:pt x="67510" y="19808"/>
                  </a:cubicBezTo>
                  <a:cubicBezTo>
                    <a:pt x="101067" y="12597"/>
                    <a:pt x="134115" y="33954"/>
                    <a:pt x="141326" y="675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5" name="자유형: 도형 64">
              <a:extLst>
                <a:ext uri="{FF2B5EF4-FFF2-40B4-BE49-F238E27FC236}">
                  <a16:creationId xmlns:a16="http://schemas.microsoft.com/office/drawing/2014/main" id="{F37D5C6E-2914-4EB9-AF8A-D832234454C5}"/>
                </a:ext>
              </a:extLst>
            </p:cNvPr>
            <p:cNvSpPr/>
            <p:nvPr/>
          </p:nvSpPr>
          <p:spPr>
            <a:xfrm>
              <a:off x="7342912" y="979951"/>
              <a:ext cx="75786" cy="128837"/>
            </a:xfrm>
            <a:custGeom>
              <a:avLst/>
              <a:gdLst>
                <a:gd name="connsiteX0" fmla="*/ 70860 w 75786"/>
                <a:gd name="connsiteY0" fmla="*/ 14020 h 128836"/>
                <a:gd name="connsiteX1" fmla="*/ 61008 w 75786"/>
                <a:gd name="connsiteY1" fmla="*/ 5684 h 128836"/>
                <a:gd name="connsiteX2" fmla="*/ 5684 w 75786"/>
                <a:gd name="connsiteY2" fmla="*/ 123153 h 128836"/>
                <a:gd name="connsiteX3" fmla="*/ 10989 w 75786"/>
                <a:gd name="connsiteY3" fmla="*/ 126942 h 128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786" h="128836">
                  <a:moveTo>
                    <a:pt x="70860" y="14020"/>
                  </a:moveTo>
                  <a:lnTo>
                    <a:pt x="61008" y="5684"/>
                  </a:lnTo>
                  <a:lnTo>
                    <a:pt x="5684" y="123153"/>
                  </a:lnTo>
                  <a:lnTo>
                    <a:pt x="10989" y="12694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6" name="자유형: 도형 65">
              <a:extLst>
                <a:ext uri="{FF2B5EF4-FFF2-40B4-BE49-F238E27FC236}">
                  <a16:creationId xmlns:a16="http://schemas.microsoft.com/office/drawing/2014/main" id="{83EDE7FF-B3CB-47D2-9EAE-8E161BCCD06F}"/>
                </a:ext>
              </a:extLst>
            </p:cNvPr>
            <p:cNvSpPr/>
            <p:nvPr/>
          </p:nvSpPr>
          <p:spPr>
            <a:xfrm>
              <a:off x="7359585" y="1042854"/>
              <a:ext cx="121258" cy="83365"/>
            </a:xfrm>
            <a:custGeom>
              <a:avLst/>
              <a:gdLst>
                <a:gd name="connsiteX0" fmla="*/ 7200 w 121258"/>
                <a:gd name="connsiteY0" fmla="*/ 83744 h 83364"/>
                <a:gd name="connsiteX1" fmla="*/ 117848 w 121258"/>
                <a:gd name="connsiteY1" fmla="*/ 17810 h 83364"/>
                <a:gd name="connsiteX2" fmla="*/ 113301 w 121258"/>
                <a:gd name="connsiteY2" fmla="*/ 5684 h 83364"/>
                <a:gd name="connsiteX3" fmla="*/ 5684 w 121258"/>
                <a:gd name="connsiteY3" fmla="*/ 77681 h 83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258" h="83364">
                  <a:moveTo>
                    <a:pt x="7200" y="83744"/>
                  </a:moveTo>
                  <a:lnTo>
                    <a:pt x="117848" y="17810"/>
                  </a:lnTo>
                  <a:lnTo>
                    <a:pt x="113301" y="5684"/>
                  </a:lnTo>
                  <a:lnTo>
                    <a:pt x="5684" y="7768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7" name="자유형: 도형 66">
              <a:extLst>
                <a:ext uri="{FF2B5EF4-FFF2-40B4-BE49-F238E27FC236}">
                  <a16:creationId xmlns:a16="http://schemas.microsoft.com/office/drawing/2014/main" id="{914E6E40-B7FC-4305-A580-F30DB545E3C3}"/>
                </a:ext>
              </a:extLst>
            </p:cNvPr>
            <p:cNvSpPr/>
            <p:nvPr/>
          </p:nvSpPr>
          <p:spPr>
            <a:xfrm>
              <a:off x="7310324" y="957973"/>
              <a:ext cx="22736" cy="136415"/>
            </a:xfrm>
            <a:custGeom>
              <a:avLst/>
              <a:gdLst>
                <a:gd name="connsiteX0" fmla="*/ 14778 w 22735"/>
                <a:gd name="connsiteY0" fmla="*/ 136794 h 136415"/>
                <a:gd name="connsiteX1" fmla="*/ 17810 w 22735"/>
                <a:gd name="connsiteY1" fmla="*/ 8715 h 136415"/>
                <a:gd name="connsiteX2" fmla="*/ 5684 w 22735"/>
                <a:gd name="connsiteY2" fmla="*/ 5684 h 136415"/>
                <a:gd name="connsiteX3" fmla="*/ 9473 w 22735"/>
                <a:gd name="connsiteY3" fmla="*/ 135278 h 136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735" h="136415">
                  <a:moveTo>
                    <a:pt x="14778" y="136794"/>
                  </a:moveTo>
                  <a:lnTo>
                    <a:pt x="17810" y="8715"/>
                  </a:lnTo>
                  <a:lnTo>
                    <a:pt x="5684" y="5684"/>
                  </a:lnTo>
                  <a:lnTo>
                    <a:pt x="9473" y="1352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6CC52DF2-CDCC-4687-8FF8-1DC48F63C154}"/>
              </a:ext>
            </a:extLst>
          </p:cNvPr>
          <p:cNvGrpSpPr/>
          <p:nvPr/>
        </p:nvGrpSpPr>
        <p:grpSpPr>
          <a:xfrm>
            <a:off x="1233495" y="4486053"/>
            <a:ext cx="7224712" cy="523220"/>
            <a:chOff x="1128713" y="4476527"/>
            <a:chExt cx="7224712" cy="523220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7B898E0-AB7B-40E7-8E95-1B5F01400F5B}"/>
                </a:ext>
              </a:extLst>
            </p:cNvPr>
            <p:cNvSpPr txBox="1"/>
            <p:nvPr/>
          </p:nvSpPr>
          <p:spPr>
            <a:xfrm>
              <a:off x="1128713" y="4491916"/>
              <a:ext cx="1238250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1300" spc="-1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647C9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부정한 목적의</a:t>
              </a:r>
              <a:r>
                <a:rPr lang="en-US" altLang="ko-KR" sz="1300" spc="-1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647C9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/>
              </a:r>
              <a:br>
                <a:rPr lang="en-US" altLang="ko-KR" sz="1300" spc="-1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647C9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</a:br>
              <a:r>
                <a:rPr lang="ko-KR" altLang="en-US" sz="1300" spc="-1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647C9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7E03142D-002F-49FE-8A14-58DAE170D0AE}"/>
                </a:ext>
              </a:extLst>
            </p:cNvPr>
            <p:cNvSpPr txBox="1"/>
            <p:nvPr/>
          </p:nvSpPr>
          <p:spPr>
            <a:xfrm>
              <a:off x="2505075" y="4476527"/>
              <a:ext cx="584835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tabLst>
                  <a:tab pos="180975" algn="l"/>
                </a:tabLst>
              </a:pPr>
              <a:r>
                <a:rPr lang="ko-KR" altLang="en-US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647C9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신고내용이 </a:t>
              </a: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647C9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거짓</a:t>
              </a:r>
              <a:r>
                <a:rPr lang="ko-KR" altLang="en-US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647C9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임을 알고 있었던 경우</a:t>
              </a:r>
              <a:r>
                <a:rPr lang="en-US" altLang="ko-KR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647C9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647C9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신고와 관련하여 </a:t>
              </a: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647C9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금품이나 특혜를 요구</a:t>
              </a:r>
              <a:r>
                <a:rPr lang="ko-KR" altLang="en-US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647C9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한 경우</a:t>
              </a:r>
              <a:r>
                <a:rPr lang="en-US" altLang="ko-KR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647C9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br>
                <a:rPr lang="en-US" altLang="ko-KR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647C9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647C9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그 밖의 부정한 목적으로 신고한 경우 등은 이 법에 따른</a:t>
              </a:r>
              <a:r>
                <a:rPr lang="ko-KR" altLang="en-US" sz="1400" b="1" kern="0" spc="-1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647C9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보호ㆍ보상 대상에서 제외</a:t>
              </a:r>
            </a:p>
          </p:txBody>
        </p:sp>
        <p:cxnSp>
          <p:nvCxnSpPr>
            <p:cNvPr id="54" name="직선 연결선 53">
              <a:extLst>
                <a:ext uri="{FF2B5EF4-FFF2-40B4-BE49-F238E27FC236}">
                  <a16:creationId xmlns:a16="http://schemas.microsoft.com/office/drawing/2014/main" id="{BA5416B8-8D19-4D3E-ABC5-8CC4A916DEF1}"/>
                </a:ext>
              </a:extLst>
            </p:cNvPr>
            <p:cNvCxnSpPr>
              <a:cxnSpLocks/>
            </p:cNvCxnSpPr>
            <p:nvPr/>
          </p:nvCxnSpPr>
          <p:spPr>
            <a:xfrm>
              <a:off x="2447925" y="4557162"/>
              <a:ext cx="0" cy="36195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61FD64E3-2311-44A5-81C4-893CF3AB39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73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017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그룹 112">
            <a:extLst>
              <a:ext uri="{FF2B5EF4-FFF2-40B4-BE49-F238E27FC236}">
                <a16:creationId xmlns:a16="http://schemas.microsoft.com/office/drawing/2014/main" id="{2183864E-E7DF-48EB-B7B1-473D8385DF2A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114" name="직사각형 113">
              <a:extLst>
                <a:ext uri="{FF2B5EF4-FFF2-40B4-BE49-F238E27FC236}">
                  <a16:creationId xmlns:a16="http://schemas.microsoft.com/office/drawing/2014/main" id="{A5789BD1-F62C-406B-B0A1-BEC95A38604D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116" name="직사각형 115">
              <a:extLst>
                <a:ext uri="{FF2B5EF4-FFF2-40B4-BE49-F238E27FC236}">
                  <a16:creationId xmlns:a16="http://schemas.microsoft.com/office/drawing/2014/main" id="{A2836DE8-4E69-4C78-9E76-E7EDAE60094C}"/>
                </a:ext>
              </a:extLst>
            </p:cNvPr>
            <p:cNvSpPr/>
            <p:nvPr/>
          </p:nvSpPr>
          <p:spPr>
            <a:xfrm>
              <a:off x="318543" y="260648"/>
              <a:ext cx="639938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신고사건 처리 절차</a:t>
              </a:r>
            </a:p>
          </p:txBody>
        </p:sp>
        <p:grpSp>
          <p:nvGrpSpPr>
            <p:cNvPr id="117" name="그룹 116">
              <a:extLst>
                <a:ext uri="{FF2B5EF4-FFF2-40B4-BE49-F238E27FC236}">
                  <a16:creationId xmlns:a16="http://schemas.microsoft.com/office/drawing/2014/main" id="{08BF3B85-26DE-44FC-B2B6-E4BA5DD9430F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123" name="직사각형 122">
                <a:extLst>
                  <a:ext uri="{FF2B5EF4-FFF2-40B4-BE49-F238E27FC236}">
                    <a16:creationId xmlns:a16="http://schemas.microsoft.com/office/drawing/2014/main" id="{633185E5-869C-427E-B618-FB1A2E56E168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4" name="직사각형 123">
                <a:extLst>
                  <a:ext uri="{FF2B5EF4-FFF2-40B4-BE49-F238E27FC236}">
                    <a16:creationId xmlns:a16="http://schemas.microsoft.com/office/drawing/2014/main" id="{A465AAE0-579B-4748-BAAE-23E2AB89631D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18" name="그룹 117">
              <a:extLst>
                <a:ext uri="{FF2B5EF4-FFF2-40B4-BE49-F238E27FC236}">
                  <a16:creationId xmlns:a16="http://schemas.microsoft.com/office/drawing/2014/main" id="{5AE8EA2F-C790-41D9-BB24-E27FCDAC09AC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120" name="직사각형 119">
                <a:extLst>
                  <a:ext uri="{FF2B5EF4-FFF2-40B4-BE49-F238E27FC236}">
                    <a16:creationId xmlns:a16="http://schemas.microsoft.com/office/drawing/2014/main" id="{8751C263-D286-427E-8098-7B68F39462FA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6BF87579-FEA3-4A88-9493-3E4B88EB8FD8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V. </a:t>
                </a:r>
                <a:r>
                  <a:rPr lang="ko-KR" altLang="en-US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신고 및 보호</a:t>
                </a:r>
                <a:r>
                  <a:rPr lang="en-US" altLang="ko-KR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·</a:t>
                </a:r>
                <a:r>
                  <a:rPr lang="ko-KR" altLang="en-US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보상</a:t>
                </a:r>
              </a:p>
            </p:txBody>
          </p:sp>
        </p:grp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EED5C8DA-A514-4158-8641-9BC79C6CB4FC}"/>
              </a:ext>
            </a:extLst>
          </p:cNvPr>
          <p:cNvSpPr txBox="1"/>
          <p:nvPr/>
        </p:nvSpPr>
        <p:spPr>
          <a:xfrm>
            <a:off x="1725683" y="3017797"/>
            <a:ext cx="70019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결과통보</a:t>
            </a:r>
            <a:endParaRPr lang="en-US" altLang="ko-KR" sz="1200" b="1" spc="-7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54DF938-1A0F-4BD9-9098-4BA7BAF7DDDC}"/>
              </a:ext>
            </a:extLst>
          </p:cNvPr>
          <p:cNvSpPr txBox="1"/>
          <p:nvPr/>
        </p:nvSpPr>
        <p:spPr>
          <a:xfrm>
            <a:off x="4203616" y="3070826"/>
            <a:ext cx="442429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이첩</a:t>
            </a:r>
            <a:endParaRPr lang="en-US" altLang="ko-KR" sz="1200" b="1" spc="-70" dirty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4D8E020-1667-4D60-BFA8-A0076C011A16}"/>
              </a:ext>
            </a:extLst>
          </p:cNvPr>
          <p:cNvSpPr txBox="1"/>
          <p:nvPr/>
        </p:nvSpPr>
        <p:spPr>
          <a:xfrm>
            <a:off x="5746320" y="2485681"/>
            <a:ext cx="70019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결과통보</a:t>
            </a:r>
            <a:endParaRPr lang="en-US" altLang="ko-KR" sz="1200" b="1" spc="-7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D52B6AA-AC07-454B-9365-51C14312E9DF}"/>
              </a:ext>
            </a:extLst>
          </p:cNvPr>
          <p:cNvSpPr txBox="1"/>
          <p:nvPr/>
        </p:nvSpPr>
        <p:spPr>
          <a:xfrm>
            <a:off x="2637586" y="3801376"/>
            <a:ext cx="70019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결과통보</a:t>
            </a:r>
            <a:endParaRPr lang="en-US" altLang="ko-KR" sz="1200" b="1" spc="-70" dirty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7100C6-3389-4B2C-AFFD-A6D79655F413}"/>
              </a:ext>
            </a:extLst>
          </p:cNvPr>
          <p:cNvSpPr txBox="1"/>
          <p:nvPr/>
        </p:nvSpPr>
        <p:spPr>
          <a:xfrm>
            <a:off x="3848413" y="3379575"/>
            <a:ext cx="1836000" cy="64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72000" rIns="72000" anchor="ctr">
            <a:noAutofit/>
          </a:bodyPr>
          <a:lstStyle>
            <a:defPPr>
              <a:defRPr lang="en-US"/>
            </a:defPPr>
            <a:lvl1pPr algn="ctr" defTabSz="457200" latinLnBrk="0">
              <a:defRPr sz="1400" b="1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defTabSz="457200" latinLnBrk="0"/>
            <a:lvl3pPr defTabSz="457200" latinLnBrk="0"/>
            <a:lvl4pPr defTabSz="457200" latinLnBrk="0"/>
            <a:lvl5pPr defTabSz="457200" latinLnBrk="0"/>
            <a:lvl6pPr defTabSz="457200" latinLnBrk="0"/>
            <a:lvl7pPr defTabSz="457200" latinLnBrk="0"/>
            <a:lvl8pPr defTabSz="457200" latinLnBrk="0"/>
            <a:lvl9pPr defTabSz="457200" latinLnBrk="0"/>
          </a:lstStyle>
          <a:p>
            <a:r>
              <a:rPr lang="ko-KR" altLang="en-US" sz="1600"/>
              <a:t>소속기관</a:t>
            </a:r>
            <a:r>
              <a:rPr lang="en-US" altLang="ko-KR" sz="1200"/>
              <a:t/>
            </a:r>
            <a:br>
              <a:rPr lang="en-US" altLang="ko-KR" sz="1200"/>
            </a:br>
            <a:r>
              <a:rPr lang="en-US" altLang="ko-KR" sz="1200" b="0"/>
              <a:t>(</a:t>
            </a:r>
            <a:r>
              <a:rPr lang="ko-KR" altLang="en-US" sz="1200" b="0"/>
              <a:t>징계처분</a:t>
            </a:r>
            <a:r>
              <a:rPr lang="en-US" altLang="ko-KR" sz="1200" b="0"/>
              <a:t>)</a:t>
            </a:r>
            <a:endParaRPr lang="ko-KR" altLang="en-US" sz="1200" b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EC8A47-B72A-4FCF-9C68-2D05EA3294A5}"/>
              </a:ext>
            </a:extLst>
          </p:cNvPr>
          <p:cNvSpPr txBox="1"/>
          <p:nvPr/>
        </p:nvSpPr>
        <p:spPr>
          <a:xfrm>
            <a:off x="3848414" y="2139420"/>
            <a:ext cx="1836000" cy="58477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lIns="72000" rIns="72000" anchor="ctr">
            <a:noAutofit/>
          </a:bodyPr>
          <a:lstStyle>
            <a:defPPr>
              <a:defRPr lang="en-US"/>
            </a:defPPr>
            <a:lvl1pPr algn="ctr" defTabSz="457200" latinLnBrk="0">
              <a:defRPr b="1" spc="-8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defTabSz="457200" latinLnBrk="0"/>
            <a:lvl3pPr defTabSz="457200" latinLnBrk="0"/>
            <a:lvl4pPr defTabSz="457200" latinLnBrk="0"/>
            <a:lvl5pPr defTabSz="457200" latinLnBrk="0"/>
            <a:lvl6pPr defTabSz="457200" latinLnBrk="0"/>
            <a:lvl7pPr defTabSz="457200" latinLnBrk="0"/>
            <a:lvl8pPr defTabSz="457200" latinLnBrk="0"/>
            <a:lvl9pPr defTabSz="457200" latinLnBrk="0"/>
          </a:lstStyle>
          <a:p>
            <a:r>
              <a:rPr lang="ko-KR" altLang="en-US" sz="1600"/>
              <a:t>권익위</a:t>
            </a:r>
            <a:r>
              <a:rPr lang="en-US" altLang="ko-KR" sz="1600"/>
              <a:t/>
            </a:r>
            <a:br>
              <a:rPr lang="en-US" altLang="ko-KR" sz="1600"/>
            </a:br>
            <a:r>
              <a:rPr lang="en-US" altLang="ko-KR" sz="1200" b="0"/>
              <a:t>(</a:t>
            </a:r>
            <a:r>
              <a:rPr lang="ko-KR" altLang="en-US" sz="1200" b="0"/>
              <a:t>사실관계 확인</a:t>
            </a:r>
            <a:r>
              <a:rPr lang="en-US" altLang="ko-KR" sz="1200" b="0"/>
              <a:t>)</a:t>
            </a:r>
            <a:endParaRPr lang="ko-KR" altLang="en-US" sz="1600" b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21CAEB6-A603-4A68-B903-61A6817B21A7}"/>
              </a:ext>
            </a:extLst>
          </p:cNvPr>
          <p:cNvSpPr txBox="1"/>
          <p:nvPr/>
        </p:nvSpPr>
        <p:spPr>
          <a:xfrm>
            <a:off x="775003" y="3379575"/>
            <a:ext cx="1836000" cy="648000"/>
          </a:xfrm>
          <a:prstGeom prst="rect">
            <a:avLst/>
          </a:prstGeom>
          <a:solidFill>
            <a:srgbClr val="D0CECE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ko-KR" altLang="en-US" sz="1600" b="1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</a:t>
            </a:r>
            <a:r>
              <a:rPr lang="en-US" altLang="ko-KR" sz="1400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1200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모든 국민</a:t>
            </a:r>
            <a:r>
              <a:rPr lang="en-US" altLang="ko-KR" sz="1200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</a:t>
            </a:r>
            <a:r>
              <a:rPr lang="en-US" altLang="ko-KR" sz="1200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200" spc="-40">
              <a:ln>
                <a:solidFill>
                  <a:srgbClr val="FAEDD2">
                    <a:alpha val="0"/>
                  </a:srgbClr>
                </a:solidFill>
              </a:ln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9F99D31-8890-4F09-8F5A-DF86D79E3954}"/>
              </a:ext>
            </a:extLst>
          </p:cNvPr>
          <p:cNvSpPr txBox="1"/>
          <p:nvPr/>
        </p:nvSpPr>
        <p:spPr>
          <a:xfrm>
            <a:off x="6921824" y="3379575"/>
            <a:ext cx="1836000" cy="648000"/>
          </a:xfrm>
          <a:prstGeom prst="rect">
            <a:avLst/>
          </a:prstGeom>
          <a:solidFill>
            <a:srgbClr val="D0CECE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ko-KR" altLang="en-US" sz="1600" b="1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감사원</a:t>
            </a:r>
            <a:r>
              <a:rPr lang="en-US" altLang="ko-KR" sz="1600" b="1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수사기관</a:t>
            </a:r>
            <a:r>
              <a:rPr lang="en-US" altLang="ko-KR" sz="1600" b="1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br>
              <a:rPr lang="en-US" altLang="ko-KR" sz="1600" b="1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spc="-4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감독기관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0066A28-9F87-48D9-85A5-AB74B4CAC474}"/>
              </a:ext>
            </a:extLst>
          </p:cNvPr>
          <p:cNvSpPr txBox="1"/>
          <p:nvPr/>
        </p:nvSpPr>
        <p:spPr>
          <a:xfrm>
            <a:off x="3320486" y="2090168"/>
            <a:ext cx="442429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52E8107-EC38-45F0-B7C7-EA4A0A1B814D}"/>
              </a:ext>
            </a:extLst>
          </p:cNvPr>
          <p:cNvSpPr txBox="1"/>
          <p:nvPr/>
        </p:nvSpPr>
        <p:spPr>
          <a:xfrm>
            <a:off x="7900273" y="3017797"/>
            <a:ext cx="442429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이첩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B08774D-39B5-4BAB-8078-DDA246BB6C81}"/>
              </a:ext>
            </a:extLst>
          </p:cNvPr>
          <p:cNvSpPr txBox="1"/>
          <p:nvPr/>
        </p:nvSpPr>
        <p:spPr>
          <a:xfrm>
            <a:off x="3356522" y="3414500"/>
            <a:ext cx="442429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B7D3831-2302-4A68-A7DB-BE414E4D4FB4}"/>
              </a:ext>
            </a:extLst>
          </p:cNvPr>
          <p:cNvSpPr txBox="1"/>
          <p:nvPr/>
        </p:nvSpPr>
        <p:spPr>
          <a:xfrm>
            <a:off x="4823285" y="2755945"/>
            <a:ext cx="70019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결과통보</a:t>
            </a:r>
            <a:endParaRPr lang="en-US" altLang="ko-KR" sz="1200" b="1" spc="-70" dirty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FB76496-BDAC-4364-85B9-45E0D069DC00}"/>
              </a:ext>
            </a:extLst>
          </p:cNvPr>
          <p:cNvSpPr txBox="1"/>
          <p:nvPr/>
        </p:nvSpPr>
        <p:spPr>
          <a:xfrm>
            <a:off x="3471828" y="4329594"/>
            <a:ext cx="1294586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 부과 등 요구</a:t>
            </a:r>
            <a:endParaRPr lang="en-US" altLang="ko-KR" sz="1200" b="1" spc="-7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4559FD6-2787-4685-B6D4-CB46F56C1538}"/>
              </a:ext>
            </a:extLst>
          </p:cNvPr>
          <p:cNvSpPr txBox="1"/>
          <p:nvPr/>
        </p:nvSpPr>
        <p:spPr>
          <a:xfrm>
            <a:off x="7900273" y="4065586"/>
            <a:ext cx="442429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5055780-ACC6-4E04-A318-2FE37BC72EBC}"/>
              </a:ext>
            </a:extLst>
          </p:cNvPr>
          <p:cNvSpPr txBox="1"/>
          <p:nvPr/>
        </p:nvSpPr>
        <p:spPr>
          <a:xfrm>
            <a:off x="8411313" y="4757217"/>
            <a:ext cx="700192" cy="44627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ko-KR" altLang="en-US" sz="12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공소제기</a:t>
            </a:r>
            <a:r>
              <a:rPr lang="en-US" altLang="ko-KR" sz="12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1100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100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검찰</a:t>
            </a:r>
            <a:r>
              <a:rPr lang="en-US" altLang="ko-KR" sz="1100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  <p:grpSp>
        <p:nvGrpSpPr>
          <p:cNvPr id="30743" name="그룹 30742">
            <a:extLst>
              <a:ext uri="{FF2B5EF4-FFF2-40B4-BE49-F238E27FC236}">
                <a16:creationId xmlns:a16="http://schemas.microsoft.com/office/drawing/2014/main" id="{87809CB5-BB18-4304-AC3B-237ACE3B4E64}"/>
              </a:ext>
            </a:extLst>
          </p:cNvPr>
          <p:cNvGrpSpPr/>
          <p:nvPr/>
        </p:nvGrpSpPr>
        <p:grpSpPr>
          <a:xfrm>
            <a:off x="4420912" y="5484927"/>
            <a:ext cx="4710086" cy="903596"/>
            <a:chOff x="2978150" y="5492638"/>
            <a:chExt cx="3949704" cy="903596"/>
          </a:xfrm>
        </p:grpSpPr>
        <p:sp>
          <p:nvSpPr>
            <p:cNvPr id="72" name="사각형: 둥근 모서리 71">
              <a:extLst>
                <a:ext uri="{FF2B5EF4-FFF2-40B4-BE49-F238E27FC236}">
                  <a16:creationId xmlns:a16="http://schemas.microsoft.com/office/drawing/2014/main" id="{18580C4B-8A80-48A8-888B-0D126F32EDC0}"/>
                </a:ext>
              </a:extLst>
            </p:cNvPr>
            <p:cNvSpPr/>
            <p:nvPr/>
          </p:nvSpPr>
          <p:spPr>
            <a:xfrm rot="16200000">
              <a:off x="4602860" y="4071240"/>
              <a:ext cx="700284" cy="3949704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grpSp>
          <p:nvGrpSpPr>
            <p:cNvPr id="30734" name="그룹 30733">
              <a:extLst>
                <a:ext uri="{FF2B5EF4-FFF2-40B4-BE49-F238E27FC236}">
                  <a16:creationId xmlns:a16="http://schemas.microsoft.com/office/drawing/2014/main" id="{49C06FA7-3570-4442-9939-42F691B946EE}"/>
                </a:ext>
              </a:extLst>
            </p:cNvPr>
            <p:cNvGrpSpPr/>
            <p:nvPr/>
          </p:nvGrpSpPr>
          <p:grpSpPr>
            <a:xfrm>
              <a:off x="3149603" y="5890759"/>
              <a:ext cx="3606798" cy="392021"/>
              <a:chOff x="5263246" y="5737240"/>
              <a:chExt cx="2422844" cy="495860"/>
            </a:xfrm>
          </p:grpSpPr>
          <p:sp>
            <p:nvSpPr>
              <p:cNvPr id="68" name="직사각형 67">
                <a:extLst>
                  <a:ext uri="{FF2B5EF4-FFF2-40B4-BE49-F238E27FC236}">
                    <a16:creationId xmlns:a16="http://schemas.microsoft.com/office/drawing/2014/main" id="{49FCE318-F3D6-43FA-BB3F-55BEF2B2178C}"/>
                  </a:ext>
                </a:extLst>
              </p:cNvPr>
              <p:cNvSpPr/>
              <p:nvPr/>
            </p:nvSpPr>
            <p:spPr>
              <a:xfrm>
                <a:off x="5263246" y="6002267"/>
                <a:ext cx="1152000" cy="230832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72000" rIns="72000" anchor="ctr">
                <a:noAutofit/>
              </a:bodyPr>
              <a:lstStyle/>
              <a:p>
                <a:pPr algn="ctr"/>
                <a:r>
                  <a:rPr lang="ko-KR" altLang="en-US" sz="1000" b="1" spc="-80">
                    <a:ln>
                      <a:solidFill>
                        <a:srgbClr val="FAEDD2">
                          <a:alpha val="0"/>
                        </a:srgb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과태료 부과</a:t>
                </a:r>
              </a:p>
            </p:txBody>
          </p:sp>
          <p:sp>
            <p:nvSpPr>
              <p:cNvPr id="66" name="직사각형 65">
                <a:extLst>
                  <a:ext uri="{FF2B5EF4-FFF2-40B4-BE49-F238E27FC236}">
                    <a16:creationId xmlns:a16="http://schemas.microsoft.com/office/drawing/2014/main" id="{9714BFFC-F119-4CF9-A597-99633C115630}"/>
                  </a:ext>
                </a:extLst>
              </p:cNvPr>
              <p:cNvSpPr/>
              <p:nvPr/>
            </p:nvSpPr>
            <p:spPr>
              <a:xfrm>
                <a:off x="5263246" y="5737240"/>
                <a:ext cx="1151999" cy="253916"/>
              </a:xfrm>
              <a:prstGeom prst="rect">
                <a:avLst/>
              </a:prstGeom>
              <a:solidFill>
                <a:srgbClr val="2F5597"/>
              </a:solidFill>
            </p:spPr>
            <p:txBody>
              <a:bodyPr wrap="square" lIns="72000" rIns="72000" anchor="ctr">
                <a:noAutofit/>
              </a:bodyPr>
              <a:lstStyle/>
              <a:p>
                <a:pPr algn="ctr"/>
                <a:r>
                  <a:rPr lang="ko-KR" altLang="en-US" sz="1100" b="1" spc="-40">
                    <a:ln>
                      <a:solidFill>
                        <a:srgbClr val="FAEDD2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과태료 부과 처분</a:t>
                </a:r>
              </a:p>
            </p:txBody>
          </p:sp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id="{E0F947B2-327F-47BD-815C-5E1F4EB4D5D8}"/>
                  </a:ext>
                </a:extLst>
              </p:cNvPr>
              <p:cNvSpPr/>
              <p:nvPr/>
            </p:nvSpPr>
            <p:spPr>
              <a:xfrm>
                <a:off x="6534090" y="5737255"/>
                <a:ext cx="1151999" cy="253918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</p:spPr>
            <p:txBody>
              <a:bodyPr wrap="square" lIns="72000" rIns="72000" anchor="ctr">
                <a:noAutofit/>
              </a:bodyPr>
              <a:lstStyle/>
              <a:p>
                <a:pPr algn="ctr"/>
                <a:r>
                  <a:rPr lang="ko-KR" altLang="en-US" sz="1100" b="1" spc="-40">
                    <a:ln>
                      <a:solidFill>
                        <a:srgbClr val="FAEDD2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형사 재판</a:t>
                </a:r>
              </a:p>
            </p:txBody>
          </p:sp>
          <p:sp>
            <p:nvSpPr>
              <p:cNvPr id="69" name="직사각형 68">
                <a:extLst>
                  <a:ext uri="{FF2B5EF4-FFF2-40B4-BE49-F238E27FC236}">
                    <a16:creationId xmlns:a16="http://schemas.microsoft.com/office/drawing/2014/main" id="{3D75D0F1-D6FC-467C-A774-61A59730FFB7}"/>
                  </a:ext>
                </a:extLst>
              </p:cNvPr>
              <p:cNvSpPr/>
              <p:nvPr/>
            </p:nvSpPr>
            <p:spPr>
              <a:xfrm>
                <a:off x="6534090" y="6002268"/>
                <a:ext cx="1152000" cy="230832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 lIns="72000" rIns="72000" anchor="ctr">
                <a:noAutofit/>
              </a:bodyPr>
              <a:lstStyle/>
              <a:p>
                <a:pPr algn="ctr"/>
                <a:r>
                  <a:rPr lang="ko-KR" altLang="en-US" sz="1000" b="1" spc="-80">
                    <a:ln>
                      <a:solidFill>
                        <a:srgbClr val="FAEDD2">
                          <a:alpha val="0"/>
                        </a:srgb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형사 처벌</a:t>
                </a:r>
              </a:p>
            </p:txBody>
          </p:sp>
        </p:grpSp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23857963-B02B-41CD-94CB-031128B9F74E}"/>
                </a:ext>
              </a:extLst>
            </p:cNvPr>
            <p:cNvSpPr/>
            <p:nvPr/>
          </p:nvSpPr>
          <p:spPr>
            <a:xfrm>
              <a:off x="4103617" y="5492638"/>
              <a:ext cx="1698771" cy="30777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wrap="square" lIns="72000" rIns="72000" anchor="ctr">
              <a:spAutoFit/>
            </a:bodyPr>
            <a:lstStyle/>
            <a:p>
              <a:pPr algn="ctr"/>
              <a:r>
                <a:rPr lang="ko-KR" altLang="en-US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관할법원</a:t>
              </a:r>
            </a:p>
          </p:txBody>
        </p:sp>
      </p:grpSp>
      <p:grpSp>
        <p:nvGrpSpPr>
          <p:cNvPr id="88" name="그래픽 211">
            <a:extLst>
              <a:ext uri="{FF2B5EF4-FFF2-40B4-BE49-F238E27FC236}">
                <a16:creationId xmlns:a16="http://schemas.microsoft.com/office/drawing/2014/main" id="{66BBA74F-4C22-4399-B336-485017A724B3}"/>
              </a:ext>
            </a:extLst>
          </p:cNvPr>
          <p:cNvGrpSpPr/>
          <p:nvPr/>
        </p:nvGrpSpPr>
        <p:grpSpPr>
          <a:xfrm>
            <a:off x="4350216" y="1557547"/>
            <a:ext cx="832397" cy="601176"/>
            <a:chOff x="4183856" y="3150393"/>
            <a:chExt cx="771525" cy="557213"/>
          </a:xfrm>
          <a:solidFill>
            <a:srgbClr val="333F50"/>
          </a:solidFill>
        </p:grpSpPr>
        <p:sp>
          <p:nvSpPr>
            <p:cNvPr id="89" name="자유형: 도형 88">
              <a:extLst>
                <a:ext uri="{FF2B5EF4-FFF2-40B4-BE49-F238E27FC236}">
                  <a16:creationId xmlns:a16="http://schemas.microsoft.com/office/drawing/2014/main" id="{FEA7F8F8-362C-47DA-8BD0-32DEC33B0CF4}"/>
                </a:ext>
              </a:extLst>
            </p:cNvPr>
            <p:cNvSpPr/>
            <p:nvPr/>
          </p:nvSpPr>
          <p:spPr>
            <a:xfrm>
              <a:off x="4183856" y="3183731"/>
              <a:ext cx="771525" cy="19050"/>
            </a:xfrm>
            <a:custGeom>
              <a:avLst/>
              <a:gdLst/>
              <a:ahLst/>
              <a:cxnLst/>
              <a:rect l="0" t="0" r="0" b="0"/>
              <a:pathLst>
                <a:path w="771525" h="19050">
                  <a:moveTo>
                    <a:pt x="7144" y="7144"/>
                  </a:moveTo>
                  <a:lnTo>
                    <a:pt x="769144" y="7144"/>
                  </a:lnTo>
                  <a:lnTo>
                    <a:pt x="769144" y="19526"/>
                  </a:lnTo>
                  <a:lnTo>
                    <a:pt x="7144" y="195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0" name="자유형: 도형 89">
              <a:extLst>
                <a:ext uri="{FF2B5EF4-FFF2-40B4-BE49-F238E27FC236}">
                  <a16:creationId xmlns:a16="http://schemas.microsoft.com/office/drawing/2014/main" id="{31D36C12-1012-4C71-AB00-EBD1499DC763}"/>
                </a:ext>
              </a:extLst>
            </p:cNvPr>
            <p:cNvSpPr/>
            <p:nvPr/>
          </p:nvSpPr>
          <p:spPr>
            <a:xfrm>
              <a:off x="4183856" y="3202781"/>
              <a:ext cx="771525" cy="504825"/>
            </a:xfrm>
            <a:custGeom>
              <a:avLst/>
              <a:gdLst/>
              <a:ahLst/>
              <a:cxnLst/>
              <a:rect l="0" t="0" r="0" b="0"/>
              <a:pathLst>
                <a:path w="771525" h="504825">
                  <a:moveTo>
                    <a:pt x="7144" y="497681"/>
                  </a:moveTo>
                  <a:lnTo>
                    <a:pt x="40481" y="497681"/>
                  </a:lnTo>
                  <a:lnTo>
                    <a:pt x="40481" y="388144"/>
                  </a:lnTo>
                  <a:lnTo>
                    <a:pt x="105251" y="388144"/>
                  </a:lnTo>
                  <a:lnTo>
                    <a:pt x="105251" y="497681"/>
                  </a:lnTo>
                  <a:lnTo>
                    <a:pt x="769144" y="497681"/>
                  </a:lnTo>
                  <a:lnTo>
                    <a:pt x="769144" y="7144"/>
                  </a:lnTo>
                  <a:lnTo>
                    <a:pt x="7144" y="7144"/>
                  </a:lnTo>
                  <a:lnTo>
                    <a:pt x="7144" y="497681"/>
                  </a:lnTo>
                  <a:close/>
                  <a:moveTo>
                    <a:pt x="666274" y="45244"/>
                  </a:moveTo>
                  <a:lnTo>
                    <a:pt x="731044" y="45244"/>
                  </a:lnTo>
                  <a:lnTo>
                    <a:pt x="731044" y="110014"/>
                  </a:lnTo>
                  <a:lnTo>
                    <a:pt x="666274" y="110014"/>
                  </a:lnTo>
                  <a:lnTo>
                    <a:pt x="666274" y="45244"/>
                  </a:lnTo>
                  <a:close/>
                  <a:moveTo>
                    <a:pt x="666274" y="130969"/>
                  </a:moveTo>
                  <a:lnTo>
                    <a:pt x="731044" y="130969"/>
                  </a:lnTo>
                  <a:lnTo>
                    <a:pt x="731044" y="195739"/>
                  </a:lnTo>
                  <a:lnTo>
                    <a:pt x="666274" y="195739"/>
                  </a:lnTo>
                  <a:lnTo>
                    <a:pt x="666274" y="130969"/>
                  </a:lnTo>
                  <a:close/>
                  <a:moveTo>
                    <a:pt x="666274" y="216694"/>
                  </a:moveTo>
                  <a:lnTo>
                    <a:pt x="731044" y="216694"/>
                  </a:lnTo>
                  <a:lnTo>
                    <a:pt x="731044" y="281464"/>
                  </a:lnTo>
                  <a:lnTo>
                    <a:pt x="666274" y="281464"/>
                  </a:lnTo>
                  <a:lnTo>
                    <a:pt x="666274" y="216694"/>
                  </a:lnTo>
                  <a:close/>
                  <a:moveTo>
                    <a:pt x="666274" y="302419"/>
                  </a:moveTo>
                  <a:lnTo>
                    <a:pt x="731044" y="302419"/>
                  </a:lnTo>
                  <a:lnTo>
                    <a:pt x="731044" y="367189"/>
                  </a:lnTo>
                  <a:lnTo>
                    <a:pt x="666274" y="367189"/>
                  </a:lnTo>
                  <a:lnTo>
                    <a:pt x="666274" y="302419"/>
                  </a:lnTo>
                  <a:close/>
                  <a:moveTo>
                    <a:pt x="666274" y="388144"/>
                  </a:moveTo>
                  <a:lnTo>
                    <a:pt x="731044" y="388144"/>
                  </a:lnTo>
                  <a:lnTo>
                    <a:pt x="731044" y="411956"/>
                  </a:lnTo>
                  <a:lnTo>
                    <a:pt x="666274" y="411956"/>
                  </a:lnTo>
                  <a:lnTo>
                    <a:pt x="666274" y="388144"/>
                  </a:lnTo>
                  <a:close/>
                  <a:moveTo>
                    <a:pt x="576739" y="45244"/>
                  </a:moveTo>
                  <a:lnTo>
                    <a:pt x="641509" y="45244"/>
                  </a:lnTo>
                  <a:lnTo>
                    <a:pt x="641509" y="110014"/>
                  </a:lnTo>
                  <a:lnTo>
                    <a:pt x="576739" y="110014"/>
                  </a:lnTo>
                  <a:lnTo>
                    <a:pt x="576739" y="45244"/>
                  </a:lnTo>
                  <a:close/>
                  <a:moveTo>
                    <a:pt x="576739" y="130969"/>
                  </a:moveTo>
                  <a:lnTo>
                    <a:pt x="641509" y="130969"/>
                  </a:lnTo>
                  <a:lnTo>
                    <a:pt x="641509" y="195739"/>
                  </a:lnTo>
                  <a:lnTo>
                    <a:pt x="576739" y="195739"/>
                  </a:lnTo>
                  <a:lnTo>
                    <a:pt x="576739" y="130969"/>
                  </a:lnTo>
                  <a:close/>
                  <a:moveTo>
                    <a:pt x="576739" y="216694"/>
                  </a:moveTo>
                  <a:lnTo>
                    <a:pt x="641509" y="216694"/>
                  </a:lnTo>
                  <a:lnTo>
                    <a:pt x="641509" y="281464"/>
                  </a:lnTo>
                  <a:lnTo>
                    <a:pt x="576739" y="281464"/>
                  </a:lnTo>
                  <a:lnTo>
                    <a:pt x="576739" y="216694"/>
                  </a:lnTo>
                  <a:close/>
                  <a:moveTo>
                    <a:pt x="576739" y="302419"/>
                  </a:moveTo>
                  <a:lnTo>
                    <a:pt x="641509" y="302419"/>
                  </a:lnTo>
                  <a:lnTo>
                    <a:pt x="641509" y="367189"/>
                  </a:lnTo>
                  <a:lnTo>
                    <a:pt x="576739" y="367189"/>
                  </a:lnTo>
                  <a:lnTo>
                    <a:pt x="576739" y="302419"/>
                  </a:lnTo>
                  <a:close/>
                  <a:moveTo>
                    <a:pt x="576739" y="388144"/>
                  </a:moveTo>
                  <a:lnTo>
                    <a:pt x="641509" y="388144"/>
                  </a:lnTo>
                  <a:lnTo>
                    <a:pt x="641509" y="411956"/>
                  </a:lnTo>
                  <a:lnTo>
                    <a:pt x="576739" y="411956"/>
                  </a:lnTo>
                  <a:lnTo>
                    <a:pt x="576739" y="388144"/>
                  </a:lnTo>
                  <a:close/>
                  <a:moveTo>
                    <a:pt x="487204" y="45244"/>
                  </a:moveTo>
                  <a:lnTo>
                    <a:pt x="551974" y="45244"/>
                  </a:lnTo>
                  <a:lnTo>
                    <a:pt x="551974" y="110014"/>
                  </a:lnTo>
                  <a:lnTo>
                    <a:pt x="487204" y="110014"/>
                  </a:lnTo>
                  <a:cubicBezTo>
                    <a:pt x="487204" y="110014"/>
                    <a:pt x="487204" y="45244"/>
                    <a:pt x="487204" y="45244"/>
                  </a:cubicBezTo>
                  <a:close/>
                  <a:moveTo>
                    <a:pt x="487204" y="130969"/>
                  </a:moveTo>
                  <a:lnTo>
                    <a:pt x="551974" y="130969"/>
                  </a:lnTo>
                  <a:lnTo>
                    <a:pt x="551974" y="195739"/>
                  </a:lnTo>
                  <a:lnTo>
                    <a:pt x="487204" y="195739"/>
                  </a:lnTo>
                  <a:cubicBezTo>
                    <a:pt x="487204" y="195739"/>
                    <a:pt x="487204" y="130969"/>
                    <a:pt x="487204" y="130969"/>
                  </a:cubicBezTo>
                  <a:close/>
                  <a:moveTo>
                    <a:pt x="487204" y="216694"/>
                  </a:moveTo>
                  <a:lnTo>
                    <a:pt x="551974" y="216694"/>
                  </a:lnTo>
                  <a:lnTo>
                    <a:pt x="551974" y="281464"/>
                  </a:lnTo>
                  <a:lnTo>
                    <a:pt x="487204" y="281464"/>
                  </a:lnTo>
                  <a:cubicBezTo>
                    <a:pt x="487204" y="281464"/>
                    <a:pt x="487204" y="216694"/>
                    <a:pt x="487204" y="216694"/>
                  </a:cubicBezTo>
                  <a:close/>
                  <a:moveTo>
                    <a:pt x="487204" y="302419"/>
                  </a:moveTo>
                  <a:lnTo>
                    <a:pt x="551974" y="302419"/>
                  </a:lnTo>
                  <a:lnTo>
                    <a:pt x="551974" y="367189"/>
                  </a:lnTo>
                  <a:lnTo>
                    <a:pt x="487204" y="367189"/>
                  </a:lnTo>
                  <a:cubicBezTo>
                    <a:pt x="487204" y="367189"/>
                    <a:pt x="487204" y="302419"/>
                    <a:pt x="487204" y="302419"/>
                  </a:cubicBezTo>
                  <a:close/>
                  <a:moveTo>
                    <a:pt x="487204" y="388144"/>
                  </a:moveTo>
                  <a:lnTo>
                    <a:pt x="551974" y="388144"/>
                  </a:lnTo>
                  <a:lnTo>
                    <a:pt x="551974" y="411956"/>
                  </a:lnTo>
                  <a:lnTo>
                    <a:pt x="487204" y="411956"/>
                  </a:lnTo>
                  <a:cubicBezTo>
                    <a:pt x="487204" y="411956"/>
                    <a:pt x="487204" y="388144"/>
                    <a:pt x="487204" y="388144"/>
                  </a:cubicBezTo>
                  <a:close/>
                  <a:moveTo>
                    <a:pt x="397669" y="45244"/>
                  </a:moveTo>
                  <a:lnTo>
                    <a:pt x="462439" y="45244"/>
                  </a:lnTo>
                  <a:lnTo>
                    <a:pt x="462439" y="110014"/>
                  </a:lnTo>
                  <a:lnTo>
                    <a:pt x="397669" y="110014"/>
                  </a:lnTo>
                  <a:lnTo>
                    <a:pt x="397669" y="45244"/>
                  </a:lnTo>
                  <a:close/>
                  <a:moveTo>
                    <a:pt x="397669" y="130969"/>
                  </a:moveTo>
                  <a:lnTo>
                    <a:pt x="462439" y="130969"/>
                  </a:lnTo>
                  <a:lnTo>
                    <a:pt x="462439" y="195739"/>
                  </a:lnTo>
                  <a:lnTo>
                    <a:pt x="397669" y="195739"/>
                  </a:lnTo>
                  <a:lnTo>
                    <a:pt x="397669" y="130969"/>
                  </a:lnTo>
                  <a:close/>
                  <a:moveTo>
                    <a:pt x="397669" y="216694"/>
                  </a:moveTo>
                  <a:lnTo>
                    <a:pt x="462439" y="216694"/>
                  </a:lnTo>
                  <a:lnTo>
                    <a:pt x="462439" y="281464"/>
                  </a:lnTo>
                  <a:lnTo>
                    <a:pt x="397669" y="281464"/>
                  </a:lnTo>
                  <a:lnTo>
                    <a:pt x="397669" y="216694"/>
                  </a:lnTo>
                  <a:close/>
                  <a:moveTo>
                    <a:pt x="397669" y="302419"/>
                  </a:moveTo>
                  <a:lnTo>
                    <a:pt x="462439" y="302419"/>
                  </a:lnTo>
                  <a:lnTo>
                    <a:pt x="462439" y="367189"/>
                  </a:lnTo>
                  <a:lnTo>
                    <a:pt x="397669" y="367189"/>
                  </a:lnTo>
                  <a:lnTo>
                    <a:pt x="397669" y="302419"/>
                  </a:lnTo>
                  <a:close/>
                  <a:moveTo>
                    <a:pt x="397669" y="388144"/>
                  </a:moveTo>
                  <a:lnTo>
                    <a:pt x="462439" y="388144"/>
                  </a:lnTo>
                  <a:lnTo>
                    <a:pt x="462439" y="411956"/>
                  </a:lnTo>
                  <a:lnTo>
                    <a:pt x="397669" y="411956"/>
                  </a:lnTo>
                  <a:lnTo>
                    <a:pt x="397669" y="388144"/>
                  </a:lnTo>
                  <a:close/>
                  <a:moveTo>
                    <a:pt x="308134" y="45244"/>
                  </a:moveTo>
                  <a:lnTo>
                    <a:pt x="372904" y="45244"/>
                  </a:lnTo>
                  <a:lnTo>
                    <a:pt x="372904" y="110014"/>
                  </a:lnTo>
                  <a:lnTo>
                    <a:pt x="308134" y="110014"/>
                  </a:lnTo>
                  <a:cubicBezTo>
                    <a:pt x="308134" y="110014"/>
                    <a:pt x="308134" y="45244"/>
                    <a:pt x="308134" y="45244"/>
                  </a:cubicBezTo>
                  <a:close/>
                  <a:moveTo>
                    <a:pt x="308134" y="130969"/>
                  </a:moveTo>
                  <a:lnTo>
                    <a:pt x="372904" y="130969"/>
                  </a:lnTo>
                  <a:lnTo>
                    <a:pt x="372904" y="195739"/>
                  </a:lnTo>
                  <a:lnTo>
                    <a:pt x="308134" y="195739"/>
                  </a:lnTo>
                  <a:cubicBezTo>
                    <a:pt x="308134" y="195739"/>
                    <a:pt x="308134" y="130969"/>
                    <a:pt x="308134" y="130969"/>
                  </a:cubicBezTo>
                  <a:close/>
                  <a:moveTo>
                    <a:pt x="308134" y="216694"/>
                  </a:moveTo>
                  <a:lnTo>
                    <a:pt x="372904" y="216694"/>
                  </a:lnTo>
                  <a:lnTo>
                    <a:pt x="372904" y="281464"/>
                  </a:lnTo>
                  <a:lnTo>
                    <a:pt x="308134" y="281464"/>
                  </a:lnTo>
                  <a:cubicBezTo>
                    <a:pt x="308134" y="281464"/>
                    <a:pt x="308134" y="216694"/>
                    <a:pt x="308134" y="216694"/>
                  </a:cubicBezTo>
                  <a:close/>
                  <a:moveTo>
                    <a:pt x="308134" y="302419"/>
                  </a:moveTo>
                  <a:lnTo>
                    <a:pt x="372904" y="302419"/>
                  </a:lnTo>
                  <a:lnTo>
                    <a:pt x="372904" y="367189"/>
                  </a:lnTo>
                  <a:lnTo>
                    <a:pt x="308134" y="367189"/>
                  </a:lnTo>
                  <a:cubicBezTo>
                    <a:pt x="308134" y="367189"/>
                    <a:pt x="308134" y="302419"/>
                    <a:pt x="308134" y="302419"/>
                  </a:cubicBezTo>
                  <a:close/>
                  <a:moveTo>
                    <a:pt x="308134" y="388144"/>
                  </a:moveTo>
                  <a:lnTo>
                    <a:pt x="372904" y="388144"/>
                  </a:lnTo>
                  <a:lnTo>
                    <a:pt x="372904" y="411956"/>
                  </a:lnTo>
                  <a:lnTo>
                    <a:pt x="308134" y="411956"/>
                  </a:lnTo>
                  <a:cubicBezTo>
                    <a:pt x="308134" y="411956"/>
                    <a:pt x="308134" y="388144"/>
                    <a:pt x="308134" y="388144"/>
                  </a:cubicBezTo>
                  <a:close/>
                  <a:moveTo>
                    <a:pt x="218599" y="45244"/>
                  </a:moveTo>
                  <a:lnTo>
                    <a:pt x="283369" y="45244"/>
                  </a:lnTo>
                  <a:lnTo>
                    <a:pt x="283369" y="110014"/>
                  </a:lnTo>
                  <a:lnTo>
                    <a:pt x="218599" y="110014"/>
                  </a:lnTo>
                  <a:cubicBezTo>
                    <a:pt x="218599" y="110014"/>
                    <a:pt x="218599" y="45244"/>
                    <a:pt x="218599" y="45244"/>
                  </a:cubicBezTo>
                  <a:close/>
                  <a:moveTo>
                    <a:pt x="218599" y="130969"/>
                  </a:moveTo>
                  <a:lnTo>
                    <a:pt x="283369" y="130969"/>
                  </a:lnTo>
                  <a:lnTo>
                    <a:pt x="283369" y="195739"/>
                  </a:lnTo>
                  <a:lnTo>
                    <a:pt x="218599" y="195739"/>
                  </a:lnTo>
                  <a:cubicBezTo>
                    <a:pt x="218599" y="195739"/>
                    <a:pt x="218599" y="130969"/>
                    <a:pt x="218599" y="130969"/>
                  </a:cubicBezTo>
                  <a:close/>
                  <a:moveTo>
                    <a:pt x="218599" y="216694"/>
                  </a:moveTo>
                  <a:lnTo>
                    <a:pt x="283369" y="216694"/>
                  </a:lnTo>
                  <a:lnTo>
                    <a:pt x="283369" y="281464"/>
                  </a:lnTo>
                  <a:lnTo>
                    <a:pt x="218599" y="281464"/>
                  </a:lnTo>
                  <a:cubicBezTo>
                    <a:pt x="218599" y="281464"/>
                    <a:pt x="218599" y="216694"/>
                    <a:pt x="218599" y="216694"/>
                  </a:cubicBezTo>
                  <a:close/>
                  <a:moveTo>
                    <a:pt x="218599" y="302419"/>
                  </a:moveTo>
                  <a:lnTo>
                    <a:pt x="283369" y="302419"/>
                  </a:lnTo>
                  <a:lnTo>
                    <a:pt x="283369" y="367189"/>
                  </a:lnTo>
                  <a:lnTo>
                    <a:pt x="218599" y="367189"/>
                  </a:lnTo>
                  <a:cubicBezTo>
                    <a:pt x="218599" y="367189"/>
                    <a:pt x="218599" y="302419"/>
                    <a:pt x="218599" y="302419"/>
                  </a:cubicBezTo>
                  <a:close/>
                  <a:moveTo>
                    <a:pt x="218599" y="388144"/>
                  </a:moveTo>
                  <a:lnTo>
                    <a:pt x="283369" y="388144"/>
                  </a:lnTo>
                  <a:lnTo>
                    <a:pt x="283369" y="411956"/>
                  </a:lnTo>
                  <a:lnTo>
                    <a:pt x="218599" y="411956"/>
                  </a:lnTo>
                  <a:cubicBezTo>
                    <a:pt x="218599" y="411956"/>
                    <a:pt x="218599" y="388144"/>
                    <a:pt x="218599" y="388144"/>
                  </a:cubicBezTo>
                  <a:close/>
                  <a:moveTo>
                    <a:pt x="130016" y="45244"/>
                  </a:moveTo>
                  <a:lnTo>
                    <a:pt x="194786" y="45244"/>
                  </a:lnTo>
                  <a:lnTo>
                    <a:pt x="194786" y="110014"/>
                  </a:lnTo>
                  <a:lnTo>
                    <a:pt x="130016" y="110014"/>
                  </a:lnTo>
                  <a:lnTo>
                    <a:pt x="130016" y="45244"/>
                  </a:lnTo>
                  <a:close/>
                  <a:moveTo>
                    <a:pt x="130016" y="130969"/>
                  </a:moveTo>
                  <a:lnTo>
                    <a:pt x="194786" y="130969"/>
                  </a:lnTo>
                  <a:lnTo>
                    <a:pt x="194786" y="195739"/>
                  </a:lnTo>
                  <a:lnTo>
                    <a:pt x="130016" y="195739"/>
                  </a:lnTo>
                  <a:lnTo>
                    <a:pt x="130016" y="130969"/>
                  </a:lnTo>
                  <a:close/>
                  <a:moveTo>
                    <a:pt x="130016" y="216694"/>
                  </a:moveTo>
                  <a:lnTo>
                    <a:pt x="194786" y="216694"/>
                  </a:lnTo>
                  <a:lnTo>
                    <a:pt x="194786" y="281464"/>
                  </a:lnTo>
                  <a:lnTo>
                    <a:pt x="130016" y="281464"/>
                  </a:lnTo>
                  <a:lnTo>
                    <a:pt x="130016" y="216694"/>
                  </a:lnTo>
                  <a:close/>
                  <a:moveTo>
                    <a:pt x="130016" y="302419"/>
                  </a:moveTo>
                  <a:lnTo>
                    <a:pt x="194786" y="302419"/>
                  </a:lnTo>
                  <a:lnTo>
                    <a:pt x="194786" y="367189"/>
                  </a:lnTo>
                  <a:lnTo>
                    <a:pt x="130016" y="367189"/>
                  </a:lnTo>
                  <a:lnTo>
                    <a:pt x="130016" y="302419"/>
                  </a:lnTo>
                  <a:close/>
                  <a:moveTo>
                    <a:pt x="130016" y="388144"/>
                  </a:moveTo>
                  <a:lnTo>
                    <a:pt x="194786" y="388144"/>
                  </a:lnTo>
                  <a:lnTo>
                    <a:pt x="194786" y="411956"/>
                  </a:lnTo>
                  <a:lnTo>
                    <a:pt x="130016" y="411956"/>
                  </a:lnTo>
                  <a:lnTo>
                    <a:pt x="130016" y="388144"/>
                  </a:lnTo>
                  <a:close/>
                  <a:moveTo>
                    <a:pt x="40481" y="45244"/>
                  </a:moveTo>
                  <a:lnTo>
                    <a:pt x="105251" y="45244"/>
                  </a:lnTo>
                  <a:lnTo>
                    <a:pt x="105251" y="110014"/>
                  </a:lnTo>
                  <a:lnTo>
                    <a:pt x="40481" y="110014"/>
                  </a:lnTo>
                  <a:lnTo>
                    <a:pt x="40481" y="45244"/>
                  </a:lnTo>
                  <a:close/>
                  <a:moveTo>
                    <a:pt x="40481" y="130969"/>
                  </a:moveTo>
                  <a:lnTo>
                    <a:pt x="105251" y="130969"/>
                  </a:lnTo>
                  <a:lnTo>
                    <a:pt x="105251" y="195739"/>
                  </a:lnTo>
                  <a:lnTo>
                    <a:pt x="40481" y="195739"/>
                  </a:lnTo>
                  <a:lnTo>
                    <a:pt x="40481" y="130969"/>
                  </a:lnTo>
                  <a:close/>
                  <a:moveTo>
                    <a:pt x="40481" y="216694"/>
                  </a:moveTo>
                  <a:lnTo>
                    <a:pt x="105251" y="216694"/>
                  </a:lnTo>
                  <a:lnTo>
                    <a:pt x="105251" y="281464"/>
                  </a:lnTo>
                  <a:lnTo>
                    <a:pt x="40481" y="281464"/>
                  </a:lnTo>
                  <a:lnTo>
                    <a:pt x="40481" y="216694"/>
                  </a:lnTo>
                  <a:close/>
                  <a:moveTo>
                    <a:pt x="40481" y="302419"/>
                  </a:moveTo>
                  <a:lnTo>
                    <a:pt x="105251" y="302419"/>
                  </a:lnTo>
                  <a:lnTo>
                    <a:pt x="105251" y="367189"/>
                  </a:lnTo>
                  <a:lnTo>
                    <a:pt x="40481" y="367189"/>
                  </a:lnTo>
                  <a:lnTo>
                    <a:pt x="40481" y="30241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1" name="자유형: 도형 90">
              <a:extLst>
                <a:ext uri="{FF2B5EF4-FFF2-40B4-BE49-F238E27FC236}">
                  <a16:creationId xmlns:a16="http://schemas.microsoft.com/office/drawing/2014/main" id="{D991733D-6053-40AA-AEE7-50BC3A196786}"/>
                </a:ext>
              </a:extLst>
            </p:cNvPr>
            <p:cNvSpPr/>
            <p:nvPr/>
          </p:nvSpPr>
          <p:spPr>
            <a:xfrm>
              <a:off x="4384834" y="3150393"/>
              <a:ext cx="257175" cy="38100"/>
            </a:xfrm>
            <a:custGeom>
              <a:avLst/>
              <a:gdLst/>
              <a:ahLst/>
              <a:cxnLst/>
              <a:rect l="0" t="0" r="0" b="0"/>
              <a:pathLst>
                <a:path w="257175" h="38100">
                  <a:moveTo>
                    <a:pt x="7144" y="7144"/>
                  </a:moveTo>
                  <a:lnTo>
                    <a:pt x="254794" y="7144"/>
                  </a:lnTo>
                  <a:lnTo>
                    <a:pt x="254794" y="35719"/>
                  </a:lnTo>
                  <a:lnTo>
                    <a:pt x="7144" y="3571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2" name="자유형: 도형 91">
              <a:extLst>
                <a:ext uri="{FF2B5EF4-FFF2-40B4-BE49-F238E27FC236}">
                  <a16:creationId xmlns:a16="http://schemas.microsoft.com/office/drawing/2014/main" id="{9FE8FA6E-39B8-4C15-842E-78A5F7B47AF9}"/>
                </a:ext>
              </a:extLst>
            </p:cNvPr>
            <p:cNvSpPr/>
            <p:nvPr/>
          </p:nvSpPr>
          <p:spPr>
            <a:xfrm>
              <a:off x="4746784" y="3150393"/>
              <a:ext cx="180975" cy="38100"/>
            </a:xfrm>
            <a:custGeom>
              <a:avLst/>
              <a:gdLst/>
              <a:ahLst/>
              <a:cxnLst/>
              <a:rect l="0" t="0" r="0" b="0"/>
              <a:pathLst>
                <a:path w="180975" h="38100">
                  <a:moveTo>
                    <a:pt x="7144" y="7144"/>
                  </a:moveTo>
                  <a:lnTo>
                    <a:pt x="174784" y="7144"/>
                  </a:lnTo>
                  <a:lnTo>
                    <a:pt x="174784" y="35719"/>
                  </a:lnTo>
                  <a:lnTo>
                    <a:pt x="7144" y="3571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30739" name="그룹 30738">
            <a:extLst>
              <a:ext uri="{FF2B5EF4-FFF2-40B4-BE49-F238E27FC236}">
                <a16:creationId xmlns:a16="http://schemas.microsoft.com/office/drawing/2014/main" id="{164DF089-D0FA-48E8-BFC2-F5A91C6BB512}"/>
              </a:ext>
            </a:extLst>
          </p:cNvPr>
          <p:cNvGrpSpPr/>
          <p:nvPr/>
        </p:nvGrpSpPr>
        <p:grpSpPr>
          <a:xfrm>
            <a:off x="1571323" y="2340202"/>
            <a:ext cx="2277090" cy="1042987"/>
            <a:chOff x="1981200" y="2609850"/>
            <a:chExt cx="2209800" cy="962025"/>
          </a:xfrm>
        </p:grpSpPr>
        <p:sp>
          <p:nvSpPr>
            <p:cNvPr id="30738" name="자유형: 도형 30737">
              <a:extLst>
                <a:ext uri="{FF2B5EF4-FFF2-40B4-BE49-F238E27FC236}">
                  <a16:creationId xmlns:a16="http://schemas.microsoft.com/office/drawing/2014/main" id="{CBE41729-79A9-4B8F-A8FE-0EE9C53ACB19}"/>
                </a:ext>
              </a:extLst>
            </p:cNvPr>
            <p:cNvSpPr/>
            <p:nvPr/>
          </p:nvSpPr>
          <p:spPr>
            <a:xfrm>
              <a:off x="1981200" y="2609850"/>
              <a:ext cx="2209800" cy="962025"/>
            </a:xfrm>
            <a:custGeom>
              <a:avLst/>
              <a:gdLst>
                <a:gd name="connsiteX0" fmla="*/ 0 w 2671762"/>
                <a:gd name="connsiteY0" fmla="*/ 962025 h 962025"/>
                <a:gd name="connsiteX1" fmla="*/ 0 w 2671762"/>
                <a:gd name="connsiteY1" fmla="*/ 0 h 962025"/>
                <a:gd name="connsiteX2" fmla="*/ 2671762 w 2671762"/>
                <a:gd name="connsiteY2" fmla="*/ 0 h 962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1762" h="962025">
                  <a:moveTo>
                    <a:pt x="0" y="962025"/>
                  </a:moveTo>
                  <a:lnTo>
                    <a:pt x="0" y="0"/>
                  </a:lnTo>
                  <a:lnTo>
                    <a:pt x="2671762" y="0"/>
                  </a:lnTo>
                </a:path>
              </a:pathLst>
            </a:custGeom>
            <a:ln w="28575">
              <a:solidFill>
                <a:schemeClr val="bg2">
                  <a:lumMod val="9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자유형: 도형 99">
              <a:extLst>
                <a:ext uri="{FF2B5EF4-FFF2-40B4-BE49-F238E27FC236}">
                  <a16:creationId xmlns:a16="http://schemas.microsoft.com/office/drawing/2014/main" id="{60EF4A65-B468-45E4-B576-8B9D1F370608}"/>
                </a:ext>
              </a:extLst>
            </p:cNvPr>
            <p:cNvSpPr/>
            <p:nvPr/>
          </p:nvSpPr>
          <p:spPr>
            <a:xfrm>
              <a:off x="2163562" y="2743200"/>
              <a:ext cx="2027438" cy="825061"/>
            </a:xfrm>
            <a:custGeom>
              <a:avLst/>
              <a:gdLst>
                <a:gd name="connsiteX0" fmla="*/ 0 w 2671762"/>
                <a:gd name="connsiteY0" fmla="*/ 962025 h 962025"/>
                <a:gd name="connsiteX1" fmla="*/ 0 w 2671762"/>
                <a:gd name="connsiteY1" fmla="*/ 0 h 962025"/>
                <a:gd name="connsiteX2" fmla="*/ 2671762 w 2671762"/>
                <a:gd name="connsiteY2" fmla="*/ 0 h 962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1762" h="962025">
                  <a:moveTo>
                    <a:pt x="0" y="962025"/>
                  </a:moveTo>
                  <a:lnTo>
                    <a:pt x="0" y="0"/>
                  </a:lnTo>
                  <a:lnTo>
                    <a:pt x="2671762" y="0"/>
                  </a:lnTo>
                </a:path>
              </a:pathLst>
            </a:custGeom>
            <a:ln w="28575">
              <a:solidFill>
                <a:schemeClr val="bg2">
                  <a:lumMod val="90000"/>
                </a:schemeClr>
              </a:solidFill>
              <a:prstDash val="sysDash"/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2" name="그룹 101">
            <a:extLst>
              <a:ext uri="{FF2B5EF4-FFF2-40B4-BE49-F238E27FC236}">
                <a16:creationId xmlns:a16="http://schemas.microsoft.com/office/drawing/2014/main" id="{366B2D00-CDCF-4954-B587-25B3479DA670}"/>
              </a:ext>
            </a:extLst>
          </p:cNvPr>
          <p:cNvGrpSpPr/>
          <p:nvPr/>
        </p:nvGrpSpPr>
        <p:grpSpPr>
          <a:xfrm flipH="1">
            <a:off x="5684413" y="2340202"/>
            <a:ext cx="2248752" cy="1042987"/>
            <a:chOff x="1981200" y="2609850"/>
            <a:chExt cx="2209800" cy="962025"/>
          </a:xfrm>
        </p:grpSpPr>
        <p:sp>
          <p:nvSpPr>
            <p:cNvPr id="103" name="자유형: 도형 102">
              <a:extLst>
                <a:ext uri="{FF2B5EF4-FFF2-40B4-BE49-F238E27FC236}">
                  <a16:creationId xmlns:a16="http://schemas.microsoft.com/office/drawing/2014/main" id="{948D0533-0EF9-43DD-9AEC-16BA8CB82306}"/>
                </a:ext>
              </a:extLst>
            </p:cNvPr>
            <p:cNvSpPr/>
            <p:nvPr/>
          </p:nvSpPr>
          <p:spPr>
            <a:xfrm>
              <a:off x="1981200" y="2609850"/>
              <a:ext cx="2209800" cy="962025"/>
            </a:xfrm>
            <a:custGeom>
              <a:avLst/>
              <a:gdLst>
                <a:gd name="connsiteX0" fmla="*/ 0 w 2671762"/>
                <a:gd name="connsiteY0" fmla="*/ 962025 h 962025"/>
                <a:gd name="connsiteX1" fmla="*/ 0 w 2671762"/>
                <a:gd name="connsiteY1" fmla="*/ 0 h 962025"/>
                <a:gd name="connsiteX2" fmla="*/ 2671762 w 2671762"/>
                <a:gd name="connsiteY2" fmla="*/ 0 h 962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1762" h="962025">
                  <a:moveTo>
                    <a:pt x="0" y="962025"/>
                  </a:moveTo>
                  <a:lnTo>
                    <a:pt x="0" y="0"/>
                  </a:lnTo>
                  <a:lnTo>
                    <a:pt x="2671762" y="0"/>
                  </a:lnTo>
                </a:path>
              </a:pathLst>
            </a:custGeom>
            <a:ln w="28575">
              <a:solidFill>
                <a:schemeClr val="bg2">
                  <a:lumMod val="9000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자유형: 도형 103">
              <a:extLst>
                <a:ext uri="{FF2B5EF4-FFF2-40B4-BE49-F238E27FC236}">
                  <a16:creationId xmlns:a16="http://schemas.microsoft.com/office/drawing/2014/main" id="{76022DA1-A0B1-4D95-B93B-53587152310C}"/>
                </a:ext>
              </a:extLst>
            </p:cNvPr>
            <p:cNvSpPr/>
            <p:nvPr/>
          </p:nvSpPr>
          <p:spPr>
            <a:xfrm>
              <a:off x="2163562" y="2743200"/>
              <a:ext cx="2027438" cy="825061"/>
            </a:xfrm>
            <a:custGeom>
              <a:avLst/>
              <a:gdLst>
                <a:gd name="connsiteX0" fmla="*/ 0 w 2671762"/>
                <a:gd name="connsiteY0" fmla="*/ 962025 h 962025"/>
                <a:gd name="connsiteX1" fmla="*/ 0 w 2671762"/>
                <a:gd name="connsiteY1" fmla="*/ 0 h 962025"/>
                <a:gd name="connsiteX2" fmla="*/ 2671762 w 2671762"/>
                <a:gd name="connsiteY2" fmla="*/ 0 h 962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1762" h="962025">
                  <a:moveTo>
                    <a:pt x="0" y="962025"/>
                  </a:moveTo>
                  <a:lnTo>
                    <a:pt x="0" y="0"/>
                  </a:lnTo>
                  <a:lnTo>
                    <a:pt x="2671762" y="0"/>
                  </a:lnTo>
                </a:path>
              </a:pathLst>
            </a:custGeom>
            <a:ln w="28575">
              <a:solidFill>
                <a:schemeClr val="bg2">
                  <a:lumMod val="90000"/>
                </a:schemeClr>
              </a:solidFill>
              <a:prstDash val="sysDash"/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15" name="TextBox 114">
            <a:extLst>
              <a:ext uri="{FF2B5EF4-FFF2-40B4-BE49-F238E27FC236}">
                <a16:creationId xmlns:a16="http://schemas.microsoft.com/office/drawing/2014/main" id="{7CA72714-D79D-499B-A653-01874C3F6C35}"/>
              </a:ext>
            </a:extLst>
          </p:cNvPr>
          <p:cNvSpPr txBox="1"/>
          <p:nvPr/>
        </p:nvSpPr>
        <p:spPr>
          <a:xfrm>
            <a:off x="1725683" y="4065586"/>
            <a:ext cx="70019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결과통보</a:t>
            </a:r>
            <a:endParaRPr lang="en-US" altLang="ko-KR" sz="1200" b="1" spc="-7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0740" name="자유형: 도형 30739">
            <a:extLst>
              <a:ext uri="{FF2B5EF4-FFF2-40B4-BE49-F238E27FC236}">
                <a16:creationId xmlns:a16="http://schemas.microsoft.com/office/drawing/2014/main" id="{9AB252AE-A287-48E7-A13E-FF48CEB40315}"/>
              </a:ext>
            </a:extLst>
          </p:cNvPr>
          <p:cNvSpPr/>
          <p:nvPr/>
        </p:nvSpPr>
        <p:spPr>
          <a:xfrm>
            <a:off x="1759238" y="4027575"/>
            <a:ext cx="5988350" cy="927928"/>
          </a:xfrm>
          <a:custGeom>
            <a:avLst/>
            <a:gdLst>
              <a:gd name="connsiteX0" fmla="*/ 0 w 5989320"/>
              <a:gd name="connsiteY0" fmla="*/ 0 h 929640"/>
              <a:gd name="connsiteX1" fmla="*/ 0 w 5989320"/>
              <a:gd name="connsiteY1" fmla="*/ 929640 h 929640"/>
              <a:gd name="connsiteX2" fmla="*/ 5989320 w 5989320"/>
              <a:gd name="connsiteY2" fmla="*/ 929640 h 929640"/>
              <a:gd name="connsiteX3" fmla="*/ 5989320 w 5989320"/>
              <a:gd name="connsiteY3" fmla="*/ 3048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89320" h="929640">
                <a:moveTo>
                  <a:pt x="0" y="0"/>
                </a:moveTo>
                <a:lnTo>
                  <a:pt x="0" y="929640"/>
                </a:lnTo>
                <a:lnTo>
                  <a:pt x="5989320" y="929640"/>
                </a:lnTo>
                <a:lnTo>
                  <a:pt x="5989320" y="30480"/>
                </a:lnTo>
              </a:path>
            </a:pathLst>
          </a:custGeom>
          <a:ln w="28575">
            <a:solidFill>
              <a:schemeClr val="bg2">
                <a:lumMod val="90000"/>
              </a:schemeClr>
            </a:solidFill>
            <a:prstDash val="sysDash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0742" name="자유형: 도형 30741">
            <a:extLst>
              <a:ext uri="{FF2B5EF4-FFF2-40B4-BE49-F238E27FC236}">
                <a16:creationId xmlns:a16="http://schemas.microsoft.com/office/drawing/2014/main" id="{88573A20-89BB-4B88-B553-A31AFC9AC183}"/>
              </a:ext>
            </a:extLst>
          </p:cNvPr>
          <p:cNvSpPr/>
          <p:nvPr/>
        </p:nvSpPr>
        <p:spPr>
          <a:xfrm>
            <a:off x="1566560" y="4023655"/>
            <a:ext cx="6381750" cy="1073776"/>
          </a:xfrm>
          <a:custGeom>
            <a:avLst/>
            <a:gdLst>
              <a:gd name="connsiteX0" fmla="*/ 0 w 6381750"/>
              <a:gd name="connsiteY0" fmla="*/ 31750 h 1054100"/>
              <a:gd name="connsiteX1" fmla="*/ 0 w 6381750"/>
              <a:gd name="connsiteY1" fmla="*/ 1054100 h 1054100"/>
              <a:gd name="connsiteX2" fmla="*/ 6381750 w 6381750"/>
              <a:gd name="connsiteY2" fmla="*/ 1054100 h 1054100"/>
              <a:gd name="connsiteX3" fmla="*/ 6381750 w 6381750"/>
              <a:gd name="connsiteY3" fmla="*/ 0 h 1054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81750" h="1054100">
                <a:moveTo>
                  <a:pt x="0" y="31750"/>
                </a:moveTo>
                <a:lnTo>
                  <a:pt x="0" y="1054100"/>
                </a:lnTo>
                <a:lnTo>
                  <a:pt x="6381750" y="1054100"/>
                </a:lnTo>
                <a:lnTo>
                  <a:pt x="6381750" y="0"/>
                </a:lnTo>
              </a:path>
            </a:pathLst>
          </a:custGeom>
          <a:ln w="28575">
            <a:solidFill>
              <a:schemeClr val="bg2">
                <a:lumMod val="9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cxnSp>
        <p:nvCxnSpPr>
          <p:cNvPr id="122" name="직선 연결선 121">
            <a:extLst>
              <a:ext uri="{FF2B5EF4-FFF2-40B4-BE49-F238E27FC236}">
                <a16:creationId xmlns:a16="http://schemas.microsoft.com/office/drawing/2014/main" id="{329AEF90-8A42-4DD7-899D-7AD62CD2DA2F}"/>
              </a:ext>
            </a:extLst>
          </p:cNvPr>
          <p:cNvCxnSpPr>
            <a:cxnSpLocks/>
          </p:cNvCxnSpPr>
          <p:nvPr/>
        </p:nvCxnSpPr>
        <p:spPr>
          <a:xfrm flipH="1">
            <a:off x="4833088" y="2724195"/>
            <a:ext cx="1" cy="655380"/>
          </a:xfrm>
          <a:prstGeom prst="line">
            <a:avLst/>
          </a:prstGeom>
          <a:ln w="38100">
            <a:solidFill>
              <a:schemeClr val="bg2">
                <a:lumMod val="90000"/>
              </a:schemeClr>
            </a:solidFill>
            <a:prstDash val="sysDash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TextBox 127">
            <a:extLst>
              <a:ext uri="{FF2B5EF4-FFF2-40B4-BE49-F238E27FC236}">
                <a16:creationId xmlns:a16="http://schemas.microsoft.com/office/drawing/2014/main" id="{580C9D66-08BC-40B9-8909-17B9BB2344F7}"/>
              </a:ext>
            </a:extLst>
          </p:cNvPr>
          <p:cNvSpPr txBox="1"/>
          <p:nvPr/>
        </p:nvSpPr>
        <p:spPr>
          <a:xfrm>
            <a:off x="5717785" y="3820426"/>
            <a:ext cx="70019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결과통보</a:t>
            </a:r>
            <a:endParaRPr lang="en-US" altLang="ko-KR" sz="1200" b="1" spc="-70" dirty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C6648375-36D5-4BF0-95CF-D46F92243D62}"/>
              </a:ext>
            </a:extLst>
          </p:cNvPr>
          <p:cNvSpPr txBox="1"/>
          <p:nvPr/>
        </p:nvSpPr>
        <p:spPr>
          <a:xfrm>
            <a:off x="6212106" y="3395450"/>
            <a:ext cx="70019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수사의뢰</a:t>
            </a:r>
          </a:p>
        </p:txBody>
      </p:sp>
      <p:cxnSp>
        <p:nvCxnSpPr>
          <p:cNvPr id="130" name="직선 연결선 129">
            <a:extLst>
              <a:ext uri="{FF2B5EF4-FFF2-40B4-BE49-F238E27FC236}">
                <a16:creationId xmlns:a16="http://schemas.microsoft.com/office/drawing/2014/main" id="{EC1076C5-B308-4E13-BFC0-C1DCF470AE62}"/>
              </a:ext>
            </a:extLst>
          </p:cNvPr>
          <p:cNvCxnSpPr>
            <a:cxnSpLocks/>
          </p:cNvCxnSpPr>
          <p:nvPr/>
        </p:nvCxnSpPr>
        <p:spPr>
          <a:xfrm>
            <a:off x="5691202" y="3675000"/>
            <a:ext cx="1237410" cy="0"/>
          </a:xfrm>
          <a:prstGeom prst="line">
            <a:avLst/>
          </a:prstGeom>
          <a:ln w="38100">
            <a:solidFill>
              <a:schemeClr val="bg2">
                <a:lumMod val="9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직선 연결선 130">
            <a:extLst>
              <a:ext uri="{FF2B5EF4-FFF2-40B4-BE49-F238E27FC236}">
                <a16:creationId xmlns:a16="http://schemas.microsoft.com/office/drawing/2014/main" id="{71361FC3-32EA-4F82-BC3B-F25C6CD027BB}"/>
              </a:ext>
            </a:extLst>
          </p:cNvPr>
          <p:cNvCxnSpPr>
            <a:cxnSpLocks/>
            <a:stCxn id="48" idx="2"/>
          </p:cNvCxnSpPr>
          <p:nvPr/>
        </p:nvCxnSpPr>
        <p:spPr>
          <a:xfrm>
            <a:off x="4766413" y="4027575"/>
            <a:ext cx="0" cy="1674510"/>
          </a:xfrm>
          <a:prstGeom prst="line">
            <a:avLst/>
          </a:prstGeom>
          <a:ln w="38100">
            <a:solidFill>
              <a:schemeClr val="bg2">
                <a:lumMod val="90000"/>
              </a:schemeClr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직선 연결선 136">
            <a:extLst>
              <a:ext uri="{FF2B5EF4-FFF2-40B4-BE49-F238E27FC236}">
                <a16:creationId xmlns:a16="http://schemas.microsoft.com/office/drawing/2014/main" id="{E1A89015-0B75-47B3-A8F9-B6CEF10C431A}"/>
              </a:ext>
            </a:extLst>
          </p:cNvPr>
          <p:cNvCxnSpPr>
            <a:cxnSpLocks/>
          </p:cNvCxnSpPr>
          <p:nvPr/>
        </p:nvCxnSpPr>
        <p:spPr>
          <a:xfrm>
            <a:off x="8411313" y="4027575"/>
            <a:ext cx="0" cy="1674510"/>
          </a:xfrm>
          <a:prstGeom prst="line">
            <a:avLst/>
          </a:prstGeom>
          <a:ln w="38100">
            <a:solidFill>
              <a:schemeClr val="bg2">
                <a:lumMod val="90000"/>
              </a:schemeClr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그룹 75">
            <a:extLst>
              <a:ext uri="{FF2B5EF4-FFF2-40B4-BE49-F238E27FC236}">
                <a16:creationId xmlns:a16="http://schemas.microsoft.com/office/drawing/2014/main" id="{28DC3631-7D26-403B-B8B4-DED694E6DA72}"/>
              </a:ext>
            </a:extLst>
          </p:cNvPr>
          <p:cNvGrpSpPr>
            <a:grpSpLocks noChangeAspect="1"/>
          </p:cNvGrpSpPr>
          <p:nvPr/>
        </p:nvGrpSpPr>
        <p:grpSpPr>
          <a:xfrm>
            <a:off x="6243088" y="5169741"/>
            <a:ext cx="1065741" cy="365724"/>
            <a:chOff x="2870200" y="4062413"/>
            <a:chExt cx="1184275" cy="406400"/>
          </a:xfrm>
          <a:solidFill>
            <a:srgbClr val="D0CECE"/>
          </a:solidFill>
        </p:grpSpPr>
        <p:sp>
          <p:nvSpPr>
            <p:cNvPr id="77" name="Freeform 66">
              <a:extLst>
                <a:ext uri="{FF2B5EF4-FFF2-40B4-BE49-F238E27FC236}">
                  <a16:creationId xmlns:a16="http://schemas.microsoft.com/office/drawing/2014/main" id="{66BE44B1-50F8-48CB-B336-CD0108EB16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8175" y="4062413"/>
              <a:ext cx="568325" cy="406400"/>
            </a:xfrm>
            <a:custGeom>
              <a:avLst/>
              <a:gdLst>
                <a:gd name="T0" fmla="*/ 348 w 358"/>
                <a:gd name="T1" fmla="*/ 72 h 256"/>
                <a:gd name="T2" fmla="*/ 260 w 358"/>
                <a:gd name="T3" fmla="*/ 34 h 256"/>
                <a:gd name="T4" fmla="*/ 178 w 358"/>
                <a:gd name="T5" fmla="*/ 0 h 256"/>
                <a:gd name="T6" fmla="*/ 42 w 358"/>
                <a:gd name="T7" fmla="*/ 58 h 256"/>
                <a:gd name="T8" fmla="*/ 10 w 358"/>
                <a:gd name="T9" fmla="*/ 72 h 256"/>
                <a:gd name="T10" fmla="*/ 0 w 358"/>
                <a:gd name="T11" fmla="*/ 80 h 256"/>
                <a:gd name="T12" fmla="*/ 2 w 358"/>
                <a:gd name="T13" fmla="*/ 82 h 256"/>
                <a:gd name="T14" fmla="*/ 26 w 358"/>
                <a:gd name="T15" fmla="*/ 84 h 256"/>
                <a:gd name="T16" fmla="*/ 26 w 358"/>
                <a:gd name="T17" fmla="*/ 236 h 256"/>
                <a:gd name="T18" fmla="*/ 26 w 358"/>
                <a:gd name="T19" fmla="*/ 250 h 256"/>
                <a:gd name="T20" fmla="*/ 26 w 358"/>
                <a:gd name="T21" fmla="*/ 252 h 256"/>
                <a:gd name="T22" fmla="*/ 30 w 358"/>
                <a:gd name="T23" fmla="*/ 256 h 256"/>
                <a:gd name="T24" fmla="*/ 328 w 358"/>
                <a:gd name="T25" fmla="*/ 256 h 256"/>
                <a:gd name="T26" fmla="*/ 332 w 358"/>
                <a:gd name="T27" fmla="*/ 252 h 256"/>
                <a:gd name="T28" fmla="*/ 332 w 358"/>
                <a:gd name="T29" fmla="*/ 248 h 256"/>
                <a:gd name="T30" fmla="*/ 332 w 358"/>
                <a:gd name="T31" fmla="*/ 214 h 256"/>
                <a:gd name="T32" fmla="*/ 348 w 358"/>
                <a:gd name="T33" fmla="*/ 84 h 256"/>
                <a:gd name="T34" fmla="*/ 356 w 358"/>
                <a:gd name="T35" fmla="*/ 82 h 256"/>
                <a:gd name="T36" fmla="*/ 358 w 358"/>
                <a:gd name="T37" fmla="*/ 80 h 256"/>
                <a:gd name="T38" fmla="*/ 348 w 358"/>
                <a:gd name="T39" fmla="*/ 72 h 256"/>
                <a:gd name="T40" fmla="*/ 94 w 358"/>
                <a:gd name="T41" fmla="*/ 214 h 256"/>
                <a:gd name="T42" fmla="*/ 60 w 358"/>
                <a:gd name="T43" fmla="*/ 84 h 256"/>
                <a:gd name="T44" fmla="*/ 94 w 358"/>
                <a:gd name="T45" fmla="*/ 214 h 256"/>
                <a:gd name="T46" fmla="*/ 196 w 358"/>
                <a:gd name="T47" fmla="*/ 214 h 256"/>
                <a:gd name="T48" fmla="*/ 196 w 358"/>
                <a:gd name="T49" fmla="*/ 174 h 256"/>
                <a:gd name="T50" fmla="*/ 196 w 358"/>
                <a:gd name="T51" fmla="*/ 174 h 256"/>
                <a:gd name="T52" fmla="*/ 194 w 358"/>
                <a:gd name="T53" fmla="*/ 170 h 256"/>
                <a:gd name="T54" fmla="*/ 166 w 358"/>
                <a:gd name="T55" fmla="*/ 170 h 256"/>
                <a:gd name="T56" fmla="*/ 164 w 358"/>
                <a:gd name="T57" fmla="*/ 170 h 256"/>
                <a:gd name="T58" fmla="*/ 162 w 358"/>
                <a:gd name="T59" fmla="*/ 174 h 256"/>
                <a:gd name="T60" fmla="*/ 162 w 358"/>
                <a:gd name="T61" fmla="*/ 202 h 256"/>
                <a:gd name="T62" fmla="*/ 128 w 358"/>
                <a:gd name="T63" fmla="*/ 214 h 256"/>
                <a:gd name="T64" fmla="*/ 178 w 358"/>
                <a:gd name="T65" fmla="*/ 84 h 256"/>
                <a:gd name="T66" fmla="*/ 230 w 358"/>
                <a:gd name="T67" fmla="*/ 214 h 256"/>
                <a:gd name="T68" fmla="*/ 298 w 358"/>
                <a:gd name="T69" fmla="*/ 214 h 256"/>
                <a:gd name="T70" fmla="*/ 264 w 358"/>
                <a:gd name="T71" fmla="*/ 84 h 256"/>
                <a:gd name="T72" fmla="*/ 298 w 358"/>
                <a:gd name="T73" fmla="*/ 214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58" h="256">
                  <a:moveTo>
                    <a:pt x="348" y="72"/>
                  </a:moveTo>
                  <a:lnTo>
                    <a:pt x="348" y="72"/>
                  </a:lnTo>
                  <a:lnTo>
                    <a:pt x="316" y="58"/>
                  </a:lnTo>
                  <a:lnTo>
                    <a:pt x="260" y="34"/>
                  </a:lnTo>
                  <a:lnTo>
                    <a:pt x="178" y="0"/>
                  </a:lnTo>
                  <a:lnTo>
                    <a:pt x="178" y="0"/>
                  </a:lnTo>
                  <a:lnTo>
                    <a:pt x="98" y="34"/>
                  </a:lnTo>
                  <a:lnTo>
                    <a:pt x="42" y="58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4" y="76"/>
                  </a:lnTo>
                  <a:lnTo>
                    <a:pt x="0" y="80"/>
                  </a:lnTo>
                  <a:lnTo>
                    <a:pt x="0" y="82"/>
                  </a:lnTo>
                  <a:lnTo>
                    <a:pt x="2" y="82"/>
                  </a:lnTo>
                  <a:lnTo>
                    <a:pt x="10" y="84"/>
                  </a:lnTo>
                  <a:lnTo>
                    <a:pt x="26" y="84"/>
                  </a:lnTo>
                  <a:lnTo>
                    <a:pt x="26" y="214"/>
                  </a:lnTo>
                  <a:lnTo>
                    <a:pt x="26" y="236"/>
                  </a:lnTo>
                  <a:lnTo>
                    <a:pt x="26" y="248"/>
                  </a:lnTo>
                  <a:lnTo>
                    <a:pt x="26" y="250"/>
                  </a:lnTo>
                  <a:lnTo>
                    <a:pt x="26" y="252"/>
                  </a:lnTo>
                  <a:lnTo>
                    <a:pt x="26" y="252"/>
                  </a:lnTo>
                  <a:lnTo>
                    <a:pt x="26" y="256"/>
                  </a:lnTo>
                  <a:lnTo>
                    <a:pt x="30" y="256"/>
                  </a:lnTo>
                  <a:lnTo>
                    <a:pt x="328" y="256"/>
                  </a:lnTo>
                  <a:lnTo>
                    <a:pt x="328" y="256"/>
                  </a:lnTo>
                  <a:lnTo>
                    <a:pt x="332" y="256"/>
                  </a:lnTo>
                  <a:lnTo>
                    <a:pt x="332" y="252"/>
                  </a:lnTo>
                  <a:lnTo>
                    <a:pt x="332" y="250"/>
                  </a:lnTo>
                  <a:lnTo>
                    <a:pt x="332" y="248"/>
                  </a:lnTo>
                  <a:lnTo>
                    <a:pt x="332" y="236"/>
                  </a:lnTo>
                  <a:lnTo>
                    <a:pt x="332" y="214"/>
                  </a:lnTo>
                  <a:lnTo>
                    <a:pt x="332" y="84"/>
                  </a:lnTo>
                  <a:lnTo>
                    <a:pt x="348" y="84"/>
                  </a:lnTo>
                  <a:lnTo>
                    <a:pt x="348" y="84"/>
                  </a:lnTo>
                  <a:lnTo>
                    <a:pt x="356" y="82"/>
                  </a:lnTo>
                  <a:lnTo>
                    <a:pt x="358" y="82"/>
                  </a:lnTo>
                  <a:lnTo>
                    <a:pt x="358" y="80"/>
                  </a:lnTo>
                  <a:lnTo>
                    <a:pt x="354" y="76"/>
                  </a:lnTo>
                  <a:lnTo>
                    <a:pt x="348" y="72"/>
                  </a:lnTo>
                  <a:lnTo>
                    <a:pt x="348" y="72"/>
                  </a:lnTo>
                  <a:close/>
                  <a:moveTo>
                    <a:pt x="94" y="214"/>
                  </a:moveTo>
                  <a:lnTo>
                    <a:pt x="60" y="214"/>
                  </a:lnTo>
                  <a:lnTo>
                    <a:pt x="60" y="84"/>
                  </a:lnTo>
                  <a:lnTo>
                    <a:pt x="94" y="84"/>
                  </a:lnTo>
                  <a:lnTo>
                    <a:pt x="94" y="214"/>
                  </a:lnTo>
                  <a:close/>
                  <a:moveTo>
                    <a:pt x="230" y="214"/>
                  </a:moveTo>
                  <a:lnTo>
                    <a:pt x="196" y="214"/>
                  </a:lnTo>
                  <a:lnTo>
                    <a:pt x="196" y="202"/>
                  </a:lnTo>
                  <a:lnTo>
                    <a:pt x="196" y="174"/>
                  </a:lnTo>
                  <a:lnTo>
                    <a:pt x="196" y="174"/>
                  </a:lnTo>
                  <a:lnTo>
                    <a:pt x="196" y="174"/>
                  </a:lnTo>
                  <a:lnTo>
                    <a:pt x="196" y="174"/>
                  </a:lnTo>
                  <a:lnTo>
                    <a:pt x="194" y="170"/>
                  </a:lnTo>
                  <a:lnTo>
                    <a:pt x="192" y="170"/>
                  </a:lnTo>
                  <a:lnTo>
                    <a:pt x="166" y="170"/>
                  </a:lnTo>
                  <a:lnTo>
                    <a:pt x="166" y="170"/>
                  </a:lnTo>
                  <a:lnTo>
                    <a:pt x="164" y="170"/>
                  </a:lnTo>
                  <a:lnTo>
                    <a:pt x="162" y="174"/>
                  </a:lnTo>
                  <a:lnTo>
                    <a:pt x="162" y="174"/>
                  </a:lnTo>
                  <a:lnTo>
                    <a:pt x="162" y="174"/>
                  </a:lnTo>
                  <a:lnTo>
                    <a:pt x="162" y="202"/>
                  </a:lnTo>
                  <a:lnTo>
                    <a:pt x="162" y="214"/>
                  </a:lnTo>
                  <a:lnTo>
                    <a:pt x="128" y="214"/>
                  </a:lnTo>
                  <a:lnTo>
                    <a:pt x="128" y="84"/>
                  </a:lnTo>
                  <a:lnTo>
                    <a:pt x="178" y="84"/>
                  </a:lnTo>
                  <a:lnTo>
                    <a:pt x="230" y="84"/>
                  </a:lnTo>
                  <a:lnTo>
                    <a:pt x="230" y="214"/>
                  </a:lnTo>
                  <a:lnTo>
                    <a:pt x="230" y="214"/>
                  </a:lnTo>
                  <a:close/>
                  <a:moveTo>
                    <a:pt x="298" y="214"/>
                  </a:moveTo>
                  <a:lnTo>
                    <a:pt x="264" y="214"/>
                  </a:lnTo>
                  <a:lnTo>
                    <a:pt x="264" y="84"/>
                  </a:lnTo>
                  <a:lnTo>
                    <a:pt x="298" y="84"/>
                  </a:lnTo>
                  <a:lnTo>
                    <a:pt x="298" y="2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67">
              <a:extLst>
                <a:ext uri="{FF2B5EF4-FFF2-40B4-BE49-F238E27FC236}">
                  <a16:creationId xmlns:a16="http://schemas.microsoft.com/office/drawing/2014/main" id="{ACCB68B2-1A11-4EB2-BBE6-16867614DF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70200" y="4224338"/>
              <a:ext cx="333375" cy="244475"/>
            </a:xfrm>
            <a:custGeom>
              <a:avLst/>
              <a:gdLst>
                <a:gd name="T0" fmla="*/ 4 w 210"/>
                <a:gd name="T1" fmla="*/ 0 h 154"/>
                <a:gd name="T2" fmla="*/ 0 w 210"/>
                <a:gd name="T3" fmla="*/ 150 h 154"/>
                <a:gd name="T4" fmla="*/ 4 w 210"/>
                <a:gd name="T5" fmla="*/ 154 h 154"/>
                <a:gd name="T6" fmla="*/ 208 w 210"/>
                <a:gd name="T7" fmla="*/ 154 h 154"/>
                <a:gd name="T8" fmla="*/ 210 w 210"/>
                <a:gd name="T9" fmla="*/ 4 h 154"/>
                <a:gd name="T10" fmla="*/ 204 w 210"/>
                <a:gd name="T11" fmla="*/ 0 h 154"/>
                <a:gd name="T12" fmla="*/ 42 w 210"/>
                <a:gd name="T13" fmla="*/ 130 h 154"/>
                <a:gd name="T14" fmla="*/ 26 w 210"/>
                <a:gd name="T15" fmla="*/ 130 h 154"/>
                <a:gd name="T16" fmla="*/ 22 w 210"/>
                <a:gd name="T17" fmla="*/ 82 h 154"/>
                <a:gd name="T18" fmla="*/ 26 w 210"/>
                <a:gd name="T19" fmla="*/ 78 h 154"/>
                <a:gd name="T20" fmla="*/ 42 w 210"/>
                <a:gd name="T21" fmla="*/ 78 h 154"/>
                <a:gd name="T22" fmla="*/ 42 w 210"/>
                <a:gd name="T23" fmla="*/ 48 h 154"/>
                <a:gd name="T24" fmla="*/ 38 w 210"/>
                <a:gd name="T25" fmla="*/ 52 h 154"/>
                <a:gd name="T26" fmla="*/ 22 w 210"/>
                <a:gd name="T27" fmla="*/ 50 h 154"/>
                <a:gd name="T28" fmla="*/ 22 w 210"/>
                <a:gd name="T29" fmla="*/ 30 h 154"/>
                <a:gd name="T30" fmla="*/ 38 w 210"/>
                <a:gd name="T31" fmla="*/ 26 h 154"/>
                <a:gd name="T32" fmla="*/ 42 w 210"/>
                <a:gd name="T33" fmla="*/ 30 h 154"/>
                <a:gd name="T34" fmla="*/ 90 w 210"/>
                <a:gd name="T35" fmla="*/ 126 h 154"/>
                <a:gd name="T36" fmla="*/ 74 w 210"/>
                <a:gd name="T37" fmla="*/ 130 h 154"/>
                <a:gd name="T38" fmla="*/ 68 w 210"/>
                <a:gd name="T39" fmla="*/ 126 h 154"/>
                <a:gd name="T40" fmla="*/ 70 w 210"/>
                <a:gd name="T41" fmla="*/ 78 h 154"/>
                <a:gd name="T42" fmla="*/ 86 w 210"/>
                <a:gd name="T43" fmla="*/ 78 h 154"/>
                <a:gd name="T44" fmla="*/ 90 w 210"/>
                <a:gd name="T45" fmla="*/ 126 h 154"/>
                <a:gd name="T46" fmla="*/ 90 w 210"/>
                <a:gd name="T47" fmla="*/ 50 h 154"/>
                <a:gd name="T48" fmla="*/ 74 w 210"/>
                <a:gd name="T49" fmla="*/ 52 h 154"/>
                <a:gd name="T50" fmla="*/ 68 w 210"/>
                <a:gd name="T51" fmla="*/ 30 h 154"/>
                <a:gd name="T52" fmla="*/ 74 w 210"/>
                <a:gd name="T53" fmla="*/ 26 h 154"/>
                <a:gd name="T54" fmla="*/ 90 w 210"/>
                <a:gd name="T55" fmla="*/ 28 h 154"/>
                <a:gd name="T56" fmla="*/ 138 w 210"/>
                <a:gd name="T57" fmla="*/ 126 h 154"/>
                <a:gd name="T58" fmla="*/ 134 w 210"/>
                <a:gd name="T59" fmla="*/ 130 h 154"/>
                <a:gd name="T60" fmla="*/ 118 w 210"/>
                <a:gd name="T61" fmla="*/ 130 h 154"/>
                <a:gd name="T62" fmla="*/ 116 w 210"/>
                <a:gd name="T63" fmla="*/ 82 h 154"/>
                <a:gd name="T64" fmla="*/ 134 w 210"/>
                <a:gd name="T65" fmla="*/ 78 h 154"/>
                <a:gd name="T66" fmla="*/ 138 w 210"/>
                <a:gd name="T67" fmla="*/ 82 h 154"/>
                <a:gd name="T68" fmla="*/ 138 w 210"/>
                <a:gd name="T69" fmla="*/ 48 h 154"/>
                <a:gd name="T70" fmla="*/ 122 w 210"/>
                <a:gd name="T71" fmla="*/ 52 h 154"/>
                <a:gd name="T72" fmla="*/ 116 w 210"/>
                <a:gd name="T73" fmla="*/ 48 h 154"/>
                <a:gd name="T74" fmla="*/ 118 w 210"/>
                <a:gd name="T75" fmla="*/ 28 h 154"/>
                <a:gd name="T76" fmla="*/ 134 w 210"/>
                <a:gd name="T77" fmla="*/ 26 h 154"/>
                <a:gd name="T78" fmla="*/ 138 w 210"/>
                <a:gd name="T79" fmla="*/ 48 h 154"/>
                <a:gd name="T80" fmla="*/ 184 w 210"/>
                <a:gd name="T81" fmla="*/ 130 h 154"/>
                <a:gd name="T82" fmla="*/ 168 w 210"/>
                <a:gd name="T83" fmla="*/ 130 h 154"/>
                <a:gd name="T84" fmla="*/ 164 w 210"/>
                <a:gd name="T85" fmla="*/ 82 h 154"/>
                <a:gd name="T86" fmla="*/ 168 w 210"/>
                <a:gd name="T87" fmla="*/ 78 h 154"/>
                <a:gd name="T88" fmla="*/ 184 w 210"/>
                <a:gd name="T89" fmla="*/ 78 h 154"/>
                <a:gd name="T90" fmla="*/ 186 w 210"/>
                <a:gd name="T91" fmla="*/ 48 h 154"/>
                <a:gd name="T92" fmla="*/ 180 w 210"/>
                <a:gd name="T93" fmla="*/ 52 h 154"/>
                <a:gd name="T94" fmla="*/ 166 w 210"/>
                <a:gd name="T95" fmla="*/ 50 h 154"/>
                <a:gd name="T96" fmla="*/ 164 w 210"/>
                <a:gd name="T97" fmla="*/ 30 h 154"/>
                <a:gd name="T98" fmla="*/ 180 w 210"/>
                <a:gd name="T99" fmla="*/ 26 h 154"/>
                <a:gd name="T100" fmla="*/ 186 w 210"/>
                <a:gd name="T101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0" h="154">
                  <a:moveTo>
                    <a:pt x="20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0" y="154"/>
                  </a:lnTo>
                  <a:lnTo>
                    <a:pt x="4" y="154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08" y="154"/>
                  </a:lnTo>
                  <a:lnTo>
                    <a:pt x="210" y="150"/>
                  </a:lnTo>
                  <a:lnTo>
                    <a:pt x="210" y="4"/>
                  </a:lnTo>
                  <a:lnTo>
                    <a:pt x="210" y="4"/>
                  </a:lnTo>
                  <a:lnTo>
                    <a:pt x="208" y="0"/>
                  </a:lnTo>
                  <a:lnTo>
                    <a:pt x="204" y="0"/>
                  </a:lnTo>
                  <a:lnTo>
                    <a:pt x="204" y="0"/>
                  </a:lnTo>
                  <a:close/>
                  <a:moveTo>
                    <a:pt x="42" y="126"/>
                  </a:moveTo>
                  <a:lnTo>
                    <a:pt x="42" y="126"/>
                  </a:lnTo>
                  <a:lnTo>
                    <a:pt x="42" y="130"/>
                  </a:lnTo>
                  <a:lnTo>
                    <a:pt x="38" y="130"/>
                  </a:lnTo>
                  <a:lnTo>
                    <a:pt x="26" y="130"/>
                  </a:lnTo>
                  <a:lnTo>
                    <a:pt x="26" y="130"/>
                  </a:lnTo>
                  <a:lnTo>
                    <a:pt x="22" y="130"/>
                  </a:lnTo>
                  <a:lnTo>
                    <a:pt x="22" y="126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78"/>
                  </a:lnTo>
                  <a:lnTo>
                    <a:pt x="26" y="78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2" y="78"/>
                  </a:lnTo>
                  <a:lnTo>
                    <a:pt x="42" y="82"/>
                  </a:lnTo>
                  <a:lnTo>
                    <a:pt x="42" y="126"/>
                  </a:lnTo>
                  <a:close/>
                  <a:moveTo>
                    <a:pt x="42" y="48"/>
                  </a:moveTo>
                  <a:lnTo>
                    <a:pt x="42" y="48"/>
                  </a:lnTo>
                  <a:lnTo>
                    <a:pt x="42" y="50"/>
                  </a:lnTo>
                  <a:lnTo>
                    <a:pt x="38" y="52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2" y="50"/>
                  </a:lnTo>
                  <a:lnTo>
                    <a:pt x="22" y="48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2" y="28"/>
                  </a:lnTo>
                  <a:lnTo>
                    <a:pt x="26" y="26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48"/>
                  </a:lnTo>
                  <a:close/>
                  <a:moveTo>
                    <a:pt x="90" y="126"/>
                  </a:moveTo>
                  <a:lnTo>
                    <a:pt x="90" y="126"/>
                  </a:lnTo>
                  <a:lnTo>
                    <a:pt x="90" y="130"/>
                  </a:lnTo>
                  <a:lnTo>
                    <a:pt x="86" y="130"/>
                  </a:lnTo>
                  <a:lnTo>
                    <a:pt x="74" y="130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68" y="126"/>
                  </a:lnTo>
                  <a:lnTo>
                    <a:pt x="68" y="82"/>
                  </a:lnTo>
                  <a:lnTo>
                    <a:pt x="68" y="82"/>
                  </a:lnTo>
                  <a:lnTo>
                    <a:pt x="70" y="78"/>
                  </a:lnTo>
                  <a:lnTo>
                    <a:pt x="74" y="78"/>
                  </a:lnTo>
                  <a:lnTo>
                    <a:pt x="86" y="78"/>
                  </a:lnTo>
                  <a:lnTo>
                    <a:pt x="86" y="78"/>
                  </a:lnTo>
                  <a:lnTo>
                    <a:pt x="90" y="78"/>
                  </a:lnTo>
                  <a:lnTo>
                    <a:pt x="90" y="82"/>
                  </a:lnTo>
                  <a:lnTo>
                    <a:pt x="90" y="126"/>
                  </a:lnTo>
                  <a:close/>
                  <a:moveTo>
                    <a:pt x="90" y="48"/>
                  </a:moveTo>
                  <a:lnTo>
                    <a:pt x="90" y="48"/>
                  </a:lnTo>
                  <a:lnTo>
                    <a:pt x="90" y="50"/>
                  </a:lnTo>
                  <a:lnTo>
                    <a:pt x="86" y="52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0" y="50"/>
                  </a:lnTo>
                  <a:lnTo>
                    <a:pt x="68" y="48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70" y="28"/>
                  </a:lnTo>
                  <a:lnTo>
                    <a:pt x="74" y="26"/>
                  </a:lnTo>
                  <a:lnTo>
                    <a:pt x="86" y="26"/>
                  </a:lnTo>
                  <a:lnTo>
                    <a:pt x="86" y="26"/>
                  </a:lnTo>
                  <a:lnTo>
                    <a:pt x="90" y="28"/>
                  </a:lnTo>
                  <a:lnTo>
                    <a:pt x="90" y="30"/>
                  </a:lnTo>
                  <a:lnTo>
                    <a:pt x="90" y="48"/>
                  </a:lnTo>
                  <a:close/>
                  <a:moveTo>
                    <a:pt x="138" y="126"/>
                  </a:moveTo>
                  <a:lnTo>
                    <a:pt x="138" y="126"/>
                  </a:lnTo>
                  <a:lnTo>
                    <a:pt x="136" y="130"/>
                  </a:lnTo>
                  <a:lnTo>
                    <a:pt x="134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18" y="130"/>
                  </a:lnTo>
                  <a:lnTo>
                    <a:pt x="116" y="126"/>
                  </a:lnTo>
                  <a:lnTo>
                    <a:pt x="116" y="82"/>
                  </a:lnTo>
                  <a:lnTo>
                    <a:pt x="116" y="82"/>
                  </a:lnTo>
                  <a:lnTo>
                    <a:pt x="118" y="78"/>
                  </a:lnTo>
                  <a:lnTo>
                    <a:pt x="122" y="78"/>
                  </a:lnTo>
                  <a:lnTo>
                    <a:pt x="134" y="78"/>
                  </a:lnTo>
                  <a:lnTo>
                    <a:pt x="134" y="78"/>
                  </a:lnTo>
                  <a:lnTo>
                    <a:pt x="136" y="78"/>
                  </a:lnTo>
                  <a:lnTo>
                    <a:pt x="138" y="82"/>
                  </a:lnTo>
                  <a:lnTo>
                    <a:pt x="138" y="126"/>
                  </a:lnTo>
                  <a:close/>
                  <a:moveTo>
                    <a:pt x="138" y="48"/>
                  </a:moveTo>
                  <a:lnTo>
                    <a:pt x="138" y="48"/>
                  </a:lnTo>
                  <a:lnTo>
                    <a:pt x="136" y="50"/>
                  </a:lnTo>
                  <a:lnTo>
                    <a:pt x="134" y="52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18" y="50"/>
                  </a:lnTo>
                  <a:lnTo>
                    <a:pt x="116" y="48"/>
                  </a:lnTo>
                  <a:lnTo>
                    <a:pt x="116" y="30"/>
                  </a:lnTo>
                  <a:lnTo>
                    <a:pt x="116" y="30"/>
                  </a:lnTo>
                  <a:lnTo>
                    <a:pt x="118" y="28"/>
                  </a:lnTo>
                  <a:lnTo>
                    <a:pt x="122" y="26"/>
                  </a:lnTo>
                  <a:lnTo>
                    <a:pt x="134" y="26"/>
                  </a:lnTo>
                  <a:lnTo>
                    <a:pt x="134" y="26"/>
                  </a:lnTo>
                  <a:lnTo>
                    <a:pt x="136" y="28"/>
                  </a:lnTo>
                  <a:lnTo>
                    <a:pt x="138" y="30"/>
                  </a:lnTo>
                  <a:lnTo>
                    <a:pt x="138" y="48"/>
                  </a:lnTo>
                  <a:close/>
                  <a:moveTo>
                    <a:pt x="186" y="126"/>
                  </a:moveTo>
                  <a:lnTo>
                    <a:pt x="186" y="126"/>
                  </a:lnTo>
                  <a:lnTo>
                    <a:pt x="184" y="130"/>
                  </a:lnTo>
                  <a:lnTo>
                    <a:pt x="180" y="130"/>
                  </a:lnTo>
                  <a:lnTo>
                    <a:pt x="168" y="130"/>
                  </a:lnTo>
                  <a:lnTo>
                    <a:pt x="168" y="130"/>
                  </a:lnTo>
                  <a:lnTo>
                    <a:pt x="166" y="130"/>
                  </a:lnTo>
                  <a:lnTo>
                    <a:pt x="164" y="126"/>
                  </a:lnTo>
                  <a:lnTo>
                    <a:pt x="164" y="82"/>
                  </a:lnTo>
                  <a:lnTo>
                    <a:pt x="164" y="82"/>
                  </a:lnTo>
                  <a:lnTo>
                    <a:pt x="166" y="78"/>
                  </a:lnTo>
                  <a:lnTo>
                    <a:pt x="168" y="78"/>
                  </a:lnTo>
                  <a:lnTo>
                    <a:pt x="180" y="78"/>
                  </a:lnTo>
                  <a:lnTo>
                    <a:pt x="180" y="78"/>
                  </a:lnTo>
                  <a:lnTo>
                    <a:pt x="184" y="78"/>
                  </a:lnTo>
                  <a:lnTo>
                    <a:pt x="186" y="82"/>
                  </a:lnTo>
                  <a:lnTo>
                    <a:pt x="186" y="126"/>
                  </a:lnTo>
                  <a:close/>
                  <a:moveTo>
                    <a:pt x="186" y="48"/>
                  </a:moveTo>
                  <a:lnTo>
                    <a:pt x="186" y="48"/>
                  </a:lnTo>
                  <a:lnTo>
                    <a:pt x="184" y="50"/>
                  </a:lnTo>
                  <a:lnTo>
                    <a:pt x="180" y="52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6" y="50"/>
                  </a:lnTo>
                  <a:lnTo>
                    <a:pt x="164" y="48"/>
                  </a:lnTo>
                  <a:lnTo>
                    <a:pt x="164" y="30"/>
                  </a:lnTo>
                  <a:lnTo>
                    <a:pt x="164" y="30"/>
                  </a:lnTo>
                  <a:lnTo>
                    <a:pt x="166" y="28"/>
                  </a:lnTo>
                  <a:lnTo>
                    <a:pt x="168" y="26"/>
                  </a:lnTo>
                  <a:lnTo>
                    <a:pt x="180" y="26"/>
                  </a:lnTo>
                  <a:lnTo>
                    <a:pt x="180" y="26"/>
                  </a:lnTo>
                  <a:lnTo>
                    <a:pt x="184" y="28"/>
                  </a:lnTo>
                  <a:lnTo>
                    <a:pt x="186" y="30"/>
                  </a:lnTo>
                  <a:lnTo>
                    <a:pt x="186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68">
              <a:extLst>
                <a:ext uri="{FF2B5EF4-FFF2-40B4-BE49-F238E27FC236}">
                  <a16:creationId xmlns:a16="http://schemas.microsoft.com/office/drawing/2014/main" id="{A01758BB-43D4-4A68-8495-96D0A52A96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4275" y="4224338"/>
              <a:ext cx="330200" cy="244475"/>
            </a:xfrm>
            <a:custGeom>
              <a:avLst/>
              <a:gdLst>
                <a:gd name="T0" fmla="*/ 4 w 208"/>
                <a:gd name="T1" fmla="*/ 0 h 154"/>
                <a:gd name="T2" fmla="*/ 0 w 208"/>
                <a:gd name="T3" fmla="*/ 150 h 154"/>
                <a:gd name="T4" fmla="*/ 4 w 208"/>
                <a:gd name="T5" fmla="*/ 154 h 154"/>
                <a:gd name="T6" fmla="*/ 208 w 208"/>
                <a:gd name="T7" fmla="*/ 154 h 154"/>
                <a:gd name="T8" fmla="*/ 208 w 208"/>
                <a:gd name="T9" fmla="*/ 4 h 154"/>
                <a:gd name="T10" fmla="*/ 204 w 208"/>
                <a:gd name="T11" fmla="*/ 0 h 154"/>
                <a:gd name="T12" fmla="*/ 42 w 208"/>
                <a:gd name="T13" fmla="*/ 130 h 154"/>
                <a:gd name="T14" fmla="*/ 26 w 208"/>
                <a:gd name="T15" fmla="*/ 130 h 154"/>
                <a:gd name="T16" fmla="*/ 22 w 208"/>
                <a:gd name="T17" fmla="*/ 82 h 154"/>
                <a:gd name="T18" fmla="*/ 26 w 208"/>
                <a:gd name="T19" fmla="*/ 78 h 154"/>
                <a:gd name="T20" fmla="*/ 42 w 208"/>
                <a:gd name="T21" fmla="*/ 78 h 154"/>
                <a:gd name="T22" fmla="*/ 42 w 208"/>
                <a:gd name="T23" fmla="*/ 48 h 154"/>
                <a:gd name="T24" fmla="*/ 38 w 208"/>
                <a:gd name="T25" fmla="*/ 52 h 154"/>
                <a:gd name="T26" fmla="*/ 22 w 208"/>
                <a:gd name="T27" fmla="*/ 50 h 154"/>
                <a:gd name="T28" fmla="*/ 22 w 208"/>
                <a:gd name="T29" fmla="*/ 30 h 154"/>
                <a:gd name="T30" fmla="*/ 38 w 208"/>
                <a:gd name="T31" fmla="*/ 26 h 154"/>
                <a:gd name="T32" fmla="*/ 42 w 208"/>
                <a:gd name="T33" fmla="*/ 30 h 154"/>
                <a:gd name="T34" fmla="*/ 90 w 208"/>
                <a:gd name="T35" fmla="*/ 126 h 154"/>
                <a:gd name="T36" fmla="*/ 74 w 208"/>
                <a:gd name="T37" fmla="*/ 130 h 154"/>
                <a:gd name="T38" fmla="*/ 68 w 208"/>
                <a:gd name="T39" fmla="*/ 126 h 154"/>
                <a:gd name="T40" fmla="*/ 70 w 208"/>
                <a:gd name="T41" fmla="*/ 78 h 154"/>
                <a:gd name="T42" fmla="*/ 86 w 208"/>
                <a:gd name="T43" fmla="*/ 78 h 154"/>
                <a:gd name="T44" fmla="*/ 90 w 208"/>
                <a:gd name="T45" fmla="*/ 126 h 154"/>
                <a:gd name="T46" fmla="*/ 88 w 208"/>
                <a:gd name="T47" fmla="*/ 50 h 154"/>
                <a:gd name="T48" fmla="*/ 74 w 208"/>
                <a:gd name="T49" fmla="*/ 52 h 154"/>
                <a:gd name="T50" fmla="*/ 68 w 208"/>
                <a:gd name="T51" fmla="*/ 30 h 154"/>
                <a:gd name="T52" fmla="*/ 74 w 208"/>
                <a:gd name="T53" fmla="*/ 26 h 154"/>
                <a:gd name="T54" fmla="*/ 88 w 208"/>
                <a:gd name="T55" fmla="*/ 28 h 154"/>
                <a:gd name="T56" fmla="*/ 138 w 208"/>
                <a:gd name="T57" fmla="*/ 126 h 154"/>
                <a:gd name="T58" fmla="*/ 134 w 208"/>
                <a:gd name="T59" fmla="*/ 130 h 154"/>
                <a:gd name="T60" fmla="*/ 118 w 208"/>
                <a:gd name="T61" fmla="*/ 130 h 154"/>
                <a:gd name="T62" fmla="*/ 116 w 208"/>
                <a:gd name="T63" fmla="*/ 82 h 154"/>
                <a:gd name="T64" fmla="*/ 134 w 208"/>
                <a:gd name="T65" fmla="*/ 78 h 154"/>
                <a:gd name="T66" fmla="*/ 138 w 208"/>
                <a:gd name="T67" fmla="*/ 82 h 154"/>
                <a:gd name="T68" fmla="*/ 138 w 208"/>
                <a:gd name="T69" fmla="*/ 48 h 154"/>
                <a:gd name="T70" fmla="*/ 122 w 208"/>
                <a:gd name="T71" fmla="*/ 52 h 154"/>
                <a:gd name="T72" fmla="*/ 116 w 208"/>
                <a:gd name="T73" fmla="*/ 48 h 154"/>
                <a:gd name="T74" fmla="*/ 118 w 208"/>
                <a:gd name="T75" fmla="*/ 28 h 154"/>
                <a:gd name="T76" fmla="*/ 134 w 208"/>
                <a:gd name="T77" fmla="*/ 26 h 154"/>
                <a:gd name="T78" fmla="*/ 138 w 208"/>
                <a:gd name="T79" fmla="*/ 48 h 154"/>
                <a:gd name="T80" fmla="*/ 184 w 208"/>
                <a:gd name="T81" fmla="*/ 130 h 154"/>
                <a:gd name="T82" fmla="*/ 168 w 208"/>
                <a:gd name="T83" fmla="*/ 130 h 154"/>
                <a:gd name="T84" fmla="*/ 164 w 208"/>
                <a:gd name="T85" fmla="*/ 82 h 154"/>
                <a:gd name="T86" fmla="*/ 168 w 208"/>
                <a:gd name="T87" fmla="*/ 78 h 154"/>
                <a:gd name="T88" fmla="*/ 184 w 208"/>
                <a:gd name="T89" fmla="*/ 78 h 154"/>
                <a:gd name="T90" fmla="*/ 186 w 208"/>
                <a:gd name="T91" fmla="*/ 48 h 154"/>
                <a:gd name="T92" fmla="*/ 180 w 208"/>
                <a:gd name="T93" fmla="*/ 52 h 154"/>
                <a:gd name="T94" fmla="*/ 166 w 208"/>
                <a:gd name="T95" fmla="*/ 50 h 154"/>
                <a:gd name="T96" fmla="*/ 164 w 208"/>
                <a:gd name="T97" fmla="*/ 30 h 154"/>
                <a:gd name="T98" fmla="*/ 180 w 208"/>
                <a:gd name="T99" fmla="*/ 26 h 154"/>
                <a:gd name="T100" fmla="*/ 186 w 208"/>
                <a:gd name="T101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8" h="154">
                  <a:moveTo>
                    <a:pt x="20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0" y="154"/>
                  </a:lnTo>
                  <a:lnTo>
                    <a:pt x="4" y="154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08" y="154"/>
                  </a:lnTo>
                  <a:lnTo>
                    <a:pt x="208" y="150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0"/>
                  </a:lnTo>
                  <a:lnTo>
                    <a:pt x="204" y="0"/>
                  </a:lnTo>
                  <a:lnTo>
                    <a:pt x="204" y="0"/>
                  </a:lnTo>
                  <a:close/>
                  <a:moveTo>
                    <a:pt x="42" y="126"/>
                  </a:moveTo>
                  <a:lnTo>
                    <a:pt x="42" y="126"/>
                  </a:lnTo>
                  <a:lnTo>
                    <a:pt x="42" y="130"/>
                  </a:lnTo>
                  <a:lnTo>
                    <a:pt x="38" y="130"/>
                  </a:lnTo>
                  <a:lnTo>
                    <a:pt x="26" y="130"/>
                  </a:lnTo>
                  <a:lnTo>
                    <a:pt x="26" y="130"/>
                  </a:lnTo>
                  <a:lnTo>
                    <a:pt x="22" y="130"/>
                  </a:lnTo>
                  <a:lnTo>
                    <a:pt x="22" y="126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78"/>
                  </a:lnTo>
                  <a:lnTo>
                    <a:pt x="26" y="78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2" y="78"/>
                  </a:lnTo>
                  <a:lnTo>
                    <a:pt x="42" y="82"/>
                  </a:lnTo>
                  <a:lnTo>
                    <a:pt x="42" y="126"/>
                  </a:lnTo>
                  <a:close/>
                  <a:moveTo>
                    <a:pt x="42" y="48"/>
                  </a:moveTo>
                  <a:lnTo>
                    <a:pt x="42" y="48"/>
                  </a:lnTo>
                  <a:lnTo>
                    <a:pt x="42" y="50"/>
                  </a:lnTo>
                  <a:lnTo>
                    <a:pt x="38" y="52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2" y="50"/>
                  </a:lnTo>
                  <a:lnTo>
                    <a:pt x="22" y="48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2" y="28"/>
                  </a:lnTo>
                  <a:lnTo>
                    <a:pt x="26" y="26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48"/>
                  </a:lnTo>
                  <a:close/>
                  <a:moveTo>
                    <a:pt x="90" y="126"/>
                  </a:moveTo>
                  <a:lnTo>
                    <a:pt x="90" y="126"/>
                  </a:lnTo>
                  <a:lnTo>
                    <a:pt x="88" y="130"/>
                  </a:lnTo>
                  <a:lnTo>
                    <a:pt x="86" y="130"/>
                  </a:lnTo>
                  <a:lnTo>
                    <a:pt x="74" y="130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68" y="126"/>
                  </a:lnTo>
                  <a:lnTo>
                    <a:pt x="68" y="82"/>
                  </a:lnTo>
                  <a:lnTo>
                    <a:pt x="68" y="82"/>
                  </a:lnTo>
                  <a:lnTo>
                    <a:pt x="70" y="78"/>
                  </a:lnTo>
                  <a:lnTo>
                    <a:pt x="74" y="78"/>
                  </a:lnTo>
                  <a:lnTo>
                    <a:pt x="86" y="78"/>
                  </a:lnTo>
                  <a:lnTo>
                    <a:pt x="86" y="78"/>
                  </a:lnTo>
                  <a:lnTo>
                    <a:pt x="88" y="78"/>
                  </a:lnTo>
                  <a:lnTo>
                    <a:pt x="90" y="82"/>
                  </a:lnTo>
                  <a:lnTo>
                    <a:pt x="90" y="126"/>
                  </a:lnTo>
                  <a:close/>
                  <a:moveTo>
                    <a:pt x="90" y="48"/>
                  </a:moveTo>
                  <a:lnTo>
                    <a:pt x="90" y="48"/>
                  </a:lnTo>
                  <a:lnTo>
                    <a:pt x="88" y="50"/>
                  </a:lnTo>
                  <a:lnTo>
                    <a:pt x="86" y="52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0" y="50"/>
                  </a:lnTo>
                  <a:lnTo>
                    <a:pt x="68" y="48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70" y="28"/>
                  </a:lnTo>
                  <a:lnTo>
                    <a:pt x="74" y="26"/>
                  </a:lnTo>
                  <a:lnTo>
                    <a:pt x="86" y="26"/>
                  </a:lnTo>
                  <a:lnTo>
                    <a:pt x="86" y="26"/>
                  </a:lnTo>
                  <a:lnTo>
                    <a:pt x="88" y="28"/>
                  </a:lnTo>
                  <a:lnTo>
                    <a:pt x="90" y="30"/>
                  </a:lnTo>
                  <a:lnTo>
                    <a:pt x="90" y="48"/>
                  </a:lnTo>
                  <a:close/>
                  <a:moveTo>
                    <a:pt x="138" y="126"/>
                  </a:moveTo>
                  <a:lnTo>
                    <a:pt x="138" y="126"/>
                  </a:lnTo>
                  <a:lnTo>
                    <a:pt x="136" y="130"/>
                  </a:lnTo>
                  <a:lnTo>
                    <a:pt x="134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18" y="130"/>
                  </a:lnTo>
                  <a:lnTo>
                    <a:pt x="116" y="126"/>
                  </a:lnTo>
                  <a:lnTo>
                    <a:pt x="116" y="82"/>
                  </a:lnTo>
                  <a:lnTo>
                    <a:pt x="116" y="82"/>
                  </a:lnTo>
                  <a:lnTo>
                    <a:pt x="118" y="78"/>
                  </a:lnTo>
                  <a:lnTo>
                    <a:pt x="122" y="78"/>
                  </a:lnTo>
                  <a:lnTo>
                    <a:pt x="134" y="78"/>
                  </a:lnTo>
                  <a:lnTo>
                    <a:pt x="134" y="78"/>
                  </a:lnTo>
                  <a:lnTo>
                    <a:pt x="136" y="78"/>
                  </a:lnTo>
                  <a:lnTo>
                    <a:pt x="138" y="82"/>
                  </a:lnTo>
                  <a:lnTo>
                    <a:pt x="138" y="126"/>
                  </a:lnTo>
                  <a:close/>
                  <a:moveTo>
                    <a:pt x="138" y="48"/>
                  </a:moveTo>
                  <a:lnTo>
                    <a:pt x="138" y="48"/>
                  </a:lnTo>
                  <a:lnTo>
                    <a:pt x="136" y="50"/>
                  </a:lnTo>
                  <a:lnTo>
                    <a:pt x="134" y="52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18" y="50"/>
                  </a:lnTo>
                  <a:lnTo>
                    <a:pt x="116" y="48"/>
                  </a:lnTo>
                  <a:lnTo>
                    <a:pt x="116" y="30"/>
                  </a:lnTo>
                  <a:lnTo>
                    <a:pt x="116" y="30"/>
                  </a:lnTo>
                  <a:lnTo>
                    <a:pt x="118" y="28"/>
                  </a:lnTo>
                  <a:lnTo>
                    <a:pt x="122" y="26"/>
                  </a:lnTo>
                  <a:lnTo>
                    <a:pt x="134" y="26"/>
                  </a:lnTo>
                  <a:lnTo>
                    <a:pt x="134" y="26"/>
                  </a:lnTo>
                  <a:lnTo>
                    <a:pt x="136" y="28"/>
                  </a:lnTo>
                  <a:lnTo>
                    <a:pt x="138" y="30"/>
                  </a:lnTo>
                  <a:lnTo>
                    <a:pt x="138" y="48"/>
                  </a:lnTo>
                  <a:close/>
                  <a:moveTo>
                    <a:pt x="186" y="126"/>
                  </a:moveTo>
                  <a:lnTo>
                    <a:pt x="186" y="126"/>
                  </a:lnTo>
                  <a:lnTo>
                    <a:pt x="184" y="130"/>
                  </a:lnTo>
                  <a:lnTo>
                    <a:pt x="180" y="130"/>
                  </a:lnTo>
                  <a:lnTo>
                    <a:pt x="168" y="130"/>
                  </a:lnTo>
                  <a:lnTo>
                    <a:pt x="168" y="130"/>
                  </a:lnTo>
                  <a:lnTo>
                    <a:pt x="166" y="130"/>
                  </a:lnTo>
                  <a:lnTo>
                    <a:pt x="164" y="126"/>
                  </a:lnTo>
                  <a:lnTo>
                    <a:pt x="164" y="82"/>
                  </a:lnTo>
                  <a:lnTo>
                    <a:pt x="164" y="82"/>
                  </a:lnTo>
                  <a:lnTo>
                    <a:pt x="166" y="78"/>
                  </a:lnTo>
                  <a:lnTo>
                    <a:pt x="168" y="78"/>
                  </a:lnTo>
                  <a:lnTo>
                    <a:pt x="180" y="78"/>
                  </a:lnTo>
                  <a:lnTo>
                    <a:pt x="180" y="78"/>
                  </a:lnTo>
                  <a:lnTo>
                    <a:pt x="184" y="78"/>
                  </a:lnTo>
                  <a:lnTo>
                    <a:pt x="186" y="82"/>
                  </a:lnTo>
                  <a:lnTo>
                    <a:pt x="186" y="126"/>
                  </a:lnTo>
                  <a:close/>
                  <a:moveTo>
                    <a:pt x="186" y="48"/>
                  </a:moveTo>
                  <a:lnTo>
                    <a:pt x="186" y="48"/>
                  </a:lnTo>
                  <a:lnTo>
                    <a:pt x="184" y="50"/>
                  </a:lnTo>
                  <a:lnTo>
                    <a:pt x="180" y="52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6" y="50"/>
                  </a:lnTo>
                  <a:lnTo>
                    <a:pt x="164" y="48"/>
                  </a:lnTo>
                  <a:lnTo>
                    <a:pt x="164" y="30"/>
                  </a:lnTo>
                  <a:lnTo>
                    <a:pt x="164" y="30"/>
                  </a:lnTo>
                  <a:lnTo>
                    <a:pt x="166" y="28"/>
                  </a:lnTo>
                  <a:lnTo>
                    <a:pt x="168" y="26"/>
                  </a:lnTo>
                  <a:lnTo>
                    <a:pt x="180" y="26"/>
                  </a:lnTo>
                  <a:lnTo>
                    <a:pt x="180" y="26"/>
                  </a:lnTo>
                  <a:lnTo>
                    <a:pt x="184" y="28"/>
                  </a:lnTo>
                  <a:lnTo>
                    <a:pt x="186" y="30"/>
                  </a:lnTo>
                  <a:lnTo>
                    <a:pt x="186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F2A1946E-F435-486C-A49B-23103F0D61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74</a:t>
            </a:fld>
            <a:endParaRPr lang="ko-KR" altLang="en-US"/>
          </a:p>
        </p:txBody>
      </p:sp>
      <p:cxnSp>
        <p:nvCxnSpPr>
          <p:cNvPr id="61" name="직선 연결선 60">
            <a:extLst>
              <a:ext uri="{FF2B5EF4-FFF2-40B4-BE49-F238E27FC236}">
                <a16:creationId xmlns:a16="http://schemas.microsoft.com/office/drawing/2014/main" id="{EC1076C5-B308-4E13-BFC0-C1DCF470AE62}"/>
              </a:ext>
            </a:extLst>
          </p:cNvPr>
          <p:cNvCxnSpPr>
            <a:cxnSpLocks/>
          </p:cNvCxnSpPr>
          <p:nvPr/>
        </p:nvCxnSpPr>
        <p:spPr>
          <a:xfrm flipH="1">
            <a:off x="5691202" y="3798825"/>
            <a:ext cx="1237410" cy="0"/>
          </a:xfrm>
          <a:prstGeom prst="line">
            <a:avLst/>
          </a:prstGeom>
          <a:ln w="38100">
            <a:solidFill>
              <a:schemeClr val="bg2">
                <a:lumMod val="9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>
            <a:extLst>
              <a:ext uri="{FF2B5EF4-FFF2-40B4-BE49-F238E27FC236}">
                <a16:creationId xmlns:a16="http://schemas.microsoft.com/office/drawing/2014/main" id="{EC1076C5-B308-4E13-BFC0-C1DCF470AE62}"/>
              </a:ext>
            </a:extLst>
          </p:cNvPr>
          <p:cNvCxnSpPr>
            <a:cxnSpLocks/>
          </p:cNvCxnSpPr>
          <p:nvPr/>
        </p:nvCxnSpPr>
        <p:spPr>
          <a:xfrm>
            <a:off x="2611003" y="3675000"/>
            <a:ext cx="1237410" cy="0"/>
          </a:xfrm>
          <a:prstGeom prst="line">
            <a:avLst/>
          </a:prstGeom>
          <a:ln w="38100">
            <a:solidFill>
              <a:schemeClr val="bg2">
                <a:lumMod val="9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>
            <a:extLst>
              <a:ext uri="{FF2B5EF4-FFF2-40B4-BE49-F238E27FC236}">
                <a16:creationId xmlns:a16="http://schemas.microsoft.com/office/drawing/2014/main" id="{EC1076C5-B308-4E13-BFC0-C1DCF470AE62}"/>
              </a:ext>
            </a:extLst>
          </p:cNvPr>
          <p:cNvCxnSpPr>
            <a:cxnSpLocks/>
          </p:cNvCxnSpPr>
          <p:nvPr/>
        </p:nvCxnSpPr>
        <p:spPr>
          <a:xfrm flipH="1">
            <a:off x="2611003" y="3798825"/>
            <a:ext cx="1237410" cy="0"/>
          </a:xfrm>
          <a:prstGeom prst="line">
            <a:avLst/>
          </a:prstGeom>
          <a:ln w="38100">
            <a:solidFill>
              <a:schemeClr val="bg2">
                <a:lumMod val="9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>
            <a:extLst>
              <a:ext uri="{FF2B5EF4-FFF2-40B4-BE49-F238E27FC236}">
                <a16:creationId xmlns:a16="http://schemas.microsoft.com/office/drawing/2014/main" id="{329AEF90-8A42-4DD7-899D-7AD62CD2DA2F}"/>
              </a:ext>
            </a:extLst>
          </p:cNvPr>
          <p:cNvCxnSpPr>
            <a:cxnSpLocks/>
          </p:cNvCxnSpPr>
          <p:nvPr/>
        </p:nvCxnSpPr>
        <p:spPr>
          <a:xfrm flipH="1">
            <a:off x="4663471" y="2724195"/>
            <a:ext cx="1" cy="655380"/>
          </a:xfrm>
          <a:prstGeom prst="line">
            <a:avLst/>
          </a:prstGeom>
          <a:ln w="38100">
            <a:solidFill>
              <a:schemeClr val="bg2">
                <a:lumMod val="9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016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사각형: 둥근 모서리 104">
            <a:extLst>
              <a:ext uri="{FF2B5EF4-FFF2-40B4-BE49-F238E27FC236}">
                <a16:creationId xmlns:a16="http://schemas.microsoft.com/office/drawing/2014/main" id="{BCF5E46B-3F57-4CC5-A47D-63822DF66136}"/>
              </a:ext>
            </a:extLst>
          </p:cNvPr>
          <p:cNvSpPr/>
          <p:nvPr/>
        </p:nvSpPr>
        <p:spPr>
          <a:xfrm>
            <a:off x="1108075" y="4725546"/>
            <a:ext cx="7689850" cy="1580003"/>
          </a:xfrm>
          <a:prstGeom prst="roundRect">
            <a:avLst/>
          </a:prstGeom>
          <a:solidFill>
            <a:srgbClr val="E8EEF8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83">
            <a:extLst>
              <a:ext uri="{FF2B5EF4-FFF2-40B4-BE49-F238E27FC236}">
                <a16:creationId xmlns:a16="http://schemas.microsoft.com/office/drawing/2014/main" id="{EBD03D40-FE57-476D-A26A-A3DD22584BE2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12" name="직사각형 84">
              <a:extLst>
                <a:ext uri="{FF2B5EF4-FFF2-40B4-BE49-F238E27FC236}">
                  <a16:creationId xmlns:a16="http://schemas.microsoft.com/office/drawing/2014/main" id="{6F123D35-86E1-4345-AC4A-7B76405D6E9F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83D28375-AF28-48E3-8543-F879861213CF}"/>
                </a:ext>
              </a:extLst>
            </p:cNvPr>
            <p:cNvSpPr/>
            <p:nvPr/>
          </p:nvSpPr>
          <p:spPr>
            <a:xfrm>
              <a:off x="318543" y="260648"/>
              <a:ext cx="639938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신고자 보호 및 보상</a:t>
              </a:r>
            </a:p>
          </p:txBody>
        </p:sp>
        <p:grpSp>
          <p:nvGrpSpPr>
            <p:cNvPr id="87" name="그룹 86">
              <a:extLst>
                <a:ext uri="{FF2B5EF4-FFF2-40B4-BE49-F238E27FC236}">
                  <a16:creationId xmlns:a16="http://schemas.microsoft.com/office/drawing/2014/main" id="{DAE7FE5C-3F2E-4F39-A930-119EB98046BB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91" name="직사각형 90">
                <a:extLst>
                  <a:ext uri="{FF2B5EF4-FFF2-40B4-BE49-F238E27FC236}">
                    <a16:creationId xmlns:a16="http://schemas.microsoft.com/office/drawing/2014/main" id="{F5FF15BB-A016-40A2-8A28-1063922A82D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2" name="직사각형 91">
                <a:extLst>
                  <a:ext uri="{FF2B5EF4-FFF2-40B4-BE49-F238E27FC236}">
                    <a16:creationId xmlns:a16="http://schemas.microsoft.com/office/drawing/2014/main" id="{4273B7C3-686A-4D21-99AC-EE7B33959938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id="{705B2FE1-77D4-47A8-ADAD-F9D0B46576F9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id="{CD28B747-682B-47A8-BA05-7230E2D0091B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814C41D6-9618-4449-9868-8BF6F1BE49B2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V. </a:t>
                </a:r>
                <a:r>
                  <a:rPr lang="ko-KR" altLang="en-US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신고 및 보호</a:t>
                </a:r>
                <a:r>
                  <a:rPr lang="en-US" altLang="ko-KR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·</a:t>
                </a:r>
                <a:r>
                  <a:rPr lang="ko-KR" altLang="en-US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보상</a:t>
                </a:r>
              </a:p>
            </p:txBody>
          </p:sp>
        </p:grpSp>
      </p:grp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0821F4D9-C23D-47F1-8D32-5B275D7DCB54}"/>
              </a:ext>
            </a:extLst>
          </p:cNvPr>
          <p:cNvSpPr/>
          <p:nvPr/>
        </p:nvSpPr>
        <p:spPr>
          <a:xfrm>
            <a:off x="2754597" y="4994814"/>
            <a:ext cx="11601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400" i="0" u="none" strike="noStrike" kern="1200" cap="none" spc="-100" normalizeH="0" noProof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65AE"/>
                </a:solidFill>
                <a:effectLst/>
                <a:uLnTx/>
                <a:uFillTx/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신고 방해 </a:t>
            </a:r>
            <a:r>
              <a:rPr kumimoji="1" lang="en-US" altLang="ko-KR" sz="1400" i="0" u="none" strike="noStrike" kern="1200" cap="none" spc="-100" normalizeH="0" noProof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65AE"/>
                </a:solidFill>
                <a:effectLst/>
                <a:uLnTx/>
                <a:uFillTx/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/ </a:t>
            </a:r>
            <a:br>
              <a:rPr kumimoji="1" lang="en-US" altLang="ko-KR" sz="1400" i="0" u="none" strike="noStrike" kern="1200" cap="none" spc="-100" normalizeH="0" noProof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65AE"/>
                </a:solidFill>
                <a:effectLst/>
                <a:uLnTx/>
                <a:uFillTx/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</a:br>
            <a:r>
              <a:rPr kumimoji="1" lang="ko-KR" altLang="en-US" sz="1400" i="0" u="none" strike="noStrike" kern="1200" cap="none" spc="-100" normalizeH="0" noProof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65AE"/>
                </a:solidFill>
                <a:effectLst/>
                <a:uLnTx/>
                <a:uFillTx/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취소강요 및</a:t>
            </a:r>
            <a:r>
              <a:rPr kumimoji="1" lang="en-US" altLang="ko-KR" sz="1400" i="0" u="none" strike="noStrike" kern="1200" cap="none" spc="-100" normalizeH="0" noProof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65AE"/>
                </a:solidFill>
                <a:effectLst/>
                <a:uLnTx/>
                <a:uFillTx/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/>
            </a:r>
            <a:br>
              <a:rPr kumimoji="1" lang="en-US" altLang="ko-KR" sz="1400" i="0" u="none" strike="noStrike" kern="1200" cap="none" spc="-100" normalizeH="0" noProof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65AE"/>
                </a:solidFill>
                <a:effectLst/>
                <a:uLnTx/>
                <a:uFillTx/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</a:br>
            <a:r>
              <a:rPr kumimoji="1" lang="ko-KR" altLang="en-US" sz="1400" spc="-10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65AE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불이익 조치 </a:t>
            </a:r>
            <a:endParaRPr kumimoji="1" lang="en-US" altLang="ko-KR" sz="1400" spc="-10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65AE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400" spc="-10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65AE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금지</a:t>
            </a:r>
            <a:endParaRPr kumimoji="1" lang="en-US" altLang="ko-KR" sz="1400" spc="-10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65AE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3C6BE523-649D-4634-B501-3945B4E0F296}"/>
              </a:ext>
            </a:extLst>
          </p:cNvPr>
          <p:cNvGrpSpPr/>
          <p:nvPr/>
        </p:nvGrpSpPr>
        <p:grpSpPr>
          <a:xfrm>
            <a:off x="1765562" y="5034640"/>
            <a:ext cx="913897" cy="1114585"/>
            <a:chOff x="751861" y="4874142"/>
            <a:chExt cx="692969" cy="845142"/>
          </a:xfrm>
          <a:solidFill>
            <a:schemeClr val="accent1">
              <a:lumMod val="40000"/>
              <a:lumOff val="60000"/>
            </a:schemeClr>
          </a:solidFill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DE8E9181-3C08-49F8-8AC7-E804F4A1DE61}"/>
                </a:ext>
              </a:extLst>
            </p:cNvPr>
            <p:cNvGrpSpPr/>
            <p:nvPr/>
          </p:nvGrpSpPr>
          <p:grpSpPr>
            <a:xfrm>
              <a:off x="1196850" y="5108083"/>
              <a:ext cx="247980" cy="611199"/>
              <a:chOff x="1186283" y="5108083"/>
              <a:chExt cx="247980" cy="611199"/>
            </a:xfrm>
            <a:grpFill/>
          </p:grpSpPr>
          <p:sp>
            <p:nvSpPr>
              <p:cNvPr id="29" name="자유형: 도형 28">
                <a:extLst>
                  <a:ext uri="{FF2B5EF4-FFF2-40B4-BE49-F238E27FC236}">
                    <a16:creationId xmlns:a16="http://schemas.microsoft.com/office/drawing/2014/main" id="{A626C803-CAC1-475B-A4CF-2F96BD31D803}"/>
                  </a:ext>
                </a:extLst>
              </p:cNvPr>
              <p:cNvSpPr/>
              <p:nvPr/>
            </p:nvSpPr>
            <p:spPr>
              <a:xfrm>
                <a:off x="1310955" y="5333374"/>
                <a:ext cx="85285" cy="383776"/>
              </a:xfrm>
              <a:custGeom>
                <a:avLst/>
                <a:gdLst>
                  <a:gd name="connsiteX0" fmla="*/ 4890 w 78244"/>
                  <a:gd name="connsiteY0" fmla="*/ 87699 h 352101"/>
                  <a:gd name="connsiteX1" fmla="*/ 7498 w 78244"/>
                  <a:gd name="connsiteY1" fmla="*/ 92264 h 352101"/>
                  <a:gd name="connsiteX2" fmla="*/ 7498 w 78244"/>
                  <a:gd name="connsiteY2" fmla="*/ 92264 h 352101"/>
                  <a:gd name="connsiteX3" fmla="*/ 15975 w 78244"/>
                  <a:gd name="connsiteY3" fmla="*/ 92264 h 352101"/>
                  <a:gd name="connsiteX4" fmla="*/ 15975 w 78244"/>
                  <a:gd name="connsiteY4" fmla="*/ 319173 h 352101"/>
                  <a:gd name="connsiteX5" fmla="*/ 47273 w 78244"/>
                  <a:gd name="connsiteY5" fmla="*/ 350471 h 352101"/>
                  <a:gd name="connsiteX6" fmla="*/ 78571 w 78244"/>
                  <a:gd name="connsiteY6" fmla="*/ 319173 h 352101"/>
                  <a:gd name="connsiteX7" fmla="*/ 78571 w 78244"/>
                  <a:gd name="connsiteY7" fmla="*/ 73354 h 352101"/>
                  <a:gd name="connsiteX8" fmla="*/ 78571 w 78244"/>
                  <a:gd name="connsiteY8" fmla="*/ 25756 h 352101"/>
                  <a:gd name="connsiteX9" fmla="*/ 78571 w 78244"/>
                  <a:gd name="connsiteY9" fmla="*/ 4890 h 352101"/>
                  <a:gd name="connsiteX10" fmla="*/ 4890 w 78244"/>
                  <a:gd name="connsiteY10" fmla="*/ 87699 h 352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8244" h="352101">
                    <a:moveTo>
                      <a:pt x="4890" y="87699"/>
                    </a:moveTo>
                    <a:cubicBezTo>
                      <a:pt x="5542" y="89003"/>
                      <a:pt x="6194" y="90959"/>
                      <a:pt x="7498" y="92264"/>
                    </a:cubicBezTo>
                    <a:cubicBezTo>
                      <a:pt x="7498" y="92264"/>
                      <a:pt x="7498" y="92264"/>
                      <a:pt x="7498" y="92264"/>
                    </a:cubicBezTo>
                    <a:lnTo>
                      <a:pt x="15975" y="92264"/>
                    </a:lnTo>
                    <a:lnTo>
                      <a:pt x="15975" y="319173"/>
                    </a:lnTo>
                    <a:cubicBezTo>
                      <a:pt x="15975" y="336126"/>
                      <a:pt x="29668" y="350471"/>
                      <a:pt x="47273" y="350471"/>
                    </a:cubicBezTo>
                    <a:cubicBezTo>
                      <a:pt x="64226" y="350471"/>
                      <a:pt x="78571" y="336778"/>
                      <a:pt x="78571" y="319173"/>
                    </a:cubicBezTo>
                    <a:lnTo>
                      <a:pt x="78571" y="73354"/>
                    </a:lnTo>
                    <a:lnTo>
                      <a:pt x="78571" y="25756"/>
                    </a:lnTo>
                    <a:lnTo>
                      <a:pt x="78571" y="4890"/>
                    </a:lnTo>
                    <a:cubicBezTo>
                      <a:pt x="61618" y="29668"/>
                      <a:pt x="37492" y="57053"/>
                      <a:pt x="4890" y="8769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  <p:sp>
            <p:nvSpPr>
              <p:cNvPr id="30" name="자유형: 도형 29">
                <a:extLst>
                  <a:ext uri="{FF2B5EF4-FFF2-40B4-BE49-F238E27FC236}">
                    <a16:creationId xmlns:a16="http://schemas.microsoft.com/office/drawing/2014/main" id="{7092F07D-E8C1-4DB8-A66E-C3320A0F0CE7}"/>
                  </a:ext>
                </a:extLst>
              </p:cNvPr>
              <p:cNvSpPr/>
              <p:nvPr/>
            </p:nvSpPr>
            <p:spPr>
              <a:xfrm>
                <a:off x="1242728" y="5413682"/>
                <a:ext cx="78177" cy="305600"/>
              </a:xfrm>
              <a:custGeom>
                <a:avLst/>
                <a:gdLst>
                  <a:gd name="connsiteX0" fmla="*/ 59661 w 71724"/>
                  <a:gd name="connsiteY0" fmla="*/ 53793 h 280376"/>
                  <a:gd name="connsiteX1" fmla="*/ 47273 w 71724"/>
                  <a:gd name="connsiteY1" fmla="*/ 57053 h 280376"/>
                  <a:gd name="connsiteX2" fmla="*/ 47273 w 71724"/>
                  <a:gd name="connsiteY2" fmla="*/ 57053 h 280376"/>
                  <a:gd name="connsiteX3" fmla="*/ 24451 w 71724"/>
                  <a:gd name="connsiteY3" fmla="*/ 43361 h 280376"/>
                  <a:gd name="connsiteX4" fmla="*/ 4890 w 71724"/>
                  <a:gd name="connsiteY4" fmla="*/ 4890 h 280376"/>
                  <a:gd name="connsiteX5" fmla="*/ 4890 w 71724"/>
                  <a:gd name="connsiteY5" fmla="*/ 246145 h 280376"/>
                  <a:gd name="connsiteX6" fmla="*/ 36188 w 71724"/>
                  <a:gd name="connsiteY6" fmla="*/ 277443 h 280376"/>
                  <a:gd name="connsiteX7" fmla="*/ 67486 w 71724"/>
                  <a:gd name="connsiteY7" fmla="*/ 246145 h 280376"/>
                  <a:gd name="connsiteX8" fmla="*/ 67486 w 71724"/>
                  <a:gd name="connsiteY8" fmla="*/ 47925 h 280376"/>
                  <a:gd name="connsiteX9" fmla="*/ 59661 w 71724"/>
                  <a:gd name="connsiteY9" fmla="*/ 53793 h 2803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1724" h="280376">
                    <a:moveTo>
                      <a:pt x="59661" y="53793"/>
                    </a:moveTo>
                    <a:cubicBezTo>
                      <a:pt x="55749" y="55749"/>
                      <a:pt x="51837" y="57053"/>
                      <a:pt x="47273" y="57053"/>
                    </a:cubicBezTo>
                    <a:lnTo>
                      <a:pt x="47273" y="57053"/>
                    </a:lnTo>
                    <a:cubicBezTo>
                      <a:pt x="37492" y="57053"/>
                      <a:pt x="29016" y="51837"/>
                      <a:pt x="24451" y="43361"/>
                    </a:cubicBezTo>
                    <a:cubicBezTo>
                      <a:pt x="17279" y="29668"/>
                      <a:pt x="10759" y="17279"/>
                      <a:pt x="4890" y="4890"/>
                    </a:cubicBezTo>
                    <a:lnTo>
                      <a:pt x="4890" y="246145"/>
                    </a:lnTo>
                    <a:cubicBezTo>
                      <a:pt x="4890" y="263098"/>
                      <a:pt x="18583" y="277443"/>
                      <a:pt x="36188" y="277443"/>
                    </a:cubicBezTo>
                    <a:cubicBezTo>
                      <a:pt x="53141" y="277443"/>
                      <a:pt x="67486" y="263750"/>
                      <a:pt x="67486" y="246145"/>
                    </a:cubicBezTo>
                    <a:lnTo>
                      <a:pt x="67486" y="47925"/>
                    </a:lnTo>
                    <a:cubicBezTo>
                      <a:pt x="64878" y="50533"/>
                      <a:pt x="62270" y="52489"/>
                      <a:pt x="59661" y="53793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  <p:sp>
            <p:nvSpPr>
              <p:cNvPr id="31" name="자유형: 도형 30">
                <a:extLst>
                  <a:ext uri="{FF2B5EF4-FFF2-40B4-BE49-F238E27FC236}">
                    <a16:creationId xmlns:a16="http://schemas.microsoft.com/office/drawing/2014/main" id="{C71D351A-DB70-4C58-9E0A-1C0EDC244DBB}"/>
                  </a:ext>
                </a:extLst>
              </p:cNvPr>
              <p:cNvSpPr/>
              <p:nvPr/>
            </p:nvSpPr>
            <p:spPr>
              <a:xfrm>
                <a:off x="1207148" y="5201184"/>
                <a:ext cx="213211" cy="270065"/>
              </a:xfrm>
              <a:custGeom>
                <a:avLst/>
                <a:gdLst>
                  <a:gd name="connsiteX0" fmla="*/ 62310 w 195611"/>
                  <a:gd name="connsiteY0" fmla="*/ 235712 h 247774"/>
                  <a:gd name="connsiteX1" fmla="*/ 79915 w 195611"/>
                  <a:gd name="connsiteY1" fmla="*/ 246145 h 247774"/>
                  <a:gd name="connsiteX2" fmla="*/ 89696 w 195611"/>
                  <a:gd name="connsiteY2" fmla="*/ 243537 h 247774"/>
                  <a:gd name="connsiteX3" fmla="*/ 98172 w 195611"/>
                  <a:gd name="connsiteY3" fmla="*/ 216151 h 247774"/>
                  <a:gd name="connsiteX4" fmla="*/ 96216 w 195611"/>
                  <a:gd name="connsiteY4" fmla="*/ 212891 h 247774"/>
                  <a:gd name="connsiteX5" fmla="*/ 94912 w 195611"/>
                  <a:gd name="connsiteY5" fmla="*/ 214195 h 247774"/>
                  <a:gd name="connsiteX6" fmla="*/ 77307 w 195611"/>
                  <a:gd name="connsiteY6" fmla="*/ 221367 h 247774"/>
                  <a:gd name="connsiteX7" fmla="*/ 58398 w 195611"/>
                  <a:gd name="connsiteY7" fmla="*/ 213543 h 247774"/>
                  <a:gd name="connsiteX8" fmla="*/ 51226 w 195611"/>
                  <a:gd name="connsiteY8" fmla="*/ 195286 h 247774"/>
                  <a:gd name="connsiteX9" fmla="*/ 59050 w 195611"/>
                  <a:gd name="connsiteY9" fmla="*/ 177029 h 247774"/>
                  <a:gd name="connsiteX10" fmla="*/ 72091 w 195611"/>
                  <a:gd name="connsiteY10" fmla="*/ 164640 h 247774"/>
                  <a:gd name="connsiteX11" fmla="*/ 46661 w 195611"/>
                  <a:gd name="connsiteY11" fmla="*/ 86395 h 247774"/>
                  <a:gd name="connsiteX12" fmla="*/ 52530 w 195611"/>
                  <a:gd name="connsiteY12" fmla="*/ 85743 h 247774"/>
                  <a:gd name="connsiteX13" fmla="*/ 76003 w 195611"/>
                  <a:gd name="connsiteY13" fmla="*/ 160076 h 247774"/>
                  <a:gd name="connsiteX14" fmla="*/ 137295 w 195611"/>
                  <a:gd name="connsiteY14" fmla="*/ 86395 h 247774"/>
                  <a:gd name="connsiteX15" fmla="*/ 142511 w 195611"/>
                  <a:gd name="connsiteY15" fmla="*/ 88351 h 247774"/>
                  <a:gd name="connsiteX16" fmla="*/ 62310 w 195611"/>
                  <a:gd name="connsiteY16" fmla="*/ 181593 h 247774"/>
                  <a:gd name="connsiteX17" fmla="*/ 61658 w 195611"/>
                  <a:gd name="connsiteY17" fmla="*/ 210283 h 247774"/>
                  <a:gd name="connsiteX18" fmla="*/ 76003 w 195611"/>
                  <a:gd name="connsiteY18" fmla="*/ 216803 h 247774"/>
                  <a:gd name="connsiteX19" fmla="*/ 89696 w 195611"/>
                  <a:gd name="connsiteY19" fmla="*/ 211587 h 247774"/>
                  <a:gd name="connsiteX20" fmla="*/ 180981 w 195611"/>
                  <a:gd name="connsiteY20" fmla="*/ 101392 h 247774"/>
                  <a:gd name="connsiteX21" fmla="*/ 192066 w 195611"/>
                  <a:gd name="connsiteY21" fmla="*/ 42057 h 247774"/>
                  <a:gd name="connsiteX22" fmla="*/ 162724 w 195611"/>
                  <a:gd name="connsiteY22" fmla="*/ 7498 h 247774"/>
                  <a:gd name="connsiteX23" fmla="*/ 152944 w 195611"/>
                  <a:gd name="connsiteY23" fmla="*/ 4890 h 247774"/>
                  <a:gd name="connsiteX24" fmla="*/ 145119 w 195611"/>
                  <a:gd name="connsiteY24" fmla="*/ 4890 h 247774"/>
                  <a:gd name="connsiteX25" fmla="*/ 89044 w 195611"/>
                  <a:gd name="connsiteY25" fmla="*/ 40100 h 247774"/>
                  <a:gd name="connsiteX26" fmla="*/ 36229 w 195611"/>
                  <a:gd name="connsiteY26" fmla="*/ 10759 h 247774"/>
                  <a:gd name="connsiteX27" fmla="*/ 14712 w 195611"/>
                  <a:gd name="connsiteY27" fmla="*/ 32276 h 247774"/>
                  <a:gd name="connsiteX28" fmla="*/ 6235 w 195611"/>
                  <a:gd name="connsiteY28" fmla="*/ 93568 h 247774"/>
                  <a:gd name="connsiteX29" fmla="*/ 62310 w 195611"/>
                  <a:gd name="connsiteY29" fmla="*/ 235712 h 2477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195611" h="247774">
                    <a:moveTo>
                      <a:pt x="62310" y="235712"/>
                    </a:moveTo>
                    <a:cubicBezTo>
                      <a:pt x="66223" y="242233"/>
                      <a:pt x="72743" y="246145"/>
                      <a:pt x="79915" y="246145"/>
                    </a:cubicBezTo>
                    <a:cubicBezTo>
                      <a:pt x="83176" y="246145"/>
                      <a:pt x="86436" y="245493"/>
                      <a:pt x="89696" y="243537"/>
                    </a:cubicBezTo>
                    <a:cubicBezTo>
                      <a:pt x="99477" y="238320"/>
                      <a:pt x="103389" y="225932"/>
                      <a:pt x="98172" y="216151"/>
                    </a:cubicBezTo>
                    <a:cubicBezTo>
                      <a:pt x="97520" y="214847"/>
                      <a:pt x="96868" y="214195"/>
                      <a:pt x="96216" y="212891"/>
                    </a:cubicBezTo>
                    <a:cubicBezTo>
                      <a:pt x="95564" y="213543"/>
                      <a:pt x="95564" y="213543"/>
                      <a:pt x="94912" y="214195"/>
                    </a:cubicBezTo>
                    <a:cubicBezTo>
                      <a:pt x="90348" y="218759"/>
                      <a:pt x="83828" y="221367"/>
                      <a:pt x="77307" y="221367"/>
                    </a:cubicBezTo>
                    <a:cubicBezTo>
                      <a:pt x="70135" y="221367"/>
                      <a:pt x="63614" y="218107"/>
                      <a:pt x="58398" y="213543"/>
                    </a:cubicBezTo>
                    <a:cubicBezTo>
                      <a:pt x="53834" y="208326"/>
                      <a:pt x="51226" y="201806"/>
                      <a:pt x="51226" y="195286"/>
                    </a:cubicBezTo>
                    <a:cubicBezTo>
                      <a:pt x="51226" y="188765"/>
                      <a:pt x="54486" y="182245"/>
                      <a:pt x="59050" y="177029"/>
                    </a:cubicBezTo>
                    <a:cubicBezTo>
                      <a:pt x="63614" y="172464"/>
                      <a:pt x="68179" y="168552"/>
                      <a:pt x="72091" y="164640"/>
                    </a:cubicBezTo>
                    <a:cubicBezTo>
                      <a:pt x="56442" y="129430"/>
                      <a:pt x="49270" y="104000"/>
                      <a:pt x="46661" y="86395"/>
                    </a:cubicBezTo>
                    <a:lnTo>
                      <a:pt x="52530" y="85743"/>
                    </a:lnTo>
                    <a:cubicBezTo>
                      <a:pt x="55138" y="102044"/>
                      <a:pt x="61658" y="126170"/>
                      <a:pt x="76003" y="160076"/>
                    </a:cubicBezTo>
                    <a:cubicBezTo>
                      <a:pt x="109257" y="126822"/>
                      <a:pt x="127514" y="103348"/>
                      <a:pt x="137295" y="86395"/>
                    </a:cubicBezTo>
                    <a:lnTo>
                      <a:pt x="142511" y="88351"/>
                    </a:lnTo>
                    <a:cubicBezTo>
                      <a:pt x="130774" y="109217"/>
                      <a:pt x="107301" y="139210"/>
                      <a:pt x="62310" y="181593"/>
                    </a:cubicBezTo>
                    <a:cubicBezTo>
                      <a:pt x="54486" y="189417"/>
                      <a:pt x="53834" y="201806"/>
                      <a:pt x="61658" y="210283"/>
                    </a:cubicBezTo>
                    <a:cubicBezTo>
                      <a:pt x="65571" y="214195"/>
                      <a:pt x="70787" y="216803"/>
                      <a:pt x="76003" y="216803"/>
                    </a:cubicBezTo>
                    <a:cubicBezTo>
                      <a:pt x="81219" y="216803"/>
                      <a:pt x="85784" y="214847"/>
                      <a:pt x="89696" y="211587"/>
                    </a:cubicBezTo>
                    <a:cubicBezTo>
                      <a:pt x="135339" y="168552"/>
                      <a:pt x="165332" y="132038"/>
                      <a:pt x="180981" y="101392"/>
                    </a:cubicBezTo>
                    <a:cubicBezTo>
                      <a:pt x="192718" y="78571"/>
                      <a:pt x="195978" y="59010"/>
                      <a:pt x="192066" y="42057"/>
                    </a:cubicBezTo>
                    <a:cubicBezTo>
                      <a:pt x="187502" y="22495"/>
                      <a:pt x="173157" y="12063"/>
                      <a:pt x="162724" y="7498"/>
                    </a:cubicBezTo>
                    <a:cubicBezTo>
                      <a:pt x="160116" y="5542"/>
                      <a:pt x="156204" y="4890"/>
                      <a:pt x="152944" y="4890"/>
                    </a:cubicBezTo>
                    <a:lnTo>
                      <a:pt x="145119" y="4890"/>
                    </a:lnTo>
                    <a:cubicBezTo>
                      <a:pt x="135339" y="25756"/>
                      <a:pt x="113821" y="40100"/>
                      <a:pt x="89044" y="40100"/>
                    </a:cubicBezTo>
                    <a:cubicBezTo>
                      <a:pt x="66875" y="40100"/>
                      <a:pt x="47313" y="28364"/>
                      <a:pt x="36229" y="10759"/>
                    </a:cubicBezTo>
                    <a:cubicBezTo>
                      <a:pt x="29056" y="14671"/>
                      <a:pt x="20580" y="21191"/>
                      <a:pt x="14712" y="32276"/>
                    </a:cubicBezTo>
                    <a:cubicBezTo>
                      <a:pt x="5583" y="47925"/>
                      <a:pt x="2975" y="68138"/>
                      <a:pt x="6235" y="93568"/>
                    </a:cubicBezTo>
                    <a:cubicBezTo>
                      <a:pt x="12103" y="128778"/>
                      <a:pt x="30360" y="176377"/>
                      <a:pt x="62310" y="23571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  <p:sp>
            <p:nvSpPr>
              <p:cNvPr id="32" name="자유형: 도형 31">
                <a:extLst>
                  <a:ext uri="{FF2B5EF4-FFF2-40B4-BE49-F238E27FC236}">
                    <a16:creationId xmlns:a16="http://schemas.microsoft.com/office/drawing/2014/main" id="{E4851A6B-F885-41EC-8222-AEF9EAC7BC15}"/>
                  </a:ext>
                </a:extLst>
              </p:cNvPr>
              <p:cNvSpPr/>
              <p:nvPr/>
            </p:nvSpPr>
            <p:spPr>
              <a:xfrm>
                <a:off x="1238464" y="5108083"/>
                <a:ext cx="127927" cy="127925"/>
              </a:xfrm>
              <a:custGeom>
                <a:avLst/>
                <a:gdLst>
                  <a:gd name="connsiteX0" fmla="*/ 118345 w 117366"/>
                  <a:gd name="connsiteY0" fmla="*/ 61618 h 117367"/>
                  <a:gd name="connsiteX1" fmla="*/ 61618 w 117366"/>
                  <a:gd name="connsiteY1" fmla="*/ 118345 h 117367"/>
                  <a:gd name="connsiteX2" fmla="*/ 4890 w 117366"/>
                  <a:gd name="connsiteY2" fmla="*/ 61618 h 117367"/>
                  <a:gd name="connsiteX3" fmla="*/ 61618 w 117366"/>
                  <a:gd name="connsiteY3" fmla="*/ 4890 h 117367"/>
                  <a:gd name="connsiteX4" fmla="*/ 118345 w 117366"/>
                  <a:gd name="connsiteY4" fmla="*/ 61618 h 1173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7366" h="117367">
                    <a:moveTo>
                      <a:pt x="118345" y="61618"/>
                    </a:moveTo>
                    <a:cubicBezTo>
                      <a:pt x="118345" y="92947"/>
                      <a:pt x="92947" y="118345"/>
                      <a:pt x="61618" y="118345"/>
                    </a:cubicBezTo>
                    <a:cubicBezTo>
                      <a:pt x="30288" y="118345"/>
                      <a:pt x="4890" y="92947"/>
                      <a:pt x="4890" y="61618"/>
                    </a:cubicBezTo>
                    <a:cubicBezTo>
                      <a:pt x="4890" y="30288"/>
                      <a:pt x="30288" y="4890"/>
                      <a:pt x="61618" y="4890"/>
                    </a:cubicBezTo>
                    <a:cubicBezTo>
                      <a:pt x="92947" y="4890"/>
                      <a:pt x="118345" y="30288"/>
                      <a:pt x="118345" y="6161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  <p:sp>
            <p:nvSpPr>
              <p:cNvPr id="37" name="자유형: 도형 36">
                <a:extLst>
                  <a:ext uri="{FF2B5EF4-FFF2-40B4-BE49-F238E27FC236}">
                    <a16:creationId xmlns:a16="http://schemas.microsoft.com/office/drawing/2014/main" id="{6C6B8575-6A17-4C75-8E73-1741993CD37F}"/>
                  </a:ext>
                </a:extLst>
              </p:cNvPr>
              <p:cNvSpPr/>
              <p:nvPr/>
            </p:nvSpPr>
            <p:spPr>
              <a:xfrm>
                <a:off x="1199148" y="5193366"/>
                <a:ext cx="28429" cy="35535"/>
              </a:xfrm>
              <a:custGeom>
                <a:avLst/>
                <a:gdLst>
                  <a:gd name="connsiteX0" fmla="*/ 9663 w 26081"/>
                  <a:gd name="connsiteY0" fmla="*/ 24451 h 32601"/>
                  <a:gd name="connsiteX1" fmla="*/ 11619 w 26081"/>
                  <a:gd name="connsiteY1" fmla="*/ 14671 h 32601"/>
                  <a:gd name="connsiteX2" fmla="*/ 21400 w 26081"/>
                  <a:gd name="connsiteY2" fmla="*/ 9455 h 32601"/>
                  <a:gd name="connsiteX3" fmla="*/ 23356 w 26081"/>
                  <a:gd name="connsiteY3" fmla="*/ 6846 h 32601"/>
                  <a:gd name="connsiteX4" fmla="*/ 20748 w 26081"/>
                  <a:gd name="connsiteY4" fmla="*/ 4890 h 32601"/>
                  <a:gd name="connsiteX5" fmla="*/ 7707 w 26081"/>
                  <a:gd name="connsiteY5" fmla="*/ 12715 h 32601"/>
                  <a:gd name="connsiteX6" fmla="*/ 5099 w 26081"/>
                  <a:gd name="connsiteY6" fmla="*/ 26408 h 32601"/>
                  <a:gd name="connsiteX7" fmla="*/ 7707 w 26081"/>
                  <a:gd name="connsiteY7" fmla="*/ 28364 h 32601"/>
                  <a:gd name="connsiteX8" fmla="*/ 8359 w 26081"/>
                  <a:gd name="connsiteY8" fmla="*/ 28364 h 32601"/>
                  <a:gd name="connsiteX9" fmla="*/ 9663 w 26081"/>
                  <a:gd name="connsiteY9" fmla="*/ 24451 h 32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081" h="32601">
                    <a:moveTo>
                      <a:pt x="9663" y="24451"/>
                    </a:moveTo>
                    <a:cubicBezTo>
                      <a:pt x="9663" y="24451"/>
                      <a:pt x="8359" y="19235"/>
                      <a:pt x="11619" y="14671"/>
                    </a:cubicBezTo>
                    <a:cubicBezTo>
                      <a:pt x="13575" y="12063"/>
                      <a:pt x="16836" y="10107"/>
                      <a:pt x="21400" y="9455"/>
                    </a:cubicBezTo>
                    <a:cubicBezTo>
                      <a:pt x="22704" y="9455"/>
                      <a:pt x="23356" y="8150"/>
                      <a:pt x="23356" y="6846"/>
                    </a:cubicBezTo>
                    <a:cubicBezTo>
                      <a:pt x="23356" y="5542"/>
                      <a:pt x="22052" y="4890"/>
                      <a:pt x="20748" y="4890"/>
                    </a:cubicBezTo>
                    <a:cubicBezTo>
                      <a:pt x="14880" y="6194"/>
                      <a:pt x="10315" y="8803"/>
                      <a:pt x="7707" y="12715"/>
                    </a:cubicBezTo>
                    <a:cubicBezTo>
                      <a:pt x="3795" y="18583"/>
                      <a:pt x="5099" y="26408"/>
                      <a:pt x="5099" y="26408"/>
                    </a:cubicBezTo>
                    <a:cubicBezTo>
                      <a:pt x="5099" y="27712"/>
                      <a:pt x="6403" y="28364"/>
                      <a:pt x="7707" y="28364"/>
                    </a:cubicBezTo>
                    <a:cubicBezTo>
                      <a:pt x="7707" y="28364"/>
                      <a:pt x="8359" y="28364"/>
                      <a:pt x="8359" y="28364"/>
                    </a:cubicBezTo>
                    <a:cubicBezTo>
                      <a:pt x="9011" y="27060"/>
                      <a:pt x="10315" y="25756"/>
                      <a:pt x="9663" y="244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  <p:sp>
            <p:nvSpPr>
              <p:cNvPr id="38" name="자유형: 도형 37">
                <a:extLst>
                  <a:ext uri="{FF2B5EF4-FFF2-40B4-BE49-F238E27FC236}">
                    <a16:creationId xmlns:a16="http://schemas.microsoft.com/office/drawing/2014/main" id="{FBAF2589-2F48-4A80-ACF6-B733825A0F31}"/>
                  </a:ext>
                </a:extLst>
              </p:cNvPr>
              <p:cNvSpPr/>
              <p:nvPr/>
            </p:nvSpPr>
            <p:spPr>
              <a:xfrm>
                <a:off x="1186283" y="5181095"/>
                <a:ext cx="35535" cy="42641"/>
              </a:xfrm>
              <a:custGeom>
                <a:avLst/>
                <a:gdLst>
                  <a:gd name="connsiteX0" fmla="*/ 31899 w 32601"/>
                  <a:gd name="connsiteY0" fmla="*/ 7020 h 39122"/>
                  <a:gd name="connsiteX1" fmla="*/ 29291 w 32601"/>
                  <a:gd name="connsiteY1" fmla="*/ 5064 h 39122"/>
                  <a:gd name="connsiteX2" fmla="*/ 9730 w 32601"/>
                  <a:gd name="connsiteY2" fmla="*/ 15496 h 39122"/>
                  <a:gd name="connsiteX3" fmla="*/ 5165 w 32601"/>
                  <a:gd name="connsiteY3" fmla="*/ 35058 h 39122"/>
                  <a:gd name="connsiteX4" fmla="*/ 7774 w 32601"/>
                  <a:gd name="connsiteY4" fmla="*/ 37014 h 39122"/>
                  <a:gd name="connsiteX5" fmla="*/ 8426 w 32601"/>
                  <a:gd name="connsiteY5" fmla="*/ 37014 h 39122"/>
                  <a:gd name="connsiteX6" fmla="*/ 10382 w 32601"/>
                  <a:gd name="connsiteY6" fmla="*/ 34405 h 39122"/>
                  <a:gd name="connsiteX7" fmla="*/ 14294 w 32601"/>
                  <a:gd name="connsiteY7" fmla="*/ 18757 h 39122"/>
                  <a:gd name="connsiteX8" fmla="*/ 30595 w 32601"/>
                  <a:gd name="connsiteY8" fmla="*/ 10280 h 39122"/>
                  <a:gd name="connsiteX9" fmla="*/ 31899 w 32601"/>
                  <a:gd name="connsiteY9" fmla="*/ 7020 h 391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2601" h="39122">
                    <a:moveTo>
                      <a:pt x="31899" y="7020"/>
                    </a:moveTo>
                    <a:cubicBezTo>
                      <a:pt x="31899" y="5716"/>
                      <a:pt x="30595" y="4412"/>
                      <a:pt x="29291" y="5064"/>
                    </a:cubicBezTo>
                    <a:cubicBezTo>
                      <a:pt x="20814" y="6368"/>
                      <a:pt x="13642" y="9628"/>
                      <a:pt x="9730" y="15496"/>
                    </a:cubicBezTo>
                    <a:cubicBezTo>
                      <a:pt x="3209" y="23973"/>
                      <a:pt x="5165" y="34405"/>
                      <a:pt x="5165" y="35058"/>
                    </a:cubicBezTo>
                    <a:cubicBezTo>
                      <a:pt x="5165" y="36362"/>
                      <a:pt x="6469" y="37014"/>
                      <a:pt x="7774" y="37014"/>
                    </a:cubicBezTo>
                    <a:cubicBezTo>
                      <a:pt x="7774" y="37014"/>
                      <a:pt x="7774" y="37014"/>
                      <a:pt x="8426" y="37014"/>
                    </a:cubicBezTo>
                    <a:cubicBezTo>
                      <a:pt x="9730" y="37014"/>
                      <a:pt x="11034" y="35710"/>
                      <a:pt x="10382" y="34405"/>
                    </a:cubicBezTo>
                    <a:cubicBezTo>
                      <a:pt x="10382" y="34405"/>
                      <a:pt x="9078" y="25277"/>
                      <a:pt x="14294" y="18757"/>
                    </a:cubicBezTo>
                    <a:cubicBezTo>
                      <a:pt x="17554" y="14192"/>
                      <a:pt x="22770" y="11584"/>
                      <a:pt x="30595" y="10280"/>
                    </a:cubicBezTo>
                    <a:cubicBezTo>
                      <a:pt x="31247" y="9628"/>
                      <a:pt x="31899" y="8324"/>
                      <a:pt x="31899" y="702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  <p:sp>
            <p:nvSpPr>
              <p:cNvPr id="39" name="자유형: 도형 38">
                <a:extLst>
                  <a:ext uri="{FF2B5EF4-FFF2-40B4-BE49-F238E27FC236}">
                    <a16:creationId xmlns:a16="http://schemas.microsoft.com/office/drawing/2014/main" id="{A3D9C333-D557-49E2-9C7A-78B4422099BC}"/>
                  </a:ext>
                </a:extLst>
              </p:cNvPr>
              <p:cNvSpPr/>
              <p:nvPr/>
            </p:nvSpPr>
            <p:spPr>
              <a:xfrm>
                <a:off x="1376062" y="5182378"/>
                <a:ext cx="35535" cy="28428"/>
              </a:xfrm>
              <a:custGeom>
                <a:avLst/>
                <a:gdLst>
                  <a:gd name="connsiteX0" fmla="*/ 20143 w 32601"/>
                  <a:gd name="connsiteY0" fmla="*/ 6495 h 26081"/>
                  <a:gd name="connsiteX1" fmla="*/ 6450 w 32601"/>
                  <a:gd name="connsiteY1" fmla="*/ 6495 h 26081"/>
                  <a:gd name="connsiteX2" fmla="*/ 5146 w 32601"/>
                  <a:gd name="connsiteY2" fmla="*/ 9756 h 26081"/>
                  <a:gd name="connsiteX3" fmla="*/ 8406 w 32601"/>
                  <a:gd name="connsiteY3" fmla="*/ 11060 h 26081"/>
                  <a:gd name="connsiteX4" fmla="*/ 18187 w 32601"/>
                  <a:gd name="connsiteY4" fmla="*/ 11060 h 26081"/>
                  <a:gd name="connsiteX5" fmla="*/ 25359 w 32601"/>
                  <a:gd name="connsiteY5" fmla="*/ 19536 h 26081"/>
                  <a:gd name="connsiteX6" fmla="*/ 27967 w 32601"/>
                  <a:gd name="connsiteY6" fmla="*/ 21492 h 26081"/>
                  <a:gd name="connsiteX7" fmla="*/ 28619 w 32601"/>
                  <a:gd name="connsiteY7" fmla="*/ 21492 h 26081"/>
                  <a:gd name="connsiteX8" fmla="*/ 29924 w 32601"/>
                  <a:gd name="connsiteY8" fmla="*/ 18232 h 26081"/>
                  <a:gd name="connsiteX9" fmla="*/ 20143 w 32601"/>
                  <a:gd name="connsiteY9" fmla="*/ 6495 h 26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2601" h="26081">
                    <a:moveTo>
                      <a:pt x="20143" y="6495"/>
                    </a:moveTo>
                    <a:cubicBezTo>
                      <a:pt x="13623" y="3235"/>
                      <a:pt x="6450" y="5843"/>
                      <a:pt x="6450" y="6495"/>
                    </a:cubicBezTo>
                    <a:cubicBezTo>
                      <a:pt x="5146" y="7147"/>
                      <a:pt x="4494" y="8451"/>
                      <a:pt x="5146" y="9756"/>
                    </a:cubicBezTo>
                    <a:cubicBezTo>
                      <a:pt x="5798" y="11060"/>
                      <a:pt x="7102" y="11712"/>
                      <a:pt x="8406" y="11060"/>
                    </a:cubicBezTo>
                    <a:cubicBezTo>
                      <a:pt x="8406" y="11060"/>
                      <a:pt x="13623" y="9103"/>
                      <a:pt x="18187" y="11060"/>
                    </a:cubicBezTo>
                    <a:cubicBezTo>
                      <a:pt x="21447" y="12364"/>
                      <a:pt x="23403" y="15624"/>
                      <a:pt x="25359" y="19536"/>
                    </a:cubicBezTo>
                    <a:cubicBezTo>
                      <a:pt x="26011" y="20840"/>
                      <a:pt x="26663" y="21492"/>
                      <a:pt x="27967" y="21492"/>
                    </a:cubicBezTo>
                    <a:cubicBezTo>
                      <a:pt x="27967" y="21492"/>
                      <a:pt x="28619" y="21492"/>
                      <a:pt x="28619" y="21492"/>
                    </a:cubicBezTo>
                    <a:cubicBezTo>
                      <a:pt x="29924" y="20840"/>
                      <a:pt x="30576" y="19536"/>
                      <a:pt x="29924" y="18232"/>
                    </a:cubicBezTo>
                    <a:cubicBezTo>
                      <a:pt x="27967" y="12364"/>
                      <a:pt x="24707" y="8451"/>
                      <a:pt x="20143" y="649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  <p:sp>
            <p:nvSpPr>
              <p:cNvPr id="40" name="자유형: 도형 39">
                <a:extLst>
                  <a:ext uri="{FF2B5EF4-FFF2-40B4-BE49-F238E27FC236}">
                    <a16:creationId xmlns:a16="http://schemas.microsoft.com/office/drawing/2014/main" id="{7CB69A03-9A09-436B-832B-7C93972FBC63}"/>
                  </a:ext>
                </a:extLst>
              </p:cNvPr>
              <p:cNvSpPr/>
              <p:nvPr/>
            </p:nvSpPr>
            <p:spPr>
              <a:xfrm>
                <a:off x="1376062" y="5169394"/>
                <a:ext cx="42642" cy="35535"/>
              </a:xfrm>
              <a:custGeom>
                <a:avLst/>
                <a:gdLst>
                  <a:gd name="connsiteX0" fmla="*/ 37748 w 39122"/>
                  <a:gd name="connsiteY0" fmla="*/ 28188 h 32601"/>
                  <a:gd name="connsiteX1" fmla="*/ 38400 w 39122"/>
                  <a:gd name="connsiteY1" fmla="*/ 28188 h 32601"/>
                  <a:gd name="connsiteX2" fmla="*/ 40356 w 39122"/>
                  <a:gd name="connsiteY2" fmla="*/ 24928 h 32601"/>
                  <a:gd name="connsiteX3" fmla="*/ 26663 w 39122"/>
                  <a:gd name="connsiteY3" fmla="*/ 7322 h 32601"/>
                  <a:gd name="connsiteX4" fmla="*/ 6450 w 39122"/>
                  <a:gd name="connsiteY4" fmla="*/ 6018 h 32601"/>
                  <a:gd name="connsiteX5" fmla="*/ 5146 w 39122"/>
                  <a:gd name="connsiteY5" fmla="*/ 9279 h 32601"/>
                  <a:gd name="connsiteX6" fmla="*/ 8406 w 39122"/>
                  <a:gd name="connsiteY6" fmla="*/ 10583 h 32601"/>
                  <a:gd name="connsiteX7" fmla="*/ 24707 w 39122"/>
                  <a:gd name="connsiteY7" fmla="*/ 11887 h 32601"/>
                  <a:gd name="connsiteX8" fmla="*/ 35792 w 39122"/>
                  <a:gd name="connsiteY8" fmla="*/ 26232 h 32601"/>
                  <a:gd name="connsiteX9" fmla="*/ 37748 w 39122"/>
                  <a:gd name="connsiteY9" fmla="*/ 28188 h 32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122" h="32601">
                    <a:moveTo>
                      <a:pt x="37748" y="28188"/>
                    </a:moveTo>
                    <a:cubicBezTo>
                      <a:pt x="37748" y="28188"/>
                      <a:pt x="38400" y="28188"/>
                      <a:pt x="38400" y="28188"/>
                    </a:cubicBezTo>
                    <a:cubicBezTo>
                      <a:pt x="39704" y="27536"/>
                      <a:pt x="40356" y="26232"/>
                      <a:pt x="40356" y="24928"/>
                    </a:cubicBezTo>
                    <a:cubicBezTo>
                      <a:pt x="37748" y="16451"/>
                      <a:pt x="33184" y="10583"/>
                      <a:pt x="26663" y="7322"/>
                    </a:cubicBezTo>
                    <a:cubicBezTo>
                      <a:pt x="16883" y="2758"/>
                      <a:pt x="7102" y="6018"/>
                      <a:pt x="6450" y="6018"/>
                    </a:cubicBezTo>
                    <a:cubicBezTo>
                      <a:pt x="5146" y="6670"/>
                      <a:pt x="4494" y="7975"/>
                      <a:pt x="5146" y="9279"/>
                    </a:cubicBezTo>
                    <a:cubicBezTo>
                      <a:pt x="5798" y="10583"/>
                      <a:pt x="7102" y="11235"/>
                      <a:pt x="8406" y="10583"/>
                    </a:cubicBezTo>
                    <a:cubicBezTo>
                      <a:pt x="8406" y="10583"/>
                      <a:pt x="16883" y="7975"/>
                      <a:pt x="24707" y="11887"/>
                    </a:cubicBezTo>
                    <a:cubicBezTo>
                      <a:pt x="29924" y="14495"/>
                      <a:pt x="33184" y="19059"/>
                      <a:pt x="35792" y="26232"/>
                    </a:cubicBezTo>
                    <a:cubicBezTo>
                      <a:pt x="35140" y="27536"/>
                      <a:pt x="36444" y="28188"/>
                      <a:pt x="37748" y="2818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  <p:sp>
            <p:nvSpPr>
              <p:cNvPr id="41" name="자유형: 도형 40">
                <a:extLst>
                  <a:ext uri="{FF2B5EF4-FFF2-40B4-BE49-F238E27FC236}">
                    <a16:creationId xmlns:a16="http://schemas.microsoft.com/office/drawing/2014/main" id="{DA619C6E-E63F-4899-A157-BE70CC1DB121}"/>
                  </a:ext>
                </a:extLst>
              </p:cNvPr>
              <p:cNvSpPr/>
              <p:nvPr/>
            </p:nvSpPr>
            <p:spPr>
              <a:xfrm>
                <a:off x="1402992" y="5412438"/>
                <a:ext cx="21321" cy="35535"/>
              </a:xfrm>
              <a:custGeom>
                <a:avLst/>
                <a:gdLst>
                  <a:gd name="connsiteX0" fmla="*/ 10433 w 19561"/>
                  <a:gd name="connsiteY0" fmla="*/ 5379 h 32601"/>
                  <a:gd name="connsiteX1" fmla="*/ 7172 w 19561"/>
                  <a:gd name="connsiteY1" fmla="*/ 5379 h 32601"/>
                  <a:gd name="connsiteX2" fmla="*/ 7172 w 19561"/>
                  <a:gd name="connsiteY2" fmla="*/ 8640 h 32601"/>
                  <a:gd name="connsiteX3" fmla="*/ 11085 w 19561"/>
                  <a:gd name="connsiteY3" fmla="*/ 17768 h 32601"/>
                  <a:gd name="connsiteX4" fmla="*/ 5868 w 19561"/>
                  <a:gd name="connsiteY4" fmla="*/ 27549 h 32601"/>
                  <a:gd name="connsiteX5" fmla="*/ 5868 w 19561"/>
                  <a:gd name="connsiteY5" fmla="*/ 30809 h 32601"/>
                  <a:gd name="connsiteX6" fmla="*/ 7824 w 19561"/>
                  <a:gd name="connsiteY6" fmla="*/ 31461 h 32601"/>
                  <a:gd name="connsiteX7" fmla="*/ 9781 w 19561"/>
                  <a:gd name="connsiteY7" fmla="*/ 30809 h 32601"/>
                  <a:gd name="connsiteX8" fmla="*/ 16301 w 19561"/>
                  <a:gd name="connsiteY8" fmla="*/ 17116 h 32601"/>
                  <a:gd name="connsiteX9" fmla="*/ 10433 w 19561"/>
                  <a:gd name="connsiteY9" fmla="*/ 5379 h 32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9561" h="32601">
                    <a:moveTo>
                      <a:pt x="10433" y="5379"/>
                    </a:moveTo>
                    <a:cubicBezTo>
                      <a:pt x="9129" y="4727"/>
                      <a:pt x="7824" y="4727"/>
                      <a:pt x="7172" y="5379"/>
                    </a:cubicBezTo>
                    <a:cubicBezTo>
                      <a:pt x="6520" y="6683"/>
                      <a:pt x="6520" y="7987"/>
                      <a:pt x="7172" y="8640"/>
                    </a:cubicBezTo>
                    <a:cubicBezTo>
                      <a:pt x="7172" y="8640"/>
                      <a:pt x="11085" y="12552"/>
                      <a:pt x="11085" y="17768"/>
                    </a:cubicBezTo>
                    <a:cubicBezTo>
                      <a:pt x="11085" y="21028"/>
                      <a:pt x="9129" y="24288"/>
                      <a:pt x="5868" y="27549"/>
                    </a:cubicBezTo>
                    <a:cubicBezTo>
                      <a:pt x="4564" y="28201"/>
                      <a:pt x="4564" y="30157"/>
                      <a:pt x="5868" y="30809"/>
                    </a:cubicBezTo>
                    <a:cubicBezTo>
                      <a:pt x="6520" y="31461"/>
                      <a:pt x="7172" y="31461"/>
                      <a:pt x="7824" y="31461"/>
                    </a:cubicBezTo>
                    <a:cubicBezTo>
                      <a:pt x="8476" y="31461"/>
                      <a:pt x="9129" y="31461"/>
                      <a:pt x="9781" y="30809"/>
                    </a:cubicBezTo>
                    <a:cubicBezTo>
                      <a:pt x="14345" y="26897"/>
                      <a:pt x="16301" y="22332"/>
                      <a:pt x="16301" y="17116"/>
                    </a:cubicBezTo>
                    <a:cubicBezTo>
                      <a:pt x="16301" y="10596"/>
                      <a:pt x="11085" y="5379"/>
                      <a:pt x="10433" y="537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  <p:sp>
            <p:nvSpPr>
              <p:cNvPr id="57" name="자유형: 도형 56">
                <a:extLst>
                  <a:ext uri="{FF2B5EF4-FFF2-40B4-BE49-F238E27FC236}">
                    <a16:creationId xmlns:a16="http://schemas.microsoft.com/office/drawing/2014/main" id="{D5280C88-2728-484B-A49E-EAB2FF22289A}"/>
                  </a:ext>
                </a:extLst>
              </p:cNvPr>
              <p:cNvSpPr/>
              <p:nvPr/>
            </p:nvSpPr>
            <p:spPr>
              <a:xfrm>
                <a:off x="1412942" y="5405865"/>
                <a:ext cx="21321" cy="49749"/>
              </a:xfrm>
              <a:custGeom>
                <a:avLst/>
                <a:gdLst>
                  <a:gd name="connsiteX0" fmla="*/ 9129 w 19561"/>
                  <a:gd name="connsiteY0" fmla="*/ 6194 h 45642"/>
                  <a:gd name="connsiteX1" fmla="*/ 9129 w 19561"/>
                  <a:gd name="connsiteY1" fmla="*/ 9455 h 45642"/>
                  <a:gd name="connsiteX2" fmla="*/ 14997 w 19561"/>
                  <a:gd name="connsiteY2" fmla="*/ 24451 h 45642"/>
                  <a:gd name="connsiteX3" fmla="*/ 5868 w 19561"/>
                  <a:gd name="connsiteY3" fmla="*/ 40100 h 45642"/>
                  <a:gd name="connsiteX4" fmla="*/ 5868 w 19561"/>
                  <a:gd name="connsiteY4" fmla="*/ 43361 h 45642"/>
                  <a:gd name="connsiteX5" fmla="*/ 7824 w 19561"/>
                  <a:gd name="connsiteY5" fmla="*/ 44013 h 45642"/>
                  <a:gd name="connsiteX6" fmla="*/ 9781 w 19561"/>
                  <a:gd name="connsiteY6" fmla="*/ 43361 h 45642"/>
                  <a:gd name="connsiteX7" fmla="*/ 20213 w 19561"/>
                  <a:gd name="connsiteY7" fmla="*/ 23799 h 45642"/>
                  <a:gd name="connsiteX8" fmla="*/ 13041 w 19561"/>
                  <a:gd name="connsiteY8" fmla="*/ 4890 h 45642"/>
                  <a:gd name="connsiteX9" fmla="*/ 9129 w 19561"/>
                  <a:gd name="connsiteY9" fmla="*/ 6194 h 45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9561" h="45642">
                    <a:moveTo>
                      <a:pt x="9129" y="6194"/>
                    </a:moveTo>
                    <a:cubicBezTo>
                      <a:pt x="7824" y="6846"/>
                      <a:pt x="7824" y="8803"/>
                      <a:pt x="9129" y="9455"/>
                    </a:cubicBezTo>
                    <a:cubicBezTo>
                      <a:pt x="9129" y="9455"/>
                      <a:pt x="14997" y="15975"/>
                      <a:pt x="14997" y="24451"/>
                    </a:cubicBezTo>
                    <a:cubicBezTo>
                      <a:pt x="14997" y="30320"/>
                      <a:pt x="11737" y="35536"/>
                      <a:pt x="5868" y="40100"/>
                    </a:cubicBezTo>
                    <a:cubicBezTo>
                      <a:pt x="4564" y="40752"/>
                      <a:pt x="4564" y="42709"/>
                      <a:pt x="5868" y="43361"/>
                    </a:cubicBezTo>
                    <a:cubicBezTo>
                      <a:pt x="6520" y="44013"/>
                      <a:pt x="7172" y="44013"/>
                      <a:pt x="7824" y="44013"/>
                    </a:cubicBezTo>
                    <a:cubicBezTo>
                      <a:pt x="8477" y="44013"/>
                      <a:pt x="9129" y="44013"/>
                      <a:pt x="9781" y="43361"/>
                    </a:cubicBezTo>
                    <a:cubicBezTo>
                      <a:pt x="16301" y="37492"/>
                      <a:pt x="20213" y="30972"/>
                      <a:pt x="20213" y="23799"/>
                    </a:cubicBezTo>
                    <a:cubicBezTo>
                      <a:pt x="20865" y="13367"/>
                      <a:pt x="13693" y="5542"/>
                      <a:pt x="13041" y="4890"/>
                    </a:cubicBezTo>
                    <a:cubicBezTo>
                      <a:pt x="11737" y="5542"/>
                      <a:pt x="9781" y="5542"/>
                      <a:pt x="9129" y="619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</p:grpSp>
        <p:grpSp>
          <p:nvGrpSpPr>
            <p:cNvPr id="58" name="그룹 57">
              <a:extLst>
                <a:ext uri="{FF2B5EF4-FFF2-40B4-BE49-F238E27FC236}">
                  <a16:creationId xmlns:a16="http://schemas.microsoft.com/office/drawing/2014/main" id="{F75E86AC-7D3B-4CF1-9BEF-666D011289B9}"/>
                </a:ext>
              </a:extLst>
            </p:cNvPr>
            <p:cNvGrpSpPr/>
            <p:nvPr/>
          </p:nvGrpSpPr>
          <p:grpSpPr>
            <a:xfrm>
              <a:off x="751861" y="4874142"/>
              <a:ext cx="427106" cy="845142"/>
              <a:chOff x="5452994" y="891084"/>
              <a:chExt cx="350501" cy="693558"/>
            </a:xfrm>
            <a:grpFill/>
          </p:grpSpPr>
          <p:sp>
            <p:nvSpPr>
              <p:cNvPr id="59" name="자유형: 도형 58">
                <a:extLst>
                  <a:ext uri="{FF2B5EF4-FFF2-40B4-BE49-F238E27FC236}">
                    <a16:creationId xmlns:a16="http://schemas.microsoft.com/office/drawing/2014/main" id="{E5D079EF-66BE-4BD1-86BD-4510BF96D71A}"/>
                  </a:ext>
                </a:extLst>
              </p:cNvPr>
              <p:cNvSpPr/>
              <p:nvPr/>
            </p:nvSpPr>
            <p:spPr>
              <a:xfrm>
                <a:off x="5543874" y="988814"/>
                <a:ext cx="115165" cy="115164"/>
              </a:xfrm>
              <a:custGeom>
                <a:avLst/>
                <a:gdLst>
                  <a:gd name="connsiteX0" fmla="*/ 7144 w 438150"/>
                  <a:gd name="connsiteY0" fmla="*/ 221456 h 438150"/>
                  <a:gd name="connsiteX1" fmla="*/ 221456 w 438150"/>
                  <a:gd name="connsiteY1" fmla="*/ 435769 h 438150"/>
                  <a:gd name="connsiteX2" fmla="*/ 435769 w 438150"/>
                  <a:gd name="connsiteY2" fmla="*/ 221456 h 438150"/>
                  <a:gd name="connsiteX3" fmla="*/ 221456 w 438150"/>
                  <a:gd name="connsiteY3" fmla="*/ 7144 h 438150"/>
                  <a:gd name="connsiteX4" fmla="*/ 7144 w 438150"/>
                  <a:gd name="connsiteY4" fmla="*/ 221456 h 438150"/>
                  <a:gd name="connsiteX5" fmla="*/ 257651 w 438150"/>
                  <a:gd name="connsiteY5" fmla="*/ 276701 h 438150"/>
                  <a:gd name="connsiteX6" fmla="*/ 361474 w 438150"/>
                  <a:gd name="connsiteY6" fmla="*/ 296704 h 438150"/>
                  <a:gd name="connsiteX7" fmla="*/ 299561 w 438150"/>
                  <a:gd name="connsiteY7" fmla="*/ 382429 h 438150"/>
                  <a:gd name="connsiteX8" fmla="*/ 195739 w 438150"/>
                  <a:gd name="connsiteY8" fmla="*/ 362426 h 438150"/>
                  <a:gd name="connsiteX9" fmla="*/ 257651 w 438150"/>
                  <a:gd name="connsiteY9" fmla="*/ 276701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8150" h="438150">
                    <a:moveTo>
                      <a:pt x="7144" y="221456"/>
                    </a:moveTo>
                    <a:cubicBezTo>
                      <a:pt x="7144" y="339566"/>
                      <a:pt x="102394" y="435769"/>
                      <a:pt x="221456" y="435769"/>
                    </a:cubicBezTo>
                    <a:cubicBezTo>
                      <a:pt x="339566" y="435769"/>
                      <a:pt x="435769" y="339566"/>
                      <a:pt x="435769" y="221456"/>
                    </a:cubicBezTo>
                    <a:cubicBezTo>
                      <a:pt x="435769" y="103346"/>
                      <a:pt x="339566" y="7144"/>
                      <a:pt x="221456" y="7144"/>
                    </a:cubicBezTo>
                    <a:cubicBezTo>
                      <a:pt x="102394" y="7144"/>
                      <a:pt x="7144" y="103346"/>
                      <a:pt x="7144" y="221456"/>
                    </a:cubicBezTo>
                    <a:close/>
                    <a:moveTo>
                      <a:pt x="257651" y="276701"/>
                    </a:moveTo>
                    <a:cubicBezTo>
                      <a:pt x="303371" y="258604"/>
                      <a:pt x="350044" y="268129"/>
                      <a:pt x="361474" y="296704"/>
                    </a:cubicBezTo>
                    <a:cubicBezTo>
                      <a:pt x="372904" y="326231"/>
                      <a:pt x="345281" y="364331"/>
                      <a:pt x="299561" y="382429"/>
                    </a:cubicBezTo>
                    <a:cubicBezTo>
                      <a:pt x="253841" y="400526"/>
                      <a:pt x="207169" y="391001"/>
                      <a:pt x="195739" y="362426"/>
                    </a:cubicBezTo>
                    <a:cubicBezTo>
                      <a:pt x="184309" y="333851"/>
                      <a:pt x="211931" y="294799"/>
                      <a:pt x="257651" y="27670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  <p:sp>
            <p:nvSpPr>
              <p:cNvPr id="60" name="자유형: 도형 59">
                <a:extLst>
                  <a:ext uri="{FF2B5EF4-FFF2-40B4-BE49-F238E27FC236}">
                    <a16:creationId xmlns:a16="http://schemas.microsoft.com/office/drawing/2014/main" id="{B7BAE492-FE18-42DB-90DB-6CD9FC99B7F1}"/>
                  </a:ext>
                </a:extLst>
              </p:cNvPr>
              <p:cNvSpPr/>
              <p:nvPr/>
            </p:nvSpPr>
            <p:spPr>
              <a:xfrm>
                <a:off x="5643929" y="891084"/>
                <a:ext cx="85122" cy="97639"/>
              </a:xfrm>
              <a:custGeom>
                <a:avLst/>
                <a:gdLst>
                  <a:gd name="connsiteX0" fmla="*/ 258940 w 323850"/>
                  <a:gd name="connsiteY0" fmla="*/ 12252 h 371475"/>
                  <a:gd name="connsiteX1" fmla="*/ 142734 w 323850"/>
                  <a:gd name="connsiteY1" fmla="*/ 57020 h 371475"/>
                  <a:gd name="connsiteX2" fmla="*/ 133209 w 323850"/>
                  <a:gd name="connsiteY2" fmla="*/ 53210 h 371475"/>
                  <a:gd name="connsiteX3" fmla="*/ 12242 w 323850"/>
                  <a:gd name="connsiteY3" fmla="*/ 113217 h 371475"/>
                  <a:gd name="connsiteX4" fmla="*/ 72249 w 323850"/>
                  <a:gd name="connsiteY4" fmla="*/ 234185 h 371475"/>
                  <a:gd name="connsiteX5" fmla="*/ 75107 w 323850"/>
                  <a:gd name="connsiteY5" fmla="*/ 235137 h 371475"/>
                  <a:gd name="connsiteX6" fmla="*/ 15099 w 323850"/>
                  <a:gd name="connsiteY6" fmla="*/ 345627 h 371475"/>
                  <a:gd name="connsiteX7" fmla="*/ 27482 w 323850"/>
                  <a:gd name="connsiteY7" fmla="*/ 353247 h 371475"/>
                  <a:gd name="connsiteX8" fmla="*/ 80822 w 323850"/>
                  <a:gd name="connsiteY8" fmla="*/ 264665 h 371475"/>
                  <a:gd name="connsiteX9" fmla="*/ 124637 w 323850"/>
                  <a:gd name="connsiteY9" fmla="*/ 192275 h 371475"/>
                  <a:gd name="connsiteX10" fmla="*/ 103682 w 323850"/>
                  <a:gd name="connsiteY10" fmla="*/ 180845 h 371475"/>
                  <a:gd name="connsiteX11" fmla="*/ 82727 w 323850"/>
                  <a:gd name="connsiteY11" fmla="*/ 219897 h 371475"/>
                  <a:gd name="connsiteX12" fmla="*/ 39864 w 323850"/>
                  <a:gd name="connsiteY12" fmla="*/ 122742 h 371475"/>
                  <a:gd name="connsiteX13" fmla="*/ 135114 w 323850"/>
                  <a:gd name="connsiteY13" fmla="*/ 71307 h 371475"/>
                  <a:gd name="connsiteX14" fmla="*/ 134162 w 323850"/>
                  <a:gd name="connsiteY14" fmla="*/ 74165 h 371475"/>
                  <a:gd name="connsiteX15" fmla="*/ 133209 w 323850"/>
                  <a:gd name="connsiteY15" fmla="*/ 131315 h 371475"/>
                  <a:gd name="connsiteX16" fmla="*/ 137020 w 323850"/>
                  <a:gd name="connsiteY16" fmla="*/ 101787 h 371475"/>
                  <a:gd name="connsiteX17" fmla="*/ 239889 w 323850"/>
                  <a:gd name="connsiteY17" fmla="*/ 50352 h 371475"/>
                  <a:gd name="connsiteX18" fmla="*/ 291324 w 323850"/>
                  <a:gd name="connsiteY18" fmla="*/ 153222 h 371475"/>
                  <a:gd name="connsiteX19" fmla="*/ 253224 w 323850"/>
                  <a:gd name="connsiteY19" fmla="*/ 198942 h 371475"/>
                  <a:gd name="connsiteX20" fmla="*/ 282752 w 323850"/>
                  <a:gd name="connsiteY20" fmla="*/ 184655 h 371475"/>
                  <a:gd name="connsiteX21" fmla="*/ 289420 w 323850"/>
                  <a:gd name="connsiteY21" fmla="*/ 249425 h 371475"/>
                  <a:gd name="connsiteX22" fmla="*/ 189407 w 323850"/>
                  <a:gd name="connsiteY22" fmla="*/ 298955 h 371475"/>
                  <a:gd name="connsiteX23" fmla="*/ 154164 w 323850"/>
                  <a:gd name="connsiteY23" fmla="*/ 274190 h 371475"/>
                  <a:gd name="connsiteX24" fmla="*/ 186549 w 323850"/>
                  <a:gd name="connsiteY24" fmla="*/ 242757 h 371475"/>
                  <a:gd name="connsiteX25" fmla="*/ 170357 w 323850"/>
                  <a:gd name="connsiteY25" fmla="*/ 225612 h 371475"/>
                  <a:gd name="connsiteX26" fmla="*/ 114159 w 323850"/>
                  <a:gd name="connsiteY26" fmla="*/ 284667 h 371475"/>
                  <a:gd name="connsiteX27" fmla="*/ 40817 w 323850"/>
                  <a:gd name="connsiteY27" fmla="*/ 361820 h 371475"/>
                  <a:gd name="connsiteX28" fmla="*/ 51295 w 323850"/>
                  <a:gd name="connsiteY28" fmla="*/ 371345 h 371475"/>
                  <a:gd name="connsiteX29" fmla="*/ 137020 w 323850"/>
                  <a:gd name="connsiteY29" fmla="*/ 290382 h 371475"/>
                  <a:gd name="connsiteX30" fmla="*/ 186549 w 323850"/>
                  <a:gd name="connsiteY30" fmla="*/ 326577 h 371475"/>
                  <a:gd name="connsiteX31" fmla="*/ 313232 w 323850"/>
                  <a:gd name="connsiteY31" fmla="*/ 263712 h 371475"/>
                  <a:gd name="connsiteX32" fmla="*/ 297992 w 323850"/>
                  <a:gd name="connsiteY32" fmla="*/ 171320 h 371475"/>
                  <a:gd name="connsiteX33" fmla="*/ 320852 w 323850"/>
                  <a:gd name="connsiteY33" fmla="*/ 134172 h 371475"/>
                  <a:gd name="connsiteX34" fmla="*/ 258940 w 323850"/>
                  <a:gd name="connsiteY34" fmla="*/ 12252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323850" h="371475">
                    <a:moveTo>
                      <a:pt x="258940" y="12252"/>
                    </a:moveTo>
                    <a:cubicBezTo>
                      <a:pt x="213220" y="-2988"/>
                      <a:pt x="165595" y="17015"/>
                      <a:pt x="142734" y="57020"/>
                    </a:cubicBezTo>
                    <a:cubicBezTo>
                      <a:pt x="139877" y="56067"/>
                      <a:pt x="136067" y="54162"/>
                      <a:pt x="133209" y="53210"/>
                    </a:cubicBezTo>
                    <a:cubicBezTo>
                      <a:pt x="83679" y="36065"/>
                      <a:pt x="29387" y="63687"/>
                      <a:pt x="12242" y="113217"/>
                    </a:cubicBezTo>
                    <a:cubicBezTo>
                      <a:pt x="-4903" y="162747"/>
                      <a:pt x="22719" y="217040"/>
                      <a:pt x="72249" y="234185"/>
                    </a:cubicBezTo>
                    <a:cubicBezTo>
                      <a:pt x="73202" y="234185"/>
                      <a:pt x="74154" y="235137"/>
                      <a:pt x="75107" y="235137"/>
                    </a:cubicBezTo>
                    <a:lnTo>
                      <a:pt x="15099" y="345627"/>
                    </a:lnTo>
                    <a:lnTo>
                      <a:pt x="27482" y="353247"/>
                    </a:lnTo>
                    <a:lnTo>
                      <a:pt x="80822" y="264665"/>
                    </a:lnTo>
                    <a:lnTo>
                      <a:pt x="124637" y="192275"/>
                    </a:lnTo>
                    <a:lnTo>
                      <a:pt x="103682" y="180845"/>
                    </a:lnTo>
                    <a:lnTo>
                      <a:pt x="82727" y="219897"/>
                    </a:lnTo>
                    <a:cubicBezTo>
                      <a:pt x="45579" y="203705"/>
                      <a:pt x="26529" y="161795"/>
                      <a:pt x="39864" y="122742"/>
                    </a:cubicBezTo>
                    <a:cubicBezTo>
                      <a:pt x="53199" y="82737"/>
                      <a:pt x="95109" y="60830"/>
                      <a:pt x="135114" y="71307"/>
                    </a:cubicBezTo>
                    <a:cubicBezTo>
                      <a:pt x="135114" y="72260"/>
                      <a:pt x="134162" y="73212"/>
                      <a:pt x="134162" y="74165"/>
                    </a:cubicBezTo>
                    <a:cubicBezTo>
                      <a:pt x="127495" y="93215"/>
                      <a:pt x="127495" y="113217"/>
                      <a:pt x="133209" y="131315"/>
                    </a:cubicBezTo>
                    <a:cubicBezTo>
                      <a:pt x="132257" y="121790"/>
                      <a:pt x="134162" y="111312"/>
                      <a:pt x="137020" y="101787"/>
                    </a:cubicBezTo>
                    <a:cubicBezTo>
                      <a:pt x="151307" y="58925"/>
                      <a:pt x="197979" y="36065"/>
                      <a:pt x="239889" y="50352"/>
                    </a:cubicBezTo>
                    <a:cubicBezTo>
                      <a:pt x="282752" y="64640"/>
                      <a:pt x="305612" y="111312"/>
                      <a:pt x="291324" y="153222"/>
                    </a:cubicBezTo>
                    <a:cubicBezTo>
                      <a:pt x="284657" y="173225"/>
                      <a:pt x="270370" y="189417"/>
                      <a:pt x="253224" y="198942"/>
                    </a:cubicBezTo>
                    <a:cubicBezTo>
                      <a:pt x="263702" y="196085"/>
                      <a:pt x="273227" y="191322"/>
                      <a:pt x="282752" y="184655"/>
                    </a:cubicBezTo>
                    <a:cubicBezTo>
                      <a:pt x="293229" y="203705"/>
                      <a:pt x="297040" y="226565"/>
                      <a:pt x="289420" y="249425"/>
                    </a:cubicBezTo>
                    <a:cubicBezTo>
                      <a:pt x="275132" y="291335"/>
                      <a:pt x="230364" y="313242"/>
                      <a:pt x="189407" y="298955"/>
                    </a:cubicBezTo>
                    <a:cubicBezTo>
                      <a:pt x="175120" y="294192"/>
                      <a:pt x="162737" y="285620"/>
                      <a:pt x="154164" y="274190"/>
                    </a:cubicBezTo>
                    <a:lnTo>
                      <a:pt x="186549" y="242757"/>
                    </a:lnTo>
                    <a:lnTo>
                      <a:pt x="170357" y="225612"/>
                    </a:lnTo>
                    <a:lnTo>
                      <a:pt x="114159" y="284667"/>
                    </a:lnTo>
                    <a:lnTo>
                      <a:pt x="40817" y="361820"/>
                    </a:lnTo>
                    <a:lnTo>
                      <a:pt x="51295" y="371345"/>
                    </a:lnTo>
                    <a:lnTo>
                      <a:pt x="137020" y="290382"/>
                    </a:lnTo>
                    <a:cubicBezTo>
                      <a:pt x="148449" y="306575"/>
                      <a:pt x="165595" y="319910"/>
                      <a:pt x="186549" y="326577"/>
                    </a:cubicBezTo>
                    <a:cubicBezTo>
                      <a:pt x="238937" y="343722"/>
                      <a:pt x="295134" y="316100"/>
                      <a:pt x="313232" y="263712"/>
                    </a:cubicBezTo>
                    <a:cubicBezTo>
                      <a:pt x="323709" y="231327"/>
                      <a:pt x="317042" y="197037"/>
                      <a:pt x="297992" y="171320"/>
                    </a:cubicBezTo>
                    <a:cubicBezTo>
                      <a:pt x="307517" y="160842"/>
                      <a:pt x="316090" y="148460"/>
                      <a:pt x="320852" y="134172"/>
                    </a:cubicBezTo>
                    <a:cubicBezTo>
                      <a:pt x="337045" y="84642"/>
                      <a:pt x="309422" y="29397"/>
                      <a:pt x="258940" y="1225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  <p:sp>
            <p:nvSpPr>
              <p:cNvPr id="61" name="자유형: 도형 60">
                <a:extLst>
                  <a:ext uri="{FF2B5EF4-FFF2-40B4-BE49-F238E27FC236}">
                    <a16:creationId xmlns:a16="http://schemas.microsoft.com/office/drawing/2014/main" id="{E39B5F74-BE88-4389-8AA5-AB1FE89FE28D}"/>
                  </a:ext>
                </a:extLst>
              </p:cNvPr>
              <p:cNvSpPr/>
              <p:nvPr/>
            </p:nvSpPr>
            <p:spPr>
              <a:xfrm>
                <a:off x="5452994" y="1001311"/>
                <a:ext cx="350501" cy="583331"/>
              </a:xfrm>
              <a:custGeom>
                <a:avLst/>
                <a:gdLst>
                  <a:gd name="connsiteX0" fmla="*/ 874871 w 1333500"/>
                  <a:gd name="connsiteY0" fmla="*/ 607299 h 2219325"/>
                  <a:gd name="connsiteX1" fmla="*/ 879634 w 1333500"/>
                  <a:gd name="connsiteY1" fmla="*/ 607299 h 2219325"/>
                  <a:gd name="connsiteX2" fmla="*/ 1118711 w 1333500"/>
                  <a:gd name="connsiteY2" fmla="*/ 507286 h 2219325"/>
                  <a:gd name="connsiteX3" fmla="*/ 1328261 w 1333500"/>
                  <a:gd name="connsiteY3" fmla="*/ 104379 h 2219325"/>
                  <a:gd name="connsiteX4" fmla="*/ 1275874 w 1333500"/>
                  <a:gd name="connsiteY4" fmla="*/ 10081 h 2219325"/>
                  <a:gd name="connsiteX5" fmla="*/ 1181576 w 1333500"/>
                  <a:gd name="connsiteY5" fmla="*/ 62469 h 2219325"/>
                  <a:gd name="connsiteX6" fmla="*/ 1012984 w 1333500"/>
                  <a:gd name="connsiteY6" fmla="*/ 397749 h 2219325"/>
                  <a:gd name="connsiteX7" fmla="*/ 874871 w 1333500"/>
                  <a:gd name="connsiteY7" fmla="*/ 455851 h 2219325"/>
                  <a:gd name="connsiteX8" fmla="*/ 814864 w 1333500"/>
                  <a:gd name="connsiteY8" fmla="*/ 450136 h 2219325"/>
                  <a:gd name="connsiteX9" fmla="*/ 750094 w 1333500"/>
                  <a:gd name="connsiteY9" fmla="*/ 442516 h 2219325"/>
                  <a:gd name="connsiteX10" fmla="*/ 746284 w 1333500"/>
                  <a:gd name="connsiteY10" fmla="*/ 442516 h 2219325"/>
                  <a:gd name="connsiteX11" fmla="*/ 382429 w 1333500"/>
                  <a:gd name="connsiteY11" fmla="*/ 442516 h 2219325"/>
                  <a:gd name="connsiteX12" fmla="*/ 358616 w 1333500"/>
                  <a:gd name="connsiteY12" fmla="*/ 446326 h 2219325"/>
                  <a:gd name="connsiteX13" fmla="*/ 248126 w 1333500"/>
                  <a:gd name="connsiteY13" fmla="*/ 493951 h 2219325"/>
                  <a:gd name="connsiteX14" fmla="*/ 7144 w 1333500"/>
                  <a:gd name="connsiteY14" fmla="*/ 1152129 h 2219325"/>
                  <a:gd name="connsiteX15" fmla="*/ 8096 w 1333500"/>
                  <a:gd name="connsiteY15" fmla="*/ 1200706 h 2219325"/>
                  <a:gd name="connsiteX16" fmla="*/ 84296 w 1333500"/>
                  <a:gd name="connsiteY16" fmla="*/ 1275001 h 2219325"/>
                  <a:gd name="connsiteX17" fmla="*/ 86201 w 1333500"/>
                  <a:gd name="connsiteY17" fmla="*/ 1275001 h 2219325"/>
                  <a:gd name="connsiteX18" fmla="*/ 160496 w 1333500"/>
                  <a:gd name="connsiteY18" fmla="*/ 1196896 h 2219325"/>
                  <a:gd name="connsiteX19" fmla="*/ 159544 w 1333500"/>
                  <a:gd name="connsiteY19" fmla="*/ 1153081 h 2219325"/>
                  <a:gd name="connsiteX20" fmla="*/ 261461 w 1333500"/>
                  <a:gd name="connsiteY20" fmla="*/ 705406 h 2219325"/>
                  <a:gd name="connsiteX21" fmla="*/ 308134 w 1333500"/>
                  <a:gd name="connsiteY21" fmla="*/ 644446 h 2219325"/>
                  <a:gd name="connsiteX22" fmla="*/ 308134 w 1333500"/>
                  <a:gd name="connsiteY22" fmla="*/ 1093074 h 2219325"/>
                  <a:gd name="connsiteX23" fmla="*/ 227171 w 1333500"/>
                  <a:gd name="connsiteY23" fmla="*/ 2089389 h 2219325"/>
                  <a:gd name="connsiteX24" fmla="*/ 334804 w 1333500"/>
                  <a:gd name="connsiteY24" fmla="*/ 2216071 h 2219325"/>
                  <a:gd name="connsiteX25" fmla="*/ 461486 w 1333500"/>
                  <a:gd name="connsiteY25" fmla="*/ 2108439 h 2219325"/>
                  <a:gd name="connsiteX26" fmla="*/ 531971 w 1333500"/>
                  <a:gd name="connsiteY26" fmla="*/ 1240711 h 2219325"/>
                  <a:gd name="connsiteX27" fmla="*/ 598646 w 1333500"/>
                  <a:gd name="connsiteY27" fmla="*/ 1240711 h 2219325"/>
                  <a:gd name="connsiteX28" fmla="*/ 669131 w 1333500"/>
                  <a:gd name="connsiteY28" fmla="*/ 2108439 h 2219325"/>
                  <a:gd name="connsiteX29" fmla="*/ 795814 w 1333500"/>
                  <a:gd name="connsiteY29" fmla="*/ 2216071 h 2219325"/>
                  <a:gd name="connsiteX30" fmla="*/ 903446 w 1333500"/>
                  <a:gd name="connsiteY30" fmla="*/ 2089389 h 2219325"/>
                  <a:gd name="connsiteX31" fmla="*/ 824389 w 1333500"/>
                  <a:gd name="connsiteY31" fmla="*/ 1093074 h 2219325"/>
                  <a:gd name="connsiteX32" fmla="*/ 824389 w 1333500"/>
                  <a:gd name="connsiteY32" fmla="*/ 604441 h 2219325"/>
                  <a:gd name="connsiteX33" fmla="*/ 874871 w 1333500"/>
                  <a:gd name="connsiteY33" fmla="*/ 607299 h 22193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1333500" h="2219325">
                    <a:moveTo>
                      <a:pt x="874871" y="607299"/>
                    </a:moveTo>
                    <a:cubicBezTo>
                      <a:pt x="875824" y="607299"/>
                      <a:pt x="877729" y="607299"/>
                      <a:pt x="879634" y="607299"/>
                    </a:cubicBezTo>
                    <a:cubicBezTo>
                      <a:pt x="949166" y="607299"/>
                      <a:pt x="1040606" y="583486"/>
                      <a:pt x="1118711" y="507286"/>
                    </a:cubicBezTo>
                    <a:cubicBezTo>
                      <a:pt x="1199674" y="430134"/>
                      <a:pt x="1270159" y="305356"/>
                      <a:pt x="1328261" y="104379"/>
                    </a:cubicBezTo>
                    <a:cubicBezTo>
                      <a:pt x="1339691" y="64374"/>
                      <a:pt x="1316831" y="21511"/>
                      <a:pt x="1275874" y="10081"/>
                    </a:cubicBezTo>
                    <a:cubicBezTo>
                      <a:pt x="1235869" y="-1349"/>
                      <a:pt x="1193006" y="21511"/>
                      <a:pt x="1181576" y="62469"/>
                    </a:cubicBezTo>
                    <a:cubicBezTo>
                      <a:pt x="1128236" y="248206"/>
                      <a:pt x="1065371" y="348219"/>
                      <a:pt x="1012984" y="397749"/>
                    </a:cubicBezTo>
                    <a:cubicBezTo>
                      <a:pt x="959644" y="447279"/>
                      <a:pt x="918686" y="454899"/>
                      <a:pt x="874871" y="455851"/>
                    </a:cubicBezTo>
                    <a:cubicBezTo>
                      <a:pt x="854869" y="455851"/>
                      <a:pt x="834866" y="452994"/>
                      <a:pt x="814864" y="450136"/>
                    </a:cubicBezTo>
                    <a:cubicBezTo>
                      <a:pt x="794861" y="447279"/>
                      <a:pt x="774859" y="443469"/>
                      <a:pt x="750094" y="442516"/>
                    </a:cubicBezTo>
                    <a:cubicBezTo>
                      <a:pt x="749141" y="442516"/>
                      <a:pt x="747236" y="442516"/>
                      <a:pt x="746284" y="442516"/>
                    </a:cubicBezTo>
                    <a:lnTo>
                      <a:pt x="382429" y="442516"/>
                    </a:lnTo>
                    <a:cubicBezTo>
                      <a:pt x="373856" y="442516"/>
                      <a:pt x="366236" y="444421"/>
                      <a:pt x="358616" y="446326"/>
                    </a:cubicBezTo>
                    <a:cubicBezTo>
                      <a:pt x="318611" y="450136"/>
                      <a:pt x="283369" y="468234"/>
                      <a:pt x="248126" y="493951"/>
                    </a:cubicBezTo>
                    <a:cubicBezTo>
                      <a:pt x="129064" y="583486"/>
                      <a:pt x="8096" y="789226"/>
                      <a:pt x="7144" y="1152129"/>
                    </a:cubicBezTo>
                    <a:cubicBezTo>
                      <a:pt x="7144" y="1168321"/>
                      <a:pt x="7144" y="1183561"/>
                      <a:pt x="8096" y="1200706"/>
                    </a:cubicBezTo>
                    <a:cubicBezTo>
                      <a:pt x="9049" y="1241664"/>
                      <a:pt x="43339" y="1275001"/>
                      <a:pt x="84296" y="1275001"/>
                    </a:cubicBezTo>
                    <a:cubicBezTo>
                      <a:pt x="85249" y="1275001"/>
                      <a:pt x="86201" y="1275001"/>
                      <a:pt x="86201" y="1275001"/>
                    </a:cubicBezTo>
                    <a:cubicBezTo>
                      <a:pt x="128111" y="1274049"/>
                      <a:pt x="161449" y="1238806"/>
                      <a:pt x="160496" y="1196896"/>
                    </a:cubicBezTo>
                    <a:cubicBezTo>
                      <a:pt x="160496" y="1181656"/>
                      <a:pt x="159544" y="1167369"/>
                      <a:pt x="159544" y="1153081"/>
                    </a:cubicBezTo>
                    <a:cubicBezTo>
                      <a:pt x="159544" y="934006"/>
                      <a:pt x="209074" y="791131"/>
                      <a:pt x="261461" y="705406"/>
                    </a:cubicBezTo>
                    <a:cubicBezTo>
                      <a:pt x="277654" y="679689"/>
                      <a:pt x="293846" y="659686"/>
                      <a:pt x="308134" y="644446"/>
                    </a:cubicBezTo>
                    <a:lnTo>
                      <a:pt x="308134" y="1093074"/>
                    </a:lnTo>
                    <a:lnTo>
                      <a:pt x="227171" y="2089389"/>
                    </a:lnTo>
                    <a:cubicBezTo>
                      <a:pt x="221456" y="2154159"/>
                      <a:pt x="270034" y="2211309"/>
                      <a:pt x="334804" y="2216071"/>
                    </a:cubicBezTo>
                    <a:cubicBezTo>
                      <a:pt x="399574" y="2221786"/>
                      <a:pt x="456724" y="2173209"/>
                      <a:pt x="461486" y="2108439"/>
                    </a:cubicBezTo>
                    <a:lnTo>
                      <a:pt x="531971" y="1240711"/>
                    </a:lnTo>
                    <a:lnTo>
                      <a:pt x="598646" y="1240711"/>
                    </a:lnTo>
                    <a:lnTo>
                      <a:pt x="669131" y="2108439"/>
                    </a:lnTo>
                    <a:cubicBezTo>
                      <a:pt x="674846" y="2173209"/>
                      <a:pt x="731044" y="2221786"/>
                      <a:pt x="795814" y="2216071"/>
                    </a:cubicBezTo>
                    <a:cubicBezTo>
                      <a:pt x="860584" y="2210356"/>
                      <a:pt x="909161" y="2154159"/>
                      <a:pt x="903446" y="2089389"/>
                    </a:cubicBezTo>
                    <a:lnTo>
                      <a:pt x="824389" y="1093074"/>
                    </a:lnTo>
                    <a:lnTo>
                      <a:pt x="824389" y="604441"/>
                    </a:lnTo>
                    <a:cubicBezTo>
                      <a:pt x="839629" y="606346"/>
                      <a:pt x="856774" y="607299"/>
                      <a:pt x="874871" y="60729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sz="2000"/>
              </a:p>
            </p:txBody>
          </p:sp>
        </p:grpSp>
      </p:grp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B628DA59-D6DF-4CE5-A446-DE5671EE6484}"/>
              </a:ext>
            </a:extLst>
          </p:cNvPr>
          <p:cNvSpPr/>
          <p:nvPr/>
        </p:nvSpPr>
        <p:spPr>
          <a:xfrm>
            <a:off x="4901502" y="4994814"/>
            <a:ext cx="12154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i="0" u="none" strike="noStrike" kern="1200" cap="none" spc="-100" normalizeH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65AE"/>
                </a:solidFill>
                <a:effectLst/>
                <a:uLnTx/>
                <a:uFillTx/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자진신고자</a:t>
            </a:r>
            <a:endParaRPr kumimoji="1" lang="en-US" altLang="ko-KR" sz="1400" i="0" u="none" strike="noStrike" kern="1200" cap="none" spc="-100" normalizeH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65AE"/>
              </a:solidFill>
              <a:effectLst/>
              <a:uLnTx/>
              <a:uFillTx/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  <a:p>
            <a:pPr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400" spc="-10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65AE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책임감면</a:t>
            </a:r>
            <a:endParaRPr kumimoji="1" lang="ko-KR" altLang="en-US" sz="1400" spc="-1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65AE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62" name="Group 411">
            <a:extLst>
              <a:ext uri="{FF2B5EF4-FFF2-40B4-BE49-F238E27FC236}">
                <a16:creationId xmlns:a16="http://schemas.microsoft.com/office/drawing/2014/main" id="{5467D2B3-A21C-41D8-B361-9CFE4E95220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451337" y="5191554"/>
            <a:ext cx="795605" cy="957671"/>
            <a:chOff x="4380" y="3598"/>
            <a:chExt cx="378" cy="45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63" name="Freeform 412">
              <a:extLst>
                <a:ext uri="{FF2B5EF4-FFF2-40B4-BE49-F238E27FC236}">
                  <a16:creationId xmlns:a16="http://schemas.microsoft.com/office/drawing/2014/main" id="{3E21EB94-7FC9-4347-BD98-BEFB7ED3AF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0" y="3706"/>
              <a:ext cx="235" cy="347"/>
            </a:xfrm>
            <a:custGeom>
              <a:avLst/>
              <a:gdLst>
                <a:gd name="T0" fmla="*/ 297 w 478"/>
                <a:gd name="T1" fmla="*/ 273 h 706"/>
                <a:gd name="T2" fmla="*/ 297 w 478"/>
                <a:gd name="T3" fmla="*/ 72 h 706"/>
                <a:gd name="T4" fmla="*/ 375 w 478"/>
                <a:gd name="T5" fmla="*/ 149 h 706"/>
                <a:gd name="T6" fmla="*/ 403 w 478"/>
                <a:gd name="T7" fmla="*/ 202 h 706"/>
                <a:gd name="T8" fmla="*/ 426 w 478"/>
                <a:gd name="T9" fmla="*/ 242 h 706"/>
                <a:gd name="T10" fmla="*/ 445 w 478"/>
                <a:gd name="T11" fmla="*/ 249 h 706"/>
                <a:gd name="T12" fmla="*/ 470 w 478"/>
                <a:gd name="T13" fmla="*/ 238 h 706"/>
                <a:gd name="T14" fmla="*/ 475 w 478"/>
                <a:gd name="T15" fmla="*/ 205 h 706"/>
                <a:gd name="T16" fmla="*/ 462 w 478"/>
                <a:gd name="T17" fmla="*/ 176 h 706"/>
                <a:gd name="T18" fmla="*/ 361 w 478"/>
                <a:gd name="T19" fmla="*/ 37 h 706"/>
                <a:gd name="T20" fmla="*/ 266 w 478"/>
                <a:gd name="T21" fmla="*/ 0 h 706"/>
                <a:gd name="T22" fmla="*/ 105 w 478"/>
                <a:gd name="T23" fmla="*/ 1 h 706"/>
                <a:gd name="T24" fmla="*/ 20 w 478"/>
                <a:gd name="T25" fmla="*/ 57 h 706"/>
                <a:gd name="T26" fmla="*/ 9 w 478"/>
                <a:gd name="T27" fmla="*/ 160 h 706"/>
                <a:gd name="T28" fmla="*/ 73 w 478"/>
                <a:gd name="T29" fmla="*/ 211 h 706"/>
                <a:gd name="T30" fmla="*/ 83 w 478"/>
                <a:gd name="T31" fmla="*/ 214 h 706"/>
                <a:gd name="T32" fmla="*/ 144 w 478"/>
                <a:gd name="T33" fmla="*/ 221 h 706"/>
                <a:gd name="T34" fmla="*/ 179 w 478"/>
                <a:gd name="T35" fmla="*/ 219 h 706"/>
                <a:gd name="T36" fmla="*/ 166 w 478"/>
                <a:gd name="T37" fmla="*/ 156 h 706"/>
                <a:gd name="T38" fmla="*/ 131 w 478"/>
                <a:gd name="T39" fmla="*/ 157 h 706"/>
                <a:gd name="T40" fmla="*/ 76 w 478"/>
                <a:gd name="T41" fmla="*/ 142 h 706"/>
                <a:gd name="T42" fmla="*/ 67 w 478"/>
                <a:gd name="T43" fmla="*/ 132 h 706"/>
                <a:gd name="T44" fmla="*/ 81 w 478"/>
                <a:gd name="T45" fmla="*/ 82 h 706"/>
                <a:gd name="T46" fmla="*/ 81 w 478"/>
                <a:gd name="T47" fmla="*/ 137 h 706"/>
                <a:gd name="T48" fmla="*/ 132 w 478"/>
                <a:gd name="T49" fmla="*/ 149 h 706"/>
                <a:gd name="T50" fmla="*/ 251 w 478"/>
                <a:gd name="T51" fmla="*/ 96 h 706"/>
                <a:gd name="T52" fmla="*/ 223 w 478"/>
                <a:gd name="T53" fmla="*/ 277 h 706"/>
                <a:gd name="T54" fmla="*/ 180 w 478"/>
                <a:gd name="T55" fmla="*/ 271 h 706"/>
                <a:gd name="T56" fmla="*/ 120 w 478"/>
                <a:gd name="T57" fmla="*/ 228 h 706"/>
                <a:gd name="T58" fmla="*/ 81 w 478"/>
                <a:gd name="T59" fmla="*/ 222 h 706"/>
                <a:gd name="T60" fmla="*/ 81 w 478"/>
                <a:gd name="T61" fmla="*/ 305 h 706"/>
                <a:gd name="T62" fmla="*/ 130 w 478"/>
                <a:gd name="T63" fmla="*/ 706 h 706"/>
                <a:gd name="T64" fmla="*/ 180 w 478"/>
                <a:gd name="T65" fmla="*/ 335 h 706"/>
                <a:gd name="T66" fmla="*/ 198 w 478"/>
                <a:gd name="T67" fmla="*/ 657 h 706"/>
                <a:gd name="T68" fmla="*/ 297 w 478"/>
                <a:gd name="T69" fmla="*/ 657 h 706"/>
                <a:gd name="T70" fmla="*/ 238 w 478"/>
                <a:gd name="T71" fmla="*/ 442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8" h="706">
                  <a:moveTo>
                    <a:pt x="260" y="335"/>
                  </a:moveTo>
                  <a:cubicBezTo>
                    <a:pt x="269" y="313"/>
                    <a:pt x="282" y="292"/>
                    <a:pt x="297" y="273"/>
                  </a:cubicBezTo>
                  <a:cubicBezTo>
                    <a:pt x="297" y="229"/>
                    <a:pt x="297" y="229"/>
                    <a:pt x="297" y="229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304" y="75"/>
                    <a:pt x="312" y="80"/>
                    <a:pt x="321" y="87"/>
                  </a:cubicBezTo>
                  <a:cubicBezTo>
                    <a:pt x="336" y="99"/>
                    <a:pt x="355" y="118"/>
                    <a:pt x="375" y="149"/>
                  </a:cubicBezTo>
                  <a:cubicBezTo>
                    <a:pt x="383" y="162"/>
                    <a:pt x="391" y="177"/>
                    <a:pt x="400" y="195"/>
                  </a:cubicBezTo>
                  <a:cubicBezTo>
                    <a:pt x="401" y="197"/>
                    <a:pt x="402" y="200"/>
                    <a:pt x="403" y="202"/>
                  </a:cubicBezTo>
                  <a:cubicBezTo>
                    <a:pt x="408" y="211"/>
                    <a:pt x="412" y="220"/>
                    <a:pt x="416" y="230"/>
                  </a:cubicBezTo>
                  <a:cubicBezTo>
                    <a:pt x="418" y="235"/>
                    <a:pt x="422" y="239"/>
                    <a:pt x="426" y="242"/>
                  </a:cubicBezTo>
                  <a:cubicBezTo>
                    <a:pt x="428" y="244"/>
                    <a:pt x="431" y="246"/>
                    <a:pt x="434" y="247"/>
                  </a:cubicBezTo>
                  <a:cubicBezTo>
                    <a:pt x="438" y="249"/>
                    <a:pt x="442" y="249"/>
                    <a:pt x="445" y="249"/>
                  </a:cubicBezTo>
                  <a:cubicBezTo>
                    <a:pt x="450" y="249"/>
                    <a:pt x="454" y="248"/>
                    <a:pt x="458" y="247"/>
                  </a:cubicBezTo>
                  <a:cubicBezTo>
                    <a:pt x="463" y="245"/>
                    <a:pt x="467" y="241"/>
                    <a:pt x="470" y="238"/>
                  </a:cubicBezTo>
                  <a:cubicBezTo>
                    <a:pt x="472" y="235"/>
                    <a:pt x="474" y="232"/>
                    <a:pt x="475" y="229"/>
                  </a:cubicBezTo>
                  <a:cubicBezTo>
                    <a:pt x="478" y="221"/>
                    <a:pt x="478" y="213"/>
                    <a:pt x="475" y="205"/>
                  </a:cubicBezTo>
                  <a:cubicBezTo>
                    <a:pt x="472" y="198"/>
                    <a:pt x="469" y="191"/>
                    <a:pt x="466" y="184"/>
                  </a:cubicBezTo>
                  <a:cubicBezTo>
                    <a:pt x="464" y="181"/>
                    <a:pt x="463" y="179"/>
                    <a:pt x="462" y="176"/>
                  </a:cubicBezTo>
                  <a:cubicBezTo>
                    <a:pt x="453" y="157"/>
                    <a:pt x="443" y="139"/>
                    <a:pt x="434" y="124"/>
                  </a:cubicBezTo>
                  <a:cubicBezTo>
                    <a:pt x="409" y="83"/>
                    <a:pt x="384" y="55"/>
                    <a:pt x="361" y="37"/>
                  </a:cubicBezTo>
                  <a:cubicBezTo>
                    <a:pt x="326" y="9"/>
                    <a:pt x="295" y="2"/>
                    <a:pt x="277" y="2"/>
                  </a:cubicBezTo>
                  <a:cubicBezTo>
                    <a:pt x="273" y="1"/>
                    <a:pt x="270" y="0"/>
                    <a:pt x="266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0" y="0"/>
                    <a:pt x="107" y="0"/>
                    <a:pt x="105" y="1"/>
                  </a:cubicBezTo>
                  <a:cubicBezTo>
                    <a:pt x="92" y="2"/>
                    <a:pt x="79" y="6"/>
                    <a:pt x="67" y="12"/>
                  </a:cubicBezTo>
                  <a:cubicBezTo>
                    <a:pt x="48" y="23"/>
                    <a:pt x="32" y="38"/>
                    <a:pt x="20" y="57"/>
                  </a:cubicBezTo>
                  <a:cubicBezTo>
                    <a:pt x="8" y="75"/>
                    <a:pt x="0" y="97"/>
                    <a:pt x="0" y="120"/>
                  </a:cubicBezTo>
                  <a:cubicBezTo>
                    <a:pt x="0" y="134"/>
                    <a:pt x="3" y="148"/>
                    <a:pt x="9" y="160"/>
                  </a:cubicBezTo>
                  <a:cubicBezTo>
                    <a:pt x="19" y="180"/>
                    <a:pt x="36" y="196"/>
                    <a:pt x="59" y="206"/>
                  </a:cubicBezTo>
                  <a:cubicBezTo>
                    <a:pt x="64" y="208"/>
                    <a:pt x="68" y="210"/>
                    <a:pt x="73" y="211"/>
                  </a:cubicBezTo>
                  <a:cubicBezTo>
                    <a:pt x="76" y="212"/>
                    <a:pt x="78" y="213"/>
                    <a:pt x="81" y="214"/>
                  </a:cubicBezTo>
                  <a:cubicBezTo>
                    <a:pt x="82" y="214"/>
                    <a:pt x="82" y="214"/>
                    <a:pt x="83" y="214"/>
                  </a:cubicBezTo>
                  <a:cubicBezTo>
                    <a:pt x="95" y="217"/>
                    <a:pt x="107" y="219"/>
                    <a:pt x="121" y="220"/>
                  </a:cubicBezTo>
                  <a:cubicBezTo>
                    <a:pt x="129" y="221"/>
                    <a:pt x="136" y="221"/>
                    <a:pt x="144" y="221"/>
                  </a:cubicBezTo>
                  <a:cubicBezTo>
                    <a:pt x="153" y="221"/>
                    <a:pt x="161" y="221"/>
                    <a:pt x="170" y="220"/>
                  </a:cubicBezTo>
                  <a:cubicBezTo>
                    <a:pt x="173" y="220"/>
                    <a:pt x="176" y="219"/>
                    <a:pt x="179" y="219"/>
                  </a:cubicBezTo>
                  <a:cubicBezTo>
                    <a:pt x="192" y="214"/>
                    <a:pt x="201" y="201"/>
                    <a:pt x="200" y="186"/>
                  </a:cubicBezTo>
                  <a:cubicBezTo>
                    <a:pt x="199" y="169"/>
                    <a:pt x="184" y="155"/>
                    <a:pt x="166" y="156"/>
                  </a:cubicBezTo>
                  <a:cubicBezTo>
                    <a:pt x="159" y="157"/>
                    <a:pt x="151" y="157"/>
                    <a:pt x="145" y="157"/>
                  </a:cubicBezTo>
                  <a:cubicBezTo>
                    <a:pt x="140" y="157"/>
                    <a:pt x="135" y="157"/>
                    <a:pt x="131" y="157"/>
                  </a:cubicBezTo>
                  <a:cubicBezTo>
                    <a:pt x="107" y="156"/>
                    <a:pt x="91" y="151"/>
                    <a:pt x="81" y="146"/>
                  </a:cubicBezTo>
                  <a:cubicBezTo>
                    <a:pt x="79" y="144"/>
                    <a:pt x="77" y="143"/>
                    <a:pt x="76" y="142"/>
                  </a:cubicBezTo>
                  <a:cubicBezTo>
                    <a:pt x="75" y="141"/>
                    <a:pt x="74" y="141"/>
                    <a:pt x="73" y="140"/>
                  </a:cubicBezTo>
                  <a:cubicBezTo>
                    <a:pt x="70" y="137"/>
                    <a:pt x="68" y="135"/>
                    <a:pt x="67" y="132"/>
                  </a:cubicBezTo>
                  <a:cubicBezTo>
                    <a:pt x="65" y="129"/>
                    <a:pt x="64" y="125"/>
                    <a:pt x="64" y="120"/>
                  </a:cubicBezTo>
                  <a:cubicBezTo>
                    <a:pt x="64" y="110"/>
                    <a:pt x="70" y="94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1" y="137"/>
                    <a:pt x="81" y="137"/>
                    <a:pt x="81" y="137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91" y="142"/>
                    <a:pt x="106" y="148"/>
                    <a:pt x="132" y="149"/>
                  </a:cubicBezTo>
                  <a:cubicBezTo>
                    <a:pt x="143" y="79"/>
                    <a:pt x="143" y="79"/>
                    <a:pt x="143" y="79"/>
                  </a:cubicBezTo>
                  <a:cubicBezTo>
                    <a:pt x="251" y="96"/>
                    <a:pt x="251" y="96"/>
                    <a:pt x="251" y="96"/>
                  </a:cubicBezTo>
                  <a:cubicBezTo>
                    <a:pt x="238" y="180"/>
                    <a:pt x="238" y="180"/>
                    <a:pt x="238" y="180"/>
                  </a:cubicBezTo>
                  <a:cubicBezTo>
                    <a:pt x="223" y="277"/>
                    <a:pt x="223" y="277"/>
                    <a:pt x="223" y="277"/>
                  </a:cubicBezTo>
                  <a:cubicBezTo>
                    <a:pt x="198" y="274"/>
                    <a:pt x="198" y="274"/>
                    <a:pt x="198" y="274"/>
                  </a:cubicBezTo>
                  <a:cubicBezTo>
                    <a:pt x="180" y="271"/>
                    <a:pt x="180" y="271"/>
                    <a:pt x="180" y="271"/>
                  </a:cubicBezTo>
                  <a:cubicBezTo>
                    <a:pt x="115" y="260"/>
                    <a:pt x="115" y="260"/>
                    <a:pt x="115" y="260"/>
                  </a:cubicBezTo>
                  <a:cubicBezTo>
                    <a:pt x="120" y="228"/>
                    <a:pt x="120" y="228"/>
                    <a:pt x="120" y="228"/>
                  </a:cubicBezTo>
                  <a:cubicBezTo>
                    <a:pt x="106" y="227"/>
                    <a:pt x="93" y="225"/>
                    <a:pt x="81" y="222"/>
                  </a:cubicBezTo>
                  <a:cubicBezTo>
                    <a:pt x="81" y="222"/>
                    <a:pt x="81" y="222"/>
                    <a:pt x="81" y="222"/>
                  </a:cubicBezTo>
                  <a:cubicBezTo>
                    <a:pt x="81" y="229"/>
                    <a:pt x="81" y="229"/>
                    <a:pt x="81" y="229"/>
                  </a:cubicBezTo>
                  <a:cubicBezTo>
                    <a:pt x="81" y="305"/>
                    <a:pt x="81" y="305"/>
                    <a:pt x="81" y="305"/>
                  </a:cubicBezTo>
                  <a:cubicBezTo>
                    <a:pt x="81" y="657"/>
                    <a:pt x="81" y="657"/>
                    <a:pt x="81" y="657"/>
                  </a:cubicBezTo>
                  <a:cubicBezTo>
                    <a:pt x="81" y="684"/>
                    <a:pt x="103" y="706"/>
                    <a:pt x="130" y="706"/>
                  </a:cubicBezTo>
                  <a:cubicBezTo>
                    <a:pt x="158" y="706"/>
                    <a:pt x="180" y="684"/>
                    <a:pt x="180" y="657"/>
                  </a:cubicBezTo>
                  <a:cubicBezTo>
                    <a:pt x="180" y="335"/>
                    <a:pt x="180" y="335"/>
                    <a:pt x="180" y="335"/>
                  </a:cubicBezTo>
                  <a:cubicBezTo>
                    <a:pt x="198" y="335"/>
                    <a:pt x="198" y="335"/>
                    <a:pt x="198" y="335"/>
                  </a:cubicBezTo>
                  <a:cubicBezTo>
                    <a:pt x="198" y="657"/>
                    <a:pt x="198" y="657"/>
                    <a:pt x="198" y="657"/>
                  </a:cubicBezTo>
                  <a:cubicBezTo>
                    <a:pt x="198" y="684"/>
                    <a:pt x="221" y="706"/>
                    <a:pt x="248" y="706"/>
                  </a:cubicBezTo>
                  <a:cubicBezTo>
                    <a:pt x="275" y="706"/>
                    <a:pt x="297" y="684"/>
                    <a:pt x="297" y="657"/>
                  </a:cubicBezTo>
                  <a:cubicBezTo>
                    <a:pt x="297" y="610"/>
                    <a:pt x="297" y="610"/>
                    <a:pt x="297" y="610"/>
                  </a:cubicBezTo>
                  <a:cubicBezTo>
                    <a:pt x="260" y="564"/>
                    <a:pt x="238" y="505"/>
                    <a:pt x="238" y="442"/>
                  </a:cubicBezTo>
                  <a:cubicBezTo>
                    <a:pt x="238" y="404"/>
                    <a:pt x="245" y="368"/>
                    <a:pt x="260" y="3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64" name="Freeform 413">
              <a:extLst>
                <a:ext uri="{FF2B5EF4-FFF2-40B4-BE49-F238E27FC236}">
                  <a16:creationId xmlns:a16="http://schemas.microsoft.com/office/drawing/2014/main" id="{F1724EB8-6EAC-4534-9CD9-F03AFE07D9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" y="3598"/>
              <a:ext cx="98" cy="97"/>
            </a:xfrm>
            <a:custGeom>
              <a:avLst/>
              <a:gdLst>
                <a:gd name="T0" fmla="*/ 11 w 198"/>
                <a:gd name="T1" fmla="*/ 79 h 198"/>
                <a:gd name="T2" fmla="*/ 119 w 198"/>
                <a:gd name="T3" fmla="*/ 12 h 198"/>
                <a:gd name="T4" fmla="*/ 187 w 198"/>
                <a:gd name="T5" fmla="*/ 120 h 198"/>
                <a:gd name="T6" fmla="*/ 79 w 198"/>
                <a:gd name="T7" fmla="*/ 187 h 198"/>
                <a:gd name="T8" fmla="*/ 11 w 198"/>
                <a:gd name="T9" fmla="*/ 79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198">
                  <a:moveTo>
                    <a:pt x="11" y="79"/>
                  </a:moveTo>
                  <a:cubicBezTo>
                    <a:pt x="23" y="30"/>
                    <a:pt x="71" y="0"/>
                    <a:pt x="119" y="12"/>
                  </a:cubicBezTo>
                  <a:cubicBezTo>
                    <a:pt x="168" y="23"/>
                    <a:pt x="198" y="71"/>
                    <a:pt x="187" y="120"/>
                  </a:cubicBezTo>
                  <a:cubicBezTo>
                    <a:pt x="175" y="168"/>
                    <a:pt x="127" y="198"/>
                    <a:pt x="79" y="187"/>
                  </a:cubicBezTo>
                  <a:cubicBezTo>
                    <a:pt x="30" y="176"/>
                    <a:pt x="0" y="127"/>
                    <a:pt x="11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65" name="Freeform 414">
              <a:extLst>
                <a:ext uri="{FF2B5EF4-FFF2-40B4-BE49-F238E27FC236}">
                  <a16:creationId xmlns:a16="http://schemas.microsoft.com/office/drawing/2014/main" id="{60AC4804-C846-4AE1-B535-2BBFDA93F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3795"/>
              <a:ext cx="257" cy="257"/>
            </a:xfrm>
            <a:custGeom>
              <a:avLst/>
              <a:gdLst>
                <a:gd name="T0" fmla="*/ 261 w 522"/>
                <a:gd name="T1" fmla="*/ 0 h 522"/>
                <a:gd name="T2" fmla="*/ 228 w 522"/>
                <a:gd name="T3" fmla="*/ 2 h 522"/>
                <a:gd name="T4" fmla="*/ 236 w 522"/>
                <a:gd name="T5" fmla="*/ 21 h 522"/>
                <a:gd name="T6" fmla="*/ 238 w 522"/>
                <a:gd name="T7" fmla="*/ 47 h 522"/>
                <a:gd name="T8" fmla="*/ 261 w 522"/>
                <a:gd name="T9" fmla="*/ 45 h 522"/>
                <a:gd name="T10" fmla="*/ 476 w 522"/>
                <a:gd name="T11" fmla="*/ 261 h 522"/>
                <a:gd name="T12" fmla="*/ 261 w 522"/>
                <a:gd name="T13" fmla="*/ 476 h 522"/>
                <a:gd name="T14" fmla="*/ 51 w 522"/>
                <a:gd name="T15" fmla="*/ 311 h 522"/>
                <a:gd name="T16" fmla="*/ 45 w 522"/>
                <a:gd name="T17" fmla="*/ 261 h 522"/>
                <a:gd name="T18" fmla="*/ 51 w 522"/>
                <a:gd name="T19" fmla="*/ 210 h 522"/>
                <a:gd name="T20" fmla="*/ 171 w 522"/>
                <a:gd name="T21" fmla="*/ 65 h 522"/>
                <a:gd name="T22" fmla="*/ 163 w 522"/>
                <a:gd name="T23" fmla="*/ 52 h 522"/>
                <a:gd name="T24" fmla="*/ 150 w 522"/>
                <a:gd name="T25" fmla="*/ 24 h 522"/>
                <a:gd name="T26" fmla="*/ 51 w 522"/>
                <a:gd name="T27" fmla="*/ 105 h 522"/>
                <a:gd name="T28" fmla="*/ 22 w 522"/>
                <a:gd name="T29" fmla="*/ 154 h 522"/>
                <a:gd name="T30" fmla="*/ 0 w 522"/>
                <a:gd name="T31" fmla="*/ 261 h 522"/>
                <a:gd name="T32" fmla="*/ 51 w 522"/>
                <a:gd name="T33" fmla="*/ 417 h 522"/>
                <a:gd name="T34" fmla="*/ 261 w 522"/>
                <a:gd name="T35" fmla="*/ 522 h 522"/>
                <a:gd name="T36" fmla="*/ 522 w 522"/>
                <a:gd name="T37" fmla="*/ 261 h 522"/>
                <a:gd name="T38" fmla="*/ 261 w 522"/>
                <a:gd name="T39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2" h="522">
                  <a:moveTo>
                    <a:pt x="261" y="0"/>
                  </a:moveTo>
                  <a:cubicBezTo>
                    <a:pt x="250" y="0"/>
                    <a:pt x="239" y="0"/>
                    <a:pt x="228" y="2"/>
                  </a:cubicBezTo>
                  <a:cubicBezTo>
                    <a:pt x="231" y="8"/>
                    <a:pt x="234" y="14"/>
                    <a:pt x="236" y="21"/>
                  </a:cubicBezTo>
                  <a:cubicBezTo>
                    <a:pt x="240" y="29"/>
                    <a:pt x="240" y="38"/>
                    <a:pt x="238" y="47"/>
                  </a:cubicBezTo>
                  <a:cubicBezTo>
                    <a:pt x="246" y="46"/>
                    <a:pt x="253" y="45"/>
                    <a:pt x="261" y="45"/>
                  </a:cubicBezTo>
                  <a:cubicBezTo>
                    <a:pt x="379" y="45"/>
                    <a:pt x="476" y="142"/>
                    <a:pt x="476" y="261"/>
                  </a:cubicBezTo>
                  <a:cubicBezTo>
                    <a:pt x="476" y="379"/>
                    <a:pt x="379" y="476"/>
                    <a:pt x="261" y="476"/>
                  </a:cubicBezTo>
                  <a:cubicBezTo>
                    <a:pt x="159" y="476"/>
                    <a:pt x="74" y="405"/>
                    <a:pt x="51" y="311"/>
                  </a:cubicBezTo>
                  <a:cubicBezTo>
                    <a:pt x="47" y="295"/>
                    <a:pt x="45" y="278"/>
                    <a:pt x="45" y="261"/>
                  </a:cubicBezTo>
                  <a:cubicBezTo>
                    <a:pt x="45" y="243"/>
                    <a:pt x="47" y="227"/>
                    <a:pt x="51" y="210"/>
                  </a:cubicBezTo>
                  <a:cubicBezTo>
                    <a:pt x="67" y="145"/>
                    <a:pt x="112" y="92"/>
                    <a:pt x="171" y="65"/>
                  </a:cubicBezTo>
                  <a:cubicBezTo>
                    <a:pt x="168" y="61"/>
                    <a:pt x="165" y="57"/>
                    <a:pt x="163" y="52"/>
                  </a:cubicBezTo>
                  <a:cubicBezTo>
                    <a:pt x="158" y="42"/>
                    <a:pt x="154" y="33"/>
                    <a:pt x="150" y="24"/>
                  </a:cubicBezTo>
                  <a:cubicBezTo>
                    <a:pt x="111" y="43"/>
                    <a:pt x="77" y="70"/>
                    <a:pt x="51" y="105"/>
                  </a:cubicBezTo>
                  <a:cubicBezTo>
                    <a:pt x="40" y="120"/>
                    <a:pt x="30" y="137"/>
                    <a:pt x="22" y="154"/>
                  </a:cubicBezTo>
                  <a:cubicBezTo>
                    <a:pt x="8" y="187"/>
                    <a:pt x="0" y="223"/>
                    <a:pt x="0" y="261"/>
                  </a:cubicBezTo>
                  <a:cubicBezTo>
                    <a:pt x="0" y="319"/>
                    <a:pt x="19" y="373"/>
                    <a:pt x="51" y="417"/>
                  </a:cubicBezTo>
                  <a:cubicBezTo>
                    <a:pt x="99" y="480"/>
                    <a:pt x="175" y="522"/>
                    <a:pt x="261" y="522"/>
                  </a:cubicBezTo>
                  <a:cubicBezTo>
                    <a:pt x="405" y="522"/>
                    <a:pt x="522" y="405"/>
                    <a:pt x="522" y="261"/>
                  </a:cubicBezTo>
                  <a:cubicBezTo>
                    <a:pt x="522" y="117"/>
                    <a:pt x="405" y="0"/>
                    <a:pt x="26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66" name="Freeform 415">
              <a:extLst>
                <a:ext uri="{FF2B5EF4-FFF2-40B4-BE49-F238E27FC236}">
                  <a16:creationId xmlns:a16="http://schemas.microsoft.com/office/drawing/2014/main" id="{695E1A79-15CB-412F-86E7-5F77B1CCF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0" y="3944"/>
              <a:ext cx="110" cy="43"/>
            </a:xfrm>
            <a:custGeom>
              <a:avLst/>
              <a:gdLst>
                <a:gd name="T0" fmla="*/ 112 w 224"/>
                <a:gd name="T1" fmla="*/ 42 h 87"/>
                <a:gd name="T2" fmla="*/ 42 w 224"/>
                <a:gd name="T3" fmla="*/ 0 h 87"/>
                <a:gd name="T4" fmla="*/ 0 w 224"/>
                <a:gd name="T5" fmla="*/ 87 h 87"/>
                <a:gd name="T6" fmla="*/ 224 w 224"/>
                <a:gd name="T7" fmla="*/ 87 h 87"/>
                <a:gd name="T8" fmla="*/ 183 w 224"/>
                <a:gd name="T9" fmla="*/ 0 h 87"/>
                <a:gd name="T10" fmla="*/ 112 w 224"/>
                <a:gd name="T11" fmla="*/ 4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4" h="87">
                  <a:moveTo>
                    <a:pt x="112" y="42"/>
                  </a:moveTo>
                  <a:cubicBezTo>
                    <a:pt x="83" y="42"/>
                    <a:pt x="57" y="25"/>
                    <a:pt x="42" y="0"/>
                  </a:cubicBezTo>
                  <a:cubicBezTo>
                    <a:pt x="16" y="21"/>
                    <a:pt x="0" y="52"/>
                    <a:pt x="0" y="87"/>
                  </a:cubicBezTo>
                  <a:cubicBezTo>
                    <a:pt x="224" y="87"/>
                    <a:pt x="224" y="87"/>
                    <a:pt x="224" y="87"/>
                  </a:cubicBezTo>
                  <a:cubicBezTo>
                    <a:pt x="224" y="52"/>
                    <a:pt x="208" y="21"/>
                    <a:pt x="183" y="0"/>
                  </a:cubicBezTo>
                  <a:cubicBezTo>
                    <a:pt x="167" y="25"/>
                    <a:pt x="142" y="42"/>
                    <a:pt x="112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67" name="Oval 416">
              <a:extLst>
                <a:ext uri="{FF2B5EF4-FFF2-40B4-BE49-F238E27FC236}">
                  <a16:creationId xmlns:a16="http://schemas.microsoft.com/office/drawing/2014/main" id="{081F1DC7-C1FB-4412-A587-09369682DE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0" y="3877"/>
              <a:ext cx="71" cy="8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68" name="Freeform 417">
              <a:extLst>
                <a:ext uri="{FF2B5EF4-FFF2-40B4-BE49-F238E27FC236}">
                  <a16:creationId xmlns:a16="http://schemas.microsoft.com/office/drawing/2014/main" id="{DFDD7995-7896-472B-A923-CFF5516EDC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" y="3899"/>
              <a:ext cx="54" cy="38"/>
            </a:xfrm>
            <a:custGeom>
              <a:avLst/>
              <a:gdLst>
                <a:gd name="T0" fmla="*/ 74 w 111"/>
                <a:gd name="T1" fmla="*/ 0 h 77"/>
                <a:gd name="T2" fmla="*/ 12 w 111"/>
                <a:gd name="T3" fmla="*/ 37 h 77"/>
                <a:gd name="T4" fmla="*/ 8 w 111"/>
                <a:gd name="T5" fmla="*/ 36 h 77"/>
                <a:gd name="T6" fmla="*/ 8 w 111"/>
                <a:gd name="T7" fmla="*/ 37 h 77"/>
                <a:gd name="T8" fmla="*/ 0 w 111"/>
                <a:gd name="T9" fmla="*/ 77 h 77"/>
                <a:gd name="T10" fmla="*/ 111 w 111"/>
                <a:gd name="T11" fmla="*/ 77 h 77"/>
                <a:gd name="T12" fmla="*/ 74 w 111"/>
                <a:gd name="T1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77">
                  <a:moveTo>
                    <a:pt x="74" y="0"/>
                  </a:moveTo>
                  <a:cubicBezTo>
                    <a:pt x="61" y="22"/>
                    <a:pt x="38" y="37"/>
                    <a:pt x="12" y="37"/>
                  </a:cubicBezTo>
                  <a:cubicBezTo>
                    <a:pt x="11" y="37"/>
                    <a:pt x="9" y="36"/>
                    <a:pt x="8" y="36"/>
                  </a:cubicBezTo>
                  <a:cubicBezTo>
                    <a:pt x="8" y="36"/>
                    <a:pt x="8" y="37"/>
                    <a:pt x="8" y="37"/>
                  </a:cubicBezTo>
                  <a:cubicBezTo>
                    <a:pt x="8" y="51"/>
                    <a:pt x="5" y="65"/>
                    <a:pt x="0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1" y="46"/>
                    <a:pt x="97" y="18"/>
                    <a:pt x="7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69" name="Freeform 418">
              <a:extLst>
                <a:ext uri="{FF2B5EF4-FFF2-40B4-BE49-F238E27FC236}">
                  <a16:creationId xmlns:a16="http://schemas.microsoft.com/office/drawing/2014/main" id="{021D8D58-D50D-452C-BD21-5C6B12469F7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" y="3840"/>
              <a:ext cx="62" cy="71"/>
            </a:xfrm>
            <a:custGeom>
              <a:avLst/>
              <a:gdLst>
                <a:gd name="T0" fmla="*/ 63 w 126"/>
                <a:gd name="T1" fmla="*/ 0 h 144"/>
                <a:gd name="T2" fmla="*/ 0 w 126"/>
                <a:gd name="T3" fmla="*/ 66 h 144"/>
                <a:gd name="T4" fmla="*/ 58 w 126"/>
                <a:gd name="T5" fmla="*/ 144 h 144"/>
                <a:gd name="T6" fmla="*/ 63 w 126"/>
                <a:gd name="T7" fmla="*/ 144 h 144"/>
                <a:gd name="T8" fmla="*/ 126 w 126"/>
                <a:gd name="T9" fmla="*/ 72 h 144"/>
                <a:gd name="T10" fmla="*/ 63 w 126"/>
                <a:gd name="T11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144">
                  <a:moveTo>
                    <a:pt x="63" y="0"/>
                  </a:moveTo>
                  <a:cubicBezTo>
                    <a:pt x="30" y="0"/>
                    <a:pt x="3" y="29"/>
                    <a:pt x="0" y="66"/>
                  </a:cubicBezTo>
                  <a:cubicBezTo>
                    <a:pt x="31" y="77"/>
                    <a:pt x="53" y="107"/>
                    <a:pt x="58" y="144"/>
                  </a:cubicBezTo>
                  <a:cubicBezTo>
                    <a:pt x="60" y="144"/>
                    <a:pt x="61" y="144"/>
                    <a:pt x="63" y="144"/>
                  </a:cubicBezTo>
                  <a:cubicBezTo>
                    <a:pt x="98" y="144"/>
                    <a:pt x="126" y="112"/>
                    <a:pt x="126" y="72"/>
                  </a:cubicBezTo>
                  <a:cubicBezTo>
                    <a:pt x="126" y="32"/>
                    <a:pt x="98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</p:grpSp>
      <p:grpSp>
        <p:nvGrpSpPr>
          <p:cNvPr id="79" name="그룹 78">
            <a:extLst>
              <a:ext uri="{FF2B5EF4-FFF2-40B4-BE49-F238E27FC236}">
                <a16:creationId xmlns:a16="http://schemas.microsoft.com/office/drawing/2014/main" id="{935E6384-C7AA-4A58-ACC7-7B3B20BC3FA3}"/>
              </a:ext>
            </a:extLst>
          </p:cNvPr>
          <p:cNvGrpSpPr/>
          <p:nvPr/>
        </p:nvGrpSpPr>
        <p:grpSpPr>
          <a:xfrm>
            <a:off x="466981" y="1246440"/>
            <a:ext cx="8831814" cy="675302"/>
            <a:chOff x="466981" y="1246440"/>
            <a:chExt cx="8831814" cy="675302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1EF52065-667D-4DA5-A1D1-47FCDEF26807}"/>
                </a:ext>
              </a:extLst>
            </p:cNvPr>
            <p:cNvSpPr txBox="1"/>
            <p:nvPr/>
          </p:nvSpPr>
          <p:spPr>
            <a:xfrm>
              <a:off x="607511" y="1488354"/>
              <a:ext cx="8691284" cy="433388"/>
            </a:xfrm>
            <a:prstGeom prst="rect">
              <a:avLst/>
            </a:prstGeom>
            <a:solidFill>
              <a:srgbClr val="2F6894"/>
            </a:solidFill>
          </p:spPr>
          <p:txBody>
            <a:bodyPr wrap="square" lIns="144000">
              <a:spAutoFit/>
            </a:bodyPr>
            <a:lstStyle/>
            <a:p>
              <a:pPr marL="416560" indent="-416560" algn="ctr" fontAlgn="base">
                <a:lnSpc>
                  <a:spcPct val="120000"/>
                </a:lnSpc>
              </a:pPr>
              <a:r>
                <a:rPr lang="ko-KR" altLang="en-US" sz="2000" spc="-70" dirty="0" err="1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신고자에</a:t>
              </a:r>
              <a:r>
                <a:rPr lang="ko-KR" altLang="en-US" sz="2000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대한 </a:t>
              </a:r>
              <a:r>
                <a:rPr lang="ko-KR" altLang="en-US" sz="2000" spc="-7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보호</a:t>
              </a:r>
            </a:p>
          </p:txBody>
        </p:sp>
        <p:grpSp>
          <p:nvGrpSpPr>
            <p:cNvPr id="81" name="그룹 80">
              <a:extLst>
                <a:ext uri="{FF2B5EF4-FFF2-40B4-BE49-F238E27FC236}">
                  <a16:creationId xmlns:a16="http://schemas.microsoft.com/office/drawing/2014/main" id="{E03C0D77-C3F2-494C-A5A5-1B2C3CF3CA9C}"/>
                </a:ext>
              </a:extLst>
            </p:cNvPr>
            <p:cNvGrpSpPr/>
            <p:nvPr/>
          </p:nvGrpSpPr>
          <p:grpSpPr>
            <a:xfrm>
              <a:off x="466981" y="1246440"/>
              <a:ext cx="742830" cy="380409"/>
              <a:chOff x="273306" y="1255965"/>
              <a:chExt cx="742830" cy="380409"/>
            </a:xfrm>
          </p:grpSpPr>
          <p:sp>
            <p:nvSpPr>
              <p:cNvPr id="82" name="직각 삼각형 81">
                <a:extLst>
                  <a:ext uri="{FF2B5EF4-FFF2-40B4-BE49-F238E27FC236}">
                    <a16:creationId xmlns:a16="http://schemas.microsoft.com/office/drawing/2014/main" id="{BC4AE497-A0D7-42D9-99F3-A49620ADF177}"/>
                  </a:ext>
                </a:extLst>
              </p:cNvPr>
              <p:cNvSpPr/>
              <p:nvPr/>
            </p:nvSpPr>
            <p:spPr>
              <a:xfrm rot="10800000">
                <a:off x="273307" y="1494893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83" name="직사각형 82">
                <a:extLst>
                  <a:ext uri="{FF2B5EF4-FFF2-40B4-BE49-F238E27FC236}">
                    <a16:creationId xmlns:a16="http://schemas.microsoft.com/office/drawing/2014/main" id="{03016E53-CC94-4F6F-A1FB-8342E0784DBF}"/>
                  </a:ext>
                </a:extLst>
              </p:cNvPr>
              <p:cNvSpPr/>
              <p:nvPr/>
            </p:nvSpPr>
            <p:spPr>
              <a:xfrm>
                <a:off x="273306" y="1255965"/>
                <a:ext cx="742830" cy="24198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20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194D41A0-EF12-4BBC-98EA-8F9EBEC03BF4}"/>
              </a:ext>
            </a:extLst>
          </p:cNvPr>
          <p:cNvSpPr/>
          <p:nvPr/>
        </p:nvSpPr>
        <p:spPr>
          <a:xfrm>
            <a:off x="2471697" y="2476500"/>
            <a:ext cx="4976853" cy="1803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5E0FC5F7-068E-49C3-A373-A7C07BFC7230}"/>
              </a:ext>
            </a:extLst>
          </p:cNvPr>
          <p:cNvSpPr/>
          <p:nvPr/>
        </p:nvSpPr>
        <p:spPr>
          <a:xfrm>
            <a:off x="984458" y="2070917"/>
            <a:ext cx="79370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신고자에 대해</a:t>
            </a:r>
            <a: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b="1" kern="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‘공익신고자 보호법’의 내용을 직접 규정 또는 준용하여 보호</a:t>
            </a:r>
            <a:endParaRPr lang="ko-KR" altLang="en-US" kern="0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F689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3" name="사각형: 둥근 모서리 92">
            <a:extLst>
              <a:ext uri="{FF2B5EF4-FFF2-40B4-BE49-F238E27FC236}">
                <a16:creationId xmlns:a16="http://schemas.microsoft.com/office/drawing/2014/main" id="{10B294CA-06B6-4669-B884-44A058C43095}"/>
              </a:ext>
            </a:extLst>
          </p:cNvPr>
          <p:cNvSpPr/>
          <p:nvPr/>
        </p:nvSpPr>
        <p:spPr>
          <a:xfrm>
            <a:off x="1866087" y="2988547"/>
            <a:ext cx="2741863" cy="262653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</p:spPr>
        <p:txBody>
          <a:bodyPr wrap="none" lIns="108000" rIns="108000" anchor="ctr">
            <a:noAutofit/>
          </a:bodyPr>
          <a:lstStyle/>
          <a:p>
            <a:pPr marL="416560" indent="-416560" algn="ctr" fontAlgn="base">
              <a:lnSpc>
                <a:spcPct val="120000"/>
              </a:lnSpc>
            </a:pPr>
            <a:r>
              <a:rPr lang="ko-KR" altLang="en-US" sz="14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직접규정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5389AEA0-21C6-4105-B1E5-701CAF40C57C}"/>
              </a:ext>
            </a:extLst>
          </p:cNvPr>
          <p:cNvSpPr txBox="1"/>
          <p:nvPr/>
        </p:nvSpPr>
        <p:spPr>
          <a:xfrm>
            <a:off x="5589179" y="3428532"/>
            <a:ext cx="2191694" cy="951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1925" indent="-161925" latinLnBrk="0">
              <a:lnSpc>
                <a:spcPct val="110000"/>
              </a:lnSpc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신고자등의</a:t>
            </a: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비밀보장 의무</a:t>
            </a:r>
            <a:endParaRPr lang="en-US" altLang="ko-KR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61925" indent="-161925" latinLnBrk="0">
              <a:lnSpc>
                <a:spcPct val="110000"/>
              </a:lnSpc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보호조치 신청에 대한 조사</a:t>
            </a:r>
            <a: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</a:p>
          <a:p>
            <a:pPr marL="161925" indent="-161925" latinLnBrk="0">
              <a:lnSpc>
                <a:spcPct val="110000"/>
              </a:lnSpc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특별보호조치 등</a:t>
            </a:r>
          </a:p>
        </p:txBody>
      </p:sp>
      <p:sp>
        <p:nvSpPr>
          <p:cNvPr id="96" name="사각형: 둥근 모서리 95">
            <a:extLst>
              <a:ext uri="{FF2B5EF4-FFF2-40B4-BE49-F238E27FC236}">
                <a16:creationId xmlns:a16="http://schemas.microsoft.com/office/drawing/2014/main" id="{AB1E3AC5-664C-48D8-994C-2E8F056FEB83}"/>
              </a:ext>
            </a:extLst>
          </p:cNvPr>
          <p:cNvSpPr/>
          <p:nvPr/>
        </p:nvSpPr>
        <p:spPr>
          <a:xfrm>
            <a:off x="5314095" y="2988547"/>
            <a:ext cx="2741863" cy="262653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 lIns="108000" rIns="108000" anchor="ctr">
            <a:noAutofit/>
          </a:bodyPr>
          <a:lstStyle/>
          <a:p>
            <a:pPr marL="416560" indent="-416560" algn="ctr" fontAlgn="base">
              <a:lnSpc>
                <a:spcPct val="120000"/>
              </a:lnSpc>
            </a:pPr>
            <a:r>
              <a:rPr lang="ko-KR" altLang="en-US" sz="14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준용규정</a:t>
            </a:r>
          </a:p>
        </p:txBody>
      </p:sp>
      <p:cxnSp>
        <p:nvCxnSpPr>
          <p:cNvPr id="97" name="직선 연결선 96">
            <a:extLst>
              <a:ext uri="{FF2B5EF4-FFF2-40B4-BE49-F238E27FC236}">
                <a16:creationId xmlns:a16="http://schemas.microsoft.com/office/drawing/2014/main" id="{BFA91DD3-D80A-4B75-B66F-D988B9FEFEC1}"/>
              </a:ext>
            </a:extLst>
          </p:cNvPr>
          <p:cNvCxnSpPr>
            <a:cxnSpLocks/>
          </p:cNvCxnSpPr>
          <p:nvPr/>
        </p:nvCxnSpPr>
        <p:spPr>
          <a:xfrm>
            <a:off x="4955068" y="2988547"/>
            <a:ext cx="0" cy="1745378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60E12F8B-1AF7-4D81-8F70-AA968AAEFB02}"/>
              </a:ext>
            </a:extLst>
          </p:cNvPr>
          <p:cNvSpPr txBox="1"/>
          <p:nvPr/>
        </p:nvSpPr>
        <p:spPr>
          <a:xfrm>
            <a:off x="2011908" y="3428532"/>
            <a:ext cx="2450220" cy="951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1925" indent="-161925" latinLnBrk="0">
              <a:lnSpc>
                <a:spcPct val="110000"/>
              </a:lnSpc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신고방해</a:t>
            </a: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및 </a:t>
            </a:r>
            <a:r>
              <a:rPr lang="ko-KR" altLang="en-US" sz="1400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취소강요</a:t>
            </a: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금지</a:t>
            </a:r>
            <a:r>
              <a: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</a:p>
          <a:p>
            <a:pPr marL="161925" indent="-161925" latinLnBrk="0">
              <a:lnSpc>
                <a:spcPct val="110000"/>
              </a:lnSpc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b="1" kern="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불이익조치</a:t>
            </a: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금지</a:t>
            </a:r>
            <a:endParaRPr lang="en-US" altLang="ko-KR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61925" indent="-161925" latinLnBrk="0">
              <a:lnSpc>
                <a:spcPct val="110000"/>
              </a:lnSpc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자진신고 등에 대한 책임 감면 등</a:t>
            </a:r>
          </a:p>
        </p:txBody>
      </p:sp>
      <p:grpSp>
        <p:nvGrpSpPr>
          <p:cNvPr id="99" name="Group 235">
            <a:extLst>
              <a:ext uri="{FF2B5EF4-FFF2-40B4-BE49-F238E27FC236}">
                <a16:creationId xmlns:a16="http://schemas.microsoft.com/office/drawing/2014/main" id="{BEB57F6E-CC99-4EB0-9D47-DEE5328A326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386513" y="5191548"/>
            <a:ext cx="661987" cy="957677"/>
            <a:chOff x="2161" y="1442"/>
            <a:chExt cx="314" cy="43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00" name="Freeform 236">
              <a:extLst>
                <a:ext uri="{FF2B5EF4-FFF2-40B4-BE49-F238E27FC236}">
                  <a16:creationId xmlns:a16="http://schemas.microsoft.com/office/drawing/2014/main" id="{E755E165-993A-4CA7-8AAB-968F89023D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1" y="1563"/>
              <a:ext cx="243" cy="314"/>
            </a:xfrm>
            <a:custGeom>
              <a:avLst/>
              <a:gdLst>
                <a:gd name="T0" fmla="*/ 319 w 499"/>
                <a:gd name="T1" fmla="*/ 294 h 710"/>
                <a:gd name="T2" fmla="*/ 319 w 499"/>
                <a:gd name="T3" fmla="*/ 276 h 710"/>
                <a:gd name="T4" fmla="*/ 319 w 499"/>
                <a:gd name="T5" fmla="*/ 269 h 710"/>
                <a:gd name="T6" fmla="*/ 321 w 499"/>
                <a:gd name="T7" fmla="*/ 262 h 710"/>
                <a:gd name="T8" fmla="*/ 326 w 499"/>
                <a:gd name="T9" fmla="*/ 252 h 710"/>
                <a:gd name="T10" fmla="*/ 341 w 499"/>
                <a:gd name="T11" fmla="*/ 241 h 710"/>
                <a:gd name="T12" fmla="*/ 344 w 499"/>
                <a:gd name="T13" fmla="*/ 234 h 710"/>
                <a:gd name="T14" fmla="*/ 344 w 499"/>
                <a:gd name="T15" fmla="*/ 222 h 710"/>
                <a:gd name="T16" fmla="*/ 369 w 499"/>
                <a:gd name="T17" fmla="*/ 103 h 710"/>
                <a:gd name="T18" fmla="*/ 422 w 499"/>
                <a:gd name="T19" fmla="*/ 190 h 710"/>
                <a:gd name="T20" fmla="*/ 431 w 499"/>
                <a:gd name="T21" fmla="*/ 227 h 710"/>
                <a:gd name="T22" fmla="*/ 434 w 499"/>
                <a:gd name="T23" fmla="*/ 246 h 710"/>
                <a:gd name="T24" fmla="*/ 469 w 499"/>
                <a:gd name="T25" fmla="*/ 275 h 710"/>
                <a:gd name="T26" fmla="*/ 487 w 499"/>
                <a:gd name="T27" fmla="*/ 267 h 710"/>
                <a:gd name="T28" fmla="*/ 497 w 499"/>
                <a:gd name="T29" fmla="*/ 231 h 710"/>
                <a:gd name="T30" fmla="*/ 479 w 499"/>
                <a:gd name="T31" fmla="*/ 158 h 710"/>
                <a:gd name="T32" fmla="*/ 333 w 499"/>
                <a:gd name="T33" fmla="*/ 4 h 710"/>
                <a:gd name="T34" fmla="*/ 313 w 499"/>
                <a:gd name="T35" fmla="*/ 0 h 710"/>
                <a:gd name="T36" fmla="*/ 151 w 499"/>
                <a:gd name="T37" fmla="*/ 1 h 710"/>
                <a:gd name="T38" fmla="*/ 68 w 499"/>
                <a:gd name="T39" fmla="*/ 58 h 710"/>
                <a:gd name="T40" fmla="*/ 3 w 499"/>
                <a:gd name="T41" fmla="*/ 321 h 710"/>
                <a:gd name="T42" fmla="*/ 38 w 499"/>
                <a:gd name="T43" fmla="*/ 350 h 710"/>
                <a:gd name="T44" fmla="*/ 64 w 499"/>
                <a:gd name="T45" fmla="*/ 267 h 710"/>
                <a:gd name="T46" fmla="*/ 127 w 499"/>
                <a:gd name="T47" fmla="*/ 88 h 710"/>
                <a:gd name="T48" fmla="*/ 127 w 499"/>
                <a:gd name="T49" fmla="*/ 266 h 710"/>
                <a:gd name="T50" fmla="*/ 99 w 499"/>
                <a:gd name="T51" fmla="*/ 250 h 710"/>
                <a:gd name="T52" fmla="*/ 73 w 499"/>
                <a:gd name="T53" fmla="*/ 270 h 710"/>
                <a:gd name="T54" fmla="*/ 94 w 499"/>
                <a:gd name="T55" fmla="*/ 406 h 710"/>
                <a:gd name="T56" fmla="*/ 119 w 499"/>
                <a:gd name="T57" fmla="*/ 386 h 710"/>
                <a:gd name="T58" fmla="*/ 127 w 499"/>
                <a:gd name="T59" fmla="*/ 294 h 710"/>
                <a:gd name="T60" fmla="*/ 127 w 499"/>
                <a:gd name="T61" fmla="*/ 661 h 710"/>
                <a:gd name="T62" fmla="*/ 226 w 499"/>
                <a:gd name="T63" fmla="*/ 661 h 710"/>
                <a:gd name="T64" fmla="*/ 245 w 499"/>
                <a:gd name="T65" fmla="*/ 335 h 710"/>
                <a:gd name="T66" fmla="*/ 295 w 499"/>
                <a:gd name="T67" fmla="*/ 710 h 710"/>
                <a:gd name="T68" fmla="*/ 344 w 499"/>
                <a:gd name="T69" fmla="*/ 389 h 710"/>
                <a:gd name="T70" fmla="*/ 315 w 499"/>
                <a:gd name="T71" fmla="*/ 335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99" h="710">
                  <a:moveTo>
                    <a:pt x="315" y="335"/>
                  </a:moveTo>
                  <a:cubicBezTo>
                    <a:pt x="312" y="321"/>
                    <a:pt x="314" y="307"/>
                    <a:pt x="319" y="294"/>
                  </a:cubicBezTo>
                  <a:cubicBezTo>
                    <a:pt x="319" y="293"/>
                    <a:pt x="320" y="292"/>
                    <a:pt x="320" y="291"/>
                  </a:cubicBezTo>
                  <a:cubicBezTo>
                    <a:pt x="323" y="283"/>
                    <a:pt x="319" y="276"/>
                    <a:pt x="319" y="276"/>
                  </a:cubicBezTo>
                  <a:cubicBezTo>
                    <a:pt x="317" y="273"/>
                    <a:pt x="317" y="273"/>
                    <a:pt x="317" y="273"/>
                  </a:cubicBezTo>
                  <a:cubicBezTo>
                    <a:pt x="319" y="269"/>
                    <a:pt x="319" y="269"/>
                    <a:pt x="319" y="269"/>
                  </a:cubicBezTo>
                  <a:cubicBezTo>
                    <a:pt x="320" y="266"/>
                    <a:pt x="320" y="266"/>
                    <a:pt x="320" y="266"/>
                  </a:cubicBezTo>
                  <a:cubicBezTo>
                    <a:pt x="321" y="262"/>
                    <a:pt x="321" y="262"/>
                    <a:pt x="321" y="262"/>
                  </a:cubicBezTo>
                  <a:cubicBezTo>
                    <a:pt x="324" y="256"/>
                    <a:pt x="324" y="256"/>
                    <a:pt x="324" y="256"/>
                  </a:cubicBezTo>
                  <a:cubicBezTo>
                    <a:pt x="326" y="252"/>
                    <a:pt x="326" y="252"/>
                    <a:pt x="326" y="252"/>
                  </a:cubicBezTo>
                  <a:cubicBezTo>
                    <a:pt x="330" y="251"/>
                    <a:pt x="330" y="251"/>
                    <a:pt x="330" y="251"/>
                  </a:cubicBezTo>
                  <a:cubicBezTo>
                    <a:pt x="330" y="251"/>
                    <a:pt x="338" y="249"/>
                    <a:pt x="341" y="241"/>
                  </a:cubicBezTo>
                  <a:cubicBezTo>
                    <a:pt x="342" y="239"/>
                    <a:pt x="343" y="237"/>
                    <a:pt x="344" y="235"/>
                  </a:cubicBezTo>
                  <a:cubicBezTo>
                    <a:pt x="344" y="235"/>
                    <a:pt x="344" y="234"/>
                    <a:pt x="344" y="234"/>
                  </a:cubicBezTo>
                  <a:cubicBezTo>
                    <a:pt x="344" y="229"/>
                    <a:pt x="344" y="229"/>
                    <a:pt x="344" y="229"/>
                  </a:cubicBezTo>
                  <a:cubicBezTo>
                    <a:pt x="344" y="226"/>
                    <a:pt x="344" y="224"/>
                    <a:pt x="344" y="222"/>
                  </a:cubicBezTo>
                  <a:cubicBezTo>
                    <a:pt x="344" y="82"/>
                    <a:pt x="344" y="82"/>
                    <a:pt x="344" y="82"/>
                  </a:cubicBezTo>
                  <a:cubicBezTo>
                    <a:pt x="352" y="87"/>
                    <a:pt x="360" y="94"/>
                    <a:pt x="369" y="103"/>
                  </a:cubicBezTo>
                  <a:cubicBezTo>
                    <a:pt x="383" y="117"/>
                    <a:pt x="398" y="135"/>
                    <a:pt x="409" y="158"/>
                  </a:cubicBezTo>
                  <a:cubicBezTo>
                    <a:pt x="414" y="168"/>
                    <a:pt x="419" y="178"/>
                    <a:pt x="422" y="190"/>
                  </a:cubicBezTo>
                  <a:cubicBezTo>
                    <a:pt x="423" y="193"/>
                    <a:pt x="424" y="195"/>
                    <a:pt x="425" y="198"/>
                  </a:cubicBezTo>
                  <a:cubicBezTo>
                    <a:pt x="428" y="207"/>
                    <a:pt x="430" y="217"/>
                    <a:pt x="431" y="227"/>
                  </a:cubicBezTo>
                  <a:cubicBezTo>
                    <a:pt x="432" y="230"/>
                    <a:pt x="432" y="233"/>
                    <a:pt x="433" y="236"/>
                  </a:cubicBezTo>
                  <a:cubicBezTo>
                    <a:pt x="433" y="239"/>
                    <a:pt x="434" y="242"/>
                    <a:pt x="434" y="246"/>
                  </a:cubicBezTo>
                  <a:cubicBezTo>
                    <a:pt x="435" y="262"/>
                    <a:pt x="449" y="275"/>
                    <a:pt x="466" y="275"/>
                  </a:cubicBezTo>
                  <a:cubicBezTo>
                    <a:pt x="467" y="275"/>
                    <a:pt x="468" y="275"/>
                    <a:pt x="469" y="275"/>
                  </a:cubicBezTo>
                  <a:cubicBezTo>
                    <a:pt x="473" y="274"/>
                    <a:pt x="476" y="273"/>
                    <a:pt x="480" y="271"/>
                  </a:cubicBezTo>
                  <a:cubicBezTo>
                    <a:pt x="482" y="270"/>
                    <a:pt x="485" y="269"/>
                    <a:pt x="487" y="267"/>
                  </a:cubicBezTo>
                  <a:cubicBezTo>
                    <a:pt x="494" y="260"/>
                    <a:pt x="499" y="250"/>
                    <a:pt x="498" y="240"/>
                  </a:cubicBezTo>
                  <a:cubicBezTo>
                    <a:pt x="497" y="237"/>
                    <a:pt x="497" y="234"/>
                    <a:pt x="497" y="231"/>
                  </a:cubicBezTo>
                  <a:cubicBezTo>
                    <a:pt x="496" y="226"/>
                    <a:pt x="495" y="222"/>
                    <a:pt x="495" y="218"/>
                  </a:cubicBezTo>
                  <a:cubicBezTo>
                    <a:pt x="491" y="196"/>
                    <a:pt x="486" y="176"/>
                    <a:pt x="479" y="158"/>
                  </a:cubicBezTo>
                  <a:cubicBezTo>
                    <a:pt x="462" y="112"/>
                    <a:pt x="435" y="77"/>
                    <a:pt x="410" y="54"/>
                  </a:cubicBezTo>
                  <a:cubicBezTo>
                    <a:pt x="372" y="18"/>
                    <a:pt x="336" y="5"/>
                    <a:pt x="333" y="4"/>
                  </a:cubicBezTo>
                  <a:cubicBezTo>
                    <a:pt x="330" y="3"/>
                    <a:pt x="327" y="2"/>
                    <a:pt x="324" y="2"/>
                  </a:cubicBezTo>
                  <a:cubicBezTo>
                    <a:pt x="320" y="1"/>
                    <a:pt x="317" y="0"/>
                    <a:pt x="313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56" y="0"/>
                    <a:pt x="153" y="0"/>
                    <a:pt x="151" y="1"/>
                  </a:cubicBezTo>
                  <a:cubicBezTo>
                    <a:pt x="147" y="1"/>
                    <a:pt x="144" y="2"/>
                    <a:pt x="141" y="3"/>
                  </a:cubicBezTo>
                  <a:cubicBezTo>
                    <a:pt x="137" y="4"/>
                    <a:pt x="102" y="18"/>
                    <a:pt x="68" y="58"/>
                  </a:cubicBezTo>
                  <a:cubicBezTo>
                    <a:pt x="33" y="98"/>
                    <a:pt x="0" y="166"/>
                    <a:pt x="0" y="267"/>
                  </a:cubicBezTo>
                  <a:cubicBezTo>
                    <a:pt x="0" y="284"/>
                    <a:pt x="1" y="302"/>
                    <a:pt x="3" y="321"/>
                  </a:cubicBezTo>
                  <a:cubicBezTo>
                    <a:pt x="5" y="338"/>
                    <a:pt x="19" y="350"/>
                    <a:pt x="35" y="350"/>
                  </a:cubicBezTo>
                  <a:cubicBezTo>
                    <a:pt x="36" y="350"/>
                    <a:pt x="37" y="350"/>
                    <a:pt x="38" y="350"/>
                  </a:cubicBezTo>
                  <a:cubicBezTo>
                    <a:pt x="56" y="348"/>
                    <a:pt x="68" y="332"/>
                    <a:pt x="67" y="315"/>
                  </a:cubicBezTo>
                  <a:cubicBezTo>
                    <a:pt x="65" y="298"/>
                    <a:pt x="64" y="282"/>
                    <a:pt x="64" y="267"/>
                  </a:cubicBezTo>
                  <a:cubicBezTo>
                    <a:pt x="64" y="179"/>
                    <a:pt x="91" y="129"/>
                    <a:pt x="116" y="100"/>
                  </a:cubicBezTo>
                  <a:cubicBezTo>
                    <a:pt x="120" y="95"/>
                    <a:pt x="124" y="92"/>
                    <a:pt x="127" y="88"/>
                  </a:cubicBezTo>
                  <a:cubicBezTo>
                    <a:pt x="127" y="229"/>
                    <a:pt x="127" y="229"/>
                    <a:pt x="127" y="229"/>
                  </a:cubicBezTo>
                  <a:cubicBezTo>
                    <a:pt x="127" y="266"/>
                    <a:pt x="127" y="266"/>
                    <a:pt x="127" y="266"/>
                  </a:cubicBezTo>
                  <a:cubicBezTo>
                    <a:pt x="118" y="266"/>
                    <a:pt x="118" y="266"/>
                    <a:pt x="118" y="266"/>
                  </a:cubicBezTo>
                  <a:cubicBezTo>
                    <a:pt x="116" y="257"/>
                    <a:pt x="108" y="250"/>
                    <a:pt x="99" y="250"/>
                  </a:cubicBezTo>
                  <a:cubicBezTo>
                    <a:pt x="94" y="250"/>
                    <a:pt x="94" y="250"/>
                    <a:pt x="94" y="250"/>
                  </a:cubicBezTo>
                  <a:cubicBezTo>
                    <a:pt x="82" y="250"/>
                    <a:pt x="73" y="259"/>
                    <a:pt x="73" y="270"/>
                  </a:cubicBezTo>
                  <a:cubicBezTo>
                    <a:pt x="73" y="386"/>
                    <a:pt x="73" y="386"/>
                    <a:pt x="73" y="386"/>
                  </a:cubicBezTo>
                  <a:cubicBezTo>
                    <a:pt x="73" y="397"/>
                    <a:pt x="82" y="406"/>
                    <a:pt x="94" y="406"/>
                  </a:cubicBezTo>
                  <a:cubicBezTo>
                    <a:pt x="99" y="406"/>
                    <a:pt x="99" y="406"/>
                    <a:pt x="99" y="406"/>
                  </a:cubicBezTo>
                  <a:cubicBezTo>
                    <a:pt x="110" y="406"/>
                    <a:pt x="119" y="397"/>
                    <a:pt x="119" y="386"/>
                  </a:cubicBezTo>
                  <a:cubicBezTo>
                    <a:pt x="119" y="294"/>
                    <a:pt x="119" y="294"/>
                    <a:pt x="119" y="294"/>
                  </a:cubicBezTo>
                  <a:cubicBezTo>
                    <a:pt x="127" y="294"/>
                    <a:pt x="127" y="294"/>
                    <a:pt x="127" y="294"/>
                  </a:cubicBezTo>
                  <a:cubicBezTo>
                    <a:pt x="127" y="305"/>
                    <a:pt x="127" y="305"/>
                    <a:pt x="127" y="305"/>
                  </a:cubicBezTo>
                  <a:cubicBezTo>
                    <a:pt x="127" y="661"/>
                    <a:pt x="127" y="661"/>
                    <a:pt x="127" y="661"/>
                  </a:cubicBezTo>
                  <a:cubicBezTo>
                    <a:pt x="127" y="688"/>
                    <a:pt x="150" y="710"/>
                    <a:pt x="177" y="710"/>
                  </a:cubicBezTo>
                  <a:cubicBezTo>
                    <a:pt x="204" y="710"/>
                    <a:pt x="226" y="688"/>
                    <a:pt x="226" y="661"/>
                  </a:cubicBezTo>
                  <a:cubicBezTo>
                    <a:pt x="226" y="335"/>
                    <a:pt x="226" y="335"/>
                    <a:pt x="226" y="335"/>
                  </a:cubicBezTo>
                  <a:cubicBezTo>
                    <a:pt x="245" y="335"/>
                    <a:pt x="245" y="335"/>
                    <a:pt x="245" y="335"/>
                  </a:cubicBezTo>
                  <a:cubicBezTo>
                    <a:pt x="245" y="661"/>
                    <a:pt x="245" y="661"/>
                    <a:pt x="245" y="661"/>
                  </a:cubicBezTo>
                  <a:cubicBezTo>
                    <a:pt x="245" y="688"/>
                    <a:pt x="268" y="710"/>
                    <a:pt x="295" y="710"/>
                  </a:cubicBezTo>
                  <a:cubicBezTo>
                    <a:pt x="322" y="710"/>
                    <a:pt x="344" y="688"/>
                    <a:pt x="344" y="661"/>
                  </a:cubicBezTo>
                  <a:cubicBezTo>
                    <a:pt x="344" y="389"/>
                    <a:pt x="344" y="389"/>
                    <a:pt x="344" y="389"/>
                  </a:cubicBezTo>
                  <a:cubicBezTo>
                    <a:pt x="336" y="381"/>
                    <a:pt x="329" y="372"/>
                    <a:pt x="324" y="362"/>
                  </a:cubicBezTo>
                  <a:cubicBezTo>
                    <a:pt x="319" y="353"/>
                    <a:pt x="316" y="344"/>
                    <a:pt x="315" y="3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01" name="Freeform 237">
              <a:extLst>
                <a:ext uri="{FF2B5EF4-FFF2-40B4-BE49-F238E27FC236}">
                  <a16:creationId xmlns:a16="http://schemas.microsoft.com/office/drawing/2014/main" id="{BA219C3C-D380-4040-987A-345DD4B04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1" y="1493"/>
              <a:ext cx="93" cy="62"/>
            </a:xfrm>
            <a:custGeom>
              <a:avLst/>
              <a:gdLst>
                <a:gd name="T0" fmla="*/ 93 w 192"/>
                <a:gd name="T1" fmla="*/ 35 h 140"/>
                <a:gd name="T2" fmla="*/ 15 w 192"/>
                <a:gd name="T3" fmla="*/ 1 h 140"/>
                <a:gd name="T4" fmla="*/ 13 w 192"/>
                <a:gd name="T5" fmla="*/ 0 h 140"/>
                <a:gd name="T6" fmla="*/ 5 w 192"/>
                <a:gd name="T7" fmla="*/ 62 h 140"/>
                <a:gd name="T8" fmla="*/ 113 w 192"/>
                <a:gd name="T9" fmla="*/ 129 h 140"/>
                <a:gd name="T10" fmla="*/ 180 w 192"/>
                <a:gd name="T11" fmla="*/ 21 h 140"/>
                <a:gd name="T12" fmla="*/ 173 w 192"/>
                <a:gd name="T13" fmla="*/ 0 h 140"/>
                <a:gd name="T14" fmla="*/ 171 w 192"/>
                <a:gd name="T15" fmla="*/ 1 h 140"/>
                <a:gd name="T16" fmla="*/ 93 w 192"/>
                <a:gd name="T17" fmla="*/ 3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2" h="140">
                  <a:moveTo>
                    <a:pt x="93" y="35"/>
                  </a:moveTo>
                  <a:cubicBezTo>
                    <a:pt x="56" y="35"/>
                    <a:pt x="23" y="18"/>
                    <a:pt x="15" y="1"/>
                  </a:cubicBezTo>
                  <a:cubicBezTo>
                    <a:pt x="14" y="1"/>
                    <a:pt x="13" y="1"/>
                    <a:pt x="13" y="0"/>
                  </a:cubicBezTo>
                  <a:cubicBezTo>
                    <a:pt x="3" y="19"/>
                    <a:pt x="0" y="40"/>
                    <a:pt x="5" y="62"/>
                  </a:cubicBezTo>
                  <a:cubicBezTo>
                    <a:pt x="16" y="110"/>
                    <a:pt x="65" y="140"/>
                    <a:pt x="113" y="129"/>
                  </a:cubicBezTo>
                  <a:cubicBezTo>
                    <a:pt x="161" y="118"/>
                    <a:pt x="192" y="69"/>
                    <a:pt x="180" y="21"/>
                  </a:cubicBezTo>
                  <a:cubicBezTo>
                    <a:pt x="179" y="14"/>
                    <a:pt x="176" y="7"/>
                    <a:pt x="173" y="0"/>
                  </a:cubicBezTo>
                  <a:cubicBezTo>
                    <a:pt x="172" y="1"/>
                    <a:pt x="171" y="1"/>
                    <a:pt x="171" y="1"/>
                  </a:cubicBezTo>
                  <a:cubicBezTo>
                    <a:pt x="162" y="18"/>
                    <a:pt x="130" y="35"/>
                    <a:pt x="93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02" name="Freeform 238">
              <a:extLst>
                <a:ext uri="{FF2B5EF4-FFF2-40B4-BE49-F238E27FC236}">
                  <a16:creationId xmlns:a16="http://schemas.microsoft.com/office/drawing/2014/main" id="{BB432022-2CE0-46A1-A6CA-AD701639CE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17" y="1651"/>
              <a:ext cx="158" cy="222"/>
            </a:xfrm>
            <a:custGeom>
              <a:avLst/>
              <a:gdLst>
                <a:gd name="T0" fmla="*/ 230 w 325"/>
                <a:gd name="T1" fmla="*/ 239 h 502"/>
                <a:gd name="T2" fmla="*/ 225 w 325"/>
                <a:gd name="T3" fmla="*/ 262 h 502"/>
                <a:gd name="T4" fmla="*/ 219 w 325"/>
                <a:gd name="T5" fmla="*/ 267 h 502"/>
                <a:gd name="T6" fmla="*/ 173 w 325"/>
                <a:gd name="T7" fmla="*/ 282 h 502"/>
                <a:gd name="T8" fmla="*/ 108 w 325"/>
                <a:gd name="T9" fmla="*/ 385 h 502"/>
                <a:gd name="T10" fmla="*/ 190 w 325"/>
                <a:gd name="T11" fmla="*/ 498 h 502"/>
                <a:gd name="T12" fmla="*/ 204 w 325"/>
                <a:gd name="T13" fmla="*/ 500 h 502"/>
                <a:gd name="T14" fmla="*/ 318 w 325"/>
                <a:gd name="T15" fmla="*/ 420 h 502"/>
                <a:gd name="T16" fmla="*/ 291 w 325"/>
                <a:gd name="T17" fmla="*/ 302 h 502"/>
                <a:gd name="T18" fmla="*/ 252 w 325"/>
                <a:gd name="T19" fmla="*/ 272 h 502"/>
                <a:gd name="T20" fmla="*/ 250 w 325"/>
                <a:gd name="T21" fmla="*/ 259 h 502"/>
                <a:gd name="T22" fmla="*/ 254 w 325"/>
                <a:gd name="T23" fmla="*/ 246 h 502"/>
                <a:gd name="T24" fmla="*/ 267 w 325"/>
                <a:gd name="T25" fmla="*/ 226 h 502"/>
                <a:gd name="T26" fmla="*/ 262 w 325"/>
                <a:gd name="T27" fmla="*/ 183 h 502"/>
                <a:gd name="T28" fmla="*/ 247 w 325"/>
                <a:gd name="T29" fmla="*/ 156 h 502"/>
                <a:gd name="T30" fmla="*/ 228 w 325"/>
                <a:gd name="T31" fmla="*/ 147 h 502"/>
                <a:gd name="T32" fmla="*/ 226 w 325"/>
                <a:gd name="T33" fmla="*/ 128 h 502"/>
                <a:gd name="T34" fmla="*/ 198 w 325"/>
                <a:gd name="T35" fmla="*/ 67 h 502"/>
                <a:gd name="T36" fmla="*/ 169 w 325"/>
                <a:gd name="T37" fmla="*/ 77 h 502"/>
                <a:gd name="T38" fmla="*/ 113 w 325"/>
                <a:gd name="T39" fmla="*/ 181 h 502"/>
                <a:gd name="T40" fmla="*/ 103 w 325"/>
                <a:gd name="T41" fmla="*/ 28 h 502"/>
                <a:gd name="T42" fmla="*/ 28 w 325"/>
                <a:gd name="T43" fmla="*/ 46 h 502"/>
                <a:gd name="T44" fmla="*/ 24 w 325"/>
                <a:gd name="T45" fmla="*/ 53 h 502"/>
                <a:gd name="T46" fmla="*/ 9 w 325"/>
                <a:gd name="T47" fmla="*/ 67 h 502"/>
                <a:gd name="T48" fmla="*/ 6 w 325"/>
                <a:gd name="T49" fmla="*/ 74 h 502"/>
                <a:gd name="T50" fmla="*/ 7 w 325"/>
                <a:gd name="T51" fmla="*/ 96 h 502"/>
                <a:gd name="T52" fmla="*/ 24 w 325"/>
                <a:gd name="T53" fmla="*/ 180 h 502"/>
                <a:gd name="T54" fmla="*/ 141 w 325"/>
                <a:gd name="T55" fmla="*/ 203 h 502"/>
                <a:gd name="T56" fmla="*/ 204 w 325"/>
                <a:gd name="T57" fmla="*/ 181 h 502"/>
                <a:gd name="T58" fmla="*/ 219 w 325"/>
                <a:gd name="T59" fmla="*/ 169 h 502"/>
                <a:gd name="T60" fmla="*/ 233 w 325"/>
                <a:gd name="T61" fmla="*/ 183 h 502"/>
                <a:gd name="T62" fmla="*/ 241 w 325"/>
                <a:gd name="T63" fmla="*/ 199 h 502"/>
                <a:gd name="T64" fmla="*/ 239 w 325"/>
                <a:gd name="T65" fmla="*/ 220 h 502"/>
                <a:gd name="T66" fmla="*/ 203 w 325"/>
                <a:gd name="T67" fmla="*/ 464 h 502"/>
                <a:gd name="T68" fmla="*/ 224 w 325"/>
                <a:gd name="T69" fmla="*/ 335 h 502"/>
                <a:gd name="T70" fmla="*/ 240 w 325"/>
                <a:gd name="T71" fmla="*/ 246 h 502"/>
                <a:gd name="T72" fmla="*/ 234 w 325"/>
                <a:gd name="T73" fmla="*/ 246 h 502"/>
                <a:gd name="T74" fmla="*/ 242 w 325"/>
                <a:gd name="T75" fmla="*/ 230 h 502"/>
                <a:gd name="T76" fmla="*/ 249 w 325"/>
                <a:gd name="T77" fmla="*/ 241 h 502"/>
                <a:gd name="T78" fmla="*/ 240 w 325"/>
                <a:gd name="T79" fmla="*/ 246 h 502"/>
                <a:gd name="T80" fmla="*/ 254 w 325"/>
                <a:gd name="T81" fmla="*/ 231 h 502"/>
                <a:gd name="T82" fmla="*/ 248 w 325"/>
                <a:gd name="T83" fmla="*/ 226 h 502"/>
                <a:gd name="T84" fmla="*/ 251 w 325"/>
                <a:gd name="T85" fmla="*/ 221 h 502"/>
                <a:gd name="T86" fmla="*/ 256 w 325"/>
                <a:gd name="T87" fmla="*/ 228 h 502"/>
                <a:gd name="T88" fmla="*/ 255 w 325"/>
                <a:gd name="T89" fmla="*/ 195 h 502"/>
                <a:gd name="T90" fmla="*/ 248 w 325"/>
                <a:gd name="T91" fmla="*/ 196 h 502"/>
                <a:gd name="T92" fmla="*/ 253 w 325"/>
                <a:gd name="T93" fmla="*/ 188 h 502"/>
                <a:gd name="T94" fmla="*/ 256 w 325"/>
                <a:gd name="T95" fmla="*/ 188 h 502"/>
                <a:gd name="T96" fmla="*/ 240 w 325"/>
                <a:gd name="T97" fmla="*/ 182 h 502"/>
                <a:gd name="T98" fmla="*/ 245 w 325"/>
                <a:gd name="T99" fmla="*/ 168 h 502"/>
                <a:gd name="T100" fmla="*/ 250 w 325"/>
                <a:gd name="T101" fmla="*/ 176 h 502"/>
                <a:gd name="T102" fmla="*/ 243 w 325"/>
                <a:gd name="T103" fmla="*/ 187 h 502"/>
                <a:gd name="T104" fmla="*/ 248 w 325"/>
                <a:gd name="T105" fmla="*/ 204 h 502"/>
                <a:gd name="T106" fmla="*/ 259 w 325"/>
                <a:gd name="T107" fmla="*/ 201 h 502"/>
                <a:gd name="T108" fmla="*/ 260 w 325"/>
                <a:gd name="T109" fmla="*/ 218 h 502"/>
                <a:gd name="T110" fmla="*/ 254 w 325"/>
                <a:gd name="T111" fmla="*/ 215 h 502"/>
                <a:gd name="T112" fmla="*/ 248 w 325"/>
                <a:gd name="T113" fmla="*/ 204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25" h="502">
                  <a:moveTo>
                    <a:pt x="239" y="220"/>
                  </a:moveTo>
                  <a:cubicBezTo>
                    <a:pt x="230" y="239"/>
                    <a:pt x="230" y="239"/>
                    <a:pt x="230" y="239"/>
                  </a:cubicBezTo>
                  <a:cubicBezTo>
                    <a:pt x="224" y="250"/>
                    <a:pt x="224" y="250"/>
                    <a:pt x="224" y="250"/>
                  </a:cubicBezTo>
                  <a:cubicBezTo>
                    <a:pt x="222" y="254"/>
                    <a:pt x="223" y="258"/>
                    <a:pt x="225" y="262"/>
                  </a:cubicBezTo>
                  <a:cubicBezTo>
                    <a:pt x="224" y="268"/>
                    <a:pt x="224" y="268"/>
                    <a:pt x="224" y="268"/>
                  </a:cubicBezTo>
                  <a:cubicBezTo>
                    <a:pt x="219" y="267"/>
                    <a:pt x="219" y="267"/>
                    <a:pt x="219" y="267"/>
                  </a:cubicBezTo>
                  <a:cubicBezTo>
                    <a:pt x="206" y="273"/>
                    <a:pt x="206" y="273"/>
                    <a:pt x="206" y="273"/>
                  </a:cubicBezTo>
                  <a:cubicBezTo>
                    <a:pt x="206" y="273"/>
                    <a:pt x="179" y="270"/>
                    <a:pt x="173" y="282"/>
                  </a:cubicBezTo>
                  <a:cubicBezTo>
                    <a:pt x="167" y="294"/>
                    <a:pt x="161" y="309"/>
                    <a:pt x="153" y="315"/>
                  </a:cubicBezTo>
                  <a:cubicBezTo>
                    <a:pt x="145" y="321"/>
                    <a:pt x="115" y="343"/>
                    <a:pt x="108" y="385"/>
                  </a:cubicBezTo>
                  <a:cubicBezTo>
                    <a:pt x="101" y="427"/>
                    <a:pt x="124" y="477"/>
                    <a:pt x="172" y="485"/>
                  </a:cubicBezTo>
                  <a:cubicBezTo>
                    <a:pt x="184" y="487"/>
                    <a:pt x="190" y="498"/>
                    <a:pt x="190" y="498"/>
                  </a:cubicBezTo>
                  <a:cubicBezTo>
                    <a:pt x="197" y="499"/>
                    <a:pt x="197" y="499"/>
                    <a:pt x="197" y="499"/>
                  </a:cubicBezTo>
                  <a:cubicBezTo>
                    <a:pt x="204" y="500"/>
                    <a:pt x="204" y="500"/>
                    <a:pt x="204" y="500"/>
                  </a:cubicBezTo>
                  <a:cubicBezTo>
                    <a:pt x="204" y="500"/>
                    <a:pt x="212" y="492"/>
                    <a:pt x="225" y="494"/>
                  </a:cubicBezTo>
                  <a:cubicBezTo>
                    <a:pt x="273" y="502"/>
                    <a:pt x="311" y="462"/>
                    <a:pt x="318" y="420"/>
                  </a:cubicBezTo>
                  <a:cubicBezTo>
                    <a:pt x="325" y="378"/>
                    <a:pt x="304" y="347"/>
                    <a:pt x="299" y="339"/>
                  </a:cubicBezTo>
                  <a:cubicBezTo>
                    <a:pt x="293" y="331"/>
                    <a:pt x="293" y="315"/>
                    <a:pt x="291" y="302"/>
                  </a:cubicBezTo>
                  <a:cubicBezTo>
                    <a:pt x="288" y="289"/>
                    <a:pt x="262" y="283"/>
                    <a:pt x="262" y="283"/>
                  </a:cubicBezTo>
                  <a:cubicBezTo>
                    <a:pt x="252" y="272"/>
                    <a:pt x="252" y="272"/>
                    <a:pt x="252" y="272"/>
                  </a:cubicBezTo>
                  <a:cubicBezTo>
                    <a:pt x="247" y="272"/>
                    <a:pt x="247" y="272"/>
                    <a:pt x="247" y="272"/>
                  </a:cubicBezTo>
                  <a:cubicBezTo>
                    <a:pt x="250" y="259"/>
                    <a:pt x="250" y="259"/>
                    <a:pt x="250" y="259"/>
                  </a:cubicBezTo>
                  <a:cubicBezTo>
                    <a:pt x="250" y="258"/>
                    <a:pt x="250" y="257"/>
                    <a:pt x="250" y="256"/>
                  </a:cubicBezTo>
                  <a:cubicBezTo>
                    <a:pt x="254" y="246"/>
                    <a:pt x="254" y="246"/>
                    <a:pt x="254" y="246"/>
                  </a:cubicBezTo>
                  <a:cubicBezTo>
                    <a:pt x="259" y="237"/>
                    <a:pt x="259" y="237"/>
                    <a:pt x="259" y="237"/>
                  </a:cubicBezTo>
                  <a:cubicBezTo>
                    <a:pt x="263" y="235"/>
                    <a:pt x="267" y="231"/>
                    <a:pt x="267" y="226"/>
                  </a:cubicBezTo>
                  <a:cubicBezTo>
                    <a:pt x="267" y="192"/>
                    <a:pt x="267" y="192"/>
                    <a:pt x="267" y="192"/>
                  </a:cubicBezTo>
                  <a:cubicBezTo>
                    <a:pt x="267" y="188"/>
                    <a:pt x="265" y="185"/>
                    <a:pt x="262" y="183"/>
                  </a:cubicBezTo>
                  <a:cubicBezTo>
                    <a:pt x="254" y="168"/>
                    <a:pt x="254" y="168"/>
                    <a:pt x="254" y="168"/>
                  </a:cubicBezTo>
                  <a:cubicBezTo>
                    <a:pt x="247" y="156"/>
                    <a:pt x="247" y="156"/>
                    <a:pt x="247" y="156"/>
                  </a:cubicBezTo>
                  <a:cubicBezTo>
                    <a:pt x="245" y="151"/>
                    <a:pt x="240" y="149"/>
                    <a:pt x="235" y="150"/>
                  </a:cubicBezTo>
                  <a:cubicBezTo>
                    <a:pt x="228" y="147"/>
                    <a:pt x="228" y="147"/>
                    <a:pt x="228" y="147"/>
                  </a:cubicBezTo>
                  <a:cubicBezTo>
                    <a:pt x="230" y="142"/>
                    <a:pt x="230" y="142"/>
                    <a:pt x="230" y="142"/>
                  </a:cubicBezTo>
                  <a:cubicBezTo>
                    <a:pt x="226" y="128"/>
                    <a:pt x="226" y="128"/>
                    <a:pt x="226" y="128"/>
                  </a:cubicBezTo>
                  <a:cubicBezTo>
                    <a:pt x="226" y="128"/>
                    <a:pt x="236" y="103"/>
                    <a:pt x="226" y="94"/>
                  </a:cubicBezTo>
                  <a:cubicBezTo>
                    <a:pt x="215" y="85"/>
                    <a:pt x="202" y="76"/>
                    <a:pt x="198" y="67"/>
                  </a:cubicBezTo>
                  <a:cubicBezTo>
                    <a:pt x="197" y="63"/>
                    <a:pt x="193" y="54"/>
                    <a:pt x="186" y="44"/>
                  </a:cubicBezTo>
                  <a:cubicBezTo>
                    <a:pt x="186" y="57"/>
                    <a:pt x="180" y="69"/>
                    <a:pt x="169" y="77"/>
                  </a:cubicBezTo>
                  <a:cubicBezTo>
                    <a:pt x="175" y="101"/>
                    <a:pt x="162" y="132"/>
                    <a:pt x="162" y="132"/>
                  </a:cubicBezTo>
                  <a:cubicBezTo>
                    <a:pt x="162" y="132"/>
                    <a:pt x="142" y="178"/>
                    <a:pt x="113" y="181"/>
                  </a:cubicBezTo>
                  <a:cubicBezTo>
                    <a:pt x="84" y="184"/>
                    <a:pt x="3" y="173"/>
                    <a:pt x="41" y="81"/>
                  </a:cubicBezTo>
                  <a:cubicBezTo>
                    <a:pt x="59" y="40"/>
                    <a:pt x="82" y="27"/>
                    <a:pt x="103" y="28"/>
                  </a:cubicBezTo>
                  <a:cubicBezTo>
                    <a:pt x="101" y="19"/>
                    <a:pt x="99" y="9"/>
                    <a:pt x="97" y="0"/>
                  </a:cubicBezTo>
                  <a:cubicBezTo>
                    <a:pt x="68" y="2"/>
                    <a:pt x="41" y="17"/>
                    <a:pt x="28" y="46"/>
                  </a:cubicBezTo>
                  <a:cubicBezTo>
                    <a:pt x="27" y="49"/>
                    <a:pt x="26" y="51"/>
                    <a:pt x="24" y="53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18" y="59"/>
                    <a:pt x="11" y="61"/>
                    <a:pt x="11" y="61"/>
                  </a:cubicBezTo>
                  <a:cubicBezTo>
                    <a:pt x="9" y="67"/>
                    <a:pt x="9" y="67"/>
                    <a:pt x="9" y="67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12" y="84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2" y="109"/>
                    <a:pt x="0" y="123"/>
                    <a:pt x="3" y="136"/>
                  </a:cubicBezTo>
                  <a:cubicBezTo>
                    <a:pt x="5" y="152"/>
                    <a:pt x="13" y="168"/>
                    <a:pt x="24" y="180"/>
                  </a:cubicBezTo>
                  <a:cubicBezTo>
                    <a:pt x="34" y="190"/>
                    <a:pt x="45" y="198"/>
                    <a:pt x="58" y="204"/>
                  </a:cubicBezTo>
                  <a:cubicBezTo>
                    <a:pt x="97" y="220"/>
                    <a:pt x="132" y="207"/>
                    <a:pt x="141" y="203"/>
                  </a:cubicBezTo>
                  <a:cubicBezTo>
                    <a:pt x="150" y="199"/>
                    <a:pt x="166" y="203"/>
                    <a:pt x="179" y="204"/>
                  </a:cubicBezTo>
                  <a:cubicBezTo>
                    <a:pt x="193" y="205"/>
                    <a:pt x="204" y="181"/>
                    <a:pt x="204" y="181"/>
                  </a:cubicBezTo>
                  <a:cubicBezTo>
                    <a:pt x="217" y="174"/>
                    <a:pt x="217" y="174"/>
                    <a:pt x="217" y="174"/>
                  </a:cubicBezTo>
                  <a:cubicBezTo>
                    <a:pt x="219" y="169"/>
                    <a:pt x="219" y="169"/>
                    <a:pt x="219" y="169"/>
                  </a:cubicBezTo>
                  <a:cubicBezTo>
                    <a:pt x="227" y="173"/>
                    <a:pt x="227" y="173"/>
                    <a:pt x="227" y="173"/>
                  </a:cubicBezTo>
                  <a:cubicBezTo>
                    <a:pt x="233" y="183"/>
                    <a:pt x="233" y="183"/>
                    <a:pt x="233" y="183"/>
                  </a:cubicBezTo>
                  <a:cubicBezTo>
                    <a:pt x="241" y="198"/>
                    <a:pt x="241" y="198"/>
                    <a:pt x="241" y="198"/>
                  </a:cubicBezTo>
                  <a:cubicBezTo>
                    <a:pt x="241" y="198"/>
                    <a:pt x="241" y="198"/>
                    <a:pt x="241" y="199"/>
                  </a:cubicBezTo>
                  <a:cubicBezTo>
                    <a:pt x="241" y="217"/>
                    <a:pt x="241" y="217"/>
                    <a:pt x="241" y="217"/>
                  </a:cubicBezTo>
                  <a:cubicBezTo>
                    <a:pt x="240" y="218"/>
                    <a:pt x="240" y="219"/>
                    <a:pt x="239" y="220"/>
                  </a:cubicBezTo>
                  <a:close/>
                  <a:moveTo>
                    <a:pt x="283" y="371"/>
                  </a:moveTo>
                  <a:cubicBezTo>
                    <a:pt x="293" y="399"/>
                    <a:pt x="301" y="481"/>
                    <a:pt x="203" y="464"/>
                  </a:cubicBezTo>
                  <a:cubicBezTo>
                    <a:pt x="105" y="448"/>
                    <a:pt x="139" y="373"/>
                    <a:pt x="157" y="350"/>
                  </a:cubicBezTo>
                  <a:cubicBezTo>
                    <a:pt x="175" y="327"/>
                    <a:pt x="224" y="335"/>
                    <a:pt x="224" y="335"/>
                  </a:cubicBezTo>
                  <a:cubicBezTo>
                    <a:pt x="224" y="335"/>
                    <a:pt x="273" y="344"/>
                    <a:pt x="283" y="371"/>
                  </a:cubicBezTo>
                  <a:close/>
                  <a:moveTo>
                    <a:pt x="240" y="246"/>
                  </a:moveTo>
                  <a:cubicBezTo>
                    <a:pt x="239" y="246"/>
                    <a:pt x="239" y="246"/>
                    <a:pt x="239" y="246"/>
                  </a:cubicBezTo>
                  <a:cubicBezTo>
                    <a:pt x="237" y="245"/>
                    <a:pt x="236" y="245"/>
                    <a:pt x="234" y="246"/>
                  </a:cubicBezTo>
                  <a:cubicBezTo>
                    <a:pt x="238" y="238"/>
                    <a:pt x="238" y="238"/>
                    <a:pt x="238" y="238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3" y="234"/>
                    <a:pt x="247" y="237"/>
                    <a:pt x="251" y="237"/>
                  </a:cubicBezTo>
                  <a:cubicBezTo>
                    <a:pt x="249" y="241"/>
                    <a:pt x="249" y="241"/>
                    <a:pt x="249" y="241"/>
                  </a:cubicBezTo>
                  <a:cubicBezTo>
                    <a:pt x="246" y="248"/>
                    <a:pt x="246" y="248"/>
                    <a:pt x="246" y="248"/>
                  </a:cubicBezTo>
                  <a:cubicBezTo>
                    <a:pt x="244" y="247"/>
                    <a:pt x="242" y="246"/>
                    <a:pt x="240" y="246"/>
                  </a:cubicBezTo>
                  <a:close/>
                  <a:moveTo>
                    <a:pt x="256" y="228"/>
                  </a:moveTo>
                  <a:cubicBezTo>
                    <a:pt x="254" y="231"/>
                    <a:pt x="254" y="231"/>
                    <a:pt x="254" y="231"/>
                  </a:cubicBezTo>
                  <a:cubicBezTo>
                    <a:pt x="252" y="231"/>
                    <a:pt x="252" y="231"/>
                    <a:pt x="252" y="231"/>
                  </a:cubicBezTo>
                  <a:cubicBezTo>
                    <a:pt x="250" y="231"/>
                    <a:pt x="248" y="229"/>
                    <a:pt x="248" y="226"/>
                  </a:cubicBezTo>
                  <a:cubicBezTo>
                    <a:pt x="248" y="221"/>
                    <a:pt x="248" y="221"/>
                    <a:pt x="248" y="221"/>
                  </a:cubicBezTo>
                  <a:cubicBezTo>
                    <a:pt x="249" y="221"/>
                    <a:pt x="250" y="221"/>
                    <a:pt x="251" y="221"/>
                  </a:cubicBezTo>
                  <a:cubicBezTo>
                    <a:pt x="254" y="222"/>
                    <a:pt x="254" y="222"/>
                    <a:pt x="254" y="222"/>
                  </a:cubicBezTo>
                  <a:cubicBezTo>
                    <a:pt x="256" y="223"/>
                    <a:pt x="257" y="226"/>
                    <a:pt x="256" y="228"/>
                  </a:cubicBezTo>
                  <a:close/>
                  <a:moveTo>
                    <a:pt x="257" y="189"/>
                  </a:moveTo>
                  <a:cubicBezTo>
                    <a:pt x="258" y="191"/>
                    <a:pt x="257" y="194"/>
                    <a:pt x="255" y="195"/>
                  </a:cubicBezTo>
                  <a:cubicBezTo>
                    <a:pt x="253" y="196"/>
                    <a:pt x="253" y="196"/>
                    <a:pt x="253" y="196"/>
                  </a:cubicBezTo>
                  <a:cubicBezTo>
                    <a:pt x="251" y="197"/>
                    <a:pt x="250" y="197"/>
                    <a:pt x="248" y="196"/>
                  </a:cubicBezTo>
                  <a:cubicBezTo>
                    <a:pt x="248" y="192"/>
                    <a:pt x="248" y="192"/>
                    <a:pt x="248" y="192"/>
                  </a:cubicBezTo>
                  <a:cubicBezTo>
                    <a:pt x="248" y="190"/>
                    <a:pt x="250" y="188"/>
                    <a:pt x="253" y="188"/>
                  </a:cubicBezTo>
                  <a:cubicBezTo>
                    <a:pt x="255" y="188"/>
                    <a:pt x="255" y="188"/>
                    <a:pt x="255" y="188"/>
                  </a:cubicBezTo>
                  <a:cubicBezTo>
                    <a:pt x="256" y="188"/>
                    <a:pt x="256" y="188"/>
                    <a:pt x="256" y="188"/>
                  </a:cubicBezTo>
                  <a:lnTo>
                    <a:pt x="257" y="189"/>
                  </a:lnTo>
                  <a:close/>
                  <a:moveTo>
                    <a:pt x="240" y="182"/>
                  </a:moveTo>
                  <a:cubicBezTo>
                    <a:pt x="236" y="175"/>
                    <a:pt x="236" y="175"/>
                    <a:pt x="236" y="175"/>
                  </a:cubicBezTo>
                  <a:cubicBezTo>
                    <a:pt x="240" y="174"/>
                    <a:pt x="244" y="172"/>
                    <a:pt x="245" y="168"/>
                  </a:cubicBezTo>
                  <a:cubicBezTo>
                    <a:pt x="245" y="167"/>
                    <a:pt x="245" y="167"/>
                    <a:pt x="245" y="167"/>
                  </a:cubicBezTo>
                  <a:cubicBezTo>
                    <a:pt x="250" y="176"/>
                    <a:pt x="250" y="176"/>
                    <a:pt x="250" y="176"/>
                  </a:cubicBezTo>
                  <a:cubicBezTo>
                    <a:pt x="253" y="181"/>
                    <a:pt x="253" y="181"/>
                    <a:pt x="253" y="181"/>
                  </a:cubicBezTo>
                  <a:cubicBezTo>
                    <a:pt x="248" y="181"/>
                    <a:pt x="245" y="183"/>
                    <a:pt x="243" y="187"/>
                  </a:cubicBezTo>
                  <a:lnTo>
                    <a:pt x="240" y="182"/>
                  </a:lnTo>
                  <a:close/>
                  <a:moveTo>
                    <a:pt x="248" y="204"/>
                  </a:moveTo>
                  <a:cubicBezTo>
                    <a:pt x="251" y="204"/>
                    <a:pt x="254" y="204"/>
                    <a:pt x="256" y="203"/>
                  </a:cubicBezTo>
                  <a:cubicBezTo>
                    <a:pt x="259" y="201"/>
                    <a:pt x="259" y="201"/>
                    <a:pt x="259" y="201"/>
                  </a:cubicBezTo>
                  <a:cubicBezTo>
                    <a:pt x="259" y="201"/>
                    <a:pt x="259" y="201"/>
                    <a:pt x="260" y="200"/>
                  </a:cubicBezTo>
                  <a:cubicBezTo>
                    <a:pt x="260" y="218"/>
                    <a:pt x="260" y="218"/>
                    <a:pt x="260" y="218"/>
                  </a:cubicBezTo>
                  <a:cubicBezTo>
                    <a:pt x="259" y="217"/>
                    <a:pt x="258" y="216"/>
                    <a:pt x="257" y="216"/>
                  </a:cubicBezTo>
                  <a:cubicBezTo>
                    <a:pt x="254" y="215"/>
                    <a:pt x="254" y="215"/>
                    <a:pt x="254" y="215"/>
                  </a:cubicBezTo>
                  <a:cubicBezTo>
                    <a:pt x="252" y="214"/>
                    <a:pt x="250" y="213"/>
                    <a:pt x="248" y="214"/>
                  </a:cubicBezTo>
                  <a:lnTo>
                    <a:pt x="248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03" name="Freeform 239">
              <a:extLst>
                <a:ext uri="{FF2B5EF4-FFF2-40B4-BE49-F238E27FC236}">
                  <a16:creationId xmlns:a16="http://schemas.microsoft.com/office/drawing/2014/main" id="{29C4D6AE-9E33-4076-A9BA-31C19D56D2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24" y="1442"/>
              <a:ext cx="103" cy="63"/>
            </a:xfrm>
            <a:custGeom>
              <a:avLst/>
              <a:gdLst>
                <a:gd name="T0" fmla="*/ 169 w 213"/>
                <a:gd name="T1" fmla="*/ 29 h 143"/>
                <a:gd name="T2" fmla="*/ 107 w 213"/>
                <a:gd name="T3" fmla="*/ 0 h 143"/>
                <a:gd name="T4" fmla="*/ 45 w 213"/>
                <a:gd name="T5" fmla="*/ 29 h 143"/>
                <a:gd name="T6" fmla="*/ 0 w 213"/>
                <a:gd name="T7" fmla="*/ 70 h 143"/>
                <a:gd name="T8" fmla="*/ 15 w 213"/>
                <a:gd name="T9" fmla="*/ 100 h 143"/>
                <a:gd name="T10" fmla="*/ 31 w 213"/>
                <a:gd name="T11" fmla="*/ 109 h 143"/>
                <a:gd name="T12" fmla="*/ 35 w 213"/>
                <a:gd name="T13" fmla="*/ 110 h 143"/>
                <a:gd name="T14" fmla="*/ 107 w 213"/>
                <a:gd name="T15" fmla="*/ 143 h 143"/>
                <a:gd name="T16" fmla="*/ 179 w 213"/>
                <a:gd name="T17" fmla="*/ 110 h 143"/>
                <a:gd name="T18" fmla="*/ 183 w 213"/>
                <a:gd name="T19" fmla="*/ 109 h 143"/>
                <a:gd name="T20" fmla="*/ 198 w 213"/>
                <a:gd name="T21" fmla="*/ 100 h 143"/>
                <a:gd name="T22" fmla="*/ 213 w 213"/>
                <a:gd name="T23" fmla="*/ 70 h 143"/>
                <a:gd name="T24" fmla="*/ 169 w 213"/>
                <a:gd name="T25" fmla="*/ 29 h 143"/>
                <a:gd name="T26" fmla="*/ 107 w 213"/>
                <a:gd name="T27" fmla="*/ 112 h 143"/>
                <a:gd name="T28" fmla="*/ 87 w 213"/>
                <a:gd name="T29" fmla="*/ 79 h 143"/>
                <a:gd name="T30" fmla="*/ 98 w 213"/>
                <a:gd name="T31" fmla="*/ 68 h 143"/>
                <a:gd name="T32" fmla="*/ 107 w 213"/>
                <a:gd name="T33" fmla="*/ 64 h 143"/>
                <a:gd name="T34" fmla="*/ 115 w 213"/>
                <a:gd name="T35" fmla="*/ 68 h 143"/>
                <a:gd name="T36" fmla="*/ 127 w 213"/>
                <a:gd name="T37" fmla="*/ 79 h 143"/>
                <a:gd name="T38" fmla="*/ 107 w 213"/>
                <a:gd name="T39" fmla="*/ 11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3" h="143">
                  <a:moveTo>
                    <a:pt x="169" y="29"/>
                  </a:moveTo>
                  <a:cubicBezTo>
                    <a:pt x="140" y="29"/>
                    <a:pt x="107" y="0"/>
                    <a:pt x="107" y="0"/>
                  </a:cubicBezTo>
                  <a:cubicBezTo>
                    <a:pt x="107" y="0"/>
                    <a:pt x="74" y="29"/>
                    <a:pt x="45" y="29"/>
                  </a:cubicBezTo>
                  <a:cubicBezTo>
                    <a:pt x="32" y="56"/>
                    <a:pt x="17" y="70"/>
                    <a:pt x="0" y="70"/>
                  </a:cubicBezTo>
                  <a:cubicBezTo>
                    <a:pt x="0" y="70"/>
                    <a:pt x="15" y="89"/>
                    <a:pt x="15" y="100"/>
                  </a:cubicBezTo>
                  <a:cubicBezTo>
                    <a:pt x="15" y="105"/>
                    <a:pt x="22" y="108"/>
                    <a:pt x="31" y="109"/>
                  </a:cubicBezTo>
                  <a:cubicBezTo>
                    <a:pt x="32" y="109"/>
                    <a:pt x="33" y="109"/>
                    <a:pt x="35" y="110"/>
                  </a:cubicBezTo>
                  <a:cubicBezTo>
                    <a:pt x="36" y="123"/>
                    <a:pt x="68" y="143"/>
                    <a:pt x="107" y="143"/>
                  </a:cubicBezTo>
                  <a:cubicBezTo>
                    <a:pt x="145" y="143"/>
                    <a:pt x="177" y="123"/>
                    <a:pt x="179" y="110"/>
                  </a:cubicBezTo>
                  <a:cubicBezTo>
                    <a:pt x="180" y="109"/>
                    <a:pt x="181" y="109"/>
                    <a:pt x="183" y="109"/>
                  </a:cubicBezTo>
                  <a:cubicBezTo>
                    <a:pt x="191" y="108"/>
                    <a:pt x="198" y="105"/>
                    <a:pt x="198" y="100"/>
                  </a:cubicBezTo>
                  <a:cubicBezTo>
                    <a:pt x="198" y="89"/>
                    <a:pt x="213" y="70"/>
                    <a:pt x="213" y="70"/>
                  </a:cubicBezTo>
                  <a:cubicBezTo>
                    <a:pt x="197" y="70"/>
                    <a:pt x="182" y="56"/>
                    <a:pt x="169" y="29"/>
                  </a:cubicBezTo>
                  <a:close/>
                  <a:moveTo>
                    <a:pt x="107" y="112"/>
                  </a:moveTo>
                  <a:cubicBezTo>
                    <a:pt x="99" y="112"/>
                    <a:pt x="69" y="77"/>
                    <a:pt x="87" y="79"/>
                  </a:cubicBezTo>
                  <a:cubicBezTo>
                    <a:pt x="91" y="73"/>
                    <a:pt x="95" y="70"/>
                    <a:pt x="98" y="68"/>
                  </a:cubicBezTo>
                  <a:cubicBezTo>
                    <a:pt x="103" y="64"/>
                    <a:pt x="107" y="64"/>
                    <a:pt x="107" y="64"/>
                  </a:cubicBezTo>
                  <a:cubicBezTo>
                    <a:pt x="107" y="64"/>
                    <a:pt x="110" y="64"/>
                    <a:pt x="115" y="68"/>
                  </a:cubicBezTo>
                  <a:cubicBezTo>
                    <a:pt x="119" y="70"/>
                    <a:pt x="123" y="73"/>
                    <a:pt x="127" y="79"/>
                  </a:cubicBezTo>
                  <a:cubicBezTo>
                    <a:pt x="144" y="77"/>
                    <a:pt x="114" y="112"/>
                    <a:pt x="107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</p:grpSp>
      <p:sp>
        <p:nvSpPr>
          <p:cNvPr id="104" name="TextBox 103">
            <a:extLst>
              <a:ext uri="{FF2B5EF4-FFF2-40B4-BE49-F238E27FC236}">
                <a16:creationId xmlns:a16="http://schemas.microsoft.com/office/drawing/2014/main" id="{CB47F716-7A31-4512-997B-995B4C5C1263}"/>
              </a:ext>
            </a:extLst>
          </p:cNvPr>
          <p:cNvSpPr txBox="1"/>
          <p:nvPr/>
        </p:nvSpPr>
        <p:spPr>
          <a:xfrm>
            <a:off x="6941743" y="4994814"/>
            <a:ext cx="1660321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R="0" lvl="0" indent="0" algn="ctr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1" sz="1400" b="1" i="0" u="none" strike="noStrike" cap="none" spc="-100" normalizeH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pPr algn="l"/>
            <a:r>
              <a:rPr lang="ko-KR" altLang="en-US" b="0">
                <a:solidFill>
                  <a:srgbClr val="3865AE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비밀보장 및</a:t>
            </a:r>
            <a:endParaRPr lang="en-US" altLang="ko-KR" b="0">
              <a:solidFill>
                <a:srgbClr val="3865AE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  <a:p>
            <a:pPr algn="l"/>
            <a:r>
              <a:rPr lang="ko-KR" altLang="en-US">
                <a:solidFill>
                  <a:srgbClr val="3865AE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특별 보호</a:t>
            </a:r>
            <a:endParaRPr lang="en-US" altLang="ko-KR" b="0">
              <a:solidFill>
                <a:srgbClr val="3865AE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1065C405-0CDF-4225-8964-BC35C2D98D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75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78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그룹 63">
            <a:extLst>
              <a:ext uri="{FF2B5EF4-FFF2-40B4-BE49-F238E27FC236}">
                <a16:creationId xmlns:a16="http://schemas.microsoft.com/office/drawing/2014/main" id="{CB2E4649-BF75-41DC-B017-B2AEA1E8BE70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65" name="직사각형 64">
              <a:extLst>
                <a:ext uri="{FF2B5EF4-FFF2-40B4-BE49-F238E27FC236}">
                  <a16:creationId xmlns:a16="http://schemas.microsoft.com/office/drawing/2014/main" id="{A05BBCA7-132C-4E80-A389-1F92FF7B2FFB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A738F228-858C-4C7E-B909-02AB3341BD28}"/>
                </a:ext>
              </a:extLst>
            </p:cNvPr>
            <p:cNvSpPr/>
            <p:nvPr/>
          </p:nvSpPr>
          <p:spPr>
            <a:xfrm>
              <a:off x="318543" y="260648"/>
              <a:ext cx="639938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신고자 보호 및 보상</a:t>
              </a:r>
            </a:p>
          </p:txBody>
        </p: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A52947F5-3CA3-47EB-9361-EFD287A69CE1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71" name="직사각형 70">
                <a:extLst>
                  <a:ext uri="{FF2B5EF4-FFF2-40B4-BE49-F238E27FC236}">
                    <a16:creationId xmlns:a16="http://schemas.microsoft.com/office/drawing/2014/main" id="{BB536FCF-26BB-4558-A62B-45B6E525BE4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1AE5B8D-3527-4E22-9640-CCD67D260AA3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D5D06F45-017A-42C6-A8CB-E227A32576AF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69" name="직사각형 68">
                <a:extLst>
                  <a:ext uri="{FF2B5EF4-FFF2-40B4-BE49-F238E27FC236}">
                    <a16:creationId xmlns:a16="http://schemas.microsoft.com/office/drawing/2014/main" id="{519F43E5-A12A-4E72-8E34-16234DD820E1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A1A04DDC-01D0-4E82-BD7C-C728CEBC8B26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V. </a:t>
                </a:r>
                <a:r>
                  <a:rPr lang="ko-KR" altLang="en-US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신고 및 보호</a:t>
                </a:r>
                <a:r>
                  <a:rPr lang="en-US" altLang="ko-KR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·</a:t>
                </a:r>
                <a:r>
                  <a:rPr lang="ko-KR" altLang="en-US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보상</a:t>
                </a:r>
              </a:p>
            </p:txBody>
          </p:sp>
        </p:grp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EEC83E26-DB10-4FCF-A8E0-B18E50F6ACF6}"/>
              </a:ext>
            </a:extLst>
          </p:cNvPr>
          <p:cNvGrpSpPr/>
          <p:nvPr/>
        </p:nvGrpSpPr>
        <p:grpSpPr>
          <a:xfrm>
            <a:off x="466981" y="1246440"/>
            <a:ext cx="8831814" cy="675302"/>
            <a:chOff x="466981" y="1246440"/>
            <a:chExt cx="8831814" cy="675302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9F1411A0-ACBB-4567-AB79-E226B038D115}"/>
                </a:ext>
              </a:extLst>
            </p:cNvPr>
            <p:cNvSpPr txBox="1"/>
            <p:nvPr/>
          </p:nvSpPr>
          <p:spPr>
            <a:xfrm>
              <a:off x="607511" y="1488354"/>
              <a:ext cx="8691284" cy="433388"/>
            </a:xfrm>
            <a:prstGeom prst="rect">
              <a:avLst/>
            </a:prstGeom>
            <a:solidFill>
              <a:srgbClr val="2F6894"/>
            </a:solidFill>
          </p:spPr>
          <p:txBody>
            <a:bodyPr wrap="square" lIns="144000">
              <a:spAutoFit/>
            </a:bodyPr>
            <a:lstStyle/>
            <a:p>
              <a:pPr marL="416560" indent="-416560" algn="ctr" fontAlgn="base">
                <a:lnSpc>
                  <a:spcPct val="120000"/>
                </a:lnSpc>
              </a:pP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신고자에 대한 </a:t>
              </a: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보상</a:t>
              </a:r>
            </a:p>
          </p:txBody>
        </p:sp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70F9CC1D-3894-4600-85F2-64D314A2E875}"/>
                </a:ext>
              </a:extLst>
            </p:cNvPr>
            <p:cNvGrpSpPr/>
            <p:nvPr/>
          </p:nvGrpSpPr>
          <p:grpSpPr>
            <a:xfrm>
              <a:off x="466981" y="1246440"/>
              <a:ext cx="742830" cy="380409"/>
              <a:chOff x="273306" y="1255965"/>
              <a:chExt cx="742830" cy="380409"/>
            </a:xfrm>
          </p:grpSpPr>
          <p:sp>
            <p:nvSpPr>
              <p:cNvPr id="43" name="직각 삼각형 42">
                <a:extLst>
                  <a:ext uri="{FF2B5EF4-FFF2-40B4-BE49-F238E27FC236}">
                    <a16:creationId xmlns:a16="http://schemas.microsoft.com/office/drawing/2014/main" id="{73BF01DE-6A1E-4131-8081-2D09A412BA84}"/>
                  </a:ext>
                </a:extLst>
              </p:cNvPr>
              <p:cNvSpPr/>
              <p:nvPr/>
            </p:nvSpPr>
            <p:spPr>
              <a:xfrm rot="10800000">
                <a:off x="273307" y="1494893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id="{43760B59-2D44-43DE-ABAC-ABE2FE0560EF}"/>
                  </a:ext>
                </a:extLst>
              </p:cNvPr>
              <p:cNvSpPr/>
              <p:nvPr/>
            </p:nvSpPr>
            <p:spPr>
              <a:xfrm>
                <a:off x="273306" y="1255965"/>
                <a:ext cx="742830" cy="24198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20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DDC03DA7-71C2-4754-B6A2-DDC97F0A9AB8}"/>
              </a:ext>
            </a:extLst>
          </p:cNvPr>
          <p:cNvGrpSpPr/>
          <p:nvPr/>
        </p:nvGrpSpPr>
        <p:grpSpPr>
          <a:xfrm>
            <a:off x="607205" y="2038350"/>
            <a:ext cx="8691590" cy="1325510"/>
            <a:chOff x="607205" y="2038350"/>
            <a:chExt cx="8691590" cy="1325510"/>
          </a:xfrm>
        </p:grpSpPr>
        <p:sp>
          <p:nvSpPr>
            <p:cNvPr id="49" name="직사각형 69">
              <a:extLst>
                <a:ext uri="{FF2B5EF4-FFF2-40B4-BE49-F238E27FC236}">
                  <a16:creationId xmlns:a16="http://schemas.microsoft.com/office/drawing/2014/main" id="{BB7DAF29-C0A3-439A-9D04-89EAE3BF046F}"/>
                </a:ext>
              </a:extLst>
            </p:cNvPr>
            <p:cNvSpPr/>
            <p:nvPr/>
          </p:nvSpPr>
          <p:spPr>
            <a:xfrm>
              <a:off x="607205" y="2038350"/>
              <a:ext cx="1431145" cy="132551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/>
            <a:p>
              <a:pPr algn="ctr"/>
              <a:r>
                <a:rPr lang="ko-KR" altLang="en-US" spc="-100" dirty="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포상금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60080DC6-B532-4652-BF37-0643359CBF43}"/>
                </a:ext>
              </a:extLst>
            </p:cNvPr>
            <p:cNvSpPr txBox="1"/>
            <p:nvPr/>
          </p:nvSpPr>
          <p:spPr>
            <a:xfrm>
              <a:off x="2038350" y="2038350"/>
              <a:ext cx="7260445" cy="132551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180000" tIns="180000" rIns="180000" bIns="180000" anchor="ctr">
              <a:noAutofit/>
            </a:bodyPr>
            <a:lstStyle/>
            <a:p>
              <a:pPr latinLnBrk="0">
                <a:spcBef>
                  <a:spcPts val="800"/>
                </a:spcBef>
              </a:pP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20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0386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</a:t>
              </a:r>
              <a:r>
                <a:rPr lang="en-US" altLang="ko-KR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이해충돌방지법 위반행위 신고로 인해 </a:t>
              </a:r>
              <a:r>
                <a:rPr lang="ko-KR" altLang="en-US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공공기관에 재산상 이익</a:t>
              </a:r>
              <a:r>
                <a:rPr lang="ko-KR" altLang="en-US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을 가져오거나 </a:t>
              </a:r>
              <a:r>
                <a:rPr lang="ko-KR" altLang="en-US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손실을 방지</a:t>
              </a:r>
              <a:r>
                <a:rPr lang="ko-KR" altLang="en-US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한 경우 또는 </a:t>
              </a:r>
              <a:r>
                <a:rPr lang="ko-KR" altLang="en-US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공익을 증진</a:t>
              </a:r>
              <a:r>
                <a:rPr lang="ko-KR" altLang="en-US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시킨 경우 지급 가능</a:t>
              </a:r>
              <a:endParaRPr lang="en-US" altLang="ko-KR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92FAAD91-C5F1-4FA1-8185-7DC28940F816}"/>
              </a:ext>
            </a:extLst>
          </p:cNvPr>
          <p:cNvGrpSpPr/>
          <p:nvPr/>
        </p:nvGrpSpPr>
        <p:grpSpPr>
          <a:xfrm>
            <a:off x="607205" y="3489646"/>
            <a:ext cx="8691590" cy="1325510"/>
            <a:chOff x="607205" y="3537271"/>
            <a:chExt cx="8691590" cy="1325510"/>
          </a:xfrm>
        </p:grpSpPr>
        <p:sp>
          <p:nvSpPr>
            <p:cNvPr id="59" name="직사각형 69">
              <a:extLst>
                <a:ext uri="{FF2B5EF4-FFF2-40B4-BE49-F238E27FC236}">
                  <a16:creationId xmlns:a16="http://schemas.microsoft.com/office/drawing/2014/main" id="{AACE33FE-6ED9-41D3-9F97-935DD2DAD520}"/>
                </a:ext>
              </a:extLst>
            </p:cNvPr>
            <p:cNvSpPr/>
            <p:nvPr/>
          </p:nvSpPr>
          <p:spPr>
            <a:xfrm>
              <a:off x="607205" y="3537271"/>
              <a:ext cx="1431145" cy="1325510"/>
            </a:xfrm>
            <a:prstGeom prst="rect">
              <a:avLst/>
            </a:prstGeom>
            <a:solidFill>
              <a:srgbClr val="D9F3EC"/>
            </a:solidFill>
          </p:spPr>
          <p:txBody>
            <a:bodyPr wrap="square" anchor="ctr">
              <a:noAutofit/>
            </a:bodyPr>
            <a:lstStyle/>
            <a:p>
              <a:pPr algn="ctr"/>
              <a:r>
                <a:rPr lang="ko-KR" altLang="en-US" spc="-1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rgbClr val="2B886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보상금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7A41DAB9-2CFB-45BF-882F-76652B6B8339}"/>
                </a:ext>
              </a:extLst>
            </p:cNvPr>
            <p:cNvSpPr txBox="1"/>
            <p:nvPr/>
          </p:nvSpPr>
          <p:spPr>
            <a:xfrm>
              <a:off x="2038350" y="3537271"/>
              <a:ext cx="7260445" cy="132551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180000" tIns="180000" rIns="180000" bIns="180000" anchor="ctr">
              <a:noAutofit/>
            </a:bodyPr>
            <a:lstStyle/>
            <a:p>
              <a:pPr latinLnBrk="0">
                <a:spcBef>
                  <a:spcPts val="800"/>
                </a:spcBef>
              </a:pP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20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6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B886D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</a:t>
              </a:r>
              <a:r>
                <a:rPr lang="en-US" altLang="ko-KR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이해충돌방지법 위반행위 신고로 인해 </a:t>
              </a:r>
              <a:r>
                <a:rPr lang="ko-KR" altLang="en-US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공공기관에 직접적인 수입의 </a:t>
              </a:r>
              <a:r>
                <a:rPr lang="ko-KR" altLang="en-US" b="1" kern="0" spc="-7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회복ㆍ증대</a:t>
              </a:r>
              <a:r>
                <a:rPr lang="ko-KR" altLang="en-US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또는 </a:t>
              </a:r>
              <a:r>
                <a:rPr lang="ko-KR" altLang="en-US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비용의 절감</a:t>
              </a:r>
              <a:r>
                <a:rPr lang="ko-KR" altLang="en-US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을 가져온 경우 </a:t>
              </a:r>
              <a:r>
                <a:rPr lang="ko-KR" altLang="en-US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신고자의 신청에 의해 </a:t>
              </a:r>
              <a:r>
                <a:rPr lang="ko-KR" altLang="en-US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보상금 지급</a:t>
              </a:r>
              <a:endParaRPr lang="en-US" altLang="ko-KR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356B649-252F-415F-99B5-1CD96A958647}"/>
              </a:ext>
            </a:extLst>
          </p:cNvPr>
          <p:cNvGrpSpPr/>
          <p:nvPr/>
        </p:nvGrpSpPr>
        <p:grpSpPr>
          <a:xfrm>
            <a:off x="607205" y="4940943"/>
            <a:ext cx="8691590" cy="1325510"/>
            <a:chOff x="607205" y="5036193"/>
            <a:chExt cx="8691590" cy="1325510"/>
          </a:xfrm>
        </p:grpSpPr>
        <p:sp>
          <p:nvSpPr>
            <p:cNvPr id="61" name="직사각형 69">
              <a:extLst>
                <a:ext uri="{FF2B5EF4-FFF2-40B4-BE49-F238E27FC236}">
                  <a16:creationId xmlns:a16="http://schemas.microsoft.com/office/drawing/2014/main" id="{7F1DF1FE-26E1-4A60-9F0F-6C3ED7F03495}"/>
                </a:ext>
              </a:extLst>
            </p:cNvPr>
            <p:cNvSpPr/>
            <p:nvPr/>
          </p:nvSpPr>
          <p:spPr>
            <a:xfrm>
              <a:off x="607205" y="5036193"/>
              <a:ext cx="1431145" cy="13255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80000" tIns="144000" rIns="180000" bIns="144000" rtlCol="0" anchor="ctr">
              <a:noAutofit/>
            </a:bodyPr>
            <a:lstStyle/>
            <a:p>
              <a:pPr algn="ctr"/>
              <a:r>
                <a:rPr lang="ko-KR" altLang="en-US" spc="-10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구조금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78E679C0-8BC0-4211-AFAF-D3107BA069DE}"/>
                </a:ext>
              </a:extLst>
            </p:cNvPr>
            <p:cNvSpPr txBox="1"/>
            <p:nvPr/>
          </p:nvSpPr>
          <p:spPr>
            <a:xfrm>
              <a:off x="2038350" y="5036193"/>
              <a:ext cx="7260445" cy="132551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180000" tIns="180000" rIns="180000" bIns="180000" anchor="ctr">
              <a:noAutofit/>
            </a:bodyPr>
            <a:lstStyle/>
            <a:p>
              <a:pPr latinLnBrk="0">
                <a:spcBef>
                  <a:spcPts val="800"/>
                </a:spcBef>
              </a:pP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59595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59595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20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59595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59595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7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595959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</a:t>
              </a:r>
              <a:r>
                <a:rPr lang="en-US" altLang="ko-KR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신고등과 관련해 피해</a:t>
              </a:r>
              <a:r>
                <a:rPr lang="ko-KR" altLang="en-US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를 입었거나 </a:t>
              </a:r>
              <a:r>
                <a:rPr lang="ko-KR" altLang="en-US" b="1" kern="0" spc="-7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육체적ㆍ정신적</a:t>
              </a:r>
              <a:r>
                <a:rPr lang="ko-KR" altLang="en-US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치료비용</a:t>
              </a:r>
              <a:r>
                <a:rPr lang="en-US" altLang="ko-KR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kern="0" spc="-7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전직ㆍ파견으로</a:t>
              </a:r>
              <a:r>
                <a:rPr lang="ko-KR" altLang="en-US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인한 이사비용</a:t>
              </a:r>
              <a:r>
                <a:rPr lang="en-US" altLang="ko-KR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원상회복 관련 쟁송 비용 등을 지출한 경우 </a:t>
              </a:r>
              <a:r>
                <a:rPr lang="ko-KR" altLang="en-US" kern="0" spc="-7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권익위에</a:t>
              </a:r>
              <a:r>
                <a:rPr lang="ko-KR" altLang="en-US" kern="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지급 신청 가능</a:t>
              </a:r>
              <a:endParaRPr lang="en-US" altLang="ko-KR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52CE904-340B-4D22-B1BD-09B01A90B2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76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382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7" name="그룹 126">
            <a:extLst>
              <a:ext uri="{FF2B5EF4-FFF2-40B4-BE49-F238E27FC236}">
                <a16:creationId xmlns:a16="http://schemas.microsoft.com/office/drawing/2014/main" id="{39D5AE9D-0579-4DD2-B9EB-3B7A2BF5D14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128" name="직사각형 127">
              <a:extLst>
                <a:ext uri="{FF2B5EF4-FFF2-40B4-BE49-F238E27FC236}">
                  <a16:creationId xmlns:a16="http://schemas.microsoft.com/office/drawing/2014/main" id="{F8D31386-FB81-442D-BC0A-8171F92CDF6A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129" name="직사각형 128">
              <a:extLst>
                <a:ext uri="{FF2B5EF4-FFF2-40B4-BE49-F238E27FC236}">
                  <a16:creationId xmlns:a16="http://schemas.microsoft.com/office/drawing/2014/main" id="{F00FC86F-C1F0-4A08-8A27-5203F9452DDE}"/>
                </a:ext>
              </a:extLst>
            </p:cNvPr>
            <p:cNvSpPr/>
            <p:nvPr/>
          </p:nvSpPr>
          <p:spPr>
            <a:xfrm>
              <a:off x="318543" y="260648"/>
              <a:ext cx="639938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위법한 직무처리에 대한 조치</a:t>
              </a:r>
            </a:p>
          </p:txBody>
        </p:sp>
        <p:grpSp>
          <p:nvGrpSpPr>
            <p:cNvPr id="130" name="그룹 129">
              <a:extLst>
                <a:ext uri="{FF2B5EF4-FFF2-40B4-BE49-F238E27FC236}">
                  <a16:creationId xmlns:a16="http://schemas.microsoft.com/office/drawing/2014/main" id="{D2143A65-FBF3-45CD-85EE-DDB91FFA682D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134" name="직사각형 133">
                <a:extLst>
                  <a:ext uri="{FF2B5EF4-FFF2-40B4-BE49-F238E27FC236}">
                    <a16:creationId xmlns:a16="http://schemas.microsoft.com/office/drawing/2014/main" id="{26C87E2E-640D-46A7-829A-A2157962DAE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5" name="직사각형 134">
                <a:extLst>
                  <a:ext uri="{FF2B5EF4-FFF2-40B4-BE49-F238E27FC236}">
                    <a16:creationId xmlns:a16="http://schemas.microsoft.com/office/drawing/2014/main" id="{39B4C652-95A0-4281-A3C3-B04B82D99DB8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31" name="그룹 130">
              <a:extLst>
                <a:ext uri="{FF2B5EF4-FFF2-40B4-BE49-F238E27FC236}">
                  <a16:creationId xmlns:a16="http://schemas.microsoft.com/office/drawing/2014/main" id="{CA95FBF2-D64B-408D-857D-C8D5E1F507CD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132" name="직사각형 131">
                <a:extLst>
                  <a:ext uri="{FF2B5EF4-FFF2-40B4-BE49-F238E27FC236}">
                    <a16:creationId xmlns:a16="http://schemas.microsoft.com/office/drawing/2014/main" id="{F5B983E0-7A5B-4D8A-9925-2E7FFB20B89E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3" name="TextBox 132">
                <a:extLst>
                  <a:ext uri="{FF2B5EF4-FFF2-40B4-BE49-F238E27FC236}">
                    <a16:creationId xmlns:a16="http://schemas.microsoft.com/office/drawing/2014/main" id="{442AA886-D430-4A52-94BA-DEF75C62673B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V. </a:t>
                </a:r>
                <a:r>
                  <a:rPr lang="ko-KR" altLang="en-US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신고 및 보호</a:t>
                </a:r>
                <a:r>
                  <a:rPr lang="en-US" altLang="ko-KR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·</a:t>
                </a:r>
                <a:r>
                  <a:rPr lang="ko-KR" altLang="en-US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보상</a:t>
                </a:r>
              </a:p>
            </p:txBody>
          </p:sp>
        </p:grp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FB0D0139-BE99-472A-B326-587AD94643BB}"/>
              </a:ext>
            </a:extLst>
          </p:cNvPr>
          <p:cNvGrpSpPr/>
          <p:nvPr/>
        </p:nvGrpSpPr>
        <p:grpSpPr>
          <a:xfrm>
            <a:off x="466981" y="1246440"/>
            <a:ext cx="8831814" cy="675302"/>
            <a:chOff x="466981" y="1246440"/>
            <a:chExt cx="8831814" cy="675302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3F90004-4B2B-47D0-9E4C-77C90AE06479}"/>
                </a:ext>
              </a:extLst>
            </p:cNvPr>
            <p:cNvSpPr txBox="1"/>
            <p:nvPr/>
          </p:nvSpPr>
          <p:spPr>
            <a:xfrm>
              <a:off x="607511" y="1488354"/>
              <a:ext cx="8691284" cy="433388"/>
            </a:xfrm>
            <a:prstGeom prst="rect">
              <a:avLst/>
            </a:prstGeom>
            <a:solidFill>
              <a:srgbClr val="2F6894"/>
            </a:solidFill>
          </p:spPr>
          <p:txBody>
            <a:bodyPr wrap="square" lIns="144000">
              <a:spAutoFit/>
            </a:bodyPr>
            <a:lstStyle/>
            <a:p>
              <a:pPr marL="416560" indent="-416560" algn="ctr" fontAlgn="base">
                <a:lnSpc>
                  <a:spcPct val="120000"/>
                </a:lnSpc>
              </a:pP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위법한 직무처리에 대한 </a:t>
              </a: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조치</a:t>
              </a:r>
            </a:p>
          </p:txBody>
        </p: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142BE9BB-0376-4FA3-9E5D-76AAA196B43A}"/>
                </a:ext>
              </a:extLst>
            </p:cNvPr>
            <p:cNvGrpSpPr/>
            <p:nvPr/>
          </p:nvGrpSpPr>
          <p:grpSpPr>
            <a:xfrm>
              <a:off x="466981" y="1246440"/>
              <a:ext cx="742830" cy="380409"/>
              <a:chOff x="273306" y="1255965"/>
              <a:chExt cx="742830" cy="380409"/>
            </a:xfrm>
          </p:grpSpPr>
          <p:sp>
            <p:nvSpPr>
              <p:cNvPr id="40" name="직각 삼각형 39">
                <a:extLst>
                  <a:ext uri="{FF2B5EF4-FFF2-40B4-BE49-F238E27FC236}">
                    <a16:creationId xmlns:a16="http://schemas.microsoft.com/office/drawing/2014/main" id="{70AC6F32-7949-499F-9517-CBEF95024A47}"/>
                  </a:ext>
                </a:extLst>
              </p:cNvPr>
              <p:cNvSpPr/>
              <p:nvPr/>
            </p:nvSpPr>
            <p:spPr>
              <a:xfrm rot="10800000">
                <a:off x="273307" y="1494893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41" name="직사각형 40">
                <a:extLst>
                  <a:ext uri="{FF2B5EF4-FFF2-40B4-BE49-F238E27FC236}">
                    <a16:creationId xmlns:a16="http://schemas.microsoft.com/office/drawing/2014/main" id="{09916F39-A414-4D0A-A497-1A021874D065}"/>
                  </a:ext>
                </a:extLst>
              </p:cNvPr>
              <p:cNvSpPr/>
              <p:nvPr/>
            </p:nvSpPr>
            <p:spPr>
              <a:xfrm>
                <a:off x="273306" y="1255965"/>
                <a:ext cx="742830" cy="24198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21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pic>
        <p:nvPicPr>
          <p:cNvPr id="62" name="그림 61">
            <a:extLst>
              <a:ext uri="{FF2B5EF4-FFF2-40B4-BE49-F238E27FC236}">
                <a16:creationId xmlns:a16="http://schemas.microsoft.com/office/drawing/2014/main" id="{832CE0AB-9F44-496A-A27E-92390CFA88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4737"/>
          <a:stretch/>
        </p:blipFill>
        <p:spPr>
          <a:xfrm flipH="1">
            <a:off x="4843078" y="1712572"/>
            <a:ext cx="549925" cy="4856585"/>
          </a:xfrm>
          <a:prstGeom prst="rect">
            <a:avLst/>
          </a:prstGeom>
        </p:spPr>
      </p:pic>
      <p:sp>
        <p:nvSpPr>
          <p:cNvPr id="61" name="사각형: 둥근 모서리 60">
            <a:extLst>
              <a:ext uri="{FF2B5EF4-FFF2-40B4-BE49-F238E27FC236}">
                <a16:creationId xmlns:a16="http://schemas.microsoft.com/office/drawing/2014/main" id="{2ACEE454-1345-4E3E-ACAF-8E5730598414}"/>
              </a:ext>
            </a:extLst>
          </p:cNvPr>
          <p:cNvSpPr/>
          <p:nvPr/>
        </p:nvSpPr>
        <p:spPr>
          <a:xfrm>
            <a:off x="1462273" y="2158179"/>
            <a:ext cx="2255772" cy="262653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8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소속기관장의 조치</a:t>
            </a:r>
          </a:p>
        </p:txBody>
      </p: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B743F240-899D-461B-BE96-C9104EB0C45B}"/>
              </a:ext>
            </a:extLst>
          </p:cNvPr>
          <p:cNvSpPr/>
          <p:nvPr/>
        </p:nvSpPr>
        <p:spPr>
          <a:xfrm>
            <a:off x="803156" y="2693829"/>
            <a:ext cx="3574006" cy="1031051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/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해당 공직자에게 위반사실을 </a:t>
            </a:r>
            <a:r>
              <a:rPr lang="en-US" altLang="ko-KR" sz="14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즉시 시정</a:t>
            </a:r>
            <a:r>
              <a:rPr lang="ko-KR" altLang="en-US" sz="14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할 것을 명하고</a:t>
            </a:r>
            <a:endParaRPr lang="en-US" altLang="ko-KR" sz="1400" b="1" kern="0" spc="-8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fontAlgn="base">
              <a:spcAft>
                <a:spcPts val="600"/>
              </a:spcAft>
              <a:buClr>
                <a:srgbClr val="02BC81"/>
              </a:buClr>
              <a:buSzPct val="80000"/>
            </a:pPr>
            <a:r>
              <a:rPr lang="ko-KR" altLang="en-US" sz="14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계속 불이행할 경우</a:t>
            </a:r>
            <a:r>
              <a:rPr lang="ko-KR" altLang="en-US" sz="14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직무를 중지하거나</a:t>
            </a:r>
            <a:r>
              <a:rPr lang="ko-KR" altLang="en-US" sz="14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ko-KR" altLang="en-US" sz="14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취소</a:t>
            </a:r>
            <a:r>
              <a:rPr lang="ko-KR" altLang="en-US" sz="1400" b="1" kern="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하는 등 필요한 조치를 취함</a:t>
            </a:r>
          </a:p>
        </p:txBody>
      </p:sp>
      <p:sp>
        <p:nvSpPr>
          <p:cNvPr id="66" name="사각형: 둥근 모서리 65">
            <a:extLst>
              <a:ext uri="{FF2B5EF4-FFF2-40B4-BE49-F238E27FC236}">
                <a16:creationId xmlns:a16="http://schemas.microsoft.com/office/drawing/2014/main" id="{C9D3E2E6-CB2F-41F1-AD65-9477DD176EDA}"/>
              </a:ext>
            </a:extLst>
          </p:cNvPr>
          <p:cNvSpPr/>
          <p:nvPr/>
        </p:nvSpPr>
        <p:spPr>
          <a:xfrm>
            <a:off x="5476212" y="2158179"/>
            <a:ext cx="3392210" cy="262653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6894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위반 시 조치 대상 행위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9D03AB90-80E7-4CE3-8AD7-66BE1C9FBAA5}"/>
              </a:ext>
            </a:extLst>
          </p:cNvPr>
          <p:cNvSpPr txBox="1"/>
          <p:nvPr/>
        </p:nvSpPr>
        <p:spPr>
          <a:xfrm>
            <a:off x="5422015" y="2493002"/>
            <a:ext cx="3500604" cy="288000"/>
          </a:xfrm>
          <a:prstGeom prst="roundRect">
            <a:avLst/>
          </a:prstGeom>
          <a:solidFill>
            <a:srgbClr val="D9D9D9"/>
          </a:solidFill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200" kern="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사적이해관계자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신고 및 회피</a:t>
            </a:r>
            <a:r>
              <a:rPr lang="en-US" altLang="ko-KR" sz="1100" b="1" kern="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A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D897205A-7D0A-43D4-B671-36640A59577F}"/>
              </a:ext>
            </a:extLst>
          </p:cNvPr>
          <p:cNvSpPr txBox="1"/>
          <p:nvPr/>
        </p:nvSpPr>
        <p:spPr>
          <a:xfrm>
            <a:off x="5422015" y="4520047"/>
            <a:ext cx="3500604" cy="288000"/>
          </a:xfrm>
          <a:prstGeom prst="roundRect">
            <a:avLst/>
          </a:prstGeom>
          <a:solidFill>
            <a:srgbClr val="D9D9D9"/>
          </a:solidFill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가족 채용 제한 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11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91170228-C4C3-4C4D-9742-085EBD138014}"/>
              </a:ext>
            </a:extLst>
          </p:cNvPr>
          <p:cNvSpPr txBox="1"/>
          <p:nvPr/>
        </p:nvSpPr>
        <p:spPr>
          <a:xfrm>
            <a:off x="5422015" y="2876811"/>
            <a:ext cx="3500604" cy="288000"/>
          </a:xfrm>
          <a:prstGeom prst="roundRect">
            <a:avLst/>
          </a:prstGeom>
          <a:solidFill>
            <a:srgbClr val="D9D9D9"/>
          </a:solidFill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직무 관련 부동산 보유</a:t>
            </a:r>
            <a:r>
              <a:rPr lang="en-US" altLang="ko-KR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매수 신고 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0DC096AA-C9D5-486A-BB10-4927779C6330}"/>
              </a:ext>
            </a:extLst>
          </p:cNvPr>
          <p:cNvSpPr txBox="1"/>
          <p:nvPr/>
        </p:nvSpPr>
        <p:spPr>
          <a:xfrm>
            <a:off x="5422015" y="3260620"/>
            <a:ext cx="3500604" cy="396000"/>
          </a:xfrm>
          <a:prstGeom prst="roundRect">
            <a:avLst/>
          </a:prstGeom>
          <a:solidFill>
            <a:srgbClr val="D9D9D9"/>
          </a:solidFill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고위공직자의 민간 부문 업무활동 내역 제출 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8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r>
              <a:rPr lang="en-US" altLang="ko-KR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1F88E23C-620B-48D5-A1AA-636494907CA5}"/>
              </a:ext>
            </a:extLst>
          </p:cNvPr>
          <p:cNvSpPr txBox="1"/>
          <p:nvPr/>
        </p:nvSpPr>
        <p:spPr>
          <a:xfrm>
            <a:off x="5422015" y="4903856"/>
            <a:ext cx="3500604" cy="288000"/>
          </a:xfrm>
          <a:prstGeom prst="roundRect">
            <a:avLst/>
          </a:prstGeom>
          <a:solidFill>
            <a:srgbClr val="D9D9D9"/>
          </a:solidFill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수의계약 체결 제한 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12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BFBF7EA7-2C22-4C7A-B44F-E98ED7E829D5}"/>
              </a:ext>
            </a:extLst>
          </p:cNvPr>
          <p:cNvSpPr txBox="1"/>
          <p:nvPr/>
        </p:nvSpPr>
        <p:spPr>
          <a:xfrm>
            <a:off x="5422015" y="5287665"/>
            <a:ext cx="3500604" cy="288000"/>
          </a:xfrm>
          <a:prstGeom prst="roundRect">
            <a:avLst/>
          </a:prstGeom>
          <a:solidFill>
            <a:srgbClr val="D9D9D9"/>
          </a:solidFill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물품 등의  사적 사용</a:t>
            </a:r>
            <a:r>
              <a:rPr lang="en-US" altLang="ko-KR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수익 금지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제</a:t>
            </a:r>
            <a:r>
              <a:rPr lang="en-US" altLang="ko-KR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13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376197DA-25E5-4BF4-8DB6-70B867CB46D7}"/>
              </a:ext>
            </a:extLst>
          </p:cNvPr>
          <p:cNvSpPr txBox="1"/>
          <p:nvPr/>
        </p:nvSpPr>
        <p:spPr>
          <a:xfrm>
            <a:off x="5422015" y="5671474"/>
            <a:ext cx="3500604" cy="288000"/>
          </a:xfrm>
          <a:prstGeom prst="roundRect">
            <a:avLst/>
          </a:prstGeom>
          <a:solidFill>
            <a:srgbClr val="D9D9D9"/>
          </a:solidFill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직무상 비밀 등 이용 금지</a:t>
            </a:r>
            <a:r>
              <a:rPr lang="en-US" altLang="ko-KR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14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en-US" altLang="ko-KR" sz="1100" spc="-7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7666BADE-0CD8-438F-88CC-841F2D0D284F}"/>
              </a:ext>
            </a:extLst>
          </p:cNvPr>
          <p:cNvSpPr txBox="1"/>
          <p:nvPr/>
        </p:nvSpPr>
        <p:spPr>
          <a:xfrm>
            <a:off x="5422015" y="6055287"/>
            <a:ext cx="3500604" cy="288000"/>
          </a:xfrm>
          <a:prstGeom prst="roundRect">
            <a:avLst/>
          </a:prstGeom>
          <a:solidFill>
            <a:srgbClr val="D9D9D9"/>
          </a:solidFill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퇴직자 사적 접촉 신고</a:t>
            </a:r>
            <a:r>
              <a:rPr lang="en-US" altLang="ko-KR" sz="1100" b="1" kern="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endParaRPr lang="en-US" altLang="ko-KR" sz="1100" spc="-7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11807D65-A09C-4D71-94B9-3935244FA3FC}"/>
              </a:ext>
            </a:extLst>
          </p:cNvPr>
          <p:cNvSpPr txBox="1"/>
          <p:nvPr/>
        </p:nvSpPr>
        <p:spPr>
          <a:xfrm>
            <a:off x="5422015" y="4136238"/>
            <a:ext cx="3500604" cy="288000"/>
          </a:xfrm>
          <a:prstGeom prst="roundRect">
            <a:avLst/>
          </a:prstGeom>
          <a:solidFill>
            <a:srgbClr val="D9D9D9"/>
          </a:solidFill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 관련 외부활동의 제한</a:t>
            </a:r>
            <a:r>
              <a:rPr lang="en-US" altLang="ko-KR" sz="12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7F3E0BD6-FDA2-4E4D-9EF9-5E527767241A}"/>
              </a:ext>
            </a:extLst>
          </p:cNvPr>
          <p:cNvSpPr txBox="1"/>
          <p:nvPr/>
        </p:nvSpPr>
        <p:spPr>
          <a:xfrm>
            <a:off x="5422015" y="3752429"/>
            <a:ext cx="3500604" cy="288000"/>
          </a:xfrm>
          <a:prstGeom prst="roundRect">
            <a:avLst/>
          </a:prstGeom>
          <a:solidFill>
            <a:srgbClr val="D9D9D9"/>
          </a:solidFill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직무관련자와의 거래 신고</a:t>
            </a:r>
            <a:r>
              <a:rPr lang="en-US" altLang="ko-KR" sz="1100" b="1" kern="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9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r>
              <a:rPr lang="en-US" altLang="ko-KR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1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</a:p>
        </p:txBody>
      </p:sp>
      <p:cxnSp>
        <p:nvCxnSpPr>
          <p:cNvPr id="73" name="직선 연결선 72">
            <a:extLst>
              <a:ext uri="{FF2B5EF4-FFF2-40B4-BE49-F238E27FC236}">
                <a16:creationId xmlns:a16="http://schemas.microsoft.com/office/drawing/2014/main" id="{64B4FCD9-A4D0-438B-B353-35A6F1FD072E}"/>
              </a:ext>
            </a:extLst>
          </p:cNvPr>
          <p:cNvCxnSpPr/>
          <p:nvPr/>
        </p:nvCxnSpPr>
        <p:spPr>
          <a:xfrm>
            <a:off x="816301" y="2524271"/>
            <a:ext cx="3547716" cy="0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3F2B9528-5D10-4003-ACE6-C928D02706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77</a:t>
            </a:fld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E2695745-2AF7-4CB4-BCE6-629689D30A36}"/>
              </a:ext>
            </a:extLst>
          </p:cNvPr>
          <p:cNvGrpSpPr/>
          <p:nvPr/>
        </p:nvGrpSpPr>
        <p:grpSpPr>
          <a:xfrm>
            <a:off x="1173122" y="3951440"/>
            <a:ext cx="2834075" cy="2364455"/>
            <a:chOff x="1127945" y="3951440"/>
            <a:chExt cx="2834075" cy="2364455"/>
          </a:xfrm>
        </p:grpSpPr>
        <p:pic>
          <p:nvPicPr>
            <p:cNvPr id="112" name="그림 111">
              <a:extLst>
                <a:ext uri="{FF2B5EF4-FFF2-40B4-BE49-F238E27FC236}">
                  <a16:creationId xmlns:a16="http://schemas.microsoft.com/office/drawing/2014/main" id="{69BECD9D-97DA-4BC3-B382-4FA12096BE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31" r="7705"/>
            <a:stretch/>
          </p:blipFill>
          <p:spPr>
            <a:xfrm>
              <a:off x="1127945" y="5932830"/>
              <a:ext cx="1518424" cy="383065"/>
            </a:xfrm>
            <a:prstGeom prst="rect">
              <a:avLst/>
            </a:prstGeom>
          </p:spPr>
        </p:pic>
        <p:pic>
          <p:nvPicPr>
            <p:cNvPr id="113" name="그림 112">
              <a:extLst>
                <a:ext uri="{FF2B5EF4-FFF2-40B4-BE49-F238E27FC236}">
                  <a16:creationId xmlns:a16="http://schemas.microsoft.com/office/drawing/2014/main" id="{09EAF85C-D8E8-46CD-976C-BFCB697EB5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231" r="7705"/>
            <a:stretch/>
          </p:blipFill>
          <p:spPr>
            <a:xfrm>
              <a:off x="2443596" y="5932830"/>
              <a:ext cx="1518424" cy="383065"/>
            </a:xfrm>
            <a:prstGeom prst="rect">
              <a:avLst/>
            </a:prstGeom>
          </p:spPr>
        </p:pic>
        <p:sp>
          <p:nvSpPr>
            <p:cNvPr id="110" name="Freeform 288">
              <a:extLst>
                <a:ext uri="{FF2B5EF4-FFF2-40B4-BE49-F238E27FC236}">
                  <a16:creationId xmlns:a16="http://schemas.microsoft.com/office/drawing/2014/main" id="{7990C695-A0F3-428B-B1CD-A50FF69CEB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1875" y="3951440"/>
              <a:ext cx="874201" cy="756630"/>
            </a:xfrm>
            <a:custGeom>
              <a:avLst/>
              <a:gdLst>
                <a:gd name="T0" fmla="*/ 38 w 308"/>
                <a:gd name="T1" fmla="*/ 198 h 284"/>
                <a:gd name="T2" fmla="*/ 28 w 308"/>
                <a:gd name="T3" fmla="*/ 277 h 284"/>
                <a:gd name="T4" fmla="*/ 154 w 308"/>
                <a:gd name="T5" fmla="*/ 239 h 284"/>
                <a:gd name="T6" fmla="*/ 308 w 308"/>
                <a:gd name="T7" fmla="*/ 119 h 284"/>
                <a:gd name="T8" fmla="*/ 154 w 308"/>
                <a:gd name="T9" fmla="*/ 0 h 284"/>
                <a:gd name="T10" fmla="*/ 0 w 308"/>
                <a:gd name="T11" fmla="*/ 119 h 284"/>
                <a:gd name="T12" fmla="*/ 38 w 308"/>
                <a:gd name="T13" fmla="*/ 198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8" h="284">
                  <a:moveTo>
                    <a:pt x="38" y="198"/>
                  </a:moveTo>
                  <a:cubicBezTo>
                    <a:pt x="52" y="210"/>
                    <a:pt x="61" y="249"/>
                    <a:pt x="28" y="277"/>
                  </a:cubicBezTo>
                  <a:cubicBezTo>
                    <a:pt x="48" y="284"/>
                    <a:pt x="131" y="239"/>
                    <a:pt x="154" y="239"/>
                  </a:cubicBezTo>
                  <a:cubicBezTo>
                    <a:pt x="239" y="239"/>
                    <a:pt x="308" y="185"/>
                    <a:pt x="308" y="119"/>
                  </a:cubicBezTo>
                  <a:cubicBezTo>
                    <a:pt x="308" y="53"/>
                    <a:pt x="239" y="0"/>
                    <a:pt x="154" y="0"/>
                  </a:cubicBezTo>
                  <a:cubicBezTo>
                    <a:pt x="69" y="0"/>
                    <a:pt x="0" y="53"/>
                    <a:pt x="0" y="119"/>
                  </a:cubicBezTo>
                  <a:cubicBezTo>
                    <a:pt x="0" y="150"/>
                    <a:pt x="14" y="177"/>
                    <a:pt x="38" y="198"/>
                  </a:cubicBezTo>
                  <a:close/>
                </a:path>
              </a:pathLst>
            </a:custGeom>
            <a:solidFill>
              <a:srgbClr val="2F68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137" name="그룹 136">
              <a:extLst>
                <a:ext uri="{FF2B5EF4-FFF2-40B4-BE49-F238E27FC236}">
                  <a16:creationId xmlns:a16="http://schemas.microsoft.com/office/drawing/2014/main" id="{E4345483-2C15-491E-AACB-9806FD0246BB}"/>
                </a:ext>
              </a:extLst>
            </p:cNvPr>
            <p:cNvGrpSpPr/>
            <p:nvPr/>
          </p:nvGrpSpPr>
          <p:grpSpPr>
            <a:xfrm>
              <a:off x="2312408" y="4124325"/>
              <a:ext cx="322060" cy="322060"/>
              <a:chOff x="4262589" y="4714407"/>
              <a:chExt cx="300057" cy="300057"/>
            </a:xfrm>
          </p:grpSpPr>
          <p:sp>
            <p:nvSpPr>
              <p:cNvPr id="138" name="타원 137">
                <a:extLst>
                  <a:ext uri="{FF2B5EF4-FFF2-40B4-BE49-F238E27FC236}">
                    <a16:creationId xmlns:a16="http://schemas.microsoft.com/office/drawing/2014/main" id="{70EA4602-6B91-4C2B-9154-F0BACC85AB20}"/>
                  </a:ext>
                </a:extLst>
              </p:cNvPr>
              <p:cNvSpPr/>
              <p:nvPr/>
            </p:nvSpPr>
            <p:spPr>
              <a:xfrm>
                <a:off x="4262589" y="4714407"/>
                <a:ext cx="300057" cy="300057"/>
              </a:xfrm>
              <a:prstGeom prst="ellipse">
                <a:avLst/>
              </a:prstGeom>
              <a:no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+mj-ea"/>
                  <a:ea typeface="+mj-ea"/>
                </a:endParaRPr>
              </a:p>
            </p:txBody>
          </p:sp>
          <p:cxnSp>
            <p:nvCxnSpPr>
              <p:cNvPr id="139" name="직선 연결선 138">
                <a:extLst>
                  <a:ext uri="{FF2B5EF4-FFF2-40B4-BE49-F238E27FC236}">
                    <a16:creationId xmlns:a16="http://schemas.microsoft.com/office/drawing/2014/main" id="{5991F73F-2BFA-4414-94BA-2E1C168C4C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6338" y="4758156"/>
                <a:ext cx="212558" cy="212558"/>
              </a:xfrm>
              <a:prstGeom prst="line">
                <a:avLst/>
              </a:prstGeom>
              <a:ln w="571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B2EB7FF6-92B8-4554-93AE-7F0D0BCB8EF1}"/>
                </a:ext>
              </a:extLst>
            </p:cNvPr>
            <p:cNvGrpSpPr/>
            <p:nvPr/>
          </p:nvGrpSpPr>
          <p:grpSpPr>
            <a:xfrm>
              <a:off x="2887465" y="4632836"/>
              <a:ext cx="630687" cy="1486619"/>
              <a:chOff x="2015682" y="5639670"/>
              <a:chExt cx="508444" cy="1198475"/>
            </a:xfrm>
            <a:solidFill>
              <a:srgbClr val="BFBFBF"/>
            </a:solidFill>
          </p:grpSpPr>
          <p:sp>
            <p:nvSpPr>
              <p:cNvPr id="50" name="그래픽 4">
                <a:extLst>
                  <a:ext uri="{FF2B5EF4-FFF2-40B4-BE49-F238E27FC236}">
                    <a16:creationId xmlns:a16="http://schemas.microsoft.com/office/drawing/2014/main" id="{6005F8B4-01A4-47F4-B1ED-5DCC567683E7}"/>
                  </a:ext>
                </a:extLst>
              </p:cNvPr>
              <p:cNvSpPr/>
              <p:nvPr/>
            </p:nvSpPr>
            <p:spPr>
              <a:xfrm>
                <a:off x="2015682" y="5897193"/>
                <a:ext cx="508444" cy="940952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1" name="그래픽 4">
                <a:extLst>
                  <a:ext uri="{FF2B5EF4-FFF2-40B4-BE49-F238E27FC236}">
                    <a16:creationId xmlns:a16="http://schemas.microsoft.com/office/drawing/2014/main" id="{575D264A-9168-4904-9C42-26DAA28A1F03}"/>
                  </a:ext>
                </a:extLst>
              </p:cNvPr>
              <p:cNvSpPr/>
              <p:nvPr/>
            </p:nvSpPr>
            <p:spPr>
              <a:xfrm>
                <a:off x="2157651" y="5639670"/>
                <a:ext cx="224507" cy="224506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53" name="그래픽 1">
              <a:extLst>
                <a:ext uri="{FF2B5EF4-FFF2-40B4-BE49-F238E27FC236}">
                  <a16:creationId xmlns:a16="http://schemas.microsoft.com/office/drawing/2014/main" id="{17DB15E7-8FD9-4076-BC72-9A8BF1B6A012}"/>
                </a:ext>
              </a:extLst>
            </p:cNvPr>
            <p:cNvGrpSpPr/>
            <p:nvPr/>
          </p:nvGrpSpPr>
          <p:grpSpPr>
            <a:xfrm>
              <a:off x="1538880" y="4632836"/>
              <a:ext cx="696555" cy="1483291"/>
              <a:chOff x="4036218" y="2293143"/>
              <a:chExt cx="1066800" cy="2271713"/>
            </a:xfrm>
            <a:solidFill>
              <a:srgbClr val="2F6894"/>
            </a:solidFill>
          </p:grpSpPr>
          <p:sp>
            <p:nvSpPr>
              <p:cNvPr id="55" name="자유형: 도형 54">
                <a:extLst>
                  <a:ext uri="{FF2B5EF4-FFF2-40B4-BE49-F238E27FC236}">
                    <a16:creationId xmlns:a16="http://schemas.microsoft.com/office/drawing/2014/main" id="{3ECFB615-DB6D-4A0C-8DEB-1C519CDDB939}"/>
                  </a:ext>
                </a:extLst>
              </p:cNvPr>
              <p:cNvSpPr/>
              <p:nvPr/>
            </p:nvSpPr>
            <p:spPr>
              <a:xfrm>
                <a:off x="4036218" y="2774156"/>
                <a:ext cx="1066800" cy="1790700"/>
              </a:xfrm>
              <a:custGeom>
                <a:avLst/>
                <a:gdLst>
                  <a:gd name="connsiteX0" fmla="*/ 561499 w 1066800"/>
                  <a:gd name="connsiteY0" fmla="*/ 1667351 h 1790700"/>
                  <a:gd name="connsiteX1" fmla="*/ 561499 w 1066800"/>
                  <a:gd name="connsiteY1" fmla="*/ 807244 h 1790700"/>
                  <a:gd name="connsiteX2" fmla="*/ 605314 w 1066800"/>
                  <a:gd name="connsiteY2" fmla="*/ 807244 h 1790700"/>
                  <a:gd name="connsiteX3" fmla="*/ 605314 w 1066800"/>
                  <a:gd name="connsiteY3" fmla="*/ 1667351 h 1790700"/>
                  <a:gd name="connsiteX4" fmla="*/ 723424 w 1066800"/>
                  <a:gd name="connsiteY4" fmla="*/ 1785461 h 1790700"/>
                  <a:gd name="connsiteX5" fmla="*/ 841534 w 1066800"/>
                  <a:gd name="connsiteY5" fmla="*/ 1667351 h 1790700"/>
                  <a:gd name="connsiteX6" fmla="*/ 841534 w 1066800"/>
                  <a:gd name="connsiteY6" fmla="*/ 238601 h 1790700"/>
                  <a:gd name="connsiteX7" fmla="*/ 858679 w 1066800"/>
                  <a:gd name="connsiteY7" fmla="*/ 278606 h 1790700"/>
                  <a:gd name="connsiteX8" fmla="*/ 908209 w 1066800"/>
                  <a:gd name="connsiteY8" fmla="*/ 665321 h 1790700"/>
                  <a:gd name="connsiteX9" fmla="*/ 902494 w 1066800"/>
                  <a:gd name="connsiteY9" fmla="*/ 838676 h 1790700"/>
                  <a:gd name="connsiteX10" fmla="*/ 973931 w 1066800"/>
                  <a:gd name="connsiteY10" fmla="*/ 918686 h 1790700"/>
                  <a:gd name="connsiteX11" fmla="*/ 978694 w 1066800"/>
                  <a:gd name="connsiteY11" fmla="*/ 918686 h 1790700"/>
                  <a:gd name="connsiteX12" fmla="*/ 1054894 w 1066800"/>
                  <a:gd name="connsiteY12" fmla="*/ 847249 h 1790700"/>
                  <a:gd name="connsiteX13" fmla="*/ 1060609 w 1066800"/>
                  <a:gd name="connsiteY13" fmla="*/ 664369 h 1790700"/>
                  <a:gd name="connsiteX14" fmla="*/ 952024 w 1066800"/>
                  <a:gd name="connsiteY14" fmla="*/ 122396 h 1790700"/>
                  <a:gd name="connsiteX15" fmla="*/ 850106 w 1066800"/>
                  <a:gd name="connsiteY15" fmla="*/ 27146 h 1790700"/>
                  <a:gd name="connsiteX16" fmla="*/ 772001 w 1066800"/>
                  <a:gd name="connsiteY16" fmla="*/ 7144 h 1790700"/>
                  <a:gd name="connsiteX17" fmla="*/ 768191 w 1066800"/>
                  <a:gd name="connsiteY17" fmla="*/ 7144 h 1790700"/>
                  <a:gd name="connsiteX18" fmla="*/ 399574 w 1066800"/>
                  <a:gd name="connsiteY18" fmla="*/ 7144 h 1790700"/>
                  <a:gd name="connsiteX19" fmla="*/ 396716 w 1066800"/>
                  <a:gd name="connsiteY19" fmla="*/ 7144 h 1790700"/>
                  <a:gd name="connsiteX20" fmla="*/ 318611 w 1066800"/>
                  <a:gd name="connsiteY20" fmla="*/ 27146 h 1790700"/>
                  <a:gd name="connsiteX21" fmla="*/ 173831 w 1066800"/>
                  <a:gd name="connsiteY21" fmla="*/ 206216 h 1790700"/>
                  <a:gd name="connsiteX22" fmla="*/ 108109 w 1066800"/>
                  <a:gd name="connsiteY22" fmla="*/ 663416 h 1790700"/>
                  <a:gd name="connsiteX23" fmla="*/ 108109 w 1066800"/>
                  <a:gd name="connsiteY23" fmla="*/ 691039 h 1790700"/>
                  <a:gd name="connsiteX24" fmla="*/ 7144 w 1066800"/>
                  <a:gd name="connsiteY24" fmla="*/ 793909 h 1790700"/>
                  <a:gd name="connsiteX25" fmla="*/ 252889 w 1066800"/>
                  <a:gd name="connsiteY25" fmla="*/ 1039654 h 1790700"/>
                  <a:gd name="connsiteX26" fmla="*/ 325279 w 1066800"/>
                  <a:gd name="connsiteY26" fmla="*/ 967264 h 1790700"/>
                  <a:gd name="connsiteX27" fmla="*/ 325279 w 1066800"/>
                  <a:gd name="connsiteY27" fmla="*/ 1667351 h 1790700"/>
                  <a:gd name="connsiteX28" fmla="*/ 443389 w 1066800"/>
                  <a:gd name="connsiteY28" fmla="*/ 1785461 h 1790700"/>
                  <a:gd name="connsiteX29" fmla="*/ 561499 w 1066800"/>
                  <a:gd name="connsiteY29" fmla="*/ 1667351 h 1790700"/>
                  <a:gd name="connsiteX30" fmla="*/ 112871 w 1066800"/>
                  <a:gd name="connsiteY30" fmla="*/ 849154 h 1790700"/>
                  <a:gd name="connsiteX31" fmla="*/ 114776 w 1066800"/>
                  <a:gd name="connsiteY31" fmla="*/ 860584 h 1790700"/>
                  <a:gd name="connsiteX32" fmla="*/ 48101 w 1066800"/>
                  <a:gd name="connsiteY32" fmla="*/ 793909 h 1790700"/>
                  <a:gd name="connsiteX33" fmla="*/ 108109 w 1066800"/>
                  <a:gd name="connsiteY33" fmla="*/ 733901 h 1790700"/>
                  <a:gd name="connsiteX34" fmla="*/ 112871 w 1066800"/>
                  <a:gd name="connsiteY34" fmla="*/ 849154 h 1790700"/>
                  <a:gd name="connsiteX35" fmla="*/ 189071 w 1066800"/>
                  <a:gd name="connsiteY35" fmla="*/ 920591 h 1790700"/>
                  <a:gd name="connsiteX36" fmla="*/ 193834 w 1066800"/>
                  <a:gd name="connsiteY36" fmla="*/ 920591 h 1790700"/>
                  <a:gd name="connsiteX37" fmla="*/ 265271 w 1066800"/>
                  <a:gd name="connsiteY37" fmla="*/ 839629 h 1790700"/>
                  <a:gd name="connsiteX38" fmla="*/ 259556 w 1066800"/>
                  <a:gd name="connsiteY38" fmla="*/ 666274 h 1790700"/>
                  <a:gd name="connsiteX39" fmla="*/ 261461 w 1066800"/>
                  <a:gd name="connsiteY39" fmla="*/ 580549 h 1790700"/>
                  <a:gd name="connsiteX40" fmla="*/ 348139 w 1066800"/>
                  <a:gd name="connsiteY40" fmla="*/ 493871 h 1790700"/>
                  <a:gd name="connsiteX41" fmla="*/ 553879 w 1066800"/>
                  <a:gd name="connsiteY41" fmla="*/ 699611 h 1790700"/>
                  <a:gd name="connsiteX42" fmla="*/ 253841 w 1066800"/>
                  <a:gd name="connsiteY42" fmla="*/ 999649 h 1790700"/>
                  <a:gd name="connsiteX43" fmla="*/ 172879 w 1066800"/>
                  <a:gd name="connsiteY43" fmla="*/ 918686 h 1790700"/>
                  <a:gd name="connsiteX44" fmla="*/ 189071 w 1066800"/>
                  <a:gd name="connsiteY44" fmla="*/ 920591 h 1790700"/>
                  <a:gd name="connsiteX45" fmla="*/ 325279 w 1066800"/>
                  <a:gd name="connsiteY45" fmla="*/ 238601 h 1790700"/>
                  <a:gd name="connsiteX46" fmla="*/ 325279 w 1066800"/>
                  <a:gd name="connsiteY46" fmla="*/ 475774 h 1790700"/>
                  <a:gd name="connsiteX47" fmla="*/ 262414 w 1066800"/>
                  <a:gd name="connsiteY47" fmla="*/ 538639 h 1790700"/>
                  <a:gd name="connsiteX48" fmla="*/ 325279 w 1066800"/>
                  <a:gd name="connsiteY48" fmla="*/ 238601 h 1790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066800" h="1790700">
                    <a:moveTo>
                      <a:pt x="561499" y="1667351"/>
                    </a:moveTo>
                    <a:lnTo>
                      <a:pt x="561499" y="807244"/>
                    </a:lnTo>
                    <a:lnTo>
                      <a:pt x="605314" y="807244"/>
                    </a:lnTo>
                    <a:lnTo>
                      <a:pt x="605314" y="1667351"/>
                    </a:lnTo>
                    <a:cubicBezTo>
                      <a:pt x="605314" y="1732121"/>
                      <a:pt x="657701" y="1785461"/>
                      <a:pt x="723424" y="1785461"/>
                    </a:cubicBezTo>
                    <a:cubicBezTo>
                      <a:pt x="788194" y="1785461"/>
                      <a:pt x="841534" y="1733074"/>
                      <a:pt x="841534" y="1667351"/>
                    </a:cubicBezTo>
                    <a:lnTo>
                      <a:pt x="841534" y="238601"/>
                    </a:lnTo>
                    <a:cubicBezTo>
                      <a:pt x="847249" y="250031"/>
                      <a:pt x="852964" y="263366"/>
                      <a:pt x="858679" y="278606"/>
                    </a:cubicBezTo>
                    <a:cubicBezTo>
                      <a:pt x="885349" y="352901"/>
                      <a:pt x="908209" y="474821"/>
                      <a:pt x="908209" y="665321"/>
                    </a:cubicBezTo>
                    <a:cubicBezTo>
                      <a:pt x="908209" y="717709"/>
                      <a:pt x="906304" y="775811"/>
                      <a:pt x="902494" y="838676"/>
                    </a:cubicBezTo>
                    <a:cubicBezTo>
                      <a:pt x="899636" y="880586"/>
                      <a:pt x="932021" y="916781"/>
                      <a:pt x="973931" y="918686"/>
                    </a:cubicBezTo>
                    <a:cubicBezTo>
                      <a:pt x="975836" y="918686"/>
                      <a:pt x="976789" y="918686"/>
                      <a:pt x="978694" y="918686"/>
                    </a:cubicBezTo>
                    <a:cubicBezTo>
                      <a:pt x="1018699" y="918686"/>
                      <a:pt x="1052036" y="887254"/>
                      <a:pt x="1054894" y="847249"/>
                    </a:cubicBezTo>
                    <a:cubicBezTo>
                      <a:pt x="1058704" y="781526"/>
                      <a:pt x="1060609" y="720566"/>
                      <a:pt x="1060609" y="664369"/>
                    </a:cubicBezTo>
                    <a:cubicBezTo>
                      <a:pt x="1060609" y="376714"/>
                      <a:pt x="1013936" y="217646"/>
                      <a:pt x="952024" y="122396"/>
                    </a:cubicBezTo>
                    <a:cubicBezTo>
                      <a:pt x="920591" y="74771"/>
                      <a:pt x="884396" y="44291"/>
                      <a:pt x="850106" y="27146"/>
                    </a:cubicBezTo>
                    <a:cubicBezTo>
                      <a:pt x="817721" y="10954"/>
                      <a:pt x="789146" y="7144"/>
                      <a:pt x="772001" y="7144"/>
                    </a:cubicBezTo>
                    <a:cubicBezTo>
                      <a:pt x="771049" y="7144"/>
                      <a:pt x="769144" y="7144"/>
                      <a:pt x="768191" y="7144"/>
                    </a:cubicBezTo>
                    <a:lnTo>
                      <a:pt x="399574" y="7144"/>
                    </a:lnTo>
                    <a:cubicBezTo>
                      <a:pt x="398621" y="7144"/>
                      <a:pt x="397669" y="7144"/>
                      <a:pt x="396716" y="7144"/>
                    </a:cubicBezTo>
                    <a:cubicBezTo>
                      <a:pt x="379571" y="7144"/>
                      <a:pt x="350996" y="10954"/>
                      <a:pt x="318611" y="27146"/>
                    </a:cubicBezTo>
                    <a:cubicBezTo>
                      <a:pt x="267176" y="52864"/>
                      <a:pt x="211931" y="108109"/>
                      <a:pt x="173831" y="206216"/>
                    </a:cubicBezTo>
                    <a:cubicBezTo>
                      <a:pt x="134779" y="305276"/>
                      <a:pt x="108109" y="448151"/>
                      <a:pt x="108109" y="663416"/>
                    </a:cubicBezTo>
                    <a:cubicBezTo>
                      <a:pt x="108109" y="671989"/>
                      <a:pt x="108109" y="681514"/>
                      <a:pt x="108109" y="691039"/>
                    </a:cubicBezTo>
                    <a:lnTo>
                      <a:pt x="7144" y="793909"/>
                    </a:lnTo>
                    <a:lnTo>
                      <a:pt x="252889" y="1039654"/>
                    </a:lnTo>
                    <a:lnTo>
                      <a:pt x="325279" y="967264"/>
                    </a:lnTo>
                    <a:lnTo>
                      <a:pt x="325279" y="1667351"/>
                    </a:lnTo>
                    <a:cubicBezTo>
                      <a:pt x="325279" y="1732121"/>
                      <a:pt x="377666" y="1785461"/>
                      <a:pt x="443389" y="1785461"/>
                    </a:cubicBezTo>
                    <a:cubicBezTo>
                      <a:pt x="508159" y="1785461"/>
                      <a:pt x="561499" y="1732121"/>
                      <a:pt x="561499" y="1667351"/>
                    </a:cubicBezTo>
                    <a:close/>
                    <a:moveTo>
                      <a:pt x="112871" y="849154"/>
                    </a:moveTo>
                    <a:cubicBezTo>
                      <a:pt x="112871" y="852964"/>
                      <a:pt x="113824" y="856774"/>
                      <a:pt x="114776" y="860584"/>
                    </a:cubicBezTo>
                    <a:lnTo>
                      <a:pt x="48101" y="793909"/>
                    </a:lnTo>
                    <a:lnTo>
                      <a:pt x="108109" y="733901"/>
                    </a:lnTo>
                    <a:cubicBezTo>
                      <a:pt x="109061" y="770096"/>
                      <a:pt x="110014" y="808196"/>
                      <a:pt x="112871" y="849154"/>
                    </a:cubicBezTo>
                    <a:close/>
                    <a:moveTo>
                      <a:pt x="189071" y="920591"/>
                    </a:moveTo>
                    <a:cubicBezTo>
                      <a:pt x="190976" y="920591"/>
                      <a:pt x="191929" y="920591"/>
                      <a:pt x="193834" y="920591"/>
                    </a:cubicBezTo>
                    <a:cubicBezTo>
                      <a:pt x="235744" y="917734"/>
                      <a:pt x="268129" y="882491"/>
                      <a:pt x="265271" y="839629"/>
                    </a:cubicBezTo>
                    <a:cubicBezTo>
                      <a:pt x="261461" y="775811"/>
                      <a:pt x="259556" y="718661"/>
                      <a:pt x="259556" y="666274"/>
                    </a:cubicBezTo>
                    <a:cubicBezTo>
                      <a:pt x="259556" y="635794"/>
                      <a:pt x="260509" y="607219"/>
                      <a:pt x="261461" y="580549"/>
                    </a:cubicBezTo>
                    <a:lnTo>
                      <a:pt x="348139" y="493871"/>
                    </a:lnTo>
                    <a:lnTo>
                      <a:pt x="553879" y="699611"/>
                    </a:lnTo>
                    <a:lnTo>
                      <a:pt x="253841" y="999649"/>
                    </a:lnTo>
                    <a:lnTo>
                      <a:pt x="172879" y="918686"/>
                    </a:lnTo>
                    <a:cubicBezTo>
                      <a:pt x="177641" y="920591"/>
                      <a:pt x="183356" y="920591"/>
                      <a:pt x="189071" y="920591"/>
                    </a:cubicBezTo>
                    <a:close/>
                    <a:moveTo>
                      <a:pt x="325279" y="238601"/>
                    </a:moveTo>
                    <a:lnTo>
                      <a:pt x="325279" y="475774"/>
                    </a:lnTo>
                    <a:lnTo>
                      <a:pt x="262414" y="538639"/>
                    </a:lnTo>
                    <a:cubicBezTo>
                      <a:pt x="272891" y="386239"/>
                      <a:pt x="299561" y="292894"/>
                      <a:pt x="325279" y="23860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6" name="자유형: 도형 55">
                <a:extLst>
                  <a:ext uri="{FF2B5EF4-FFF2-40B4-BE49-F238E27FC236}">
                    <a16:creationId xmlns:a16="http://schemas.microsoft.com/office/drawing/2014/main" id="{7003DDAE-89B2-4412-89DF-00D02AFE1B19}"/>
                  </a:ext>
                </a:extLst>
              </p:cNvPr>
              <p:cNvSpPr/>
              <p:nvPr/>
            </p:nvSpPr>
            <p:spPr>
              <a:xfrm>
                <a:off x="4398168" y="2293143"/>
                <a:ext cx="438150" cy="438150"/>
              </a:xfrm>
              <a:custGeom>
                <a:avLst/>
                <a:gdLst>
                  <a:gd name="connsiteX0" fmla="*/ 435769 w 438150"/>
                  <a:gd name="connsiteY0" fmla="*/ 221456 h 438150"/>
                  <a:gd name="connsiteX1" fmla="*/ 221456 w 438150"/>
                  <a:gd name="connsiteY1" fmla="*/ 435769 h 438150"/>
                  <a:gd name="connsiteX2" fmla="*/ 7144 w 438150"/>
                  <a:gd name="connsiteY2" fmla="*/ 221456 h 438150"/>
                  <a:gd name="connsiteX3" fmla="*/ 221456 w 438150"/>
                  <a:gd name="connsiteY3" fmla="*/ 7144 h 438150"/>
                  <a:gd name="connsiteX4" fmla="*/ 435769 w 438150"/>
                  <a:gd name="connsiteY4" fmla="*/ 221456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8150" h="438150">
                    <a:moveTo>
                      <a:pt x="435769" y="221456"/>
                    </a:moveTo>
                    <a:cubicBezTo>
                      <a:pt x="435769" y="339818"/>
                      <a:pt x="339818" y="435769"/>
                      <a:pt x="221456" y="435769"/>
                    </a:cubicBezTo>
                    <a:cubicBezTo>
                      <a:pt x="103095" y="435769"/>
                      <a:pt x="7144" y="339818"/>
                      <a:pt x="7144" y="221456"/>
                    </a:cubicBezTo>
                    <a:cubicBezTo>
                      <a:pt x="7144" y="103095"/>
                      <a:pt x="103095" y="7144"/>
                      <a:pt x="221456" y="7144"/>
                    </a:cubicBezTo>
                    <a:cubicBezTo>
                      <a:pt x="339818" y="7144"/>
                      <a:pt x="435769" y="103095"/>
                      <a:pt x="435769" y="22145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7" name="자유형: 도형 56">
                <a:extLst>
                  <a:ext uri="{FF2B5EF4-FFF2-40B4-BE49-F238E27FC236}">
                    <a16:creationId xmlns:a16="http://schemas.microsoft.com/office/drawing/2014/main" id="{1FC16C7B-F56B-4A63-8140-A8A42F49E533}"/>
                  </a:ext>
                </a:extLst>
              </p:cNvPr>
              <p:cNvSpPr/>
              <p:nvPr/>
            </p:nvSpPr>
            <p:spPr>
              <a:xfrm>
                <a:off x="4346935" y="3343652"/>
                <a:ext cx="161925" cy="161925"/>
              </a:xfrm>
              <a:custGeom>
                <a:avLst/>
                <a:gdLst>
                  <a:gd name="connsiteX0" fmla="*/ 10103 w 161925"/>
                  <a:gd name="connsiteY0" fmla="*/ 28282 h 161925"/>
                  <a:gd name="connsiteX1" fmla="*/ 28293 w 161925"/>
                  <a:gd name="connsiteY1" fmla="*/ 10103 h 161925"/>
                  <a:gd name="connsiteX2" fmla="*/ 156224 w 161925"/>
                  <a:gd name="connsiteY2" fmla="*/ 138106 h 161925"/>
                  <a:gd name="connsiteX3" fmla="*/ 138034 w 161925"/>
                  <a:gd name="connsiteY3" fmla="*/ 156286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2"/>
                    </a:moveTo>
                    <a:lnTo>
                      <a:pt x="28293" y="10103"/>
                    </a:lnTo>
                    <a:lnTo>
                      <a:pt x="156224" y="138106"/>
                    </a:lnTo>
                    <a:lnTo>
                      <a:pt x="138034" y="15628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8" name="자유형: 도형 57">
                <a:extLst>
                  <a:ext uri="{FF2B5EF4-FFF2-40B4-BE49-F238E27FC236}">
                    <a16:creationId xmlns:a16="http://schemas.microsoft.com/office/drawing/2014/main" id="{B39FDFF5-13B0-4F14-90E4-D932BCC40637}"/>
                  </a:ext>
                </a:extLst>
              </p:cNvPr>
              <p:cNvSpPr/>
              <p:nvPr/>
            </p:nvSpPr>
            <p:spPr>
              <a:xfrm>
                <a:off x="4313998" y="3377164"/>
                <a:ext cx="161925" cy="161925"/>
              </a:xfrm>
              <a:custGeom>
                <a:avLst/>
                <a:gdLst>
                  <a:gd name="connsiteX0" fmla="*/ 10103 w 161925"/>
                  <a:gd name="connsiteY0" fmla="*/ 28288 h 161925"/>
                  <a:gd name="connsiteX1" fmla="*/ 28288 w 161925"/>
                  <a:gd name="connsiteY1" fmla="*/ 10103 h 161925"/>
                  <a:gd name="connsiteX2" fmla="*/ 156255 w 161925"/>
                  <a:gd name="connsiteY2" fmla="*/ 138070 h 161925"/>
                  <a:gd name="connsiteX3" fmla="*/ 138070 w 161925"/>
                  <a:gd name="connsiteY3" fmla="*/ 156255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8"/>
                    </a:moveTo>
                    <a:lnTo>
                      <a:pt x="28288" y="10103"/>
                    </a:lnTo>
                    <a:lnTo>
                      <a:pt x="156255" y="138070"/>
                    </a:lnTo>
                    <a:lnTo>
                      <a:pt x="138070" y="156255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0149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>
            <a:extLst>
              <a:ext uri="{FF2B5EF4-FFF2-40B4-BE49-F238E27FC236}">
                <a16:creationId xmlns:a16="http://schemas.microsoft.com/office/drawing/2014/main" id="{B77515A1-EF9F-45CA-B1B7-809F72E1EBF0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18F717A3-8A6C-4BDE-8471-BB4EC45B01C5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4653BC25-635A-40DC-9B04-62428FAA405C}"/>
                </a:ext>
              </a:extLst>
            </p:cNvPr>
            <p:cNvSpPr/>
            <p:nvPr/>
          </p:nvSpPr>
          <p:spPr>
            <a:xfrm>
              <a:off x="318543" y="260648"/>
              <a:ext cx="639938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부당이득 환수</a:t>
              </a:r>
            </a:p>
          </p:txBody>
        </p: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002D6313-4600-48BD-83E8-4385FF5F162F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41" name="직사각형 40">
                <a:extLst>
                  <a:ext uri="{FF2B5EF4-FFF2-40B4-BE49-F238E27FC236}">
                    <a16:creationId xmlns:a16="http://schemas.microsoft.com/office/drawing/2014/main" id="{99CCF7B5-D8C9-4990-B05E-93D49E0E2070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2" name="직사각형 41">
                <a:extLst>
                  <a:ext uri="{FF2B5EF4-FFF2-40B4-BE49-F238E27FC236}">
                    <a16:creationId xmlns:a16="http://schemas.microsoft.com/office/drawing/2014/main" id="{058AB900-41B2-4483-BBB2-FF9B681FD602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0AB876EA-E8DE-434A-9B41-A5CE1A50E3A3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39" name="직사각형 38">
                <a:extLst>
                  <a:ext uri="{FF2B5EF4-FFF2-40B4-BE49-F238E27FC236}">
                    <a16:creationId xmlns:a16="http://schemas.microsoft.com/office/drawing/2014/main" id="{CDA6F866-7D06-451F-9473-BDE53F261A91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821CDF2-71BF-4C82-8824-2DDDBA0D5725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V. </a:t>
                </a:r>
                <a:r>
                  <a:rPr lang="ko-KR" altLang="en-US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신고 및 보호</a:t>
                </a:r>
                <a:r>
                  <a:rPr lang="en-US" altLang="ko-KR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·</a:t>
                </a:r>
                <a:r>
                  <a:rPr lang="ko-KR" altLang="en-US" sz="12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Verdana" pitchFamily="34" charset="0"/>
                  </a:rPr>
                  <a:t>보상</a:t>
                </a:r>
              </a:p>
            </p:txBody>
          </p:sp>
        </p:grp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8C484DAE-D74A-42AC-9F55-4AD94A82CD6A}"/>
              </a:ext>
            </a:extLst>
          </p:cNvPr>
          <p:cNvGrpSpPr/>
          <p:nvPr/>
        </p:nvGrpSpPr>
        <p:grpSpPr>
          <a:xfrm>
            <a:off x="466981" y="1246440"/>
            <a:ext cx="8831814" cy="675302"/>
            <a:chOff x="466981" y="1246440"/>
            <a:chExt cx="8831814" cy="675302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DF8D251-5F5E-4A75-BEFC-C37348CF30D0}"/>
                </a:ext>
              </a:extLst>
            </p:cNvPr>
            <p:cNvSpPr txBox="1"/>
            <p:nvPr/>
          </p:nvSpPr>
          <p:spPr>
            <a:xfrm>
              <a:off x="607511" y="1488354"/>
              <a:ext cx="8691284" cy="433388"/>
            </a:xfrm>
            <a:prstGeom prst="rect">
              <a:avLst/>
            </a:prstGeom>
            <a:solidFill>
              <a:srgbClr val="2F6894"/>
            </a:solidFill>
          </p:spPr>
          <p:txBody>
            <a:bodyPr wrap="square" lIns="144000">
              <a:spAutoFit/>
            </a:bodyPr>
            <a:lstStyle/>
            <a:p>
              <a:pPr marL="416560" indent="-416560" algn="ctr" fontAlgn="base">
                <a:lnSpc>
                  <a:spcPct val="120000"/>
                </a:lnSpc>
              </a:pP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부당이득 환수</a:t>
              </a:r>
            </a:p>
          </p:txBody>
        </p: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072A978A-0B25-4959-A8E5-563278B65FE2}"/>
                </a:ext>
              </a:extLst>
            </p:cNvPr>
            <p:cNvGrpSpPr/>
            <p:nvPr/>
          </p:nvGrpSpPr>
          <p:grpSpPr>
            <a:xfrm>
              <a:off x="466981" y="1246440"/>
              <a:ext cx="742830" cy="380409"/>
              <a:chOff x="273306" y="1255965"/>
              <a:chExt cx="742830" cy="380409"/>
            </a:xfrm>
          </p:grpSpPr>
          <p:sp>
            <p:nvSpPr>
              <p:cNvPr id="31" name="직각 삼각형 30">
                <a:extLst>
                  <a:ext uri="{FF2B5EF4-FFF2-40B4-BE49-F238E27FC236}">
                    <a16:creationId xmlns:a16="http://schemas.microsoft.com/office/drawing/2014/main" id="{B54EB783-4CFF-4911-A68F-95BD28B77631}"/>
                  </a:ext>
                </a:extLst>
              </p:cNvPr>
              <p:cNvSpPr/>
              <p:nvPr/>
            </p:nvSpPr>
            <p:spPr>
              <a:xfrm rot="10800000">
                <a:off x="273307" y="1494893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20F6EAB0-2B8C-4F96-A31E-853A089FD6C3}"/>
                  </a:ext>
                </a:extLst>
              </p:cNvPr>
              <p:cNvSpPr/>
              <p:nvPr/>
            </p:nvSpPr>
            <p:spPr>
              <a:xfrm>
                <a:off x="273306" y="1255965"/>
                <a:ext cx="742830" cy="24198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22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0E85072E-95D5-447B-8B39-44FE8DA0B70C}"/>
              </a:ext>
            </a:extLst>
          </p:cNvPr>
          <p:cNvGrpSpPr/>
          <p:nvPr/>
        </p:nvGrpSpPr>
        <p:grpSpPr>
          <a:xfrm>
            <a:off x="984458" y="2070917"/>
            <a:ext cx="7937084" cy="646331"/>
            <a:chOff x="984458" y="2070917"/>
            <a:chExt cx="7937084" cy="646331"/>
          </a:xfrm>
        </p:grpSpPr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DC6F8681-9054-4198-835B-4055DEF65027}"/>
                </a:ext>
              </a:extLst>
            </p:cNvPr>
            <p:cNvSpPr/>
            <p:nvPr/>
          </p:nvSpPr>
          <p:spPr>
            <a:xfrm>
              <a:off x="5035550" y="2228071"/>
              <a:ext cx="1428750" cy="13271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C22A9069-0A41-41BE-9383-D4294685C674}"/>
                </a:ext>
              </a:extLst>
            </p:cNvPr>
            <p:cNvSpPr/>
            <p:nvPr/>
          </p:nvSpPr>
          <p:spPr>
            <a:xfrm>
              <a:off x="2931582" y="2505072"/>
              <a:ext cx="4042836" cy="13271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F8FF954E-E1C6-44D5-93D9-08E20A4B37B8}"/>
                </a:ext>
              </a:extLst>
            </p:cNvPr>
            <p:cNvSpPr/>
            <p:nvPr/>
          </p:nvSpPr>
          <p:spPr>
            <a:xfrm>
              <a:off x="984458" y="2070917"/>
              <a:ext cx="793708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85800">
                <a:defRPr/>
              </a:pPr>
              <a:r>
                <a:rPr lang="ko-KR" altLang="en-US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이해충돌방지법상</a:t>
              </a:r>
              <a:r>
                <a:rPr lang="en-US" altLang="ko-KR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F689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의무를 위반하여 </a:t>
              </a:r>
              <a:r>
                <a:rPr lang="en-US" altLang="ko-KR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F689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F689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F689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 본인 또는 제</a:t>
              </a:r>
              <a:r>
                <a:rPr lang="en-US" altLang="ko-KR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F689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F689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자가 얻은 재산상 이익 환수</a:t>
              </a:r>
            </a:p>
          </p:txBody>
        </p:sp>
      </p:grp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BF4B5699-CDA7-4129-95F5-2C0BA6BC7021}"/>
              </a:ext>
            </a:extLst>
          </p:cNvPr>
          <p:cNvSpPr/>
          <p:nvPr/>
        </p:nvSpPr>
        <p:spPr>
          <a:xfrm>
            <a:off x="1093470" y="3215640"/>
            <a:ext cx="7719060" cy="3169920"/>
          </a:xfrm>
          <a:prstGeom prst="roundRect">
            <a:avLst>
              <a:gd name="adj" fmla="val 6344"/>
            </a:avLst>
          </a:prstGeom>
          <a:solidFill>
            <a:srgbClr val="E8EEF8"/>
          </a:solidFill>
          <a:ln>
            <a:solidFill>
              <a:srgbClr val="83A3D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사각형: 둥근 모서리 44">
            <a:extLst>
              <a:ext uri="{FF2B5EF4-FFF2-40B4-BE49-F238E27FC236}">
                <a16:creationId xmlns:a16="http://schemas.microsoft.com/office/drawing/2014/main" id="{78EDD4BD-12F3-4531-B5D5-AAC0D0609FF0}"/>
              </a:ext>
            </a:extLst>
          </p:cNvPr>
          <p:cNvSpPr/>
          <p:nvPr/>
        </p:nvSpPr>
        <p:spPr>
          <a:xfrm>
            <a:off x="3256895" y="3082739"/>
            <a:ext cx="3392210" cy="262653"/>
          </a:xfrm>
          <a:prstGeom prst="roundRect">
            <a:avLst>
              <a:gd name="adj" fmla="val 50000"/>
            </a:avLst>
          </a:prstGeom>
          <a:solidFill>
            <a:srgbClr val="2F689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36000" bIns="36000" rtlCol="0" anchor="ctr">
            <a:noAutofit/>
          </a:bodyPr>
          <a:lstStyle/>
          <a:p>
            <a:pPr algn="ctr"/>
            <a:r>
              <a:rPr lang="ko-KR" altLang="en-US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부당이득을 환수하는 경우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F57256D-A31D-4F19-8187-B71EB516029B}"/>
              </a:ext>
            </a:extLst>
          </p:cNvPr>
          <p:cNvSpPr txBox="1"/>
          <p:nvPr/>
        </p:nvSpPr>
        <p:spPr>
          <a:xfrm>
            <a:off x="1396482" y="3485130"/>
            <a:ext cx="7113036" cy="648000"/>
          </a:xfrm>
          <a:prstGeom prst="roundRect">
            <a:avLst/>
          </a:prstGeom>
          <a:solidFill>
            <a:schemeClr val="bg1"/>
          </a:solidFill>
          <a:effectLst>
            <a:outerShdw blurRad="50800" dist="38100" dir="5400000" algn="t" rotWithShape="0">
              <a:schemeClr val="accent1">
                <a:lumMod val="75000"/>
                <a:alpha val="20000"/>
              </a:schemeClr>
            </a:outerShdw>
          </a:effectLst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공직자가 제</a:t>
            </a:r>
            <a:r>
              <a:rPr lang="en-US" altLang="ko-KR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조의</a:t>
            </a:r>
            <a:r>
              <a:rPr lang="ko-KR" altLang="en-US" sz="14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사적이해관계자 신고 및 회피 의무</a:t>
            </a:r>
            <a: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또는 제</a:t>
            </a:r>
            <a:r>
              <a:rPr lang="en-US" altLang="ko-KR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조의 </a:t>
            </a:r>
            <a:r>
              <a:rPr lang="ko-KR" altLang="en-US" sz="14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부동산 보유</a:t>
            </a:r>
            <a:r>
              <a:rPr lang="en-US" altLang="ko-KR" sz="14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4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매수 신고 의무</a:t>
            </a:r>
            <a: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</a:t>
            </a:r>
            <a:b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위반하여 수행한 직무가 위법한 것으로 확정된 경우</a:t>
            </a:r>
            <a:endParaRPr lang="ko-KR" altLang="en-US" sz="1200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E357D65-08DD-4CEB-BA9E-24E7E07E2451}"/>
              </a:ext>
            </a:extLst>
          </p:cNvPr>
          <p:cNvSpPr txBox="1"/>
          <p:nvPr/>
        </p:nvSpPr>
        <p:spPr>
          <a:xfrm>
            <a:off x="1396482" y="4246555"/>
            <a:ext cx="7113036" cy="648000"/>
          </a:xfrm>
          <a:prstGeom prst="roundRect">
            <a:avLst/>
          </a:prstGeom>
          <a:solidFill>
            <a:schemeClr val="bg1"/>
          </a:solidFill>
          <a:effectLst>
            <a:outerShdw blurRad="50800" dist="38100" dir="5400000" algn="t" rotWithShape="0">
              <a:schemeClr val="accent1">
                <a:lumMod val="75000"/>
                <a:alpha val="20000"/>
              </a:schemeClr>
            </a:outerShdw>
          </a:effectLst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공직자가 제</a:t>
            </a:r>
            <a:r>
              <a:rPr lang="en-US" altLang="ko-KR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13</a:t>
            </a:r>
            <a: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조의 </a:t>
            </a:r>
            <a:r>
              <a:rPr lang="ko-KR" altLang="en-US" sz="14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물품 등의 사적 사용</a:t>
            </a:r>
            <a:r>
              <a:rPr lang="en-US" altLang="ko-KR" sz="14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400" b="1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수익 금지 의무</a:t>
            </a:r>
            <a:r>
              <a:rPr lang="ko-KR" altLang="en-US" sz="14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</a:t>
            </a:r>
            <a:r>
              <a:rPr lang="ko-KR" altLang="en-US" sz="14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위반한 경우</a:t>
            </a:r>
            <a:endParaRPr lang="ko-KR" altLang="en-US" sz="1400" kern="0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6D462B8-AB53-4F2B-BE63-3A403ABF7D45}"/>
              </a:ext>
            </a:extLst>
          </p:cNvPr>
          <p:cNvSpPr txBox="1"/>
          <p:nvPr/>
        </p:nvSpPr>
        <p:spPr>
          <a:xfrm>
            <a:off x="1302281" y="4966017"/>
            <a:ext cx="7301438" cy="543748"/>
          </a:xfrm>
          <a:prstGeom prst="roundRect">
            <a:avLst/>
          </a:prstGeom>
          <a:noFill/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위의 규정에도 불구하고 다른 법률에서 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또는 제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자가 얻은 부당이득의 몰수</a:t>
            </a:r>
            <a:r>
              <a:rPr lang="en-US" altLang="ko-KR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환수 등에 대하여 규정하는 경우에는 그 법률을 따르도록 함</a:t>
            </a:r>
            <a:endParaRPr lang="ko-KR" altLang="en-US" sz="1100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0657D855-12E8-45F8-84AE-E64C1E4CB666}"/>
              </a:ext>
            </a:extLst>
          </p:cNvPr>
          <p:cNvGrpSpPr/>
          <p:nvPr/>
        </p:nvGrpSpPr>
        <p:grpSpPr>
          <a:xfrm>
            <a:off x="4336889" y="5670441"/>
            <a:ext cx="1232222" cy="722233"/>
            <a:chOff x="4164158" y="5664091"/>
            <a:chExt cx="1232222" cy="722233"/>
          </a:xfrm>
        </p:grpSpPr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459A98E6-521A-4412-99DC-19F61F06946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164158" y="5669474"/>
              <a:ext cx="671602" cy="716850"/>
              <a:chOff x="3690444" y="4548187"/>
              <a:chExt cx="1649413" cy="1760538"/>
            </a:xfrm>
            <a:solidFill>
              <a:schemeClr val="accent1">
                <a:lumMod val="40000"/>
                <a:lumOff val="60000"/>
              </a:schemeClr>
            </a:solidFill>
          </p:grpSpPr>
          <p:grpSp>
            <p:nvGrpSpPr>
              <p:cNvPr id="51" name="그룹 50">
                <a:extLst>
                  <a:ext uri="{FF2B5EF4-FFF2-40B4-BE49-F238E27FC236}">
                    <a16:creationId xmlns:a16="http://schemas.microsoft.com/office/drawing/2014/main" id="{123EABF9-2946-4EC1-9E11-603E1019B23B}"/>
                  </a:ext>
                </a:extLst>
              </p:cNvPr>
              <p:cNvGrpSpPr/>
              <p:nvPr/>
            </p:nvGrpSpPr>
            <p:grpSpPr>
              <a:xfrm>
                <a:off x="3690444" y="4548187"/>
                <a:ext cx="1017588" cy="1760538"/>
                <a:chOff x="3708400" y="4575177"/>
                <a:chExt cx="1017588" cy="1760538"/>
              </a:xfrm>
              <a:grpFill/>
            </p:grpSpPr>
            <p:sp>
              <p:nvSpPr>
                <p:cNvPr id="53" name="Freeform 5">
                  <a:extLst>
                    <a:ext uri="{FF2B5EF4-FFF2-40B4-BE49-F238E27FC236}">
                      <a16:creationId xmlns:a16="http://schemas.microsoft.com/office/drawing/2014/main" id="{5DDBF8BE-610A-4C62-8980-8BACA1D01C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075" y="4826002"/>
                  <a:ext cx="600075" cy="428625"/>
                </a:xfrm>
                <a:custGeom>
                  <a:avLst/>
                  <a:gdLst>
                    <a:gd name="T0" fmla="*/ 378 w 378"/>
                    <a:gd name="T1" fmla="*/ 158 h 270"/>
                    <a:gd name="T2" fmla="*/ 378 w 378"/>
                    <a:gd name="T3" fmla="*/ 158 h 270"/>
                    <a:gd name="T4" fmla="*/ 378 w 378"/>
                    <a:gd name="T5" fmla="*/ 158 h 270"/>
                    <a:gd name="T6" fmla="*/ 378 w 378"/>
                    <a:gd name="T7" fmla="*/ 158 h 270"/>
                    <a:gd name="T8" fmla="*/ 355 w 378"/>
                    <a:gd name="T9" fmla="*/ 191 h 270"/>
                    <a:gd name="T10" fmla="*/ 332 w 378"/>
                    <a:gd name="T11" fmla="*/ 221 h 270"/>
                    <a:gd name="T12" fmla="*/ 302 w 378"/>
                    <a:gd name="T13" fmla="*/ 240 h 270"/>
                    <a:gd name="T14" fmla="*/ 266 w 378"/>
                    <a:gd name="T15" fmla="*/ 257 h 270"/>
                    <a:gd name="T16" fmla="*/ 233 w 378"/>
                    <a:gd name="T17" fmla="*/ 267 h 270"/>
                    <a:gd name="T18" fmla="*/ 194 w 378"/>
                    <a:gd name="T19" fmla="*/ 270 h 270"/>
                    <a:gd name="T20" fmla="*/ 157 w 378"/>
                    <a:gd name="T21" fmla="*/ 267 h 270"/>
                    <a:gd name="T22" fmla="*/ 121 w 378"/>
                    <a:gd name="T23" fmla="*/ 254 h 270"/>
                    <a:gd name="T24" fmla="*/ 121 w 378"/>
                    <a:gd name="T25" fmla="*/ 254 h 270"/>
                    <a:gd name="T26" fmla="*/ 85 w 378"/>
                    <a:gd name="T27" fmla="*/ 234 h 270"/>
                    <a:gd name="T28" fmla="*/ 56 w 378"/>
                    <a:gd name="T29" fmla="*/ 211 h 270"/>
                    <a:gd name="T30" fmla="*/ 33 w 378"/>
                    <a:gd name="T31" fmla="*/ 181 h 270"/>
                    <a:gd name="T32" fmla="*/ 16 w 378"/>
                    <a:gd name="T33" fmla="*/ 148 h 270"/>
                    <a:gd name="T34" fmla="*/ 6 w 378"/>
                    <a:gd name="T35" fmla="*/ 115 h 270"/>
                    <a:gd name="T36" fmla="*/ 0 w 378"/>
                    <a:gd name="T37" fmla="*/ 76 h 270"/>
                    <a:gd name="T38" fmla="*/ 3 w 378"/>
                    <a:gd name="T39" fmla="*/ 40 h 270"/>
                    <a:gd name="T40" fmla="*/ 13 w 378"/>
                    <a:gd name="T41" fmla="*/ 3 h 270"/>
                    <a:gd name="T42" fmla="*/ 13 w 378"/>
                    <a:gd name="T43" fmla="*/ 3 h 270"/>
                    <a:gd name="T44" fmla="*/ 13 w 378"/>
                    <a:gd name="T45" fmla="*/ 0 h 270"/>
                    <a:gd name="T46" fmla="*/ 16 w 378"/>
                    <a:gd name="T47" fmla="*/ 3 h 270"/>
                    <a:gd name="T48" fmla="*/ 378 w 378"/>
                    <a:gd name="T49" fmla="*/ 158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78" h="270">
                      <a:moveTo>
                        <a:pt x="378" y="158"/>
                      </a:moveTo>
                      <a:lnTo>
                        <a:pt x="378" y="158"/>
                      </a:lnTo>
                      <a:lnTo>
                        <a:pt x="378" y="158"/>
                      </a:lnTo>
                      <a:lnTo>
                        <a:pt x="378" y="158"/>
                      </a:lnTo>
                      <a:lnTo>
                        <a:pt x="355" y="191"/>
                      </a:lnTo>
                      <a:lnTo>
                        <a:pt x="332" y="221"/>
                      </a:lnTo>
                      <a:lnTo>
                        <a:pt x="302" y="240"/>
                      </a:lnTo>
                      <a:lnTo>
                        <a:pt x="266" y="257"/>
                      </a:lnTo>
                      <a:lnTo>
                        <a:pt x="233" y="267"/>
                      </a:lnTo>
                      <a:lnTo>
                        <a:pt x="194" y="270"/>
                      </a:lnTo>
                      <a:lnTo>
                        <a:pt x="157" y="267"/>
                      </a:lnTo>
                      <a:lnTo>
                        <a:pt x="121" y="254"/>
                      </a:lnTo>
                      <a:lnTo>
                        <a:pt x="121" y="254"/>
                      </a:lnTo>
                      <a:lnTo>
                        <a:pt x="85" y="234"/>
                      </a:lnTo>
                      <a:lnTo>
                        <a:pt x="56" y="211"/>
                      </a:lnTo>
                      <a:lnTo>
                        <a:pt x="33" y="181"/>
                      </a:lnTo>
                      <a:lnTo>
                        <a:pt x="16" y="148"/>
                      </a:lnTo>
                      <a:lnTo>
                        <a:pt x="6" y="115"/>
                      </a:lnTo>
                      <a:lnTo>
                        <a:pt x="0" y="76"/>
                      </a:lnTo>
                      <a:lnTo>
                        <a:pt x="3" y="40"/>
                      </a:lnTo>
                      <a:lnTo>
                        <a:pt x="13" y="3"/>
                      </a:lnTo>
                      <a:lnTo>
                        <a:pt x="13" y="3"/>
                      </a:lnTo>
                      <a:lnTo>
                        <a:pt x="13" y="0"/>
                      </a:lnTo>
                      <a:lnTo>
                        <a:pt x="16" y="3"/>
                      </a:lnTo>
                      <a:lnTo>
                        <a:pt x="378" y="158"/>
                      </a:lnTo>
                      <a:close/>
                    </a:path>
                  </a:pathLst>
                </a:custGeom>
                <a:grpFill/>
              </p:spPr>
              <p:txBody>
                <a:bodyPr wrap="none" rtlCol="0" anchor="ctr">
                  <a:noAutofit/>
                </a:bodyPr>
                <a:lstStyle/>
                <a:p>
                  <a:pPr algn="ctr"/>
                  <a:endParaRPr lang="ko-KR" altLang="en-US" sz="2800" spc="-8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54" name="Freeform 6">
                  <a:extLst>
                    <a:ext uri="{FF2B5EF4-FFF2-40B4-BE49-F238E27FC236}">
                      <a16:creationId xmlns:a16="http://schemas.microsoft.com/office/drawing/2014/main" id="{8CCD8708-B7CC-48A0-B1DC-28FF62213B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38588" y="4575177"/>
                  <a:ext cx="787400" cy="549275"/>
                </a:xfrm>
                <a:custGeom>
                  <a:avLst/>
                  <a:gdLst>
                    <a:gd name="T0" fmla="*/ 42 w 496"/>
                    <a:gd name="T1" fmla="*/ 69 h 346"/>
                    <a:gd name="T2" fmla="*/ 88 w 496"/>
                    <a:gd name="T3" fmla="*/ 30 h 346"/>
                    <a:gd name="T4" fmla="*/ 141 w 496"/>
                    <a:gd name="T5" fmla="*/ 4 h 346"/>
                    <a:gd name="T6" fmla="*/ 200 w 496"/>
                    <a:gd name="T7" fmla="*/ 0 h 346"/>
                    <a:gd name="T8" fmla="*/ 263 w 496"/>
                    <a:gd name="T9" fmla="*/ 13 h 346"/>
                    <a:gd name="T10" fmla="*/ 263 w 496"/>
                    <a:gd name="T11" fmla="*/ 13 h 346"/>
                    <a:gd name="T12" fmla="*/ 286 w 496"/>
                    <a:gd name="T13" fmla="*/ 33 h 346"/>
                    <a:gd name="T14" fmla="*/ 299 w 496"/>
                    <a:gd name="T15" fmla="*/ 46 h 346"/>
                    <a:gd name="T16" fmla="*/ 319 w 496"/>
                    <a:gd name="T17" fmla="*/ 83 h 346"/>
                    <a:gd name="T18" fmla="*/ 325 w 496"/>
                    <a:gd name="T19" fmla="*/ 122 h 346"/>
                    <a:gd name="T20" fmla="*/ 322 w 496"/>
                    <a:gd name="T21" fmla="*/ 165 h 346"/>
                    <a:gd name="T22" fmla="*/ 315 w 496"/>
                    <a:gd name="T23" fmla="*/ 185 h 346"/>
                    <a:gd name="T24" fmla="*/ 328 w 496"/>
                    <a:gd name="T25" fmla="*/ 217 h 346"/>
                    <a:gd name="T26" fmla="*/ 338 w 496"/>
                    <a:gd name="T27" fmla="*/ 194 h 346"/>
                    <a:gd name="T28" fmla="*/ 351 w 496"/>
                    <a:gd name="T29" fmla="*/ 142 h 346"/>
                    <a:gd name="T30" fmla="*/ 348 w 496"/>
                    <a:gd name="T31" fmla="*/ 89 h 346"/>
                    <a:gd name="T32" fmla="*/ 332 w 496"/>
                    <a:gd name="T33" fmla="*/ 50 h 346"/>
                    <a:gd name="T34" fmla="*/ 355 w 496"/>
                    <a:gd name="T35" fmla="*/ 73 h 346"/>
                    <a:gd name="T36" fmla="*/ 388 w 496"/>
                    <a:gd name="T37" fmla="*/ 119 h 346"/>
                    <a:gd name="T38" fmla="*/ 411 w 496"/>
                    <a:gd name="T39" fmla="*/ 175 h 346"/>
                    <a:gd name="T40" fmla="*/ 417 w 496"/>
                    <a:gd name="T41" fmla="*/ 234 h 346"/>
                    <a:gd name="T42" fmla="*/ 414 w 496"/>
                    <a:gd name="T43" fmla="*/ 263 h 346"/>
                    <a:gd name="T44" fmla="*/ 414 w 496"/>
                    <a:gd name="T45" fmla="*/ 280 h 346"/>
                    <a:gd name="T46" fmla="*/ 427 w 496"/>
                    <a:gd name="T47" fmla="*/ 290 h 346"/>
                    <a:gd name="T48" fmla="*/ 490 w 496"/>
                    <a:gd name="T49" fmla="*/ 316 h 346"/>
                    <a:gd name="T50" fmla="*/ 496 w 496"/>
                    <a:gd name="T51" fmla="*/ 326 h 346"/>
                    <a:gd name="T52" fmla="*/ 496 w 496"/>
                    <a:gd name="T53" fmla="*/ 336 h 346"/>
                    <a:gd name="T54" fmla="*/ 493 w 496"/>
                    <a:gd name="T55" fmla="*/ 342 h 346"/>
                    <a:gd name="T56" fmla="*/ 483 w 496"/>
                    <a:gd name="T57" fmla="*/ 346 h 346"/>
                    <a:gd name="T58" fmla="*/ 476 w 496"/>
                    <a:gd name="T59" fmla="*/ 346 h 346"/>
                    <a:gd name="T60" fmla="*/ 0 w 496"/>
                    <a:gd name="T61" fmla="*/ 135 h 346"/>
                    <a:gd name="T62" fmla="*/ 0 w 496"/>
                    <a:gd name="T63" fmla="*/ 135 h 346"/>
                    <a:gd name="T64" fmla="*/ 19 w 496"/>
                    <a:gd name="T65" fmla="*/ 99 h 346"/>
                    <a:gd name="T66" fmla="*/ 42 w 496"/>
                    <a:gd name="T67" fmla="*/ 69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96" h="346">
                      <a:moveTo>
                        <a:pt x="42" y="69"/>
                      </a:moveTo>
                      <a:lnTo>
                        <a:pt x="42" y="69"/>
                      </a:lnTo>
                      <a:lnTo>
                        <a:pt x="65" y="46"/>
                      </a:lnTo>
                      <a:lnTo>
                        <a:pt x="88" y="30"/>
                      </a:lnTo>
                      <a:lnTo>
                        <a:pt x="115" y="13"/>
                      </a:lnTo>
                      <a:lnTo>
                        <a:pt x="141" y="4"/>
                      </a:lnTo>
                      <a:lnTo>
                        <a:pt x="171" y="0"/>
                      </a:lnTo>
                      <a:lnTo>
                        <a:pt x="200" y="0"/>
                      </a:lnTo>
                      <a:lnTo>
                        <a:pt x="230" y="4"/>
                      </a:lnTo>
                      <a:lnTo>
                        <a:pt x="263" y="13"/>
                      </a:lnTo>
                      <a:lnTo>
                        <a:pt x="263" y="13"/>
                      </a:lnTo>
                      <a:lnTo>
                        <a:pt x="263" y="13"/>
                      </a:lnTo>
                      <a:lnTo>
                        <a:pt x="276" y="23"/>
                      </a:lnTo>
                      <a:lnTo>
                        <a:pt x="286" y="33"/>
                      </a:lnTo>
                      <a:lnTo>
                        <a:pt x="286" y="33"/>
                      </a:lnTo>
                      <a:lnTo>
                        <a:pt x="299" y="46"/>
                      </a:lnTo>
                      <a:lnTo>
                        <a:pt x="309" y="66"/>
                      </a:lnTo>
                      <a:lnTo>
                        <a:pt x="319" y="83"/>
                      </a:lnTo>
                      <a:lnTo>
                        <a:pt x="322" y="102"/>
                      </a:lnTo>
                      <a:lnTo>
                        <a:pt x="325" y="122"/>
                      </a:lnTo>
                      <a:lnTo>
                        <a:pt x="325" y="142"/>
                      </a:lnTo>
                      <a:lnTo>
                        <a:pt x="322" y="165"/>
                      </a:lnTo>
                      <a:lnTo>
                        <a:pt x="315" y="185"/>
                      </a:lnTo>
                      <a:lnTo>
                        <a:pt x="315" y="185"/>
                      </a:lnTo>
                      <a:lnTo>
                        <a:pt x="315" y="185"/>
                      </a:lnTo>
                      <a:lnTo>
                        <a:pt x="328" y="217"/>
                      </a:lnTo>
                      <a:lnTo>
                        <a:pt x="338" y="194"/>
                      </a:lnTo>
                      <a:lnTo>
                        <a:pt x="338" y="194"/>
                      </a:lnTo>
                      <a:lnTo>
                        <a:pt x="348" y="168"/>
                      </a:lnTo>
                      <a:lnTo>
                        <a:pt x="351" y="142"/>
                      </a:lnTo>
                      <a:lnTo>
                        <a:pt x="351" y="115"/>
                      </a:lnTo>
                      <a:lnTo>
                        <a:pt x="348" y="89"/>
                      </a:lnTo>
                      <a:lnTo>
                        <a:pt x="348" y="89"/>
                      </a:lnTo>
                      <a:lnTo>
                        <a:pt x="332" y="50"/>
                      </a:lnTo>
                      <a:lnTo>
                        <a:pt x="332" y="50"/>
                      </a:lnTo>
                      <a:lnTo>
                        <a:pt x="355" y="73"/>
                      </a:lnTo>
                      <a:lnTo>
                        <a:pt x="375" y="92"/>
                      </a:lnTo>
                      <a:lnTo>
                        <a:pt x="388" y="119"/>
                      </a:lnTo>
                      <a:lnTo>
                        <a:pt x="401" y="145"/>
                      </a:lnTo>
                      <a:lnTo>
                        <a:pt x="411" y="175"/>
                      </a:lnTo>
                      <a:lnTo>
                        <a:pt x="414" y="204"/>
                      </a:lnTo>
                      <a:lnTo>
                        <a:pt x="417" y="234"/>
                      </a:lnTo>
                      <a:lnTo>
                        <a:pt x="414" y="263"/>
                      </a:lnTo>
                      <a:lnTo>
                        <a:pt x="414" y="263"/>
                      </a:lnTo>
                      <a:lnTo>
                        <a:pt x="414" y="270"/>
                      </a:lnTo>
                      <a:lnTo>
                        <a:pt x="414" y="280"/>
                      </a:lnTo>
                      <a:lnTo>
                        <a:pt x="421" y="283"/>
                      </a:lnTo>
                      <a:lnTo>
                        <a:pt x="427" y="290"/>
                      </a:lnTo>
                      <a:lnTo>
                        <a:pt x="490" y="316"/>
                      </a:lnTo>
                      <a:lnTo>
                        <a:pt x="490" y="316"/>
                      </a:lnTo>
                      <a:lnTo>
                        <a:pt x="490" y="316"/>
                      </a:lnTo>
                      <a:lnTo>
                        <a:pt x="496" y="326"/>
                      </a:lnTo>
                      <a:lnTo>
                        <a:pt x="496" y="329"/>
                      </a:lnTo>
                      <a:lnTo>
                        <a:pt x="496" y="336"/>
                      </a:lnTo>
                      <a:lnTo>
                        <a:pt x="496" y="336"/>
                      </a:lnTo>
                      <a:lnTo>
                        <a:pt x="493" y="342"/>
                      </a:lnTo>
                      <a:lnTo>
                        <a:pt x="486" y="346"/>
                      </a:lnTo>
                      <a:lnTo>
                        <a:pt x="483" y="346"/>
                      </a:lnTo>
                      <a:lnTo>
                        <a:pt x="476" y="346"/>
                      </a:lnTo>
                      <a:lnTo>
                        <a:pt x="476" y="346"/>
                      </a:lnTo>
                      <a:lnTo>
                        <a:pt x="365" y="293"/>
                      </a:lnTo>
                      <a:lnTo>
                        <a:pt x="0" y="135"/>
                      </a:lnTo>
                      <a:lnTo>
                        <a:pt x="0" y="135"/>
                      </a:lnTo>
                      <a:lnTo>
                        <a:pt x="0" y="135"/>
                      </a:lnTo>
                      <a:lnTo>
                        <a:pt x="0" y="135"/>
                      </a:lnTo>
                      <a:lnTo>
                        <a:pt x="19" y="99"/>
                      </a:lnTo>
                      <a:lnTo>
                        <a:pt x="42" y="69"/>
                      </a:lnTo>
                      <a:lnTo>
                        <a:pt x="42" y="69"/>
                      </a:lnTo>
                      <a:close/>
                    </a:path>
                  </a:pathLst>
                </a:custGeom>
                <a:grpFill/>
              </p:spPr>
              <p:txBody>
                <a:bodyPr wrap="none" rtlCol="0" anchor="ctr">
                  <a:noAutofit/>
                </a:bodyPr>
                <a:lstStyle/>
                <a:p>
                  <a:pPr algn="ctr"/>
                  <a:endParaRPr lang="ko-KR" altLang="en-US" sz="2800" spc="-8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55" name="Freeform 7">
                  <a:extLst>
                    <a:ext uri="{FF2B5EF4-FFF2-40B4-BE49-F238E27FC236}">
                      <a16:creationId xmlns:a16="http://schemas.microsoft.com/office/drawing/2014/main" id="{24DF5E39-0B6B-44E2-AE1B-72DA04C0C2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8400" y="5311777"/>
                  <a:ext cx="866775" cy="1023938"/>
                </a:xfrm>
                <a:custGeom>
                  <a:avLst/>
                  <a:gdLst>
                    <a:gd name="T0" fmla="*/ 263 w 546"/>
                    <a:gd name="T1" fmla="*/ 0 h 645"/>
                    <a:gd name="T2" fmla="*/ 263 w 546"/>
                    <a:gd name="T3" fmla="*/ 0 h 645"/>
                    <a:gd name="T4" fmla="*/ 299 w 546"/>
                    <a:gd name="T5" fmla="*/ 3 h 645"/>
                    <a:gd name="T6" fmla="*/ 335 w 546"/>
                    <a:gd name="T7" fmla="*/ 10 h 645"/>
                    <a:gd name="T8" fmla="*/ 368 w 546"/>
                    <a:gd name="T9" fmla="*/ 20 h 645"/>
                    <a:gd name="T10" fmla="*/ 398 w 546"/>
                    <a:gd name="T11" fmla="*/ 33 h 645"/>
                    <a:gd name="T12" fmla="*/ 427 w 546"/>
                    <a:gd name="T13" fmla="*/ 50 h 645"/>
                    <a:gd name="T14" fmla="*/ 454 w 546"/>
                    <a:gd name="T15" fmla="*/ 69 h 645"/>
                    <a:gd name="T16" fmla="*/ 477 w 546"/>
                    <a:gd name="T17" fmla="*/ 96 h 645"/>
                    <a:gd name="T18" fmla="*/ 500 w 546"/>
                    <a:gd name="T19" fmla="*/ 122 h 645"/>
                    <a:gd name="T20" fmla="*/ 500 w 546"/>
                    <a:gd name="T21" fmla="*/ 122 h 645"/>
                    <a:gd name="T22" fmla="*/ 500 w 546"/>
                    <a:gd name="T23" fmla="*/ 122 h 645"/>
                    <a:gd name="T24" fmla="*/ 421 w 546"/>
                    <a:gd name="T25" fmla="*/ 277 h 645"/>
                    <a:gd name="T26" fmla="*/ 395 w 546"/>
                    <a:gd name="T27" fmla="*/ 332 h 645"/>
                    <a:gd name="T28" fmla="*/ 395 w 546"/>
                    <a:gd name="T29" fmla="*/ 332 h 645"/>
                    <a:gd name="T30" fmla="*/ 395 w 546"/>
                    <a:gd name="T31" fmla="*/ 332 h 645"/>
                    <a:gd name="T32" fmla="*/ 454 w 546"/>
                    <a:gd name="T33" fmla="*/ 342 h 645"/>
                    <a:gd name="T34" fmla="*/ 546 w 546"/>
                    <a:gd name="T35" fmla="*/ 359 h 645"/>
                    <a:gd name="T36" fmla="*/ 546 w 546"/>
                    <a:gd name="T37" fmla="*/ 359 h 645"/>
                    <a:gd name="T38" fmla="*/ 546 w 546"/>
                    <a:gd name="T39" fmla="*/ 362 h 645"/>
                    <a:gd name="T40" fmla="*/ 546 w 546"/>
                    <a:gd name="T41" fmla="*/ 645 h 645"/>
                    <a:gd name="T42" fmla="*/ 546 w 546"/>
                    <a:gd name="T43" fmla="*/ 645 h 645"/>
                    <a:gd name="T44" fmla="*/ 546 w 546"/>
                    <a:gd name="T45" fmla="*/ 645 h 645"/>
                    <a:gd name="T46" fmla="*/ 3 w 546"/>
                    <a:gd name="T47" fmla="*/ 645 h 645"/>
                    <a:gd name="T48" fmla="*/ 3 w 546"/>
                    <a:gd name="T49" fmla="*/ 645 h 645"/>
                    <a:gd name="T50" fmla="*/ 0 w 546"/>
                    <a:gd name="T51" fmla="*/ 645 h 645"/>
                    <a:gd name="T52" fmla="*/ 0 w 546"/>
                    <a:gd name="T53" fmla="*/ 283 h 645"/>
                    <a:gd name="T54" fmla="*/ 0 w 546"/>
                    <a:gd name="T55" fmla="*/ 283 h 645"/>
                    <a:gd name="T56" fmla="*/ 3 w 546"/>
                    <a:gd name="T57" fmla="*/ 253 h 645"/>
                    <a:gd name="T58" fmla="*/ 7 w 546"/>
                    <a:gd name="T59" fmla="*/ 227 h 645"/>
                    <a:gd name="T60" fmla="*/ 13 w 546"/>
                    <a:gd name="T61" fmla="*/ 201 h 645"/>
                    <a:gd name="T62" fmla="*/ 23 w 546"/>
                    <a:gd name="T63" fmla="*/ 178 h 645"/>
                    <a:gd name="T64" fmla="*/ 33 w 546"/>
                    <a:gd name="T65" fmla="*/ 152 h 645"/>
                    <a:gd name="T66" fmla="*/ 46 w 546"/>
                    <a:gd name="T67" fmla="*/ 128 h 645"/>
                    <a:gd name="T68" fmla="*/ 59 w 546"/>
                    <a:gd name="T69" fmla="*/ 109 h 645"/>
                    <a:gd name="T70" fmla="*/ 76 w 546"/>
                    <a:gd name="T71" fmla="*/ 89 h 645"/>
                    <a:gd name="T72" fmla="*/ 95 w 546"/>
                    <a:gd name="T73" fmla="*/ 69 h 645"/>
                    <a:gd name="T74" fmla="*/ 115 w 546"/>
                    <a:gd name="T75" fmla="*/ 53 h 645"/>
                    <a:gd name="T76" fmla="*/ 138 w 546"/>
                    <a:gd name="T77" fmla="*/ 40 h 645"/>
                    <a:gd name="T78" fmla="*/ 161 w 546"/>
                    <a:gd name="T79" fmla="*/ 26 h 645"/>
                    <a:gd name="T80" fmla="*/ 184 w 546"/>
                    <a:gd name="T81" fmla="*/ 17 h 645"/>
                    <a:gd name="T82" fmla="*/ 210 w 546"/>
                    <a:gd name="T83" fmla="*/ 10 h 645"/>
                    <a:gd name="T84" fmla="*/ 237 w 546"/>
                    <a:gd name="T85" fmla="*/ 3 h 645"/>
                    <a:gd name="T86" fmla="*/ 263 w 546"/>
                    <a:gd name="T87" fmla="*/ 0 h 645"/>
                    <a:gd name="T88" fmla="*/ 263 w 546"/>
                    <a:gd name="T89" fmla="*/ 0 h 6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546" h="645">
                      <a:moveTo>
                        <a:pt x="263" y="0"/>
                      </a:moveTo>
                      <a:lnTo>
                        <a:pt x="263" y="0"/>
                      </a:lnTo>
                      <a:lnTo>
                        <a:pt x="299" y="3"/>
                      </a:lnTo>
                      <a:lnTo>
                        <a:pt x="335" y="10"/>
                      </a:lnTo>
                      <a:lnTo>
                        <a:pt x="368" y="20"/>
                      </a:lnTo>
                      <a:lnTo>
                        <a:pt x="398" y="33"/>
                      </a:lnTo>
                      <a:lnTo>
                        <a:pt x="427" y="50"/>
                      </a:lnTo>
                      <a:lnTo>
                        <a:pt x="454" y="69"/>
                      </a:lnTo>
                      <a:lnTo>
                        <a:pt x="477" y="96"/>
                      </a:lnTo>
                      <a:lnTo>
                        <a:pt x="500" y="122"/>
                      </a:lnTo>
                      <a:lnTo>
                        <a:pt x="500" y="122"/>
                      </a:lnTo>
                      <a:lnTo>
                        <a:pt x="500" y="122"/>
                      </a:lnTo>
                      <a:lnTo>
                        <a:pt x="421" y="277"/>
                      </a:lnTo>
                      <a:lnTo>
                        <a:pt x="395" y="332"/>
                      </a:lnTo>
                      <a:lnTo>
                        <a:pt x="395" y="332"/>
                      </a:lnTo>
                      <a:lnTo>
                        <a:pt x="395" y="332"/>
                      </a:lnTo>
                      <a:lnTo>
                        <a:pt x="454" y="342"/>
                      </a:lnTo>
                      <a:lnTo>
                        <a:pt x="546" y="359"/>
                      </a:lnTo>
                      <a:lnTo>
                        <a:pt x="546" y="359"/>
                      </a:lnTo>
                      <a:lnTo>
                        <a:pt x="546" y="362"/>
                      </a:lnTo>
                      <a:lnTo>
                        <a:pt x="546" y="645"/>
                      </a:lnTo>
                      <a:lnTo>
                        <a:pt x="546" y="645"/>
                      </a:lnTo>
                      <a:lnTo>
                        <a:pt x="546" y="645"/>
                      </a:lnTo>
                      <a:lnTo>
                        <a:pt x="3" y="645"/>
                      </a:lnTo>
                      <a:lnTo>
                        <a:pt x="3" y="645"/>
                      </a:lnTo>
                      <a:lnTo>
                        <a:pt x="0" y="645"/>
                      </a:lnTo>
                      <a:lnTo>
                        <a:pt x="0" y="283"/>
                      </a:lnTo>
                      <a:lnTo>
                        <a:pt x="0" y="283"/>
                      </a:lnTo>
                      <a:lnTo>
                        <a:pt x="3" y="253"/>
                      </a:lnTo>
                      <a:lnTo>
                        <a:pt x="7" y="227"/>
                      </a:lnTo>
                      <a:lnTo>
                        <a:pt x="13" y="201"/>
                      </a:lnTo>
                      <a:lnTo>
                        <a:pt x="23" y="178"/>
                      </a:lnTo>
                      <a:lnTo>
                        <a:pt x="33" y="152"/>
                      </a:lnTo>
                      <a:lnTo>
                        <a:pt x="46" y="128"/>
                      </a:lnTo>
                      <a:lnTo>
                        <a:pt x="59" y="109"/>
                      </a:lnTo>
                      <a:lnTo>
                        <a:pt x="76" y="89"/>
                      </a:lnTo>
                      <a:lnTo>
                        <a:pt x="95" y="69"/>
                      </a:lnTo>
                      <a:lnTo>
                        <a:pt x="115" y="53"/>
                      </a:lnTo>
                      <a:lnTo>
                        <a:pt x="138" y="40"/>
                      </a:lnTo>
                      <a:lnTo>
                        <a:pt x="161" y="26"/>
                      </a:lnTo>
                      <a:lnTo>
                        <a:pt x="184" y="17"/>
                      </a:lnTo>
                      <a:lnTo>
                        <a:pt x="210" y="10"/>
                      </a:lnTo>
                      <a:lnTo>
                        <a:pt x="237" y="3"/>
                      </a:lnTo>
                      <a:lnTo>
                        <a:pt x="263" y="0"/>
                      </a:lnTo>
                      <a:lnTo>
                        <a:pt x="263" y="0"/>
                      </a:lnTo>
                      <a:close/>
                    </a:path>
                  </a:pathLst>
                </a:custGeom>
                <a:grpFill/>
              </p:spPr>
              <p:txBody>
                <a:bodyPr wrap="none" rtlCol="0" anchor="ctr">
                  <a:noAutofit/>
                </a:bodyPr>
                <a:lstStyle/>
                <a:p>
                  <a:pPr algn="ctr"/>
                  <a:endParaRPr lang="ko-KR" altLang="en-US" sz="2800" spc="-8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52" name="Freeform 8">
                <a:extLst>
                  <a:ext uri="{FF2B5EF4-FFF2-40B4-BE49-F238E27FC236}">
                    <a16:creationId xmlns:a16="http://schemas.microsoft.com/office/drawing/2014/main" id="{F2C8D1C1-D484-44F2-9988-9AE3F5B7AFB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5294" y="5033962"/>
                <a:ext cx="944563" cy="846138"/>
              </a:xfrm>
              <a:custGeom>
                <a:avLst/>
                <a:gdLst>
                  <a:gd name="T0" fmla="*/ 480 w 595"/>
                  <a:gd name="T1" fmla="*/ 56 h 533"/>
                  <a:gd name="T2" fmla="*/ 490 w 595"/>
                  <a:gd name="T3" fmla="*/ 20 h 533"/>
                  <a:gd name="T4" fmla="*/ 490 w 595"/>
                  <a:gd name="T5" fmla="*/ 20 h 533"/>
                  <a:gd name="T6" fmla="*/ 486 w 595"/>
                  <a:gd name="T7" fmla="*/ 17 h 533"/>
                  <a:gd name="T8" fmla="*/ 381 w 595"/>
                  <a:gd name="T9" fmla="*/ 0 h 533"/>
                  <a:gd name="T10" fmla="*/ 378 w 595"/>
                  <a:gd name="T11" fmla="*/ 0 h 533"/>
                  <a:gd name="T12" fmla="*/ 352 w 595"/>
                  <a:gd name="T13" fmla="*/ 36 h 533"/>
                  <a:gd name="T14" fmla="*/ 352 w 595"/>
                  <a:gd name="T15" fmla="*/ 36 h 533"/>
                  <a:gd name="T16" fmla="*/ 352 w 595"/>
                  <a:gd name="T17" fmla="*/ 36 h 533"/>
                  <a:gd name="T18" fmla="*/ 237 w 595"/>
                  <a:gd name="T19" fmla="*/ 17 h 533"/>
                  <a:gd name="T20" fmla="*/ 237 w 595"/>
                  <a:gd name="T21" fmla="*/ 17 h 533"/>
                  <a:gd name="T22" fmla="*/ 0 w 595"/>
                  <a:gd name="T23" fmla="*/ 467 h 533"/>
                  <a:gd name="T24" fmla="*/ 0 w 595"/>
                  <a:gd name="T25" fmla="*/ 467 h 533"/>
                  <a:gd name="T26" fmla="*/ 381 w 595"/>
                  <a:gd name="T27" fmla="*/ 533 h 533"/>
                  <a:gd name="T28" fmla="*/ 381 w 595"/>
                  <a:gd name="T29" fmla="*/ 533 h 533"/>
                  <a:gd name="T30" fmla="*/ 595 w 595"/>
                  <a:gd name="T31" fmla="*/ 79 h 533"/>
                  <a:gd name="T32" fmla="*/ 595 w 595"/>
                  <a:gd name="T33" fmla="*/ 79 h 533"/>
                  <a:gd name="T34" fmla="*/ 592 w 595"/>
                  <a:gd name="T35" fmla="*/ 79 h 533"/>
                  <a:gd name="T36" fmla="*/ 480 w 595"/>
                  <a:gd name="T37" fmla="*/ 56 h 533"/>
                  <a:gd name="T38" fmla="*/ 480 w 595"/>
                  <a:gd name="T39" fmla="*/ 56 h 533"/>
                  <a:gd name="T40" fmla="*/ 391 w 595"/>
                  <a:gd name="T41" fmla="*/ 359 h 533"/>
                  <a:gd name="T42" fmla="*/ 227 w 595"/>
                  <a:gd name="T43" fmla="*/ 329 h 533"/>
                  <a:gd name="T44" fmla="*/ 237 w 595"/>
                  <a:gd name="T45" fmla="*/ 310 h 533"/>
                  <a:gd name="T46" fmla="*/ 398 w 595"/>
                  <a:gd name="T47" fmla="*/ 336 h 533"/>
                  <a:gd name="T48" fmla="*/ 391 w 595"/>
                  <a:gd name="T49" fmla="*/ 359 h 533"/>
                  <a:gd name="T50" fmla="*/ 417 w 595"/>
                  <a:gd name="T51" fmla="*/ 306 h 533"/>
                  <a:gd name="T52" fmla="*/ 194 w 595"/>
                  <a:gd name="T53" fmla="*/ 263 h 533"/>
                  <a:gd name="T54" fmla="*/ 207 w 595"/>
                  <a:gd name="T55" fmla="*/ 244 h 533"/>
                  <a:gd name="T56" fmla="*/ 424 w 595"/>
                  <a:gd name="T57" fmla="*/ 283 h 533"/>
                  <a:gd name="T58" fmla="*/ 417 w 595"/>
                  <a:gd name="T59" fmla="*/ 306 h 533"/>
                  <a:gd name="T60" fmla="*/ 440 w 595"/>
                  <a:gd name="T61" fmla="*/ 254 h 533"/>
                  <a:gd name="T62" fmla="*/ 217 w 595"/>
                  <a:gd name="T63" fmla="*/ 211 h 533"/>
                  <a:gd name="T64" fmla="*/ 227 w 595"/>
                  <a:gd name="T65" fmla="*/ 191 h 533"/>
                  <a:gd name="T66" fmla="*/ 444 w 595"/>
                  <a:gd name="T67" fmla="*/ 231 h 533"/>
                  <a:gd name="T68" fmla="*/ 440 w 595"/>
                  <a:gd name="T69" fmla="*/ 254 h 533"/>
                  <a:gd name="T70" fmla="*/ 463 w 595"/>
                  <a:gd name="T71" fmla="*/ 198 h 533"/>
                  <a:gd name="T72" fmla="*/ 240 w 595"/>
                  <a:gd name="T73" fmla="*/ 158 h 533"/>
                  <a:gd name="T74" fmla="*/ 253 w 595"/>
                  <a:gd name="T75" fmla="*/ 135 h 533"/>
                  <a:gd name="T76" fmla="*/ 470 w 595"/>
                  <a:gd name="T77" fmla="*/ 175 h 533"/>
                  <a:gd name="T78" fmla="*/ 463 w 595"/>
                  <a:gd name="T79" fmla="*/ 198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95" h="533">
                    <a:moveTo>
                      <a:pt x="480" y="56"/>
                    </a:moveTo>
                    <a:lnTo>
                      <a:pt x="490" y="20"/>
                    </a:lnTo>
                    <a:lnTo>
                      <a:pt x="490" y="20"/>
                    </a:lnTo>
                    <a:lnTo>
                      <a:pt x="486" y="17"/>
                    </a:lnTo>
                    <a:lnTo>
                      <a:pt x="381" y="0"/>
                    </a:lnTo>
                    <a:lnTo>
                      <a:pt x="378" y="0"/>
                    </a:lnTo>
                    <a:lnTo>
                      <a:pt x="352" y="36"/>
                    </a:lnTo>
                    <a:lnTo>
                      <a:pt x="352" y="36"/>
                    </a:lnTo>
                    <a:lnTo>
                      <a:pt x="352" y="36"/>
                    </a:lnTo>
                    <a:lnTo>
                      <a:pt x="237" y="17"/>
                    </a:lnTo>
                    <a:lnTo>
                      <a:pt x="237" y="17"/>
                    </a:lnTo>
                    <a:lnTo>
                      <a:pt x="0" y="467"/>
                    </a:lnTo>
                    <a:lnTo>
                      <a:pt x="0" y="467"/>
                    </a:lnTo>
                    <a:lnTo>
                      <a:pt x="381" y="533"/>
                    </a:lnTo>
                    <a:lnTo>
                      <a:pt x="381" y="533"/>
                    </a:lnTo>
                    <a:lnTo>
                      <a:pt x="595" y="79"/>
                    </a:lnTo>
                    <a:lnTo>
                      <a:pt x="595" y="79"/>
                    </a:lnTo>
                    <a:lnTo>
                      <a:pt x="592" y="79"/>
                    </a:lnTo>
                    <a:lnTo>
                      <a:pt x="480" y="56"/>
                    </a:lnTo>
                    <a:lnTo>
                      <a:pt x="480" y="56"/>
                    </a:lnTo>
                    <a:close/>
                    <a:moveTo>
                      <a:pt x="391" y="359"/>
                    </a:moveTo>
                    <a:lnTo>
                      <a:pt x="227" y="329"/>
                    </a:lnTo>
                    <a:lnTo>
                      <a:pt x="237" y="310"/>
                    </a:lnTo>
                    <a:lnTo>
                      <a:pt x="398" y="336"/>
                    </a:lnTo>
                    <a:lnTo>
                      <a:pt x="391" y="359"/>
                    </a:lnTo>
                    <a:close/>
                    <a:moveTo>
                      <a:pt x="417" y="306"/>
                    </a:moveTo>
                    <a:lnTo>
                      <a:pt x="194" y="263"/>
                    </a:lnTo>
                    <a:lnTo>
                      <a:pt x="207" y="244"/>
                    </a:lnTo>
                    <a:lnTo>
                      <a:pt x="424" y="283"/>
                    </a:lnTo>
                    <a:lnTo>
                      <a:pt x="417" y="306"/>
                    </a:lnTo>
                    <a:close/>
                    <a:moveTo>
                      <a:pt x="440" y="254"/>
                    </a:moveTo>
                    <a:lnTo>
                      <a:pt x="217" y="211"/>
                    </a:lnTo>
                    <a:lnTo>
                      <a:pt x="227" y="191"/>
                    </a:lnTo>
                    <a:lnTo>
                      <a:pt x="444" y="231"/>
                    </a:lnTo>
                    <a:lnTo>
                      <a:pt x="440" y="254"/>
                    </a:lnTo>
                    <a:close/>
                    <a:moveTo>
                      <a:pt x="463" y="198"/>
                    </a:moveTo>
                    <a:lnTo>
                      <a:pt x="240" y="158"/>
                    </a:lnTo>
                    <a:lnTo>
                      <a:pt x="253" y="135"/>
                    </a:lnTo>
                    <a:lnTo>
                      <a:pt x="470" y="175"/>
                    </a:lnTo>
                    <a:lnTo>
                      <a:pt x="463" y="19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</p:grpSp>
        <p:grpSp>
          <p:nvGrpSpPr>
            <p:cNvPr id="56" name="Group 8">
              <a:extLst>
                <a:ext uri="{FF2B5EF4-FFF2-40B4-BE49-F238E27FC236}">
                  <a16:creationId xmlns:a16="http://schemas.microsoft.com/office/drawing/2014/main" id="{244E4710-3B4B-4E2B-BF62-73AB419E4A5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918779" y="5981688"/>
              <a:ext cx="477601" cy="404620"/>
              <a:chOff x="3657" y="1725"/>
              <a:chExt cx="589" cy="499"/>
            </a:xfrm>
            <a:solidFill>
              <a:schemeClr val="accent1">
                <a:lumMod val="40000"/>
                <a:lumOff val="60000"/>
              </a:schemeClr>
            </a:solidFill>
          </p:grpSpPr>
          <p:sp>
            <p:nvSpPr>
              <p:cNvPr id="57" name="Freeform 9">
                <a:extLst>
                  <a:ext uri="{FF2B5EF4-FFF2-40B4-BE49-F238E27FC236}">
                    <a16:creationId xmlns:a16="http://schemas.microsoft.com/office/drawing/2014/main" id="{341F6A26-D58A-4301-9C95-1DA7FA40E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1978"/>
                <a:ext cx="90" cy="50"/>
              </a:xfrm>
              <a:custGeom>
                <a:avLst/>
                <a:gdLst>
                  <a:gd name="T0" fmla="*/ 44 w 90"/>
                  <a:gd name="T1" fmla="*/ 0 h 50"/>
                  <a:gd name="T2" fmla="*/ 44 w 90"/>
                  <a:gd name="T3" fmla="*/ 0 h 50"/>
                  <a:gd name="T4" fmla="*/ 28 w 90"/>
                  <a:gd name="T5" fmla="*/ 2 h 50"/>
                  <a:gd name="T6" fmla="*/ 13 w 90"/>
                  <a:gd name="T7" fmla="*/ 6 h 50"/>
                  <a:gd name="T8" fmla="*/ 8 w 90"/>
                  <a:gd name="T9" fmla="*/ 8 h 50"/>
                  <a:gd name="T10" fmla="*/ 3 w 90"/>
                  <a:gd name="T11" fmla="*/ 10 h 50"/>
                  <a:gd name="T12" fmla="*/ 0 w 90"/>
                  <a:gd name="T13" fmla="*/ 13 h 50"/>
                  <a:gd name="T14" fmla="*/ 0 w 90"/>
                  <a:gd name="T15" fmla="*/ 18 h 50"/>
                  <a:gd name="T16" fmla="*/ 0 w 90"/>
                  <a:gd name="T17" fmla="*/ 34 h 50"/>
                  <a:gd name="T18" fmla="*/ 0 w 90"/>
                  <a:gd name="T19" fmla="*/ 34 h 50"/>
                  <a:gd name="T20" fmla="*/ 0 w 90"/>
                  <a:gd name="T21" fmla="*/ 34 h 50"/>
                  <a:gd name="T22" fmla="*/ 0 w 90"/>
                  <a:gd name="T23" fmla="*/ 37 h 50"/>
                  <a:gd name="T24" fmla="*/ 3 w 90"/>
                  <a:gd name="T25" fmla="*/ 40 h 50"/>
                  <a:gd name="T26" fmla="*/ 8 w 90"/>
                  <a:gd name="T27" fmla="*/ 43 h 50"/>
                  <a:gd name="T28" fmla="*/ 13 w 90"/>
                  <a:gd name="T29" fmla="*/ 46 h 50"/>
                  <a:gd name="T30" fmla="*/ 28 w 90"/>
                  <a:gd name="T31" fmla="*/ 49 h 50"/>
                  <a:gd name="T32" fmla="*/ 44 w 90"/>
                  <a:gd name="T33" fmla="*/ 50 h 50"/>
                  <a:gd name="T34" fmla="*/ 44 w 90"/>
                  <a:gd name="T35" fmla="*/ 50 h 50"/>
                  <a:gd name="T36" fmla="*/ 62 w 90"/>
                  <a:gd name="T37" fmla="*/ 49 h 50"/>
                  <a:gd name="T38" fmla="*/ 77 w 90"/>
                  <a:gd name="T39" fmla="*/ 46 h 50"/>
                  <a:gd name="T40" fmla="*/ 83 w 90"/>
                  <a:gd name="T41" fmla="*/ 43 h 50"/>
                  <a:gd name="T42" fmla="*/ 87 w 90"/>
                  <a:gd name="T43" fmla="*/ 40 h 50"/>
                  <a:gd name="T44" fmla="*/ 89 w 90"/>
                  <a:gd name="T45" fmla="*/ 37 h 50"/>
                  <a:gd name="T46" fmla="*/ 90 w 90"/>
                  <a:gd name="T47" fmla="*/ 34 h 50"/>
                  <a:gd name="T48" fmla="*/ 90 w 90"/>
                  <a:gd name="T49" fmla="*/ 34 h 50"/>
                  <a:gd name="T50" fmla="*/ 90 w 90"/>
                  <a:gd name="T51" fmla="*/ 18 h 50"/>
                  <a:gd name="T52" fmla="*/ 90 w 90"/>
                  <a:gd name="T53" fmla="*/ 18 h 50"/>
                  <a:gd name="T54" fmla="*/ 89 w 90"/>
                  <a:gd name="T55" fmla="*/ 13 h 50"/>
                  <a:gd name="T56" fmla="*/ 87 w 90"/>
                  <a:gd name="T57" fmla="*/ 10 h 50"/>
                  <a:gd name="T58" fmla="*/ 83 w 90"/>
                  <a:gd name="T59" fmla="*/ 8 h 50"/>
                  <a:gd name="T60" fmla="*/ 77 w 90"/>
                  <a:gd name="T61" fmla="*/ 6 h 50"/>
                  <a:gd name="T62" fmla="*/ 62 w 90"/>
                  <a:gd name="T63" fmla="*/ 2 h 50"/>
                  <a:gd name="T64" fmla="*/ 44 w 90"/>
                  <a:gd name="T65" fmla="*/ 0 h 50"/>
                  <a:gd name="T66" fmla="*/ 44 w 90"/>
                  <a:gd name="T6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0" h="50">
                    <a:moveTo>
                      <a:pt x="44" y="0"/>
                    </a:moveTo>
                    <a:lnTo>
                      <a:pt x="44" y="0"/>
                    </a:lnTo>
                    <a:lnTo>
                      <a:pt x="28" y="2"/>
                    </a:lnTo>
                    <a:lnTo>
                      <a:pt x="13" y="6"/>
                    </a:lnTo>
                    <a:lnTo>
                      <a:pt x="8" y="8"/>
                    </a:lnTo>
                    <a:lnTo>
                      <a:pt x="3" y="10"/>
                    </a:lnTo>
                    <a:lnTo>
                      <a:pt x="0" y="13"/>
                    </a:lnTo>
                    <a:lnTo>
                      <a:pt x="0" y="18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37"/>
                    </a:lnTo>
                    <a:lnTo>
                      <a:pt x="3" y="40"/>
                    </a:lnTo>
                    <a:lnTo>
                      <a:pt x="8" y="43"/>
                    </a:lnTo>
                    <a:lnTo>
                      <a:pt x="13" y="46"/>
                    </a:lnTo>
                    <a:lnTo>
                      <a:pt x="28" y="49"/>
                    </a:lnTo>
                    <a:lnTo>
                      <a:pt x="44" y="50"/>
                    </a:lnTo>
                    <a:lnTo>
                      <a:pt x="44" y="50"/>
                    </a:lnTo>
                    <a:lnTo>
                      <a:pt x="62" y="49"/>
                    </a:lnTo>
                    <a:lnTo>
                      <a:pt x="77" y="46"/>
                    </a:lnTo>
                    <a:lnTo>
                      <a:pt x="83" y="43"/>
                    </a:lnTo>
                    <a:lnTo>
                      <a:pt x="87" y="40"/>
                    </a:lnTo>
                    <a:lnTo>
                      <a:pt x="89" y="37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90" y="18"/>
                    </a:lnTo>
                    <a:lnTo>
                      <a:pt x="90" y="18"/>
                    </a:lnTo>
                    <a:lnTo>
                      <a:pt x="89" y="13"/>
                    </a:lnTo>
                    <a:lnTo>
                      <a:pt x="87" y="10"/>
                    </a:lnTo>
                    <a:lnTo>
                      <a:pt x="83" y="8"/>
                    </a:lnTo>
                    <a:lnTo>
                      <a:pt x="77" y="6"/>
                    </a:lnTo>
                    <a:lnTo>
                      <a:pt x="62" y="2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  <p:sp>
            <p:nvSpPr>
              <p:cNvPr id="58" name="Freeform 10">
                <a:extLst>
                  <a:ext uri="{FF2B5EF4-FFF2-40B4-BE49-F238E27FC236}">
                    <a16:creationId xmlns:a16="http://schemas.microsoft.com/office/drawing/2014/main" id="{7D189178-6EE8-4588-B43B-95DF49A534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2125"/>
                <a:ext cx="90" cy="34"/>
              </a:xfrm>
              <a:custGeom>
                <a:avLst/>
                <a:gdLst>
                  <a:gd name="T0" fmla="*/ 44 w 90"/>
                  <a:gd name="T1" fmla="*/ 18 h 34"/>
                  <a:gd name="T2" fmla="*/ 44 w 90"/>
                  <a:gd name="T3" fmla="*/ 18 h 34"/>
                  <a:gd name="T4" fmla="*/ 28 w 90"/>
                  <a:gd name="T5" fmla="*/ 17 h 34"/>
                  <a:gd name="T6" fmla="*/ 13 w 90"/>
                  <a:gd name="T7" fmla="*/ 12 h 34"/>
                  <a:gd name="T8" fmla="*/ 8 w 90"/>
                  <a:gd name="T9" fmla="*/ 11 h 34"/>
                  <a:gd name="T10" fmla="*/ 3 w 90"/>
                  <a:gd name="T11" fmla="*/ 8 h 34"/>
                  <a:gd name="T12" fmla="*/ 0 w 90"/>
                  <a:gd name="T13" fmla="*/ 5 h 34"/>
                  <a:gd name="T14" fmla="*/ 0 w 90"/>
                  <a:gd name="T15" fmla="*/ 0 h 34"/>
                  <a:gd name="T16" fmla="*/ 0 w 90"/>
                  <a:gd name="T17" fmla="*/ 18 h 34"/>
                  <a:gd name="T18" fmla="*/ 0 w 90"/>
                  <a:gd name="T19" fmla="*/ 18 h 34"/>
                  <a:gd name="T20" fmla="*/ 0 w 90"/>
                  <a:gd name="T21" fmla="*/ 21 h 34"/>
                  <a:gd name="T22" fmla="*/ 3 w 90"/>
                  <a:gd name="T23" fmla="*/ 24 h 34"/>
                  <a:gd name="T24" fmla="*/ 8 w 90"/>
                  <a:gd name="T25" fmla="*/ 27 h 34"/>
                  <a:gd name="T26" fmla="*/ 13 w 90"/>
                  <a:gd name="T27" fmla="*/ 28 h 34"/>
                  <a:gd name="T28" fmla="*/ 28 w 90"/>
                  <a:gd name="T29" fmla="*/ 33 h 34"/>
                  <a:gd name="T30" fmla="*/ 44 w 90"/>
                  <a:gd name="T31" fmla="*/ 34 h 34"/>
                  <a:gd name="T32" fmla="*/ 44 w 90"/>
                  <a:gd name="T33" fmla="*/ 34 h 34"/>
                  <a:gd name="T34" fmla="*/ 62 w 90"/>
                  <a:gd name="T35" fmla="*/ 33 h 34"/>
                  <a:gd name="T36" fmla="*/ 77 w 90"/>
                  <a:gd name="T37" fmla="*/ 28 h 34"/>
                  <a:gd name="T38" fmla="*/ 83 w 90"/>
                  <a:gd name="T39" fmla="*/ 27 h 34"/>
                  <a:gd name="T40" fmla="*/ 87 w 90"/>
                  <a:gd name="T41" fmla="*/ 24 h 34"/>
                  <a:gd name="T42" fmla="*/ 89 w 90"/>
                  <a:gd name="T43" fmla="*/ 21 h 34"/>
                  <a:gd name="T44" fmla="*/ 90 w 90"/>
                  <a:gd name="T45" fmla="*/ 18 h 34"/>
                  <a:gd name="T46" fmla="*/ 90 w 90"/>
                  <a:gd name="T47" fmla="*/ 0 h 34"/>
                  <a:gd name="T48" fmla="*/ 90 w 90"/>
                  <a:gd name="T49" fmla="*/ 0 h 34"/>
                  <a:gd name="T50" fmla="*/ 89 w 90"/>
                  <a:gd name="T51" fmla="*/ 5 h 34"/>
                  <a:gd name="T52" fmla="*/ 87 w 90"/>
                  <a:gd name="T53" fmla="*/ 8 h 34"/>
                  <a:gd name="T54" fmla="*/ 83 w 90"/>
                  <a:gd name="T55" fmla="*/ 11 h 34"/>
                  <a:gd name="T56" fmla="*/ 77 w 90"/>
                  <a:gd name="T57" fmla="*/ 12 h 34"/>
                  <a:gd name="T58" fmla="*/ 62 w 90"/>
                  <a:gd name="T59" fmla="*/ 17 h 34"/>
                  <a:gd name="T60" fmla="*/ 44 w 90"/>
                  <a:gd name="T61" fmla="*/ 18 h 34"/>
                  <a:gd name="T62" fmla="*/ 44 w 90"/>
                  <a:gd name="T63" fmla="*/ 1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4">
                    <a:moveTo>
                      <a:pt x="44" y="18"/>
                    </a:moveTo>
                    <a:lnTo>
                      <a:pt x="44" y="18"/>
                    </a:lnTo>
                    <a:lnTo>
                      <a:pt x="28" y="17"/>
                    </a:lnTo>
                    <a:lnTo>
                      <a:pt x="13" y="12"/>
                    </a:lnTo>
                    <a:lnTo>
                      <a:pt x="8" y="11"/>
                    </a:lnTo>
                    <a:lnTo>
                      <a:pt x="3" y="8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21"/>
                    </a:lnTo>
                    <a:lnTo>
                      <a:pt x="3" y="24"/>
                    </a:lnTo>
                    <a:lnTo>
                      <a:pt x="8" y="27"/>
                    </a:lnTo>
                    <a:lnTo>
                      <a:pt x="13" y="28"/>
                    </a:lnTo>
                    <a:lnTo>
                      <a:pt x="28" y="33"/>
                    </a:lnTo>
                    <a:lnTo>
                      <a:pt x="44" y="34"/>
                    </a:lnTo>
                    <a:lnTo>
                      <a:pt x="44" y="34"/>
                    </a:lnTo>
                    <a:lnTo>
                      <a:pt x="62" y="33"/>
                    </a:lnTo>
                    <a:lnTo>
                      <a:pt x="77" y="28"/>
                    </a:lnTo>
                    <a:lnTo>
                      <a:pt x="83" y="27"/>
                    </a:lnTo>
                    <a:lnTo>
                      <a:pt x="87" y="24"/>
                    </a:lnTo>
                    <a:lnTo>
                      <a:pt x="89" y="21"/>
                    </a:lnTo>
                    <a:lnTo>
                      <a:pt x="90" y="18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5"/>
                    </a:lnTo>
                    <a:lnTo>
                      <a:pt x="87" y="8"/>
                    </a:lnTo>
                    <a:lnTo>
                      <a:pt x="83" y="11"/>
                    </a:lnTo>
                    <a:lnTo>
                      <a:pt x="77" y="12"/>
                    </a:lnTo>
                    <a:lnTo>
                      <a:pt x="62" y="17"/>
                    </a:lnTo>
                    <a:lnTo>
                      <a:pt x="44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  <p:sp>
            <p:nvSpPr>
              <p:cNvPr id="59" name="Freeform 11">
                <a:extLst>
                  <a:ext uri="{FF2B5EF4-FFF2-40B4-BE49-F238E27FC236}">
                    <a16:creationId xmlns:a16="http://schemas.microsoft.com/office/drawing/2014/main" id="{C958ABC3-5318-4B22-9179-5FA40D536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2093"/>
                <a:ext cx="90" cy="32"/>
              </a:xfrm>
              <a:custGeom>
                <a:avLst/>
                <a:gdLst>
                  <a:gd name="T0" fmla="*/ 44 w 90"/>
                  <a:gd name="T1" fmla="*/ 16 h 32"/>
                  <a:gd name="T2" fmla="*/ 44 w 90"/>
                  <a:gd name="T3" fmla="*/ 16 h 32"/>
                  <a:gd name="T4" fmla="*/ 28 w 90"/>
                  <a:gd name="T5" fmla="*/ 15 h 32"/>
                  <a:gd name="T6" fmla="*/ 13 w 90"/>
                  <a:gd name="T7" fmla="*/ 12 h 32"/>
                  <a:gd name="T8" fmla="*/ 8 w 90"/>
                  <a:gd name="T9" fmla="*/ 9 h 32"/>
                  <a:gd name="T10" fmla="*/ 3 w 90"/>
                  <a:gd name="T11" fmla="*/ 7 h 32"/>
                  <a:gd name="T12" fmla="*/ 0 w 90"/>
                  <a:gd name="T13" fmla="*/ 3 h 32"/>
                  <a:gd name="T14" fmla="*/ 0 w 90"/>
                  <a:gd name="T15" fmla="*/ 0 h 32"/>
                  <a:gd name="T16" fmla="*/ 0 w 90"/>
                  <a:gd name="T17" fmla="*/ 16 h 32"/>
                  <a:gd name="T18" fmla="*/ 0 w 90"/>
                  <a:gd name="T19" fmla="*/ 16 h 32"/>
                  <a:gd name="T20" fmla="*/ 0 w 90"/>
                  <a:gd name="T21" fmla="*/ 21 h 32"/>
                  <a:gd name="T22" fmla="*/ 3 w 90"/>
                  <a:gd name="T23" fmla="*/ 24 h 32"/>
                  <a:gd name="T24" fmla="*/ 8 w 90"/>
                  <a:gd name="T25" fmla="*/ 26 h 32"/>
                  <a:gd name="T26" fmla="*/ 13 w 90"/>
                  <a:gd name="T27" fmla="*/ 28 h 32"/>
                  <a:gd name="T28" fmla="*/ 28 w 90"/>
                  <a:gd name="T29" fmla="*/ 32 h 32"/>
                  <a:gd name="T30" fmla="*/ 44 w 90"/>
                  <a:gd name="T31" fmla="*/ 32 h 32"/>
                  <a:gd name="T32" fmla="*/ 44 w 90"/>
                  <a:gd name="T33" fmla="*/ 32 h 32"/>
                  <a:gd name="T34" fmla="*/ 62 w 90"/>
                  <a:gd name="T35" fmla="*/ 32 h 32"/>
                  <a:gd name="T36" fmla="*/ 77 w 90"/>
                  <a:gd name="T37" fmla="*/ 28 h 32"/>
                  <a:gd name="T38" fmla="*/ 83 w 90"/>
                  <a:gd name="T39" fmla="*/ 26 h 32"/>
                  <a:gd name="T40" fmla="*/ 87 w 90"/>
                  <a:gd name="T41" fmla="*/ 24 h 32"/>
                  <a:gd name="T42" fmla="*/ 89 w 90"/>
                  <a:gd name="T43" fmla="*/ 21 h 32"/>
                  <a:gd name="T44" fmla="*/ 90 w 90"/>
                  <a:gd name="T45" fmla="*/ 16 h 32"/>
                  <a:gd name="T46" fmla="*/ 90 w 90"/>
                  <a:gd name="T47" fmla="*/ 0 h 32"/>
                  <a:gd name="T48" fmla="*/ 90 w 90"/>
                  <a:gd name="T49" fmla="*/ 0 h 32"/>
                  <a:gd name="T50" fmla="*/ 89 w 90"/>
                  <a:gd name="T51" fmla="*/ 3 h 32"/>
                  <a:gd name="T52" fmla="*/ 87 w 90"/>
                  <a:gd name="T53" fmla="*/ 7 h 32"/>
                  <a:gd name="T54" fmla="*/ 83 w 90"/>
                  <a:gd name="T55" fmla="*/ 9 h 32"/>
                  <a:gd name="T56" fmla="*/ 77 w 90"/>
                  <a:gd name="T57" fmla="*/ 12 h 32"/>
                  <a:gd name="T58" fmla="*/ 62 w 90"/>
                  <a:gd name="T59" fmla="*/ 15 h 32"/>
                  <a:gd name="T60" fmla="*/ 44 w 90"/>
                  <a:gd name="T61" fmla="*/ 16 h 32"/>
                  <a:gd name="T62" fmla="*/ 44 w 90"/>
                  <a:gd name="T63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2">
                    <a:moveTo>
                      <a:pt x="44" y="16"/>
                    </a:moveTo>
                    <a:lnTo>
                      <a:pt x="44" y="16"/>
                    </a:lnTo>
                    <a:lnTo>
                      <a:pt x="28" y="15"/>
                    </a:lnTo>
                    <a:lnTo>
                      <a:pt x="13" y="12"/>
                    </a:lnTo>
                    <a:lnTo>
                      <a:pt x="8" y="9"/>
                    </a:lnTo>
                    <a:lnTo>
                      <a:pt x="3" y="7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1"/>
                    </a:lnTo>
                    <a:lnTo>
                      <a:pt x="3" y="24"/>
                    </a:lnTo>
                    <a:lnTo>
                      <a:pt x="8" y="26"/>
                    </a:lnTo>
                    <a:lnTo>
                      <a:pt x="13" y="28"/>
                    </a:lnTo>
                    <a:lnTo>
                      <a:pt x="28" y="32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62" y="32"/>
                    </a:lnTo>
                    <a:lnTo>
                      <a:pt x="77" y="28"/>
                    </a:lnTo>
                    <a:lnTo>
                      <a:pt x="83" y="26"/>
                    </a:lnTo>
                    <a:lnTo>
                      <a:pt x="87" y="24"/>
                    </a:lnTo>
                    <a:lnTo>
                      <a:pt x="89" y="21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7" y="7"/>
                    </a:lnTo>
                    <a:lnTo>
                      <a:pt x="83" y="9"/>
                    </a:lnTo>
                    <a:lnTo>
                      <a:pt x="77" y="12"/>
                    </a:lnTo>
                    <a:lnTo>
                      <a:pt x="62" y="15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  <p:sp>
            <p:nvSpPr>
              <p:cNvPr id="60" name="Freeform 12">
                <a:extLst>
                  <a:ext uri="{FF2B5EF4-FFF2-40B4-BE49-F238E27FC236}">
                    <a16:creationId xmlns:a16="http://schemas.microsoft.com/office/drawing/2014/main" id="{1D7582CF-6785-4B21-9E91-672E683F12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2061"/>
                <a:ext cx="90" cy="32"/>
              </a:xfrm>
              <a:custGeom>
                <a:avLst/>
                <a:gdLst>
                  <a:gd name="T0" fmla="*/ 44 w 90"/>
                  <a:gd name="T1" fmla="*/ 16 h 32"/>
                  <a:gd name="T2" fmla="*/ 44 w 90"/>
                  <a:gd name="T3" fmla="*/ 16 h 32"/>
                  <a:gd name="T4" fmla="*/ 28 w 90"/>
                  <a:gd name="T5" fmla="*/ 14 h 32"/>
                  <a:gd name="T6" fmla="*/ 13 w 90"/>
                  <a:gd name="T7" fmla="*/ 11 h 32"/>
                  <a:gd name="T8" fmla="*/ 8 w 90"/>
                  <a:gd name="T9" fmla="*/ 8 h 32"/>
                  <a:gd name="T10" fmla="*/ 3 w 90"/>
                  <a:gd name="T11" fmla="*/ 5 h 32"/>
                  <a:gd name="T12" fmla="*/ 0 w 90"/>
                  <a:gd name="T13" fmla="*/ 3 h 32"/>
                  <a:gd name="T14" fmla="*/ 0 w 90"/>
                  <a:gd name="T15" fmla="*/ 0 h 32"/>
                  <a:gd name="T16" fmla="*/ 0 w 90"/>
                  <a:gd name="T17" fmla="*/ 16 h 32"/>
                  <a:gd name="T18" fmla="*/ 0 w 90"/>
                  <a:gd name="T19" fmla="*/ 16 h 32"/>
                  <a:gd name="T20" fmla="*/ 0 w 90"/>
                  <a:gd name="T21" fmla="*/ 19 h 32"/>
                  <a:gd name="T22" fmla="*/ 3 w 90"/>
                  <a:gd name="T23" fmla="*/ 22 h 32"/>
                  <a:gd name="T24" fmla="*/ 8 w 90"/>
                  <a:gd name="T25" fmla="*/ 25 h 32"/>
                  <a:gd name="T26" fmla="*/ 13 w 90"/>
                  <a:gd name="T27" fmla="*/ 28 h 32"/>
                  <a:gd name="T28" fmla="*/ 28 w 90"/>
                  <a:gd name="T29" fmla="*/ 31 h 32"/>
                  <a:gd name="T30" fmla="*/ 44 w 90"/>
                  <a:gd name="T31" fmla="*/ 32 h 32"/>
                  <a:gd name="T32" fmla="*/ 44 w 90"/>
                  <a:gd name="T33" fmla="*/ 32 h 32"/>
                  <a:gd name="T34" fmla="*/ 62 w 90"/>
                  <a:gd name="T35" fmla="*/ 31 h 32"/>
                  <a:gd name="T36" fmla="*/ 77 w 90"/>
                  <a:gd name="T37" fmla="*/ 28 h 32"/>
                  <a:gd name="T38" fmla="*/ 83 w 90"/>
                  <a:gd name="T39" fmla="*/ 25 h 32"/>
                  <a:gd name="T40" fmla="*/ 87 w 90"/>
                  <a:gd name="T41" fmla="*/ 22 h 32"/>
                  <a:gd name="T42" fmla="*/ 89 w 90"/>
                  <a:gd name="T43" fmla="*/ 19 h 32"/>
                  <a:gd name="T44" fmla="*/ 90 w 90"/>
                  <a:gd name="T45" fmla="*/ 16 h 32"/>
                  <a:gd name="T46" fmla="*/ 90 w 90"/>
                  <a:gd name="T47" fmla="*/ 0 h 32"/>
                  <a:gd name="T48" fmla="*/ 90 w 90"/>
                  <a:gd name="T49" fmla="*/ 0 h 32"/>
                  <a:gd name="T50" fmla="*/ 89 w 90"/>
                  <a:gd name="T51" fmla="*/ 3 h 32"/>
                  <a:gd name="T52" fmla="*/ 87 w 90"/>
                  <a:gd name="T53" fmla="*/ 5 h 32"/>
                  <a:gd name="T54" fmla="*/ 83 w 90"/>
                  <a:gd name="T55" fmla="*/ 8 h 32"/>
                  <a:gd name="T56" fmla="*/ 77 w 90"/>
                  <a:gd name="T57" fmla="*/ 11 h 32"/>
                  <a:gd name="T58" fmla="*/ 62 w 90"/>
                  <a:gd name="T59" fmla="*/ 14 h 32"/>
                  <a:gd name="T60" fmla="*/ 44 w 90"/>
                  <a:gd name="T61" fmla="*/ 16 h 32"/>
                  <a:gd name="T62" fmla="*/ 44 w 90"/>
                  <a:gd name="T63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2">
                    <a:moveTo>
                      <a:pt x="44" y="16"/>
                    </a:moveTo>
                    <a:lnTo>
                      <a:pt x="44" y="16"/>
                    </a:lnTo>
                    <a:lnTo>
                      <a:pt x="28" y="14"/>
                    </a:lnTo>
                    <a:lnTo>
                      <a:pt x="13" y="11"/>
                    </a:lnTo>
                    <a:lnTo>
                      <a:pt x="8" y="8"/>
                    </a:lnTo>
                    <a:lnTo>
                      <a:pt x="3" y="5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3" y="28"/>
                    </a:lnTo>
                    <a:lnTo>
                      <a:pt x="28" y="31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62" y="31"/>
                    </a:lnTo>
                    <a:lnTo>
                      <a:pt x="77" y="28"/>
                    </a:lnTo>
                    <a:lnTo>
                      <a:pt x="83" y="25"/>
                    </a:lnTo>
                    <a:lnTo>
                      <a:pt x="87" y="22"/>
                    </a:lnTo>
                    <a:lnTo>
                      <a:pt x="89" y="19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7" y="5"/>
                    </a:lnTo>
                    <a:lnTo>
                      <a:pt x="83" y="8"/>
                    </a:lnTo>
                    <a:lnTo>
                      <a:pt x="77" y="11"/>
                    </a:lnTo>
                    <a:lnTo>
                      <a:pt x="62" y="14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  <p:sp>
            <p:nvSpPr>
              <p:cNvPr id="61" name="Freeform 13">
                <a:extLst>
                  <a:ext uri="{FF2B5EF4-FFF2-40B4-BE49-F238E27FC236}">
                    <a16:creationId xmlns:a16="http://schemas.microsoft.com/office/drawing/2014/main" id="{0B55C33B-E1F7-475D-897F-28FA6206C9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2028"/>
                <a:ext cx="90" cy="33"/>
              </a:xfrm>
              <a:custGeom>
                <a:avLst/>
                <a:gdLst>
                  <a:gd name="T0" fmla="*/ 44 w 90"/>
                  <a:gd name="T1" fmla="*/ 16 h 33"/>
                  <a:gd name="T2" fmla="*/ 44 w 90"/>
                  <a:gd name="T3" fmla="*/ 16 h 33"/>
                  <a:gd name="T4" fmla="*/ 28 w 90"/>
                  <a:gd name="T5" fmla="*/ 15 h 33"/>
                  <a:gd name="T6" fmla="*/ 13 w 90"/>
                  <a:gd name="T7" fmla="*/ 12 h 33"/>
                  <a:gd name="T8" fmla="*/ 8 w 90"/>
                  <a:gd name="T9" fmla="*/ 9 h 33"/>
                  <a:gd name="T10" fmla="*/ 3 w 90"/>
                  <a:gd name="T11" fmla="*/ 6 h 33"/>
                  <a:gd name="T12" fmla="*/ 0 w 90"/>
                  <a:gd name="T13" fmla="*/ 3 h 33"/>
                  <a:gd name="T14" fmla="*/ 0 w 90"/>
                  <a:gd name="T15" fmla="*/ 0 h 33"/>
                  <a:gd name="T16" fmla="*/ 0 w 90"/>
                  <a:gd name="T17" fmla="*/ 16 h 33"/>
                  <a:gd name="T18" fmla="*/ 0 w 90"/>
                  <a:gd name="T19" fmla="*/ 16 h 33"/>
                  <a:gd name="T20" fmla="*/ 0 w 90"/>
                  <a:gd name="T21" fmla="*/ 19 h 33"/>
                  <a:gd name="T22" fmla="*/ 3 w 90"/>
                  <a:gd name="T23" fmla="*/ 22 h 33"/>
                  <a:gd name="T24" fmla="*/ 8 w 90"/>
                  <a:gd name="T25" fmla="*/ 25 h 33"/>
                  <a:gd name="T26" fmla="*/ 13 w 90"/>
                  <a:gd name="T27" fmla="*/ 28 h 33"/>
                  <a:gd name="T28" fmla="*/ 28 w 90"/>
                  <a:gd name="T29" fmla="*/ 31 h 33"/>
                  <a:gd name="T30" fmla="*/ 44 w 90"/>
                  <a:gd name="T31" fmla="*/ 33 h 33"/>
                  <a:gd name="T32" fmla="*/ 44 w 90"/>
                  <a:gd name="T33" fmla="*/ 33 h 33"/>
                  <a:gd name="T34" fmla="*/ 62 w 90"/>
                  <a:gd name="T35" fmla="*/ 31 h 33"/>
                  <a:gd name="T36" fmla="*/ 77 w 90"/>
                  <a:gd name="T37" fmla="*/ 28 h 33"/>
                  <a:gd name="T38" fmla="*/ 83 w 90"/>
                  <a:gd name="T39" fmla="*/ 25 h 33"/>
                  <a:gd name="T40" fmla="*/ 87 w 90"/>
                  <a:gd name="T41" fmla="*/ 22 h 33"/>
                  <a:gd name="T42" fmla="*/ 89 w 90"/>
                  <a:gd name="T43" fmla="*/ 19 h 33"/>
                  <a:gd name="T44" fmla="*/ 90 w 90"/>
                  <a:gd name="T45" fmla="*/ 16 h 33"/>
                  <a:gd name="T46" fmla="*/ 90 w 90"/>
                  <a:gd name="T47" fmla="*/ 0 h 33"/>
                  <a:gd name="T48" fmla="*/ 90 w 90"/>
                  <a:gd name="T49" fmla="*/ 0 h 33"/>
                  <a:gd name="T50" fmla="*/ 89 w 90"/>
                  <a:gd name="T51" fmla="*/ 3 h 33"/>
                  <a:gd name="T52" fmla="*/ 87 w 90"/>
                  <a:gd name="T53" fmla="*/ 6 h 33"/>
                  <a:gd name="T54" fmla="*/ 83 w 90"/>
                  <a:gd name="T55" fmla="*/ 9 h 33"/>
                  <a:gd name="T56" fmla="*/ 77 w 90"/>
                  <a:gd name="T57" fmla="*/ 12 h 33"/>
                  <a:gd name="T58" fmla="*/ 62 w 90"/>
                  <a:gd name="T59" fmla="*/ 15 h 33"/>
                  <a:gd name="T60" fmla="*/ 44 w 90"/>
                  <a:gd name="T61" fmla="*/ 16 h 33"/>
                  <a:gd name="T62" fmla="*/ 44 w 90"/>
                  <a:gd name="T6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3">
                    <a:moveTo>
                      <a:pt x="44" y="16"/>
                    </a:moveTo>
                    <a:lnTo>
                      <a:pt x="44" y="16"/>
                    </a:lnTo>
                    <a:lnTo>
                      <a:pt x="28" y="15"/>
                    </a:lnTo>
                    <a:lnTo>
                      <a:pt x="13" y="12"/>
                    </a:lnTo>
                    <a:lnTo>
                      <a:pt x="8" y="9"/>
                    </a:lnTo>
                    <a:lnTo>
                      <a:pt x="3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3" y="28"/>
                    </a:lnTo>
                    <a:lnTo>
                      <a:pt x="28" y="31"/>
                    </a:lnTo>
                    <a:lnTo>
                      <a:pt x="44" y="33"/>
                    </a:lnTo>
                    <a:lnTo>
                      <a:pt x="44" y="33"/>
                    </a:lnTo>
                    <a:lnTo>
                      <a:pt x="62" y="31"/>
                    </a:lnTo>
                    <a:lnTo>
                      <a:pt x="77" y="28"/>
                    </a:lnTo>
                    <a:lnTo>
                      <a:pt x="83" y="25"/>
                    </a:lnTo>
                    <a:lnTo>
                      <a:pt x="87" y="22"/>
                    </a:lnTo>
                    <a:lnTo>
                      <a:pt x="89" y="19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7" y="6"/>
                    </a:lnTo>
                    <a:lnTo>
                      <a:pt x="83" y="9"/>
                    </a:lnTo>
                    <a:lnTo>
                      <a:pt x="77" y="12"/>
                    </a:lnTo>
                    <a:lnTo>
                      <a:pt x="62" y="15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  <p:sp>
            <p:nvSpPr>
              <p:cNvPr id="62" name="Freeform 14">
                <a:extLst>
                  <a:ext uri="{FF2B5EF4-FFF2-40B4-BE49-F238E27FC236}">
                    <a16:creationId xmlns:a16="http://schemas.microsoft.com/office/drawing/2014/main" id="{65801034-F519-4E32-B15D-598BEF71C7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2159"/>
                <a:ext cx="90" cy="33"/>
              </a:xfrm>
              <a:custGeom>
                <a:avLst/>
                <a:gdLst>
                  <a:gd name="T0" fmla="*/ 44 w 90"/>
                  <a:gd name="T1" fmla="*/ 16 h 33"/>
                  <a:gd name="T2" fmla="*/ 44 w 90"/>
                  <a:gd name="T3" fmla="*/ 16 h 33"/>
                  <a:gd name="T4" fmla="*/ 28 w 90"/>
                  <a:gd name="T5" fmla="*/ 15 h 33"/>
                  <a:gd name="T6" fmla="*/ 13 w 90"/>
                  <a:gd name="T7" fmla="*/ 12 h 33"/>
                  <a:gd name="T8" fmla="*/ 8 w 90"/>
                  <a:gd name="T9" fmla="*/ 9 h 33"/>
                  <a:gd name="T10" fmla="*/ 3 w 90"/>
                  <a:gd name="T11" fmla="*/ 6 h 33"/>
                  <a:gd name="T12" fmla="*/ 0 w 90"/>
                  <a:gd name="T13" fmla="*/ 3 h 33"/>
                  <a:gd name="T14" fmla="*/ 0 w 90"/>
                  <a:gd name="T15" fmla="*/ 0 h 33"/>
                  <a:gd name="T16" fmla="*/ 0 w 90"/>
                  <a:gd name="T17" fmla="*/ 16 h 33"/>
                  <a:gd name="T18" fmla="*/ 0 w 90"/>
                  <a:gd name="T19" fmla="*/ 16 h 33"/>
                  <a:gd name="T20" fmla="*/ 0 w 90"/>
                  <a:gd name="T21" fmla="*/ 19 h 33"/>
                  <a:gd name="T22" fmla="*/ 3 w 90"/>
                  <a:gd name="T23" fmla="*/ 22 h 33"/>
                  <a:gd name="T24" fmla="*/ 8 w 90"/>
                  <a:gd name="T25" fmla="*/ 25 h 33"/>
                  <a:gd name="T26" fmla="*/ 13 w 90"/>
                  <a:gd name="T27" fmla="*/ 28 h 33"/>
                  <a:gd name="T28" fmla="*/ 28 w 90"/>
                  <a:gd name="T29" fmla="*/ 31 h 33"/>
                  <a:gd name="T30" fmla="*/ 44 w 90"/>
                  <a:gd name="T31" fmla="*/ 33 h 33"/>
                  <a:gd name="T32" fmla="*/ 44 w 90"/>
                  <a:gd name="T33" fmla="*/ 33 h 33"/>
                  <a:gd name="T34" fmla="*/ 62 w 90"/>
                  <a:gd name="T35" fmla="*/ 31 h 33"/>
                  <a:gd name="T36" fmla="*/ 77 w 90"/>
                  <a:gd name="T37" fmla="*/ 28 h 33"/>
                  <a:gd name="T38" fmla="*/ 83 w 90"/>
                  <a:gd name="T39" fmla="*/ 25 h 33"/>
                  <a:gd name="T40" fmla="*/ 87 w 90"/>
                  <a:gd name="T41" fmla="*/ 22 h 33"/>
                  <a:gd name="T42" fmla="*/ 89 w 90"/>
                  <a:gd name="T43" fmla="*/ 19 h 33"/>
                  <a:gd name="T44" fmla="*/ 90 w 90"/>
                  <a:gd name="T45" fmla="*/ 16 h 33"/>
                  <a:gd name="T46" fmla="*/ 90 w 90"/>
                  <a:gd name="T47" fmla="*/ 0 h 33"/>
                  <a:gd name="T48" fmla="*/ 90 w 90"/>
                  <a:gd name="T49" fmla="*/ 0 h 33"/>
                  <a:gd name="T50" fmla="*/ 89 w 90"/>
                  <a:gd name="T51" fmla="*/ 3 h 33"/>
                  <a:gd name="T52" fmla="*/ 87 w 90"/>
                  <a:gd name="T53" fmla="*/ 6 h 33"/>
                  <a:gd name="T54" fmla="*/ 83 w 90"/>
                  <a:gd name="T55" fmla="*/ 9 h 33"/>
                  <a:gd name="T56" fmla="*/ 77 w 90"/>
                  <a:gd name="T57" fmla="*/ 12 h 33"/>
                  <a:gd name="T58" fmla="*/ 62 w 90"/>
                  <a:gd name="T59" fmla="*/ 15 h 33"/>
                  <a:gd name="T60" fmla="*/ 44 w 90"/>
                  <a:gd name="T61" fmla="*/ 16 h 33"/>
                  <a:gd name="T62" fmla="*/ 44 w 90"/>
                  <a:gd name="T6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3">
                    <a:moveTo>
                      <a:pt x="44" y="16"/>
                    </a:moveTo>
                    <a:lnTo>
                      <a:pt x="44" y="16"/>
                    </a:lnTo>
                    <a:lnTo>
                      <a:pt x="28" y="15"/>
                    </a:lnTo>
                    <a:lnTo>
                      <a:pt x="13" y="12"/>
                    </a:lnTo>
                    <a:lnTo>
                      <a:pt x="8" y="9"/>
                    </a:lnTo>
                    <a:lnTo>
                      <a:pt x="3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3" y="28"/>
                    </a:lnTo>
                    <a:lnTo>
                      <a:pt x="28" y="31"/>
                    </a:lnTo>
                    <a:lnTo>
                      <a:pt x="44" y="33"/>
                    </a:lnTo>
                    <a:lnTo>
                      <a:pt x="44" y="33"/>
                    </a:lnTo>
                    <a:lnTo>
                      <a:pt x="62" y="31"/>
                    </a:lnTo>
                    <a:lnTo>
                      <a:pt x="77" y="28"/>
                    </a:lnTo>
                    <a:lnTo>
                      <a:pt x="83" y="25"/>
                    </a:lnTo>
                    <a:lnTo>
                      <a:pt x="87" y="22"/>
                    </a:lnTo>
                    <a:lnTo>
                      <a:pt x="89" y="19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7" y="6"/>
                    </a:lnTo>
                    <a:lnTo>
                      <a:pt x="83" y="9"/>
                    </a:lnTo>
                    <a:lnTo>
                      <a:pt x="77" y="12"/>
                    </a:lnTo>
                    <a:lnTo>
                      <a:pt x="62" y="15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  <p:sp>
            <p:nvSpPr>
              <p:cNvPr id="63" name="Freeform 15">
                <a:extLst>
                  <a:ext uri="{FF2B5EF4-FFF2-40B4-BE49-F238E27FC236}">
                    <a16:creationId xmlns:a16="http://schemas.microsoft.com/office/drawing/2014/main" id="{916DC9D4-CAD2-4291-ADCA-29B2CF35D3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2192"/>
                <a:ext cx="90" cy="32"/>
              </a:xfrm>
              <a:custGeom>
                <a:avLst/>
                <a:gdLst>
                  <a:gd name="T0" fmla="*/ 44 w 90"/>
                  <a:gd name="T1" fmla="*/ 16 h 32"/>
                  <a:gd name="T2" fmla="*/ 44 w 90"/>
                  <a:gd name="T3" fmla="*/ 16 h 32"/>
                  <a:gd name="T4" fmla="*/ 28 w 90"/>
                  <a:gd name="T5" fmla="*/ 14 h 32"/>
                  <a:gd name="T6" fmla="*/ 13 w 90"/>
                  <a:gd name="T7" fmla="*/ 11 h 32"/>
                  <a:gd name="T8" fmla="*/ 8 w 90"/>
                  <a:gd name="T9" fmla="*/ 8 h 32"/>
                  <a:gd name="T10" fmla="*/ 3 w 90"/>
                  <a:gd name="T11" fmla="*/ 6 h 32"/>
                  <a:gd name="T12" fmla="*/ 0 w 90"/>
                  <a:gd name="T13" fmla="*/ 3 h 32"/>
                  <a:gd name="T14" fmla="*/ 0 w 90"/>
                  <a:gd name="T15" fmla="*/ 0 h 32"/>
                  <a:gd name="T16" fmla="*/ 0 w 90"/>
                  <a:gd name="T17" fmla="*/ 16 h 32"/>
                  <a:gd name="T18" fmla="*/ 0 w 90"/>
                  <a:gd name="T19" fmla="*/ 16 h 32"/>
                  <a:gd name="T20" fmla="*/ 0 w 90"/>
                  <a:gd name="T21" fmla="*/ 19 h 32"/>
                  <a:gd name="T22" fmla="*/ 3 w 90"/>
                  <a:gd name="T23" fmla="*/ 22 h 32"/>
                  <a:gd name="T24" fmla="*/ 8 w 90"/>
                  <a:gd name="T25" fmla="*/ 25 h 32"/>
                  <a:gd name="T26" fmla="*/ 13 w 90"/>
                  <a:gd name="T27" fmla="*/ 28 h 32"/>
                  <a:gd name="T28" fmla="*/ 28 w 90"/>
                  <a:gd name="T29" fmla="*/ 31 h 32"/>
                  <a:gd name="T30" fmla="*/ 44 w 90"/>
                  <a:gd name="T31" fmla="*/ 32 h 32"/>
                  <a:gd name="T32" fmla="*/ 44 w 90"/>
                  <a:gd name="T33" fmla="*/ 32 h 32"/>
                  <a:gd name="T34" fmla="*/ 62 w 90"/>
                  <a:gd name="T35" fmla="*/ 31 h 32"/>
                  <a:gd name="T36" fmla="*/ 77 w 90"/>
                  <a:gd name="T37" fmla="*/ 28 h 32"/>
                  <a:gd name="T38" fmla="*/ 83 w 90"/>
                  <a:gd name="T39" fmla="*/ 25 h 32"/>
                  <a:gd name="T40" fmla="*/ 87 w 90"/>
                  <a:gd name="T41" fmla="*/ 22 h 32"/>
                  <a:gd name="T42" fmla="*/ 89 w 90"/>
                  <a:gd name="T43" fmla="*/ 19 h 32"/>
                  <a:gd name="T44" fmla="*/ 90 w 90"/>
                  <a:gd name="T45" fmla="*/ 16 h 32"/>
                  <a:gd name="T46" fmla="*/ 90 w 90"/>
                  <a:gd name="T47" fmla="*/ 0 h 32"/>
                  <a:gd name="T48" fmla="*/ 90 w 90"/>
                  <a:gd name="T49" fmla="*/ 0 h 32"/>
                  <a:gd name="T50" fmla="*/ 89 w 90"/>
                  <a:gd name="T51" fmla="*/ 3 h 32"/>
                  <a:gd name="T52" fmla="*/ 87 w 90"/>
                  <a:gd name="T53" fmla="*/ 6 h 32"/>
                  <a:gd name="T54" fmla="*/ 83 w 90"/>
                  <a:gd name="T55" fmla="*/ 8 h 32"/>
                  <a:gd name="T56" fmla="*/ 77 w 90"/>
                  <a:gd name="T57" fmla="*/ 11 h 32"/>
                  <a:gd name="T58" fmla="*/ 62 w 90"/>
                  <a:gd name="T59" fmla="*/ 14 h 32"/>
                  <a:gd name="T60" fmla="*/ 44 w 90"/>
                  <a:gd name="T61" fmla="*/ 16 h 32"/>
                  <a:gd name="T62" fmla="*/ 44 w 90"/>
                  <a:gd name="T63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2">
                    <a:moveTo>
                      <a:pt x="44" y="16"/>
                    </a:moveTo>
                    <a:lnTo>
                      <a:pt x="44" y="16"/>
                    </a:lnTo>
                    <a:lnTo>
                      <a:pt x="28" y="14"/>
                    </a:lnTo>
                    <a:lnTo>
                      <a:pt x="13" y="11"/>
                    </a:lnTo>
                    <a:lnTo>
                      <a:pt x="8" y="8"/>
                    </a:lnTo>
                    <a:lnTo>
                      <a:pt x="3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3" y="28"/>
                    </a:lnTo>
                    <a:lnTo>
                      <a:pt x="28" y="31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62" y="31"/>
                    </a:lnTo>
                    <a:lnTo>
                      <a:pt x="77" y="28"/>
                    </a:lnTo>
                    <a:lnTo>
                      <a:pt x="83" y="25"/>
                    </a:lnTo>
                    <a:lnTo>
                      <a:pt x="87" y="22"/>
                    </a:lnTo>
                    <a:lnTo>
                      <a:pt x="89" y="19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7" y="6"/>
                    </a:lnTo>
                    <a:lnTo>
                      <a:pt x="83" y="8"/>
                    </a:lnTo>
                    <a:lnTo>
                      <a:pt x="77" y="11"/>
                    </a:lnTo>
                    <a:lnTo>
                      <a:pt x="62" y="14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  <p:sp>
            <p:nvSpPr>
              <p:cNvPr id="64" name="Freeform 16">
                <a:extLst>
                  <a:ext uri="{FF2B5EF4-FFF2-40B4-BE49-F238E27FC236}">
                    <a16:creationId xmlns:a16="http://schemas.microsoft.com/office/drawing/2014/main" id="{039969D6-21F7-499D-85DF-CF5A2F695D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2077"/>
                <a:ext cx="90" cy="48"/>
              </a:xfrm>
              <a:custGeom>
                <a:avLst/>
                <a:gdLst>
                  <a:gd name="T0" fmla="*/ 44 w 90"/>
                  <a:gd name="T1" fmla="*/ 0 h 48"/>
                  <a:gd name="T2" fmla="*/ 44 w 90"/>
                  <a:gd name="T3" fmla="*/ 0 h 48"/>
                  <a:gd name="T4" fmla="*/ 27 w 90"/>
                  <a:gd name="T5" fmla="*/ 1 h 48"/>
                  <a:gd name="T6" fmla="*/ 13 w 90"/>
                  <a:gd name="T7" fmla="*/ 4 h 48"/>
                  <a:gd name="T8" fmla="*/ 8 w 90"/>
                  <a:gd name="T9" fmla="*/ 7 h 48"/>
                  <a:gd name="T10" fmla="*/ 3 w 90"/>
                  <a:gd name="T11" fmla="*/ 10 h 48"/>
                  <a:gd name="T12" fmla="*/ 0 w 90"/>
                  <a:gd name="T13" fmla="*/ 13 h 48"/>
                  <a:gd name="T14" fmla="*/ 0 w 90"/>
                  <a:gd name="T15" fmla="*/ 16 h 48"/>
                  <a:gd name="T16" fmla="*/ 0 w 90"/>
                  <a:gd name="T17" fmla="*/ 32 h 48"/>
                  <a:gd name="T18" fmla="*/ 0 w 90"/>
                  <a:gd name="T19" fmla="*/ 32 h 48"/>
                  <a:gd name="T20" fmla="*/ 0 w 90"/>
                  <a:gd name="T21" fmla="*/ 37 h 48"/>
                  <a:gd name="T22" fmla="*/ 3 w 90"/>
                  <a:gd name="T23" fmla="*/ 40 h 48"/>
                  <a:gd name="T24" fmla="*/ 8 w 90"/>
                  <a:gd name="T25" fmla="*/ 42 h 48"/>
                  <a:gd name="T26" fmla="*/ 13 w 90"/>
                  <a:gd name="T27" fmla="*/ 44 h 48"/>
                  <a:gd name="T28" fmla="*/ 27 w 90"/>
                  <a:gd name="T29" fmla="*/ 48 h 48"/>
                  <a:gd name="T30" fmla="*/ 44 w 90"/>
                  <a:gd name="T31" fmla="*/ 48 h 48"/>
                  <a:gd name="T32" fmla="*/ 44 w 90"/>
                  <a:gd name="T33" fmla="*/ 48 h 48"/>
                  <a:gd name="T34" fmla="*/ 62 w 90"/>
                  <a:gd name="T35" fmla="*/ 48 h 48"/>
                  <a:gd name="T36" fmla="*/ 77 w 90"/>
                  <a:gd name="T37" fmla="*/ 44 h 48"/>
                  <a:gd name="T38" fmla="*/ 83 w 90"/>
                  <a:gd name="T39" fmla="*/ 42 h 48"/>
                  <a:gd name="T40" fmla="*/ 86 w 90"/>
                  <a:gd name="T41" fmla="*/ 40 h 48"/>
                  <a:gd name="T42" fmla="*/ 89 w 90"/>
                  <a:gd name="T43" fmla="*/ 37 h 48"/>
                  <a:gd name="T44" fmla="*/ 90 w 90"/>
                  <a:gd name="T45" fmla="*/ 32 h 48"/>
                  <a:gd name="T46" fmla="*/ 90 w 90"/>
                  <a:gd name="T47" fmla="*/ 16 h 48"/>
                  <a:gd name="T48" fmla="*/ 90 w 90"/>
                  <a:gd name="T49" fmla="*/ 16 h 48"/>
                  <a:gd name="T50" fmla="*/ 89 w 90"/>
                  <a:gd name="T51" fmla="*/ 13 h 48"/>
                  <a:gd name="T52" fmla="*/ 86 w 90"/>
                  <a:gd name="T53" fmla="*/ 10 h 48"/>
                  <a:gd name="T54" fmla="*/ 83 w 90"/>
                  <a:gd name="T55" fmla="*/ 7 h 48"/>
                  <a:gd name="T56" fmla="*/ 77 w 90"/>
                  <a:gd name="T57" fmla="*/ 4 h 48"/>
                  <a:gd name="T58" fmla="*/ 62 w 90"/>
                  <a:gd name="T59" fmla="*/ 1 h 48"/>
                  <a:gd name="T60" fmla="*/ 44 w 90"/>
                  <a:gd name="T61" fmla="*/ 0 h 48"/>
                  <a:gd name="T62" fmla="*/ 44 w 90"/>
                  <a:gd name="T63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48">
                    <a:moveTo>
                      <a:pt x="44" y="0"/>
                    </a:moveTo>
                    <a:lnTo>
                      <a:pt x="44" y="0"/>
                    </a:lnTo>
                    <a:lnTo>
                      <a:pt x="27" y="1"/>
                    </a:lnTo>
                    <a:lnTo>
                      <a:pt x="13" y="4"/>
                    </a:lnTo>
                    <a:lnTo>
                      <a:pt x="8" y="7"/>
                    </a:lnTo>
                    <a:lnTo>
                      <a:pt x="3" y="10"/>
                    </a:lnTo>
                    <a:lnTo>
                      <a:pt x="0" y="13"/>
                    </a:lnTo>
                    <a:lnTo>
                      <a:pt x="0" y="16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7"/>
                    </a:lnTo>
                    <a:lnTo>
                      <a:pt x="3" y="40"/>
                    </a:lnTo>
                    <a:lnTo>
                      <a:pt x="8" y="42"/>
                    </a:lnTo>
                    <a:lnTo>
                      <a:pt x="13" y="44"/>
                    </a:lnTo>
                    <a:lnTo>
                      <a:pt x="27" y="48"/>
                    </a:lnTo>
                    <a:lnTo>
                      <a:pt x="44" y="48"/>
                    </a:lnTo>
                    <a:lnTo>
                      <a:pt x="44" y="48"/>
                    </a:lnTo>
                    <a:lnTo>
                      <a:pt x="62" y="48"/>
                    </a:lnTo>
                    <a:lnTo>
                      <a:pt x="77" y="44"/>
                    </a:lnTo>
                    <a:lnTo>
                      <a:pt x="83" y="42"/>
                    </a:lnTo>
                    <a:lnTo>
                      <a:pt x="86" y="40"/>
                    </a:lnTo>
                    <a:lnTo>
                      <a:pt x="89" y="37"/>
                    </a:lnTo>
                    <a:lnTo>
                      <a:pt x="90" y="32"/>
                    </a:lnTo>
                    <a:lnTo>
                      <a:pt x="90" y="16"/>
                    </a:lnTo>
                    <a:lnTo>
                      <a:pt x="90" y="16"/>
                    </a:lnTo>
                    <a:lnTo>
                      <a:pt x="89" y="13"/>
                    </a:lnTo>
                    <a:lnTo>
                      <a:pt x="86" y="10"/>
                    </a:lnTo>
                    <a:lnTo>
                      <a:pt x="83" y="7"/>
                    </a:lnTo>
                    <a:lnTo>
                      <a:pt x="77" y="4"/>
                    </a:lnTo>
                    <a:lnTo>
                      <a:pt x="62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  <p:sp>
            <p:nvSpPr>
              <p:cNvPr id="65" name="Freeform 17">
                <a:extLst>
                  <a:ext uri="{FF2B5EF4-FFF2-40B4-BE49-F238E27FC236}">
                    <a16:creationId xmlns:a16="http://schemas.microsoft.com/office/drawing/2014/main" id="{3BD3339F-094B-4824-B60B-55D98CC94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2125"/>
                <a:ext cx="90" cy="34"/>
              </a:xfrm>
              <a:custGeom>
                <a:avLst/>
                <a:gdLst>
                  <a:gd name="T0" fmla="*/ 44 w 90"/>
                  <a:gd name="T1" fmla="*/ 18 h 34"/>
                  <a:gd name="T2" fmla="*/ 44 w 90"/>
                  <a:gd name="T3" fmla="*/ 18 h 34"/>
                  <a:gd name="T4" fmla="*/ 27 w 90"/>
                  <a:gd name="T5" fmla="*/ 17 h 34"/>
                  <a:gd name="T6" fmla="*/ 13 w 90"/>
                  <a:gd name="T7" fmla="*/ 12 h 34"/>
                  <a:gd name="T8" fmla="*/ 8 w 90"/>
                  <a:gd name="T9" fmla="*/ 11 h 34"/>
                  <a:gd name="T10" fmla="*/ 3 w 90"/>
                  <a:gd name="T11" fmla="*/ 8 h 34"/>
                  <a:gd name="T12" fmla="*/ 0 w 90"/>
                  <a:gd name="T13" fmla="*/ 5 h 34"/>
                  <a:gd name="T14" fmla="*/ 0 w 90"/>
                  <a:gd name="T15" fmla="*/ 0 h 34"/>
                  <a:gd name="T16" fmla="*/ 0 w 90"/>
                  <a:gd name="T17" fmla="*/ 18 h 34"/>
                  <a:gd name="T18" fmla="*/ 0 w 90"/>
                  <a:gd name="T19" fmla="*/ 18 h 34"/>
                  <a:gd name="T20" fmla="*/ 0 w 90"/>
                  <a:gd name="T21" fmla="*/ 21 h 34"/>
                  <a:gd name="T22" fmla="*/ 3 w 90"/>
                  <a:gd name="T23" fmla="*/ 24 h 34"/>
                  <a:gd name="T24" fmla="*/ 8 w 90"/>
                  <a:gd name="T25" fmla="*/ 27 h 34"/>
                  <a:gd name="T26" fmla="*/ 13 w 90"/>
                  <a:gd name="T27" fmla="*/ 28 h 34"/>
                  <a:gd name="T28" fmla="*/ 27 w 90"/>
                  <a:gd name="T29" fmla="*/ 33 h 34"/>
                  <a:gd name="T30" fmla="*/ 44 w 90"/>
                  <a:gd name="T31" fmla="*/ 34 h 34"/>
                  <a:gd name="T32" fmla="*/ 44 w 90"/>
                  <a:gd name="T33" fmla="*/ 34 h 34"/>
                  <a:gd name="T34" fmla="*/ 62 w 90"/>
                  <a:gd name="T35" fmla="*/ 33 h 34"/>
                  <a:gd name="T36" fmla="*/ 77 w 90"/>
                  <a:gd name="T37" fmla="*/ 28 h 34"/>
                  <a:gd name="T38" fmla="*/ 83 w 90"/>
                  <a:gd name="T39" fmla="*/ 27 h 34"/>
                  <a:gd name="T40" fmla="*/ 86 w 90"/>
                  <a:gd name="T41" fmla="*/ 24 h 34"/>
                  <a:gd name="T42" fmla="*/ 89 w 90"/>
                  <a:gd name="T43" fmla="*/ 21 h 34"/>
                  <a:gd name="T44" fmla="*/ 90 w 90"/>
                  <a:gd name="T45" fmla="*/ 18 h 34"/>
                  <a:gd name="T46" fmla="*/ 90 w 90"/>
                  <a:gd name="T47" fmla="*/ 0 h 34"/>
                  <a:gd name="T48" fmla="*/ 90 w 90"/>
                  <a:gd name="T49" fmla="*/ 0 h 34"/>
                  <a:gd name="T50" fmla="*/ 89 w 90"/>
                  <a:gd name="T51" fmla="*/ 5 h 34"/>
                  <a:gd name="T52" fmla="*/ 86 w 90"/>
                  <a:gd name="T53" fmla="*/ 8 h 34"/>
                  <a:gd name="T54" fmla="*/ 83 w 90"/>
                  <a:gd name="T55" fmla="*/ 11 h 34"/>
                  <a:gd name="T56" fmla="*/ 77 w 90"/>
                  <a:gd name="T57" fmla="*/ 12 h 34"/>
                  <a:gd name="T58" fmla="*/ 62 w 90"/>
                  <a:gd name="T59" fmla="*/ 17 h 34"/>
                  <a:gd name="T60" fmla="*/ 44 w 90"/>
                  <a:gd name="T61" fmla="*/ 18 h 34"/>
                  <a:gd name="T62" fmla="*/ 44 w 90"/>
                  <a:gd name="T63" fmla="*/ 1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4">
                    <a:moveTo>
                      <a:pt x="44" y="18"/>
                    </a:moveTo>
                    <a:lnTo>
                      <a:pt x="44" y="18"/>
                    </a:lnTo>
                    <a:lnTo>
                      <a:pt x="27" y="17"/>
                    </a:lnTo>
                    <a:lnTo>
                      <a:pt x="13" y="12"/>
                    </a:lnTo>
                    <a:lnTo>
                      <a:pt x="8" y="11"/>
                    </a:lnTo>
                    <a:lnTo>
                      <a:pt x="3" y="8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21"/>
                    </a:lnTo>
                    <a:lnTo>
                      <a:pt x="3" y="24"/>
                    </a:lnTo>
                    <a:lnTo>
                      <a:pt x="8" y="27"/>
                    </a:lnTo>
                    <a:lnTo>
                      <a:pt x="13" y="28"/>
                    </a:lnTo>
                    <a:lnTo>
                      <a:pt x="27" y="33"/>
                    </a:lnTo>
                    <a:lnTo>
                      <a:pt x="44" y="34"/>
                    </a:lnTo>
                    <a:lnTo>
                      <a:pt x="44" y="34"/>
                    </a:lnTo>
                    <a:lnTo>
                      <a:pt x="62" y="33"/>
                    </a:lnTo>
                    <a:lnTo>
                      <a:pt x="77" y="28"/>
                    </a:lnTo>
                    <a:lnTo>
                      <a:pt x="83" y="27"/>
                    </a:lnTo>
                    <a:lnTo>
                      <a:pt x="86" y="24"/>
                    </a:lnTo>
                    <a:lnTo>
                      <a:pt x="89" y="21"/>
                    </a:lnTo>
                    <a:lnTo>
                      <a:pt x="90" y="18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5"/>
                    </a:lnTo>
                    <a:lnTo>
                      <a:pt x="86" y="8"/>
                    </a:lnTo>
                    <a:lnTo>
                      <a:pt x="83" y="11"/>
                    </a:lnTo>
                    <a:lnTo>
                      <a:pt x="77" y="12"/>
                    </a:lnTo>
                    <a:lnTo>
                      <a:pt x="62" y="17"/>
                    </a:lnTo>
                    <a:lnTo>
                      <a:pt x="44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  <p:sp>
            <p:nvSpPr>
              <p:cNvPr id="66" name="Freeform 18">
                <a:extLst>
                  <a:ext uri="{FF2B5EF4-FFF2-40B4-BE49-F238E27FC236}">
                    <a16:creationId xmlns:a16="http://schemas.microsoft.com/office/drawing/2014/main" id="{803A8613-816C-4617-9D62-54B04A408B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2159"/>
                <a:ext cx="90" cy="33"/>
              </a:xfrm>
              <a:custGeom>
                <a:avLst/>
                <a:gdLst>
                  <a:gd name="T0" fmla="*/ 44 w 90"/>
                  <a:gd name="T1" fmla="*/ 16 h 33"/>
                  <a:gd name="T2" fmla="*/ 44 w 90"/>
                  <a:gd name="T3" fmla="*/ 16 h 33"/>
                  <a:gd name="T4" fmla="*/ 27 w 90"/>
                  <a:gd name="T5" fmla="*/ 15 h 33"/>
                  <a:gd name="T6" fmla="*/ 13 w 90"/>
                  <a:gd name="T7" fmla="*/ 12 h 33"/>
                  <a:gd name="T8" fmla="*/ 8 w 90"/>
                  <a:gd name="T9" fmla="*/ 9 h 33"/>
                  <a:gd name="T10" fmla="*/ 3 w 90"/>
                  <a:gd name="T11" fmla="*/ 6 h 33"/>
                  <a:gd name="T12" fmla="*/ 0 w 90"/>
                  <a:gd name="T13" fmla="*/ 3 h 33"/>
                  <a:gd name="T14" fmla="*/ 0 w 90"/>
                  <a:gd name="T15" fmla="*/ 0 h 33"/>
                  <a:gd name="T16" fmla="*/ 0 w 90"/>
                  <a:gd name="T17" fmla="*/ 16 h 33"/>
                  <a:gd name="T18" fmla="*/ 0 w 90"/>
                  <a:gd name="T19" fmla="*/ 16 h 33"/>
                  <a:gd name="T20" fmla="*/ 0 w 90"/>
                  <a:gd name="T21" fmla="*/ 19 h 33"/>
                  <a:gd name="T22" fmla="*/ 3 w 90"/>
                  <a:gd name="T23" fmla="*/ 22 h 33"/>
                  <a:gd name="T24" fmla="*/ 8 w 90"/>
                  <a:gd name="T25" fmla="*/ 25 h 33"/>
                  <a:gd name="T26" fmla="*/ 13 w 90"/>
                  <a:gd name="T27" fmla="*/ 28 h 33"/>
                  <a:gd name="T28" fmla="*/ 27 w 90"/>
                  <a:gd name="T29" fmla="*/ 31 h 33"/>
                  <a:gd name="T30" fmla="*/ 44 w 90"/>
                  <a:gd name="T31" fmla="*/ 33 h 33"/>
                  <a:gd name="T32" fmla="*/ 44 w 90"/>
                  <a:gd name="T33" fmla="*/ 33 h 33"/>
                  <a:gd name="T34" fmla="*/ 62 w 90"/>
                  <a:gd name="T35" fmla="*/ 31 h 33"/>
                  <a:gd name="T36" fmla="*/ 77 w 90"/>
                  <a:gd name="T37" fmla="*/ 28 h 33"/>
                  <a:gd name="T38" fmla="*/ 83 w 90"/>
                  <a:gd name="T39" fmla="*/ 25 h 33"/>
                  <a:gd name="T40" fmla="*/ 86 w 90"/>
                  <a:gd name="T41" fmla="*/ 22 h 33"/>
                  <a:gd name="T42" fmla="*/ 89 w 90"/>
                  <a:gd name="T43" fmla="*/ 19 h 33"/>
                  <a:gd name="T44" fmla="*/ 90 w 90"/>
                  <a:gd name="T45" fmla="*/ 16 h 33"/>
                  <a:gd name="T46" fmla="*/ 90 w 90"/>
                  <a:gd name="T47" fmla="*/ 0 h 33"/>
                  <a:gd name="T48" fmla="*/ 90 w 90"/>
                  <a:gd name="T49" fmla="*/ 0 h 33"/>
                  <a:gd name="T50" fmla="*/ 89 w 90"/>
                  <a:gd name="T51" fmla="*/ 3 h 33"/>
                  <a:gd name="T52" fmla="*/ 86 w 90"/>
                  <a:gd name="T53" fmla="*/ 6 h 33"/>
                  <a:gd name="T54" fmla="*/ 83 w 90"/>
                  <a:gd name="T55" fmla="*/ 9 h 33"/>
                  <a:gd name="T56" fmla="*/ 77 w 90"/>
                  <a:gd name="T57" fmla="*/ 12 h 33"/>
                  <a:gd name="T58" fmla="*/ 62 w 90"/>
                  <a:gd name="T59" fmla="*/ 15 h 33"/>
                  <a:gd name="T60" fmla="*/ 44 w 90"/>
                  <a:gd name="T61" fmla="*/ 16 h 33"/>
                  <a:gd name="T62" fmla="*/ 44 w 90"/>
                  <a:gd name="T6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3">
                    <a:moveTo>
                      <a:pt x="44" y="16"/>
                    </a:moveTo>
                    <a:lnTo>
                      <a:pt x="44" y="16"/>
                    </a:lnTo>
                    <a:lnTo>
                      <a:pt x="27" y="15"/>
                    </a:lnTo>
                    <a:lnTo>
                      <a:pt x="13" y="12"/>
                    </a:lnTo>
                    <a:lnTo>
                      <a:pt x="8" y="9"/>
                    </a:lnTo>
                    <a:lnTo>
                      <a:pt x="3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3" y="28"/>
                    </a:lnTo>
                    <a:lnTo>
                      <a:pt x="27" y="31"/>
                    </a:lnTo>
                    <a:lnTo>
                      <a:pt x="44" y="33"/>
                    </a:lnTo>
                    <a:lnTo>
                      <a:pt x="44" y="33"/>
                    </a:lnTo>
                    <a:lnTo>
                      <a:pt x="62" y="31"/>
                    </a:lnTo>
                    <a:lnTo>
                      <a:pt x="77" y="28"/>
                    </a:lnTo>
                    <a:lnTo>
                      <a:pt x="83" y="25"/>
                    </a:lnTo>
                    <a:lnTo>
                      <a:pt x="86" y="22"/>
                    </a:lnTo>
                    <a:lnTo>
                      <a:pt x="89" y="19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6" y="6"/>
                    </a:lnTo>
                    <a:lnTo>
                      <a:pt x="83" y="9"/>
                    </a:lnTo>
                    <a:lnTo>
                      <a:pt x="77" y="12"/>
                    </a:lnTo>
                    <a:lnTo>
                      <a:pt x="62" y="15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  <p:sp>
            <p:nvSpPr>
              <p:cNvPr id="67" name="Freeform 19">
                <a:extLst>
                  <a:ext uri="{FF2B5EF4-FFF2-40B4-BE49-F238E27FC236}">
                    <a16:creationId xmlns:a16="http://schemas.microsoft.com/office/drawing/2014/main" id="{A3CE5D4C-321E-48ED-A109-EFF752AF43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2192"/>
                <a:ext cx="90" cy="32"/>
              </a:xfrm>
              <a:custGeom>
                <a:avLst/>
                <a:gdLst>
                  <a:gd name="T0" fmla="*/ 44 w 90"/>
                  <a:gd name="T1" fmla="*/ 16 h 32"/>
                  <a:gd name="T2" fmla="*/ 44 w 90"/>
                  <a:gd name="T3" fmla="*/ 16 h 32"/>
                  <a:gd name="T4" fmla="*/ 27 w 90"/>
                  <a:gd name="T5" fmla="*/ 14 h 32"/>
                  <a:gd name="T6" fmla="*/ 13 w 90"/>
                  <a:gd name="T7" fmla="*/ 11 h 32"/>
                  <a:gd name="T8" fmla="*/ 8 w 90"/>
                  <a:gd name="T9" fmla="*/ 8 h 32"/>
                  <a:gd name="T10" fmla="*/ 3 w 90"/>
                  <a:gd name="T11" fmla="*/ 6 h 32"/>
                  <a:gd name="T12" fmla="*/ 0 w 90"/>
                  <a:gd name="T13" fmla="*/ 3 h 32"/>
                  <a:gd name="T14" fmla="*/ 0 w 90"/>
                  <a:gd name="T15" fmla="*/ 0 h 32"/>
                  <a:gd name="T16" fmla="*/ 0 w 90"/>
                  <a:gd name="T17" fmla="*/ 16 h 32"/>
                  <a:gd name="T18" fmla="*/ 0 w 90"/>
                  <a:gd name="T19" fmla="*/ 16 h 32"/>
                  <a:gd name="T20" fmla="*/ 0 w 90"/>
                  <a:gd name="T21" fmla="*/ 19 h 32"/>
                  <a:gd name="T22" fmla="*/ 3 w 90"/>
                  <a:gd name="T23" fmla="*/ 22 h 32"/>
                  <a:gd name="T24" fmla="*/ 8 w 90"/>
                  <a:gd name="T25" fmla="*/ 25 h 32"/>
                  <a:gd name="T26" fmla="*/ 13 w 90"/>
                  <a:gd name="T27" fmla="*/ 28 h 32"/>
                  <a:gd name="T28" fmla="*/ 27 w 90"/>
                  <a:gd name="T29" fmla="*/ 31 h 32"/>
                  <a:gd name="T30" fmla="*/ 44 w 90"/>
                  <a:gd name="T31" fmla="*/ 32 h 32"/>
                  <a:gd name="T32" fmla="*/ 44 w 90"/>
                  <a:gd name="T33" fmla="*/ 32 h 32"/>
                  <a:gd name="T34" fmla="*/ 62 w 90"/>
                  <a:gd name="T35" fmla="*/ 31 h 32"/>
                  <a:gd name="T36" fmla="*/ 77 w 90"/>
                  <a:gd name="T37" fmla="*/ 28 h 32"/>
                  <a:gd name="T38" fmla="*/ 83 w 90"/>
                  <a:gd name="T39" fmla="*/ 25 h 32"/>
                  <a:gd name="T40" fmla="*/ 86 w 90"/>
                  <a:gd name="T41" fmla="*/ 22 h 32"/>
                  <a:gd name="T42" fmla="*/ 89 w 90"/>
                  <a:gd name="T43" fmla="*/ 19 h 32"/>
                  <a:gd name="T44" fmla="*/ 90 w 90"/>
                  <a:gd name="T45" fmla="*/ 16 h 32"/>
                  <a:gd name="T46" fmla="*/ 90 w 90"/>
                  <a:gd name="T47" fmla="*/ 0 h 32"/>
                  <a:gd name="T48" fmla="*/ 90 w 90"/>
                  <a:gd name="T49" fmla="*/ 0 h 32"/>
                  <a:gd name="T50" fmla="*/ 89 w 90"/>
                  <a:gd name="T51" fmla="*/ 3 h 32"/>
                  <a:gd name="T52" fmla="*/ 86 w 90"/>
                  <a:gd name="T53" fmla="*/ 6 h 32"/>
                  <a:gd name="T54" fmla="*/ 83 w 90"/>
                  <a:gd name="T55" fmla="*/ 8 h 32"/>
                  <a:gd name="T56" fmla="*/ 77 w 90"/>
                  <a:gd name="T57" fmla="*/ 11 h 32"/>
                  <a:gd name="T58" fmla="*/ 62 w 90"/>
                  <a:gd name="T59" fmla="*/ 14 h 32"/>
                  <a:gd name="T60" fmla="*/ 44 w 90"/>
                  <a:gd name="T61" fmla="*/ 16 h 32"/>
                  <a:gd name="T62" fmla="*/ 44 w 90"/>
                  <a:gd name="T63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32">
                    <a:moveTo>
                      <a:pt x="44" y="16"/>
                    </a:moveTo>
                    <a:lnTo>
                      <a:pt x="44" y="16"/>
                    </a:lnTo>
                    <a:lnTo>
                      <a:pt x="27" y="14"/>
                    </a:lnTo>
                    <a:lnTo>
                      <a:pt x="13" y="11"/>
                    </a:lnTo>
                    <a:lnTo>
                      <a:pt x="8" y="8"/>
                    </a:lnTo>
                    <a:lnTo>
                      <a:pt x="3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3" y="28"/>
                    </a:lnTo>
                    <a:lnTo>
                      <a:pt x="27" y="31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62" y="31"/>
                    </a:lnTo>
                    <a:lnTo>
                      <a:pt x="77" y="28"/>
                    </a:lnTo>
                    <a:lnTo>
                      <a:pt x="83" y="25"/>
                    </a:lnTo>
                    <a:lnTo>
                      <a:pt x="86" y="22"/>
                    </a:lnTo>
                    <a:lnTo>
                      <a:pt x="89" y="19"/>
                    </a:lnTo>
                    <a:lnTo>
                      <a:pt x="90" y="16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89" y="3"/>
                    </a:lnTo>
                    <a:lnTo>
                      <a:pt x="86" y="6"/>
                    </a:lnTo>
                    <a:lnTo>
                      <a:pt x="83" y="8"/>
                    </a:lnTo>
                    <a:lnTo>
                      <a:pt x="77" y="11"/>
                    </a:lnTo>
                    <a:lnTo>
                      <a:pt x="62" y="14"/>
                    </a:lnTo>
                    <a:lnTo>
                      <a:pt x="44" y="16"/>
                    </a:lnTo>
                    <a:lnTo>
                      <a:pt x="44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  <p:sp>
            <p:nvSpPr>
              <p:cNvPr id="68" name="Freeform 20">
                <a:extLst>
                  <a:ext uri="{FF2B5EF4-FFF2-40B4-BE49-F238E27FC236}">
                    <a16:creationId xmlns:a16="http://schemas.microsoft.com/office/drawing/2014/main" id="{27D90587-CE53-4F92-9C2A-4CB00F672C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856"/>
                <a:ext cx="448" cy="352"/>
              </a:xfrm>
              <a:custGeom>
                <a:avLst/>
                <a:gdLst>
                  <a:gd name="T0" fmla="*/ 448 w 448"/>
                  <a:gd name="T1" fmla="*/ 205 h 352"/>
                  <a:gd name="T2" fmla="*/ 448 w 448"/>
                  <a:gd name="T3" fmla="*/ 205 h 352"/>
                  <a:gd name="T4" fmla="*/ 440 w 448"/>
                  <a:gd name="T5" fmla="*/ 187 h 352"/>
                  <a:gd name="T6" fmla="*/ 431 w 448"/>
                  <a:gd name="T7" fmla="*/ 166 h 352"/>
                  <a:gd name="T8" fmla="*/ 418 w 448"/>
                  <a:gd name="T9" fmla="*/ 144 h 352"/>
                  <a:gd name="T10" fmla="*/ 402 w 448"/>
                  <a:gd name="T11" fmla="*/ 119 h 352"/>
                  <a:gd name="T12" fmla="*/ 381 w 448"/>
                  <a:gd name="T13" fmla="*/ 93 h 352"/>
                  <a:gd name="T14" fmla="*/ 358 w 448"/>
                  <a:gd name="T15" fmla="*/ 63 h 352"/>
                  <a:gd name="T16" fmla="*/ 328 w 448"/>
                  <a:gd name="T17" fmla="*/ 32 h 352"/>
                  <a:gd name="T18" fmla="*/ 295 w 448"/>
                  <a:gd name="T19" fmla="*/ 1 h 352"/>
                  <a:gd name="T20" fmla="*/ 295 w 448"/>
                  <a:gd name="T21" fmla="*/ 0 h 352"/>
                  <a:gd name="T22" fmla="*/ 295 w 448"/>
                  <a:gd name="T23" fmla="*/ 0 h 352"/>
                  <a:gd name="T24" fmla="*/ 163 w 448"/>
                  <a:gd name="T25" fmla="*/ 0 h 352"/>
                  <a:gd name="T26" fmla="*/ 163 w 448"/>
                  <a:gd name="T27" fmla="*/ 0 h 352"/>
                  <a:gd name="T28" fmla="*/ 163 w 448"/>
                  <a:gd name="T29" fmla="*/ 1 h 352"/>
                  <a:gd name="T30" fmla="*/ 163 w 448"/>
                  <a:gd name="T31" fmla="*/ 1 h 352"/>
                  <a:gd name="T32" fmla="*/ 133 w 448"/>
                  <a:gd name="T33" fmla="*/ 29 h 352"/>
                  <a:gd name="T34" fmla="*/ 106 w 448"/>
                  <a:gd name="T35" fmla="*/ 57 h 352"/>
                  <a:gd name="T36" fmla="*/ 82 w 448"/>
                  <a:gd name="T37" fmla="*/ 84 h 352"/>
                  <a:gd name="T38" fmla="*/ 63 w 448"/>
                  <a:gd name="T39" fmla="*/ 109 h 352"/>
                  <a:gd name="T40" fmla="*/ 47 w 448"/>
                  <a:gd name="T41" fmla="*/ 132 h 352"/>
                  <a:gd name="T42" fmla="*/ 34 w 448"/>
                  <a:gd name="T43" fmla="*/ 153 h 352"/>
                  <a:gd name="T44" fmla="*/ 24 w 448"/>
                  <a:gd name="T45" fmla="*/ 174 h 352"/>
                  <a:gd name="T46" fmla="*/ 16 w 448"/>
                  <a:gd name="T47" fmla="*/ 191 h 352"/>
                  <a:gd name="T48" fmla="*/ 9 w 448"/>
                  <a:gd name="T49" fmla="*/ 208 h 352"/>
                  <a:gd name="T50" fmla="*/ 6 w 448"/>
                  <a:gd name="T51" fmla="*/ 222 h 352"/>
                  <a:gd name="T52" fmla="*/ 1 w 448"/>
                  <a:gd name="T53" fmla="*/ 244 h 352"/>
                  <a:gd name="T54" fmla="*/ 0 w 448"/>
                  <a:gd name="T55" fmla="*/ 258 h 352"/>
                  <a:gd name="T56" fmla="*/ 0 w 448"/>
                  <a:gd name="T57" fmla="*/ 262 h 352"/>
                  <a:gd name="T58" fmla="*/ 0 w 448"/>
                  <a:gd name="T59" fmla="*/ 262 h 352"/>
                  <a:gd name="T60" fmla="*/ 0 w 448"/>
                  <a:gd name="T61" fmla="*/ 271 h 352"/>
                  <a:gd name="T62" fmla="*/ 1 w 448"/>
                  <a:gd name="T63" fmla="*/ 281 h 352"/>
                  <a:gd name="T64" fmla="*/ 4 w 448"/>
                  <a:gd name="T65" fmla="*/ 289 h 352"/>
                  <a:gd name="T66" fmla="*/ 7 w 448"/>
                  <a:gd name="T67" fmla="*/ 297 h 352"/>
                  <a:gd name="T68" fmla="*/ 16 w 448"/>
                  <a:gd name="T69" fmla="*/ 312 h 352"/>
                  <a:gd name="T70" fmla="*/ 27 w 448"/>
                  <a:gd name="T71" fmla="*/ 325 h 352"/>
                  <a:gd name="T72" fmla="*/ 40 w 448"/>
                  <a:gd name="T73" fmla="*/ 337 h 352"/>
                  <a:gd name="T74" fmla="*/ 54 w 448"/>
                  <a:gd name="T75" fmla="*/ 344 h 352"/>
                  <a:gd name="T76" fmla="*/ 63 w 448"/>
                  <a:gd name="T77" fmla="*/ 349 h 352"/>
                  <a:gd name="T78" fmla="*/ 72 w 448"/>
                  <a:gd name="T79" fmla="*/ 350 h 352"/>
                  <a:gd name="T80" fmla="*/ 81 w 448"/>
                  <a:gd name="T81" fmla="*/ 352 h 352"/>
                  <a:gd name="T82" fmla="*/ 90 w 448"/>
                  <a:gd name="T83" fmla="*/ 352 h 352"/>
                  <a:gd name="T84" fmla="*/ 368 w 448"/>
                  <a:gd name="T85" fmla="*/ 352 h 352"/>
                  <a:gd name="T86" fmla="*/ 368 w 448"/>
                  <a:gd name="T87" fmla="*/ 352 h 352"/>
                  <a:gd name="T88" fmla="*/ 377 w 448"/>
                  <a:gd name="T89" fmla="*/ 352 h 352"/>
                  <a:gd name="T90" fmla="*/ 377 w 448"/>
                  <a:gd name="T91" fmla="*/ 253 h 352"/>
                  <a:gd name="T92" fmla="*/ 377 w 448"/>
                  <a:gd name="T93" fmla="*/ 237 h 352"/>
                  <a:gd name="T94" fmla="*/ 377 w 448"/>
                  <a:gd name="T95" fmla="*/ 237 h 352"/>
                  <a:gd name="T96" fmla="*/ 378 w 448"/>
                  <a:gd name="T97" fmla="*/ 230 h 352"/>
                  <a:gd name="T98" fmla="*/ 381 w 448"/>
                  <a:gd name="T99" fmla="*/ 222 h 352"/>
                  <a:gd name="T100" fmla="*/ 389 w 448"/>
                  <a:gd name="T101" fmla="*/ 216 h 352"/>
                  <a:gd name="T102" fmla="*/ 396 w 448"/>
                  <a:gd name="T103" fmla="*/ 212 h 352"/>
                  <a:gd name="T104" fmla="*/ 406 w 448"/>
                  <a:gd name="T105" fmla="*/ 209 h 352"/>
                  <a:gd name="T106" fmla="*/ 417 w 448"/>
                  <a:gd name="T107" fmla="*/ 206 h 352"/>
                  <a:gd name="T108" fmla="*/ 427 w 448"/>
                  <a:gd name="T109" fmla="*/ 205 h 352"/>
                  <a:gd name="T110" fmla="*/ 437 w 448"/>
                  <a:gd name="T111" fmla="*/ 205 h 352"/>
                  <a:gd name="T112" fmla="*/ 437 w 448"/>
                  <a:gd name="T113" fmla="*/ 205 h 352"/>
                  <a:gd name="T114" fmla="*/ 448 w 448"/>
                  <a:gd name="T115" fmla="*/ 205 h 352"/>
                  <a:gd name="T116" fmla="*/ 448 w 448"/>
                  <a:gd name="T117" fmla="*/ 205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48" h="352">
                    <a:moveTo>
                      <a:pt x="448" y="205"/>
                    </a:moveTo>
                    <a:lnTo>
                      <a:pt x="448" y="205"/>
                    </a:lnTo>
                    <a:lnTo>
                      <a:pt x="440" y="187"/>
                    </a:lnTo>
                    <a:lnTo>
                      <a:pt x="431" y="166"/>
                    </a:lnTo>
                    <a:lnTo>
                      <a:pt x="418" y="144"/>
                    </a:lnTo>
                    <a:lnTo>
                      <a:pt x="402" y="119"/>
                    </a:lnTo>
                    <a:lnTo>
                      <a:pt x="381" y="93"/>
                    </a:lnTo>
                    <a:lnTo>
                      <a:pt x="358" y="63"/>
                    </a:lnTo>
                    <a:lnTo>
                      <a:pt x="328" y="32"/>
                    </a:lnTo>
                    <a:lnTo>
                      <a:pt x="295" y="1"/>
                    </a:lnTo>
                    <a:lnTo>
                      <a:pt x="295" y="0"/>
                    </a:lnTo>
                    <a:lnTo>
                      <a:pt x="295" y="0"/>
                    </a:lnTo>
                    <a:lnTo>
                      <a:pt x="163" y="0"/>
                    </a:lnTo>
                    <a:lnTo>
                      <a:pt x="163" y="0"/>
                    </a:lnTo>
                    <a:lnTo>
                      <a:pt x="163" y="1"/>
                    </a:lnTo>
                    <a:lnTo>
                      <a:pt x="163" y="1"/>
                    </a:lnTo>
                    <a:lnTo>
                      <a:pt x="133" y="29"/>
                    </a:lnTo>
                    <a:lnTo>
                      <a:pt x="106" y="57"/>
                    </a:lnTo>
                    <a:lnTo>
                      <a:pt x="82" y="84"/>
                    </a:lnTo>
                    <a:lnTo>
                      <a:pt x="63" y="109"/>
                    </a:lnTo>
                    <a:lnTo>
                      <a:pt x="47" y="132"/>
                    </a:lnTo>
                    <a:lnTo>
                      <a:pt x="34" y="153"/>
                    </a:lnTo>
                    <a:lnTo>
                      <a:pt x="24" y="174"/>
                    </a:lnTo>
                    <a:lnTo>
                      <a:pt x="16" y="191"/>
                    </a:lnTo>
                    <a:lnTo>
                      <a:pt x="9" y="208"/>
                    </a:lnTo>
                    <a:lnTo>
                      <a:pt x="6" y="222"/>
                    </a:lnTo>
                    <a:lnTo>
                      <a:pt x="1" y="244"/>
                    </a:lnTo>
                    <a:lnTo>
                      <a:pt x="0" y="258"/>
                    </a:lnTo>
                    <a:lnTo>
                      <a:pt x="0" y="262"/>
                    </a:lnTo>
                    <a:lnTo>
                      <a:pt x="0" y="262"/>
                    </a:lnTo>
                    <a:lnTo>
                      <a:pt x="0" y="271"/>
                    </a:lnTo>
                    <a:lnTo>
                      <a:pt x="1" y="281"/>
                    </a:lnTo>
                    <a:lnTo>
                      <a:pt x="4" y="289"/>
                    </a:lnTo>
                    <a:lnTo>
                      <a:pt x="7" y="297"/>
                    </a:lnTo>
                    <a:lnTo>
                      <a:pt x="16" y="312"/>
                    </a:lnTo>
                    <a:lnTo>
                      <a:pt x="27" y="325"/>
                    </a:lnTo>
                    <a:lnTo>
                      <a:pt x="40" y="337"/>
                    </a:lnTo>
                    <a:lnTo>
                      <a:pt x="54" y="344"/>
                    </a:lnTo>
                    <a:lnTo>
                      <a:pt x="63" y="349"/>
                    </a:lnTo>
                    <a:lnTo>
                      <a:pt x="72" y="350"/>
                    </a:lnTo>
                    <a:lnTo>
                      <a:pt x="81" y="352"/>
                    </a:lnTo>
                    <a:lnTo>
                      <a:pt x="90" y="352"/>
                    </a:lnTo>
                    <a:lnTo>
                      <a:pt x="368" y="352"/>
                    </a:lnTo>
                    <a:lnTo>
                      <a:pt x="368" y="352"/>
                    </a:lnTo>
                    <a:lnTo>
                      <a:pt x="377" y="352"/>
                    </a:lnTo>
                    <a:lnTo>
                      <a:pt x="377" y="253"/>
                    </a:lnTo>
                    <a:lnTo>
                      <a:pt x="377" y="237"/>
                    </a:lnTo>
                    <a:lnTo>
                      <a:pt x="377" y="237"/>
                    </a:lnTo>
                    <a:lnTo>
                      <a:pt x="378" y="230"/>
                    </a:lnTo>
                    <a:lnTo>
                      <a:pt x="381" y="222"/>
                    </a:lnTo>
                    <a:lnTo>
                      <a:pt x="389" y="216"/>
                    </a:lnTo>
                    <a:lnTo>
                      <a:pt x="396" y="212"/>
                    </a:lnTo>
                    <a:lnTo>
                      <a:pt x="406" y="209"/>
                    </a:lnTo>
                    <a:lnTo>
                      <a:pt x="417" y="206"/>
                    </a:lnTo>
                    <a:lnTo>
                      <a:pt x="427" y="205"/>
                    </a:lnTo>
                    <a:lnTo>
                      <a:pt x="437" y="205"/>
                    </a:lnTo>
                    <a:lnTo>
                      <a:pt x="437" y="205"/>
                    </a:lnTo>
                    <a:lnTo>
                      <a:pt x="448" y="205"/>
                    </a:lnTo>
                    <a:lnTo>
                      <a:pt x="448" y="2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  <p:sp>
            <p:nvSpPr>
              <p:cNvPr id="69" name="Freeform 21">
                <a:extLst>
                  <a:ext uri="{FF2B5EF4-FFF2-40B4-BE49-F238E27FC236}">
                    <a16:creationId xmlns:a16="http://schemas.microsoft.com/office/drawing/2014/main" id="{E678288B-FB6B-4C39-8EE5-ED5DAFA7E6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1725"/>
                <a:ext cx="226" cy="99"/>
              </a:xfrm>
              <a:custGeom>
                <a:avLst/>
                <a:gdLst>
                  <a:gd name="T0" fmla="*/ 112 w 226"/>
                  <a:gd name="T1" fmla="*/ 99 h 99"/>
                  <a:gd name="T2" fmla="*/ 112 w 226"/>
                  <a:gd name="T3" fmla="*/ 99 h 99"/>
                  <a:gd name="T4" fmla="*/ 114 w 226"/>
                  <a:gd name="T5" fmla="*/ 99 h 99"/>
                  <a:gd name="T6" fmla="*/ 114 w 226"/>
                  <a:gd name="T7" fmla="*/ 99 h 99"/>
                  <a:gd name="T8" fmla="*/ 114 w 226"/>
                  <a:gd name="T9" fmla="*/ 99 h 99"/>
                  <a:gd name="T10" fmla="*/ 179 w 226"/>
                  <a:gd name="T11" fmla="*/ 99 h 99"/>
                  <a:gd name="T12" fmla="*/ 179 w 226"/>
                  <a:gd name="T13" fmla="*/ 99 h 99"/>
                  <a:gd name="T14" fmla="*/ 189 w 226"/>
                  <a:gd name="T15" fmla="*/ 88 h 99"/>
                  <a:gd name="T16" fmla="*/ 199 w 226"/>
                  <a:gd name="T17" fmla="*/ 77 h 99"/>
                  <a:gd name="T18" fmla="*/ 209 w 226"/>
                  <a:gd name="T19" fmla="*/ 63 h 99"/>
                  <a:gd name="T20" fmla="*/ 218 w 226"/>
                  <a:gd name="T21" fmla="*/ 49 h 99"/>
                  <a:gd name="T22" fmla="*/ 224 w 226"/>
                  <a:gd name="T23" fmla="*/ 35 h 99"/>
                  <a:gd name="T24" fmla="*/ 226 w 226"/>
                  <a:gd name="T25" fmla="*/ 29 h 99"/>
                  <a:gd name="T26" fmla="*/ 226 w 226"/>
                  <a:gd name="T27" fmla="*/ 24 h 99"/>
                  <a:gd name="T28" fmla="*/ 223 w 226"/>
                  <a:gd name="T29" fmla="*/ 19 h 99"/>
                  <a:gd name="T30" fmla="*/ 220 w 226"/>
                  <a:gd name="T31" fmla="*/ 16 h 99"/>
                  <a:gd name="T32" fmla="*/ 220 w 226"/>
                  <a:gd name="T33" fmla="*/ 16 h 99"/>
                  <a:gd name="T34" fmla="*/ 206 w 226"/>
                  <a:gd name="T35" fmla="*/ 10 h 99"/>
                  <a:gd name="T36" fmla="*/ 193 w 226"/>
                  <a:gd name="T37" fmla="*/ 6 h 99"/>
                  <a:gd name="T38" fmla="*/ 181 w 226"/>
                  <a:gd name="T39" fmla="*/ 1 h 99"/>
                  <a:gd name="T40" fmla="*/ 171 w 226"/>
                  <a:gd name="T41" fmla="*/ 0 h 99"/>
                  <a:gd name="T42" fmla="*/ 171 w 226"/>
                  <a:gd name="T43" fmla="*/ 0 h 99"/>
                  <a:gd name="T44" fmla="*/ 164 w 226"/>
                  <a:gd name="T45" fmla="*/ 1 h 99"/>
                  <a:gd name="T46" fmla="*/ 158 w 226"/>
                  <a:gd name="T47" fmla="*/ 3 h 99"/>
                  <a:gd name="T48" fmla="*/ 145 w 226"/>
                  <a:gd name="T49" fmla="*/ 9 h 99"/>
                  <a:gd name="T50" fmla="*/ 130 w 226"/>
                  <a:gd name="T51" fmla="*/ 15 h 99"/>
                  <a:gd name="T52" fmla="*/ 123 w 226"/>
                  <a:gd name="T53" fmla="*/ 16 h 99"/>
                  <a:gd name="T54" fmla="*/ 114 w 226"/>
                  <a:gd name="T55" fmla="*/ 16 h 99"/>
                  <a:gd name="T56" fmla="*/ 114 w 226"/>
                  <a:gd name="T57" fmla="*/ 16 h 99"/>
                  <a:gd name="T58" fmla="*/ 105 w 226"/>
                  <a:gd name="T59" fmla="*/ 16 h 99"/>
                  <a:gd name="T60" fmla="*/ 96 w 226"/>
                  <a:gd name="T61" fmla="*/ 15 h 99"/>
                  <a:gd name="T62" fmla="*/ 81 w 226"/>
                  <a:gd name="T63" fmla="*/ 9 h 99"/>
                  <a:gd name="T64" fmla="*/ 68 w 226"/>
                  <a:gd name="T65" fmla="*/ 3 h 99"/>
                  <a:gd name="T66" fmla="*/ 62 w 226"/>
                  <a:gd name="T67" fmla="*/ 1 h 99"/>
                  <a:gd name="T68" fmla="*/ 55 w 226"/>
                  <a:gd name="T69" fmla="*/ 0 h 99"/>
                  <a:gd name="T70" fmla="*/ 55 w 226"/>
                  <a:gd name="T71" fmla="*/ 0 h 99"/>
                  <a:gd name="T72" fmla="*/ 45 w 226"/>
                  <a:gd name="T73" fmla="*/ 1 h 99"/>
                  <a:gd name="T74" fmla="*/ 33 w 226"/>
                  <a:gd name="T75" fmla="*/ 6 h 99"/>
                  <a:gd name="T76" fmla="*/ 19 w 226"/>
                  <a:gd name="T77" fmla="*/ 10 h 99"/>
                  <a:gd name="T78" fmla="*/ 6 w 226"/>
                  <a:gd name="T79" fmla="*/ 16 h 99"/>
                  <a:gd name="T80" fmla="*/ 6 w 226"/>
                  <a:gd name="T81" fmla="*/ 16 h 99"/>
                  <a:gd name="T82" fmla="*/ 3 w 226"/>
                  <a:gd name="T83" fmla="*/ 19 h 99"/>
                  <a:gd name="T84" fmla="*/ 0 w 226"/>
                  <a:gd name="T85" fmla="*/ 24 h 99"/>
                  <a:gd name="T86" fmla="*/ 0 w 226"/>
                  <a:gd name="T87" fmla="*/ 29 h 99"/>
                  <a:gd name="T88" fmla="*/ 2 w 226"/>
                  <a:gd name="T89" fmla="*/ 35 h 99"/>
                  <a:gd name="T90" fmla="*/ 8 w 226"/>
                  <a:gd name="T91" fmla="*/ 49 h 99"/>
                  <a:gd name="T92" fmla="*/ 17 w 226"/>
                  <a:gd name="T93" fmla="*/ 63 h 99"/>
                  <a:gd name="T94" fmla="*/ 27 w 226"/>
                  <a:gd name="T95" fmla="*/ 77 h 99"/>
                  <a:gd name="T96" fmla="*/ 37 w 226"/>
                  <a:gd name="T97" fmla="*/ 88 h 99"/>
                  <a:gd name="T98" fmla="*/ 47 w 226"/>
                  <a:gd name="T99" fmla="*/ 99 h 99"/>
                  <a:gd name="T100" fmla="*/ 112 w 226"/>
                  <a:gd name="T101" fmla="*/ 99 h 99"/>
                  <a:gd name="T102" fmla="*/ 112 w 226"/>
                  <a:gd name="T103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6" h="99">
                    <a:moveTo>
                      <a:pt x="112" y="99"/>
                    </a:moveTo>
                    <a:lnTo>
                      <a:pt x="112" y="99"/>
                    </a:lnTo>
                    <a:lnTo>
                      <a:pt x="114" y="99"/>
                    </a:lnTo>
                    <a:lnTo>
                      <a:pt x="114" y="99"/>
                    </a:lnTo>
                    <a:lnTo>
                      <a:pt x="114" y="99"/>
                    </a:lnTo>
                    <a:lnTo>
                      <a:pt x="179" y="99"/>
                    </a:lnTo>
                    <a:lnTo>
                      <a:pt x="179" y="99"/>
                    </a:lnTo>
                    <a:lnTo>
                      <a:pt x="189" y="88"/>
                    </a:lnTo>
                    <a:lnTo>
                      <a:pt x="199" y="77"/>
                    </a:lnTo>
                    <a:lnTo>
                      <a:pt x="209" y="63"/>
                    </a:lnTo>
                    <a:lnTo>
                      <a:pt x="218" y="49"/>
                    </a:lnTo>
                    <a:lnTo>
                      <a:pt x="224" y="35"/>
                    </a:lnTo>
                    <a:lnTo>
                      <a:pt x="226" y="29"/>
                    </a:lnTo>
                    <a:lnTo>
                      <a:pt x="226" y="24"/>
                    </a:lnTo>
                    <a:lnTo>
                      <a:pt x="223" y="19"/>
                    </a:lnTo>
                    <a:lnTo>
                      <a:pt x="220" y="16"/>
                    </a:lnTo>
                    <a:lnTo>
                      <a:pt x="220" y="16"/>
                    </a:lnTo>
                    <a:lnTo>
                      <a:pt x="206" y="10"/>
                    </a:lnTo>
                    <a:lnTo>
                      <a:pt x="193" y="6"/>
                    </a:lnTo>
                    <a:lnTo>
                      <a:pt x="181" y="1"/>
                    </a:lnTo>
                    <a:lnTo>
                      <a:pt x="171" y="0"/>
                    </a:lnTo>
                    <a:lnTo>
                      <a:pt x="171" y="0"/>
                    </a:lnTo>
                    <a:lnTo>
                      <a:pt x="164" y="1"/>
                    </a:lnTo>
                    <a:lnTo>
                      <a:pt x="158" y="3"/>
                    </a:lnTo>
                    <a:lnTo>
                      <a:pt x="145" y="9"/>
                    </a:lnTo>
                    <a:lnTo>
                      <a:pt x="130" y="15"/>
                    </a:lnTo>
                    <a:lnTo>
                      <a:pt x="123" y="16"/>
                    </a:lnTo>
                    <a:lnTo>
                      <a:pt x="114" y="16"/>
                    </a:lnTo>
                    <a:lnTo>
                      <a:pt x="114" y="16"/>
                    </a:lnTo>
                    <a:lnTo>
                      <a:pt x="105" y="16"/>
                    </a:lnTo>
                    <a:lnTo>
                      <a:pt x="96" y="15"/>
                    </a:lnTo>
                    <a:lnTo>
                      <a:pt x="81" y="9"/>
                    </a:lnTo>
                    <a:lnTo>
                      <a:pt x="68" y="3"/>
                    </a:lnTo>
                    <a:lnTo>
                      <a:pt x="62" y="1"/>
                    </a:lnTo>
                    <a:lnTo>
                      <a:pt x="55" y="0"/>
                    </a:lnTo>
                    <a:lnTo>
                      <a:pt x="55" y="0"/>
                    </a:lnTo>
                    <a:lnTo>
                      <a:pt x="45" y="1"/>
                    </a:lnTo>
                    <a:lnTo>
                      <a:pt x="33" y="6"/>
                    </a:lnTo>
                    <a:lnTo>
                      <a:pt x="19" y="10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3" y="19"/>
                    </a:lnTo>
                    <a:lnTo>
                      <a:pt x="0" y="24"/>
                    </a:lnTo>
                    <a:lnTo>
                      <a:pt x="0" y="29"/>
                    </a:lnTo>
                    <a:lnTo>
                      <a:pt x="2" y="35"/>
                    </a:lnTo>
                    <a:lnTo>
                      <a:pt x="8" y="49"/>
                    </a:lnTo>
                    <a:lnTo>
                      <a:pt x="17" y="63"/>
                    </a:lnTo>
                    <a:lnTo>
                      <a:pt x="27" y="77"/>
                    </a:lnTo>
                    <a:lnTo>
                      <a:pt x="37" y="88"/>
                    </a:lnTo>
                    <a:lnTo>
                      <a:pt x="47" y="99"/>
                    </a:lnTo>
                    <a:lnTo>
                      <a:pt x="112" y="99"/>
                    </a:lnTo>
                    <a:lnTo>
                      <a:pt x="112" y="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70" name="Freeform 10">
              <a:extLst>
                <a:ext uri="{FF2B5EF4-FFF2-40B4-BE49-F238E27FC236}">
                  <a16:creationId xmlns:a16="http://schemas.microsoft.com/office/drawing/2014/main" id="{3539AB6B-3ED5-40E9-AA5A-B3311B0D929C}"/>
                </a:ext>
              </a:extLst>
            </p:cNvPr>
            <p:cNvSpPr>
              <a:spLocks/>
            </p:cNvSpPr>
            <p:nvPr/>
          </p:nvSpPr>
          <p:spPr bwMode="auto">
            <a:xfrm rot="16488308" flipH="1">
              <a:off x="4882830" y="5690727"/>
              <a:ext cx="525421" cy="472149"/>
            </a:xfrm>
            <a:custGeom>
              <a:avLst/>
              <a:gdLst>
                <a:gd name="T0" fmla="*/ 2038 w 2038"/>
                <a:gd name="T1" fmla="*/ 2106 h 2106"/>
                <a:gd name="T2" fmla="*/ 1982 w 2038"/>
                <a:gd name="T3" fmla="*/ 2100 h 2106"/>
                <a:gd name="T4" fmla="*/ 1878 w 2038"/>
                <a:gd name="T5" fmla="*/ 2084 h 2106"/>
                <a:gd name="T6" fmla="*/ 1786 w 2038"/>
                <a:gd name="T7" fmla="*/ 2062 h 2106"/>
                <a:gd name="T8" fmla="*/ 1680 w 2038"/>
                <a:gd name="T9" fmla="*/ 2032 h 2106"/>
                <a:gd name="T10" fmla="*/ 1566 w 2038"/>
                <a:gd name="T11" fmla="*/ 1988 h 2106"/>
                <a:gd name="T12" fmla="*/ 1444 w 2038"/>
                <a:gd name="T13" fmla="*/ 1930 h 2106"/>
                <a:gd name="T14" fmla="*/ 1322 w 2038"/>
                <a:gd name="T15" fmla="*/ 1858 h 2106"/>
                <a:gd name="T16" fmla="*/ 1200 w 2038"/>
                <a:gd name="T17" fmla="*/ 1764 h 2106"/>
                <a:gd name="T18" fmla="*/ 1142 w 2038"/>
                <a:gd name="T19" fmla="*/ 1712 h 2106"/>
                <a:gd name="T20" fmla="*/ 1084 w 2038"/>
                <a:gd name="T21" fmla="*/ 1652 h 2106"/>
                <a:gd name="T22" fmla="*/ 1030 w 2038"/>
                <a:gd name="T23" fmla="*/ 1588 h 2106"/>
                <a:gd name="T24" fmla="*/ 978 w 2038"/>
                <a:gd name="T25" fmla="*/ 1518 h 2106"/>
                <a:gd name="T26" fmla="*/ 930 w 2038"/>
                <a:gd name="T27" fmla="*/ 1442 h 2106"/>
                <a:gd name="T28" fmla="*/ 884 w 2038"/>
                <a:gd name="T29" fmla="*/ 1358 h 2106"/>
                <a:gd name="T30" fmla="*/ 844 w 2038"/>
                <a:gd name="T31" fmla="*/ 1270 h 2106"/>
                <a:gd name="T32" fmla="*/ 808 w 2038"/>
                <a:gd name="T33" fmla="*/ 1174 h 2106"/>
                <a:gd name="T34" fmla="*/ 778 w 2038"/>
                <a:gd name="T35" fmla="*/ 1070 h 2106"/>
                <a:gd name="T36" fmla="*/ 754 w 2038"/>
                <a:gd name="T37" fmla="*/ 960 h 2106"/>
                <a:gd name="T38" fmla="*/ 734 w 2038"/>
                <a:gd name="T39" fmla="*/ 842 h 2106"/>
                <a:gd name="T40" fmla="*/ 722 w 2038"/>
                <a:gd name="T41" fmla="*/ 716 h 2106"/>
                <a:gd name="T42" fmla="*/ 718 w 2038"/>
                <a:gd name="T43" fmla="*/ 582 h 2106"/>
                <a:gd name="T44" fmla="*/ 738 w 2038"/>
                <a:gd name="T45" fmla="*/ 290 h 2106"/>
                <a:gd name="T46" fmla="*/ 250 w 2038"/>
                <a:gd name="T47" fmla="*/ 290 h 2106"/>
                <a:gd name="T48" fmla="*/ 272 w 2038"/>
                <a:gd name="T49" fmla="*/ 582 h 2106"/>
                <a:gd name="T50" fmla="*/ 274 w 2038"/>
                <a:gd name="T51" fmla="*/ 630 h 2106"/>
                <a:gd name="T52" fmla="*/ 288 w 2038"/>
                <a:gd name="T53" fmla="*/ 746 h 2106"/>
                <a:gd name="T54" fmla="*/ 306 w 2038"/>
                <a:gd name="T55" fmla="*/ 844 h 2106"/>
                <a:gd name="T56" fmla="*/ 334 w 2038"/>
                <a:gd name="T57" fmla="*/ 958 h 2106"/>
                <a:gd name="T58" fmla="*/ 374 w 2038"/>
                <a:gd name="T59" fmla="*/ 1082 h 2106"/>
                <a:gd name="T60" fmla="*/ 428 w 2038"/>
                <a:gd name="T61" fmla="*/ 1214 h 2106"/>
                <a:gd name="T62" fmla="*/ 498 w 2038"/>
                <a:gd name="T63" fmla="*/ 1348 h 2106"/>
                <a:gd name="T64" fmla="*/ 586 w 2038"/>
                <a:gd name="T65" fmla="*/ 1482 h 2106"/>
                <a:gd name="T66" fmla="*/ 638 w 2038"/>
                <a:gd name="T67" fmla="*/ 1548 h 2106"/>
                <a:gd name="T68" fmla="*/ 694 w 2038"/>
                <a:gd name="T69" fmla="*/ 1612 h 2106"/>
                <a:gd name="T70" fmla="*/ 756 w 2038"/>
                <a:gd name="T71" fmla="*/ 1674 h 2106"/>
                <a:gd name="T72" fmla="*/ 826 w 2038"/>
                <a:gd name="T73" fmla="*/ 1734 h 2106"/>
                <a:gd name="T74" fmla="*/ 900 w 2038"/>
                <a:gd name="T75" fmla="*/ 1790 h 2106"/>
                <a:gd name="T76" fmla="*/ 980 w 2038"/>
                <a:gd name="T77" fmla="*/ 1844 h 2106"/>
                <a:gd name="T78" fmla="*/ 1068 w 2038"/>
                <a:gd name="T79" fmla="*/ 1894 h 2106"/>
                <a:gd name="T80" fmla="*/ 1162 w 2038"/>
                <a:gd name="T81" fmla="*/ 1940 h 2106"/>
                <a:gd name="T82" fmla="*/ 1264 w 2038"/>
                <a:gd name="T83" fmla="*/ 1982 h 2106"/>
                <a:gd name="T84" fmla="*/ 1372 w 2038"/>
                <a:gd name="T85" fmla="*/ 2018 h 2106"/>
                <a:gd name="T86" fmla="*/ 1490 w 2038"/>
                <a:gd name="T87" fmla="*/ 2048 h 2106"/>
                <a:gd name="T88" fmla="*/ 1614 w 2038"/>
                <a:gd name="T89" fmla="*/ 2072 h 2106"/>
                <a:gd name="T90" fmla="*/ 1746 w 2038"/>
                <a:gd name="T91" fmla="*/ 2090 h 2106"/>
                <a:gd name="T92" fmla="*/ 1888 w 2038"/>
                <a:gd name="T93" fmla="*/ 2102 h 2106"/>
                <a:gd name="T94" fmla="*/ 2038 w 2038"/>
                <a:gd name="T95" fmla="*/ 2106 h 210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038"/>
                <a:gd name="T145" fmla="*/ 0 h 2106"/>
                <a:gd name="T146" fmla="*/ 2038 w 2038"/>
                <a:gd name="T147" fmla="*/ 2106 h 210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038" h="2106">
                  <a:moveTo>
                    <a:pt x="2038" y="2106"/>
                  </a:moveTo>
                  <a:lnTo>
                    <a:pt x="2038" y="2106"/>
                  </a:lnTo>
                  <a:lnTo>
                    <a:pt x="2024" y="2104"/>
                  </a:lnTo>
                  <a:lnTo>
                    <a:pt x="1982" y="2100"/>
                  </a:lnTo>
                  <a:lnTo>
                    <a:pt x="1918" y="2092"/>
                  </a:lnTo>
                  <a:lnTo>
                    <a:pt x="1878" y="2084"/>
                  </a:lnTo>
                  <a:lnTo>
                    <a:pt x="1834" y="2074"/>
                  </a:lnTo>
                  <a:lnTo>
                    <a:pt x="1786" y="2062"/>
                  </a:lnTo>
                  <a:lnTo>
                    <a:pt x="1734" y="2048"/>
                  </a:lnTo>
                  <a:lnTo>
                    <a:pt x="1680" y="2032"/>
                  </a:lnTo>
                  <a:lnTo>
                    <a:pt x="1624" y="2012"/>
                  </a:lnTo>
                  <a:lnTo>
                    <a:pt x="1566" y="1988"/>
                  </a:lnTo>
                  <a:lnTo>
                    <a:pt x="1506" y="1962"/>
                  </a:lnTo>
                  <a:lnTo>
                    <a:pt x="1444" y="1930"/>
                  </a:lnTo>
                  <a:lnTo>
                    <a:pt x="1382" y="1896"/>
                  </a:lnTo>
                  <a:lnTo>
                    <a:pt x="1322" y="1858"/>
                  </a:lnTo>
                  <a:lnTo>
                    <a:pt x="1260" y="1814"/>
                  </a:lnTo>
                  <a:lnTo>
                    <a:pt x="1200" y="1764"/>
                  </a:lnTo>
                  <a:lnTo>
                    <a:pt x="1170" y="1738"/>
                  </a:lnTo>
                  <a:lnTo>
                    <a:pt x="1142" y="1712"/>
                  </a:lnTo>
                  <a:lnTo>
                    <a:pt x="1112" y="1682"/>
                  </a:lnTo>
                  <a:lnTo>
                    <a:pt x="1084" y="1652"/>
                  </a:lnTo>
                  <a:lnTo>
                    <a:pt x="1056" y="1622"/>
                  </a:lnTo>
                  <a:lnTo>
                    <a:pt x="1030" y="1588"/>
                  </a:lnTo>
                  <a:lnTo>
                    <a:pt x="1004" y="1554"/>
                  </a:lnTo>
                  <a:lnTo>
                    <a:pt x="978" y="1518"/>
                  </a:lnTo>
                  <a:lnTo>
                    <a:pt x="954" y="1480"/>
                  </a:lnTo>
                  <a:lnTo>
                    <a:pt x="930" y="1442"/>
                  </a:lnTo>
                  <a:lnTo>
                    <a:pt x="906" y="1400"/>
                  </a:lnTo>
                  <a:lnTo>
                    <a:pt x="884" y="1358"/>
                  </a:lnTo>
                  <a:lnTo>
                    <a:pt x="864" y="1316"/>
                  </a:lnTo>
                  <a:lnTo>
                    <a:pt x="844" y="1270"/>
                  </a:lnTo>
                  <a:lnTo>
                    <a:pt x="826" y="1222"/>
                  </a:lnTo>
                  <a:lnTo>
                    <a:pt x="808" y="1174"/>
                  </a:lnTo>
                  <a:lnTo>
                    <a:pt x="792" y="1122"/>
                  </a:lnTo>
                  <a:lnTo>
                    <a:pt x="778" y="1070"/>
                  </a:lnTo>
                  <a:lnTo>
                    <a:pt x="766" y="1016"/>
                  </a:lnTo>
                  <a:lnTo>
                    <a:pt x="754" y="960"/>
                  </a:lnTo>
                  <a:lnTo>
                    <a:pt x="744" y="902"/>
                  </a:lnTo>
                  <a:lnTo>
                    <a:pt x="734" y="842"/>
                  </a:lnTo>
                  <a:lnTo>
                    <a:pt x="728" y="780"/>
                  </a:lnTo>
                  <a:lnTo>
                    <a:pt x="722" y="716"/>
                  </a:lnTo>
                  <a:lnTo>
                    <a:pt x="720" y="650"/>
                  </a:lnTo>
                  <a:lnTo>
                    <a:pt x="718" y="582"/>
                  </a:lnTo>
                  <a:lnTo>
                    <a:pt x="988" y="582"/>
                  </a:lnTo>
                  <a:lnTo>
                    <a:pt x="738" y="290"/>
                  </a:lnTo>
                  <a:lnTo>
                    <a:pt x="494" y="0"/>
                  </a:lnTo>
                  <a:lnTo>
                    <a:pt x="250" y="290"/>
                  </a:lnTo>
                  <a:lnTo>
                    <a:pt x="0" y="582"/>
                  </a:lnTo>
                  <a:lnTo>
                    <a:pt x="272" y="582"/>
                  </a:lnTo>
                  <a:lnTo>
                    <a:pt x="274" y="630"/>
                  </a:lnTo>
                  <a:lnTo>
                    <a:pt x="282" y="702"/>
                  </a:lnTo>
                  <a:lnTo>
                    <a:pt x="288" y="746"/>
                  </a:lnTo>
                  <a:lnTo>
                    <a:pt x="296" y="794"/>
                  </a:lnTo>
                  <a:lnTo>
                    <a:pt x="306" y="844"/>
                  </a:lnTo>
                  <a:lnTo>
                    <a:pt x="318" y="900"/>
                  </a:lnTo>
                  <a:lnTo>
                    <a:pt x="334" y="958"/>
                  </a:lnTo>
                  <a:lnTo>
                    <a:pt x="352" y="1020"/>
                  </a:lnTo>
                  <a:lnTo>
                    <a:pt x="374" y="1082"/>
                  </a:lnTo>
                  <a:lnTo>
                    <a:pt x="398" y="1148"/>
                  </a:lnTo>
                  <a:lnTo>
                    <a:pt x="428" y="1214"/>
                  </a:lnTo>
                  <a:lnTo>
                    <a:pt x="460" y="1280"/>
                  </a:lnTo>
                  <a:lnTo>
                    <a:pt x="498" y="1348"/>
                  </a:lnTo>
                  <a:lnTo>
                    <a:pt x="540" y="1414"/>
                  </a:lnTo>
                  <a:lnTo>
                    <a:pt x="586" y="1482"/>
                  </a:lnTo>
                  <a:lnTo>
                    <a:pt x="612" y="1514"/>
                  </a:lnTo>
                  <a:lnTo>
                    <a:pt x="638" y="1548"/>
                  </a:lnTo>
                  <a:lnTo>
                    <a:pt x="666" y="1580"/>
                  </a:lnTo>
                  <a:lnTo>
                    <a:pt x="694" y="1612"/>
                  </a:lnTo>
                  <a:lnTo>
                    <a:pt x="724" y="1642"/>
                  </a:lnTo>
                  <a:lnTo>
                    <a:pt x="756" y="1674"/>
                  </a:lnTo>
                  <a:lnTo>
                    <a:pt x="790" y="1704"/>
                  </a:lnTo>
                  <a:lnTo>
                    <a:pt x="826" y="1734"/>
                  </a:lnTo>
                  <a:lnTo>
                    <a:pt x="862" y="1762"/>
                  </a:lnTo>
                  <a:lnTo>
                    <a:pt x="900" y="1790"/>
                  </a:lnTo>
                  <a:lnTo>
                    <a:pt x="940" y="1818"/>
                  </a:lnTo>
                  <a:lnTo>
                    <a:pt x="980" y="1844"/>
                  </a:lnTo>
                  <a:lnTo>
                    <a:pt x="1024" y="1870"/>
                  </a:lnTo>
                  <a:lnTo>
                    <a:pt x="1068" y="1894"/>
                  </a:lnTo>
                  <a:lnTo>
                    <a:pt x="1114" y="1918"/>
                  </a:lnTo>
                  <a:lnTo>
                    <a:pt x="1162" y="1940"/>
                  </a:lnTo>
                  <a:lnTo>
                    <a:pt x="1212" y="1962"/>
                  </a:lnTo>
                  <a:lnTo>
                    <a:pt x="1264" y="1982"/>
                  </a:lnTo>
                  <a:lnTo>
                    <a:pt x="1318" y="2000"/>
                  </a:lnTo>
                  <a:lnTo>
                    <a:pt x="1372" y="2018"/>
                  </a:lnTo>
                  <a:lnTo>
                    <a:pt x="1430" y="2034"/>
                  </a:lnTo>
                  <a:lnTo>
                    <a:pt x="1490" y="2048"/>
                  </a:lnTo>
                  <a:lnTo>
                    <a:pt x="1550" y="2060"/>
                  </a:lnTo>
                  <a:lnTo>
                    <a:pt x="1614" y="2072"/>
                  </a:lnTo>
                  <a:lnTo>
                    <a:pt x="1680" y="2082"/>
                  </a:lnTo>
                  <a:lnTo>
                    <a:pt x="1746" y="2090"/>
                  </a:lnTo>
                  <a:lnTo>
                    <a:pt x="1816" y="2096"/>
                  </a:lnTo>
                  <a:lnTo>
                    <a:pt x="1888" y="2102"/>
                  </a:lnTo>
                  <a:lnTo>
                    <a:pt x="1962" y="2104"/>
                  </a:lnTo>
                  <a:lnTo>
                    <a:pt x="2038" y="210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square">
              <a:scene3d>
                <a:camera prst="orthographicFront"/>
                <a:lightRig rig="threePt" dir="t"/>
              </a:scene3d>
              <a:sp3d>
                <a:bevelT h="38100"/>
              </a:sp3d>
            </a:bodyPr>
            <a:lstStyle/>
            <a:p>
              <a:endParaRPr kumimoji="0" lang="ko-KR" altLang="en-US" sz="2800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+mj-ea"/>
                <a:ea typeface="+mj-ea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92B5516A-EF6B-4B94-BC66-149CB0E2D2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78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452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자유형: 도형 74">
            <a:extLst>
              <a:ext uri="{FF2B5EF4-FFF2-40B4-BE49-F238E27FC236}">
                <a16:creationId xmlns:a16="http://schemas.microsoft.com/office/drawing/2014/main" id="{0E6A3485-79AA-489F-8E47-9C2E1897CE91}"/>
              </a:ext>
            </a:extLst>
          </p:cNvPr>
          <p:cNvSpPr/>
          <p:nvPr/>
        </p:nvSpPr>
        <p:spPr>
          <a:xfrm>
            <a:off x="0" y="5221973"/>
            <a:ext cx="9906000" cy="1636027"/>
          </a:xfrm>
          <a:custGeom>
            <a:avLst/>
            <a:gdLst>
              <a:gd name="connsiteX0" fmla="*/ 0 w 9906000"/>
              <a:gd name="connsiteY0" fmla="*/ 0 h 840541"/>
              <a:gd name="connsiteX1" fmla="*/ 7722 w 9906000"/>
              <a:gd name="connsiteY1" fmla="*/ 1596 h 840541"/>
              <a:gd name="connsiteX2" fmla="*/ 4953000 w 9906000"/>
              <a:gd name="connsiteY2" fmla="*/ 415978 h 840541"/>
              <a:gd name="connsiteX3" fmla="*/ 9898278 w 9906000"/>
              <a:gd name="connsiteY3" fmla="*/ 1596 h 840541"/>
              <a:gd name="connsiteX4" fmla="*/ 9906000 w 9906000"/>
              <a:gd name="connsiteY4" fmla="*/ 0 h 840541"/>
              <a:gd name="connsiteX5" fmla="*/ 9906000 w 9906000"/>
              <a:gd name="connsiteY5" fmla="*/ 840541 h 840541"/>
              <a:gd name="connsiteX6" fmla="*/ 0 w 9906000"/>
              <a:gd name="connsiteY6" fmla="*/ 840541 h 840541"/>
              <a:gd name="connsiteX7" fmla="*/ 0 w 9906000"/>
              <a:gd name="connsiteY7" fmla="*/ 0 h 840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6000" h="840541">
                <a:moveTo>
                  <a:pt x="0" y="0"/>
                </a:moveTo>
                <a:lnTo>
                  <a:pt x="7722" y="1596"/>
                </a:lnTo>
                <a:cubicBezTo>
                  <a:pt x="1313860" y="259059"/>
                  <a:pt x="3048934" y="415978"/>
                  <a:pt x="4953000" y="415978"/>
                </a:cubicBezTo>
                <a:cubicBezTo>
                  <a:pt x="6857066" y="415978"/>
                  <a:pt x="8592140" y="259059"/>
                  <a:pt x="9898278" y="1596"/>
                </a:cubicBezTo>
                <a:lnTo>
                  <a:pt x="9906000" y="0"/>
                </a:lnTo>
                <a:lnTo>
                  <a:pt x="9906000" y="840541"/>
                </a:lnTo>
                <a:lnTo>
                  <a:pt x="0" y="84054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3713EBE9-FA0D-4412-9CA3-32319E65CDB8}"/>
              </a:ext>
            </a:extLst>
          </p:cNvPr>
          <p:cNvSpPr/>
          <p:nvPr/>
        </p:nvSpPr>
        <p:spPr>
          <a:xfrm rot="5400000">
            <a:off x="4128493" y="-4128494"/>
            <a:ext cx="1649013" cy="9906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77" name="사각형: 둥근 모서리 76">
            <a:extLst>
              <a:ext uri="{FF2B5EF4-FFF2-40B4-BE49-F238E27FC236}">
                <a16:creationId xmlns:a16="http://schemas.microsoft.com/office/drawing/2014/main" id="{D7F2969C-3D74-4321-BBD9-FCDA896E00A1}"/>
              </a:ext>
            </a:extLst>
          </p:cNvPr>
          <p:cNvSpPr/>
          <p:nvPr/>
        </p:nvSpPr>
        <p:spPr>
          <a:xfrm>
            <a:off x="2193423" y="1276933"/>
            <a:ext cx="5519155" cy="371326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  <a:alpha val="42000"/>
            </a:schemeClr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endParaRPr lang="ko-KR" altLang="en-US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3E2C548C-E16A-404B-9E89-2187283DCD75}"/>
              </a:ext>
            </a:extLst>
          </p:cNvPr>
          <p:cNvSpPr/>
          <p:nvPr/>
        </p:nvSpPr>
        <p:spPr>
          <a:xfrm rot="16200000">
            <a:off x="4713064" y="1668686"/>
            <a:ext cx="479872" cy="9906000"/>
          </a:xfrm>
          <a:prstGeom prst="rect">
            <a:avLst/>
          </a:prstGeom>
          <a:solidFill>
            <a:srgbClr val="B4C6E6"/>
          </a:soli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140" name="모서리가 둥근 직사각형 13">
            <a:extLst>
              <a:ext uri="{FF2B5EF4-FFF2-40B4-BE49-F238E27FC236}">
                <a16:creationId xmlns:a16="http://schemas.microsoft.com/office/drawing/2014/main" id="{559A2645-1E1F-4748-A8F4-9D1D3BECF87B}"/>
              </a:ext>
            </a:extLst>
          </p:cNvPr>
          <p:cNvSpPr/>
          <p:nvPr/>
        </p:nvSpPr>
        <p:spPr>
          <a:xfrm>
            <a:off x="4233000" y="2170239"/>
            <a:ext cx="1440000" cy="1440000"/>
          </a:xfrm>
          <a:prstGeom prst="roundRect">
            <a:avLst>
              <a:gd name="adj" fmla="val 740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83988" tIns="41994" rIns="83988" bIns="41994" anchor="ctr"/>
          <a:lstStyle/>
          <a:p>
            <a:pPr lvl="0" algn="ctr" defTabSz="457200" latinLnBrk="0">
              <a:spcAft>
                <a:spcPts val="900"/>
              </a:spcAft>
              <a:buClr>
                <a:srgbClr val="386BC7"/>
              </a:buClr>
              <a:defRPr/>
            </a:pPr>
            <a: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CHAPTER</a:t>
            </a:r>
            <a:b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</a:br>
            <a:r>
              <a:rPr lang="en-US" altLang="ko-KR" sz="4400" spc="-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VI</a:t>
            </a:r>
            <a:endParaRPr lang="ko-KR" altLang="en-US" sz="4400" spc="-5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sp>
        <p:nvSpPr>
          <p:cNvPr id="141" name="직사각형 140">
            <a:extLst>
              <a:ext uri="{FF2B5EF4-FFF2-40B4-BE49-F238E27FC236}">
                <a16:creationId xmlns:a16="http://schemas.microsoft.com/office/drawing/2014/main" id="{ED95091C-C510-432D-A9C3-7A420DF7DBBB}"/>
              </a:ext>
            </a:extLst>
          </p:cNvPr>
          <p:cNvSpPr/>
          <p:nvPr/>
        </p:nvSpPr>
        <p:spPr>
          <a:xfrm>
            <a:off x="1181100" y="3877506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 latinLnBrk="0">
              <a:tabLst>
                <a:tab pos="92075" algn="l"/>
              </a:tabLst>
              <a:defRPr/>
            </a:pPr>
            <a:r>
              <a:rPr kumimoji="1" lang="ko-KR" altLang="en-US" sz="28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이해충돌방지법의</a:t>
            </a:r>
            <a:r>
              <a:rPr kumimoji="1" lang="en-US" altLang="ko-KR" sz="4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kumimoji="1" lang="en-US" altLang="ko-KR" sz="4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1" lang="ko-KR" altLang="en-US" sz="44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33F5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운영</a:t>
            </a:r>
            <a:endParaRPr kumimoji="1" lang="ko-KR" altLang="en-US" sz="4400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333F5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7" name="사각형: 둥근 모서리 66">
            <a:extLst>
              <a:ext uri="{FF2B5EF4-FFF2-40B4-BE49-F238E27FC236}">
                <a16:creationId xmlns:a16="http://schemas.microsoft.com/office/drawing/2014/main" id="{17CEA332-2E8B-408F-BF81-A3775C55DBCB}"/>
              </a:ext>
            </a:extLst>
          </p:cNvPr>
          <p:cNvSpPr/>
          <p:nvPr/>
        </p:nvSpPr>
        <p:spPr>
          <a:xfrm>
            <a:off x="2276475" y="1276933"/>
            <a:ext cx="5353050" cy="371326"/>
          </a:xfrm>
          <a:prstGeom prst="roundRect">
            <a:avLst>
              <a:gd name="adj" fmla="val 0"/>
            </a:avLst>
          </a:prstGeom>
          <a:solidFill>
            <a:srgbClr val="5E7594"/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「공직자의 이해충돌 방지법」</a:t>
            </a: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의 이해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7A3373F4-5BC0-468D-8592-EA0EAA7003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79</a:t>
            </a:fld>
            <a:endParaRPr lang="ko-KR" altLang="en-US"/>
          </a:p>
        </p:txBody>
      </p: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FB608839-5096-4C93-ACEE-D6B68B3E1A04}"/>
              </a:ext>
            </a:extLst>
          </p:cNvPr>
          <p:cNvGrpSpPr/>
          <p:nvPr/>
        </p:nvGrpSpPr>
        <p:grpSpPr>
          <a:xfrm>
            <a:off x="1784003" y="5760886"/>
            <a:ext cx="6444493" cy="658964"/>
            <a:chOff x="1784003" y="5760886"/>
            <a:chExt cx="6444493" cy="658964"/>
          </a:xfrm>
        </p:grpSpPr>
        <p:grpSp>
          <p:nvGrpSpPr>
            <p:cNvPr id="69" name="Group 340">
              <a:extLst>
                <a:ext uri="{FF2B5EF4-FFF2-40B4-BE49-F238E27FC236}">
                  <a16:creationId xmlns:a16="http://schemas.microsoft.com/office/drawing/2014/main" id="{83B444CE-5A40-44AB-A1D0-AC790FB2C58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00942" y="5822950"/>
              <a:ext cx="497856" cy="596900"/>
              <a:chOff x="4380" y="2781"/>
              <a:chExt cx="377" cy="452"/>
            </a:xfrm>
            <a:solidFill>
              <a:srgbClr val="B4C6E6"/>
            </a:solidFill>
          </p:grpSpPr>
          <p:sp>
            <p:nvSpPr>
              <p:cNvPr id="180" name="Freeform 341">
                <a:extLst>
                  <a:ext uri="{FF2B5EF4-FFF2-40B4-BE49-F238E27FC236}">
                    <a16:creationId xmlns:a16="http://schemas.microsoft.com/office/drawing/2014/main" id="{638F150D-6E63-464D-848B-B6E280338B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5" y="3095"/>
                <a:ext cx="49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1" name="Freeform 342">
                <a:extLst>
                  <a:ext uri="{FF2B5EF4-FFF2-40B4-BE49-F238E27FC236}">
                    <a16:creationId xmlns:a16="http://schemas.microsoft.com/office/drawing/2014/main" id="{F48A91CA-D615-4505-B31C-7FD268C959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3" y="3095"/>
                <a:ext cx="48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2" name="Freeform 343">
                <a:extLst>
                  <a:ext uri="{FF2B5EF4-FFF2-40B4-BE49-F238E27FC236}">
                    <a16:creationId xmlns:a16="http://schemas.microsoft.com/office/drawing/2014/main" id="{08596C2C-2D35-439C-A4F5-09B54D1982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6" y="3018"/>
                <a:ext cx="45" cy="26"/>
              </a:xfrm>
              <a:custGeom>
                <a:avLst/>
                <a:gdLst>
                  <a:gd name="T0" fmla="*/ 45 w 45"/>
                  <a:gd name="T1" fmla="*/ 26 h 26"/>
                  <a:gd name="T2" fmla="*/ 45 w 45"/>
                  <a:gd name="T3" fmla="*/ 0 h 26"/>
                  <a:gd name="T4" fmla="*/ 45 w 45"/>
                  <a:gd name="T5" fmla="*/ 0 h 26"/>
                  <a:gd name="T6" fmla="*/ 0 w 45"/>
                  <a:gd name="T7" fmla="*/ 26 h 26"/>
                  <a:gd name="T8" fmla="*/ 42 w 45"/>
                  <a:gd name="T9" fmla="*/ 26 h 26"/>
                  <a:gd name="T10" fmla="*/ 45 w 45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6">
                    <a:moveTo>
                      <a:pt x="45" y="26"/>
                    </a:moveTo>
                    <a:lnTo>
                      <a:pt x="45" y="0"/>
                    </a:lnTo>
                    <a:lnTo>
                      <a:pt x="45" y="0"/>
                    </a:lnTo>
                    <a:lnTo>
                      <a:pt x="0" y="26"/>
                    </a:lnTo>
                    <a:lnTo>
                      <a:pt x="42" y="26"/>
                    </a:lnTo>
                    <a:lnTo>
                      <a:pt x="45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3" name="Freeform 344">
                <a:extLst>
                  <a:ext uri="{FF2B5EF4-FFF2-40B4-BE49-F238E27FC236}">
                    <a16:creationId xmlns:a16="http://schemas.microsoft.com/office/drawing/2014/main" id="{242B5AA4-7D31-487B-A5D4-93CDE0F308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2781"/>
                <a:ext cx="96" cy="97"/>
              </a:xfrm>
              <a:custGeom>
                <a:avLst/>
                <a:gdLst>
                  <a:gd name="T0" fmla="*/ 78 w 198"/>
                  <a:gd name="T1" fmla="*/ 12 h 198"/>
                  <a:gd name="T2" fmla="*/ 186 w 198"/>
                  <a:gd name="T3" fmla="*/ 79 h 198"/>
                  <a:gd name="T4" fmla="*/ 119 w 198"/>
                  <a:gd name="T5" fmla="*/ 187 h 198"/>
                  <a:gd name="T6" fmla="*/ 11 w 198"/>
                  <a:gd name="T7" fmla="*/ 120 h 198"/>
                  <a:gd name="T8" fmla="*/ 78 w 198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78" y="12"/>
                    </a:moveTo>
                    <a:cubicBezTo>
                      <a:pt x="127" y="0"/>
                      <a:pt x="175" y="30"/>
                      <a:pt x="186" y="79"/>
                    </a:cubicBezTo>
                    <a:cubicBezTo>
                      <a:pt x="198" y="127"/>
                      <a:pt x="168" y="176"/>
                      <a:pt x="119" y="187"/>
                    </a:cubicBezTo>
                    <a:cubicBezTo>
                      <a:pt x="71" y="198"/>
                      <a:pt x="22" y="168"/>
                      <a:pt x="11" y="120"/>
                    </a:cubicBezTo>
                    <a:cubicBezTo>
                      <a:pt x="0" y="71"/>
                      <a:pt x="30" y="23"/>
                      <a:pt x="7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4" name="Freeform 345">
                <a:extLst>
                  <a:ext uri="{FF2B5EF4-FFF2-40B4-BE49-F238E27FC236}">
                    <a16:creationId xmlns:a16="http://schemas.microsoft.com/office/drawing/2014/main" id="{1FA6BD14-8A49-4449-ADBF-0252BE626D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" y="2963"/>
                <a:ext cx="43" cy="26"/>
              </a:xfrm>
              <a:custGeom>
                <a:avLst/>
                <a:gdLst>
                  <a:gd name="T0" fmla="*/ 55 w 87"/>
                  <a:gd name="T1" fmla="*/ 54 h 54"/>
                  <a:gd name="T2" fmla="*/ 87 w 87"/>
                  <a:gd name="T3" fmla="*/ 23 h 54"/>
                  <a:gd name="T4" fmla="*/ 78 w 87"/>
                  <a:gd name="T5" fmla="*/ 0 h 54"/>
                  <a:gd name="T6" fmla="*/ 0 w 87"/>
                  <a:gd name="T7" fmla="*/ 45 h 54"/>
                  <a:gd name="T8" fmla="*/ 53 w 87"/>
                  <a:gd name="T9" fmla="*/ 54 h 54"/>
                  <a:gd name="T10" fmla="*/ 55 w 87"/>
                  <a:gd name="T11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4">
                    <a:moveTo>
                      <a:pt x="55" y="54"/>
                    </a:moveTo>
                    <a:cubicBezTo>
                      <a:pt x="72" y="54"/>
                      <a:pt x="86" y="41"/>
                      <a:pt x="87" y="23"/>
                    </a:cubicBezTo>
                    <a:cubicBezTo>
                      <a:pt x="87" y="15"/>
                      <a:pt x="84" y="6"/>
                      <a:pt x="78" y="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7" y="50"/>
                      <a:pt x="34" y="53"/>
                      <a:pt x="53" y="54"/>
                    </a:cubicBezTo>
                    <a:cubicBezTo>
                      <a:pt x="54" y="54"/>
                      <a:pt x="54" y="54"/>
                      <a:pt x="55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5" name="Freeform 346">
                <a:extLst>
                  <a:ext uri="{FF2B5EF4-FFF2-40B4-BE49-F238E27FC236}">
                    <a16:creationId xmlns:a16="http://schemas.microsoft.com/office/drawing/2014/main" id="{3819EEAC-2ECD-4885-932F-3BEB77B03D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0" y="2873"/>
                <a:ext cx="377" cy="219"/>
              </a:xfrm>
              <a:custGeom>
                <a:avLst/>
                <a:gdLst>
                  <a:gd name="T0" fmla="*/ 335 w 773"/>
                  <a:gd name="T1" fmla="*/ 447 h 447"/>
                  <a:gd name="T2" fmla="*/ 354 w 773"/>
                  <a:gd name="T3" fmla="*/ 447 h 447"/>
                  <a:gd name="T4" fmla="*/ 453 w 773"/>
                  <a:gd name="T5" fmla="*/ 447 h 447"/>
                  <a:gd name="T6" fmla="*/ 773 w 773"/>
                  <a:gd name="T7" fmla="*/ 447 h 447"/>
                  <a:gd name="T8" fmla="*/ 773 w 773"/>
                  <a:gd name="T9" fmla="*/ 0 h 447"/>
                  <a:gd name="T10" fmla="*/ 534 w 773"/>
                  <a:gd name="T11" fmla="*/ 139 h 447"/>
                  <a:gd name="T12" fmla="*/ 474 w 773"/>
                  <a:gd name="T13" fmla="*/ 173 h 447"/>
                  <a:gd name="T14" fmla="*/ 452 w 773"/>
                  <a:gd name="T15" fmla="*/ 186 h 447"/>
                  <a:gd name="T16" fmla="*/ 414 w 773"/>
                  <a:gd name="T17" fmla="*/ 208 h 447"/>
                  <a:gd name="T18" fmla="*/ 356 w 773"/>
                  <a:gd name="T19" fmla="*/ 241 h 447"/>
                  <a:gd name="T20" fmla="*/ 334 w 773"/>
                  <a:gd name="T21" fmla="*/ 254 h 447"/>
                  <a:gd name="T22" fmla="*/ 236 w 773"/>
                  <a:gd name="T23" fmla="*/ 311 h 447"/>
                  <a:gd name="T24" fmla="*/ 214 w 773"/>
                  <a:gd name="T25" fmla="*/ 323 h 447"/>
                  <a:gd name="T26" fmla="*/ 223 w 773"/>
                  <a:gd name="T27" fmla="*/ 363 h 447"/>
                  <a:gd name="T28" fmla="*/ 219 w 773"/>
                  <a:gd name="T29" fmla="*/ 393 h 447"/>
                  <a:gd name="T30" fmla="*/ 195 w 773"/>
                  <a:gd name="T31" fmla="*/ 412 h 447"/>
                  <a:gd name="T32" fmla="*/ 185 w 773"/>
                  <a:gd name="T33" fmla="*/ 413 h 447"/>
                  <a:gd name="T34" fmla="*/ 146 w 773"/>
                  <a:gd name="T35" fmla="*/ 383 h 447"/>
                  <a:gd name="T36" fmla="*/ 141 w 773"/>
                  <a:gd name="T37" fmla="*/ 365 h 447"/>
                  <a:gd name="T38" fmla="*/ 0 w 773"/>
                  <a:gd name="T39" fmla="*/ 447 h 447"/>
                  <a:gd name="T40" fmla="*/ 236 w 773"/>
                  <a:gd name="T41" fmla="*/ 447 h 447"/>
                  <a:gd name="T42" fmla="*/ 335 w 773"/>
                  <a:gd name="T43" fmla="*/ 447 h 447"/>
                  <a:gd name="T44" fmla="*/ 335 w 773"/>
                  <a:gd name="T45" fmla="*/ 356 h 447"/>
                  <a:gd name="T46" fmla="*/ 354 w 773"/>
                  <a:gd name="T47" fmla="*/ 345 h 447"/>
                  <a:gd name="T48" fmla="*/ 452 w 773"/>
                  <a:gd name="T49" fmla="*/ 288 h 447"/>
                  <a:gd name="T50" fmla="*/ 453 w 773"/>
                  <a:gd name="T51" fmla="*/ 288 h 447"/>
                  <a:gd name="T52" fmla="*/ 562 w 773"/>
                  <a:gd name="T53" fmla="*/ 225 h 447"/>
                  <a:gd name="T54" fmla="*/ 643 w 773"/>
                  <a:gd name="T55" fmla="*/ 178 h 447"/>
                  <a:gd name="T56" fmla="*/ 684 w 773"/>
                  <a:gd name="T57" fmla="*/ 154 h 447"/>
                  <a:gd name="T58" fmla="*/ 684 w 773"/>
                  <a:gd name="T59" fmla="*/ 358 h 447"/>
                  <a:gd name="T60" fmla="*/ 453 w 773"/>
                  <a:gd name="T61" fmla="*/ 358 h 447"/>
                  <a:gd name="T62" fmla="*/ 437 w 773"/>
                  <a:gd name="T63" fmla="*/ 358 h 447"/>
                  <a:gd name="T64" fmla="*/ 354 w 773"/>
                  <a:gd name="T65" fmla="*/ 358 h 447"/>
                  <a:gd name="T66" fmla="*/ 335 w 773"/>
                  <a:gd name="T67" fmla="*/ 358 h 447"/>
                  <a:gd name="T68" fmla="*/ 332 w 773"/>
                  <a:gd name="T69" fmla="*/ 358 h 447"/>
                  <a:gd name="T70" fmla="*/ 335 w 773"/>
                  <a:gd name="T71" fmla="*/ 356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3" h="447">
                    <a:moveTo>
                      <a:pt x="335" y="447"/>
                    </a:moveTo>
                    <a:cubicBezTo>
                      <a:pt x="354" y="447"/>
                      <a:pt x="354" y="447"/>
                      <a:pt x="354" y="447"/>
                    </a:cubicBezTo>
                    <a:cubicBezTo>
                      <a:pt x="453" y="447"/>
                      <a:pt x="453" y="447"/>
                      <a:pt x="453" y="447"/>
                    </a:cubicBezTo>
                    <a:cubicBezTo>
                      <a:pt x="773" y="447"/>
                      <a:pt x="773" y="447"/>
                      <a:pt x="773" y="447"/>
                    </a:cubicBezTo>
                    <a:cubicBezTo>
                      <a:pt x="773" y="0"/>
                      <a:pt x="773" y="0"/>
                      <a:pt x="773" y="0"/>
                    </a:cubicBezTo>
                    <a:cubicBezTo>
                      <a:pt x="534" y="139"/>
                      <a:pt x="534" y="139"/>
                      <a:pt x="534" y="139"/>
                    </a:cubicBezTo>
                    <a:cubicBezTo>
                      <a:pt x="474" y="173"/>
                      <a:pt x="474" y="173"/>
                      <a:pt x="474" y="173"/>
                    </a:cubicBezTo>
                    <a:cubicBezTo>
                      <a:pt x="452" y="186"/>
                      <a:pt x="452" y="186"/>
                      <a:pt x="452" y="186"/>
                    </a:cubicBezTo>
                    <a:cubicBezTo>
                      <a:pt x="414" y="208"/>
                      <a:pt x="414" y="208"/>
                      <a:pt x="414" y="208"/>
                    </a:cubicBezTo>
                    <a:cubicBezTo>
                      <a:pt x="356" y="241"/>
                      <a:pt x="356" y="241"/>
                      <a:pt x="356" y="241"/>
                    </a:cubicBezTo>
                    <a:cubicBezTo>
                      <a:pt x="334" y="254"/>
                      <a:pt x="334" y="254"/>
                      <a:pt x="334" y="254"/>
                    </a:cubicBezTo>
                    <a:cubicBezTo>
                      <a:pt x="236" y="311"/>
                      <a:pt x="236" y="311"/>
                      <a:pt x="236" y="311"/>
                    </a:cubicBezTo>
                    <a:cubicBezTo>
                      <a:pt x="214" y="323"/>
                      <a:pt x="214" y="323"/>
                      <a:pt x="214" y="323"/>
                    </a:cubicBezTo>
                    <a:cubicBezTo>
                      <a:pt x="217" y="336"/>
                      <a:pt x="220" y="349"/>
                      <a:pt x="223" y="363"/>
                    </a:cubicBezTo>
                    <a:cubicBezTo>
                      <a:pt x="226" y="373"/>
                      <a:pt x="224" y="384"/>
                      <a:pt x="219" y="393"/>
                    </a:cubicBezTo>
                    <a:cubicBezTo>
                      <a:pt x="214" y="403"/>
                      <a:pt x="205" y="409"/>
                      <a:pt x="195" y="412"/>
                    </a:cubicBezTo>
                    <a:cubicBezTo>
                      <a:pt x="191" y="413"/>
                      <a:pt x="188" y="413"/>
                      <a:pt x="185" y="413"/>
                    </a:cubicBezTo>
                    <a:cubicBezTo>
                      <a:pt x="166" y="413"/>
                      <a:pt x="150" y="401"/>
                      <a:pt x="146" y="383"/>
                    </a:cubicBezTo>
                    <a:cubicBezTo>
                      <a:pt x="144" y="377"/>
                      <a:pt x="143" y="371"/>
                      <a:pt x="141" y="3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236" y="447"/>
                      <a:pt x="236" y="447"/>
                      <a:pt x="236" y="447"/>
                    </a:cubicBezTo>
                    <a:lnTo>
                      <a:pt x="335" y="447"/>
                    </a:lnTo>
                    <a:close/>
                    <a:moveTo>
                      <a:pt x="335" y="356"/>
                    </a:moveTo>
                    <a:cubicBezTo>
                      <a:pt x="354" y="345"/>
                      <a:pt x="354" y="345"/>
                      <a:pt x="354" y="345"/>
                    </a:cubicBezTo>
                    <a:cubicBezTo>
                      <a:pt x="452" y="288"/>
                      <a:pt x="452" y="288"/>
                      <a:pt x="452" y="288"/>
                    </a:cubicBezTo>
                    <a:cubicBezTo>
                      <a:pt x="453" y="288"/>
                      <a:pt x="453" y="288"/>
                      <a:pt x="453" y="288"/>
                    </a:cubicBezTo>
                    <a:cubicBezTo>
                      <a:pt x="562" y="225"/>
                      <a:pt x="562" y="225"/>
                      <a:pt x="562" y="225"/>
                    </a:cubicBezTo>
                    <a:cubicBezTo>
                      <a:pt x="643" y="178"/>
                      <a:pt x="643" y="178"/>
                      <a:pt x="643" y="178"/>
                    </a:cubicBezTo>
                    <a:cubicBezTo>
                      <a:pt x="684" y="154"/>
                      <a:pt x="684" y="154"/>
                      <a:pt x="684" y="154"/>
                    </a:cubicBezTo>
                    <a:cubicBezTo>
                      <a:pt x="684" y="358"/>
                      <a:pt x="684" y="358"/>
                      <a:pt x="684" y="358"/>
                    </a:cubicBezTo>
                    <a:cubicBezTo>
                      <a:pt x="453" y="358"/>
                      <a:pt x="453" y="358"/>
                      <a:pt x="453" y="358"/>
                    </a:cubicBezTo>
                    <a:cubicBezTo>
                      <a:pt x="437" y="358"/>
                      <a:pt x="437" y="358"/>
                      <a:pt x="437" y="358"/>
                    </a:cubicBezTo>
                    <a:cubicBezTo>
                      <a:pt x="354" y="358"/>
                      <a:pt x="354" y="358"/>
                      <a:pt x="354" y="358"/>
                    </a:cubicBezTo>
                    <a:cubicBezTo>
                      <a:pt x="335" y="358"/>
                      <a:pt x="335" y="358"/>
                      <a:pt x="335" y="358"/>
                    </a:cubicBezTo>
                    <a:cubicBezTo>
                      <a:pt x="332" y="358"/>
                      <a:pt x="332" y="358"/>
                      <a:pt x="332" y="358"/>
                    </a:cubicBezTo>
                    <a:lnTo>
                      <a:pt x="335" y="3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6" name="Freeform 347">
                <a:extLst>
                  <a:ext uri="{FF2B5EF4-FFF2-40B4-BE49-F238E27FC236}">
                    <a16:creationId xmlns:a16="http://schemas.microsoft.com/office/drawing/2014/main" id="{B7340642-77DD-4504-85FC-D7CD986DA5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887"/>
                <a:ext cx="193" cy="184"/>
              </a:xfrm>
              <a:custGeom>
                <a:avLst/>
                <a:gdLst>
                  <a:gd name="T0" fmla="*/ 17 w 395"/>
                  <a:gd name="T1" fmla="*/ 334 h 378"/>
                  <a:gd name="T2" fmla="*/ 22 w 395"/>
                  <a:gd name="T3" fmla="*/ 354 h 378"/>
                  <a:gd name="T4" fmla="*/ 53 w 395"/>
                  <a:gd name="T5" fmla="*/ 378 h 378"/>
                  <a:gd name="T6" fmla="*/ 61 w 395"/>
                  <a:gd name="T7" fmla="*/ 377 h 378"/>
                  <a:gd name="T8" fmla="*/ 84 w 395"/>
                  <a:gd name="T9" fmla="*/ 338 h 378"/>
                  <a:gd name="T10" fmla="*/ 75 w 395"/>
                  <a:gd name="T11" fmla="*/ 300 h 378"/>
                  <a:gd name="T12" fmla="*/ 73 w 395"/>
                  <a:gd name="T13" fmla="*/ 292 h 378"/>
                  <a:gd name="T14" fmla="*/ 65 w 395"/>
                  <a:gd name="T15" fmla="*/ 237 h 378"/>
                  <a:gd name="T16" fmla="*/ 64 w 395"/>
                  <a:gd name="T17" fmla="*/ 204 h 378"/>
                  <a:gd name="T18" fmla="*/ 102 w 395"/>
                  <a:gd name="T19" fmla="*/ 83 h 378"/>
                  <a:gd name="T20" fmla="*/ 104 w 395"/>
                  <a:gd name="T21" fmla="*/ 82 h 378"/>
                  <a:gd name="T22" fmla="*/ 104 w 395"/>
                  <a:gd name="T23" fmla="*/ 229 h 378"/>
                  <a:gd name="T24" fmla="*/ 104 w 395"/>
                  <a:gd name="T25" fmla="*/ 274 h 378"/>
                  <a:gd name="T26" fmla="*/ 201 w 395"/>
                  <a:gd name="T27" fmla="*/ 218 h 378"/>
                  <a:gd name="T28" fmla="*/ 230 w 395"/>
                  <a:gd name="T29" fmla="*/ 202 h 378"/>
                  <a:gd name="T30" fmla="*/ 268 w 395"/>
                  <a:gd name="T31" fmla="*/ 179 h 378"/>
                  <a:gd name="T32" fmla="*/ 320 w 395"/>
                  <a:gd name="T33" fmla="*/ 149 h 378"/>
                  <a:gd name="T34" fmla="*/ 320 w 395"/>
                  <a:gd name="T35" fmla="*/ 125 h 378"/>
                  <a:gd name="T36" fmla="*/ 320 w 395"/>
                  <a:gd name="T37" fmla="*/ 126 h 378"/>
                  <a:gd name="T38" fmla="*/ 336 w 395"/>
                  <a:gd name="T39" fmla="*/ 140 h 378"/>
                  <a:gd name="T40" fmla="*/ 395 w 395"/>
                  <a:gd name="T41" fmla="*/ 106 h 378"/>
                  <a:gd name="T42" fmla="*/ 346 w 395"/>
                  <a:gd name="T43" fmla="*/ 57 h 378"/>
                  <a:gd name="T44" fmla="*/ 326 w 395"/>
                  <a:gd name="T45" fmla="*/ 29 h 378"/>
                  <a:gd name="T46" fmla="*/ 321 w 395"/>
                  <a:gd name="T47" fmla="*/ 21 h 378"/>
                  <a:gd name="T48" fmla="*/ 320 w 395"/>
                  <a:gd name="T49" fmla="*/ 19 h 378"/>
                  <a:gd name="T50" fmla="*/ 320 w 395"/>
                  <a:gd name="T51" fmla="*/ 18 h 378"/>
                  <a:gd name="T52" fmla="*/ 320 w 395"/>
                  <a:gd name="T53" fmla="*/ 18 h 378"/>
                  <a:gd name="T54" fmla="*/ 303 w 395"/>
                  <a:gd name="T55" fmla="*/ 3 h 378"/>
                  <a:gd name="T56" fmla="*/ 289 w 395"/>
                  <a:gd name="T57" fmla="*/ 0 h 378"/>
                  <a:gd name="T58" fmla="*/ 135 w 395"/>
                  <a:gd name="T59" fmla="*/ 0 h 378"/>
                  <a:gd name="T60" fmla="*/ 127 w 395"/>
                  <a:gd name="T61" fmla="*/ 1 h 378"/>
                  <a:gd name="T62" fmla="*/ 123 w 395"/>
                  <a:gd name="T63" fmla="*/ 1 h 378"/>
                  <a:gd name="T64" fmla="*/ 123 w 395"/>
                  <a:gd name="T65" fmla="*/ 1 h 378"/>
                  <a:gd name="T66" fmla="*/ 58 w 395"/>
                  <a:gd name="T67" fmla="*/ 37 h 378"/>
                  <a:gd name="T68" fmla="*/ 0 w 395"/>
                  <a:gd name="T69" fmla="*/ 204 h 378"/>
                  <a:gd name="T70" fmla="*/ 1 w 395"/>
                  <a:gd name="T71" fmla="*/ 237 h 378"/>
                  <a:gd name="T72" fmla="*/ 15 w 395"/>
                  <a:gd name="T73" fmla="*/ 326 h 378"/>
                  <a:gd name="T74" fmla="*/ 17 w 395"/>
                  <a:gd name="T75" fmla="*/ 334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5" h="378">
                    <a:moveTo>
                      <a:pt x="17" y="334"/>
                    </a:moveTo>
                    <a:cubicBezTo>
                      <a:pt x="18" y="340"/>
                      <a:pt x="20" y="347"/>
                      <a:pt x="22" y="354"/>
                    </a:cubicBezTo>
                    <a:cubicBezTo>
                      <a:pt x="25" y="368"/>
                      <a:pt x="38" y="378"/>
                      <a:pt x="53" y="378"/>
                    </a:cubicBezTo>
                    <a:cubicBezTo>
                      <a:pt x="55" y="378"/>
                      <a:pt x="58" y="378"/>
                      <a:pt x="61" y="377"/>
                    </a:cubicBezTo>
                    <a:cubicBezTo>
                      <a:pt x="78" y="373"/>
                      <a:pt x="88" y="355"/>
                      <a:pt x="84" y="338"/>
                    </a:cubicBezTo>
                    <a:cubicBezTo>
                      <a:pt x="80" y="325"/>
                      <a:pt x="77" y="312"/>
                      <a:pt x="75" y="300"/>
                    </a:cubicBezTo>
                    <a:cubicBezTo>
                      <a:pt x="74" y="297"/>
                      <a:pt x="74" y="295"/>
                      <a:pt x="73" y="292"/>
                    </a:cubicBezTo>
                    <a:cubicBezTo>
                      <a:pt x="69" y="272"/>
                      <a:pt x="67" y="253"/>
                      <a:pt x="65" y="237"/>
                    </a:cubicBezTo>
                    <a:cubicBezTo>
                      <a:pt x="64" y="225"/>
                      <a:pt x="64" y="214"/>
                      <a:pt x="64" y="204"/>
                    </a:cubicBezTo>
                    <a:cubicBezTo>
                      <a:pt x="64" y="133"/>
                      <a:pt x="85" y="100"/>
                      <a:pt x="102" y="83"/>
                    </a:cubicBezTo>
                    <a:cubicBezTo>
                      <a:pt x="103" y="83"/>
                      <a:pt x="103" y="82"/>
                      <a:pt x="104" y="82"/>
                    </a:cubicBezTo>
                    <a:cubicBezTo>
                      <a:pt x="104" y="229"/>
                      <a:pt x="104" y="229"/>
                      <a:pt x="104" y="229"/>
                    </a:cubicBezTo>
                    <a:cubicBezTo>
                      <a:pt x="104" y="274"/>
                      <a:pt x="104" y="274"/>
                      <a:pt x="104" y="274"/>
                    </a:cubicBezTo>
                    <a:cubicBezTo>
                      <a:pt x="201" y="218"/>
                      <a:pt x="201" y="218"/>
                      <a:pt x="201" y="218"/>
                    </a:cubicBezTo>
                    <a:cubicBezTo>
                      <a:pt x="230" y="202"/>
                      <a:pt x="230" y="202"/>
                      <a:pt x="230" y="202"/>
                    </a:cubicBezTo>
                    <a:cubicBezTo>
                      <a:pt x="268" y="179"/>
                      <a:pt x="268" y="179"/>
                      <a:pt x="268" y="179"/>
                    </a:cubicBezTo>
                    <a:cubicBezTo>
                      <a:pt x="320" y="149"/>
                      <a:pt x="320" y="149"/>
                      <a:pt x="320" y="149"/>
                    </a:cubicBezTo>
                    <a:cubicBezTo>
                      <a:pt x="320" y="125"/>
                      <a:pt x="320" y="125"/>
                      <a:pt x="320" y="125"/>
                    </a:cubicBezTo>
                    <a:cubicBezTo>
                      <a:pt x="320" y="125"/>
                      <a:pt x="320" y="125"/>
                      <a:pt x="320" y="126"/>
                    </a:cubicBezTo>
                    <a:cubicBezTo>
                      <a:pt x="325" y="130"/>
                      <a:pt x="330" y="135"/>
                      <a:pt x="336" y="140"/>
                    </a:cubicBezTo>
                    <a:cubicBezTo>
                      <a:pt x="395" y="106"/>
                      <a:pt x="395" y="106"/>
                      <a:pt x="395" y="106"/>
                    </a:cubicBezTo>
                    <a:cubicBezTo>
                      <a:pt x="375" y="91"/>
                      <a:pt x="358" y="73"/>
                      <a:pt x="346" y="57"/>
                    </a:cubicBezTo>
                    <a:cubicBezTo>
                      <a:pt x="337" y="46"/>
                      <a:pt x="330" y="36"/>
                      <a:pt x="326" y="29"/>
                    </a:cubicBezTo>
                    <a:cubicBezTo>
                      <a:pt x="324" y="25"/>
                      <a:pt x="322" y="23"/>
                      <a:pt x="321" y="21"/>
                    </a:cubicBezTo>
                    <a:cubicBezTo>
                      <a:pt x="320" y="20"/>
                      <a:pt x="320" y="19"/>
                      <a:pt x="320" y="19"/>
                    </a:cubicBezTo>
                    <a:cubicBezTo>
                      <a:pt x="320" y="19"/>
                      <a:pt x="320" y="18"/>
                      <a:pt x="320" y="18"/>
                    </a:cubicBezTo>
                    <a:cubicBezTo>
                      <a:pt x="320" y="18"/>
                      <a:pt x="320" y="18"/>
                      <a:pt x="320" y="18"/>
                    </a:cubicBezTo>
                    <a:cubicBezTo>
                      <a:pt x="316" y="11"/>
                      <a:pt x="310" y="6"/>
                      <a:pt x="303" y="3"/>
                    </a:cubicBezTo>
                    <a:cubicBezTo>
                      <a:pt x="299" y="1"/>
                      <a:pt x="294" y="0"/>
                      <a:pt x="289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2" y="0"/>
                      <a:pt x="129" y="0"/>
                      <a:pt x="127" y="1"/>
                    </a:cubicBezTo>
                    <a:cubicBezTo>
                      <a:pt x="126" y="1"/>
                      <a:pt x="124" y="1"/>
                      <a:pt x="123" y="1"/>
                    </a:cubicBezTo>
                    <a:cubicBezTo>
                      <a:pt x="123" y="1"/>
                      <a:pt x="123" y="1"/>
                      <a:pt x="123" y="1"/>
                    </a:cubicBezTo>
                    <a:cubicBezTo>
                      <a:pt x="119" y="2"/>
                      <a:pt x="88" y="8"/>
                      <a:pt x="58" y="37"/>
                    </a:cubicBezTo>
                    <a:cubicBezTo>
                      <a:pt x="27" y="67"/>
                      <a:pt x="0" y="120"/>
                      <a:pt x="0" y="204"/>
                    </a:cubicBezTo>
                    <a:cubicBezTo>
                      <a:pt x="0" y="214"/>
                      <a:pt x="0" y="225"/>
                      <a:pt x="1" y="237"/>
                    </a:cubicBezTo>
                    <a:cubicBezTo>
                      <a:pt x="3" y="263"/>
                      <a:pt x="8" y="293"/>
                      <a:pt x="15" y="326"/>
                    </a:cubicBezTo>
                    <a:cubicBezTo>
                      <a:pt x="15" y="328"/>
                      <a:pt x="16" y="331"/>
                      <a:pt x="17" y="3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70" name="그룹 69">
              <a:extLst>
                <a:ext uri="{FF2B5EF4-FFF2-40B4-BE49-F238E27FC236}">
                  <a16:creationId xmlns:a16="http://schemas.microsoft.com/office/drawing/2014/main" id="{D95C9C9B-0493-44F9-A9CF-31E62E33F7F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529370" y="5760886"/>
              <a:ext cx="697303" cy="658964"/>
              <a:chOff x="1108075" y="4298950"/>
              <a:chExt cx="1385888" cy="1309688"/>
            </a:xfrm>
            <a:solidFill>
              <a:srgbClr val="B4C6E6"/>
            </a:solidFill>
          </p:grpSpPr>
          <p:sp>
            <p:nvSpPr>
              <p:cNvPr id="173" name="Freeform 7">
                <a:extLst>
                  <a:ext uri="{FF2B5EF4-FFF2-40B4-BE49-F238E27FC236}">
                    <a16:creationId xmlns:a16="http://schemas.microsoft.com/office/drawing/2014/main" id="{6CEF546E-8D54-49EF-BAB9-C31A13E91B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4075" y="4298950"/>
                <a:ext cx="209550" cy="207963"/>
              </a:xfrm>
              <a:custGeom>
                <a:avLst/>
                <a:gdLst>
                  <a:gd name="T0" fmla="*/ 18 w 132"/>
                  <a:gd name="T1" fmla="*/ 113 h 131"/>
                  <a:gd name="T2" fmla="*/ 18 w 132"/>
                  <a:gd name="T3" fmla="*/ 113 h 131"/>
                  <a:gd name="T4" fmla="*/ 6 w 132"/>
                  <a:gd name="T5" fmla="*/ 89 h 131"/>
                  <a:gd name="T6" fmla="*/ 0 w 132"/>
                  <a:gd name="T7" fmla="*/ 65 h 131"/>
                  <a:gd name="T8" fmla="*/ 0 w 132"/>
                  <a:gd name="T9" fmla="*/ 65 h 131"/>
                  <a:gd name="T10" fmla="*/ 6 w 132"/>
                  <a:gd name="T11" fmla="*/ 41 h 131"/>
                  <a:gd name="T12" fmla="*/ 18 w 132"/>
                  <a:gd name="T13" fmla="*/ 23 h 131"/>
                  <a:gd name="T14" fmla="*/ 18 w 132"/>
                  <a:gd name="T15" fmla="*/ 23 h 131"/>
                  <a:gd name="T16" fmla="*/ 42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90 w 132"/>
                  <a:gd name="T23" fmla="*/ 6 h 131"/>
                  <a:gd name="T24" fmla="*/ 108 w 132"/>
                  <a:gd name="T25" fmla="*/ 23 h 131"/>
                  <a:gd name="T26" fmla="*/ 108 w 132"/>
                  <a:gd name="T27" fmla="*/ 23 h 131"/>
                  <a:gd name="T28" fmla="*/ 126 w 132"/>
                  <a:gd name="T29" fmla="*/ 41 h 131"/>
                  <a:gd name="T30" fmla="*/ 132 w 132"/>
                  <a:gd name="T31" fmla="*/ 65 h 131"/>
                  <a:gd name="T32" fmla="*/ 132 w 132"/>
                  <a:gd name="T33" fmla="*/ 65 h 131"/>
                  <a:gd name="T34" fmla="*/ 126 w 132"/>
                  <a:gd name="T35" fmla="*/ 89 h 131"/>
                  <a:gd name="T36" fmla="*/ 108 w 132"/>
                  <a:gd name="T37" fmla="*/ 113 h 131"/>
                  <a:gd name="T38" fmla="*/ 108 w 132"/>
                  <a:gd name="T39" fmla="*/ 113 h 131"/>
                  <a:gd name="T40" fmla="*/ 90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36 w 132"/>
                  <a:gd name="T47" fmla="*/ 125 h 131"/>
                  <a:gd name="T48" fmla="*/ 18 w 132"/>
                  <a:gd name="T49" fmla="*/ 113 h 131"/>
                  <a:gd name="T50" fmla="*/ 18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8" y="113"/>
                    </a:moveTo>
                    <a:lnTo>
                      <a:pt x="18" y="113"/>
                    </a:lnTo>
                    <a:lnTo>
                      <a:pt x="6" y="89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41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42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90" y="6"/>
                    </a:lnTo>
                    <a:lnTo>
                      <a:pt x="108" y="23"/>
                    </a:lnTo>
                    <a:lnTo>
                      <a:pt x="108" y="23"/>
                    </a:lnTo>
                    <a:lnTo>
                      <a:pt x="126" y="41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89"/>
                    </a:lnTo>
                    <a:lnTo>
                      <a:pt x="108" y="113"/>
                    </a:lnTo>
                    <a:lnTo>
                      <a:pt x="108" y="113"/>
                    </a:lnTo>
                    <a:lnTo>
                      <a:pt x="90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36" y="125"/>
                    </a:lnTo>
                    <a:lnTo>
                      <a:pt x="18" y="113"/>
                    </a:lnTo>
                    <a:lnTo>
                      <a:pt x="18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4" name="Freeform 8">
                <a:extLst>
                  <a:ext uri="{FF2B5EF4-FFF2-40B4-BE49-F238E27FC236}">
                    <a16:creationId xmlns:a16="http://schemas.microsoft.com/office/drawing/2014/main" id="{72FF4F35-B4A3-4468-9DF8-87E118725D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92238" y="4298950"/>
                <a:ext cx="209550" cy="207963"/>
              </a:xfrm>
              <a:custGeom>
                <a:avLst/>
                <a:gdLst>
                  <a:gd name="T0" fmla="*/ 114 w 132"/>
                  <a:gd name="T1" fmla="*/ 113 h 131"/>
                  <a:gd name="T2" fmla="*/ 114 w 132"/>
                  <a:gd name="T3" fmla="*/ 113 h 131"/>
                  <a:gd name="T4" fmla="*/ 126 w 132"/>
                  <a:gd name="T5" fmla="*/ 89 h 131"/>
                  <a:gd name="T6" fmla="*/ 132 w 132"/>
                  <a:gd name="T7" fmla="*/ 65 h 131"/>
                  <a:gd name="T8" fmla="*/ 132 w 132"/>
                  <a:gd name="T9" fmla="*/ 65 h 131"/>
                  <a:gd name="T10" fmla="*/ 126 w 132"/>
                  <a:gd name="T11" fmla="*/ 41 h 131"/>
                  <a:gd name="T12" fmla="*/ 114 w 132"/>
                  <a:gd name="T13" fmla="*/ 23 h 131"/>
                  <a:gd name="T14" fmla="*/ 114 w 132"/>
                  <a:gd name="T15" fmla="*/ 23 h 131"/>
                  <a:gd name="T16" fmla="*/ 90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42 w 132"/>
                  <a:gd name="T23" fmla="*/ 6 h 131"/>
                  <a:gd name="T24" fmla="*/ 24 w 132"/>
                  <a:gd name="T25" fmla="*/ 23 h 131"/>
                  <a:gd name="T26" fmla="*/ 24 w 132"/>
                  <a:gd name="T27" fmla="*/ 23 h 131"/>
                  <a:gd name="T28" fmla="*/ 6 w 132"/>
                  <a:gd name="T29" fmla="*/ 41 h 131"/>
                  <a:gd name="T30" fmla="*/ 0 w 132"/>
                  <a:gd name="T31" fmla="*/ 65 h 131"/>
                  <a:gd name="T32" fmla="*/ 0 w 132"/>
                  <a:gd name="T33" fmla="*/ 65 h 131"/>
                  <a:gd name="T34" fmla="*/ 6 w 132"/>
                  <a:gd name="T35" fmla="*/ 89 h 131"/>
                  <a:gd name="T36" fmla="*/ 24 w 132"/>
                  <a:gd name="T37" fmla="*/ 113 h 131"/>
                  <a:gd name="T38" fmla="*/ 24 w 132"/>
                  <a:gd name="T39" fmla="*/ 113 h 131"/>
                  <a:gd name="T40" fmla="*/ 42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96 w 132"/>
                  <a:gd name="T47" fmla="*/ 125 h 131"/>
                  <a:gd name="T48" fmla="*/ 114 w 132"/>
                  <a:gd name="T49" fmla="*/ 113 h 131"/>
                  <a:gd name="T50" fmla="*/ 114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14" y="113"/>
                    </a:moveTo>
                    <a:lnTo>
                      <a:pt x="114" y="113"/>
                    </a:lnTo>
                    <a:lnTo>
                      <a:pt x="126" y="89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41"/>
                    </a:lnTo>
                    <a:lnTo>
                      <a:pt x="114" y="23"/>
                    </a:lnTo>
                    <a:lnTo>
                      <a:pt x="114" y="23"/>
                    </a:lnTo>
                    <a:lnTo>
                      <a:pt x="90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42" y="6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6" y="41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89"/>
                    </a:lnTo>
                    <a:lnTo>
                      <a:pt x="24" y="113"/>
                    </a:lnTo>
                    <a:lnTo>
                      <a:pt x="24" y="113"/>
                    </a:lnTo>
                    <a:lnTo>
                      <a:pt x="42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96" y="125"/>
                    </a:lnTo>
                    <a:lnTo>
                      <a:pt x="114" y="113"/>
                    </a:lnTo>
                    <a:lnTo>
                      <a:pt x="114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5" name="Freeform 9">
                <a:extLst>
                  <a:ext uri="{FF2B5EF4-FFF2-40B4-BE49-F238E27FC236}">
                    <a16:creationId xmlns:a16="http://schemas.microsoft.com/office/drawing/2014/main" id="{B9F09FB6-B444-48F3-8875-DB95EDA2CEA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55700" y="5048250"/>
                <a:ext cx="541338" cy="550863"/>
              </a:xfrm>
              <a:custGeom>
                <a:avLst/>
                <a:gdLst>
                  <a:gd name="T0" fmla="*/ 191 w 341"/>
                  <a:gd name="T1" fmla="*/ 347 h 347"/>
                  <a:gd name="T2" fmla="*/ 131 w 341"/>
                  <a:gd name="T3" fmla="*/ 335 h 347"/>
                  <a:gd name="T4" fmla="*/ 83 w 341"/>
                  <a:gd name="T5" fmla="*/ 306 h 347"/>
                  <a:gd name="T6" fmla="*/ 54 w 341"/>
                  <a:gd name="T7" fmla="*/ 258 h 347"/>
                  <a:gd name="T8" fmla="*/ 42 w 341"/>
                  <a:gd name="T9" fmla="*/ 198 h 347"/>
                  <a:gd name="T10" fmla="*/ 48 w 341"/>
                  <a:gd name="T11" fmla="*/ 156 h 347"/>
                  <a:gd name="T12" fmla="*/ 0 w 341"/>
                  <a:gd name="T13" fmla="*/ 90 h 347"/>
                  <a:gd name="T14" fmla="*/ 137 w 341"/>
                  <a:gd name="T15" fmla="*/ 60 h 347"/>
                  <a:gd name="T16" fmla="*/ 161 w 341"/>
                  <a:gd name="T17" fmla="*/ 54 h 347"/>
                  <a:gd name="T18" fmla="*/ 191 w 341"/>
                  <a:gd name="T19" fmla="*/ 48 h 347"/>
                  <a:gd name="T20" fmla="*/ 251 w 341"/>
                  <a:gd name="T21" fmla="*/ 60 h 347"/>
                  <a:gd name="T22" fmla="*/ 299 w 341"/>
                  <a:gd name="T23" fmla="*/ 90 h 347"/>
                  <a:gd name="T24" fmla="*/ 329 w 341"/>
                  <a:gd name="T25" fmla="*/ 138 h 347"/>
                  <a:gd name="T26" fmla="*/ 341 w 341"/>
                  <a:gd name="T27" fmla="*/ 198 h 347"/>
                  <a:gd name="T28" fmla="*/ 341 w 341"/>
                  <a:gd name="T29" fmla="*/ 228 h 347"/>
                  <a:gd name="T30" fmla="*/ 317 w 341"/>
                  <a:gd name="T31" fmla="*/ 282 h 347"/>
                  <a:gd name="T32" fmla="*/ 275 w 341"/>
                  <a:gd name="T33" fmla="*/ 323 h 347"/>
                  <a:gd name="T34" fmla="*/ 221 w 341"/>
                  <a:gd name="T35" fmla="*/ 347 h 347"/>
                  <a:gd name="T36" fmla="*/ 191 w 341"/>
                  <a:gd name="T37" fmla="*/ 347 h 347"/>
                  <a:gd name="T38" fmla="*/ 101 w 341"/>
                  <a:gd name="T39" fmla="*/ 114 h 347"/>
                  <a:gd name="T40" fmla="*/ 77 w 341"/>
                  <a:gd name="T41" fmla="*/ 156 h 347"/>
                  <a:gd name="T42" fmla="*/ 65 w 341"/>
                  <a:gd name="T43" fmla="*/ 198 h 347"/>
                  <a:gd name="T44" fmla="*/ 71 w 341"/>
                  <a:gd name="T45" fmla="*/ 222 h 347"/>
                  <a:gd name="T46" fmla="*/ 89 w 341"/>
                  <a:gd name="T47" fmla="*/ 270 h 347"/>
                  <a:gd name="T48" fmla="*/ 119 w 341"/>
                  <a:gd name="T49" fmla="*/ 300 h 347"/>
                  <a:gd name="T50" fmla="*/ 167 w 341"/>
                  <a:gd name="T51" fmla="*/ 323 h 347"/>
                  <a:gd name="T52" fmla="*/ 191 w 341"/>
                  <a:gd name="T53" fmla="*/ 323 h 347"/>
                  <a:gd name="T54" fmla="*/ 239 w 341"/>
                  <a:gd name="T55" fmla="*/ 312 h 347"/>
                  <a:gd name="T56" fmla="*/ 281 w 341"/>
                  <a:gd name="T57" fmla="*/ 288 h 347"/>
                  <a:gd name="T58" fmla="*/ 305 w 341"/>
                  <a:gd name="T59" fmla="*/ 246 h 347"/>
                  <a:gd name="T60" fmla="*/ 317 w 341"/>
                  <a:gd name="T61" fmla="*/ 198 h 347"/>
                  <a:gd name="T62" fmla="*/ 311 w 341"/>
                  <a:gd name="T63" fmla="*/ 174 h 347"/>
                  <a:gd name="T64" fmla="*/ 293 w 341"/>
                  <a:gd name="T65" fmla="*/ 132 h 347"/>
                  <a:gd name="T66" fmla="*/ 263 w 341"/>
                  <a:gd name="T67" fmla="*/ 96 h 347"/>
                  <a:gd name="T68" fmla="*/ 215 w 341"/>
                  <a:gd name="T69" fmla="*/ 78 h 347"/>
                  <a:gd name="T70" fmla="*/ 191 w 341"/>
                  <a:gd name="T71" fmla="*/ 78 h 347"/>
                  <a:gd name="T72" fmla="*/ 131 w 341"/>
                  <a:gd name="T73" fmla="*/ 90 h 347"/>
                  <a:gd name="T74" fmla="*/ 101 w 341"/>
                  <a:gd name="T75" fmla="*/ 114 h 347"/>
                  <a:gd name="T76" fmla="*/ 113 w 341"/>
                  <a:gd name="T77" fmla="*/ 102 h 347"/>
                  <a:gd name="T78" fmla="*/ 59 w 341"/>
                  <a:gd name="T79" fmla="*/ 84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1" h="347">
                    <a:moveTo>
                      <a:pt x="191" y="347"/>
                    </a:moveTo>
                    <a:lnTo>
                      <a:pt x="191" y="347"/>
                    </a:lnTo>
                    <a:lnTo>
                      <a:pt x="161" y="347"/>
                    </a:lnTo>
                    <a:lnTo>
                      <a:pt x="131" y="335"/>
                    </a:lnTo>
                    <a:lnTo>
                      <a:pt x="107" y="323"/>
                    </a:lnTo>
                    <a:lnTo>
                      <a:pt x="83" y="306"/>
                    </a:lnTo>
                    <a:lnTo>
                      <a:pt x="65" y="282"/>
                    </a:lnTo>
                    <a:lnTo>
                      <a:pt x="54" y="258"/>
                    </a:lnTo>
                    <a:lnTo>
                      <a:pt x="42" y="228"/>
                    </a:lnTo>
                    <a:lnTo>
                      <a:pt x="42" y="198"/>
                    </a:lnTo>
                    <a:lnTo>
                      <a:pt x="42" y="198"/>
                    </a:lnTo>
                    <a:lnTo>
                      <a:pt x="48" y="156"/>
                    </a:lnTo>
                    <a:lnTo>
                      <a:pt x="65" y="114"/>
                    </a:lnTo>
                    <a:lnTo>
                      <a:pt x="0" y="90"/>
                    </a:lnTo>
                    <a:lnTo>
                      <a:pt x="137" y="0"/>
                    </a:lnTo>
                    <a:lnTo>
                      <a:pt x="137" y="60"/>
                    </a:lnTo>
                    <a:lnTo>
                      <a:pt x="137" y="60"/>
                    </a:lnTo>
                    <a:lnTo>
                      <a:pt x="161" y="54"/>
                    </a:lnTo>
                    <a:lnTo>
                      <a:pt x="191" y="48"/>
                    </a:lnTo>
                    <a:lnTo>
                      <a:pt x="191" y="48"/>
                    </a:lnTo>
                    <a:lnTo>
                      <a:pt x="221" y="54"/>
                    </a:lnTo>
                    <a:lnTo>
                      <a:pt x="251" y="60"/>
                    </a:lnTo>
                    <a:lnTo>
                      <a:pt x="275" y="72"/>
                    </a:lnTo>
                    <a:lnTo>
                      <a:pt x="299" y="90"/>
                    </a:lnTo>
                    <a:lnTo>
                      <a:pt x="317" y="114"/>
                    </a:lnTo>
                    <a:lnTo>
                      <a:pt x="329" y="138"/>
                    </a:lnTo>
                    <a:lnTo>
                      <a:pt x="341" y="168"/>
                    </a:lnTo>
                    <a:lnTo>
                      <a:pt x="341" y="198"/>
                    </a:lnTo>
                    <a:lnTo>
                      <a:pt x="341" y="198"/>
                    </a:lnTo>
                    <a:lnTo>
                      <a:pt x="341" y="228"/>
                    </a:lnTo>
                    <a:lnTo>
                      <a:pt x="329" y="258"/>
                    </a:lnTo>
                    <a:lnTo>
                      <a:pt x="317" y="282"/>
                    </a:lnTo>
                    <a:lnTo>
                      <a:pt x="299" y="306"/>
                    </a:lnTo>
                    <a:lnTo>
                      <a:pt x="275" y="323"/>
                    </a:lnTo>
                    <a:lnTo>
                      <a:pt x="251" y="335"/>
                    </a:lnTo>
                    <a:lnTo>
                      <a:pt x="221" y="347"/>
                    </a:lnTo>
                    <a:lnTo>
                      <a:pt x="191" y="347"/>
                    </a:lnTo>
                    <a:lnTo>
                      <a:pt x="191" y="347"/>
                    </a:lnTo>
                    <a:close/>
                    <a:moveTo>
                      <a:pt x="101" y="114"/>
                    </a:moveTo>
                    <a:lnTo>
                      <a:pt x="101" y="114"/>
                    </a:lnTo>
                    <a:lnTo>
                      <a:pt x="83" y="138"/>
                    </a:lnTo>
                    <a:lnTo>
                      <a:pt x="77" y="156"/>
                    </a:lnTo>
                    <a:lnTo>
                      <a:pt x="71" y="180"/>
                    </a:lnTo>
                    <a:lnTo>
                      <a:pt x="65" y="198"/>
                    </a:lnTo>
                    <a:lnTo>
                      <a:pt x="65" y="198"/>
                    </a:lnTo>
                    <a:lnTo>
                      <a:pt x="71" y="222"/>
                    </a:lnTo>
                    <a:lnTo>
                      <a:pt x="77" y="246"/>
                    </a:lnTo>
                    <a:lnTo>
                      <a:pt x="89" y="270"/>
                    </a:lnTo>
                    <a:lnTo>
                      <a:pt x="101" y="288"/>
                    </a:lnTo>
                    <a:lnTo>
                      <a:pt x="119" y="300"/>
                    </a:lnTo>
                    <a:lnTo>
                      <a:pt x="143" y="312"/>
                    </a:lnTo>
                    <a:lnTo>
                      <a:pt x="167" y="323"/>
                    </a:lnTo>
                    <a:lnTo>
                      <a:pt x="191" y="323"/>
                    </a:lnTo>
                    <a:lnTo>
                      <a:pt x="191" y="323"/>
                    </a:lnTo>
                    <a:lnTo>
                      <a:pt x="215" y="323"/>
                    </a:lnTo>
                    <a:lnTo>
                      <a:pt x="239" y="312"/>
                    </a:lnTo>
                    <a:lnTo>
                      <a:pt x="263" y="300"/>
                    </a:lnTo>
                    <a:lnTo>
                      <a:pt x="281" y="288"/>
                    </a:lnTo>
                    <a:lnTo>
                      <a:pt x="293" y="270"/>
                    </a:lnTo>
                    <a:lnTo>
                      <a:pt x="305" y="246"/>
                    </a:lnTo>
                    <a:lnTo>
                      <a:pt x="311" y="222"/>
                    </a:lnTo>
                    <a:lnTo>
                      <a:pt x="317" y="198"/>
                    </a:lnTo>
                    <a:lnTo>
                      <a:pt x="317" y="198"/>
                    </a:lnTo>
                    <a:lnTo>
                      <a:pt x="311" y="174"/>
                    </a:lnTo>
                    <a:lnTo>
                      <a:pt x="305" y="150"/>
                    </a:lnTo>
                    <a:lnTo>
                      <a:pt x="293" y="132"/>
                    </a:lnTo>
                    <a:lnTo>
                      <a:pt x="281" y="114"/>
                    </a:lnTo>
                    <a:lnTo>
                      <a:pt x="263" y="96"/>
                    </a:lnTo>
                    <a:lnTo>
                      <a:pt x="239" y="84"/>
                    </a:lnTo>
                    <a:lnTo>
                      <a:pt x="215" y="78"/>
                    </a:lnTo>
                    <a:lnTo>
                      <a:pt x="191" y="78"/>
                    </a:lnTo>
                    <a:lnTo>
                      <a:pt x="191" y="78"/>
                    </a:lnTo>
                    <a:lnTo>
                      <a:pt x="161" y="78"/>
                    </a:lnTo>
                    <a:lnTo>
                      <a:pt x="131" y="90"/>
                    </a:lnTo>
                    <a:lnTo>
                      <a:pt x="113" y="102"/>
                    </a:lnTo>
                    <a:lnTo>
                      <a:pt x="101" y="114"/>
                    </a:lnTo>
                    <a:close/>
                    <a:moveTo>
                      <a:pt x="59" y="84"/>
                    </a:moveTo>
                    <a:lnTo>
                      <a:pt x="113" y="102"/>
                    </a:lnTo>
                    <a:lnTo>
                      <a:pt x="113" y="48"/>
                    </a:lnTo>
                    <a:lnTo>
                      <a:pt x="59" y="84"/>
                    </a:lnTo>
                    <a:lnTo>
                      <a:pt x="59" y="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6" name="Freeform 10">
                <a:extLst>
                  <a:ext uri="{FF2B5EF4-FFF2-40B4-BE49-F238E27FC236}">
                    <a16:creationId xmlns:a16="http://schemas.microsoft.com/office/drawing/2014/main" id="{A416377F-0060-4FA0-AC5E-B9502B63FA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8075" y="4916488"/>
                <a:ext cx="930275" cy="112713"/>
              </a:xfrm>
              <a:custGeom>
                <a:avLst/>
                <a:gdLst>
                  <a:gd name="T0" fmla="*/ 586 w 586"/>
                  <a:gd name="T1" fmla="*/ 0 h 71"/>
                  <a:gd name="T2" fmla="*/ 0 w 586"/>
                  <a:gd name="T3" fmla="*/ 0 h 71"/>
                  <a:gd name="T4" fmla="*/ 0 w 586"/>
                  <a:gd name="T5" fmla="*/ 71 h 71"/>
                  <a:gd name="T6" fmla="*/ 520 w 586"/>
                  <a:gd name="T7" fmla="*/ 71 h 71"/>
                  <a:gd name="T8" fmla="*/ 586 w 586"/>
                  <a:gd name="T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6" h="71">
                    <a:moveTo>
                      <a:pt x="586" y="0"/>
                    </a:moveTo>
                    <a:lnTo>
                      <a:pt x="0" y="0"/>
                    </a:lnTo>
                    <a:lnTo>
                      <a:pt x="0" y="71"/>
                    </a:lnTo>
                    <a:lnTo>
                      <a:pt x="520" y="71"/>
                    </a:lnTo>
                    <a:lnTo>
                      <a:pt x="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7" name="Freeform 11">
                <a:extLst>
                  <a:ext uri="{FF2B5EF4-FFF2-40B4-BE49-F238E27FC236}">
                    <a16:creationId xmlns:a16="http://schemas.microsoft.com/office/drawing/2014/main" id="{4D9129F4-AD63-4A3D-9BC2-204BE667A6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1900" y="4535488"/>
                <a:ext cx="1262063" cy="1073150"/>
              </a:xfrm>
              <a:custGeom>
                <a:avLst/>
                <a:gdLst>
                  <a:gd name="T0" fmla="*/ 580 w 795"/>
                  <a:gd name="T1" fmla="*/ 0 h 676"/>
                  <a:gd name="T2" fmla="*/ 556 w 795"/>
                  <a:gd name="T3" fmla="*/ 0 h 676"/>
                  <a:gd name="T4" fmla="*/ 520 w 795"/>
                  <a:gd name="T5" fmla="*/ 18 h 676"/>
                  <a:gd name="T6" fmla="*/ 442 w 795"/>
                  <a:gd name="T7" fmla="*/ 138 h 676"/>
                  <a:gd name="T8" fmla="*/ 287 w 795"/>
                  <a:gd name="T9" fmla="*/ 30 h 676"/>
                  <a:gd name="T10" fmla="*/ 275 w 795"/>
                  <a:gd name="T11" fmla="*/ 18 h 676"/>
                  <a:gd name="T12" fmla="*/ 239 w 795"/>
                  <a:gd name="T13" fmla="*/ 0 h 676"/>
                  <a:gd name="T14" fmla="*/ 89 w 795"/>
                  <a:gd name="T15" fmla="*/ 0 h 676"/>
                  <a:gd name="T16" fmla="*/ 53 w 795"/>
                  <a:gd name="T17" fmla="*/ 6 h 676"/>
                  <a:gd name="T18" fmla="*/ 6 w 795"/>
                  <a:gd name="T19" fmla="*/ 54 h 676"/>
                  <a:gd name="T20" fmla="*/ 0 w 795"/>
                  <a:gd name="T21" fmla="*/ 216 h 676"/>
                  <a:gd name="T22" fmla="*/ 53 w 795"/>
                  <a:gd name="T23" fmla="*/ 90 h 676"/>
                  <a:gd name="T24" fmla="*/ 77 w 795"/>
                  <a:gd name="T25" fmla="*/ 216 h 676"/>
                  <a:gd name="T26" fmla="*/ 257 w 795"/>
                  <a:gd name="T27" fmla="*/ 90 h 676"/>
                  <a:gd name="T28" fmla="*/ 317 w 795"/>
                  <a:gd name="T29" fmla="*/ 180 h 676"/>
                  <a:gd name="T30" fmla="*/ 335 w 795"/>
                  <a:gd name="T31" fmla="*/ 192 h 676"/>
                  <a:gd name="T32" fmla="*/ 448 w 795"/>
                  <a:gd name="T33" fmla="*/ 192 h 676"/>
                  <a:gd name="T34" fmla="*/ 460 w 795"/>
                  <a:gd name="T35" fmla="*/ 192 h 676"/>
                  <a:gd name="T36" fmla="*/ 478 w 795"/>
                  <a:gd name="T37" fmla="*/ 180 h 676"/>
                  <a:gd name="T38" fmla="*/ 538 w 795"/>
                  <a:gd name="T39" fmla="*/ 240 h 676"/>
                  <a:gd name="T40" fmla="*/ 424 w 795"/>
                  <a:gd name="T41" fmla="*/ 359 h 676"/>
                  <a:gd name="T42" fmla="*/ 418 w 795"/>
                  <a:gd name="T43" fmla="*/ 371 h 676"/>
                  <a:gd name="T44" fmla="*/ 323 w 795"/>
                  <a:gd name="T45" fmla="*/ 539 h 676"/>
                  <a:gd name="T46" fmla="*/ 317 w 795"/>
                  <a:gd name="T47" fmla="*/ 575 h 676"/>
                  <a:gd name="T48" fmla="*/ 335 w 795"/>
                  <a:gd name="T49" fmla="*/ 599 h 676"/>
                  <a:gd name="T50" fmla="*/ 359 w 795"/>
                  <a:gd name="T51" fmla="*/ 605 h 676"/>
                  <a:gd name="T52" fmla="*/ 377 w 795"/>
                  <a:gd name="T53" fmla="*/ 599 h 676"/>
                  <a:gd name="T54" fmla="*/ 484 w 795"/>
                  <a:gd name="T55" fmla="*/ 419 h 676"/>
                  <a:gd name="T56" fmla="*/ 634 w 795"/>
                  <a:gd name="T57" fmla="*/ 635 h 676"/>
                  <a:gd name="T58" fmla="*/ 640 w 795"/>
                  <a:gd name="T59" fmla="*/ 646 h 676"/>
                  <a:gd name="T60" fmla="*/ 658 w 795"/>
                  <a:gd name="T61" fmla="*/ 670 h 676"/>
                  <a:gd name="T62" fmla="*/ 676 w 795"/>
                  <a:gd name="T63" fmla="*/ 676 h 676"/>
                  <a:gd name="T64" fmla="*/ 706 w 795"/>
                  <a:gd name="T65" fmla="*/ 658 h 676"/>
                  <a:gd name="T66" fmla="*/ 718 w 795"/>
                  <a:gd name="T67" fmla="*/ 635 h 676"/>
                  <a:gd name="T68" fmla="*/ 742 w 795"/>
                  <a:gd name="T69" fmla="*/ 90 h 676"/>
                  <a:gd name="T70" fmla="*/ 742 w 795"/>
                  <a:gd name="T71" fmla="*/ 281 h 676"/>
                  <a:gd name="T72" fmla="*/ 748 w 795"/>
                  <a:gd name="T73" fmla="*/ 305 h 676"/>
                  <a:gd name="T74" fmla="*/ 766 w 795"/>
                  <a:gd name="T75" fmla="*/ 311 h 676"/>
                  <a:gd name="T76" fmla="*/ 778 w 795"/>
                  <a:gd name="T77" fmla="*/ 311 h 676"/>
                  <a:gd name="T78" fmla="*/ 789 w 795"/>
                  <a:gd name="T79" fmla="*/ 293 h 676"/>
                  <a:gd name="T80" fmla="*/ 795 w 795"/>
                  <a:gd name="T81" fmla="*/ 84 h 676"/>
                  <a:gd name="T82" fmla="*/ 789 w 795"/>
                  <a:gd name="T83" fmla="*/ 54 h 676"/>
                  <a:gd name="T84" fmla="*/ 742 w 795"/>
                  <a:gd name="T85" fmla="*/ 6 h 676"/>
                  <a:gd name="T86" fmla="*/ 706 w 795"/>
                  <a:gd name="T87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95" h="676">
                    <a:moveTo>
                      <a:pt x="706" y="0"/>
                    </a:moveTo>
                    <a:lnTo>
                      <a:pt x="580" y="0"/>
                    </a:lnTo>
                    <a:lnTo>
                      <a:pt x="580" y="0"/>
                    </a:lnTo>
                    <a:lnTo>
                      <a:pt x="556" y="0"/>
                    </a:lnTo>
                    <a:lnTo>
                      <a:pt x="538" y="6"/>
                    </a:lnTo>
                    <a:lnTo>
                      <a:pt x="520" y="18"/>
                    </a:lnTo>
                    <a:lnTo>
                      <a:pt x="508" y="30"/>
                    </a:lnTo>
                    <a:lnTo>
                      <a:pt x="442" y="138"/>
                    </a:lnTo>
                    <a:lnTo>
                      <a:pt x="353" y="138"/>
                    </a:lnTo>
                    <a:lnTo>
                      <a:pt x="287" y="30"/>
                    </a:lnTo>
                    <a:lnTo>
                      <a:pt x="287" y="30"/>
                    </a:lnTo>
                    <a:lnTo>
                      <a:pt x="275" y="18"/>
                    </a:lnTo>
                    <a:lnTo>
                      <a:pt x="257" y="6"/>
                    </a:lnTo>
                    <a:lnTo>
                      <a:pt x="239" y="0"/>
                    </a:lnTo>
                    <a:lnTo>
                      <a:pt x="215" y="0"/>
                    </a:lnTo>
                    <a:lnTo>
                      <a:pt x="89" y="0"/>
                    </a:lnTo>
                    <a:lnTo>
                      <a:pt x="89" y="0"/>
                    </a:lnTo>
                    <a:lnTo>
                      <a:pt x="53" y="6"/>
                    </a:lnTo>
                    <a:lnTo>
                      <a:pt x="29" y="24"/>
                    </a:lnTo>
                    <a:lnTo>
                      <a:pt x="6" y="54"/>
                    </a:lnTo>
                    <a:lnTo>
                      <a:pt x="0" y="84"/>
                    </a:lnTo>
                    <a:lnTo>
                      <a:pt x="0" y="216"/>
                    </a:lnTo>
                    <a:lnTo>
                      <a:pt x="53" y="216"/>
                    </a:lnTo>
                    <a:lnTo>
                      <a:pt x="53" y="90"/>
                    </a:lnTo>
                    <a:lnTo>
                      <a:pt x="77" y="90"/>
                    </a:lnTo>
                    <a:lnTo>
                      <a:pt x="77" y="216"/>
                    </a:lnTo>
                    <a:lnTo>
                      <a:pt x="257" y="216"/>
                    </a:lnTo>
                    <a:lnTo>
                      <a:pt x="257" y="90"/>
                    </a:lnTo>
                    <a:lnTo>
                      <a:pt x="317" y="180"/>
                    </a:lnTo>
                    <a:lnTo>
                      <a:pt x="317" y="180"/>
                    </a:lnTo>
                    <a:lnTo>
                      <a:pt x="323" y="192"/>
                    </a:lnTo>
                    <a:lnTo>
                      <a:pt x="335" y="192"/>
                    </a:lnTo>
                    <a:lnTo>
                      <a:pt x="347" y="192"/>
                    </a:lnTo>
                    <a:lnTo>
                      <a:pt x="448" y="192"/>
                    </a:lnTo>
                    <a:lnTo>
                      <a:pt x="460" y="192"/>
                    </a:lnTo>
                    <a:lnTo>
                      <a:pt x="460" y="192"/>
                    </a:lnTo>
                    <a:lnTo>
                      <a:pt x="472" y="192"/>
                    </a:lnTo>
                    <a:lnTo>
                      <a:pt x="478" y="180"/>
                    </a:lnTo>
                    <a:lnTo>
                      <a:pt x="538" y="90"/>
                    </a:lnTo>
                    <a:lnTo>
                      <a:pt x="538" y="240"/>
                    </a:lnTo>
                    <a:lnTo>
                      <a:pt x="538" y="240"/>
                    </a:lnTo>
                    <a:lnTo>
                      <a:pt x="424" y="359"/>
                    </a:lnTo>
                    <a:lnTo>
                      <a:pt x="424" y="359"/>
                    </a:lnTo>
                    <a:lnTo>
                      <a:pt x="418" y="371"/>
                    </a:lnTo>
                    <a:lnTo>
                      <a:pt x="323" y="539"/>
                    </a:lnTo>
                    <a:lnTo>
                      <a:pt x="323" y="539"/>
                    </a:lnTo>
                    <a:lnTo>
                      <a:pt x="317" y="557"/>
                    </a:lnTo>
                    <a:lnTo>
                      <a:pt x="317" y="575"/>
                    </a:lnTo>
                    <a:lnTo>
                      <a:pt x="323" y="587"/>
                    </a:lnTo>
                    <a:lnTo>
                      <a:pt x="335" y="599"/>
                    </a:lnTo>
                    <a:lnTo>
                      <a:pt x="335" y="599"/>
                    </a:lnTo>
                    <a:lnTo>
                      <a:pt x="359" y="605"/>
                    </a:lnTo>
                    <a:lnTo>
                      <a:pt x="359" y="605"/>
                    </a:lnTo>
                    <a:lnTo>
                      <a:pt x="377" y="599"/>
                    </a:lnTo>
                    <a:lnTo>
                      <a:pt x="395" y="581"/>
                    </a:lnTo>
                    <a:lnTo>
                      <a:pt x="484" y="419"/>
                    </a:lnTo>
                    <a:lnTo>
                      <a:pt x="634" y="317"/>
                    </a:lnTo>
                    <a:lnTo>
                      <a:pt x="634" y="635"/>
                    </a:lnTo>
                    <a:lnTo>
                      <a:pt x="634" y="635"/>
                    </a:lnTo>
                    <a:lnTo>
                      <a:pt x="640" y="646"/>
                    </a:lnTo>
                    <a:lnTo>
                      <a:pt x="646" y="658"/>
                    </a:lnTo>
                    <a:lnTo>
                      <a:pt x="658" y="670"/>
                    </a:lnTo>
                    <a:lnTo>
                      <a:pt x="676" y="676"/>
                    </a:lnTo>
                    <a:lnTo>
                      <a:pt x="676" y="676"/>
                    </a:lnTo>
                    <a:lnTo>
                      <a:pt x="694" y="670"/>
                    </a:lnTo>
                    <a:lnTo>
                      <a:pt x="706" y="658"/>
                    </a:lnTo>
                    <a:lnTo>
                      <a:pt x="712" y="646"/>
                    </a:lnTo>
                    <a:lnTo>
                      <a:pt x="718" y="635"/>
                    </a:lnTo>
                    <a:lnTo>
                      <a:pt x="718" y="90"/>
                    </a:lnTo>
                    <a:lnTo>
                      <a:pt x="742" y="90"/>
                    </a:lnTo>
                    <a:lnTo>
                      <a:pt x="742" y="281"/>
                    </a:lnTo>
                    <a:lnTo>
                      <a:pt x="742" y="281"/>
                    </a:lnTo>
                    <a:lnTo>
                      <a:pt x="742" y="293"/>
                    </a:lnTo>
                    <a:lnTo>
                      <a:pt x="748" y="305"/>
                    </a:lnTo>
                    <a:lnTo>
                      <a:pt x="760" y="311"/>
                    </a:lnTo>
                    <a:lnTo>
                      <a:pt x="766" y="311"/>
                    </a:lnTo>
                    <a:lnTo>
                      <a:pt x="766" y="311"/>
                    </a:lnTo>
                    <a:lnTo>
                      <a:pt x="778" y="311"/>
                    </a:lnTo>
                    <a:lnTo>
                      <a:pt x="789" y="305"/>
                    </a:lnTo>
                    <a:lnTo>
                      <a:pt x="789" y="293"/>
                    </a:lnTo>
                    <a:lnTo>
                      <a:pt x="795" y="281"/>
                    </a:lnTo>
                    <a:lnTo>
                      <a:pt x="795" y="84"/>
                    </a:lnTo>
                    <a:lnTo>
                      <a:pt x="795" y="84"/>
                    </a:lnTo>
                    <a:lnTo>
                      <a:pt x="789" y="54"/>
                    </a:lnTo>
                    <a:lnTo>
                      <a:pt x="766" y="24"/>
                    </a:lnTo>
                    <a:lnTo>
                      <a:pt x="742" y="6"/>
                    </a:lnTo>
                    <a:lnTo>
                      <a:pt x="706" y="0"/>
                    </a:lnTo>
                    <a:lnTo>
                      <a:pt x="70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8" name="Freeform 12">
                <a:extLst>
                  <a:ext uri="{FF2B5EF4-FFF2-40B4-BE49-F238E27FC236}">
                    <a16:creationId xmlns:a16="http://schemas.microsoft.com/office/drawing/2014/main" id="{C6D6F846-939A-4D39-A7BB-D19C6A5C351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24050" y="5391150"/>
                <a:ext cx="180975" cy="104775"/>
              </a:xfrm>
              <a:custGeom>
                <a:avLst/>
                <a:gdLst>
                  <a:gd name="T0" fmla="*/ 102 w 114"/>
                  <a:gd name="T1" fmla="*/ 66 h 66"/>
                  <a:gd name="T2" fmla="*/ 102 w 114"/>
                  <a:gd name="T3" fmla="*/ 66 h 66"/>
                  <a:gd name="T4" fmla="*/ 102 w 114"/>
                  <a:gd name="T5" fmla="*/ 66 h 66"/>
                  <a:gd name="T6" fmla="*/ 102 w 114"/>
                  <a:gd name="T7" fmla="*/ 66 h 66"/>
                  <a:gd name="T8" fmla="*/ 90 w 114"/>
                  <a:gd name="T9" fmla="*/ 60 h 66"/>
                  <a:gd name="T10" fmla="*/ 90 w 114"/>
                  <a:gd name="T11" fmla="*/ 60 h 66"/>
                  <a:gd name="T12" fmla="*/ 90 w 114"/>
                  <a:gd name="T13" fmla="*/ 54 h 66"/>
                  <a:gd name="T14" fmla="*/ 90 w 114"/>
                  <a:gd name="T15" fmla="*/ 54 h 66"/>
                  <a:gd name="T16" fmla="*/ 90 w 114"/>
                  <a:gd name="T17" fmla="*/ 42 h 66"/>
                  <a:gd name="T18" fmla="*/ 102 w 114"/>
                  <a:gd name="T19" fmla="*/ 42 h 66"/>
                  <a:gd name="T20" fmla="*/ 102 w 114"/>
                  <a:gd name="T21" fmla="*/ 42 h 66"/>
                  <a:gd name="T22" fmla="*/ 114 w 114"/>
                  <a:gd name="T23" fmla="*/ 48 h 66"/>
                  <a:gd name="T24" fmla="*/ 114 w 114"/>
                  <a:gd name="T25" fmla="*/ 54 h 66"/>
                  <a:gd name="T26" fmla="*/ 114 w 114"/>
                  <a:gd name="T27" fmla="*/ 54 h 66"/>
                  <a:gd name="T28" fmla="*/ 114 w 114"/>
                  <a:gd name="T29" fmla="*/ 66 h 66"/>
                  <a:gd name="T30" fmla="*/ 102 w 114"/>
                  <a:gd name="T31" fmla="*/ 66 h 66"/>
                  <a:gd name="T32" fmla="*/ 102 w 114"/>
                  <a:gd name="T33" fmla="*/ 66 h 66"/>
                  <a:gd name="T34" fmla="*/ 54 w 114"/>
                  <a:gd name="T35" fmla="*/ 54 h 66"/>
                  <a:gd name="T36" fmla="*/ 54 w 114"/>
                  <a:gd name="T37" fmla="*/ 54 h 66"/>
                  <a:gd name="T38" fmla="*/ 48 w 114"/>
                  <a:gd name="T39" fmla="*/ 54 h 66"/>
                  <a:gd name="T40" fmla="*/ 48 w 114"/>
                  <a:gd name="T41" fmla="*/ 54 h 66"/>
                  <a:gd name="T42" fmla="*/ 48 w 114"/>
                  <a:gd name="T43" fmla="*/ 54 h 66"/>
                  <a:gd name="T44" fmla="*/ 48 w 114"/>
                  <a:gd name="T45" fmla="*/ 54 h 66"/>
                  <a:gd name="T46" fmla="*/ 42 w 114"/>
                  <a:gd name="T47" fmla="*/ 48 h 66"/>
                  <a:gd name="T48" fmla="*/ 42 w 114"/>
                  <a:gd name="T49" fmla="*/ 48 h 66"/>
                  <a:gd name="T50" fmla="*/ 42 w 114"/>
                  <a:gd name="T51" fmla="*/ 36 h 66"/>
                  <a:gd name="T52" fmla="*/ 42 w 114"/>
                  <a:gd name="T53" fmla="*/ 36 h 66"/>
                  <a:gd name="T54" fmla="*/ 48 w 114"/>
                  <a:gd name="T55" fmla="*/ 24 h 66"/>
                  <a:gd name="T56" fmla="*/ 60 w 114"/>
                  <a:gd name="T57" fmla="*/ 30 h 66"/>
                  <a:gd name="T58" fmla="*/ 60 w 114"/>
                  <a:gd name="T59" fmla="*/ 30 h 66"/>
                  <a:gd name="T60" fmla="*/ 66 w 114"/>
                  <a:gd name="T61" fmla="*/ 36 h 66"/>
                  <a:gd name="T62" fmla="*/ 66 w 114"/>
                  <a:gd name="T63" fmla="*/ 36 h 66"/>
                  <a:gd name="T64" fmla="*/ 66 w 114"/>
                  <a:gd name="T65" fmla="*/ 48 h 66"/>
                  <a:gd name="T66" fmla="*/ 66 w 114"/>
                  <a:gd name="T67" fmla="*/ 48 h 66"/>
                  <a:gd name="T68" fmla="*/ 60 w 114"/>
                  <a:gd name="T69" fmla="*/ 54 h 66"/>
                  <a:gd name="T70" fmla="*/ 54 w 114"/>
                  <a:gd name="T71" fmla="*/ 54 h 66"/>
                  <a:gd name="T72" fmla="*/ 54 w 114"/>
                  <a:gd name="T73" fmla="*/ 54 h 66"/>
                  <a:gd name="T74" fmla="*/ 12 w 114"/>
                  <a:gd name="T75" fmla="*/ 24 h 66"/>
                  <a:gd name="T76" fmla="*/ 12 w 114"/>
                  <a:gd name="T77" fmla="*/ 24 h 66"/>
                  <a:gd name="T78" fmla="*/ 0 w 114"/>
                  <a:gd name="T79" fmla="*/ 24 h 66"/>
                  <a:gd name="T80" fmla="*/ 0 w 114"/>
                  <a:gd name="T81" fmla="*/ 24 h 66"/>
                  <a:gd name="T82" fmla="*/ 0 w 114"/>
                  <a:gd name="T83" fmla="*/ 12 h 66"/>
                  <a:gd name="T84" fmla="*/ 0 w 114"/>
                  <a:gd name="T85" fmla="*/ 12 h 66"/>
                  <a:gd name="T86" fmla="*/ 6 w 114"/>
                  <a:gd name="T87" fmla="*/ 0 h 66"/>
                  <a:gd name="T88" fmla="*/ 6 w 114"/>
                  <a:gd name="T89" fmla="*/ 0 h 66"/>
                  <a:gd name="T90" fmla="*/ 18 w 114"/>
                  <a:gd name="T91" fmla="*/ 0 h 66"/>
                  <a:gd name="T92" fmla="*/ 24 w 114"/>
                  <a:gd name="T93" fmla="*/ 6 h 66"/>
                  <a:gd name="T94" fmla="*/ 24 w 114"/>
                  <a:gd name="T95" fmla="*/ 6 h 66"/>
                  <a:gd name="T96" fmla="*/ 30 w 114"/>
                  <a:gd name="T97" fmla="*/ 12 h 66"/>
                  <a:gd name="T98" fmla="*/ 24 w 114"/>
                  <a:gd name="T99" fmla="*/ 24 h 66"/>
                  <a:gd name="T100" fmla="*/ 24 w 114"/>
                  <a:gd name="T101" fmla="*/ 24 h 66"/>
                  <a:gd name="T102" fmla="*/ 12 w 114"/>
                  <a:gd name="T103" fmla="*/ 24 h 66"/>
                  <a:gd name="T104" fmla="*/ 12 w 114"/>
                  <a:gd name="T10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" h="66">
                    <a:moveTo>
                      <a:pt x="102" y="66"/>
                    </a:moveTo>
                    <a:lnTo>
                      <a:pt x="102" y="66"/>
                    </a:lnTo>
                    <a:lnTo>
                      <a:pt x="102" y="66"/>
                    </a:lnTo>
                    <a:lnTo>
                      <a:pt x="102" y="66"/>
                    </a:lnTo>
                    <a:lnTo>
                      <a:pt x="90" y="60"/>
                    </a:lnTo>
                    <a:lnTo>
                      <a:pt x="90" y="60"/>
                    </a:lnTo>
                    <a:lnTo>
                      <a:pt x="90" y="54"/>
                    </a:lnTo>
                    <a:lnTo>
                      <a:pt x="90" y="54"/>
                    </a:lnTo>
                    <a:lnTo>
                      <a:pt x="90" y="42"/>
                    </a:lnTo>
                    <a:lnTo>
                      <a:pt x="102" y="42"/>
                    </a:lnTo>
                    <a:lnTo>
                      <a:pt x="102" y="42"/>
                    </a:lnTo>
                    <a:lnTo>
                      <a:pt x="114" y="48"/>
                    </a:lnTo>
                    <a:lnTo>
                      <a:pt x="114" y="54"/>
                    </a:lnTo>
                    <a:lnTo>
                      <a:pt x="114" y="54"/>
                    </a:lnTo>
                    <a:lnTo>
                      <a:pt x="114" y="66"/>
                    </a:lnTo>
                    <a:lnTo>
                      <a:pt x="102" y="66"/>
                    </a:lnTo>
                    <a:lnTo>
                      <a:pt x="102" y="66"/>
                    </a:lnTo>
                    <a:close/>
                    <a:moveTo>
                      <a:pt x="54" y="54"/>
                    </a:moveTo>
                    <a:lnTo>
                      <a:pt x="54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2" y="36"/>
                    </a:lnTo>
                    <a:lnTo>
                      <a:pt x="42" y="36"/>
                    </a:lnTo>
                    <a:lnTo>
                      <a:pt x="48" y="24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6" y="48"/>
                    </a:lnTo>
                    <a:lnTo>
                      <a:pt x="66" y="48"/>
                    </a:lnTo>
                    <a:lnTo>
                      <a:pt x="60" y="54"/>
                    </a:lnTo>
                    <a:lnTo>
                      <a:pt x="54" y="54"/>
                    </a:lnTo>
                    <a:lnTo>
                      <a:pt x="54" y="54"/>
                    </a:lnTo>
                    <a:close/>
                    <a:moveTo>
                      <a:pt x="12" y="24"/>
                    </a:moveTo>
                    <a:lnTo>
                      <a:pt x="12" y="2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8" y="0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12" y="24"/>
                    </a:lnTo>
                    <a:lnTo>
                      <a:pt x="12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9" name="Freeform 13">
                <a:extLst>
                  <a:ext uri="{FF2B5EF4-FFF2-40B4-BE49-F238E27FC236}">
                    <a16:creationId xmlns:a16="http://schemas.microsoft.com/office/drawing/2014/main" id="{6F7629B6-1001-40B1-A3ED-E880D1972BD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96988" y="5219700"/>
                <a:ext cx="285750" cy="285750"/>
              </a:xfrm>
              <a:custGeom>
                <a:avLst/>
                <a:gdLst>
                  <a:gd name="T0" fmla="*/ 18 w 180"/>
                  <a:gd name="T1" fmla="*/ 84 h 180"/>
                  <a:gd name="T2" fmla="*/ 78 w 180"/>
                  <a:gd name="T3" fmla="*/ 114 h 180"/>
                  <a:gd name="T4" fmla="*/ 72 w 180"/>
                  <a:gd name="T5" fmla="*/ 42 h 180"/>
                  <a:gd name="T6" fmla="*/ 132 w 180"/>
                  <a:gd name="T7" fmla="*/ 72 h 180"/>
                  <a:gd name="T8" fmla="*/ 126 w 180"/>
                  <a:gd name="T9" fmla="*/ 0 h 180"/>
                  <a:gd name="T10" fmla="*/ 156 w 180"/>
                  <a:gd name="T11" fmla="*/ 54 h 180"/>
                  <a:gd name="T12" fmla="*/ 162 w 180"/>
                  <a:gd name="T13" fmla="*/ 54 h 180"/>
                  <a:gd name="T14" fmla="*/ 168 w 180"/>
                  <a:gd name="T15" fmla="*/ 54 h 180"/>
                  <a:gd name="T16" fmla="*/ 174 w 180"/>
                  <a:gd name="T17" fmla="*/ 60 h 180"/>
                  <a:gd name="T18" fmla="*/ 168 w 180"/>
                  <a:gd name="T19" fmla="*/ 66 h 180"/>
                  <a:gd name="T20" fmla="*/ 174 w 180"/>
                  <a:gd name="T21" fmla="*/ 114 h 180"/>
                  <a:gd name="T22" fmla="*/ 180 w 180"/>
                  <a:gd name="T23" fmla="*/ 126 h 180"/>
                  <a:gd name="T24" fmla="*/ 168 w 180"/>
                  <a:gd name="T25" fmla="*/ 138 h 180"/>
                  <a:gd name="T26" fmla="*/ 162 w 180"/>
                  <a:gd name="T27" fmla="*/ 138 h 180"/>
                  <a:gd name="T28" fmla="*/ 114 w 180"/>
                  <a:gd name="T29" fmla="*/ 108 h 180"/>
                  <a:gd name="T30" fmla="*/ 120 w 180"/>
                  <a:gd name="T31" fmla="*/ 156 h 180"/>
                  <a:gd name="T32" fmla="*/ 120 w 180"/>
                  <a:gd name="T33" fmla="*/ 168 h 180"/>
                  <a:gd name="T34" fmla="*/ 114 w 180"/>
                  <a:gd name="T35" fmla="*/ 174 h 180"/>
                  <a:gd name="T36" fmla="*/ 108 w 180"/>
                  <a:gd name="T37" fmla="*/ 180 h 180"/>
                  <a:gd name="T38" fmla="*/ 60 w 180"/>
                  <a:gd name="T39" fmla="*/ 150 h 180"/>
                  <a:gd name="T40" fmla="*/ 36 w 180"/>
                  <a:gd name="T41" fmla="*/ 144 h 180"/>
                  <a:gd name="T42" fmla="*/ 0 w 180"/>
                  <a:gd name="T43" fmla="*/ 96 h 180"/>
                  <a:gd name="T44" fmla="*/ 78 w 180"/>
                  <a:gd name="T45" fmla="*/ 132 h 180"/>
                  <a:gd name="T46" fmla="*/ 102 w 180"/>
                  <a:gd name="T47" fmla="*/ 156 h 180"/>
                  <a:gd name="T48" fmla="*/ 90 w 180"/>
                  <a:gd name="T49" fmla="*/ 138 h 180"/>
                  <a:gd name="T50" fmla="*/ 90 w 180"/>
                  <a:gd name="T51" fmla="*/ 132 h 180"/>
                  <a:gd name="T52" fmla="*/ 78 w 180"/>
                  <a:gd name="T53" fmla="*/ 132 h 180"/>
                  <a:gd name="T54" fmla="*/ 102 w 180"/>
                  <a:gd name="T55" fmla="*/ 96 h 180"/>
                  <a:gd name="T56" fmla="*/ 84 w 180"/>
                  <a:gd name="T57" fmla="*/ 72 h 180"/>
                  <a:gd name="T58" fmla="*/ 96 w 180"/>
                  <a:gd name="T59" fmla="*/ 102 h 180"/>
                  <a:gd name="T60" fmla="*/ 132 w 180"/>
                  <a:gd name="T61" fmla="*/ 96 h 180"/>
                  <a:gd name="T62" fmla="*/ 156 w 180"/>
                  <a:gd name="T63" fmla="*/ 114 h 180"/>
                  <a:gd name="T64" fmla="*/ 156 w 180"/>
                  <a:gd name="T65" fmla="*/ 114 h 180"/>
                  <a:gd name="T66" fmla="*/ 132 w 180"/>
                  <a:gd name="T67" fmla="*/ 96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0" h="180">
                    <a:moveTo>
                      <a:pt x="0" y="96"/>
                    </a:moveTo>
                    <a:lnTo>
                      <a:pt x="18" y="84"/>
                    </a:lnTo>
                    <a:lnTo>
                      <a:pt x="66" y="120"/>
                    </a:lnTo>
                    <a:lnTo>
                      <a:pt x="78" y="114"/>
                    </a:lnTo>
                    <a:lnTo>
                      <a:pt x="54" y="60"/>
                    </a:lnTo>
                    <a:lnTo>
                      <a:pt x="72" y="42"/>
                    </a:lnTo>
                    <a:lnTo>
                      <a:pt x="120" y="78"/>
                    </a:lnTo>
                    <a:lnTo>
                      <a:pt x="132" y="72"/>
                    </a:lnTo>
                    <a:lnTo>
                      <a:pt x="108" y="18"/>
                    </a:lnTo>
                    <a:lnTo>
                      <a:pt x="126" y="0"/>
                    </a:lnTo>
                    <a:lnTo>
                      <a:pt x="150" y="60"/>
                    </a:lnTo>
                    <a:lnTo>
                      <a:pt x="156" y="54"/>
                    </a:lnTo>
                    <a:lnTo>
                      <a:pt x="156" y="54"/>
                    </a:lnTo>
                    <a:lnTo>
                      <a:pt x="162" y="54"/>
                    </a:lnTo>
                    <a:lnTo>
                      <a:pt x="162" y="54"/>
                    </a:lnTo>
                    <a:lnTo>
                      <a:pt x="168" y="54"/>
                    </a:lnTo>
                    <a:lnTo>
                      <a:pt x="168" y="54"/>
                    </a:lnTo>
                    <a:lnTo>
                      <a:pt x="174" y="60"/>
                    </a:lnTo>
                    <a:lnTo>
                      <a:pt x="174" y="60"/>
                    </a:lnTo>
                    <a:lnTo>
                      <a:pt x="168" y="66"/>
                    </a:lnTo>
                    <a:lnTo>
                      <a:pt x="156" y="78"/>
                    </a:lnTo>
                    <a:lnTo>
                      <a:pt x="174" y="114"/>
                    </a:lnTo>
                    <a:lnTo>
                      <a:pt x="174" y="114"/>
                    </a:lnTo>
                    <a:lnTo>
                      <a:pt x="180" y="126"/>
                    </a:lnTo>
                    <a:lnTo>
                      <a:pt x="168" y="138"/>
                    </a:lnTo>
                    <a:lnTo>
                      <a:pt x="168" y="138"/>
                    </a:lnTo>
                    <a:lnTo>
                      <a:pt x="162" y="138"/>
                    </a:lnTo>
                    <a:lnTo>
                      <a:pt x="162" y="138"/>
                    </a:lnTo>
                    <a:lnTo>
                      <a:pt x="150" y="138"/>
                    </a:lnTo>
                    <a:lnTo>
                      <a:pt x="114" y="108"/>
                    </a:lnTo>
                    <a:lnTo>
                      <a:pt x="102" y="114"/>
                    </a:lnTo>
                    <a:lnTo>
                      <a:pt x="120" y="156"/>
                    </a:lnTo>
                    <a:lnTo>
                      <a:pt x="120" y="156"/>
                    </a:lnTo>
                    <a:lnTo>
                      <a:pt x="120" y="168"/>
                    </a:lnTo>
                    <a:lnTo>
                      <a:pt x="120" y="168"/>
                    </a:lnTo>
                    <a:lnTo>
                      <a:pt x="114" y="174"/>
                    </a:lnTo>
                    <a:lnTo>
                      <a:pt x="114" y="174"/>
                    </a:lnTo>
                    <a:lnTo>
                      <a:pt x="108" y="180"/>
                    </a:lnTo>
                    <a:lnTo>
                      <a:pt x="96" y="174"/>
                    </a:lnTo>
                    <a:lnTo>
                      <a:pt x="60" y="150"/>
                    </a:lnTo>
                    <a:lnTo>
                      <a:pt x="48" y="156"/>
                    </a:lnTo>
                    <a:lnTo>
                      <a:pt x="36" y="144"/>
                    </a:lnTo>
                    <a:lnTo>
                      <a:pt x="48" y="138"/>
                    </a:lnTo>
                    <a:lnTo>
                      <a:pt x="0" y="96"/>
                    </a:lnTo>
                    <a:close/>
                    <a:moveTo>
                      <a:pt x="78" y="132"/>
                    </a:moveTo>
                    <a:lnTo>
                      <a:pt x="78" y="132"/>
                    </a:lnTo>
                    <a:lnTo>
                      <a:pt x="90" y="144"/>
                    </a:lnTo>
                    <a:lnTo>
                      <a:pt x="102" y="156"/>
                    </a:lnTo>
                    <a:lnTo>
                      <a:pt x="102" y="156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0" y="132"/>
                    </a:lnTo>
                    <a:lnTo>
                      <a:pt x="90" y="126"/>
                    </a:lnTo>
                    <a:lnTo>
                      <a:pt x="78" y="132"/>
                    </a:lnTo>
                    <a:close/>
                    <a:moveTo>
                      <a:pt x="102" y="96"/>
                    </a:moveTo>
                    <a:lnTo>
                      <a:pt x="102" y="96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96" y="102"/>
                    </a:lnTo>
                    <a:lnTo>
                      <a:pt x="102" y="96"/>
                    </a:lnTo>
                    <a:close/>
                    <a:moveTo>
                      <a:pt x="132" y="96"/>
                    </a:moveTo>
                    <a:lnTo>
                      <a:pt x="132" y="96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44" y="90"/>
                    </a:lnTo>
                    <a:lnTo>
                      <a:pt x="132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86205837-8121-4978-AB6E-E3CEDB19686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784003" y="5791941"/>
              <a:ext cx="334056" cy="627909"/>
              <a:chOff x="5353443" y="1683602"/>
              <a:chExt cx="3118157" cy="5861081"/>
            </a:xfrm>
            <a:solidFill>
              <a:srgbClr val="B4C6E6"/>
            </a:solidFill>
          </p:grpSpPr>
          <p:grpSp>
            <p:nvGrpSpPr>
              <p:cNvPr id="166" name="Group 6">
                <a:extLst>
                  <a:ext uri="{FF2B5EF4-FFF2-40B4-BE49-F238E27FC236}">
                    <a16:creationId xmlns:a16="http://schemas.microsoft.com/office/drawing/2014/main" id="{5A56DFA6-C5E2-4780-956B-9BD9158A018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7163826" y="1683602"/>
                <a:ext cx="1307774" cy="1825706"/>
                <a:chOff x="3629" y="1185"/>
                <a:chExt cx="404" cy="564"/>
              </a:xfrm>
              <a:grpFill/>
            </p:grpSpPr>
            <p:sp>
              <p:nvSpPr>
                <p:cNvPr id="171" name="Rectangle 7">
                  <a:extLst>
                    <a:ext uri="{FF2B5EF4-FFF2-40B4-BE49-F238E27FC236}">
                      <a16:creationId xmlns:a16="http://schemas.microsoft.com/office/drawing/2014/main" id="{FDA84194-C502-4EA4-B3E8-40F5CEBEF84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73" y="1641"/>
                  <a:ext cx="110" cy="1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72" name="Freeform 8">
                  <a:extLst>
                    <a:ext uri="{FF2B5EF4-FFF2-40B4-BE49-F238E27FC236}">
                      <a16:creationId xmlns:a16="http://schemas.microsoft.com/office/drawing/2014/main" id="{CB1A62B5-323E-44B5-A7BC-AE6315C656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29" y="1185"/>
                  <a:ext cx="404" cy="422"/>
                </a:xfrm>
                <a:custGeom>
                  <a:avLst/>
                  <a:gdLst>
                    <a:gd name="T0" fmla="*/ 0 w 404"/>
                    <a:gd name="T1" fmla="*/ 200 h 422"/>
                    <a:gd name="T2" fmla="*/ 6 w 404"/>
                    <a:gd name="T3" fmla="*/ 158 h 422"/>
                    <a:gd name="T4" fmla="*/ 16 w 404"/>
                    <a:gd name="T5" fmla="*/ 120 h 422"/>
                    <a:gd name="T6" fmla="*/ 34 w 404"/>
                    <a:gd name="T7" fmla="*/ 86 h 422"/>
                    <a:gd name="T8" fmla="*/ 56 w 404"/>
                    <a:gd name="T9" fmla="*/ 56 h 422"/>
                    <a:gd name="T10" fmla="*/ 84 w 404"/>
                    <a:gd name="T11" fmla="*/ 32 h 422"/>
                    <a:gd name="T12" fmla="*/ 118 w 404"/>
                    <a:gd name="T13" fmla="*/ 14 h 422"/>
                    <a:gd name="T14" fmla="*/ 156 w 404"/>
                    <a:gd name="T15" fmla="*/ 2 h 422"/>
                    <a:gd name="T16" fmla="*/ 200 w 404"/>
                    <a:gd name="T17" fmla="*/ 0 h 422"/>
                    <a:gd name="T18" fmla="*/ 228 w 404"/>
                    <a:gd name="T19" fmla="*/ 0 h 422"/>
                    <a:gd name="T20" fmla="*/ 276 w 404"/>
                    <a:gd name="T21" fmla="*/ 8 h 422"/>
                    <a:gd name="T22" fmla="*/ 314 w 404"/>
                    <a:gd name="T23" fmla="*/ 24 h 422"/>
                    <a:gd name="T24" fmla="*/ 346 w 404"/>
                    <a:gd name="T25" fmla="*/ 44 h 422"/>
                    <a:gd name="T26" fmla="*/ 370 w 404"/>
                    <a:gd name="T27" fmla="*/ 66 h 422"/>
                    <a:gd name="T28" fmla="*/ 386 w 404"/>
                    <a:gd name="T29" fmla="*/ 92 h 422"/>
                    <a:gd name="T30" fmla="*/ 398 w 404"/>
                    <a:gd name="T31" fmla="*/ 120 h 422"/>
                    <a:gd name="T32" fmla="*/ 402 w 404"/>
                    <a:gd name="T33" fmla="*/ 144 h 422"/>
                    <a:gd name="T34" fmla="*/ 404 w 404"/>
                    <a:gd name="T35" fmla="*/ 156 h 422"/>
                    <a:gd name="T36" fmla="*/ 398 w 404"/>
                    <a:gd name="T37" fmla="*/ 208 h 422"/>
                    <a:gd name="T38" fmla="*/ 382 w 404"/>
                    <a:gd name="T39" fmla="*/ 246 h 422"/>
                    <a:gd name="T40" fmla="*/ 360 w 404"/>
                    <a:gd name="T41" fmla="*/ 274 h 422"/>
                    <a:gd name="T42" fmla="*/ 334 w 404"/>
                    <a:gd name="T43" fmla="*/ 296 h 422"/>
                    <a:gd name="T44" fmla="*/ 294 w 404"/>
                    <a:gd name="T45" fmla="*/ 324 h 422"/>
                    <a:gd name="T46" fmla="*/ 274 w 404"/>
                    <a:gd name="T47" fmla="*/ 346 h 422"/>
                    <a:gd name="T48" fmla="*/ 258 w 404"/>
                    <a:gd name="T49" fmla="*/ 374 h 422"/>
                    <a:gd name="T50" fmla="*/ 254 w 404"/>
                    <a:gd name="T51" fmla="*/ 422 h 422"/>
                    <a:gd name="T52" fmla="*/ 144 w 404"/>
                    <a:gd name="T53" fmla="*/ 384 h 422"/>
                    <a:gd name="T54" fmla="*/ 148 w 404"/>
                    <a:gd name="T55" fmla="*/ 360 h 422"/>
                    <a:gd name="T56" fmla="*/ 160 w 404"/>
                    <a:gd name="T57" fmla="*/ 320 h 422"/>
                    <a:gd name="T58" fmla="*/ 180 w 404"/>
                    <a:gd name="T59" fmla="*/ 290 h 422"/>
                    <a:gd name="T60" fmla="*/ 214 w 404"/>
                    <a:gd name="T61" fmla="*/ 256 h 422"/>
                    <a:gd name="T62" fmla="*/ 248 w 404"/>
                    <a:gd name="T63" fmla="*/ 230 h 422"/>
                    <a:gd name="T64" fmla="*/ 264 w 404"/>
                    <a:gd name="T65" fmla="*/ 208 h 422"/>
                    <a:gd name="T66" fmla="*/ 274 w 404"/>
                    <a:gd name="T67" fmla="*/ 184 h 422"/>
                    <a:gd name="T68" fmla="*/ 274 w 404"/>
                    <a:gd name="T69" fmla="*/ 168 h 422"/>
                    <a:gd name="T70" fmla="*/ 270 w 404"/>
                    <a:gd name="T71" fmla="*/ 136 h 422"/>
                    <a:gd name="T72" fmla="*/ 256 w 404"/>
                    <a:gd name="T73" fmla="*/ 112 h 422"/>
                    <a:gd name="T74" fmla="*/ 234 w 404"/>
                    <a:gd name="T75" fmla="*/ 100 h 422"/>
                    <a:gd name="T76" fmla="*/ 206 w 404"/>
                    <a:gd name="T77" fmla="*/ 94 h 422"/>
                    <a:gd name="T78" fmla="*/ 184 w 404"/>
                    <a:gd name="T79" fmla="*/ 96 h 422"/>
                    <a:gd name="T80" fmla="*/ 152 w 404"/>
                    <a:gd name="T81" fmla="*/ 112 h 422"/>
                    <a:gd name="T82" fmla="*/ 132 w 404"/>
                    <a:gd name="T83" fmla="*/ 142 h 422"/>
                    <a:gd name="T84" fmla="*/ 122 w 404"/>
                    <a:gd name="T85" fmla="*/ 180 h 422"/>
                    <a:gd name="T86" fmla="*/ 0 w 404"/>
                    <a:gd name="T87" fmla="*/ 200 h 4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04" h="422">
                      <a:moveTo>
                        <a:pt x="0" y="200"/>
                      </a:moveTo>
                      <a:lnTo>
                        <a:pt x="0" y="200"/>
                      </a:lnTo>
                      <a:lnTo>
                        <a:pt x="2" y="180"/>
                      </a:lnTo>
                      <a:lnTo>
                        <a:pt x="6" y="158"/>
                      </a:lnTo>
                      <a:lnTo>
                        <a:pt x="10" y="138"/>
                      </a:lnTo>
                      <a:lnTo>
                        <a:pt x="16" y="120"/>
                      </a:lnTo>
                      <a:lnTo>
                        <a:pt x="24" y="102"/>
                      </a:lnTo>
                      <a:lnTo>
                        <a:pt x="34" y="86"/>
                      </a:lnTo>
                      <a:lnTo>
                        <a:pt x="44" y="70"/>
                      </a:lnTo>
                      <a:lnTo>
                        <a:pt x="56" y="56"/>
                      </a:lnTo>
                      <a:lnTo>
                        <a:pt x="70" y="44"/>
                      </a:lnTo>
                      <a:lnTo>
                        <a:pt x="84" y="32"/>
                      </a:lnTo>
                      <a:lnTo>
                        <a:pt x="100" y="22"/>
                      </a:lnTo>
                      <a:lnTo>
                        <a:pt x="118" y="14"/>
                      </a:lnTo>
                      <a:lnTo>
                        <a:pt x="136" y="8"/>
                      </a:lnTo>
                      <a:lnTo>
                        <a:pt x="156" y="2"/>
                      </a:lnTo>
                      <a:lnTo>
                        <a:pt x="178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228" y="0"/>
                      </a:lnTo>
                      <a:lnTo>
                        <a:pt x="252" y="4"/>
                      </a:lnTo>
                      <a:lnTo>
                        <a:pt x="276" y="8"/>
                      </a:lnTo>
                      <a:lnTo>
                        <a:pt x="296" y="14"/>
                      </a:lnTo>
                      <a:lnTo>
                        <a:pt x="314" y="24"/>
                      </a:lnTo>
                      <a:lnTo>
                        <a:pt x="332" y="32"/>
                      </a:lnTo>
                      <a:lnTo>
                        <a:pt x="346" y="44"/>
                      </a:lnTo>
                      <a:lnTo>
                        <a:pt x="358" y="54"/>
                      </a:lnTo>
                      <a:lnTo>
                        <a:pt x="370" y="66"/>
                      </a:lnTo>
                      <a:lnTo>
                        <a:pt x="380" y="80"/>
                      </a:lnTo>
                      <a:lnTo>
                        <a:pt x="386" y="92"/>
                      </a:lnTo>
                      <a:lnTo>
                        <a:pt x="392" y="106"/>
                      </a:lnTo>
                      <a:lnTo>
                        <a:pt x="398" y="120"/>
                      </a:lnTo>
                      <a:lnTo>
                        <a:pt x="400" y="132"/>
                      </a:lnTo>
                      <a:lnTo>
                        <a:pt x="402" y="144"/>
                      </a:lnTo>
                      <a:lnTo>
                        <a:pt x="404" y="156"/>
                      </a:lnTo>
                      <a:lnTo>
                        <a:pt x="404" y="156"/>
                      </a:lnTo>
                      <a:lnTo>
                        <a:pt x="402" y="184"/>
                      </a:lnTo>
                      <a:lnTo>
                        <a:pt x="398" y="208"/>
                      </a:lnTo>
                      <a:lnTo>
                        <a:pt x="390" y="228"/>
                      </a:lnTo>
                      <a:lnTo>
                        <a:pt x="382" y="246"/>
                      </a:lnTo>
                      <a:lnTo>
                        <a:pt x="372" y="260"/>
                      </a:lnTo>
                      <a:lnTo>
                        <a:pt x="360" y="274"/>
                      </a:lnTo>
                      <a:lnTo>
                        <a:pt x="348" y="284"/>
                      </a:lnTo>
                      <a:lnTo>
                        <a:pt x="334" y="296"/>
                      </a:lnTo>
                      <a:lnTo>
                        <a:pt x="308" y="314"/>
                      </a:lnTo>
                      <a:lnTo>
                        <a:pt x="294" y="324"/>
                      </a:lnTo>
                      <a:lnTo>
                        <a:pt x="284" y="334"/>
                      </a:lnTo>
                      <a:lnTo>
                        <a:pt x="274" y="346"/>
                      </a:lnTo>
                      <a:lnTo>
                        <a:pt x="264" y="358"/>
                      </a:lnTo>
                      <a:lnTo>
                        <a:pt x="258" y="374"/>
                      </a:lnTo>
                      <a:lnTo>
                        <a:pt x="254" y="390"/>
                      </a:lnTo>
                      <a:lnTo>
                        <a:pt x="254" y="422"/>
                      </a:lnTo>
                      <a:lnTo>
                        <a:pt x="144" y="422"/>
                      </a:lnTo>
                      <a:lnTo>
                        <a:pt x="144" y="384"/>
                      </a:lnTo>
                      <a:lnTo>
                        <a:pt x="144" y="384"/>
                      </a:lnTo>
                      <a:lnTo>
                        <a:pt x="148" y="360"/>
                      </a:lnTo>
                      <a:lnTo>
                        <a:pt x="152" y="338"/>
                      </a:lnTo>
                      <a:lnTo>
                        <a:pt x="160" y="320"/>
                      </a:lnTo>
                      <a:lnTo>
                        <a:pt x="170" y="304"/>
                      </a:lnTo>
                      <a:lnTo>
                        <a:pt x="180" y="290"/>
                      </a:lnTo>
                      <a:lnTo>
                        <a:pt x="192" y="278"/>
                      </a:lnTo>
                      <a:lnTo>
                        <a:pt x="214" y="256"/>
                      </a:lnTo>
                      <a:lnTo>
                        <a:pt x="238" y="238"/>
                      </a:lnTo>
                      <a:lnTo>
                        <a:pt x="248" y="230"/>
                      </a:lnTo>
                      <a:lnTo>
                        <a:pt x="256" y="220"/>
                      </a:lnTo>
                      <a:lnTo>
                        <a:pt x="264" y="208"/>
                      </a:lnTo>
                      <a:lnTo>
                        <a:pt x="270" y="198"/>
                      </a:lnTo>
                      <a:lnTo>
                        <a:pt x="274" y="184"/>
                      </a:lnTo>
                      <a:lnTo>
                        <a:pt x="274" y="168"/>
                      </a:lnTo>
                      <a:lnTo>
                        <a:pt x="274" y="168"/>
                      </a:lnTo>
                      <a:lnTo>
                        <a:pt x="274" y="150"/>
                      </a:lnTo>
                      <a:lnTo>
                        <a:pt x="270" y="136"/>
                      </a:lnTo>
                      <a:lnTo>
                        <a:pt x="264" y="124"/>
                      </a:lnTo>
                      <a:lnTo>
                        <a:pt x="256" y="112"/>
                      </a:lnTo>
                      <a:lnTo>
                        <a:pt x="246" y="104"/>
                      </a:lnTo>
                      <a:lnTo>
                        <a:pt x="234" y="100"/>
                      </a:lnTo>
                      <a:lnTo>
                        <a:pt x="220" y="96"/>
                      </a:lnTo>
                      <a:lnTo>
                        <a:pt x="206" y="94"/>
                      </a:lnTo>
                      <a:lnTo>
                        <a:pt x="206" y="94"/>
                      </a:lnTo>
                      <a:lnTo>
                        <a:pt x="184" y="96"/>
                      </a:lnTo>
                      <a:lnTo>
                        <a:pt x="168" y="104"/>
                      </a:lnTo>
                      <a:lnTo>
                        <a:pt x="152" y="112"/>
                      </a:lnTo>
                      <a:lnTo>
                        <a:pt x="142" y="126"/>
                      </a:lnTo>
                      <a:lnTo>
                        <a:pt x="132" y="142"/>
                      </a:lnTo>
                      <a:lnTo>
                        <a:pt x="126" y="160"/>
                      </a:lnTo>
                      <a:lnTo>
                        <a:pt x="122" y="180"/>
                      </a:lnTo>
                      <a:lnTo>
                        <a:pt x="122" y="200"/>
                      </a:lnTo>
                      <a:lnTo>
                        <a:pt x="0" y="200"/>
                      </a:lnTo>
                      <a:lnTo>
                        <a:pt x="0" y="2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67" name="Group 12">
                <a:extLst>
                  <a:ext uri="{FF2B5EF4-FFF2-40B4-BE49-F238E27FC236}">
                    <a16:creationId xmlns:a16="http://schemas.microsoft.com/office/drawing/2014/main" id="{9863D2EF-D2B6-48B8-A876-1245D3AC2DFD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353443" y="2372767"/>
                <a:ext cx="2945816" cy="5171916"/>
                <a:chOff x="3121" y="2024"/>
                <a:chExt cx="1584" cy="2781"/>
              </a:xfrm>
              <a:grpFill/>
            </p:grpSpPr>
            <p:sp>
              <p:nvSpPr>
                <p:cNvPr id="168" name="Freeform 13">
                  <a:extLst>
                    <a:ext uri="{FF2B5EF4-FFF2-40B4-BE49-F238E27FC236}">
                      <a16:creationId xmlns:a16="http://schemas.microsoft.com/office/drawing/2014/main" id="{9C049968-000C-43E1-A285-B839FF6A21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21" y="2536"/>
                  <a:ext cx="1584" cy="2269"/>
                </a:xfrm>
                <a:custGeom>
                  <a:avLst/>
                  <a:gdLst>
                    <a:gd name="T0" fmla="*/ 0 w 1584"/>
                    <a:gd name="T1" fmla="*/ 463 h 2269"/>
                    <a:gd name="T2" fmla="*/ 436 w 1584"/>
                    <a:gd name="T3" fmla="*/ 872 h 2269"/>
                    <a:gd name="T4" fmla="*/ 436 w 1584"/>
                    <a:gd name="T5" fmla="*/ 733 h 2269"/>
                    <a:gd name="T6" fmla="*/ 214 w 1584"/>
                    <a:gd name="T7" fmla="*/ 477 h 2269"/>
                    <a:gd name="T8" fmla="*/ 484 w 1584"/>
                    <a:gd name="T9" fmla="*/ 221 h 2269"/>
                    <a:gd name="T10" fmla="*/ 484 w 1584"/>
                    <a:gd name="T11" fmla="*/ 2269 h 2269"/>
                    <a:gd name="T12" fmla="*/ 623 w 1584"/>
                    <a:gd name="T13" fmla="*/ 2269 h 2269"/>
                    <a:gd name="T14" fmla="*/ 789 w 1584"/>
                    <a:gd name="T15" fmla="*/ 1031 h 2269"/>
                    <a:gd name="T16" fmla="*/ 989 w 1584"/>
                    <a:gd name="T17" fmla="*/ 2262 h 2269"/>
                    <a:gd name="T18" fmla="*/ 1107 w 1584"/>
                    <a:gd name="T19" fmla="*/ 2262 h 2269"/>
                    <a:gd name="T20" fmla="*/ 1107 w 1584"/>
                    <a:gd name="T21" fmla="*/ 235 h 2269"/>
                    <a:gd name="T22" fmla="*/ 1390 w 1584"/>
                    <a:gd name="T23" fmla="*/ 470 h 2269"/>
                    <a:gd name="T24" fmla="*/ 1148 w 1584"/>
                    <a:gd name="T25" fmla="*/ 733 h 2269"/>
                    <a:gd name="T26" fmla="*/ 1148 w 1584"/>
                    <a:gd name="T27" fmla="*/ 872 h 2269"/>
                    <a:gd name="T28" fmla="*/ 1584 w 1584"/>
                    <a:gd name="T29" fmla="*/ 463 h 2269"/>
                    <a:gd name="T30" fmla="*/ 1100 w 1584"/>
                    <a:gd name="T31" fmla="*/ 0 h 2269"/>
                    <a:gd name="T32" fmla="*/ 477 w 1584"/>
                    <a:gd name="T33" fmla="*/ 0 h 2269"/>
                    <a:gd name="T34" fmla="*/ 0 w 1584"/>
                    <a:gd name="T35" fmla="*/ 463 h 2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84" h="2269">
                      <a:moveTo>
                        <a:pt x="0" y="463"/>
                      </a:moveTo>
                      <a:lnTo>
                        <a:pt x="436" y="872"/>
                      </a:lnTo>
                      <a:lnTo>
                        <a:pt x="436" y="733"/>
                      </a:lnTo>
                      <a:lnTo>
                        <a:pt x="214" y="477"/>
                      </a:lnTo>
                      <a:lnTo>
                        <a:pt x="484" y="221"/>
                      </a:lnTo>
                      <a:lnTo>
                        <a:pt x="484" y="2269"/>
                      </a:lnTo>
                      <a:lnTo>
                        <a:pt x="623" y="2269"/>
                      </a:lnTo>
                      <a:lnTo>
                        <a:pt x="789" y="1031"/>
                      </a:lnTo>
                      <a:lnTo>
                        <a:pt x="989" y="2262"/>
                      </a:lnTo>
                      <a:lnTo>
                        <a:pt x="1107" y="2262"/>
                      </a:lnTo>
                      <a:lnTo>
                        <a:pt x="1107" y="235"/>
                      </a:lnTo>
                      <a:lnTo>
                        <a:pt x="1390" y="470"/>
                      </a:lnTo>
                      <a:lnTo>
                        <a:pt x="1148" y="733"/>
                      </a:lnTo>
                      <a:lnTo>
                        <a:pt x="1148" y="872"/>
                      </a:lnTo>
                      <a:lnTo>
                        <a:pt x="1584" y="463"/>
                      </a:lnTo>
                      <a:lnTo>
                        <a:pt x="1100" y="0"/>
                      </a:lnTo>
                      <a:lnTo>
                        <a:pt x="477" y="0"/>
                      </a:lnTo>
                      <a:lnTo>
                        <a:pt x="0" y="46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69" name="Freeform 14">
                  <a:extLst>
                    <a:ext uri="{FF2B5EF4-FFF2-40B4-BE49-F238E27FC236}">
                      <a16:creationId xmlns:a16="http://schemas.microsoft.com/office/drawing/2014/main" id="{C8B4C4A5-51E4-4FD9-B6D8-FA0068090D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70" name="Freeform 15">
                  <a:extLst>
                    <a:ext uri="{FF2B5EF4-FFF2-40B4-BE49-F238E27FC236}">
                      <a16:creationId xmlns:a16="http://schemas.microsoft.com/office/drawing/2014/main" id="{49BE69F8-1F31-43AF-A941-B855AA5733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DF122728-FD1A-43CD-B43A-D12AB3BF399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637984" y="5900586"/>
              <a:ext cx="551647" cy="519264"/>
              <a:chOff x="1543199" y="5509810"/>
              <a:chExt cx="816967" cy="851179"/>
            </a:xfrm>
            <a:solidFill>
              <a:srgbClr val="B4C6E6"/>
            </a:solidFill>
          </p:grpSpPr>
          <p:sp>
            <p:nvSpPr>
              <p:cNvPr id="159" name="사다리꼴 158">
                <a:extLst>
                  <a:ext uri="{FF2B5EF4-FFF2-40B4-BE49-F238E27FC236}">
                    <a16:creationId xmlns:a16="http://schemas.microsoft.com/office/drawing/2014/main" id="{A0B87D98-43ED-4A97-BF1C-A11A8B601570}"/>
                  </a:ext>
                </a:extLst>
              </p:cNvPr>
              <p:cNvSpPr/>
              <p:nvPr/>
            </p:nvSpPr>
            <p:spPr>
              <a:xfrm>
                <a:off x="1543199" y="6089712"/>
                <a:ext cx="816967" cy="271277"/>
              </a:xfrm>
              <a:prstGeom prst="trapezoid">
                <a:avLst>
                  <a:gd name="adj" fmla="val 5689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60" name="그룹 159">
                <a:extLst>
                  <a:ext uri="{FF2B5EF4-FFF2-40B4-BE49-F238E27FC236}">
                    <a16:creationId xmlns:a16="http://schemas.microsoft.com/office/drawing/2014/main" id="{96D534BA-283A-4F44-86FC-825F49EBBD15}"/>
                  </a:ext>
                </a:extLst>
              </p:cNvPr>
              <p:cNvGrpSpPr/>
              <p:nvPr/>
            </p:nvGrpSpPr>
            <p:grpSpPr>
              <a:xfrm rot="3600000">
                <a:off x="1664221" y="5399296"/>
                <a:ext cx="507380" cy="728408"/>
                <a:chOff x="-2431290" y="212846"/>
                <a:chExt cx="2090990" cy="3001878"/>
              </a:xfrm>
              <a:grpFill/>
            </p:grpSpPr>
            <p:sp>
              <p:nvSpPr>
                <p:cNvPr id="161" name="직사각형 160">
                  <a:extLst>
                    <a:ext uri="{FF2B5EF4-FFF2-40B4-BE49-F238E27FC236}">
                      <a16:creationId xmlns:a16="http://schemas.microsoft.com/office/drawing/2014/main" id="{09246C0E-C576-4054-823B-F846A6123376}"/>
                    </a:ext>
                  </a:extLst>
                </p:cNvPr>
                <p:cNvSpPr/>
                <p:nvPr/>
              </p:nvSpPr>
              <p:spPr>
                <a:xfrm>
                  <a:off x="-1478649" y="1324492"/>
                  <a:ext cx="216000" cy="13320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2" name="모서리가 둥근 직사각형 41">
                  <a:extLst>
                    <a:ext uri="{FF2B5EF4-FFF2-40B4-BE49-F238E27FC236}">
                      <a16:creationId xmlns:a16="http://schemas.microsoft.com/office/drawing/2014/main" id="{4426443F-AFD5-454A-B09E-71680BBC0B80}"/>
                    </a:ext>
                  </a:extLst>
                </p:cNvPr>
                <p:cNvSpPr/>
                <p:nvPr/>
              </p:nvSpPr>
              <p:spPr>
                <a:xfrm>
                  <a:off x="-2431290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3" name="모서리가 둥근 직사각형 42">
                  <a:extLst>
                    <a:ext uri="{FF2B5EF4-FFF2-40B4-BE49-F238E27FC236}">
                      <a16:creationId xmlns:a16="http://schemas.microsoft.com/office/drawing/2014/main" id="{EBEC341F-98A1-4772-8673-CEA8FE00A640}"/>
                    </a:ext>
                  </a:extLst>
                </p:cNvPr>
                <p:cNvSpPr/>
                <p:nvPr/>
              </p:nvSpPr>
              <p:spPr>
                <a:xfrm>
                  <a:off x="-686378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4" name="모서리가 둥근 직사각형 43">
                  <a:extLst>
                    <a:ext uri="{FF2B5EF4-FFF2-40B4-BE49-F238E27FC236}">
                      <a16:creationId xmlns:a16="http://schemas.microsoft.com/office/drawing/2014/main" id="{8B83305C-4D3C-47C5-9813-17D3B0E68FDE}"/>
                    </a:ext>
                  </a:extLst>
                </p:cNvPr>
                <p:cNvSpPr/>
                <p:nvPr/>
              </p:nvSpPr>
              <p:spPr>
                <a:xfrm>
                  <a:off x="-2026033" y="212847"/>
                  <a:ext cx="1280475" cy="1052636"/>
                </a:xfrm>
                <a:prstGeom prst="roundRect">
                  <a:avLst>
                    <a:gd name="adj" fmla="val 18631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5" name="모서리가 둥근 직사각형 44">
                  <a:extLst>
                    <a:ext uri="{FF2B5EF4-FFF2-40B4-BE49-F238E27FC236}">
                      <a16:creationId xmlns:a16="http://schemas.microsoft.com/office/drawing/2014/main" id="{BAE470FD-FABE-4B55-8D5F-9F76C422B446}"/>
                    </a:ext>
                  </a:extLst>
                </p:cNvPr>
                <p:cNvSpPr/>
                <p:nvPr/>
              </p:nvSpPr>
              <p:spPr>
                <a:xfrm rot="5400000">
                  <a:off x="-2135779" y="2241978"/>
                  <a:ext cx="1530256" cy="415236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73" name="Group 11">
              <a:extLst>
                <a:ext uri="{FF2B5EF4-FFF2-40B4-BE49-F238E27FC236}">
                  <a16:creationId xmlns:a16="http://schemas.microsoft.com/office/drawing/2014/main" id="{CE99C06F-62F9-4C7A-9058-C0C93FD48BB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499633" y="5778648"/>
              <a:ext cx="525786" cy="641202"/>
              <a:chOff x="140" y="3261"/>
              <a:chExt cx="656" cy="800"/>
            </a:xfrm>
            <a:solidFill>
              <a:srgbClr val="B4C6E6"/>
            </a:solidFill>
          </p:grpSpPr>
          <p:sp>
            <p:nvSpPr>
              <p:cNvPr id="152" name="Freeform 12">
                <a:extLst>
                  <a:ext uri="{FF2B5EF4-FFF2-40B4-BE49-F238E27FC236}">
                    <a16:creationId xmlns:a16="http://schemas.microsoft.com/office/drawing/2014/main" id="{33ED9782-0F96-4F5F-8064-E4AE857B7E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" y="3305"/>
                <a:ext cx="144" cy="144"/>
              </a:xfrm>
              <a:custGeom>
                <a:avLst/>
                <a:gdLst>
                  <a:gd name="T0" fmla="*/ 72 w 144"/>
                  <a:gd name="T1" fmla="*/ 0 h 144"/>
                  <a:gd name="T2" fmla="*/ 72 w 144"/>
                  <a:gd name="T3" fmla="*/ 0 h 144"/>
                  <a:gd name="T4" fmla="*/ 88 w 144"/>
                  <a:gd name="T5" fmla="*/ 2 h 144"/>
                  <a:gd name="T6" fmla="*/ 100 w 144"/>
                  <a:gd name="T7" fmla="*/ 6 h 144"/>
                  <a:gd name="T8" fmla="*/ 112 w 144"/>
                  <a:gd name="T9" fmla="*/ 12 h 144"/>
                  <a:gd name="T10" fmla="*/ 124 w 144"/>
                  <a:gd name="T11" fmla="*/ 22 h 144"/>
                  <a:gd name="T12" fmla="*/ 132 w 144"/>
                  <a:gd name="T13" fmla="*/ 32 h 144"/>
                  <a:gd name="T14" fmla="*/ 138 w 144"/>
                  <a:gd name="T15" fmla="*/ 44 h 144"/>
                  <a:gd name="T16" fmla="*/ 144 w 144"/>
                  <a:gd name="T17" fmla="*/ 58 h 144"/>
                  <a:gd name="T18" fmla="*/ 144 w 144"/>
                  <a:gd name="T19" fmla="*/ 72 h 144"/>
                  <a:gd name="T20" fmla="*/ 144 w 144"/>
                  <a:gd name="T21" fmla="*/ 72 h 144"/>
                  <a:gd name="T22" fmla="*/ 144 w 144"/>
                  <a:gd name="T23" fmla="*/ 88 h 144"/>
                  <a:gd name="T24" fmla="*/ 138 w 144"/>
                  <a:gd name="T25" fmla="*/ 100 h 144"/>
                  <a:gd name="T26" fmla="*/ 132 w 144"/>
                  <a:gd name="T27" fmla="*/ 114 h 144"/>
                  <a:gd name="T28" fmla="*/ 124 w 144"/>
                  <a:gd name="T29" fmla="*/ 124 h 144"/>
                  <a:gd name="T30" fmla="*/ 112 w 144"/>
                  <a:gd name="T31" fmla="*/ 132 h 144"/>
                  <a:gd name="T32" fmla="*/ 100 w 144"/>
                  <a:gd name="T33" fmla="*/ 140 h 144"/>
                  <a:gd name="T34" fmla="*/ 88 w 144"/>
                  <a:gd name="T35" fmla="*/ 144 h 144"/>
                  <a:gd name="T36" fmla="*/ 72 w 144"/>
                  <a:gd name="T37" fmla="*/ 144 h 144"/>
                  <a:gd name="T38" fmla="*/ 72 w 144"/>
                  <a:gd name="T39" fmla="*/ 144 h 144"/>
                  <a:gd name="T40" fmla="*/ 58 w 144"/>
                  <a:gd name="T41" fmla="*/ 144 h 144"/>
                  <a:gd name="T42" fmla="*/ 44 w 144"/>
                  <a:gd name="T43" fmla="*/ 140 h 144"/>
                  <a:gd name="T44" fmla="*/ 32 w 144"/>
                  <a:gd name="T45" fmla="*/ 132 h 144"/>
                  <a:gd name="T46" fmla="*/ 22 w 144"/>
                  <a:gd name="T47" fmla="*/ 124 h 144"/>
                  <a:gd name="T48" fmla="*/ 12 w 144"/>
                  <a:gd name="T49" fmla="*/ 114 h 144"/>
                  <a:gd name="T50" fmla="*/ 6 w 144"/>
                  <a:gd name="T51" fmla="*/ 100 h 144"/>
                  <a:gd name="T52" fmla="*/ 2 w 144"/>
                  <a:gd name="T53" fmla="*/ 88 h 144"/>
                  <a:gd name="T54" fmla="*/ 0 w 144"/>
                  <a:gd name="T55" fmla="*/ 72 h 144"/>
                  <a:gd name="T56" fmla="*/ 0 w 144"/>
                  <a:gd name="T57" fmla="*/ 72 h 144"/>
                  <a:gd name="T58" fmla="*/ 2 w 144"/>
                  <a:gd name="T59" fmla="*/ 58 h 144"/>
                  <a:gd name="T60" fmla="*/ 6 w 144"/>
                  <a:gd name="T61" fmla="*/ 44 h 144"/>
                  <a:gd name="T62" fmla="*/ 12 w 144"/>
                  <a:gd name="T63" fmla="*/ 32 h 144"/>
                  <a:gd name="T64" fmla="*/ 22 w 144"/>
                  <a:gd name="T65" fmla="*/ 22 h 144"/>
                  <a:gd name="T66" fmla="*/ 32 w 144"/>
                  <a:gd name="T67" fmla="*/ 12 h 144"/>
                  <a:gd name="T68" fmla="*/ 44 w 144"/>
                  <a:gd name="T69" fmla="*/ 6 h 144"/>
                  <a:gd name="T70" fmla="*/ 58 w 144"/>
                  <a:gd name="T71" fmla="*/ 2 h 144"/>
                  <a:gd name="T72" fmla="*/ 72 w 144"/>
                  <a:gd name="T73" fmla="*/ 0 h 144"/>
                  <a:gd name="T74" fmla="*/ 72 w 144"/>
                  <a:gd name="T75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44" h="144">
                    <a:moveTo>
                      <a:pt x="72" y="0"/>
                    </a:moveTo>
                    <a:lnTo>
                      <a:pt x="72" y="0"/>
                    </a:lnTo>
                    <a:lnTo>
                      <a:pt x="88" y="2"/>
                    </a:lnTo>
                    <a:lnTo>
                      <a:pt x="100" y="6"/>
                    </a:lnTo>
                    <a:lnTo>
                      <a:pt x="112" y="12"/>
                    </a:lnTo>
                    <a:lnTo>
                      <a:pt x="124" y="22"/>
                    </a:lnTo>
                    <a:lnTo>
                      <a:pt x="132" y="32"/>
                    </a:lnTo>
                    <a:lnTo>
                      <a:pt x="138" y="44"/>
                    </a:lnTo>
                    <a:lnTo>
                      <a:pt x="144" y="58"/>
                    </a:lnTo>
                    <a:lnTo>
                      <a:pt x="144" y="72"/>
                    </a:lnTo>
                    <a:lnTo>
                      <a:pt x="144" y="72"/>
                    </a:lnTo>
                    <a:lnTo>
                      <a:pt x="144" y="88"/>
                    </a:lnTo>
                    <a:lnTo>
                      <a:pt x="138" y="100"/>
                    </a:lnTo>
                    <a:lnTo>
                      <a:pt x="132" y="114"/>
                    </a:lnTo>
                    <a:lnTo>
                      <a:pt x="124" y="124"/>
                    </a:lnTo>
                    <a:lnTo>
                      <a:pt x="112" y="132"/>
                    </a:lnTo>
                    <a:lnTo>
                      <a:pt x="100" y="140"/>
                    </a:lnTo>
                    <a:lnTo>
                      <a:pt x="88" y="14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58" y="144"/>
                    </a:lnTo>
                    <a:lnTo>
                      <a:pt x="44" y="140"/>
                    </a:lnTo>
                    <a:lnTo>
                      <a:pt x="32" y="132"/>
                    </a:lnTo>
                    <a:lnTo>
                      <a:pt x="22" y="124"/>
                    </a:lnTo>
                    <a:lnTo>
                      <a:pt x="12" y="114"/>
                    </a:lnTo>
                    <a:lnTo>
                      <a:pt x="6" y="100"/>
                    </a:lnTo>
                    <a:lnTo>
                      <a:pt x="2" y="88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58"/>
                    </a:lnTo>
                    <a:lnTo>
                      <a:pt x="6" y="44"/>
                    </a:lnTo>
                    <a:lnTo>
                      <a:pt x="12" y="32"/>
                    </a:lnTo>
                    <a:lnTo>
                      <a:pt x="22" y="22"/>
                    </a:lnTo>
                    <a:lnTo>
                      <a:pt x="32" y="12"/>
                    </a:lnTo>
                    <a:lnTo>
                      <a:pt x="44" y="6"/>
                    </a:lnTo>
                    <a:lnTo>
                      <a:pt x="58" y="2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3" name="Freeform 13">
                <a:extLst>
                  <a:ext uri="{FF2B5EF4-FFF2-40B4-BE49-F238E27FC236}">
                    <a16:creationId xmlns:a16="http://schemas.microsoft.com/office/drawing/2014/main" id="{5F3546C9-E7CE-42D6-8BAB-51B8ECDC9A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" y="3449"/>
                <a:ext cx="300" cy="612"/>
              </a:xfrm>
              <a:custGeom>
                <a:avLst/>
                <a:gdLst>
                  <a:gd name="T0" fmla="*/ 228 w 300"/>
                  <a:gd name="T1" fmla="*/ 0 h 612"/>
                  <a:gd name="T2" fmla="*/ 202 w 300"/>
                  <a:gd name="T3" fmla="*/ 6 h 612"/>
                  <a:gd name="T4" fmla="*/ 182 w 300"/>
                  <a:gd name="T5" fmla="*/ 18 h 612"/>
                  <a:gd name="T6" fmla="*/ 166 w 300"/>
                  <a:gd name="T7" fmla="*/ 36 h 612"/>
                  <a:gd name="T8" fmla="*/ 156 w 300"/>
                  <a:gd name="T9" fmla="*/ 60 h 612"/>
                  <a:gd name="T10" fmla="*/ 156 w 300"/>
                  <a:gd name="T11" fmla="*/ 60 h 612"/>
                  <a:gd name="T12" fmla="*/ 20 w 300"/>
                  <a:gd name="T13" fmla="*/ 214 h 612"/>
                  <a:gd name="T14" fmla="*/ 14 w 300"/>
                  <a:gd name="T15" fmla="*/ 218 h 612"/>
                  <a:gd name="T16" fmla="*/ 6 w 300"/>
                  <a:gd name="T17" fmla="*/ 226 h 612"/>
                  <a:gd name="T18" fmla="*/ 0 w 300"/>
                  <a:gd name="T19" fmla="*/ 238 h 612"/>
                  <a:gd name="T20" fmla="*/ 0 w 300"/>
                  <a:gd name="T21" fmla="*/ 252 h 612"/>
                  <a:gd name="T22" fmla="*/ 2 w 300"/>
                  <a:gd name="T23" fmla="*/ 258 h 612"/>
                  <a:gd name="T24" fmla="*/ 14 w 300"/>
                  <a:gd name="T25" fmla="*/ 274 h 612"/>
                  <a:gd name="T26" fmla="*/ 34 w 300"/>
                  <a:gd name="T27" fmla="*/ 278 h 612"/>
                  <a:gd name="T28" fmla="*/ 40 w 300"/>
                  <a:gd name="T29" fmla="*/ 278 h 612"/>
                  <a:gd name="T30" fmla="*/ 166 w 300"/>
                  <a:gd name="T31" fmla="*/ 226 h 612"/>
                  <a:gd name="T32" fmla="*/ 180 w 300"/>
                  <a:gd name="T33" fmla="*/ 220 h 612"/>
                  <a:gd name="T34" fmla="*/ 186 w 300"/>
                  <a:gd name="T35" fmla="*/ 216 h 612"/>
                  <a:gd name="T36" fmla="*/ 196 w 300"/>
                  <a:gd name="T37" fmla="*/ 204 h 612"/>
                  <a:gd name="T38" fmla="*/ 212 w 300"/>
                  <a:gd name="T39" fmla="*/ 124 h 612"/>
                  <a:gd name="T40" fmla="*/ 222 w 300"/>
                  <a:gd name="T41" fmla="*/ 198 h 612"/>
                  <a:gd name="T42" fmla="*/ 218 w 300"/>
                  <a:gd name="T43" fmla="*/ 212 h 612"/>
                  <a:gd name="T44" fmla="*/ 200 w 300"/>
                  <a:gd name="T45" fmla="*/ 234 h 612"/>
                  <a:gd name="T46" fmla="*/ 168 w 300"/>
                  <a:gd name="T47" fmla="*/ 250 h 612"/>
                  <a:gd name="T48" fmla="*/ 188 w 300"/>
                  <a:gd name="T49" fmla="*/ 556 h 612"/>
                  <a:gd name="T50" fmla="*/ 194 w 300"/>
                  <a:gd name="T51" fmla="*/ 578 h 612"/>
                  <a:gd name="T52" fmla="*/ 204 w 300"/>
                  <a:gd name="T53" fmla="*/ 596 h 612"/>
                  <a:gd name="T54" fmla="*/ 222 w 300"/>
                  <a:gd name="T55" fmla="*/ 608 h 612"/>
                  <a:gd name="T56" fmla="*/ 244 w 300"/>
                  <a:gd name="T57" fmla="*/ 612 h 612"/>
                  <a:gd name="T58" fmla="*/ 256 w 300"/>
                  <a:gd name="T59" fmla="*/ 610 h 612"/>
                  <a:gd name="T60" fmla="*/ 276 w 300"/>
                  <a:gd name="T61" fmla="*/ 602 h 612"/>
                  <a:gd name="T62" fmla="*/ 290 w 300"/>
                  <a:gd name="T63" fmla="*/ 588 h 612"/>
                  <a:gd name="T64" fmla="*/ 298 w 300"/>
                  <a:gd name="T65" fmla="*/ 568 h 612"/>
                  <a:gd name="T66" fmla="*/ 300 w 300"/>
                  <a:gd name="T67" fmla="*/ 74 h 612"/>
                  <a:gd name="T68" fmla="*/ 298 w 300"/>
                  <a:gd name="T69" fmla="*/ 58 h 612"/>
                  <a:gd name="T70" fmla="*/ 288 w 300"/>
                  <a:gd name="T71" fmla="*/ 32 h 612"/>
                  <a:gd name="T72" fmla="*/ 268 w 300"/>
                  <a:gd name="T73" fmla="*/ 14 h 612"/>
                  <a:gd name="T74" fmla="*/ 242 w 300"/>
                  <a:gd name="T75" fmla="*/ 2 h 612"/>
                  <a:gd name="T76" fmla="*/ 228 w 300"/>
                  <a:gd name="T77" fmla="*/ 0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00" h="612">
                    <a:moveTo>
                      <a:pt x="228" y="0"/>
                    </a:moveTo>
                    <a:lnTo>
                      <a:pt x="228" y="0"/>
                    </a:lnTo>
                    <a:lnTo>
                      <a:pt x="214" y="2"/>
                    </a:lnTo>
                    <a:lnTo>
                      <a:pt x="202" y="6"/>
                    </a:lnTo>
                    <a:lnTo>
                      <a:pt x="192" y="10"/>
                    </a:lnTo>
                    <a:lnTo>
                      <a:pt x="182" y="18"/>
                    </a:lnTo>
                    <a:lnTo>
                      <a:pt x="172" y="26"/>
                    </a:lnTo>
                    <a:lnTo>
                      <a:pt x="166" y="36"/>
                    </a:lnTo>
                    <a:lnTo>
                      <a:pt x="160" y="48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36" y="166"/>
                    </a:lnTo>
                    <a:lnTo>
                      <a:pt x="20" y="214"/>
                    </a:lnTo>
                    <a:lnTo>
                      <a:pt x="20" y="214"/>
                    </a:lnTo>
                    <a:lnTo>
                      <a:pt x="14" y="218"/>
                    </a:lnTo>
                    <a:lnTo>
                      <a:pt x="10" y="222"/>
                    </a:lnTo>
                    <a:lnTo>
                      <a:pt x="6" y="226"/>
                    </a:lnTo>
                    <a:lnTo>
                      <a:pt x="2" y="232"/>
                    </a:lnTo>
                    <a:lnTo>
                      <a:pt x="0" y="238"/>
                    </a:lnTo>
                    <a:lnTo>
                      <a:pt x="0" y="246"/>
                    </a:lnTo>
                    <a:lnTo>
                      <a:pt x="0" y="252"/>
                    </a:lnTo>
                    <a:lnTo>
                      <a:pt x="2" y="258"/>
                    </a:lnTo>
                    <a:lnTo>
                      <a:pt x="2" y="258"/>
                    </a:lnTo>
                    <a:lnTo>
                      <a:pt x="8" y="266"/>
                    </a:lnTo>
                    <a:lnTo>
                      <a:pt x="14" y="274"/>
                    </a:lnTo>
                    <a:lnTo>
                      <a:pt x="24" y="278"/>
                    </a:lnTo>
                    <a:lnTo>
                      <a:pt x="34" y="278"/>
                    </a:lnTo>
                    <a:lnTo>
                      <a:pt x="34" y="278"/>
                    </a:lnTo>
                    <a:lnTo>
                      <a:pt x="40" y="278"/>
                    </a:lnTo>
                    <a:lnTo>
                      <a:pt x="46" y="276"/>
                    </a:lnTo>
                    <a:lnTo>
                      <a:pt x="166" y="226"/>
                    </a:lnTo>
                    <a:lnTo>
                      <a:pt x="166" y="226"/>
                    </a:lnTo>
                    <a:lnTo>
                      <a:pt x="180" y="220"/>
                    </a:lnTo>
                    <a:lnTo>
                      <a:pt x="180" y="220"/>
                    </a:lnTo>
                    <a:lnTo>
                      <a:pt x="186" y="216"/>
                    </a:lnTo>
                    <a:lnTo>
                      <a:pt x="192" y="210"/>
                    </a:lnTo>
                    <a:lnTo>
                      <a:pt x="196" y="204"/>
                    </a:lnTo>
                    <a:lnTo>
                      <a:pt x="200" y="196"/>
                    </a:lnTo>
                    <a:lnTo>
                      <a:pt x="212" y="124"/>
                    </a:lnTo>
                    <a:lnTo>
                      <a:pt x="234" y="124"/>
                    </a:lnTo>
                    <a:lnTo>
                      <a:pt x="222" y="198"/>
                    </a:lnTo>
                    <a:lnTo>
                      <a:pt x="222" y="198"/>
                    </a:lnTo>
                    <a:lnTo>
                      <a:pt x="218" y="212"/>
                    </a:lnTo>
                    <a:lnTo>
                      <a:pt x="210" y="224"/>
                    </a:lnTo>
                    <a:lnTo>
                      <a:pt x="200" y="234"/>
                    </a:lnTo>
                    <a:lnTo>
                      <a:pt x="188" y="242"/>
                    </a:lnTo>
                    <a:lnTo>
                      <a:pt x="168" y="250"/>
                    </a:lnTo>
                    <a:lnTo>
                      <a:pt x="188" y="556"/>
                    </a:lnTo>
                    <a:lnTo>
                      <a:pt x="188" y="556"/>
                    </a:lnTo>
                    <a:lnTo>
                      <a:pt x="190" y="568"/>
                    </a:lnTo>
                    <a:lnTo>
                      <a:pt x="194" y="578"/>
                    </a:lnTo>
                    <a:lnTo>
                      <a:pt x="198" y="588"/>
                    </a:lnTo>
                    <a:lnTo>
                      <a:pt x="204" y="596"/>
                    </a:lnTo>
                    <a:lnTo>
                      <a:pt x="214" y="602"/>
                    </a:lnTo>
                    <a:lnTo>
                      <a:pt x="222" y="608"/>
                    </a:lnTo>
                    <a:lnTo>
                      <a:pt x="234" y="610"/>
                    </a:lnTo>
                    <a:lnTo>
                      <a:pt x="244" y="612"/>
                    </a:lnTo>
                    <a:lnTo>
                      <a:pt x="244" y="612"/>
                    </a:lnTo>
                    <a:lnTo>
                      <a:pt x="256" y="610"/>
                    </a:lnTo>
                    <a:lnTo>
                      <a:pt x="266" y="608"/>
                    </a:lnTo>
                    <a:lnTo>
                      <a:pt x="276" y="602"/>
                    </a:lnTo>
                    <a:lnTo>
                      <a:pt x="284" y="596"/>
                    </a:lnTo>
                    <a:lnTo>
                      <a:pt x="290" y="588"/>
                    </a:lnTo>
                    <a:lnTo>
                      <a:pt x="296" y="578"/>
                    </a:lnTo>
                    <a:lnTo>
                      <a:pt x="298" y="568"/>
                    </a:lnTo>
                    <a:lnTo>
                      <a:pt x="300" y="556"/>
                    </a:lnTo>
                    <a:lnTo>
                      <a:pt x="300" y="74"/>
                    </a:lnTo>
                    <a:lnTo>
                      <a:pt x="300" y="74"/>
                    </a:lnTo>
                    <a:lnTo>
                      <a:pt x="298" y="58"/>
                    </a:lnTo>
                    <a:lnTo>
                      <a:pt x="294" y="44"/>
                    </a:lnTo>
                    <a:lnTo>
                      <a:pt x="288" y="32"/>
                    </a:lnTo>
                    <a:lnTo>
                      <a:pt x="278" y="22"/>
                    </a:lnTo>
                    <a:lnTo>
                      <a:pt x="268" y="14"/>
                    </a:lnTo>
                    <a:lnTo>
                      <a:pt x="256" y="6"/>
                    </a:lnTo>
                    <a:lnTo>
                      <a:pt x="242" y="2"/>
                    </a:lnTo>
                    <a:lnTo>
                      <a:pt x="228" y="0"/>
                    </a:lnTo>
                    <a:lnTo>
                      <a:pt x="22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4" name="Freeform 14">
                <a:extLst>
                  <a:ext uri="{FF2B5EF4-FFF2-40B4-BE49-F238E27FC236}">
                    <a16:creationId xmlns:a16="http://schemas.microsoft.com/office/drawing/2014/main" id="{00E1EFAA-0926-4644-9BE1-7E525C030E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" y="3649"/>
                <a:ext cx="68" cy="44"/>
              </a:xfrm>
              <a:custGeom>
                <a:avLst/>
                <a:gdLst>
                  <a:gd name="T0" fmla="*/ 60 w 68"/>
                  <a:gd name="T1" fmla="*/ 0 h 44"/>
                  <a:gd name="T2" fmla="*/ 0 w 68"/>
                  <a:gd name="T3" fmla="*/ 26 h 44"/>
                  <a:gd name="T4" fmla="*/ 4 w 68"/>
                  <a:gd name="T5" fmla="*/ 36 h 44"/>
                  <a:gd name="T6" fmla="*/ 8 w 68"/>
                  <a:gd name="T7" fmla="*/ 44 h 44"/>
                  <a:gd name="T8" fmla="*/ 68 w 68"/>
                  <a:gd name="T9" fmla="*/ 20 h 44"/>
                  <a:gd name="T10" fmla="*/ 60 w 68"/>
                  <a:gd name="T11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8" h="44">
                    <a:moveTo>
                      <a:pt x="60" y="0"/>
                    </a:moveTo>
                    <a:lnTo>
                      <a:pt x="0" y="26"/>
                    </a:lnTo>
                    <a:lnTo>
                      <a:pt x="4" y="36"/>
                    </a:lnTo>
                    <a:lnTo>
                      <a:pt x="8" y="44"/>
                    </a:lnTo>
                    <a:lnTo>
                      <a:pt x="68" y="2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5" name="Freeform 15">
                <a:extLst>
                  <a:ext uri="{FF2B5EF4-FFF2-40B4-BE49-F238E27FC236}">
                    <a16:creationId xmlns:a16="http://schemas.microsoft.com/office/drawing/2014/main" id="{24EF2264-B8EC-4AF6-9097-CF064FCE0A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" y="3689"/>
                <a:ext cx="66" cy="50"/>
              </a:xfrm>
              <a:custGeom>
                <a:avLst/>
                <a:gdLst>
                  <a:gd name="T0" fmla="*/ 62 w 66"/>
                  <a:gd name="T1" fmla="*/ 4 h 50"/>
                  <a:gd name="T2" fmla="*/ 62 w 66"/>
                  <a:gd name="T3" fmla="*/ 0 h 50"/>
                  <a:gd name="T4" fmla="*/ 0 w 66"/>
                  <a:gd name="T5" fmla="*/ 26 h 50"/>
                  <a:gd name="T6" fmla="*/ 2 w 66"/>
                  <a:gd name="T7" fmla="*/ 30 h 50"/>
                  <a:gd name="T8" fmla="*/ 2 w 66"/>
                  <a:gd name="T9" fmla="*/ 30 h 50"/>
                  <a:gd name="T10" fmla="*/ 6 w 66"/>
                  <a:gd name="T11" fmla="*/ 38 h 50"/>
                  <a:gd name="T12" fmla="*/ 14 w 66"/>
                  <a:gd name="T13" fmla="*/ 44 h 50"/>
                  <a:gd name="T14" fmla="*/ 22 w 66"/>
                  <a:gd name="T15" fmla="*/ 48 h 50"/>
                  <a:gd name="T16" fmla="*/ 32 w 66"/>
                  <a:gd name="T17" fmla="*/ 50 h 50"/>
                  <a:gd name="T18" fmla="*/ 32 w 66"/>
                  <a:gd name="T19" fmla="*/ 50 h 50"/>
                  <a:gd name="T20" fmla="*/ 38 w 66"/>
                  <a:gd name="T21" fmla="*/ 50 h 50"/>
                  <a:gd name="T22" fmla="*/ 44 w 66"/>
                  <a:gd name="T23" fmla="*/ 48 h 50"/>
                  <a:gd name="T24" fmla="*/ 44 w 66"/>
                  <a:gd name="T25" fmla="*/ 48 h 50"/>
                  <a:gd name="T26" fmla="*/ 50 w 66"/>
                  <a:gd name="T27" fmla="*/ 44 h 50"/>
                  <a:gd name="T28" fmla="*/ 56 w 66"/>
                  <a:gd name="T29" fmla="*/ 40 h 50"/>
                  <a:gd name="T30" fmla="*/ 60 w 66"/>
                  <a:gd name="T31" fmla="*/ 34 h 50"/>
                  <a:gd name="T32" fmla="*/ 62 w 66"/>
                  <a:gd name="T33" fmla="*/ 30 h 50"/>
                  <a:gd name="T34" fmla="*/ 64 w 66"/>
                  <a:gd name="T35" fmla="*/ 24 h 50"/>
                  <a:gd name="T36" fmla="*/ 66 w 66"/>
                  <a:gd name="T37" fmla="*/ 16 h 50"/>
                  <a:gd name="T38" fmla="*/ 64 w 66"/>
                  <a:gd name="T39" fmla="*/ 10 h 50"/>
                  <a:gd name="T40" fmla="*/ 62 w 66"/>
                  <a:gd name="T41" fmla="*/ 4 h 50"/>
                  <a:gd name="T42" fmla="*/ 62 w 66"/>
                  <a:gd name="T43" fmla="*/ 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50">
                    <a:moveTo>
                      <a:pt x="62" y="4"/>
                    </a:moveTo>
                    <a:lnTo>
                      <a:pt x="62" y="0"/>
                    </a:lnTo>
                    <a:lnTo>
                      <a:pt x="0" y="26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8"/>
                    </a:lnTo>
                    <a:lnTo>
                      <a:pt x="14" y="44"/>
                    </a:lnTo>
                    <a:lnTo>
                      <a:pt x="22" y="48"/>
                    </a:lnTo>
                    <a:lnTo>
                      <a:pt x="32" y="50"/>
                    </a:lnTo>
                    <a:lnTo>
                      <a:pt x="32" y="50"/>
                    </a:lnTo>
                    <a:lnTo>
                      <a:pt x="38" y="50"/>
                    </a:lnTo>
                    <a:lnTo>
                      <a:pt x="44" y="48"/>
                    </a:lnTo>
                    <a:lnTo>
                      <a:pt x="44" y="48"/>
                    </a:lnTo>
                    <a:lnTo>
                      <a:pt x="50" y="44"/>
                    </a:lnTo>
                    <a:lnTo>
                      <a:pt x="56" y="40"/>
                    </a:lnTo>
                    <a:lnTo>
                      <a:pt x="60" y="34"/>
                    </a:lnTo>
                    <a:lnTo>
                      <a:pt x="62" y="30"/>
                    </a:lnTo>
                    <a:lnTo>
                      <a:pt x="64" y="24"/>
                    </a:lnTo>
                    <a:lnTo>
                      <a:pt x="66" y="16"/>
                    </a:lnTo>
                    <a:lnTo>
                      <a:pt x="64" y="10"/>
                    </a:lnTo>
                    <a:lnTo>
                      <a:pt x="62" y="4"/>
                    </a:lnTo>
                    <a:lnTo>
                      <a:pt x="62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6" name="Freeform 16">
                <a:extLst>
                  <a:ext uri="{FF2B5EF4-FFF2-40B4-BE49-F238E27FC236}">
                    <a16:creationId xmlns:a16="http://schemas.microsoft.com/office/drawing/2014/main" id="{22FE0650-B481-455F-B612-B1EE531E9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" y="3449"/>
                <a:ext cx="192" cy="612"/>
              </a:xfrm>
              <a:custGeom>
                <a:avLst/>
                <a:gdLst>
                  <a:gd name="T0" fmla="*/ 74 w 192"/>
                  <a:gd name="T1" fmla="*/ 124 h 612"/>
                  <a:gd name="T2" fmla="*/ 98 w 192"/>
                  <a:gd name="T3" fmla="*/ 124 h 612"/>
                  <a:gd name="T4" fmla="*/ 130 w 192"/>
                  <a:gd name="T5" fmla="*/ 206 h 612"/>
                  <a:gd name="T6" fmla="*/ 192 w 192"/>
                  <a:gd name="T7" fmla="*/ 180 h 612"/>
                  <a:gd name="T8" fmla="*/ 138 w 192"/>
                  <a:gd name="T9" fmla="*/ 48 h 612"/>
                  <a:gd name="T10" fmla="*/ 138 w 192"/>
                  <a:gd name="T11" fmla="*/ 48 h 612"/>
                  <a:gd name="T12" fmla="*/ 138 w 192"/>
                  <a:gd name="T13" fmla="*/ 48 h 612"/>
                  <a:gd name="T14" fmla="*/ 138 w 192"/>
                  <a:gd name="T15" fmla="*/ 48 h 612"/>
                  <a:gd name="T16" fmla="*/ 134 w 192"/>
                  <a:gd name="T17" fmla="*/ 38 h 612"/>
                  <a:gd name="T18" fmla="*/ 128 w 192"/>
                  <a:gd name="T19" fmla="*/ 28 h 612"/>
                  <a:gd name="T20" fmla="*/ 120 w 192"/>
                  <a:gd name="T21" fmla="*/ 20 h 612"/>
                  <a:gd name="T22" fmla="*/ 112 w 192"/>
                  <a:gd name="T23" fmla="*/ 14 h 612"/>
                  <a:gd name="T24" fmla="*/ 104 w 192"/>
                  <a:gd name="T25" fmla="*/ 8 h 612"/>
                  <a:gd name="T26" fmla="*/ 94 w 192"/>
                  <a:gd name="T27" fmla="*/ 4 h 612"/>
                  <a:gd name="T28" fmla="*/ 82 w 192"/>
                  <a:gd name="T29" fmla="*/ 2 h 612"/>
                  <a:gd name="T30" fmla="*/ 72 w 192"/>
                  <a:gd name="T31" fmla="*/ 0 h 612"/>
                  <a:gd name="T32" fmla="*/ 72 w 192"/>
                  <a:gd name="T33" fmla="*/ 0 h 612"/>
                  <a:gd name="T34" fmla="*/ 56 w 192"/>
                  <a:gd name="T35" fmla="*/ 2 h 612"/>
                  <a:gd name="T36" fmla="*/ 44 w 192"/>
                  <a:gd name="T37" fmla="*/ 6 h 612"/>
                  <a:gd name="T38" fmla="*/ 30 w 192"/>
                  <a:gd name="T39" fmla="*/ 14 h 612"/>
                  <a:gd name="T40" fmla="*/ 20 w 192"/>
                  <a:gd name="T41" fmla="*/ 22 h 612"/>
                  <a:gd name="T42" fmla="*/ 12 w 192"/>
                  <a:gd name="T43" fmla="*/ 32 h 612"/>
                  <a:gd name="T44" fmla="*/ 4 w 192"/>
                  <a:gd name="T45" fmla="*/ 44 h 612"/>
                  <a:gd name="T46" fmla="*/ 0 w 192"/>
                  <a:gd name="T47" fmla="*/ 58 h 612"/>
                  <a:gd name="T48" fmla="*/ 0 w 192"/>
                  <a:gd name="T49" fmla="*/ 74 h 612"/>
                  <a:gd name="T50" fmla="*/ 0 w 192"/>
                  <a:gd name="T51" fmla="*/ 74 h 612"/>
                  <a:gd name="T52" fmla="*/ 0 w 192"/>
                  <a:gd name="T53" fmla="*/ 82 h 612"/>
                  <a:gd name="T54" fmla="*/ 32 w 192"/>
                  <a:gd name="T55" fmla="*/ 556 h 612"/>
                  <a:gd name="T56" fmla="*/ 32 w 192"/>
                  <a:gd name="T57" fmla="*/ 556 h 612"/>
                  <a:gd name="T58" fmla="*/ 34 w 192"/>
                  <a:gd name="T59" fmla="*/ 568 h 612"/>
                  <a:gd name="T60" fmla="*/ 36 w 192"/>
                  <a:gd name="T61" fmla="*/ 578 h 612"/>
                  <a:gd name="T62" fmla="*/ 42 w 192"/>
                  <a:gd name="T63" fmla="*/ 588 h 612"/>
                  <a:gd name="T64" fmla="*/ 48 w 192"/>
                  <a:gd name="T65" fmla="*/ 596 h 612"/>
                  <a:gd name="T66" fmla="*/ 56 w 192"/>
                  <a:gd name="T67" fmla="*/ 602 h 612"/>
                  <a:gd name="T68" fmla="*/ 66 w 192"/>
                  <a:gd name="T69" fmla="*/ 608 h 612"/>
                  <a:gd name="T70" fmla="*/ 76 w 192"/>
                  <a:gd name="T71" fmla="*/ 610 h 612"/>
                  <a:gd name="T72" fmla="*/ 88 w 192"/>
                  <a:gd name="T73" fmla="*/ 612 h 612"/>
                  <a:gd name="T74" fmla="*/ 88 w 192"/>
                  <a:gd name="T75" fmla="*/ 612 h 612"/>
                  <a:gd name="T76" fmla="*/ 100 w 192"/>
                  <a:gd name="T77" fmla="*/ 610 h 612"/>
                  <a:gd name="T78" fmla="*/ 110 w 192"/>
                  <a:gd name="T79" fmla="*/ 608 h 612"/>
                  <a:gd name="T80" fmla="*/ 120 w 192"/>
                  <a:gd name="T81" fmla="*/ 602 h 612"/>
                  <a:gd name="T82" fmla="*/ 128 w 192"/>
                  <a:gd name="T83" fmla="*/ 596 h 612"/>
                  <a:gd name="T84" fmla="*/ 134 w 192"/>
                  <a:gd name="T85" fmla="*/ 588 h 612"/>
                  <a:gd name="T86" fmla="*/ 140 w 192"/>
                  <a:gd name="T87" fmla="*/ 578 h 612"/>
                  <a:gd name="T88" fmla="*/ 142 w 192"/>
                  <a:gd name="T89" fmla="*/ 568 h 612"/>
                  <a:gd name="T90" fmla="*/ 144 w 192"/>
                  <a:gd name="T91" fmla="*/ 556 h 612"/>
                  <a:gd name="T92" fmla="*/ 144 w 192"/>
                  <a:gd name="T93" fmla="*/ 290 h 612"/>
                  <a:gd name="T94" fmla="*/ 144 w 192"/>
                  <a:gd name="T95" fmla="*/ 290 h 612"/>
                  <a:gd name="T96" fmla="*/ 136 w 192"/>
                  <a:gd name="T97" fmla="*/ 278 h 612"/>
                  <a:gd name="T98" fmla="*/ 74 w 192"/>
                  <a:gd name="T99" fmla="*/ 124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92" h="612">
                    <a:moveTo>
                      <a:pt x="74" y="124"/>
                    </a:moveTo>
                    <a:lnTo>
                      <a:pt x="98" y="124"/>
                    </a:lnTo>
                    <a:lnTo>
                      <a:pt x="130" y="206"/>
                    </a:lnTo>
                    <a:lnTo>
                      <a:pt x="192" y="180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4" y="38"/>
                    </a:lnTo>
                    <a:lnTo>
                      <a:pt x="128" y="28"/>
                    </a:lnTo>
                    <a:lnTo>
                      <a:pt x="120" y="20"/>
                    </a:lnTo>
                    <a:lnTo>
                      <a:pt x="112" y="14"/>
                    </a:lnTo>
                    <a:lnTo>
                      <a:pt x="104" y="8"/>
                    </a:lnTo>
                    <a:lnTo>
                      <a:pt x="94" y="4"/>
                    </a:lnTo>
                    <a:lnTo>
                      <a:pt x="82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6" y="2"/>
                    </a:lnTo>
                    <a:lnTo>
                      <a:pt x="44" y="6"/>
                    </a:lnTo>
                    <a:lnTo>
                      <a:pt x="30" y="14"/>
                    </a:lnTo>
                    <a:lnTo>
                      <a:pt x="20" y="22"/>
                    </a:lnTo>
                    <a:lnTo>
                      <a:pt x="12" y="32"/>
                    </a:lnTo>
                    <a:lnTo>
                      <a:pt x="4" y="44"/>
                    </a:lnTo>
                    <a:lnTo>
                      <a:pt x="0" y="58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82"/>
                    </a:lnTo>
                    <a:lnTo>
                      <a:pt x="32" y="556"/>
                    </a:lnTo>
                    <a:lnTo>
                      <a:pt x="32" y="556"/>
                    </a:lnTo>
                    <a:lnTo>
                      <a:pt x="34" y="568"/>
                    </a:lnTo>
                    <a:lnTo>
                      <a:pt x="36" y="578"/>
                    </a:lnTo>
                    <a:lnTo>
                      <a:pt x="42" y="588"/>
                    </a:lnTo>
                    <a:lnTo>
                      <a:pt x="48" y="596"/>
                    </a:lnTo>
                    <a:lnTo>
                      <a:pt x="56" y="602"/>
                    </a:lnTo>
                    <a:lnTo>
                      <a:pt x="66" y="608"/>
                    </a:lnTo>
                    <a:lnTo>
                      <a:pt x="76" y="610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100" y="610"/>
                    </a:lnTo>
                    <a:lnTo>
                      <a:pt x="110" y="608"/>
                    </a:lnTo>
                    <a:lnTo>
                      <a:pt x="120" y="602"/>
                    </a:lnTo>
                    <a:lnTo>
                      <a:pt x="128" y="596"/>
                    </a:lnTo>
                    <a:lnTo>
                      <a:pt x="134" y="588"/>
                    </a:lnTo>
                    <a:lnTo>
                      <a:pt x="140" y="578"/>
                    </a:lnTo>
                    <a:lnTo>
                      <a:pt x="142" y="568"/>
                    </a:lnTo>
                    <a:lnTo>
                      <a:pt x="144" y="556"/>
                    </a:lnTo>
                    <a:lnTo>
                      <a:pt x="144" y="290"/>
                    </a:lnTo>
                    <a:lnTo>
                      <a:pt x="144" y="290"/>
                    </a:lnTo>
                    <a:lnTo>
                      <a:pt x="136" y="278"/>
                    </a:lnTo>
                    <a:lnTo>
                      <a:pt x="74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7" name="Freeform 17">
                <a:extLst>
                  <a:ext uri="{FF2B5EF4-FFF2-40B4-BE49-F238E27FC236}">
                    <a16:creationId xmlns:a16="http://schemas.microsoft.com/office/drawing/2014/main" id="{7784BA36-60A6-4F93-BCD0-64F5C5A6C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" y="3261"/>
                <a:ext cx="178" cy="66"/>
              </a:xfrm>
              <a:custGeom>
                <a:avLst/>
                <a:gdLst>
                  <a:gd name="T0" fmla="*/ 178 w 178"/>
                  <a:gd name="T1" fmla="*/ 66 h 66"/>
                  <a:gd name="T2" fmla="*/ 0 w 178"/>
                  <a:gd name="T3" fmla="*/ 66 h 66"/>
                  <a:gd name="T4" fmla="*/ 20 w 178"/>
                  <a:gd name="T5" fmla="*/ 32 h 66"/>
                  <a:gd name="T6" fmla="*/ 6 w 178"/>
                  <a:gd name="T7" fmla="*/ 0 h 66"/>
                  <a:gd name="T8" fmla="*/ 178 w 178"/>
                  <a:gd name="T9" fmla="*/ 34 h 66"/>
                  <a:gd name="T10" fmla="*/ 178 w 178"/>
                  <a:gd name="T1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66">
                    <a:moveTo>
                      <a:pt x="178" y="66"/>
                    </a:moveTo>
                    <a:lnTo>
                      <a:pt x="0" y="66"/>
                    </a:lnTo>
                    <a:lnTo>
                      <a:pt x="20" y="32"/>
                    </a:lnTo>
                    <a:lnTo>
                      <a:pt x="6" y="0"/>
                    </a:lnTo>
                    <a:lnTo>
                      <a:pt x="178" y="34"/>
                    </a:lnTo>
                    <a:lnTo>
                      <a:pt x="178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8" name="Freeform 18">
                <a:extLst>
                  <a:ext uri="{FF2B5EF4-FFF2-40B4-BE49-F238E27FC236}">
                    <a16:creationId xmlns:a16="http://schemas.microsoft.com/office/drawing/2014/main" id="{0F18426F-B6E2-43DF-931C-A2E8FA58BD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" y="3349"/>
                <a:ext cx="146" cy="78"/>
              </a:xfrm>
              <a:custGeom>
                <a:avLst/>
                <a:gdLst>
                  <a:gd name="T0" fmla="*/ 2 w 146"/>
                  <a:gd name="T1" fmla="*/ 0 h 78"/>
                  <a:gd name="T2" fmla="*/ 2 w 146"/>
                  <a:gd name="T3" fmla="*/ 0 h 78"/>
                  <a:gd name="T4" fmla="*/ 0 w 146"/>
                  <a:gd name="T5" fmla="*/ 6 h 78"/>
                  <a:gd name="T6" fmla="*/ 0 w 146"/>
                  <a:gd name="T7" fmla="*/ 6 h 78"/>
                  <a:gd name="T8" fmla="*/ 2 w 146"/>
                  <a:gd name="T9" fmla="*/ 20 h 78"/>
                  <a:gd name="T10" fmla="*/ 6 w 146"/>
                  <a:gd name="T11" fmla="*/ 34 h 78"/>
                  <a:gd name="T12" fmla="*/ 14 w 146"/>
                  <a:gd name="T13" fmla="*/ 46 h 78"/>
                  <a:gd name="T14" fmla="*/ 22 w 146"/>
                  <a:gd name="T15" fmla="*/ 58 h 78"/>
                  <a:gd name="T16" fmla="*/ 32 w 146"/>
                  <a:gd name="T17" fmla="*/ 66 h 78"/>
                  <a:gd name="T18" fmla="*/ 44 w 146"/>
                  <a:gd name="T19" fmla="*/ 72 h 78"/>
                  <a:gd name="T20" fmla="*/ 58 w 146"/>
                  <a:gd name="T21" fmla="*/ 78 h 78"/>
                  <a:gd name="T22" fmla="*/ 74 w 146"/>
                  <a:gd name="T23" fmla="*/ 78 h 78"/>
                  <a:gd name="T24" fmla="*/ 74 w 146"/>
                  <a:gd name="T25" fmla="*/ 78 h 78"/>
                  <a:gd name="T26" fmla="*/ 88 w 146"/>
                  <a:gd name="T27" fmla="*/ 78 h 78"/>
                  <a:gd name="T28" fmla="*/ 102 w 146"/>
                  <a:gd name="T29" fmla="*/ 72 h 78"/>
                  <a:gd name="T30" fmla="*/ 114 w 146"/>
                  <a:gd name="T31" fmla="*/ 66 h 78"/>
                  <a:gd name="T32" fmla="*/ 124 w 146"/>
                  <a:gd name="T33" fmla="*/ 58 h 78"/>
                  <a:gd name="T34" fmla="*/ 134 w 146"/>
                  <a:gd name="T35" fmla="*/ 46 h 78"/>
                  <a:gd name="T36" fmla="*/ 140 w 146"/>
                  <a:gd name="T37" fmla="*/ 34 h 78"/>
                  <a:gd name="T38" fmla="*/ 144 w 146"/>
                  <a:gd name="T39" fmla="*/ 20 h 78"/>
                  <a:gd name="T40" fmla="*/ 146 w 146"/>
                  <a:gd name="T41" fmla="*/ 6 h 78"/>
                  <a:gd name="T42" fmla="*/ 146 w 146"/>
                  <a:gd name="T43" fmla="*/ 6 h 78"/>
                  <a:gd name="T44" fmla="*/ 146 w 146"/>
                  <a:gd name="T45" fmla="*/ 0 h 78"/>
                  <a:gd name="T46" fmla="*/ 2 w 146"/>
                  <a:gd name="T4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6" h="78">
                    <a:moveTo>
                      <a:pt x="2" y="0"/>
                    </a:moveTo>
                    <a:lnTo>
                      <a:pt x="2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20"/>
                    </a:lnTo>
                    <a:lnTo>
                      <a:pt x="6" y="34"/>
                    </a:lnTo>
                    <a:lnTo>
                      <a:pt x="14" y="46"/>
                    </a:lnTo>
                    <a:lnTo>
                      <a:pt x="22" y="58"/>
                    </a:lnTo>
                    <a:lnTo>
                      <a:pt x="32" y="66"/>
                    </a:lnTo>
                    <a:lnTo>
                      <a:pt x="44" y="72"/>
                    </a:lnTo>
                    <a:lnTo>
                      <a:pt x="58" y="78"/>
                    </a:lnTo>
                    <a:lnTo>
                      <a:pt x="74" y="78"/>
                    </a:lnTo>
                    <a:lnTo>
                      <a:pt x="74" y="78"/>
                    </a:lnTo>
                    <a:lnTo>
                      <a:pt x="88" y="78"/>
                    </a:lnTo>
                    <a:lnTo>
                      <a:pt x="102" y="72"/>
                    </a:lnTo>
                    <a:lnTo>
                      <a:pt x="114" y="66"/>
                    </a:lnTo>
                    <a:lnTo>
                      <a:pt x="124" y="58"/>
                    </a:lnTo>
                    <a:lnTo>
                      <a:pt x="134" y="46"/>
                    </a:lnTo>
                    <a:lnTo>
                      <a:pt x="140" y="34"/>
                    </a:lnTo>
                    <a:lnTo>
                      <a:pt x="144" y="20"/>
                    </a:lnTo>
                    <a:lnTo>
                      <a:pt x="146" y="6"/>
                    </a:lnTo>
                    <a:lnTo>
                      <a:pt x="146" y="6"/>
                    </a:lnTo>
                    <a:lnTo>
                      <a:pt x="146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74" name="그룹 73">
              <a:extLst>
                <a:ext uri="{FF2B5EF4-FFF2-40B4-BE49-F238E27FC236}">
                  <a16:creationId xmlns:a16="http://schemas.microsoft.com/office/drawing/2014/main" id="{08A3BEB9-3099-4D6A-9CD9-4EAD3BEA99A9}"/>
                </a:ext>
              </a:extLst>
            </p:cNvPr>
            <p:cNvGrpSpPr/>
            <p:nvPr/>
          </p:nvGrpSpPr>
          <p:grpSpPr>
            <a:xfrm>
              <a:off x="7543227" y="5842552"/>
              <a:ext cx="685269" cy="574976"/>
              <a:chOff x="-2097246" y="1633817"/>
              <a:chExt cx="3018646" cy="2532804"/>
            </a:xfrm>
            <a:solidFill>
              <a:srgbClr val="B4C6E6"/>
            </a:solidFill>
            <a:effectLst/>
          </p:grpSpPr>
          <p:sp>
            <p:nvSpPr>
              <p:cNvPr id="145" name="자유형: 도형 144">
                <a:extLst>
                  <a:ext uri="{FF2B5EF4-FFF2-40B4-BE49-F238E27FC236}">
                    <a16:creationId xmlns:a16="http://schemas.microsoft.com/office/drawing/2014/main" id="{E201A1DB-C591-4BC8-BA32-7B24A82B05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33426" y="2117676"/>
                <a:ext cx="790656" cy="768601"/>
              </a:xfrm>
              <a:custGeom>
                <a:avLst/>
                <a:gdLst>
                  <a:gd name="connsiteX0" fmla="*/ 364540 w 790656"/>
                  <a:gd name="connsiteY0" fmla="*/ 0 h 768601"/>
                  <a:gd name="connsiteX1" fmla="*/ 392417 w 790656"/>
                  <a:gd name="connsiteY1" fmla="*/ 0 h 768601"/>
                  <a:gd name="connsiteX2" fmla="*/ 460117 w 790656"/>
                  <a:gd name="connsiteY2" fmla="*/ 19912 h 768601"/>
                  <a:gd name="connsiteX3" fmla="*/ 509897 w 790656"/>
                  <a:gd name="connsiteY3" fmla="*/ 39824 h 768601"/>
                  <a:gd name="connsiteX4" fmla="*/ 557686 w 790656"/>
                  <a:gd name="connsiteY4" fmla="*/ 69692 h 768601"/>
                  <a:gd name="connsiteX5" fmla="*/ 597510 w 790656"/>
                  <a:gd name="connsiteY5" fmla="*/ 107525 h 768601"/>
                  <a:gd name="connsiteX6" fmla="*/ 635343 w 790656"/>
                  <a:gd name="connsiteY6" fmla="*/ 147349 h 768601"/>
                  <a:gd name="connsiteX7" fmla="*/ 655255 w 790656"/>
                  <a:gd name="connsiteY7" fmla="*/ 185181 h 768601"/>
                  <a:gd name="connsiteX8" fmla="*/ 693087 w 790656"/>
                  <a:gd name="connsiteY8" fmla="*/ 252882 h 768601"/>
                  <a:gd name="connsiteX9" fmla="*/ 790656 w 790656"/>
                  <a:gd name="connsiteY9" fmla="*/ 613288 h 768601"/>
                  <a:gd name="connsiteX10" fmla="*/ 790656 w 790656"/>
                  <a:gd name="connsiteY10" fmla="*/ 621253 h 768601"/>
                  <a:gd name="connsiteX11" fmla="*/ 790656 w 790656"/>
                  <a:gd name="connsiteY11" fmla="*/ 641165 h 768601"/>
                  <a:gd name="connsiteX12" fmla="*/ 780700 w 790656"/>
                  <a:gd name="connsiteY12" fmla="*/ 690945 h 768601"/>
                  <a:gd name="connsiteX13" fmla="*/ 762779 w 790656"/>
                  <a:gd name="connsiteY13" fmla="*/ 728777 h 768601"/>
                  <a:gd name="connsiteX14" fmla="*/ 722955 w 790656"/>
                  <a:gd name="connsiteY14" fmla="*/ 758645 h 768601"/>
                  <a:gd name="connsiteX15" fmla="*/ 665211 w 790656"/>
                  <a:gd name="connsiteY15" fmla="*/ 768601 h 768601"/>
                  <a:gd name="connsiteX16" fmla="*/ 159446 w 790656"/>
                  <a:gd name="connsiteY16" fmla="*/ 768601 h 768601"/>
                  <a:gd name="connsiteX17" fmla="*/ 131570 w 790656"/>
                  <a:gd name="connsiteY17" fmla="*/ 768601 h 768601"/>
                  <a:gd name="connsiteX18" fmla="*/ 101702 w 790656"/>
                  <a:gd name="connsiteY18" fmla="*/ 768601 h 768601"/>
                  <a:gd name="connsiteX19" fmla="*/ 81790 w 790656"/>
                  <a:gd name="connsiteY19" fmla="*/ 748689 h 768601"/>
                  <a:gd name="connsiteX20" fmla="*/ 63869 w 790656"/>
                  <a:gd name="connsiteY20" fmla="*/ 738733 h 768601"/>
                  <a:gd name="connsiteX21" fmla="*/ 43957 w 790656"/>
                  <a:gd name="connsiteY21" fmla="*/ 708865 h 768601"/>
                  <a:gd name="connsiteX22" fmla="*/ 34001 w 790656"/>
                  <a:gd name="connsiteY22" fmla="*/ 690945 h 768601"/>
                  <a:gd name="connsiteX23" fmla="*/ 34001 w 790656"/>
                  <a:gd name="connsiteY23" fmla="*/ 671033 h 768601"/>
                  <a:gd name="connsiteX24" fmla="*/ 43957 w 790656"/>
                  <a:gd name="connsiteY24" fmla="*/ 631209 h 768601"/>
                  <a:gd name="connsiteX25" fmla="*/ 63869 w 790656"/>
                  <a:gd name="connsiteY25" fmla="*/ 603332 h 768601"/>
                  <a:gd name="connsiteX26" fmla="*/ 81790 w 790656"/>
                  <a:gd name="connsiteY26" fmla="*/ 583420 h 768601"/>
                  <a:gd name="connsiteX27" fmla="*/ 101702 w 790656"/>
                  <a:gd name="connsiteY27" fmla="*/ 573464 h 768601"/>
                  <a:gd name="connsiteX28" fmla="*/ 131570 w 790656"/>
                  <a:gd name="connsiteY28" fmla="*/ 573464 h 768601"/>
                  <a:gd name="connsiteX29" fmla="*/ 209226 w 790656"/>
                  <a:gd name="connsiteY29" fmla="*/ 573464 h 768601"/>
                  <a:gd name="connsiteX30" fmla="*/ 247059 w 790656"/>
                  <a:gd name="connsiteY30" fmla="*/ 573464 h 768601"/>
                  <a:gd name="connsiteX31" fmla="*/ 452152 w 790656"/>
                  <a:gd name="connsiteY31" fmla="*/ 573464 h 768601"/>
                  <a:gd name="connsiteX32" fmla="*/ 529809 w 790656"/>
                  <a:gd name="connsiteY32" fmla="*/ 573464 h 768601"/>
                  <a:gd name="connsiteX33" fmla="*/ 499941 w 790656"/>
                  <a:gd name="connsiteY33" fmla="*/ 457975 h 768601"/>
                  <a:gd name="connsiteX34" fmla="*/ 480029 w 790656"/>
                  <a:gd name="connsiteY34" fmla="*/ 438063 h 768601"/>
                  <a:gd name="connsiteX35" fmla="*/ 452152 w 790656"/>
                  <a:gd name="connsiteY35" fmla="*/ 428107 h 768601"/>
                  <a:gd name="connsiteX36" fmla="*/ 432240 w 790656"/>
                  <a:gd name="connsiteY36" fmla="*/ 448019 h 768601"/>
                  <a:gd name="connsiteX37" fmla="*/ 432240 w 790656"/>
                  <a:gd name="connsiteY37" fmla="*/ 475896 h 768601"/>
                  <a:gd name="connsiteX38" fmla="*/ 442196 w 790656"/>
                  <a:gd name="connsiteY38" fmla="*/ 515719 h 768601"/>
                  <a:gd name="connsiteX39" fmla="*/ 237103 w 790656"/>
                  <a:gd name="connsiteY39" fmla="*/ 515719 h 768601"/>
                  <a:gd name="connsiteX40" fmla="*/ 235234 w 790656"/>
                  <a:gd name="connsiteY40" fmla="*/ 504350 h 768601"/>
                  <a:gd name="connsiteX41" fmla="*/ 76200 w 790656"/>
                  <a:gd name="connsiteY41" fmla="*/ 501699 h 768601"/>
                  <a:gd name="connsiteX42" fmla="*/ 0 w 790656"/>
                  <a:gd name="connsiteY42" fmla="*/ 584249 h 768601"/>
                  <a:gd name="connsiteX43" fmla="*/ 41275 w 790656"/>
                  <a:gd name="connsiteY43" fmla="*/ 247699 h 768601"/>
                  <a:gd name="connsiteX44" fmla="*/ 107950 w 790656"/>
                  <a:gd name="connsiteY44" fmla="*/ 136574 h 768601"/>
                  <a:gd name="connsiteX45" fmla="*/ 250936 w 790656"/>
                  <a:gd name="connsiteY45" fmla="*/ 115278 h 768601"/>
                  <a:gd name="connsiteX46" fmla="*/ 247059 w 790656"/>
                  <a:gd name="connsiteY46" fmla="*/ 107525 h 768601"/>
                  <a:gd name="connsiteX47" fmla="*/ 304804 w 790656"/>
                  <a:gd name="connsiteY47" fmla="*/ 59736 h 768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790656" h="768601">
                    <a:moveTo>
                      <a:pt x="364540" y="0"/>
                    </a:moveTo>
                    <a:lnTo>
                      <a:pt x="392417" y="0"/>
                    </a:lnTo>
                    <a:lnTo>
                      <a:pt x="460117" y="19912"/>
                    </a:lnTo>
                    <a:lnTo>
                      <a:pt x="509897" y="39824"/>
                    </a:lnTo>
                    <a:lnTo>
                      <a:pt x="557686" y="69692"/>
                    </a:lnTo>
                    <a:lnTo>
                      <a:pt x="597510" y="107525"/>
                    </a:lnTo>
                    <a:lnTo>
                      <a:pt x="635343" y="147349"/>
                    </a:lnTo>
                    <a:lnTo>
                      <a:pt x="655255" y="185181"/>
                    </a:lnTo>
                    <a:lnTo>
                      <a:pt x="693087" y="252882"/>
                    </a:lnTo>
                    <a:lnTo>
                      <a:pt x="790656" y="613288"/>
                    </a:lnTo>
                    <a:lnTo>
                      <a:pt x="790656" y="621253"/>
                    </a:lnTo>
                    <a:lnTo>
                      <a:pt x="790656" y="641165"/>
                    </a:lnTo>
                    <a:lnTo>
                      <a:pt x="780700" y="690945"/>
                    </a:lnTo>
                    <a:lnTo>
                      <a:pt x="762779" y="728777"/>
                    </a:lnTo>
                    <a:lnTo>
                      <a:pt x="722955" y="758645"/>
                    </a:lnTo>
                    <a:lnTo>
                      <a:pt x="665211" y="768601"/>
                    </a:lnTo>
                    <a:lnTo>
                      <a:pt x="159446" y="768601"/>
                    </a:lnTo>
                    <a:lnTo>
                      <a:pt x="131570" y="768601"/>
                    </a:lnTo>
                    <a:lnTo>
                      <a:pt x="101702" y="768601"/>
                    </a:lnTo>
                    <a:lnTo>
                      <a:pt x="81790" y="748689"/>
                    </a:lnTo>
                    <a:lnTo>
                      <a:pt x="63869" y="738733"/>
                    </a:lnTo>
                    <a:lnTo>
                      <a:pt x="43957" y="708865"/>
                    </a:lnTo>
                    <a:lnTo>
                      <a:pt x="34001" y="690945"/>
                    </a:lnTo>
                    <a:lnTo>
                      <a:pt x="34001" y="671033"/>
                    </a:lnTo>
                    <a:lnTo>
                      <a:pt x="43957" y="631209"/>
                    </a:lnTo>
                    <a:lnTo>
                      <a:pt x="63869" y="603332"/>
                    </a:lnTo>
                    <a:lnTo>
                      <a:pt x="81790" y="583420"/>
                    </a:lnTo>
                    <a:lnTo>
                      <a:pt x="101702" y="573464"/>
                    </a:lnTo>
                    <a:lnTo>
                      <a:pt x="131570" y="573464"/>
                    </a:lnTo>
                    <a:lnTo>
                      <a:pt x="209226" y="573464"/>
                    </a:lnTo>
                    <a:lnTo>
                      <a:pt x="247059" y="573464"/>
                    </a:lnTo>
                    <a:lnTo>
                      <a:pt x="452152" y="573464"/>
                    </a:lnTo>
                    <a:lnTo>
                      <a:pt x="529809" y="573464"/>
                    </a:lnTo>
                    <a:lnTo>
                      <a:pt x="499941" y="457975"/>
                    </a:lnTo>
                    <a:lnTo>
                      <a:pt x="480029" y="438063"/>
                    </a:lnTo>
                    <a:lnTo>
                      <a:pt x="452152" y="428107"/>
                    </a:lnTo>
                    <a:lnTo>
                      <a:pt x="432240" y="448019"/>
                    </a:lnTo>
                    <a:lnTo>
                      <a:pt x="432240" y="475896"/>
                    </a:lnTo>
                    <a:lnTo>
                      <a:pt x="442196" y="515719"/>
                    </a:lnTo>
                    <a:lnTo>
                      <a:pt x="237103" y="515719"/>
                    </a:lnTo>
                    <a:lnTo>
                      <a:pt x="235234" y="504350"/>
                    </a:lnTo>
                    <a:lnTo>
                      <a:pt x="76200" y="501699"/>
                    </a:lnTo>
                    <a:lnTo>
                      <a:pt x="0" y="584249"/>
                    </a:lnTo>
                    <a:lnTo>
                      <a:pt x="41275" y="247699"/>
                    </a:lnTo>
                    <a:lnTo>
                      <a:pt x="107950" y="136574"/>
                    </a:lnTo>
                    <a:lnTo>
                      <a:pt x="250936" y="115278"/>
                    </a:lnTo>
                    <a:lnTo>
                      <a:pt x="247059" y="107525"/>
                    </a:lnTo>
                    <a:lnTo>
                      <a:pt x="304804" y="597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146" name="그룹 145">
                <a:extLst>
                  <a:ext uri="{FF2B5EF4-FFF2-40B4-BE49-F238E27FC236}">
                    <a16:creationId xmlns:a16="http://schemas.microsoft.com/office/drawing/2014/main" id="{CE2A4B63-4EB2-4108-8A5A-3DF3F9F36B4B}"/>
                  </a:ext>
                </a:extLst>
              </p:cNvPr>
              <p:cNvGrpSpPr/>
              <p:nvPr/>
            </p:nvGrpSpPr>
            <p:grpSpPr>
              <a:xfrm>
                <a:off x="-2097246" y="1633817"/>
                <a:ext cx="3018646" cy="2532804"/>
                <a:chOff x="-2097246" y="1633817"/>
                <a:chExt cx="3018646" cy="2532804"/>
              </a:xfrm>
              <a:grpFill/>
            </p:grpSpPr>
            <p:sp>
              <p:nvSpPr>
                <p:cNvPr id="147" name="Freeform 15">
                  <a:extLst>
                    <a:ext uri="{FF2B5EF4-FFF2-40B4-BE49-F238E27FC236}">
                      <a16:creationId xmlns:a16="http://schemas.microsoft.com/office/drawing/2014/main" id="{628569D5-FE9B-49B5-A471-75D481FCC3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2097246" y="2934070"/>
                  <a:ext cx="3018646" cy="1232551"/>
                </a:xfrm>
                <a:custGeom>
                  <a:avLst/>
                  <a:gdLst>
                    <a:gd name="T0" fmla="*/ 1433 w 1516"/>
                    <a:gd name="T1" fmla="*/ 0 h 619"/>
                    <a:gd name="T2" fmla="*/ 83 w 1516"/>
                    <a:gd name="T3" fmla="*/ 0 h 619"/>
                    <a:gd name="T4" fmla="*/ 0 w 1516"/>
                    <a:gd name="T5" fmla="*/ 0 h 619"/>
                    <a:gd name="T6" fmla="*/ 0 w 1516"/>
                    <a:gd name="T7" fmla="*/ 102 h 619"/>
                    <a:gd name="T8" fmla="*/ 83 w 1516"/>
                    <a:gd name="T9" fmla="*/ 102 h 619"/>
                    <a:gd name="T10" fmla="*/ 83 w 1516"/>
                    <a:gd name="T11" fmla="*/ 619 h 619"/>
                    <a:gd name="T12" fmla="*/ 1433 w 1516"/>
                    <a:gd name="T13" fmla="*/ 619 h 619"/>
                    <a:gd name="T14" fmla="*/ 1433 w 1516"/>
                    <a:gd name="T15" fmla="*/ 102 h 619"/>
                    <a:gd name="T16" fmla="*/ 1516 w 1516"/>
                    <a:gd name="T17" fmla="*/ 102 h 619"/>
                    <a:gd name="T18" fmla="*/ 1516 w 1516"/>
                    <a:gd name="T19" fmla="*/ 0 h 619"/>
                    <a:gd name="T20" fmla="*/ 1433 w 1516"/>
                    <a:gd name="T21" fmla="*/ 0 h 619"/>
                    <a:gd name="T22" fmla="*/ 1433 w 1516"/>
                    <a:gd name="T23" fmla="*/ 0 h 6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16" h="619">
                      <a:moveTo>
                        <a:pt x="1433" y="0"/>
                      </a:moveTo>
                      <a:lnTo>
                        <a:pt x="83" y="0"/>
                      </a:lnTo>
                      <a:lnTo>
                        <a:pt x="0" y="0"/>
                      </a:lnTo>
                      <a:lnTo>
                        <a:pt x="0" y="102"/>
                      </a:lnTo>
                      <a:lnTo>
                        <a:pt x="83" y="102"/>
                      </a:lnTo>
                      <a:lnTo>
                        <a:pt x="83" y="619"/>
                      </a:lnTo>
                      <a:lnTo>
                        <a:pt x="1433" y="619"/>
                      </a:lnTo>
                      <a:lnTo>
                        <a:pt x="1433" y="102"/>
                      </a:lnTo>
                      <a:lnTo>
                        <a:pt x="1516" y="102"/>
                      </a:lnTo>
                      <a:lnTo>
                        <a:pt x="1516" y="0"/>
                      </a:lnTo>
                      <a:lnTo>
                        <a:pt x="1433" y="0"/>
                      </a:lnTo>
                      <a:lnTo>
                        <a:pt x="143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48" name="Freeform 6">
                  <a:extLst>
                    <a:ext uri="{FF2B5EF4-FFF2-40B4-BE49-F238E27FC236}">
                      <a16:creationId xmlns:a16="http://schemas.microsoft.com/office/drawing/2014/main" id="{EAD70EA0-21B3-428D-9D0F-61710892EA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80188" y="2332731"/>
                  <a:ext cx="310625" cy="553555"/>
                </a:xfrm>
                <a:custGeom>
                  <a:avLst/>
                  <a:gdLst>
                    <a:gd name="T0" fmla="*/ 131 w 156"/>
                    <a:gd name="T1" fmla="*/ 180 h 278"/>
                    <a:gd name="T2" fmla="*/ 156 w 156"/>
                    <a:gd name="T3" fmla="*/ 5 h 278"/>
                    <a:gd name="T4" fmla="*/ 156 w 156"/>
                    <a:gd name="T5" fmla="*/ 5 h 278"/>
                    <a:gd name="T6" fmla="*/ 151 w 156"/>
                    <a:gd name="T7" fmla="*/ 0 h 278"/>
                    <a:gd name="T8" fmla="*/ 0 w 156"/>
                    <a:gd name="T9" fmla="*/ 278 h 278"/>
                    <a:gd name="T10" fmla="*/ 131 w 156"/>
                    <a:gd name="T11" fmla="*/ 278 h 278"/>
                    <a:gd name="T12" fmla="*/ 131 w 156"/>
                    <a:gd name="T13" fmla="*/ 278 h 278"/>
                    <a:gd name="T14" fmla="*/ 121 w 156"/>
                    <a:gd name="T15" fmla="*/ 258 h 278"/>
                    <a:gd name="T16" fmla="*/ 112 w 156"/>
                    <a:gd name="T17" fmla="*/ 229 h 278"/>
                    <a:gd name="T18" fmla="*/ 112 w 156"/>
                    <a:gd name="T19" fmla="*/ 229 h 278"/>
                    <a:gd name="T20" fmla="*/ 117 w 156"/>
                    <a:gd name="T21" fmla="*/ 204 h 278"/>
                    <a:gd name="T22" fmla="*/ 131 w 156"/>
                    <a:gd name="T23" fmla="*/ 180 h 278"/>
                    <a:gd name="T24" fmla="*/ 131 w 156"/>
                    <a:gd name="T25" fmla="*/ 18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6" h="278">
                      <a:moveTo>
                        <a:pt x="131" y="180"/>
                      </a:moveTo>
                      <a:lnTo>
                        <a:pt x="156" y="5"/>
                      </a:lnTo>
                      <a:lnTo>
                        <a:pt x="156" y="5"/>
                      </a:lnTo>
                      <a:lnTo>
                        <a:pt x="151" y="0"/>
                      </a:lnTo>
                      <a:lnTo>
                        <a:pt x="0" y="278"/>
                      </a:lnTo>
                      <a:lnTo>
                        <a:pt x="131" y="278"/>
                      </a:lnTo>
                      <a:lnTo>
                        <a:pt x="131" y="278"/>
                      </a:lnTo>
                      <a:lnTo>
                        <a:pt x="121" y="258"/>
                      </a:lnTo>
                      <a:lnTo>
                        <a:pt x="112" y="229"/>
                      </a:lnTo>
                      <a:lnTo>
                        <a:pt x="112" y="229"/>
                      </a:lnTo>
                      <a:lnTo>
                        <a:pt x="117" y="204"/>
                      </a:lnTo>
                      <a:lnTo>
                        <a:pt x="131" y="180"/>
                      </a:lnTo>
                      <a:lnTo>
                        <a:pt x="131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49" name="Freeform 8">
                  <a:extLst>
                    <a:ext uri="{FF2B5EF4-FFF2-40B4-BE49-F238E27FC236}">
                      <a16:creationId xmlns:a16="http://schemas.microsoft.com/office/drawing/2014/main" id="{EBFD1C15-9021-4140-B482-3C26CE7861E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42352" y="1633817"/>
                  <a:ext cx="583418" cy="571473"/>
                </a:xfrm>
                <a:custGeom>
                  <a:avLst/>
                  <a:gdLst>
                    <a:gd name="T0" fmla="*/ 29 w 293"/>
                    <a:gd name="T1" fmla="*/ 224 h 287"/>
                    <a:gd name="T2" fmla="*/ 29 w 293"/>
                    <a:gd name="T3" fmla="*/ 224 h 287"/>
                    <a:gd name="T4" fmla="*/ 39 w 293"/>
                    <a:gd name="T5" fmla="*/ 219 h 287"/>
                    <a:gd name="T6" fmla="*/ 39 w 293"/>
                    <a:gd name="T7" fmla="*/ 219 h 287"/>
                    <a:gd name="T8" fmla="*/ 44 w 293"/>
                    <a:gd name="T9" fmla="*/ 214 h 287"/>
                    <a:gd name="T10" fmla="*/ 54 w 293"/>
                    <a:gd name="T11" fmla="*/ 214 h 287"/>
                    <a:gd name="T12" fmla="*/ 59 w 293"/>
                    <a:gd name="T13" fmla="*/ 209 h 287"/>
                    <a:gd name="T14" fmla="*/ 68 w 293"/>
                    <a:gd name="T15" fmla="*/ 209 h 287"/>
                    <a:gd name="T16" fmla="*/ 68 w 293"/>
                    <a:gd name="T17" fmla="*/ 209 h 287"/>
                    <a:gd name="T18" fmla="*/ 68 w 293"/>
                    <a:gd name="T19" fmla="*/ 209 h 287"/>
                    <a:gd name="T20" fmla="*/ 73 w 293"/>
                    <a:gd name="T21" fmla="*/ 209 h 287"/>
                    <a:gd name="T22" fmla="*/ 83 w 293"/>
                    <a:gd name="T23" fmla="*/ 209 h 287"/>
                    <a:gd name="T24" fmla="*/ 88 w 293"/>
                    <a:gd name="T25" fmla="*/ 209 h 287"/>
                    <a:gd name="T26" fmla="*/ 98 w 293"/>
                    <a:gd name="T27" fmla="*/ 214 h 287"/>
                    <a:gd name="T28" fmla="*/ 98 w 293"/>
                    <a:gd name="T29" fmla="*/ 214 h 287"/>
                    <a:gd name="T30" fmla="*/ 98 w 293"/>
                    <a:gd name="T31" fmla="*/ 214 h 287"/>
                    <a:gd name="T32" fmla="*/ 98 w 293"/>
                    <a:gd name="T33" fmla="*/ 214 h 287"/>
                    <a:gd name="T34" fmla="*/ 112 w 293"/>
                    <a:gd name="T35" fmla="*/ 219 h 287"/>
                    <a:gd name="T36" fmla="*/ 137 w 293"/>
                    <a:gd name="T37" fmla="*/ 243 h 287"/>
                    <a:gd name="T38" fmla="*/ 141 w 293"/>
                    <a:gd name="T39" fmla="*/ 243 h 287"/>
                    <a:gd name="T40" fmla="*/ 146 w 293"/>
                    <a:gd name="T41" fmla="*/ 258 h 287"/>
                    <a:gd name="T42" fmla="*/ 151 w 293"/>
                    <a:gd name="T43" fmla="*/ 273 h 287"/>
                    <a:gd name="T44" fmla="*/ 156 w 293"/>
                    <a:gd name="T45" fmla="*/ 287 h 287"/>
                    <a:gd name="T46" fmla="*/ 200 w 293"/>
                    <a:gd name="T47" fmla="*/ 278 h 287"/>
                    <a:gd name="T48" fmla="*/ 229 w 293"/>
                    <a:gd name="T49" fmla="*/ 263 h 287"/>
                    <a:gd name="T50" fmla="*/ 249 w 293"/>
                    <a:gd name="T51" fmla="*/ 243 h 287"/>
                    <a:gd name="T52" fmla="*/ 254 w 293"/>
                    <a:gd name="T53" fmla="*/ 243 h 287"/>
                    <a:gd name="T54" fmla="*/ 283 w 293"/>
                    <a:gd name="T55" fmla="*/ 200 h 287"/>
                    <a:gd name="T56" fmla="*/ 293 w 293"/>
                    <a:gd name="T57" fmla="*/ 141 h 287"/>
                    <a:gd name="T58" fmla="*/ 293 w 293"/>
                    <a:gd name="T59" fmla="*/ 126 h 287"/>
                    <a:gd name="T60" fmla="*/ 283 w 293"/>
                    <a:gd name="T61" fmla="*/ 102 h 287"/>
                    <a:gd name="T62" fmla="*/ 263 w 293"/>
                    <a:gd name="T63" fmla="*/ 58 h 287"/>
                    <a:gd name="T64" fmla="*/ 229 w 293"/>
                    <a:gd name="T65" fmla="*/ 24 h 287"/>
                    <a:gd name="T66" fmla="*/ 185 w 293"/>
                    <a:gd name="T67" fmla="*/ 5 h 287"/>
                    <a:gd name="T68" fmla="*/ 161 w 293"/>
                    <a:gd name="T69" fmla="*/ 0 h 287"/>
                    <a:gd name="T70" fmla="*/ 156 w 293"/>
                    <a:gd name="T71" fmla="*/ 0 h 287"/>
                    <a:gd name="T72" fmla="*/ 146 w 293"/>
                    <a:gd name="T73" fmla="*/ 0 h 287"/>
                    <a:gd name="T74" fmla="*/ 146 w 293"/>
                    <a:gd name="T75" fmla="*/ 0 h 287"/>
                    <a:gd name="T76" fmla="*/ 88 w 293"/>
                    <a:gd name="T77" fmla="*/ 9 h 287"/>
                    <a:gd name="T78" fmla="*/ 44 w 293"/>
                    <a:gd name="T79" fmla="*/ 39 h 287"/>
                    <a:gd name="T80" fmla="*/ 15 w 293"/>
                    <a:gd name="T81" fmla="*/ 87 h 287"/>
                    <a:gd name="T82" fmla="*/ 0 w 293"/>
                    <a:gd name="T83" fmla="*/ 141 h 287"/>
                    <a:gd name="T84" fmla="*/ 5 w 293"/>
                    <a:gd name="T85" fmla="*/ 165 h 287"/>
                    <a:gd name="T86" fmla="*/ 15 w 293"/>
                    <a:gd name="T87" fmla="*/ 209 h 287"/>
                    <a:gd name="T88" fmla="*/ 29 w 293"/>
                    <a:gd name="T89" fmla="*/ 224 h 287"/>
                    <a:gd name="T90" fmla="*/ 29 w 293"/>
                    <a:gd name="T91" fmla="*/ 224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93" h="287">
                      <a:moveTo>
                        <a:pt x="29" y="224"/>
                      </a:move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44" y="214"/>
                      </a:lnTo>
                      <a:lnTo>
                        <a:pt x="44" y="214"/>
                      </a:lnTo>
                      <a:lnTo>
                        <a:pt x="54" y="214"/>
                      </a:lnTo>
                      <a:lnTo>
                        <a:pt x="54" y="214"/>
                      </a:lnTo>
                      <a:lnTo>
                        <a:pt x="59" y="209"/>
                      </a:lnTo>
                      <a:lnTo>
                        <a:pt x="59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73" y="209"/>
                      </a:lnTo>
                      <a:lnTo>
                        <a:pt x="73" y="209"/>
                      </a:lnTo>
                      <a:lnTo>
                        <a:pt x="83" y="209"/>
                      </a:lnTo>
                      <a:lnTo>
                        <a:pt x="83" y="209"/>
                      </a:lnTo>
                      <a:lnTo>
                        <a:pt x="88" y="209"/>
                      </a:lnTo>
                      <a:lnTo>
                        <a:pt x="88" y="209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112" y="219"/>
                      </a:lnTo>
                      <a:lnTo>
                        <a:pt x="112" y="219"/>
                      </a:lnTo>
                      <a:lnTo>
                        <a:pt x="127" y="229"/>
                      </a:lnTo>
                      <a:lnTo>
                        <a:pt x="137" y="243"/>
                      </a:lnTo>
                      <a:lnTo>
                        <a:pt x="137" y="243"/>
                      </a:lnTo>
                      <a:lnTo>
                        <a:pt x="141" y="243"/>
                      </a:lnTo>
                      <a:lnTo>
                        <a:pt x="141" y="243"/>
                      </a:lnTo>
                      <a:lnTo>
                        <a:pt x="146" y="258"/>
                      </a:lnTo>
                      <a:lnTo>
                        <a:pt x="151" y="273"/>
                      </a:lnTo>
                      <a:lnTo>
                        <a:pt x="151" y="273"/>
                      </a:lnTo>
                      <a:lnTo>
                        <a:pt x="156" y="287"/>
                      </a:lnTo>
                      <a:lnTo>
                        <a:pt x="156" y="287"/>
                      </a:lnTo>
                      <a:lnTo>
                        <a:pt x="180" y="282"/>
                      </a:lnTo>
                      <a:lnTo>
                        <a:pt x="200" y="278"/>
                      </a:lnTo>
                      <a:lnTo>
                        <a:pt x="200" y="278"/>
                      </a:lnTo>
                      <a:lnTo>
                        <a:pt x="229" y="263"/>
                      </a:lnTo>
                      <a:lnTo>
                        <a:pt x="249" y="243"/>
                      </a:lnTo>
                      <a:lnTo>
                        <a:pt x="249" y="243"/>
                      </a:lnTo>
                      <a:lnTo>
                        <a:pt x="254" y="243"/>
                      </a:lnTo>
                      <a:lnTo>
                        <a:pt x="254" y="243"/>
                      </a:lnTo>
                      <a:lnTo>
                        <a:pt x="268" y="219"/>
                      </a:lnTo>
                      <a:lnTo>
                        <a:pt x="283" y="200"/>
                      </a:lnTo>
                      <a:lnTo>
                        <a:pt x="288" y="170"/>
                      </a:lnTo>
                      <a:lnTo>
                        <a:pt x="293" y="141"/>
                      </a:lnTo>
                      <a:lnTo>
                        <a:pt x="293" y="141"/>
                      </a:lnTo>
                      <a:lnTo>
                        <a:pt x="293" y="126"/>
                      </a:lnTo>
                      <a:lnTo>
                        <a:pt x="293" y="126"/>
                      </a:lnTo>
                      <a:lnTo>
                        <a:pt x="283" y="102"/>
                      </a:lnTo>
                      <a:lnTo>
                        <a:pt x="278" y="78"/>
                      </a:lnTo>
                      <a:lnTo>
                        <a:pt x="263" y="58"/>
                      </a:lnTo>
                      <a:lnTo>
                        <a:pt x="249" y="39"/>
                      </a:lnTo>
                      <a:lnTo>
                        <a:pt x="229" y="24"/>
                      </a:lnTo>
                      <a:lnTo>
                        <a:pt x="210" y="14"/>
                      </a:lnTo>
                      <a:lnTo>
                        <a:pt x="185" y="5"/>
                      </a:lnTo>
                      <a:lnTo>
                        <a:pt x="161" y="0"/>
                      </a:lnTo>
                      <a:lnTo>
                        <a:pt x="161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17" y="0"/>
                      </a:lnTo>
                      <a:lnTo>
                        <a:pt x="88" y="9"/>
                      </a:lnTo>
                      <a:lnTo>
                        <a:pt x="63" y="24"/>
                      </a:lnTo>
                      <a:lnTo>
                        <a:pt x="44" y="39"/>
                      </a:lnTo>
                      <a:lnTo>
                        <a:pt x="24" y="63"/>
                      </a:lnTo>
                      <a:lnTo>
                        <a:pt x="15" y="87"/>
                      </a:lnTo>
                      <a:lnTo>
                        <a:pt x="5" y="112"/>
                      </a:lnTo>
                      <a:lnTo>
                        <a:pt x="0" y="141"/>
                      </a:lnTo>
                      <a:lnTo>
                        <a:pt x="0" y="141"/>
                      </a:lnTo>
                      <a:lnTo>
                        <a:pt x="5" y="165"/>
                      </a:lnTo>
                      <a:lnTo>
                        <a:pt x="10" y="185"/>
                      </a:lnTo>
                      <a:lnTo>
                        <a:pt x="15" y="209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50" name="Freeform 10">
                  <a:extLst>
                    <a:ext uri="{FF2B5EF4-FFF2-40B4-BE49-F238E27FC236}">
                      <a16:creationId xmlns:a16="http://schemas.microsoft.com/office/drawing/2014/main" id="{75E3F2E8-7AED-44B4-986D-FB35701162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33051" y="2127633"/>
                  <a:ext cx="310625" cy="563507"/>
                </a:xfrm>
                <a:custGeom>
                  <a:avLst/>
                  <a:gdLst>
                    <a:gd name="T0" fmla="*/ 34 w 156"/>
                    <a:gd name="T1" fmla="*/ 122 h 283"/>
                    <a:gd name="T2" fmla="*/ 0 w 156"/>
                    <a:gd name="T3" fmla="*/ 283 h 283"/>
                    <a:gd name="T4" fmla="*/ 156 w 156"/>
                    <a:gd name="T5" fmla="*/ 0 h 283"/>
                    <a:gd name="T6" fmla="*/ 156 w 156"/>
                    <a:gd name="T7" fmla="*/ 0 h 283"/>
                    <a:gd name="T8" fmla="*/ 127 w 156"/>
                    <a:gd name="T9" fmla="*/ 10 h 283"/>
                    <a:gd name="T10" fmla="*/ 107 w 156"/>
                    <a:gd name="T11" fmla="*/ 25 h 283"/>
                    <a:gd name="T12" fmla="*/ 88 w 156"/>
                    <a:gd name="T13" fmla="*/ 39 h 283"/>
                    <a:gd name="T14" fmla="*/ 68 w 156"/>
                    <a:gd name="T15" fmla="*/ 54 h 283"/>
                    <a:gd name="T16" fmla="*/ 44 w 156"/>
                    <a:gd name="T17" fmla="*/ 88 h 283"/>
                    <a:gd name="T18" fmla="*/ 34 w 156"/>
                    <a:gd name="T19" fmla="*/ 122 h 283"/>
                    <a:gd name="T20" fmla="*/ 34 w 156"/>
                    <a:gd name="T21" fmla="*/ 122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6" h="283">
                      <a:moveTo>
                        <a:pt x="34" y="122"/>
                      </a:moveTo>
                      <a:lnTo>
                        <a:pt x="0" y="283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27" y="10"/>
                      </a:lnTo>
                      <a:lnTo>
                        <a:pt x="107" y="25"/>
                      </a:lnTo>
                      <a:lnTo>
                        <a:pt x="88" y="39"/>
                      </a:lnTo>
                      <a:lnTo>
                        <a:pt x="68" y="54"/>
                      </a:lnTo>
                      <a:lnTo>
                        <a:pt x="44" y="88"/>
                      </a:lnTo>
                      <a:lnTo>
                        <a:pt x="34" y="122"/>
                      </a:lnTo>
                      <a:lnTo>
                        <a:pt x="34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51" name="Freeform 11">
                  <a:extLst>
                    <a:ext uri="{FF2B5EF4-FFF2-40B4-BE49-F238E27FC236}">
                      <a16:creationId xmlns:a16="http://schemas.microsoft.com/office/drawing/2014/main" id="{3C136183-6E6C-455D-9C8E-1F3131F97B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05150" y="2109710"/>
                  <a:ext cx="515717" cy="776567"/>
                </a:xfrm>
                <a:custGeom>
                  <a:avLst/>
                  <a:gdLst>
                    <a:gd name="T0" fmla="*/ 254 w 259"/>
                    <a:gd name="T1" fmla="*/ 73 h 390"/>
                    <a:gd name="T2" fmla="*/ 254 w 259"/>
                    <a:gd name="T3" fmla="*/ 68 h 390"/>
                    <a:gd name="T4" fmla="*/ 259 w 259"/>
                    <a:gd name="T5" fmla="*/ 48 h 390"/>
                    <a:gd name="T6" fmla="*/ 259 w 259"/>
                    <a:gd name="T7" fmla="*/ 48 h 390"/>
                    <a:gd name="T8" fmla="*/ 259 w 259"/>
                    <a:gd name="T9" fmla="*/ 43 h 390"/>
                    <a:gd name="T10" fmla="*/ 249 w 259"/>
                    <a:gd name="T11" fmla="*/ 24 h 390"/>
                    <a:gd name="T12" fmla="*/ 234 w 259"/>
                    <a:gd name="T13" fmla="*/ 4 h 390"/>
                    <a:gd name="T14" fmla="*/ 230 w 259"/>
                    <a:gd name="T15" fmla="*/ 4 h 390"/>
                    <a:gd name="T16" fmla="*/ 230 w 259"/>
                    <a:gd name="T17" fmla="*/ 4 h 390"/>
                    <a:gd name="T18" fmla="*/ 225 w 259"/>
                    <a:gd name="T19" fmla="*/ 0 h 390"/>
                    <a:gd name="T20" fmla="*/ 220 w 259"/>
                    <a:gd name="T21" fmla="*/ 0 h 390"/>
                    <a:gd name="T22" fmla="*/ 215 w 259"/>
                    <a:gd name="T23" fmla="*/ 0 h 390"/>
                    <a:gd name="T24" fmla="*/ 210 w 259"/>
                    <a:gd name="T25" fmla="*/ 0 h 390"/>
                    <a:gd name="T26" fmla="*/ 205 w 259"/>
                    <a:gd name="T27" fmla="*/ 0 h 390"/>
                    <a:gd name="T28" fmla="*/ 205 w 259"/>
                    <a:gd name="T29" fmla="*/ 0 h 390"/>
                    <a:gd name="T30" fmla="*/ 205 w 259"/>
                    <a:gd name="T31" fmla="*/ 0 h 390"/>
                    <a:gd name="T32" fmla="*/ 200 w 259"/>
                    <a:gd name="T33" fmla="*/ 0 h 390"/>
                    <a:gd name="T34" fmla="*/ 195 w 259"/>
                    <a:gd name="T35" fmla="*/ 0 h 390"/>
                    <a:gd name="T36" fmla="*/ 191 w 259"/>
                    <a:gd name="T37" fmla="*/ 0 h 390"/>
                    <a:gd name="T38" fmla="*/ 186 w 259"/>
                    <a:gd name="T39" fmla="*/ 0 h 390"/>
                    <a:gd name="T40" fmla="*/ 186 w 259"/>
                    <a:gd name="T41" fmla="*/ 0 h 390"/>
                    <a:gd name="T42" fmla="*/ 186 w 259"/>
                    <a:gd name="T43" fmla="*/ 4 h 390"/>
                    <a:gd name="T44" fmla="*/ 181 w 259"/>
                    <a:gd name="T45" fmla="*/ 4 h 390"/>
                    <a:gd name="T46" fmla="*/ 176 w 259"/>
                    <a:gd name="T47" fmla="*/ 9 h 390"/>
                    <a:gd name="T48" fmla="*/ 171 w 259"/>
                    <a:gd name="T49" fmla="*/ 14 h 390"/>
                    <a:gd name="T50" fmla="*/ 171 w 259"/>
                    <a:gd name="T51" fmla="*/ 14 h 390"/>
                    <a:gd name="T52" fmla="*/ 5 w 259"/>
                    <a:gd name="T53" fmla="*/ 316 h 390"/>
                    <a:gd name="T54" fmla="*/ 0 w 259"/>
                    <a:gd name="T55" fmla="*/ 336 h 390"/>
                    <a:gd name="T56" fmla="*/ 10 w 259"/>
                    <a:gd name="T57" fmla="*/ 370 h 390"/>
                    <a:gd name="T58" fmla="*/ 25 w 259"/>
                    <a:gd name="T59" fmla="*/ 385 h 390"/>
                    <a:gd name="T60" fmla="*/ 30 w 259"/>
                    <a:gd name="T61" fmla="*/ 385 h 390"/>
                    <a:gd name="T62" fmla="*/ 35 w 259"/>
                    <a:gd name="T63" fmla="*/ 390 h 390"/>
                    <a:gd name="T64" fmla="*/ 39 w 259"/>
                    <a:gd name="T65" fmla="*/ 390 h 390"/>
                    <a:gd name="T66" fmla="*/ 44 w 259"/>
                    <a:gd name="T67" fmla="*/ 390 h 390"/>
                    <a:gd name="T68" fmla="*/ 49 w 259"/>
                    <a:gd name="T69" fmla="*/ 390 h 390"/>
                    <a:gd name="T70" fmla="*/ 54 w 259"/>
                    <a:gd name="T71" fmla="*/ 390 h 390"/>
                    <a:gd name="T72" fmla="*/ 54 w 259"/>
                    <a:gd name="T73" fmla="*/ 390 h 390"/>
                    <a:gd name="T74" fmla="*/ 54 w 259"/>
                    <a:gd name="T75" fmla="*/ 390 h 390"/>
                    <a:gd name="T76" fmla="*/ 59 w 259"/>
                    <a:gd name="T77" fmla="*/ 390 h 390"/>
                    <a:gd name="T78" fmla="*/ 64 w 259"/>
                    <a:gd name="T79" fmla="*/ 390 h 390"/>
                    <a:gd name="T80" fmla="*/ 64 w 259"/>
                    <a:gd name="T81" fmla="*/ 390 h 390"/>
                    <a:gd name="T82" fmla="*/ 74 w 259"/>
                    <a:gd name="T83" fmla="*/ 385 h 390"/>
                    <a:gd name="T84" fmla="*/ 74 w 259"/>
                    <a:gd name="T85" fmla="*/ 385 h 390"/>
                    <a:gd name="T86" fmla="*/ 78 w 259"/>
                    <a:gd name="T87" fmla="*/ 385 h 390"/>
                    <a:gd name="T88" fmla="*/ 83 w 259"/>
                    <a:gd name="T89" fmla="*/ 380 h 390"/>
                    <a:gd name="T90" fmla="*/ 83 w 259"/>
                    <a:gd name="T91" fmla="*/ 380 h 390"/>
                    <a:gd name="T92" fmla="*/ 88 w 259"/>
                    <a:gd name="T93" fmla="*/ 375 h 390"/>
                    <a:gd name="T94" fmla="*/ 88 w 259"/>
                    <a:gd name="T95" fmla="*/ 375 h 390"/>
                    <a:gd name="T96" fmla="*/ 244 w 259"/>
                    <a:gd name="T97" fmla="*/ 87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59" h="390">
                      <a:moveTo>
                        <a:pt x="249" y="78"/>
                      </a:moveTo>
                      <a:lnTo>
                        <a:pt x="254" y="73"/>
                      </a:lnTo>
                      <a:lnTo>
                        <a:pt x="254" y="68"/>
                      </a:lnTo>
                      <a:lnTo>
                        <a:pt x="254" y="6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3"/>
                      </a:lnTo>
                      <a:lnTo>
                        <a:pt x="259" y="43"/>
                      </a:lnTo>
                      <a:lnTo>
                        <a:pt x="249" y="24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25" y="0"/>
                      </a:lnTo>
                      <a:lnTo>
                        <a:pt x="225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5" y="0"/>
                      </a:lnTo>
                      <a:lnTo>
                        <a:pt x="215" y="0"/>
                      </a:lnTo>
                      <a:lnTo>
                        <a:pt x="210" y="0"/>
                      </a:lnTo>
                      <a:lnTo>
                        <a:pt x="210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195" y="0"/>
                      </a:lnTo>
                      <a:lnTo>
                        <a:pt x="195" y="0"/>
                      </a:lnTo>
                      <a:lnTo>
                        <a:pt x="191" y="0"/>
                      </a:lnTo>
                      <a:lnTo>
                        <a:pt x="191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4"/>
                      </a:lnTo>
                      <a:lnTo>
                        <a:pt x="186" y="4"/>
                      </a:lnTo>
                      <a:lnTo>
                        <a:pt x="181" y="4"/>
                      </a:lnTo>
                      <a:lnTo>
                        <a:pt x="181" y="4"/>
                      </a:lnTo>
                      <a:lnTo>
                        <a:pt x="176" y="9"/>
                      </a:lnTo>
                      <a:lnTo>
                        <a:pt x="176" y="9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66" y="14"/>
                      </a:lnTo>
                      <a:lnTo>
                        <a:pt x="5" y="316"/>
                      </a:lnTo>
                      <a:lnTo>
                        <a:pt x="5" y="316"/>
                      </a:lnTo>
                      <a:lnTo>
                        <a:pt x="0" y="336"/>
                      </a:lnTo>
                      <a:lnTo>
                        <a:pt x="0" y="355"/>
                      </a:lnTo>
                      <a:lnTo>
                        <a:pt x="10" y="370"/>
                      </a:lnTo>
                      <a:lnTo>
                        <a:pt x="25" y="385"/>
                      </a:lnTo>
                      <a:lnTo>
                        <a:pt x="25" y="385"/>
                      </a:lnTo>
                      <a:lnTo>
                        <a:pt x="30" y="385"/>
                      </a:lnTo>
                      <a:lnTo>
                        <a:pt x="30" y="385"/>
                      </a:lnTo>
                      <a:lnTo>
                        <a:pt x="35" y="390"/>
                      </a:lnTo>
                      <a:lnTo>
                        <a:pt x="35" y="390"/>
                      </a:lnTo>
                      <a:lnTo>
                        <a:pt x="39" y="390"/>
                      </a:lnTo>
                      <a:lnTo>
                        <a:pt x="39" y="390"/>
                      </a:lnTo>
                      <a:lnTo>
                        <a:pt x="44" y="390"/>
                      </a:lnTo>
                      <a:lnTo>
                        <a:pt x="44" y="390"/>
                      </a:lnTo>
                      <a:lnTo>
                        <a:pt x="49" y="390"/>
                      </a:lnTo>
                      <a:lnTo>
                        <a:pt x="49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9" y="390"/>
                      </a:lnTo>
                      <a:lnTo>
                        <a:pt x="59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8" y="385"/>
                      </a:lnTo>
                      <a:lnTo>
                        <a:pt x="78" y="385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93" y="370"/>
                      </a:lnTo>
                      <a:lnTo>
                        <a:pt x="244" y="87"/>
                      </a:lnTo>
                      <a:lnTo>
                        <a:pt x="249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152131EA-6484-43D8-81E7-49A8689BF7E3}"/>
                </a:ext>
              </a:extLst>
            </p:cNvPr>
            <p:cNvGrpSpPr/>
            <p:nvPr/>
          </p:nvGrpSpPr>
          <p:grpSpPr>
            <a:xfrm>
              <a:off x="5458952" y="5791979"/>
              <a:ext cx="647532" cy="612012"/>
              <a:chOff x="6514688" y="4806937"/>
              <a:chExt cx="647532" cy="612012"/>
            </a:xfrm>
            <a:solidFill>
              <a:srgbClr val="B4C6E6"/>
            </a:solidFill>
          </p:grpSpPr>
          <p:sp>
            <p:nvSpPr>
              <p:cNvPr id="137" name="자유형: 도형 136">
                <a:extLst>
                  <a:ext uri="{FF2B5EF4-FFF2-40B4-BE49-F238E27FC236}">
                    <a16:creationId xmlns:a16="http://schemas.microsoft.com/office/drawing/2014/main" id="{07177DCD-8DD3-46CD-829C-69257B0A85E5}"/>
                  </a:ext>
                </a:extLst>
              </p:cNvPr>
              <p:cNvSpPr/>
              <p:nvPr/>
            </p:nvSpPr>
            <p:spPr>
              <a:xfrm>
                <a:off x="6692132" y="4935818"/>
                <a:ext cx="261897" cy="482442"/>
              </a:xfrm>
              <a:custGeom>
                <a:avLst/>
                <a:gdLst>
                  <a:gd name="connsiteX0" fmla="*/ 258815 w 311563"/>
                  <a:gd name="connsiteY0" fmla="*/ 25007 h 573932"/>
                  <a:gd name="connsiteX1" fmla="*/ 217000 w 311563"/>
                  <a:gd name="connsiteY1" fmla="*/ 6149 h 573932"/>
                  <a:gd name="connsiteX2" fmla="*/ 215361 w 311563"/>
                  <a:gd name="connsiteY2" fmla="*/ 6149 h 573932"/>
                  <a:gd name="connsiteX3" fmla="*/ 98934 w 311563"/>
                  <a:gd name="connsiteY3" fmla="*/ 6149 h 573932"/>
                  <a:gd name="connsiteX4" fmla="*/ 97294 w 311563"/>
                  <a:gd name="connsiteY4" fmla="*/ 6149 h 573932"/>
                  <a:gd name="connsiteX5" fmla="*/ 55479 w 311563"/>
                  <a:gd name="connsiteY5" fmla="*/ 25007 h 573932"/>
                  <a:gd name="connsiteX6" fmla="*/ 7925 w 311563"/>
                  <a:gd name="connsiteY6" fmla="*/ 272618 h 573932"/>
                  <a:gd name="connsiteX7" fmla="*/ 31702 w 311563"/>
                  <a:gd name="connsiteY7" fmla="*/ 295575 h 573932"/>
                  <a:gd name="connsiteX8" fmla="*/ 33342 w 311563"/>
                  <a:gd name="connsiteY8" fmla="*/ 295575 h 573932"/>
                  <a:gd name="connsiteX9" fmla="*/ 56299 w 311563"/>
                  <a:gd name="connsiteY9" fmla="*/ 270158 h 573932"/>
                  <a:gd name="connsiteX10" fmla="*/ 75977 w 311563"/>
                  <a:gd name="connsiteY10" fmla="*/ 79121 h 573932"/>
                  <a:gd name="connsiteX11" fmla="*/ 75977 w 311563"/>
                  <a:gd name="connsiteY11" fmla="*/ 179149 h 573932"/>
                  <a:gd name="connsiteX12" fmla="*/ 75977 w 311563"/>
                  <a:gd name="connsiteY12" fmla="*/ 236542 h 573932"/>
                  <a:gd name="connsiteX13" fmla="*/ 75977 w 311563"/>
                  <a:gd name="connsiteY13" fmla="*/ 533348 h 573932"/>
                  <a:gd name="connsiteX14" fmla="*/ 113692 w 311563"/>
                  <a:gd name="connsiteY14" fmla="*/ 571063 h 573932"/>
                  <a:gd name="connsiteX15" fmla="*/ 151408 w 311563"/>
                  <a:gd name="connsiteY15" fmla="*/ 533348 h 573932"/>
                  <a:gd name="connsiteX16" fmla="*/ 151408 w 311563"/>
                  <a:gd name="connsiteY16" fmla="*/ 259500 h 573932"/>
                  <a:gd name="connsiteX17" fmla="*/ 165346 w 311563"/>
                  <a:gd name="connsiteY17" fmla="*/ 259500 h 573932"/>
                  <a:gd name="connsiteX18" fmla="*/ 165346 w 311563"/>
                  <a:gd name="connsiteY18" fmla="*/ 532528 h 573932"/>
                  <a:gd name="connsiteX19" fmla="*/ 203062 w 311563"/>
                  <a:gd name="connsiteY19" fmla="*/ 570243 h 573932"/>
                  <a:gd name="connsiteX20" fmla="*/ 240778 w 311563"/>
                  <a:gd name="connsiteY20" fmla="*/ 532528 h 573932"/>
                  <a:gd name="connsiteX21" fmla="*/ 240778 w 311563"/>
                  <a:gd name="connsiteY21" fmla="*/ 236542 h 573932"/>
                  <a:gd name="connsiteX22" fmla="*/ 240778 w 311563"/>
                  <a:gd name="connsiteY22" fmla="*/ 179149 h 573932"/>
                  <a:gd name="connsiteX23" fmla="*/ 240778 w 311563"/>
                  <a:gd name="connsiteY23" fmla="*/ 79121 h 573932"/>
                  <a:gd name="connsiteX24" fmla="*/ 260455 w 311563"/>
                  <a:gd name="connsiteY24" fmla="*/ 270158 h 573932"/>
                  <a:gd name="connsiteX25" fmla="*/ 283413 w 311563"/>
                  <a:gd name="connsiteY25" fmla="*/ 295575 h 573932"/>
                  <a:gd name="connsiteX26" fmla="*/ 285052 w 311563"/>
                  <a:gd name="connsiteY26" fmla="*/ 295575 h 573932"/>
                  <a:gd name="connsiteX27" fmla="*/ 308830 w 311563"/>
                  <a:gd name="connsiteY27" fmla="*/ 272618 h 573932"/>
                  <a:gd name="connsiteX28" fmla="*/ 258815 w 311563"/>
                  <a:gd name="connsiteY28" fmla="*/ 25007 h 573932"/>
                  <a:gd name="connsiteX29" fmla="*/ 219460 w 311563"/>
                  <a:gd name="connsiteY29" fmla="*/ 91419 h 573932"/>
                  <a:gd name="connsiteX30" fmla="*/ 170266 w 311563"/>
                  <a:gd name="connsiteY30" fmla="*/ 91419 h 573932"/>
                  <a:gd name="connsiteX31" fmla="*/ 170266 w 311563"/>
                  <a:gd name="connsiteY31" fmla="*/ 79121 h 573932"/>
                  <a:gd name="connsiteX32" fmla="*/ 219460 w 311563"/>
                  <a:gd name="connsiteY32" fmla="*/ 79121 h 573932"/>
                  <a:gd name="connsiteX33" fmla="*/ 219460 w 311563"/>
                  <a:gd name="connsiteY33" fmla="*/ 91419 h 573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11563" h="573932">
                    <a:moveTo>
                      <a:pt x="258815" y="25007"/>
                    </a:moveTo>
                    <a:cubicBezTo>
                      <a:pt x="241597" y="9429"/>
                      <a:pt x="225199" y="6149"/>
                      <a:pt x="217000" y="6149"/>
                    </a:cubicBezTo>
                    <a:cubicBezTo>
                      <a:pt x="216180" y="6149"/>
                      <a:pt x="216180" y="6149"/>
                      <a:pt x="215361" y="6149"/>
                    </a:cubicBezTo>
                    <a:lnTo>
                      <a:pt x="98934" y="6149"/>
                    </a:lnTo>
                    <a:cubicBezTo>
                      <a:pt x="98114" y="6149"/>
                      <a:pt x="98114" y="6149"/>
                      <a:pt x="97294" y="6149"/>
                    </a:cubicBezTo>
                    <a:cubicBezTo>
                      <a:pt x="89095" y="6149"/>
                      <a:pt x="71877" y="9429"/>
                      <a:pt x="55479" y="25007"/>
                    </a:cubicBezTo>
                    <a:cubicBezTo>
                      <a:pt x="16124" y="61903"/>
                      <a:pt x="546" y="144713"/>
                      <a:pt x="7925" y="272618"/>
                    </a:cubicBezTo>
                    <a:cubicBezTo>
                      <a:pt x="8745" y="285737"/>
                      <a:pt x="19403" y="295575"/>
                      <a:pt x="31702" y="295575"/>
                    </a:cubicBezTo>
                    <a:cubicBezTo>
                      <a:pt x="32522" y="295575"/>
                      <a:pt x="32522" y="295575"/>
                      <a:pt x="33342" y="295575"/>
                    </a:cubicBezTo>
                    <a:cubicBezTo>
                      <a:pt x="46460" y="294756"/>
                      <a:pt x="57119" y="283277"/>
                      <a:pt x="56299" y="270158"/>
                    </a:cubicBezTo>
                    <a:cubicBezTo>
                      <a:pt x="49740" y="163571"/>
                      <a:pt x="62038" y="106997"/>
                      <a:pt x="75977" y="79121"/>
                    </a:cubicBezTo>
                    <a:lnTo>
                      <a:pt x="75977" y="179149"/>
                    </a:lnTo>
                    <a:lnTo>
                      <a:pt x="75977" y="236542"/>
                    </a:lnTo>
                    <a:lnTo>
                      <a:pt x="75977" y="533348"/>
                    </a:lnTo>
                    <a:cubicBezTo>
                      <a:pt x="75977" y="553845"/>
                      <a:pt x="92375" y="571063"/>
                      <a:pt x="113692" y="571063"/>
                    </a:cubicBezTo>
                    <a:cubicBezTo>
                      <a:pt x="134190" y="571063"/>
                      <a:pt x="151408" y="554665"/>
                      <a:pt x="151408" y="533348"/>
                    </a:cubicBezTo>
                    <a:lnTo>
                      <a:pt x="151408" y="259500"/>
                    </a:lnTo>
                    <a:lnTo>
                      <a:pt x="165346" y="259500"/>
                    </a:lnTo>
                    <a:lnTo>
                      <a:pt x="165346" y="532528"/>
                    </a:lnTo>
                    <a:cubicBezTo>
                      <a:pt x="165346" y="553025"/>
                      <a:pt x="181744" y="570243"/>
                      <a:pt x="203062" y="570243"/>
                    </a:cubicBezTo>
                    <a:cubicBezTo>
                      <a:pt x="223560" y="570243"/>
                      <a:pt x="240778" y="553845"/>
                      <a:pt x="240778" y="532528"/>
                    </a:cubicBezTo>
                    <a:lnTo>
                      <a:pt x="240778" y="236542"/>
                    </a:lnTo>
                    <a:lnTo>
                      <a:pt x="240778" y="179149"/>
                    </a:lnTo>
                    <a:lnTo>
                      <a:pt x="240778" y="79121"/>
                    </a:lnTo>
                    <a:cubicBezTo>
                      <a:pt x="253896" y="106997"/>
                      <a:pt x="266195" y="163571"/>
                      <a:pt x="260455" y="270158"/>
                    </a:cubicBezTo>
                    <a:cubicBezTo>
                      <a:pt x="259635" y="283277"/>
                      <a:pt x="269474" y="294756"/>
                      <a:pt x="283413" y="295575"/>
                    </a:cubicBezTo>
                    <a:cubicBezTo>
                      <a:pt x="284232" y="295575"/>
                      <a:pt x="284232" y="295575"/>
                      <a:pt x="285052" y="295575"/>
                    </a:cubicBezTo>
                    <a:cubicBezTo>
                      <a:pt x="298171" y="295575"/>
                      <a:pt x="308830" y="285737"/>
                      <a:pt x="308830" y="272618"/>
                    </a:cubicBezTo>
                    <a:cubicBezTo>
                      <a:pt x="313749" y="144713"/>
                      <a:pt x="298171" y="61903"/>
                      <a:pt x="258815" y="25007"/>
                    </a:cubicBezTo>
                    <a:close/>
                    <a:moveTo>
                      <a:pt x="219460" y="91419"/>
                    </a:moveTo>
                    <a:lnTo>
                      <a:pt x="170266" y="91419"/>
                    </a:lnTo>
                    <a:lnTo>
                      <a:pt x="170266" y="79121"/>
                    </a:lnTo>
                    <a:lnTo>
                      <a:pt x="219460" y="79121"/>
                    </a:lnTo>
                    <a:lnTo>
                      <a:pt x="219460" y="914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8" name="자유형: 도형 137">
                <a:extLst>
                  <a:ext uri="{FF2B5EF4-FFF2-40B4-BE49-F238E27FC236}">
                    <a16:creationId xmlns:a16="http://schemas.microsoft.com/office/drawing/2014/main" id="{7867833C-D9CB-4447-8A82-0D7536E1EFCB}"/>
                  </a:ext>
                </a:extLst>
              </p:cNvPr>
              <p:cNvSpPr/>
              <p:nvPr/>
            </p:nvSpPr>
            <p:spPr>
              <a:xfrm>
                <a:off x="6761855" y="4806937"/>
                <a:ext cx="124057" cy="124056"/>
              </a:xfrm>
              <a:custGeom>
                <a:avLst/>
                <a:gdLst>
                  <a:gd name="connsiteX0" fmla="*/ 74201 w 147582"/>
                  <a:gd name="connsiteY0" fmla="*/ 142253 h 147582"/>
                  <a:gd name="connsiteX1" fmla="*/ 142253 w 147582"/>
                  <a:gd name="connsiteY1" fmla="*/ 74201 h 147582"/>
                  <a:gd name="connsiteX2" fmla="*/ 74201 w 147582"/>
                  <a:gd name="connsiteY2" fmla="*/ 6149 h 147582"/>
                  <a:gd name="connsiteX3" fmla="*/ 6149 w 147582"/>
                  <a:gd name="connsiteY3" fmla="*/ 74201 h 147582"/>
                  <a:gd name="connsiteX4" fmla="*/ 74201 w 147582"/>
                  <a:gd name="connsiteY4" fmla="*/ 142253 h 147582"/>
                  <a:gd name="connsiteX5" fmla="*/ 116836 w 147582"/>
                  <a:gd name="connsiteY5" fmla="*/ 100438 h 147582"/>
                  <a:gd name="connsiteX6" fmla="*/ 74201 w 147582"/>
                  <a:gd name="connsiteY6" fmla="*/ 124215 h 147582"/>
                  <a:gd name="connsiteX7" fmla="*/ 31566 w 147582"/>
                  <a:gd name="connsiteY7" fmla="*/ 100438 h 147582"/>
                  <a:gd name="connsiteX8" fmla="*/ 116836 w 147582"/>
                  <a:gd name="connsiteY8" fmla="*/ 100438 h 147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582" h="147582">
                    <a:moveTo>
                      <a:pt x="74201" y="142253"/>
                    </a:moveTo>
                    <a:cubicBezTo>
                      <a:pt x="111917" y="142253"/>
                      <a:pt x="142253" y="111917"/>
                      <a:pt x="142253" y="74201"/>
                    </a:cubicBezTo>
                    <a:cubicBezTo>
                      <a:pt x="142253" y="36486"/>
                      <a:pt x="111917" y="6149"/>
                      <a:pt x="74201" y="6149"/>
                    </a:cubicBezTo>
                    <a:cubicBezTo>
                      <a:pt x="36486" y="6149"/>
                      <a:pt x="6149" y="36486"/>
                      <a:pt x="6149" y="74201"/>
                    </a:cubicBezTo>
                    <a:cubicBezTo>
                      <a:pt x="6149" y="111917"/>
                      <a:pt x="36486" y="142253"/>
                      <a:pt x="74201" y="142253"/>
                    </a:cubicBezTo>
                    <a:close/>
                    <a:moveTo>
                      <a:pt x="116836" y="100438"/>
                    </a:moveTo>
                    <a:cubicBezTo>
                      <a:pt x="107817" y="114377"/>
                      <a:pt x="92239" y="124215"/>
                      <a:pt x="74201" y="124215"/>
                    </a:cubicBezTo>
                    <a:cubicBezTo>
                      <a:pt x="56163" y="124215"/>
                      <a:pt x="40585" y="114377"/>
                      <a:pt x="31566" y="100438"/>
                    </a:cubicBezTo>
                    <a:lnTo>
                      <a:pt x="116836" y="10043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9" name="그래픽 36">
                <a:extLst>
                  <a:ext uri="{FF2B5EF4-FFF2-40B4-BE49-F238E27FC236}">
                    <a16:creationId xmlns:a16="http://schemas.microsoft.com/office/drawing/2014/main" id="{C2015A45-401E-4936-B528-DC68B27779A0}"/>
                  </a:ext>
                </a:extLst>
              </p:cNvPr>
              <p:cNvSpPr/>
              <p:nvPr/>
            </p:nvSpPr>
            <p:spPr>
              <a:xfrm>
                <a:off x="6514688" y="5177483"/>
                <a:ext cx="229512" cy="241466"/>
              </a:xfrm>
              <a:custGeom>
                <a:avLst/>
                <a:gdLst>
                  <a:gd name="connsiteX0" fmla="*/ 335991 w 914400"/>
                  <a:gd name="connsiteY0" fmla="*/ 206161 h 962025"/>
                  <a:gd name="connsiteX1" fmla="*/ 586927 w 914400"/>
                  <a:gd name="connsiteY1" fmla="*/ 206161 h 962025"/>
                  <a:gd name="connsiteX2" fmla="*/ 609863 w 914400"/>
                  <a:gd name="connsiteY2" fmla="*/ 173433 h 962025"/>
                  <a:gd name="connsiteX3" fmla="*/ 667099 w 914400"/>
                  <a:gd name="connsiteY3" fmla="*/ 89327 h 962025"/>
                  <a:gd name="connsiteX4" fmla="*/ 685206 w 914400"/>
                  <a:gd name="connsiteY4" fmla="*/ 35902 h 962025"/>
                  <a:gd name="connsiteX5" fmla="*/ 657060 w 914400"/>
                  <a:gd name="connsiteY5" fmla="*/ 17147 h 962025"/>
                  <a:gd name="connsiteX6" fmla="*/ 584641 w 914400"/>
                  <a:gd name="connsiteY6" fmla="*/ 7889 h 962025"/>
                  <a:gd name="connsiteX7" fmla="*/ 537873 w 914400"/>
                  <a:gd name="connsiteY7" fmla="*/ 24319 h 962025"/>
                  <a:gd name="connsiteX8" fmla="*/ 467655 w 914400"/>
                  <a:gd name="connsiteY8" fmla="*/ 37016 h 962025"/>
                  <a:gd name="connsiteX9" fmla="*/ 403694 w 914400"/>
                  <a:gd name="connsiteY9" fmla="*/ 26148 h 962025"/>
                  <a:gd name="connsiteX10" fmla="*/ 354612 w 914400"/>
                  <a:gd name="connsiteY10" fmla="*/ 8679 h 962025"/>
                  <a:gd name="connsiteX11" fmla="*/ 274897 w 914400"/>
                  <a:gd name="connsiteY11" fmla="*/ 15490 h 962025"/>
                  <a:gd name="connsiteX12" fmla="*/ 313055 w 914400"/>
                  <a:gd name="connsiteY12" fmla="*/ 173433 h 962025"/>
                  <a:gd name="connsiteX13" fmla="*/ 335991 w 914400"/>
                  <a:gd name="connsiteY13" fmla="*/ 206161 h 962025"/>
                  <a:gd name="connsiteX14" fmla="*/ 888841 w 914400"/>
                  <a:gd name="connsiteY14" fmla="*/ 665085 h 962025"/>
                  <a:gd name="connsiteX15" fmla="*/ 586003 w 914400"/>
                  <a:gd name="connsiteY15" fmla="*/ 277237 h 962025"/>
                  <a:gd name="connsiteX16" fmla="*/ 332829 w 914400"/>
                  <a:gd name="connsiteY16" fmla="*/ 277237 h 962025"/>
                  <a:gd name="connsiteX17" fmla="*/ 30057 w 914400"/>
                  <a:gd name="connsiteY17" fmla="*/ 665085 h 962025"/>
                  <a:gd name="connsiteX18" fmla="*/ 190315 w 914400"/>
                  <a:gd name="connsiteY18" fmla="*/ 959636 h 962025"/>
                  <a:gd name="connsiteX19" fmla="*/ 728583 w 914400"/>
                  <a:gd name="connsiteY19" fmla="*/ 959636 h 962025"/>
                  <a:gd name="connsiteX20" fmla="*/ 888841 w 914400"/>
                  <a:gd name="connsiteY20" fmla="*/ 665085 h 962025"/>
                  <a:gd name="connsiteX21" fmla="*/ 482971 w 914400"/>
                  <a:gd name="connsiteY21" fmla="*/ 799654 h 962025"/>
                  <a:gd name="connsiteX22" fmla="*/ 482971 w 914400"/>
                  <a:gd name="connsiteY22" fmla="*/ 859814 h 962025"/>
                  <a:gd name="connsiteX23" fmla="*/ 435070 w 914400"/>
                  <a:gd name="connsiteY23" fmla="*/ 859814 h 962025"/>
                  <a:gd name="connsiteX24" fmla="*/ 435070 w 914400"/>
                  <a:gd name="connsiteY24" fmla="*/ 803159 h 962025"/>
                  <a:gd name="connsiteX25" fmla="*/ 340439 w 914400"/>
                  <a:gd name="connsiteY25" fmla="*/ 777461 h 962025"/>
                  <a:gd name="connsiteX26" fmla="*/ 356222 w 914400"/>
                  <a:gd name="connsiteY26" fmla="*/ 722549 h 962025"/>
                  <a:gd name="connsiteX27" fmla="*/ 447348 w 914400"/>
                  <a:gd name="connsiteY27" fmla="*/ 748248 h 962025"/>
                  <a:gd name="connsiteX28" fmla="*/ 509260 w 914400"/>
                  <a:gd name="connsiteY28" fmla="*/ 702109 h 962025"/>
                  <a:gd name="connsiteX29" fmla="*/ 445585 w 914400"/>
                  <a:gd name="connsiteY29" fmla="*/ 643111 h 962025"/>
                  <a:gd name="connsiteX30" fmla="*/ 344525 w 914400"/>
                  <a:gd name="connsiteY30" fmla="*/ 538545 h 962025"/>
                  <a:gd name="connsiteX31" fmla="*/ 438566 w 914400"/>
                  <a:gd name="connsiteY31" fmla="*/ 439247 h 962025"/>
                  <a:gd name="connsiteX32" fmla="*/ 438566 w 914400"/>
                  <a:gd name="connsiteY32" fmla="*/ 382002 h 962025"/>
                  <a:gd name="connsiteX33" fmla="*/ 486467 w 914400"/>
                  <a:gd name="connsiteY33" fmla="*/ 382002 h 962025"/>
                  <a:gd name="connsiteX34" fmla="*/ 486467 w 914400"/>
                  <a:gd name="connsiteY34" fmla="*/ 436323 h 962025"/>
                  <a:gd name="connsiteX35" fmla="*/ 567077 w 914400"/>
                  <a:gd name="connsiteY35" fmla="*/ 455602 h 962025"/>
                  <a:gd name="connsiteX36" fmla="*/ 551313 w 914400"/>
                  <a:gd name="connsiteY36" fmla="*/ 509332 h 962025"/>
                  <a:gd name="connsiteX37" fmla="*/ 471865 w 914400"/>
                  <a:gd name="connsiteY37" fmla="*/ 489473 h 962025"/>
                  <a:gd name="connsiteX38" fmla="*/ 416382 w 914400"/>
                  <a:gd name="connsiteY38" fmla="*/ 530373 h 962025"/>
                  <a:gd name="connsiteX39" fmla="*/ 487048 w 914400"/>
                  <a:gd name="connsiteY39" fmla="*/ 587609 h 962025"/>
                  <a:gd name="connsiteX40" fmla="*/ 581688 w 914400"/>
                  <a:gd name="connsiteY40" fmla="*/ 695670 h 962025"/>
                  <a:gd name="connsiteX41" fmla="*/ 482971 w 914400"/>
                  <a:gd name="connsiteY41" fmla="*/ 799654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14400" h="962025">
                    <a:moveTo>
                      <a:pt x="335991" y="206161"/>
                    </a:moveTo>
                    <a:lnTo>
                      <a:pt x="586927" y="206161"/>
                    </a:lnTo>
                    <a:lnTo>
                      <a:pt x="609863" y="173433"/>
                    </a:lnTo>
                    <a:cubicBezTo>
                      <a:pt x="628599" y="145191"/>
                      <a:pt x="649240" y="118140"/>
                      <a:pt x="667099" y="89327"/>
                    </a:cubicBezTo>
                    <a:cubicBezTo>
                      <a:pt x="675576" y="75640"/>
                      <a:pt x="691464" y="53237"/>
                      <a:pt x="685206" y="35902"/>
                    </a:cubicBezTo>
                    <a:cubicBezTo>
                      <a:pt x="680739" y="23519"/>
                      <a:pt x="669309" y="19300"/>
                      <a:pt x="657060" y="17147"/>
                    </a:cubicBezTo>
                    <a:cubicBezTo>
                      <a:pt x="648201" y="15594"/>
                      <a:pt x="602919" y="4155"/>
                      <a:pt x="584641" y="7889"/>
                    </a:cubicBezTo>
                    <a:cubicBezTo>
                      <a:pt x="568420" y="11213"/>
                      <a:pt x="553437" y="18909"/>
                      <a:pt x="537873" y="24319"/>
                    </a:cubicBezTo>
                    <a:cubicBezTo>
                      <a:pt x="515956" y="31939"/>
                      <a:pt x="491696" y="38330"/>
                      <a:pt x="467655" y="37016"/>
                    </a:cubicBezTo>
                    <a:cubicBezTo>
                      <a:pt x="446881" y="35883"/>
                      <a:pt x="423278" y="33225"/>
                      <a:pt x="403694" y="26148"/>
                    </a:cubicBezTo>
                    <a:cubicBezTo>
                      <a:pt x="387464" y="20271"/>
                      <a:pt x="371786" y="11622"/>
                      <a:pt x="354612" y="8679"/>
                    </a:cubicBezTo>
                    <a:cubicBezTo>
                      <a:pt x="339782" y="6136"/>
                      <a:pt x="285765" y="13623"/>
                      <a:pt x="274897" y="15490"/>
                    </a:cubicBezTo>
                    <a:cubicBezTo>
                      <a:pt x="198402" y="28653"/>
                      <a:pt x="254019" y="86860"/>
                      <a:pt x="313055" y="173433"/>
                    </a:cubicBezTo>
                    <a:lnTo>
                      <a:pt x="335991" y="206161"/>
                    </a:lnTo>
                    <a:close/>
                    <a:moveTo>
                      <a:pt x="888841" y="665085"/>
                    </a:moveTo>
                    <a:cubicBezTo>
                      <a:pt x="824509" y="516857"/>
                      <a:pt x="708028" y="355218"/>
                      <a:pt x="586003" y="277237"/>
                    </a:cubicBezTo>
                    <a:lnTo>
                      <a:pt x="332829" y="277237"/>
                    </a:lnTo>
                    <a:cubicBezTo>
                      <a:pt x="210832" y="355237"/>
                      <a:pt x="94370" y="516886"/>
                      <a:pt x="30057" y="665085"/>
                    </a:cubicBezTo>
                    <a:cubicBezTo>
                      <a:pt x="-34427" y="813656"/>
                      <a:pt x="42926" y="959636"/>
                      <a:pt x="190315" y="959636"/>
                    </a:cubicBezTo>
                    <a:lnTo>
                      <a:pt x="728583" y="959636"/>
                    </a:lnTo>
                    <a:cubicBezTo>
                      <a:pt x="875973" y="959636"/>
                      <a:pt x="953325" y="813656"/>
                      <a:pt x="888841" y="665085"/>
                    </a:cubicBezTo>
                    <a:close/>
                    <a:moveTo>
                      <a:pt x="482971" y="799654"/>
                    </a:moveTo>
                    <a:lnTo>
                      <a:pt x="482971" y="859814"/>
                    </a:lnTo>
                    <a:lnTo>
                      <a:pt x="435070" y="859814"/>
                    </a:lnTo>
                    <a:lnTo>
                      <a:pt x="435070" y="803159"/>
                    </a:lnTo>
                    <a:cubicBezTo>
                      <a:pt x="398275" y="801997"/>
                      <a:pt x="361480" y="791482"/>
                      <a:pt x="340439" y="777461"/>
                    </a:cubicBezTo>
                    <a:lnTo>
                      <a:pt x="356222" y="722549"/>
                    </a:lnTo>
                    <a:cubicBezTo>
                      <a:pt x="379006" y="735989"/>
                      <a:pt x="411715" y="748248"/>
                      <a:pt x="447348" y="748248"/>
                    </a:cubicBezTo>
                    <a:cubicBezTo>
                      <a:pt x="484143" y="748248"/>
                      <a:pt x="509260" y="730141"/>
                      <a:pt x="509260" y="702109"/>
                    </a:cubicBezTo>
                    <a:cubicBezTo>
                      <a:pt x="509260" y="675820"/>
                      <a:pt x="488810" y="658875"/>
                      <a:pt x="445585" y="643111"/>
                    </a:cubicBezTo>
                    <a:cubicBezTo>
                      <a:pt x="384244" y="620908"/>
                      <a:pt x="344525" y="592876"/>
                      <a:pt x="344525" y="538545"/>
                    </a:cubicBezTo>
                    <a:cubicBezTo>
                      <a:pt x="344525" y="488311"/>
                      <a:pt x="379568" y="449763"/>
                      <a:pt x="438566" y="439247"/>
                    </a:cubicBezTo>
                    <a:lnTo>
                      <a:pt x="438566" y="382002"/>
                    </a:lnTo>
                    <a:lnTo>
                      <a:pt x="486467" y="382002"/>
                    </a:lnTo>
                    <a:lnTo>
                      <a:pt x="486467" y="436323"/>
                    </a:lnTo>
                    <a:cubicBezTo>
                      <a:pt x="523262" y="437495"/>
                      <a:pt x="548379" y="446248"/>
                      <a:pt x="567077" y="455602"/>
                    </a:cubicBezTo>
                    <a:lnTo>
                      <a:pt x="551313" y="509332"/>
                    </a:lnTo>
                    <a:cubicBezTo>
                      <a:pt x="537283" y="502903"/>
                      <a:pt x="511584" y="489473"/>
                      <a:pt x="471865" y="489473"/>
                    </a:cubicBezTo>
                    <a:cubicBezTo>
                      <a:pt x="430984" y="489473"/>
                      <a:pt x="416382" y="510504"/>
                      <a:pt x="416382" y="530373"/>
                    </a:cubicBezTo>
                    <a:cubicBezTo>
                      <a:pt x="416382" y="554319"/>
                      <a:pt x="437413" y="567740"/>
                      <a:pt x="487048" y="587609"/>
                    </a:cubicBezTo>
                    <a:cubicBezTo>
                      <a:pt x="552475" y="612145"/>
                      <a:pt x="581688" y="643692"/>
                      <a:pt x="581688" y="695670"/>
                    </a:cubicBezTo>
                    <a:cubicBezTo>
                      <a:pt x="581688" y="745343"/>
                      <a:pt x="547227" y="789148"/>
                      <a:pt x="482971" y="79965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42" name="그룹 141">
                <a:extLst>
                  <a:ext uri="{FF2B5EF4-FFF2-40B4-BE49-F238E27FC236}">
                    <a16:creationId xmlns:a16="http://schemas.microsoft.com/office/drawing/2014/main" id="{C336C3A0-DA27-4733-B9B0-D78F6666B417}"/>
                  </a:ext>
                </a:extLst>
              </p:cNvPr>
              <p:cNvGrpSpPr/>
              <p:nvPr/>
            </p:nvGrpSpPr>
            <p:grpSpPr>
              <a:xfrm>
                <a:off x="6910438" y="4822499"/>
                <a:ext cx="251782" cy="593487"/>
                <a:chOff x="2946237" y="4732630"/>
                <a:chExt cx="295970" cy="697645"/>
              </a:xfrm>
              <a:grpFill/>
            </p:grpSpPr>
            <p:sp>
              <p:nvSpPr>
                <p:cNvPr id="143" name="그래픽 4">
                  <a:extLst>
                    <a:ext uri="{FF2B5EF4-FFF2-40B4-BE49-F238E27FC236}">
                      <a16:creationId xmlns:a16="http://schemas.microsoft.com/office/drawing/2014/main" id="{6BD47F86-B404-4268-8504-2BDF1BABD2A2}"/>
                    </a:ext>
                  </a:extLst>
                </p:cNvPr>
                <p:cNvSpPr/>
                <p:nvPr/>
              </p:nvSpPr>
              <p:spPr>
                <a:xfrm>
                  <a:off x="2946237" y="4882537"/>
                  <a:ext cx="295970" cy="547738"/>
                </a:xfrm>
                <a:custGeom>
                  <a:avLst/>
                  <a:gdLst>
                    <a:gd name="connsiteX0" fmla="*/ 48047 w 295970"/>
                    <a:gd name="connsiteY0" fmla="*/ 255611 h 547738"/>
                    <a:gd name="connsiteX1" fmla="*/ 46125 w 295970"/>
                    <a:gd name="connsiteY1" fmla="*/ 201798 h 547738"/>
                    <a:gd name="connsiteX2" fmla="*/ 67266 w 295970"/>
                    <a:gd name="connsiteY2" fmla="*/ 69188 h 547738"/>
                    <a:gd name="connsiteX3" fmla="*/ 67266 w 295970"/>
                    <a:gd name="connsiteY3" fmla="*/ 511222 h 547738"/>
                    <a:gd name="connsiteX4" fmla="*/ 103782 w 295970"/>
                    <a:gd name="connsiteY4" fmla="*/ 547738 h 547738"/>
                    <a:gd name="connsiteX5" fmla="*/ 140298 w 295970"/>
                    <a:gd name="connsiteY5" fmla="*/ 511222 h 547738"/>
                    <a:gd name="connsiteX6" fmla="*/ 140298 w 295970"/>
                    <a:gd name="connsiteY6" fmla="*/ 246002 h 547738"/>
                    <a:gd name="connsiteX7" fmla="*/ 153751 w 295970"/>
                    <a:gd name="connsiteY7" fmla="*/ 246002 h 547738"/>
                    <a:gd name="connsiteX8" fmla="*/ 153751 w 295970"/>
                    <a:gd name="connsiteY8" fmla="*/ 511222 h 547738"/>
                    <a:gd name="connsiteX9" fmla="*/ 190267 w 295970"/>
                    <a:gd name="connsiteY9" fmla="*/ 547738 h 547738"/>
                    <a:gd name="connsiteX10" fmla="*/ 226783 w 295970"/>
                    <a:gd name="connsiteY10" fmla="*/ 511222 h 547738"/>
                    <a:gd name="connsiteX11" fmla="*/ 226783 w 295970"/>
                    <a:gd name="connsiteY11" fmla="*/ 71110 h 547738"/>
                    <a:gd name="connsiteX12" fmla="*/ 232548 w 295970"/>
                    <a:gd name="connsiteY12" fmla="*/ 82641 h 547738"/>
                    <a:gd name="connsiteX13" fmla="*/ 247923 w 295970"/>
                    <a:gd name="connsiteY13" fmla="*/ 201798 h 547738"/>
                    <a:gd name="connsiteX14" fmla="*/ 246002 w 295970"/>
                    <a:gd name="connsiteY14" fmla="*/ 255611 h 547738"/>
                    <a:gd name="connsiteX15" fmla="*/ 269064 w 295970"/>
                    <a:gd name="connsiteY15" fmla="*/ 280596 h 547738"/>
                    <a:gd name="connsiteX16" fmla="*/ 270986 w 295970"/>
                    <a:gd name="connsiteY16" fmla="*/ 280596 h 547738"/>
                    <a:gd name="connsiteX17" fmla="*/ 294049 w 295970"/>
                    <a:gd name="connsiteY17" fmla="*/ 257533 h 547738"/>
                    <a:gd name="connsiteX18" fmla="*/ 295971 w 295970"/>
                    <a:gd name="connsiteY18" fmla="*/ 201798 h 547738"/>
                    <a:gd name="connsiteX19" fmla="*/ 263298 w 295970"/>
                    <a:gd name="connsiteY19" fmla="*/ 34594 h 547738"/>
                    <a:gd name="connsiteX20" fmla="*/ 232548 w 295970"/>
                    <a:gd name="connsiteY20" fmla="*/ 5766 h 547738"/>
                    <a:gd name="connsiteX21" fmla="*/ 207564 w 295970"/>
                    <a:gd name="connsiteY21" fmla="*/ 0 h 547738"/>
                    <a:gd name="connsiteX22" fmla="*/ 205642 w 295970"/>
                    <a:gd name="connsiteY22" fmla="*/ 0 h 547738"/>
                    <a:gd name="connsiteX23" fmla="*/ 90329 w 295970"/>
                    <a:gd name="connsiteY23" fmla="*/ 0 h 547738"/>
                    <a:gd name="connsiteX24" fmla="*/ 88407 w 295970"/>
                    <a:gd name="connsiteY24" fmla="*/ 0 h 547738"/>
                    <a:gd name="connsiteX25" fmla="*/ 63422 w 295970"/>
                    <a:gd name="connsiteY25" fmla="*/ 5766 h 547738"/>
                    <a:gd name="connsiteX26" fmla="*/ 21141 w 295970"/>
                    <a:gd name="connsiteY26" fmla="*/ 61500 h 547738"/>
                    <a:gd name="connsiteX27" fmla="*/ 0 w 295970"/>
                    <a:gd name="connsiteY27" fmla="*/ 201798 h 547738"/>
                    <a:gd name="connsiteX28" fmla="*/ 1922 w 295970"/>
                    <a:gd name="connsiteY28" fmla="*/ 257533 h 547738"/>
                    <a:gd name="connsiteX29" fmla="*/ 24985 w 295970"/>
                    <a:gd name="connsiteY29" fmla="*/ 280596 h 547738"/>
                    <a:gd name="connsiteX30" fmla="*/ 26906 w 295970"/>
                    <a:gd name="connsiteY30" fmla="*/ 280596 h 547738"/>
                    <a:gd name="connsiteX31" fmla="*/ 48047 w 295970"/>
                    <a:gd name="connsiteY31" fmla="*/ 255611 h 547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295970" h="547738">
                      <a:moveTo>
                        <a:pt x="48047" y="255611"/>
                      </a:moveTo>
                      <a:cubicBezTo>
                        <a:pt x="46125" y="236392"/>
                        <a:pt x="46125" y="219095"/>
                        <a:pt x="46125" y="201798"/>
                      </a:cubicBezTo>
                      <a:cubicBezTo>
                        <a:pt x="46125" y="130688"/>
                        <a:pt x="55735" y="90329"/>
                        <a:pt x="67266" y="69188"/>
                      </a:cubicBezTo>
                      <a:lnTo>
                        <a:pt x="67266" y="511222"/>
                      </a:lnTo>
                      <a:cubicBezTo>
                        <a:pt x="67266" y="530441"/>
                        <a:pt x="82641" y="547738"/>
                        <a:pt x="103782" y="547738"/>
                      </a:cubicBezTo>
                      <a:cubicBezTo>
                        <a:pt x="123001" y="547738"/>
                        <a:pt x="140298" y="532363"/>
                        <a:pt x="140298" y="511222"/>
                      </a:cubicBezTo>
                      <a:lnTo>
                        <a:pt x="140298" y="246002"/>
                      </a:lnTo>
                      <a:lnTo>
                        <a:pt x="153751" y="246002"/>
                      </a:lnTo>
                      <a:lnTo>
                        <a:pt x="153751" y="511222"/>
                      </a:lnTo>
                      <a:cubicBezTo>
                        <a:pt x="153751" y="530441"/>
                        <a:pt x="169126" y="547738"/>
                        <a:pt x="190267" y="547738"/>
                      </a:cubicBezTo>
                      <a:cubicBezTo>
                        <a:pt x="211408" y="547738"/>
                        <a:pt x="226783" y="532363"/>
                        <a:pt x="226783" y="511222"/>
                      </a:cubicBezTo>
                      <a:lnTo>
                        <a:pt x="226783" y="71110"/>
                      </a:lnTo>
                      <a:cubicBezTo>
                        <a:pt x="228705" y="74954"/>
                        <a:pt x="230626" y="78797"/>
                        <a:pt x="232548" y="82641"/>
                      </a:cubicBezTo>
                      <a:cubicBezTo>
                        <a:pt x="240236" y="105704"/>
                        <a:pt x="247923" y="144142"/>
                        <a:pt x="247923" y="201798"/>
                      </a:cubicBezTo>
                      <a:cubicBezTo>
                        <a:pt x="247923" y="217173"/>
                        <a:pt x="247923" y="236392"/>
                        <a:pt x="246002" y="255611"/>
                      </a:cubicBezTo>
                      <a:cubicBezTo>
                        <a:pt x="246002" y="269064"/>
                        <a:pt x="255611" y="280596"/>
                        <a:pt x="269064" y="280596"/>
                      </a:cubicBezTo>
                      <a:cubicBezTo>
                        <a:pt x="269064" y="280596"/>
                        <a:pt x="269064" y="280596"/>
                        <a:pt x="270986" y="280596"/>
                      </a:cubicBezTo>
                      <a:cubicBezTo>
                        <a:pt x="282517" y="280596"/>
                        <a:pt x="294049" y="270986"/>
                        <a:pt x="294049" y="257533"/>
                      </a:cubicBezTo>
                      <a:cubicBezTo>
                        <a:pt x="295971" y="236392"/>
                        <a:pt x="295971" y="219095"/>
                        <a:pt x="295971" y="201798"/>
                      </a:cubicBezTo>
                      <a:cubicBezTo>
                        <a:pt x="295971" y="113391"/>
                        <a:pt x="282517" y="63422"/>
                        <a:pt x="263298" y="34594"/>
                      </a:cubicBezTo>
                      <a:cubicBezTo>
                        <a:pt x="253689" y="19219"/>
                        <a:pt x="242158" y="9609"/>
                        <a:pt x="232548" y="5766"/>
                      </a:cubicBezTo>
                      <a:cubicBezTo>
                        <a:pt x="222939" y="0"/>
                        <a:pt x="213329" y="0"/>
                        <a:pt x="207564" y="0"/>
                      </a:cubicBezTo>
                      <a:cubicBezTo>
                        <a:pt x="207564" y="0"/>
                        <a:pt x="207564" y="0"/>
                        <a:pt x="205642" y="0"/>
                      </a:cubicBezTo>
                      <a:lnTo>
                        <a:pt x="90329" y="0"/>
                      </a:lnTo>
                      <a:cubicBezTo>
                        <a:pt x="90329" y="0"/>
                        <a:pt x="90329" y="0"/>
                        <a:pt x="88407" y="0"/>
                      </a:cubicBezTo>
                      <a:cubicBezTo>
                        <a:pt x="82641" y="0"/>
                        <a:pt x="74954" y="1922"/>
                        <a:pt x="63422" y="5766"/>
                      </a:cubicBezTo>
                      <a:cubicBezTo>
                        <a:pt x="49969" y="13453"/>
                        <a:pt x="32672" y="30750"/>
                        <a:pt x="21141" y="61500"/>
                      </a:cubicBezTo>
                      <a:cubicBezTo>
                        <a:pt x="7688" y="92251"/>
                        <a:pt x="0" y="136454"/>
                        <a:pt x="0" y="201798"/>
                      </a:cubicBezTo>
                      <a:cubicBezTo>
                        <a:pt x="0" y="219095"/>
                        <a:pt x="0" y="238314"/>
                        <a:pt x="1922" y="257533"/>
                      </a:cubicBezTo>
                      <a:cubicBezTo>
                        <a:pt x="1922" y="270986"/>
                        <a:pt x="13453" y="280596"/>
                        <a:pt x="24985" y="280596"/>
                      </a:cubicBezTo>
                      <a:cubicBezTo>
                        <a:pt x="24985" y="280596"/>
                        <a:pt x="24985" y="280596"/>
                        <a:pt x="26906" y="280596"/>
                      </a:cubicBezTo>
                      <a:cubicBezTo>
                        <a:pt x="40360" y="280596"/>
                        <a:pt x="49969" y="269064"/>
                        <a:pt x="48047" y="25561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44" name="그래픽 4">
                  <a:extLst>
                    <a:ext uri="{FF2B5EF4-FFF2-40B4-BE49-F238E27FC236}">
                      <a16:creationId xmlns:a16="http://schemas.microsoft.com/office/drawing/2014/main" id="{D04CE018-5A09-455D-B9D0-662D0C6067D4}"/>
                    </a:ext>
                  </a:extLst>
                </p:cNvPr>
                <p:cNvSpPr/>
                <p:nvPr/>
              </p:nvSpPr>
              <p:spPr>
                <a:xfrm>
                  <a:off x="3028878" y="4732630"/>
                  <a:ext cx="130688" cy="130688"/>
                </a:xfrm>
                <a:custGeom>
                  <a:avLst/>
                  <a:gdLst>
                    <a:gd name="connsiteX0" fmla="*/ 130688 w 130688"/>
                    <a:gd name="connsiteY0" fmla="*/ 65344 h 130688"/>
                    <a:gd name="connsiteX1" fmla="*/ 65344 w 130688"/>
                    <a:gd name="connsiteY1" fmla="*/ 130688 h 130688"/>
                    <a:gd name="connsiteX2" fmla="*/ 0 w 130688"/>
                    <a:gd name="connsiteY2" fmla="*/ 65344 h 130688"/>
                    <a:gd name="connsiteX3" fmla="*/ 65344 w 130688"/>
                    <a:gd name="connsiteY3" fmla="*/ 0 h 130688"/>
                    <a:gd name="connsiteX4" fmla="*/ 130688 w 130688"/>
                    <a:gd name="connsiteY4" fmla="*/ 65344 h 1306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0688" h="130688">
                      <a:moveTo>
                        <a:pt x="130688" y="65344"/>
                      </a:moveTo>
                      <a:cubicBezTo>
                        <a:pt x="130688" y="101433"/>
                        <a:pt x="101433" y="130688"/>
                        <a:pt x="65344" y="130688"/>
                      </a:cubicBezTo>
                      <a:cubicBezTo>
                        <a:pt x="29256" y="130688"/>
                        <a:pt x="0" y="101433"/>
                        <a:pt x="0" y="65344"/>
                      </a:cubicBezTo>
                      <a:cubicBezTo>
                        <a:pt x="0" y="29256"/>
                        <a:pt x="29256" y="0"/>
                        <a:pt x="65344" y="0"/>
                      </a:cubicBezTo>
                      <a:cubicBezTo>
                        <a:pt x="101433" y="0"/>
                        <a:pt x="130688" y="29256"/>
                        <a:pt x="130688" y="65344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371284394"/>
      </p:ext>
    </p:extLst>
  </p:cSld>
  <p:clrMapOvr>
    <a:masterClrMapping/>
  </p:clrMapOvr>
  <p:transition spd="med">
    <p:pull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Freeform 5">
            <a:extLst>
              <a:ext uri="{FF2B5EF4-FFF2-40B4-BE49-F238E27FC236}">
                <a16:creationId xmlns:a16="http://schemas.microsoft.com/office/drawing/2014/main" id="{1FE620A2-BC21-4E65-90DE-707409EF4748}"/>
              </a:ext>
            </a:extLst>
          </p:cNvPr>
          <p:cNvSpPr>
            <a:spLocks noEditPoints="1"/>
          </p:cNvSpPr>
          <p:nvPr/>
        </p:nvSpPr>
        <p:spPr bwMode="auto">
          <a:xfrm>
            <a:off x="7235002" y="2588198"/>
            <a:ext cx="811802" cy="541822"/>
          </a:xfrm>
          <a:custGeom>
            <a:avLst/>
            <a:gdLst>
              <a:gd name="T0" fmla="*/ 894 w 1169"/>
              <a:gd name="T1" fmla="*/ 412 h 690"/>
              <a:gd name="T2" fmla="*/ 687 w 1169"/>
              <a:gd name="T3" fmla="*/ 462 h 690"/>
              <a:gd name="T4" fmla="*/ 359 w 1169"/>
              <a:gd name="T5" fmla="*/ 0 h 690"/>
              <a:gd name="T6" fmla="*/ 313 w 1169"/>
              <a:gd name="T7" fmla="*/ 134 h 690"/>
              <a:gd name="T8" fmla="*/ 0 w 1169"/>
              <a:gd name="T9" fmla="*/ 462 h 690"/>
              <a:gd name="T10" fmla="*/ 587 w 1169"/>
              <a:gd name="T11" fmla="*/ 690 h 690"/>
              <a:gd name="T12" fmla="*/ 941 w 1169"/>
              <a:gd name="T13" fmla="*/ 0 h 690"/>
              <a:gd name="T14" fmla="*/ 76 w 1169"/>
              <a:gd name="T15" fmla="*/ 482 h 690"/>
              <a:gd name="T16" fmla="*/ 184 w 1169"/>
              <a:gd name="T17" fmla="*/ 304 h 690"/>
              <a:gd name="T18" fmla="*/ 184 w 1169"/>
              <a:gd name="T19" fmla="*/ 249 h 690"/>
              <a:gd name="T20" fmla="*/ 129 w 1169"/>
              <a:gd name="T21" fmla="*/ 213 h 690"/>
              <a:gd name="T22" fmla="*/ 184 w 1169"/>
              <a:gd name="T23" fmla="*/ 213 h 690"/>
              <a:gd name="T24" fmla="*/ 231 w 1169"/>
              <a:gd name="T25" fmla="*/ 342 h 690"/>
              <a:gd name="T26" fmla="*/ 286 w 1169"/>
              <a:gd name="T27" fmla="*/ 304 h 690"/>
              <a:gd name="T28" fmla="*/ 286 w 1169"/>
              <a:gd name="T29" fmla="*/ 249 h 690"/>
              <a:gd name="T30" fmla="*/ 231 w 1169"/>
              <a:gd name="T31" fmla="*/ 213 h 690"/>
              <a:gd name="T32" fmla="*/ 286 w 1169"/>
              <a:gd name="T33" fmla="*/ 213 h 690"/>
              <a:gd name="T34" fmla="*/ 395 w 1169"/>
              <a:gd name="T35" fmla="*/ 482 h 690"/>
              <a:gd name="T36" fmla="*/ 450 w 1169"/>
              <a:gd name="T37" fmla="*/ 447 h 690"/>
              <a:gd name="T38" fmla="*/ 450 w 1169"/>
              <a:gd name="T39" fmla="*/ 392 h 690"/>
              <a:gd name="T40" fmla="*/ 395 w 1169"/>
              <a:gd name="T41" fmla="*/ 354 h 690"/>
              <a:gd name="T42" fmla="*/ 450 w 1169"/>
              <a:gd name="T43" fmla="*/ 354 h 690"/>
              <a:gd name="T44" fmla="*/ 395 w 1169"/>
              <a:gd name="T45" fmla="*/ 208 h 690"/>
              <a:gd name="T46" fmla="*/ 450 w 1169"/>
              <a:gd name="T47" fmla="*/ 173 h 690"/>
              <a:gd name="T48" fmla="*/ 450 w 1169"/>
              <a:gd name="T49" fmla="*/ 117 h 690"/>
              <a:gd name="T50" fmla="*/ 395 w 1169"/>
              <a:gd name="T51" fmla="*/ 79 h 690"/>
              <a:gd name="T52" fmla="*/ 450 w 1169"/>
              <a:gd name="T53" fmla="*/ 79 h 690"/>
              <a:gd name="T54" fmla="*/ 500 w 1169"/>
              <a:gd name="T55" fmla="*/ 392 h 690"/>
              <a:gd name="T56" fmla="*/ 555 w 1169"/>
              <a:gd name="T57" fmla="*/ 354 h 690"/>
              <a:gd name="T58" fmla="*/ 555 w 1169"/>
              <a:gd name="T59" fmla="*/ 298 h 690"/>
              <a:gd name="T60" fmla="*/ 500 w 1169"/>
              <a:gd name="T61" fmla="*/ 263 h 690"/>
              <a:gd name="T62" fmla="*/ 555 w 1169"/>
              <a:gd name="T63" fmla="*/ 263 h 690"/>
              <a:gd name="T64" fmla="*/ 500 w 1169"/>
              <a:gd name="T65" fmla="*/ 117 h 690"/>
              <a:gd name="T66" fmla="*/ 555 w 1169"/>
              <a:gd name="T67" fmla="*/ 79 h 690"/>
              <a:gd name="T68" fmla="*/ 555 w 1169"/>
              <a:gd name="T69" fmla="*/ 23 h 690"/>
              <a:gd name="T70" fmla="*/ 605 w 1169"/>
              <a:gd name="T71" fmla="*/ 538 h 690"/>
              <a:gd name="T72" fmla="*/ 660 w 1169"/>
              <a:gd name="T73" fmla="*/ 538 h 690"/>
              <a:gd name="T74" fmla="*/ 710 w 1169"/>
              <a:gd name="T75" fmla="*/ 251 h 690"/>
              <a:gd name="T76" fmla="*/ 766 w 1169"/>
              <a:gd name="T77" fmla="*/ 213 h 690"/>
              <a:gd name="T78" fmla="*/ 766 w 1169"/>
              <a:gd name="T79" fmla="*/ 158 h 690"/>
              <a:gd name="T80" fmla="*/ 815 w 1169"/>
              <a:gd name="T81" fmla="*/ 398 h 690"/>
              <a:gd name="T82" fmla="*/ 871 w 1169"/>
              <a:gd name="T83" fmla="*/ 398 h 690"/>
              <a:gd name="T84" fmla="*/ 815 w 1169"/>
              <a:gd name="T85" fmla="*/ 251 h 690"/>
              <a:gd name="T86" fmla="*/ 871 w 1169"/>
              <a:gd name="T87" fmla="*/ 213 h 690"/>
              <a:gd name="T88" fmla="*/ 871 w 1169"/>
              <a:gd name="T89" fmla="*/ 158 h 690"/>
              <a:gd name="T90" fmla="*/ 979 w 1169"/>
              <a:gd name="T91" fmla="*/ 541 h 690"/>
              <a:gd name="T92" fmla="*/ 1035 w 1169"/>
              <a:gd name="T93" fmla="*/ 541 h 690"/>
              <a:gd name="T94" fmla="*/ 979 w 1169"/>
              <a:gd name="T95" fmla="*/ 392 h 690"/>
              <a:gd name="T96" fmla="*/ 1035 w 1169"/>
              <a:gd name="T97" fmla="*/ 357 h 690"/>
              <a:gd name="T98" fmla="*/ 1035 w 1169"/>
              <a:gd name="T99" fmla="*/ 301 h 690"/>
              <a:gd name="T100" fmla="*/ 979 w 1169"/>
              <a:gd name="T101" fmla="*/ 263 h 690"/>
              <a:gd name="T102" fmla="*/ 1035 w 1169"/>
              <a:gd name="T103" fmla="*/ 263 h 690"/>
              <a:gd name="T104" fmla="*/ 979 w 1169"/>
              <a:gd name="T105" fmla="*/ 117 h 690"/>
              <a:gd name="T106" fmla="*/ 1035 w 1169"/>
              <a:gd name="T107" fmla="*/ 79 h 690"/>
              <a:gd name="T108" fmla="*/ 1035 w 1169"/>
              <a:gd name="T109" fmla="*/ 23 h 690"/>
              <a:gd name="T110" fmla="*/ 1081 w 1169"/>
              <a:gd name="T111" fmla="*/ 447 h 690"/>
              <a:gd name="T112" fmla="*/ 1137 w 1169"/>
              <a:gd name="T113" fmla="*/ 447 h 690"/>
              <a:gd name="T114" fmla="*/ 1081 w 1169"/>
              <a:gd name="T115" fmla="*/ 301 h 690"/>
              <a:gd name="T116" fmla="*/ 1137 w 1169"/>
              <a:gd name="T117" fmla="*/ 263 h 690"/>
              <a:gd name="T118" fmla="*/ 1137 w 1169"/>
              <a:gd name="T119" fmla="*/ 208 h 690"/>
              <a:gd name="T120" fmla="*/ 1081 w 1169"/>
              <a:gd name="T121" fmla="*/ 173 h 690"/>
              <a:gd name="T122" fmla="*/ 1137 w 1169"/>
              <a:gd name="T123" fmla="*/ 173 h 690"/>
              <a:gd name="T124" fmla="*/ 1081 w 1169"/>
              <a:gd name="T125" fmla="*/ 23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69" h="690">
                <a:moveTo>
                  <a:pt x="941" y="0"/>
                </a:moveTo>
                <a:lnTo>
                  <a:pt x="941" y="412"/>
                </a:lnTo>
                <a:lnTo>
                  <a:pt x="894" y="412"/>
                </a:lnTo>
                <a:lnTo>
                  <a:pt x="894" y="137"/>
                </a:lnTo>
                <a:lnTo>
                  <a:pt x="687" y="137"/>
                </a:lnTo>
                <a:lnTo>
                  <a:pt x="687" y="462"/>
                </a:lnTo>
                <a:lnTo>
                  <a:pt x="587" y="462"/>
                </a:lnTo>
                <a:lnTo>
                  <a:pt x="587" y="0"/>
                </a:lnTo>
                <a:lnTo>
                  <a:pt x="359" y="0"/>
                </a:lnTo>
                <a:lnTo>
                  <a:pt x="359" y="412"/>
                </a:lnTo>
                <a:lnTo>
                  <a:pt x="313" y="412"/>
                </a:lnTo>
                <a:lnTo>
                  <a:pt x="313" y="134"/>
                </a:lnTo>
                <a:lnTo>
                  <a:pt x="105" y="134"/>
                </a:lnTo>
                <a:lnTo>
                  <a:pt x="105" y="462"/>
                </a:lnTo>
                <a:lnTo>
                  <a:pt x="0" y="462"/>
                </a:lnTo>
                <a:lnTo>
                  <a:pt x="0" y="690"/>
                </a:lnTo>
                <a:lnTo>
                  <a:pt x="587" y="690"/>
                </a:lnTo>
                <a:lnTo>
                  <a:pt x="587" y="690"/>
                </a:lnTo>
                <a:lnTo>
                  <a:pt x="1169" y="690"/>
                </a:lnTo>
                <a:lnTo>
                  <a:pt x="1169" y="0"/>
                </a:lnTo>
                <a:lnTo>
                  <a:pt x="941" y="0"/>
                </a:lnTo>
                <a:close/>
                <a:moveTo>
                  <a:pt x="20" y="538"/>
                </a:moveTo>
                <a:lnTo>
                  <a:pt x="20" y="482"/>
                </a:lnTo>
                <a:lnTo>
                  <a:pt x="76" y="482"/>
                </a:lnTo>
                <a:lnTo>
                  <a:pt x="76" y="538"/>
                </a:lnTo>
                <a:lnTo>
                  <a:pt x="20" y="538"/>
                </a:lnTo>
                <a:close/>
                <a:moveTo>
                  <a:pt x="184" y="304"/>
                </a:moveTo>
                <a:lnTo>
                  <a:pt x="129" y="304"/>
                </a:lnTo>
                <a:lnTo>
                  <a:pt x="129" y="249"/>
                </a:lnTo>
                <a:lnTo>
                  <a:pt x="184" y="249"/>
                </a:lnTo>
                <a:lnTo>
                  <a:pt x="184" y="304"/>
                </a:lnTo>
                <a:close/>
                <a:moveTo>
                  <a:pt x="184" y="213"/>
                </a:moveTo>
                <a:lnTo>
                  <a:pt x="129" y="213"/>
                </a:lnTo>
                <a:lnTo>
                  <a:pt x="129" y="158"/>
                </a:lnTo>
                <a:lnTo>
                  <a:pt x="184" y="158"/>
                </a:lnTo>
                <a:lnTo>
                  <a:pt x="184" y="213"/>
                </a:lnTo>
                <a:close/>
                <a:moveTo>
                  <a:pt x="286" y="398"/>
                </a:moveTo>
                <a:lnTo>
                  <a:pt x="231" y="398"/>
                </a:lnTo>
                <a:lnTo>
                  <a:pt x="231" y="342"/>
                </a:lnTo>
                <a:lnTo>
                  <a:pt x="286" y="342"/>
                </a:lnTo>
                <a:lnTo>
                  <a:pt x="286" y="398"/>
                </a:lnTo>
                <a:close/>
                <a:moveTo>
                  <a:pt x="286" y="304"/>
                </a:moveTo>
                <a:lnTo>
                  <a:pt x="231" y="304"/>
                </a:lnTo>
                <a:lnTo>
                  <a:pt x="231" y="249"/>
                </a:lnTo>
                <a:lnTo>
                  <a:pt x="286" y="249"/>
                </a:lnTo>
                <a:lnTo>
                  <a:pt x="286" y="304"/>
                </a:lnTo>
                <a:close/>
                <a:moveTo>
                  <a:pt x="286" y="213"/>
                </a:moveTo>
                <a:lnTo>
                  <a:pt x="231" y="213"/>
                </a:lnTo>
                <a:lnTo>
                  <a:pt x="231" y="158"/>
                </a:lnTo>
                <a:lnTo>
                  <a:pt x="286" y="158"/>
                </a:lnTo>
                <a:lnTo>
                  <a:pt x="286" y="213"/>
                </a:lnTo>
                <a:close/>
                <a:moveTo>
                  <a:pt x="450" y="538"/>
                </a:moveTo>
                <a:lnTo>
                  <a:pt x="395" y="538"/>
                </a:lnTo>
                <a:lnTo>
                  <a:pt x="395" y="482"/>
                </a:lnTo>
                <a:lnTo>
                  <a:pt x="450" y="482"/>
                </a:lnTo>
                <a:lnTo>
                  <a:pt x="450" y="538"/>
                </a:lnTo>
                <a:close/>
                <a:moveTo>
                  <a:pt x="450" y="447"/>
                </a:moveTo>
                <a:lnTo>
                  <a:pt x="395" y="447"/>
                </a:lnTo>
                <a:lnTo>
                  <a:pt x="395" y="392"/>
                </a:lnTo>
                <a:lnTo>
                  <a:pt x="450" y="392"/>
                </a:lnTo>
                <a:lnTo>
                  <a:pt x="450" y="447"/>
                </a:lnTo>
                <a:close/>
                <a:moveTo>
                  <a:pt x="450" y="354"/>
                </a:moveTo>
                <a:lnTo>
                  <a:pt x="395" y="354"/>
                </a:lnTo>
                <a:lnTo>
                  <a:pt x="395" y="298"/>
                </a:lnTo>
                <a:lnTo>
                  <a:pt x="450" y="298"/>
                </a:lnTo>
                <a:lnTo>
                  <a:pt x="450" y="354"/>
                </a:lnTo>
                <a:close/>
                <a:moveTo>
                  <a:pt x="450" y="263"/>
                </a:moveTo>
                <a:lnTo>
                  <a:pt x="395" y="263"/>
                </a:lnTo>
                <a:lnTo>
                  <a:pt x="395" y="208"/>
                </a:lnTo>
                <a:lnTo>
                  <a:pt x="450" y="208"/>
                </a:lnTo>
                <a:lnTo>
                  <a:pt x="450" y="263"/>
                </a:lnTo>
                <a:close/>
                <a:moveTo>
                  <a:pt x="450" y="173"/>
                </a:moveTo>
                <a:lnTo>
                  <a:pt x="395" y="173"/>
                </a:lnTo>
                <a:lnTo>
                  <a:pt x="395" y="117"/>
                </a:lnTo>
                <a:lnTo>
                  <a:pt x="450" y="117"/>
                </a:lnTo>
                <a:lnTo>
                  <a:pt x="450" y="173"/>
                </a:lnTo>
                <a:close/>
                <a:moveTo>
                  <a:pt x="450" y="79"/>
                </a:moveTo>
                <a:lnTo>
                  <a:pt x="395" y="79"/>
                </a:lnTo>
                <a:lnTo>
                  <a:pt x="395" y="23"/>
                </a:lnTo>
                <a:lnTo>
                  <a:pt x="450" y="23"/>
                </a:lnTo>
                <a:lnTo>
                  <a:pt x="450" y="79"/>
                </a:lnTo>
                <a:close/>
                <a:moveTo>
                  <a:pt x="555" y="447"/>
                </a:moveTo>
                <a:lnTo>
                  <a:pt x="500" y="447"/>
                </a:lnTo>
                <a:lnTo>
                  <a:pt x="500" y="392"/>
                </a:lnTo>
                <a:lnTo>
                  <a:pt x="555" y="392"/>
                </a:lnTo>
                <a:lnTo>
                  <a:pt x="555" y="447"/>
                </a:lnTo>
                <a:close/>
                <a:moveTo>
                  <a:pt x="555" y="354"/>
                </a:moveTo>
                <a:lnTo>
                  <a:pt x="500" y="354"/>
                </a:lnTo>
                <a:lnTo>
                  <a:pt x="500" y="298"/>
                </a:lnTo>
                <a:lnTo>
                  <a:pt x="555" y="298"/>
                </a:lnTo>
                <a:lnTo>
                  <a:pt x="555" y="354"/>
                </a:lnTo>
                <a:close/>
                <a:moveTo>
                  <a:pt x="555" y="263"/>
                </a:moveTo>
                <a:lnTo>
                  <a:pt x="500" y="263"/>
                </a:lnTo>
                <a:lnTo>
                  <a:pt x="500" y="208"/>
                </a:lnTo>
                <a:lnTo>
                  <a:pt x="555" y="208"/>
                </a:lnTo>
                <a:lnTo>
                  <a:pt x="555" y="263"/>
                </a:lnTo>
                <a:close/>
                <a:moveTo>
                  <a:pt x="555" y="173"/>
                </a:moveTo>
                <a:lnTo>
                  <a:pt x="500" y="173"/>
                </a:lnTo>
                <a:lnTo>
                  <a:pt x="500" y="117"/>
                </a:lnTo>
                <a:lnTo>
                  <a:pt x="555" y="117"/>
                </a:lnTo>
                <a:lnTo>
                  <a:pt x="555" y="173"/>
                </a:lnTo>
                <a:close/>
                <a:moveTo>
                  <a:pt x="555" y="79"/>
                </a:moveTo>
                <a:lnTo>
                  <a:pt x="500" y="79"/>
                </a:lnTo>
                <a:lnTo>
                  <a:pt x="500" y="23"/>
                </a:lnTo>
                <a:lnTo>
                  <a:pt x="555" y="23"/>
                </a:lnTo>
                <a:lnTo>
                  <a:pt x="555" y="79"/>
                </a:lnTo>
                <a:close/>
                <a:moveTo>
                  <a:pt x="660" y="538"/>
                </a:moveTo>
                <a:lnTo>
                  <a:pt x="605" y="538"/>
                </a:lnTo>
                <a:lnTo>
                  <a:pt x="605" y="482"/>
                </a:lnTo>
                <a:lnTo>
                  <a:pt x="660" y="482"/>
                </a:lnTo>
                <a:lnTo>
                  <a:pt x="660" y="538"/>
                </a:lnTo>
                <a:close/>
                <a:moveTo>
                  <a:pt x="766" y="307"/>
                </a:moveTo>
                <a:lnTo>
                  <a:pt x="710" y="307"/>
                </a:lnTo>
                <a:lnTo>
                  <a:pt x="710" y="251"/>
                </a:lnTo>
                <a:lnTo>
                  <a:pt x="766" y="251"/>
                </a:lnTo>
                <a:lnTo>
                  <a:pt x="766" y="307"/>
                </a:lnTo>
                <a:close/>
                <a:moveTo>
                  <a:pt x="766" y="213"/>
                </a:moveTo>
                <a:lnTo>
                  <a:pt x="710" y="213"/>
                </a:lnTo>
                <a:lnTo>
                  <a:pt x="710" y="158"/>
                </a:lnTo>
                <a:lnTo>
                  <a:pt x="766" y="158"/>
                </a:lnTo>
                <a:lnTo>
                  <a:pt x="766" y="213"/>
                </a:lnTo>
                <a:close/>
                <a:moveTo>
                  <a:pt x="871" y="398"/>
                </a:moveTo>
                <a:lnTo>
                  <a:pt x="815" y="398"/>
                </a:lnTo>
                <a:lnTo>
                  <a:pt x="815" y="342"/>
                </a:lnTo>
                <a:lnTo>
                  <a:pt x="871" y="342"/>
                </a:lnTo>
                <a:lnTo>
                  <a:pt x="871" y="398"/>
                </a:lnTo>
                <a:close/>
                <a:moveTo>
                  <a:pt x="871" y="307"/>
                </a:moveTo>
                <a:lnTo>
                  <a:pt x="815" y="307"/>
                </a:lnTo>
                <a:lnTo>
                  <a:pt x="815" y="251"/>
                </a:lnTo>
                <a:lnTo>
                  <a:pt x="871" y="251"/>
                </a:lnTo>
                <a:lnTo>
                  <a:pt x="871" y="307"/>
                </a:lnTo>
                <a:close/>
                <a:moveTo>
                  <a:pt x="871" y="213"/>
                </a:moveTo>
                <a:lnTo>
                  <a:pt x="815" y="213"/>
                </a:lnTo>
                <a:lnTo>
                  <a:pt x="815" y="158"/>
                </a:lnTo>
                <a:lnTo>
                  <a:pt x="871" y="158"/>
                </a:lnTo>
                <a:lnTo>
                  <a:pt x="871" y="213"/>
                </a:lnTo>
                <a:close/>
                <a:moveTo>
                  <a:pt x="1035" y="541"/>
                </a:moveTo>
                <a:lnTo>
                  <a:pt x="979" y="541"/>
                </a:lnTo>
                <a:lnTo>
                  <a:pt x="979" y="485"/>
                </a:lnTo>
                <a:lnTo>
                  <a:pt x="1035" y="485"/>
                </a:lnTo>
                <a:lnTo>
                  <a:pt x="1035" y="541"/>
                </a:lnTo>
                <a:close/>
                <a:moveTo>
                  <a:pt x="1035" y="447"/>
                </a:moveTo>
                <a:lnTo>
                  <a:pt x="979" y="447"/>
                </a:lnTo>
                <a:lnTo>
                  <a:pt x="979" y="392"/>
                </a:lnTo>
                <a:lnTo>
                  <a:pt x="1035" y="392"/>
                </a:lnTo>
                <a:lnTo>
                  <a:pt x="1035" y="447"/>
                </a:lnTo>
                <a:close/>
                <a:moveTo>
                  <a:pt x="1035" y="357"/>
                </a:moveTo>
                <a:lnTo>
                  <a:pt x="979" y="357"/>
                </a:lnTo>
                <a:lnTo>
                  <a:pt x="979" y="301"/>
                </a:lnTo>
                <a:lnTo>
                  <a:pt x="1035" y="301"/>
                </a:lnTo>
                <a:lnTo>
                  <a:pt x="1035" y="357"/>
                </a:lnTo>
                <a:close/>
                <a:moveTo>
                  <a:pt x="1035" y="263"/>
                </a:moveTo>
                <a:lnTo>
                  <a:pt x="979" y="263"/>
                </a:lnTo>
                <a:lnTo>
                  <a:pt x="979" y="208"/>
                </a:lnTo>
                <a:lnTo>
                  <a:pt x="1035" y="208"/>
                </a:lnTo>
                <a:lnTo>
                  <a:pt x="1035" y="263"/>
                </a:lnTo>
                <a:close/>
                <a:moveTo>
                  <a:pt x="1035" y="173"/>
                </a:moveTo>
                <a:lnTo>
                  <a:pt x="979" y="173"/>
                </a:lnTo>
                <a:lnTo>
                  <a:pt x="979" y="117"/>
                </a:lnTo>
                <a:lnTo>
                  <a:pt x="1035" y="117"/>
                </a:lnTo>
                <a:lnTo>
                  <a:pt x="1035" y="173"/>
                </a:lnTo>
                <a:close/>
                <a:moveTo>
                  <a:pt x="1035" y="79"/>
                </a:moveTo>
                <a:lnTo>
                  <a:pt x="979" y="79"/>
                </a:lnTo>
                <a:lnTo>
                  <a:pt x="979" y="23"/>
                </a:lnTo>
                <a:lnTo>
                  <a:pt x="1035" y="23"/>
                </a:lnTo>
                <a:lnTo>
                  <a:pt x="1035" y="79"/>
                </a:lnTo>
                <a:close/>
                <a:moveTo>
                  <a:pt x="1137" y="447"/>
                </a:moveTo>
                <a:lnTo>
                  <a:pt x="1081" y="447"/>
                </a:lnTo>
                <a:lnTo>
                  <a:pt x="1081" y="392"/>
                </a:lnTo>
                <a:lnTo>
                  <a:pt x="1137" y="392"/>
                </a:lnTo>
                <a:lnTo>
                  <a:pt x="1137" y="447"/>
                </a:lnTo>
                <a:close/>
                <a:moveTo>
                  <a:pt x="1137" y="357"/>
                </a:moveTo>
                <a:lnTo>
                  <a:pt x="1081" y="357"/>
                </a:lnTo>
                <a:lnTo>
                  <a:pt x="1081" y="301"/>
                </a:lnTo>
                <a:lnTo>
                  <a:pt x="1137" y="301"/>
                </a:lnTo>
                <a:lnTo>
                  <a:pt x="1137" y="357"/>
                </a:lnTo>
                <a:close/>
                <a:moveTo>
                  <a:pt x="1137" y="263"/>
                </a:moveTo>
                <a:lnTo>
                  <a:pt x="1081" y="263"/>
                </a:lnTo>
                <a:lnTo>
                  <a:pt x="1081" y="208"/>
                </a:lnTo>
                <a:lnTo>
                  <a:pt x="1137" y="208"/>
                </a:lnTo>
                <a:lnTo>
                  <a:pt x="1137" y="263"/>
                </a:lnTo>
                <a:close/>
                <a:moveTo>
                  <a:pt x="1137" y="173"/>
                </a:moveTo>
                <a:lnTo>
                  <a:pt x="1081" y="173"/>
                </a:lnTo>
                <a:lnTo>
                  <a:pt x="1081" y="117"/>
                </a:lnTo>
                <a:lnTo>
                  <a:pt x="1137" y="117"/>
                </a:lnTo>
                <a:lnTo>
                  <a:pt x="1137" y="173"/>
                </a:lnTo>
                <a:close/>
                <a:moveTo>
                  <a:pt x="1137" y="79"/>
                </a:moveTo>
                <a:lnTo>
                  <a:pt x="1081" y="79"/>
                </a:lnTo>
                <a:lnTo>
                  <a:pt x="1081" y="23"/>
                </a:lnTo>
                <a:lnTo>
                  <a:pt x="1137" y="23"/>
                </a:lnTo>
                <a:lnTo>
                  <a:pt x="1137" y="79"/>
                </a:lnTo>
                <a:close/>
              </a:path>
            </a:pathLst>
          </a:custGeom>
          <a:solidFill>
            <a:srgbClr val="31827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9CEB62BA-CFEF-4A12-A696-C4A29D3C7217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802628BB-9502-49B0-BBA7-ADC67FD00028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CF1F357B-85E6-4DDD-8B2A-8E77B506DA0C}"/>
                </a:ext>
              </a:extLst>
            </p:cNvPr>
            <p:cNvSpPr/>
            <p:nvPr/>
          </p:nvSpPr>
          <p:spPr>
            <a:xfrm>
              <a:off x="318543" y="260648"/>
              <a:ext cx="639938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국민권익위원회의 역할</a:t>
              </a:r>
            </a:p>
          </p:txBody>
        </p:sp>
        <p:grpSp>
          <p:nvGrpSpPr>
            <p:cNvPr id="56" name="그룹 55">
              <a:extLst>
                <a:ext uri="{FF2B5EF4-FFF2-40B4-BE49-F238E27FC236}">
                  <a16:creationId xmlns:a16="http://schemas.microsoft.com/office/drawing/2014/main" id="{EF3DD30A-0BD3-4B68-88DA-069DA4EA4074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60" name="직사각형 59">
                <a:extLst>
                  <a:ext uri="{FF2B5EF4-FFF2-40B4-BE49-F238E27FC236}">
                    <a16:creationId xmlns:a16="http://schemas.microsoft.com/office/drawing/2014/main" id="{DB604C9C-2A0B-410C-A292-656FED8C2BD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1" name="직사각형 60">
                <a:extLst>
                  <a:ext uri="{FF2B5EF4-FFF2-40B4-BE49-F238E27FC236}">
                    <a16:creationId xmlns:a16="http://schemas.microsoft.com/office/drawing/2014/main" id="{EF3F61B2-1405-4D0C-8180-2FCD54BEEEC9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57" name="그룹 56">
              <a:extLst>
                <a:ext uri="{FF2B5EF4-FFF2-40B4-BE49-F238E27FC236}">
                  <a16:creationId xmlns:a16="http://schemas.microsoft.com/office/drawing/2014/main" id="{290FF5D4-58A9-4349-8CE9-CA86565CF614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58" name="직사각형 57">
                <a:extLst>
                  <a:ext uri="{FF2B5EF4-FFF2-40B4-BE49-F238E27FC236}">
                    <a16:creationId xmlns:a16="http://schemas.microsoft.com/office/drawing/2014/main" id="{24840C7A-DBA6-4CEF-BA7F-2A29DDD9E1F2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FB044990-3172-4A86-8524-F86CA0951B63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VI. </a:t>
                </a:r>
                <a:r>
                  <a:rPr lang="ko-KR" altLang="en-US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운영</a:t>
                </a:r>
                <a:endParaRPr lang="en-US" altLang="ko-KR" sz="12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B4C6E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54" name="화살표: 아래쪽 53">
            <a:extLst>
              <a:ext uri="{FF2B5EF4-FFF2-40B4-BE49-F238E27FC236}">
                <a16:creationId xmlns:a16="http://schemas.microsoft.com/office/drawing/2014/main" id="{D3D9F660-9DFE-4B0C-9021-EBACF05E546D}"/>
              </a:ext>
            </a:extLst>
          </p:cNvPr>
          <p:cNvSpPr/>
          <p:nvPr/>
        </p:nvSpPr>
        <p:spPr>
          <a:xfrm>
            <a:off x="4172543" y="2430374"/>
            <a:ext cx="1560914" cy="685800"/>
          </a:xfrm>
          <a:prstGeom prst="downArrow">
            <a:avLst>
              <a:gd name="adj1" fmla="val 76850"/>
              <a:gd name="adj2" fmla="val 50000"/>
            </a:avLst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5" name="그림 54">
            <a:extLst>
              <a:ext uri="{FF2B5EF4-FFF2-40B4-BE49-F238E27FC236}">
                <a16:creationId xmlns:a16="http://schemas.microsoft.com/office/drawing/2014/main" id="{642EEDAB-3D46-4BC9-A481-2A8046EC36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258"/>
          <a:stretch/>
        </p:blipFill>
        <p:spPr>
          <a:xfrm>
            <a:off x="886150" y="2541513"/>
            <a:ext cx="8240338" cy="643743"/>
          </a:xfrm>
          <a:prstGeom prst="rect">
            <a:avLst/>
          </a:prstGeom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6C7E5C5D-A5D9-4343-9630-62F3E0544B11}"/>
              </a:ext>
            </a:extLst>
          </p:cNvPr>
          <p:cNvSpPr/>
          <p:nvPr/>
        </p:nvSpPr>
        <p:spPr>
          <a:xfrm rot="16200000" flipH="1">
            <a:off x="4031939" y="528850"/>
            <a:ext cx="1842124" cy="990599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44EA170E-E518-47C0-8C4C-C9BAAE706DF9}"/>
              </a:ext>
            </a:extLst>
          </p:cNvPr>
          <p:cNvGrpSpPr/>
          <p:nvPr/>
        </p:nvGrpSpPr>
        <p:grpSpPr>
          <a:xfrm>
            <a:off x="719446" y="1496801"/>
            <a:ext cx="8333758" cy="1028860"/>
            <a:chOff x="719446" y="1496801"/>
            <a:chExt cx="8333758" cy="1028860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AD9467A-2DEB-4682-BA21-045898A3E46D}"/>
                </a:ext>
              </a:extLst>
            </p:cNvPr>
            <p:cNvSpPr txBox="1"/>
            <p:nvPr/>
          </p:nvSpPr>
          <p:spPr>
            <a:xfrm>
              <a:off x="852536" y="1623551"/>
              <a:ext cx="8200668" cy="900000"/>
            </a:xfrm>
            <a:prstGeom prst="rect">
              <a:avLst/>
            </a:prstGeom>
            <a:gradFill flip="none" rotWithShape="1">
              <a:gsLst>
                <a:gs pos="0">
                  <a:schemeClr val="bg2">
                    <a:lumMod val="50000"/>
                  </a:schemeClr>
                </a:gs>
                <a:gs pos="100000">
                  <a:srgbClr val="2D837E">
                    <a:lumMod val="99000"/>
                  </a:srgbClr>
                </a:gs>
              </a:gsLst>
              <a:lin ang="13200000" scaled="0"/>
              <a:tileRect/>
            </a:gradFill>
          </p:spPr>
          <p:txBody>
            <a:bodyPr wrap="square" lIns="216000" tIns="216000" rIns="216000" bIns="72000" anchor="ctr">
              <a:noAutofit/>
            </a:bodyPr>
            <a:lstStyle>
              <a:defPPr>
                <a:defRPr lang="ko-KR"/>
              </a:defPPr>
              <a:lvl1pPr algn="ctr" latinLnBrk="0">
                <a:spcAft>
                  <a:spcPts val="500"/>
                </a:spcAft>
                <a:buClr>
                  <a:srgbClr val="33A17D"/>
                </a:buClr>
                <a:defRPr sz="16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defRPr>
              </a:lvl1pPr>
            </a:lstStyle>
            <a:p>
              <a:pPr algn="l">
                <a:spcAft>
                  <a:spcPts val="0"/>
                </a:spcAft>
              </a:pPr>
              <a:r>
                <a:rPr lang="ko-KR" altLang="en-US" sz="1800">
                  <a:solidFill>
                    <a:schemeClr val="accent4">
                      <a:lumMod val="40000"/>
                      <a:lumOff val="6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국민권익위원회는 제도 운영을 총괄</a:t>
              </a:r>
              <a:r>
                <a:rPr lang="ko-KR" altLang="en-US" sz="1800"/>
                <a:t>하며 관련 제도개선</a:t>
              </a:r>
              <a:r>
                <a:rPr lang="en-US" altLang="ko-KR" sz="1800"/>
                <a:t>, </a:t>
              </a:r>
              <a:br>
                <a:rPr lang="en-US" altLang="ko-KR" sz="1800"/>
              </a:br>
              <a:r>
                <a:rPr lang="ko-KR" altLang="en-US" sz="1800"/>
                <a:t>교육ㆍ홍보</a:t>
              </a:r>
              <a:r>
                <a:rPr lang="en-US" altLang="ko-KR" sz="1800"/>
                <a:t>, </a:t>
              </a:r>
              <a:r>
                <a:rPr lang="ko-KR" altLang="en-US" sz="1800"/>
                <a:t>신고 처리 및 신고자 보호ㆍ보상 등을 담당</a:t>
              </a:r>
              <a:endParaRPr lang="en-US" altLang="ko-KR" sz="1800"/>
            </a:p>
          </p:txBody>
        </p:sp>
        <p:sp>
          <p:nvSpPr>
            <p:cNvPr id="31" name="직각 삼각형 30">
              <a:extLst>
                <a:ext uri="{FF2B5EF4-FFF2-40B4-BE49-F238E27FC236}">
                  <a16:creationId xmlns:a16="http://schemas.microsoft.com/office/drawing/2014/main" id="{F3FD791F-CA45-4FEC-9004-157142007548}"/>
                </a:ext>
              </a:extLst>
            </p:cNvPr>
            <p:cNvSpPr/>
            <p:nvPr/>
          </p:nvSpPr>
          <p:spPr>
            <a:xfrm rot="10800000">
              <a:off x="719447" y="1735742"/>
              <a:ext cx="141480" cy="141481"/>
            </a:xfrm>
            <a:prstGeom prst="rtTriangle">
              <a:avLst/>
            </a:prstGeom>
            <a:gradFill flip="none" rotWithShape="1">
              <a:gsLst>
                <a:gs pos="0">
                  <a:srgbClr val="767171">
                    <a:shade val="30000"/>
                    <a:satMod val="115000"/>
                  </a:srgbClr>
                </a:gs>
                <a:gs pos="50000">
                  <a:srgbClr val="767171">
                    <a:shade val="67500"/>
                    <a:satMod val="115000"/>
                  </a:srgbClr>
                </a:gs>
                <a:gs pos="100000">
                  <a:srgbClr val="76717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latin typeface="+mj-ea"/>
                <a:ea typeface="+mj-ea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B3E570D0-ABC5-4D01-9093-EA169A03D3F2}"/>
                </a:ext>
              </a:extLst>
            </p:cNvPr>
            <p:cNvSpPr/>
            <p:nvPr/>
          </p:nvSpPr>
          <p:spPr>
            <a:xfrm>
              <a:off x="719446" y="1496814"/>
              <a:ext cx="599688" cy="241980"/>
            </a:xfrm>
            <a:prstGeom prst="rect">
              <a:avLst/>
            </a:prstGeom>
            <a:solidFill>
              <a:srgbClr val="2D837E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sp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17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latin typeface="+mj-ea"/>
                <a:ea typeface="+mj-ea"/>
              </a:endParaRP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25D68973-A48F-4DBB-BBC0-0654FD16DA38}"/>
                </a:ext>
              </a:extLst>
            </p:cNvPr>
            <p:cNvSpPr/>
            <p:nvPr/>
          </p:nvSpPr>
          <p:spPr>
            <a:xfrm>
              <a:off x="1316481" y="1496801"/>
              <a:ext cx="1826769" cy="2419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spAutoFit/>
            </a:bodyPr>
            <a:lstStyle/>
            <a:p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76717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 이해충돌방지 업무 총괄</a:t>
              </a:r>
            </a:p>
          </p:txBody>
        </p: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4902DA57-E1D8-4329-B572-154B710B95C9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336296" y="1847710"/>
              <a:ext cx="613762" cy="677951"/>
              <a:chOff x="5431340" y="1190296"/>
              <a:chExt cx="825263" cy="911573"/>
            </a:xfrm>
            <a:solidFill>
              <a:schemeClr val="bg1"/>
            </a:solidFill>
          </p:grpSpPr>
          <p:sp>
            <p:nvSpPr>
              <p:cNvPr id="35" name="Freeform 69">
                <a:extLst>
                  <a:ext uri="{FF2B5EF4-FFF2-40B4-BE49-F238E27FC236}">
                    <a16:creationId xmlns:a16="http://schemas.microsoft.com/office/drawing/2014/main" id="{FE1DB858-D7DE-4425-8F96-FCD34864A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9167" y="1304528"/>
                <a:ext cx="256349" cy="260449"/>
              </a:xfrm>
              <a:custGeom>
                <a:avLst/>
                <a:gdLst>
                  <a:gd name="T0" fmla="*/ 114 w 228"/>
                  <a:gd name="T1" fmla="*/ 228 h 228"/>
                  <a:gd name="T2" fmla="*/ 114 w 228"/>
                  <a:gd name="T3" fmla="*/ 228 h 228"/>
                  <a:gd name="T4" fmla="*/ 136 w 228"/>
                  <a:gd name="T5" fmla="*/ 224 h 228"/>
                  <a:gd name="T6" fmla="*/ 158 w 228"/>
                  <a:gd name="T7" fmla="*/ 218 h 228"/>
                  <a:gd name="T8" fmla="*/ 178 w 228"/>
                  <a:gd name="T9" fmla="*/ 208 h 228"/>
                  <a:gd name="T10" fmla="*/ 194 w 228"/>
                  <a:gd name="T11" fmla="*/ 194 h 228"/>
                  <a:gd name="T12" fmla="*/ 208 w 228"/>
                  <a:gd name="T13" fmla="*/ 176 h 228"/>
                  <a:gd name="T14" fmla="*/ 218 w 228"/>
                  <a:gd name="T15" fmla="*/ 158 h 228"/>
                  <a:gd name="T16" fmla="*/ 226 w 228"/>
                  <a:gd name="T17" fmla="*/ 136 h 228"/>
                  <a:gd name="T18" fmla="*/ 228 w 228"/>
                  <a:gd name="T19" fmla="*/ 114 h 228"/>
                  <a:gd name="T20" fmla="*/ 228 w 228"/>
                  <a:gd name="T21" fmla="*/ 114 h 228"/>
                  <a:gd name="T22" fmla="*/ 226 w 228"/>
                  <a:gd name="T23" fmla="*/ 90 h 228"/>
                  <a:gd name="T24" fmla="*/ 218 w 228"/>
                  <a:gd name="T25" fmla="*/ 68 h 228"/>
                  <a:gd name="T26" fmla="*/ 208 w 228"/>
                  <a:gd name="T27" fmla="*/ 50 h 228"/>
                  <a:gd name="T28" fmla="*/ 194 w 228"/>
                  <a:gd name="T29" fmla="*/ 32 h 228"/>
                  <a:gd name="T30" fmla="*/ 178 w 228"/>
                  <a:gd name="T31" fmla="*/ 18 h 228"/>
                  <a:gd name="T32" fmla="*/ 158 w 228"/>
                  <a:gd name="T33" fmla="*/ 8 h 228"/>
                  <a:gd name="T34" fmla="*/ 136 w 228"/>
                  <a:gd name="T35" fmla="*/ 2 h 228"/>
                  <a:gd name="T36" fmla="*/ 114 w 228"/>
                  <a:gd name="T37" fmla="*/ 0 h 228"/>
                  <a:gd name="T38" fmla="*/ 114 w 228"/>
                  <a:gd name="T39" fmla="*/ 0 h 228"/>
                  <a:gd name="T40" fmla="*/ 90 w 228"/>
                  <a:gd name="T41" fmla="*/ 2 h 228"/>
                  <a:gd name="T42" fmla="*/ 70 w 228"/>
                  <a:gd name="T43" fmla="*/ 8 h 228"/>
                  <a:gd name="T44" fmla="*/ 50 w 228"/>
                  <a:gd name="T45" fmla="*/ 18 h 228"/>
                  <a:gd name="T46" fmla="*/ 34 w 228"/>
                  <a:gd name="T47" fmla="*/ 32 h 228"/>
                  <a:gd name="T48" fmla="*/ 20 w 228"/>
                  <a:gd name="T49" fmla="*/ 50 h 228"/>
                  <a:gd name="T50" fmla="*/ 8 w 228"/>
                  <a:gd name="T51" fmla="*/ 68 h 228"/>
                  <a:gd name="T52" fmla="*/ 2 w 228"/>
                  <a:gd name="T53" fmla="*/ 90 h 228"/>
                  <a:gd name="T54" fmla="*/ 0 w 228"/>
                  <a:gd name="T55" fmla="*/ 114 h 228"/>
                  <a:gd name="T56" fmla="*/ 0 w 228"/>
                  <a:gd name="T57" fmla="*/ 114 h 228"/>
                  <a:gd name="T58" fmla="*/ 2 w 228"/>
                  <a:gd name="T59" fmla="*/ 136 h 228"/>
                  <a:gd name="T60" fmla="*/ 8 w 228"/>
                  <a:gd name="T61" fmla="*/ 158 h 228"/>
                  <a:gd name="T62" fmla="*/ 20 w 228"/>
                  <a:gd name="T63" fmla="*/ 176 h 228"/>
                  <a:gd name="T64" fmla="*/ 34 w 228"/>
                  <a:gd name="T65" fmla="*/ 194 h 228"/>
                  <a:gd name="T66" fmla="*/ 50 w 228"/>
                  <a:gd name="T67" fmla="*/ 208 h 228"/>
                  <a:gd name="T68" fmla="*/ 70 w 228"/>
                  <a:gd name="T69" fmla="*/ 218 h 228"/>
                  <a:gd name="T70" fmla="*/ 90 w 228"/>
                  <a:gd name="T71" fmla="*/ 224 h 228"/>
                  <a:gd name="T72" fmla="*/ 114 w 228"/>
                  <a:gd name="T73" fmla="*/ 228 h 228"/>
                  <a:gd name="T74" fmla="*/ 114 w 228"/>
                  <a:gd name="T75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28" h="228">
                    <a:moveTo>
                      <a:pt x="114" y="228"/>
                    </a:moveTo>
                    <a:lnTo>
                      <a:pt x="114" y="228"/>
                    </a:lnTo>
                    <a:lnTo>
                      <a:pt x="136" y="224"/>
                    </a:lnTo>
                    <a:lnTo>
                      <a:pt x="158" y="218"/>
                    </a:lnTo>
                    <a:lnTo>
                      <a:pt x="178" y="208"/>
                    </a:lnTo>
                    <a:lnTo>
                      <a:pt x="194" y="194"/>
                    </a:lnTo>
                    <a:lnTo>
                      <a:pt x="208" y="176"/>
                    </a:lnTo>
                    <a:lnTo>
                      <a:pt x="218" y="158"/>
                    </a:lnTo>
                    <a:lnTo>
                      <a:pt x="226" y="136"/>
                    </a:lnTo>
                    <a:lnTo>
                      <a:pt x="228" y="114"/>
                    </a:lnTo>
                    <a:lnTo>
                      <a:pt x="228" y="114"/>
                    </a:lnTo>
                    <a:lnTo>
                      <a:pt x="226" y="90"/>
                    </a:lnTo>
                    <a:lnTo>
                      <a:pt x="218" y="68"/>
                    </a:lnTo>
                    <a:lnTo>
                      <a:pt x="208" y="50"/>
                    </a:lnTo>
                    <a:lnTo>
                      <a:pt x="194" y="32"/>
                    </a:lnTo>
                    <a:lnTo>
                      <a:pt x="178" y="18"/>
                    </a:lnTo>
                    <a:lnTo>
                      <a:pt x="158" y="8"/>
                    </a:lnTo>
                    <a:lnTo>
                      <a:pt x="136" y="2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90" y="2"/>
                    </a:lnTo>
                    <a:lnTo>
                      <a:pt x="70" y="8"/>
                    </a:lnTo>
                    <a:lnTo>
                      <a:pt x="50" y="18"/>
                    </a:lnTo>
                    <a:lnTo>
                      <a:pt x="34" y="32"/>
                    </a:lnTo>
                    <a:lnTo>
                      <a:pt x="20" y="50"/>
                    </a:lnTo>
                    <a:lnTo>
                      <a:pt x="8" y="68"/>
                    </a:lnTo>
                    <a:lnTo>
                      <a:pt x="2" y="90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2" y="136"/>
                    </a:lnTo>
                    <a:lnTo>
                      <a:pt x="8" y="158"/>
                    </a:lnTo>
                    <a:lnTo>
                      <a:pt x="20" y="176"/>
                    </a:lnTo>
                    <a:lnTo>
                      <a:pt x="34" y="194"/>
                    </a:lnTo>
                    <a:lnTo>
                      <a:pt x="50" y="208"/>
                    </a:lnTo>
                    <a:lnTo>
                      <a:pt x="70" y="218"/>
                    </a:lnTo>
                    <a:lnTo>
                      <a:pt x="90" y="224"/>
                    </a:lnTo>
                    <a:lnTo>
                      <a:pt x="114" y="228"/>
                    </a:lnTo>
                    <a:lnTo>
                      <a:pt x="114" y="2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36" name="Freeform 70">
                <a:extLst>
                  <a:ext uri="{FF2B5EF4-FFF2-40B4-BE49-F238E27FC236}">
                    <a16:creationId xmlns:a16="http://schemas.microsoft.com/office/drawing/2014/main" id="{22FC09A5-78C4-4A82-90FA-EFB28BD8BA7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31340" y="1594678"/>
                <a:ext cx="825263" cy="507191"/>
              </a:xfrm>
              <a:custGeom>
                <a:avLst/>
                <a:gdLst>
                  <a:gd name="T0" fmla="*/ 192 w 734"/>
                  <a:gd name="T1" fmla="*/ 344 h 444"/>
                  <a:gd name="T2" fmla="*/ 90 w 734"/>
                  <a:gd name="T3" fmla="*/ 372 h 444"/>
                  <a:gd name="T4" fmla="*/ 66 w 734"/>
                  <a:gd name="T5" fmla="*/ 376 h 444"/>
                  <a:gd name="T6" fmla="*/ 52 w 734"/>
                  <a:gd name="T7" fmla="*/ 376 h 444"/>
                  <a:gd name="T8" fmla="*/ 30 w 734"/>
                  <a:gd name="T9" fmla="*/ 366 h 444"/>
                  <a:gd name="T10" fmla="*/ 12 w 734"/>
                  <a:gd name="T11" fmla="*/ 348 h 444"/>
                  <a:gd name="T12" fmla="*/ 2 w 734"/>
                  <a:gd name="T13" fmla="*/ 324 h 444"/>
                  <a:gd name="T14" fmla="*/ 0 w 734"/>
                  <a:gd name="T15" fmla="*/ 312 h 444"/>
                  <a:gd name="T16" fmla="*/ 4 w 734"/>
                  <a:gd name="T17" fmla="*/ 292 h 444"/>
                  <a:gd name="T18" fmla="*/ 12 w 734"/>
                  <a:gd name="T19" fmla="*/ 276 h 444"/>
                  <a:gd name="T20" fmla="*/ 174 w 734"/>
                  <a:gd name="T21" fmla="*/ 52 h 444"/>
                  <a:gd name="T22" fmla="*/ 198 w 734"/>
                  <a:gd name="T23" fmla="*/ 26 h 444"/>
                  <a:gd name="T24" fmla="*/ 222 w 734"/>
                  <a:gd name="T25" fmla="*/ 10 h 444"/>
                  <a:gd name="T26" fmla="*/ 250 w 734"/>
                  <a:gd name="T27" fmla="*/ 2 h 444"/>
                  <a:gd name="T28" fmla="*/ 466 w 734"/>
                  <a:gd name="T29" fmla="*/ 0 h 444"/>
                  <a:gd name="T30" fmla="*/ 484 w 734"/>
                  <a:gd name="T31" fmla="*/ 2 h 444"/>
                  <a:gd name="T32" fmla="*/ 514 w 734"/>
                  <a:gd name="T33" fmla="*/ 10 h 444"/>
                  <a:gd name="T34" fmla="*/ 536 w 734"/>
                  <a:gd name="T35" fmla="*/ 26 h 444"/>
                  <a:gd name="T36" fmla="*/ 560 w 734"/>
                  <a:gd name="T37" fmla="*/ 52 h 444"/>
                  <a:gd name="T38" fmla="*/ 722 w 734"/>
                  <a:gd name="T39" fmla="*/ 276 h 444"/>
                  <a:gd name="T40" fmla="*/ 732 w 734"/>
                  <a:gd name="T41" fmla="*/ 292 h 444"/>
                  <a:gd name="T42" fmla="*/ 734 w 734"/>
                  <a:gd name="T43" fmla="*/ 312 h 444"/>
                  <a:gd name="T44" fmla="*/ 732 w 734"/>
                  <a:gd name="T45" fmla="*/ 324 h 444"/>
                  <a:gd name="T46" fmla="*/ 722 w 734"/>
                  <a:gd name="T47" fmla="*/ 348 h 444"/>
                  <a:gd name="T48" fmla="*/ 706 w 734"/>
                  <a:gd name="T49" fmla="*/ 366 h 444"/>
                  <a:gd name="T50" fmla="*/ 682 w 734"/>
                  <a:gd name="T51" fmla="*/ 376 h 444"/>
                  <a:gd name="T52" fmla="*/ 670 w 734"/>
                  <a:gd name="T53" fmla="*/ 376 h 444"/>
                  <a:gd name="T54" fmla="*/ 646 w 734"/>
                  <a:gd name="T55" fmla="*/ 372 h 444"/>
                  <a:gd name="T56" fmla="*/ 544 w 734"/>
                  <a:gd name="T57" fmla="*/ 444 h 444"/>
                  <a:gd name="T58" fmla="*/ 368 w 734"/>
                  <a:gd name="T59" fmla="*/ 374 h 444"/>
                  <a:gd name="T60" fmla="*/ 498 w 734"/>
                  <a:gd name="T61" fmla="*/ 330 h 444"/>
                  <a:gd name="T62" fmla="*/ 496 w 734"/>
                  <a:gd name="T63" fmla="*/ 330 h 444"/>
                  <a:gd name="T64" fmla="*/ 468 w 734"/>
                  <a:gd name="T65" fmla="*/ 316 h 444"/>
                  <a:gd name="T66" fmla="*/ 450 w 734"/>
                  <a:gd name="T67" fmla="*/ 296 h 444"/>
                  <a:gd name="T68" fmla="*/ 444 w 734"/>
                  <a:gd name="T69" fmla="*/ 274 h 444"/>
                  <a:gd name="T70" fmla="*/ 446 w 734"/>
                  <a:gd name="T71" fmla="*/ 250 h 444"/>
                  <a:gd name="T72" fmla="*/ 456 w 734"/>
                  <a:gd name="T73" fmla="*/ 230 h 444"/>
                  <a:gd name="T74" fmla="*/ 474 w 734"/>
                  <a:gd name="T75" fmla="*/ 214 h 444"/>
                  <a:gd name="T76" fmla="*/ 500 w 734"/>
                  <a:gd name="T77" fmla="*/ 206 h 444"/>
                  <a:gd name="T78" fmla="*/ 532 w 734"/>
                  <a:gd name="T79" fmla="*/ 210 h 444"/>
                  <a:gd name="T80" fmla="*/ 544 w 734"/>
                  <a:gd name="T81" fmla="*/ 78 h 444"/>
                  <a:gd name="T82" fmla="*/ 192 w 734"/>
                  <a:gd name="T83" fmla="*/ 78 h 444"/>
                  <a:gd name="T84" fmla="*/ 204 w 734"/>
                  <a:gd name="T85" fmla="*/ 210 h 444"/>
                  <a:gd name="T86" fmla="*/ 220 w 734"/>
                  <a:gd name="T87" fmla="*/ 206 h 444"/>
                  <a:gd name="T88" fmla="*/ 248 w 734"/>
                  <a:gd name="T89" fmla="*/ 208 h 444"/>
                  <a:gd name="T90" fmla="*/ 270 w 734"/>
                  <a:gd name="T91" fmla="*/ 220 h 444"/>
                  <a:gd name="T92" fmla="*/ 284 w 734"/>
                  <a:gd name="T93" fmla="*/ 240 h 444"/>
                  <a:gd name="T94" fmla="*/ 292 w 734"/>
                  <a:gd name="T95" fmla="*/ 262 h 444"/>
                  <a:gd name="T96" fmla="*/ 290 w 734"/>
                  <a:gd name="T97" fmla="*/ 284 h 444"/>
                  <a:gd name="T98" fmla="*/ 278 w 734"/>
                  <a:gd name="T99" fmla="*/ 306 h 444"/>
                  <a:gd name="T100" fmla="*/ 254 w 734"/>
                  <a:gd name="T101" fmla="*/ 324 h 444"/>
                  <a:gd name="T102" fmla="*/ 236 w 734"/>
                  <a:gd name="T103" fmla="*/ 330 h 444"/>
                  <a:gd name="T104" fmla="*/ 368 w 734"/>
                  <a:gd name="T105" fmla="*/ 374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34" h="444">
                    <a:moveTo>
                      <a:pt x="192" y="444"/>
                    </a:moveTo>
                    <a:lnTo>
                      <a:pt x="192" y="344"/>
                    </a:lnTo>
                    <a:lnTo>
                      <a:pt x="90" y="372"/>
                    </a:lnTo>
                    <a:lnTo>
                      <a:pt x="90" y="372"/>
                    </a:lnTo>
                    <a:lnTo>
                      <a:pt x="78" y="376"/>
                    </a:lnTo>
                    <a:lnTo>
                      <a:pt x="66" y="376"/>
                    </a:lnTo>
                    <a:lnTo>
                      <a:pt x="66" y="376"/>
                    </a:lnTo>
                    <a:lnTo>
                      <a:pt x="52" y="376"/>
                    </a:lnTo>
                    <a:lnTo>
                      <a:pt x="40" y="372"/>
                    </a:lnTo>
                    <a:lnTo>
                      <a:pt x="30" y="366"/>
                    </a:lnTo>
                    <a:lnTo>
                      <a:pt x="20" y="358"/>
                    </a:lnTo>
                    <a:lnTo>
                      <a:pt x="12" y="348"/>
                    </a:lnTo>
                    <a:lnTo>
                      <a:pt x="6" y="336"/>
                    </a:lnTo>
                    <a:lnTo>
                      <a:pt x="2" y="324"/>
                    </a:lnTo>
                    <a:lnTo>
                      <a:pt x="0" y="312"/>
                    </a:lnTo>
                    <a:lnTo>
                      <a:pt x="0" y="312"/>
                    </a:lnTo>
                    <a:lnTo>
                      <a:pt x="2" y="302"/>
                    </a:lnTo>
                    <a:lnTo>
                      <a:pt x="4" y="292"/>
                    </a:lnTo>
                    <a:lnTo>
                      <a:pt x="8" y="284"/>
                    </a:lnTo>
                    <a:lnTo>
                      <a:pt x="12" y="276"/>
                    </a:lnTo>
                    <a:lnTo>
                      <a:pt x="174" y="52"/>
                    </a:lnTo>
                    <a:lnTo>
                      <a:pt x="174" y="52"/>
                    </a:lnTo>
                    <a:lnTo>
                      <a:pt x="190" y="34"/>
                    </a:lnTo>
                    <a:lnTo>
                      <a:pt x="198" y="26"/>
                    </a:lnTo>
                    <a:lnTo>
                      <a:pt x="210" y="18"/>
                    </a:lnTo>
                    <a:lnTo>
                      <a:pt x="222" y="10"/>
                    </a:lnTo>
                    <a:lnTo>
                      <a:pt x="234" y="6"/>
                    </a:lnTo>
                    <a:lnTo>
                      <a:pt x="250" y="2"/>
                    </a:lnTo>
                    <a:lnTo>
                      <a:pt x="270" y="0"/>
                    </a:lnTo>
                    <a:lnTo>
                      <a:pt x="466" y="0"/>
                    </a:lnTo>
                    <a:lnTo>
                      <a:pt x="466" y="0"/>
                    </a:lnTo>
                    <a:lnTo>
                      <a:pt x="484" y="2"/>
                    </a:lnTo>
                    <a:lnTo>
                      <a:pt x="500" y="6"/>
                    </a:lnTo>
                    <a:lnTo>
                      <a:pt x="514" y="10"/>
                    </a:lnTo>
                    <a:lnTo>
                      <a:pt x="526" y="18"/>
                    </a:lnTo>
                    <a:lnTo>
                      <a:pt x="536" y="26"/>
                    </a:lnTo>
                    <a:lnTo>
                      <a:pt x="546" y="34"/>
                    </a:lnTo>
                    <a:lnTo>
                      <a:pt x="560" y="52"/>
                    </a:lnTo>
                    <a:lnTo>
                      <a:pt x="722" y="276"/>
                    </a:lnTo>
                    <a:lnTo>
                      <a:pt x="722" y="276"/>
                    </a:lnTo>
                    <a:lnTo>
                      <a:pt x="728" y="284"/>
                    </a:lnTo>
                    <a:lnTo>
                      <a:pt x="732" y="292"/>
                    </a:lnTo>
                    <a:lnTo>
                      <a:pt x="734" y="302"/>
                    </a:lnTo>
                    <a:lnTo>
                      <a:pt x="734" y="312"/>
                    </a:lnTo>
                    <a:lnTo>
                      <a:pt x="734" y="312"/>
                    </a:lnTo>
                    <a:lnTo>
                      <a:pt x="732" y="324"/>
                    </a:lnTo>
                    <a:lnTo>
                      <a:pt x="728" y="336"/>
                    </a:lnTo>
                    <a:lnTo>
                      <a:pt x="722" y="348"/>
                    </a:lnTo>
                    <a:lnTo>
                      <a:pt x="716" y="358"/>
                    </a:lnTo>
                    <a:lnTo>
                      <a:pt x="706" y="366"/>
                    </a:lnTo>
                    <a:lnTo>
                      <a:pt x="694" y="372"/>
                    </a:lnTo>
                    <a:lnTo>
                      <a:pt x="682" y="376"/>
                    </a:lnTo>
                    <a:lnTo>
                      <a:pt x="670" y="376"/>
                    </a:lnTo>
                    <a:lnTo>
                      <a:pt x="670" y="376"/>
                    </a:lnTo>
                    <a:lnTo>
                      <a:pt x="656" y="376"/>
                    </a:lnTo>
                    <a:lnTo>
                      <a:pt x="646" y="372"/>
                    </a:lnTo>
                    <a:lnTo>
                      <a:pt x="544" y="344"/>
                    </a:lnTo>
                    <a:lnTo>
                      <a:pt x="544" y="444"/>
                    </a:lnTo>
                    <a:lnTo>
                      <a:pt x="192" y="444"/>
                    </a:lnTo>
                    <a:close/>
                    <a:moveTo>
                      <a:pt x="368" y="374"/>
                    </a:moveTo>
                    <a:lnTo>
                      <a:pt x="368" y="374"/>
                    </a:lnTo>
                    <a:lnTo>
                      <a:pt x="498" y="330"/>
                    </a:lnTo>
                    <a:lnTo>
                      <a:pt x="496" y="330"/>
                    </a:lnTo>
                    <a:lnTo>
                      <a:pt x="496" y="330"/>
                    </a:lnTo>
                    <a:lnTo>
                      <a:pt x="480" y="324"/>
                    </a:lnTo>
                    <a:lnTo>
                      <a:pt x="468" y="316"/>
                    </a:lnTo>
                    <a:lnTo>
                      <a:pt x="458" y="306"/>
                    </a:lnTo>
                    <a:lnTo>
                      <a:pt x="450" y="296"/>
                    </a:lnTo>
                    <a:lnTo>
                      <a:pt x="446" y="284"/>
                    </a:lnTo>
                    <a:lnTo>
                      <a:pt x="444" y="274"/>
                    </a:lnTo>
                    <a:lnTo>
                      <a:pt x="444" y="262"/>
                    </a:lnTo>
                    <a:lnTo>
                      <a:pt x="446" y="250"/>
                    </a:lnTo>
                    <a:lnTo>
                      <a:pt x="450" y="240"/>
                    </a:lnTo>
                    <a:lnTo>
                      <a:pt x="456" y="230"/>
                    </a:lnTo>
                    <a:lnTo>
                      <a:pt x="464" y="220"/>
                    </a:lnTo>
                    <a:lnTo>
                      <a:pt x="474" y="214"/>
                    </a:lnTo>
                    <a:lnTo>
                      <a:pt x="486" y="208"/>
                    </a:lnTo>
                    <a:lnTo>
                      <a:pt x="500" y="206"/>
                    </a:lnTo>
                    <a:lnTo>
                      <a:pt x="514" y="206"/>
                    </a:lnTo>
                    <a:lnTo>
                      <a:pt x="532" y="210"/>
                    </a:lnTo>
                    <a:lnTo>
                      <a:pt x="544" y="214"/>
                    </a:lnTo>
                    <a:lnTo>
                      <a:pt x="544" y="78"/>
                    </a:lnTo>
                    <a:lnTo>
                      <a:pt x="368" y="136"/>
                    </a:lnTo>
                    <a:lnTo>
                      <a:pt x="192" y="78"/>
                    </a:lnTo>
                    <a:lnTo>
                      <a:pt x="192" y="214"/>
                    </a:lnTo>
                    <a:lnTo>
                      <a:pt x="204" y="210"/>
                    </a:lnTo>
                    <a:lnTo>
                      <a:pt x="204" y="210"/>
                    </a:lnTo>
                    <a:lnTo>
                      <a:pt x="220" y="206"/>
                    </a:lnTo>
                    <a:lnTo>
                      <a:pt x="234" y="206"/>
                    </a:lnTo>
                    <a:lnTo>
                      <a:pt x="248" y="208"/>
                    </a:lnTo>
                    <a:lnTo>
                      <a:pt x="260" y="214"/>
                    </a:lnTo>
                    <a:lnTo>
                      <a:pt x="270" y="220"/>
                    </a:lnTo>
                    <a:lnTo>
                      <a:pt x="278" y="230"/>
                    </a:lnTo>
                    <a:lnTo>
                      <a:pt x="284" y="240"/>
                    </a:lnTo>
                    <a:lnTo>
                      <a:pt x="290" y="250"/>
                    </a:lnTo>
                    <a:lnTo>
                      <a:pt x="292" y="262"/>
                    </a:lnTo>
                    <a:lnTo>
                      <a:pt x="292" y="274"/>
                    </a:lnTo>
                    <a:lnTo>
                      <a:pt x="290" y="284"/>
                    </a:lnTo>
                    <a:lnTo>
                      <a:pt x="284" y="296"/>
                    </a:lnTo>
                    <a:lnTo>
                      <a:pt x="278" y="306"/>
                    </a:lnTo>
                    <a:lnTo>
                      <a:pt x="268" y="316"/>
                    </a:lnTo>
                    <a:lnTo>
                      <a:pt x="254" y="324"/>
                    </a:lnTo>
                    <a:lnTo>
                      <a:pt x="238" y="330"/>
                    </a:lnTo>
                    <a:lnTo>
                      <a:pt x="236" y="330"/>
                    </a:lnTo>
                    <a:lnTo>
                      <a:pt x="368" y="374"/>
                    </a:lnTo>
                    <a:lnTo>
                      <a:pt x="368" y="3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37" name="Freeform 71">
                <a:extLst>
                  <a:ext uri="{FF2B5EF4-FFF2-40B4-BE49-F238E27FC236}">
                    <a16:creationId xmlns:a16="http://schemas.microsoft.com/office/drawing/2014/main" id="{E7B782D8-60DC-4316-9D2E-1147FD6685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535" y="1512431"/>
                <a:ext cx="62963" cy="22847"/>
              </a:xfrm>
              <a:custGeom>
                <a:avLst/>
                <a:gdLst>
                  <a:gd name="T0" fmla="*/ 4 w 56"/>
                  <a:gd name="T1" fmla="*/ 6 h 20"/>
                  <a:gd name="T2" fmla="*/ 4 w 56"/>
                  <a:gd name="T3" fmla="*/ 6 h 20"/>
                  <a:gd name="T4" fmla="*/ 8 w 56"/>
                  <a:gd name="T5" fmla="*/ 10 h 20"/>
                  <a:gd name="T6" fmla="*/ 14 w 56"/>
                  <a:gd name="T7" fmla="*/ 16 h 20"/>
                  <a:gd name="T8" fmla="*/ 20 w 56"/>
                  <a:gd name="T9" fmla="*/ 18 h 20"/>
                  <a:gd name="T10" fmla="*/ 28 w 56"/>
                  <a:gd name="T11" fmla="*/ 20 h 20"/>
                  <a:gd name="T12" fmla="*/ 28 w 56"/>
                  <a:gd name="T13" fmla="*/ 20 h 20"/>
                  <a:gd name="T14" fmla="*/ 28 w 56"/>
                  <a:gd name="T15" fmla="*/ 20 h 20"/>
                  <a:gd name="T16" fmla="*/ 36 w 56"/>
                  <a:gd name="T17" fmla="*/ 18 h 20"/>
                  <a:gd name="T18" fmla="*/ 44 w 56"/>
                  <a:gd name="T19" fmla="*/ 16 h 20"/>
                  <a:gd name="T20" fmla="*/ 50 w 56"/>
                  <a:gd name="T21" fmla="*/ 10 h 20"/>
                  <a:gd name="T22" fmla="*/ 54 w 56"/>
                  <a:gd name="T23" fmla="*/ 6 h 20"/>
                  <a:gd name="T24" fmla="*/ 56 w 56"/>
                  <a:gd name="T25" fmla="*/ 0 h 20"/>
                  <a:gd name="T26" fmla="*/ 0 w 56"/>
                  <a:gd name="T27" fmla="*/ 0 h 20"/>
                  <a:gd name="T28" fmla="*/ 4 w 56"/>
                  <a:gd name="T2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20">
                    <a:moveTo>
                      <a:pt x="4" y="6"/>
                    </a:moveTo>
                    <a:lnTo>
                      <a:pt x="4" y="6"/>
                    </a:lnTo>
                    <a:lnTo>
                      <a:pt x="8" y="10"/>
                    </a:lnTo>
                    <a:lnTo>
                      <a:pt x="14" y="16"/>
                    </a:lnTo>
                    <a:lnTo>
                      <a:pt x="20" y="18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36" y="18"/>
                    </a:lnTo>
                    <a:lnTo>
                      <a:pt x="44" y="16"/>
                    </a:lnTo>
                    <a:lnTo>
                      <a:pt x="50" y="10"/>
                    </a:lnTo>
                    <a:lnTo>
                      <a:pt x="54" y="6"/>
                    </a:lnTo>
                    <a:lnTo>
                      <a:pt x="56" y="0"/>
                    </a:lnTo>
                    <a:lnTo>
                      <a:pt x="0" y="0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38" name="Freeform 72">
                <a:extLst>
                  <a:ext uri="{FF2B5EF4-FFF2-40B4-BE49-F238E27FC236}">
                    <a16:creationId xmlns:a16="http://schemas.microsoft.com/office/drawing/2014/main" id="{31B54394-1428-487F-9604-F247CA2A08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0043" y="1473592"/>
                <a:ext cx="92195" cy="25131"/>
              </a:xfrm>
              <a:custGeom>
                <a:avLst/>
                <a:gdLst>
                  <a:gd name="T0" fmla="*/ 70 w 82"/>
                  <a:gd name="T1" fmla="*/ 0 h 22"/>
                  <a:gd name="T2" fmla="*/ 10 w 82"/>
                  <a:gd name="T3" fmla="*/ 0 h 22"/>
                  <a:gd name="T4" fmla="*/ 10 w 82"/>
                  <a:gd name="T5" fmla="*/ 0 h 22"/>
                  <a:gd name="T6" fmla="*/ 6 w 82"/>
                  <a:gd name="T7" fmla="*/ 2 h 22"/>
                  <a:gd name="T8" fmla="*/ 2 w 82"/>
                  <a:gd name="T9" fmla="*/ 4 h 22"/>
                  <a:gd name="T10" fmla="*/ 2 w 82"/>
                  <a:gd name="T11" fmla="*/ 4 h 22"/>
                  <a:gd name="T12" fmla="*/ 0 w 82"/>
                  <a:gd name="T13" fmla="*/ 6 h 22"/>
                  <a:gd name="T14" fmla="*/ 0 w 82"/>
                  <a:gd name="T15" fmla="*/ 10 h 22"/>
                  <a:gd name="T16" fmla="*/ 0 w 82"/>
                  <a:gd name="T17" fmla="*/ 10 h 22"/>
                  <a:gd name="T18" fmla="*/ 0 w 82"/>
                  <a:gd name="T19" fmla="*/ 16 h 22"/>
                  <a:gd name="T20" fmla="*/ 2 w 82"/>
                  <a:gd name="T21" fmla="*/ 18 h 22"/>
                  <a:gd name="T22" fmla="*/ 2 w 82"/>
                  <a:gd name="T23" fmla="*/ 18 h 22"/>
                  <a:gd name="T24" fmla="*/ 6 w 82"/>
                  <a:gd name="T25" fmla="*/ 20 h 22"/>
                  <a:gd name="T26" fmla="*/ 10 w 82"/>
                  <a:gd name="T27" fmla="*/ 22 h 22"/>
                  <a:gd name="T28" fmla="*/ 70 w 82"/>
                  <a:gd name="T29" fmla="*/ 22 h 22"/>
                  <a:gd name="T30" fmla="*/ 70 w 82"/>
                  <a:gd name="T31" fmla="*/ 22 h 22"/>
                  <a:gd name="T32" fmla="*/ 76 w 82"/>
                  <a:gd name="T33" fmla="*/ 20 h 22"/>
                  <a:gd name="T34" fmla="*/ 78 w 82"/>
                  <a:gd name="T35" fmla="*/ 18 h 22"/>
                  <a:gd name="T36" fmla="*/ 80 w 82"/>
                  <a:gd name="T37" fmla="*/ 16 h 22"/>
                  <a:gd name="T38" fmla="*/ 82 w 82"/>
                  <a:gd name="T39" fmla="*/ 10 h 22"/>
                  <a:gd name="T40" fmla="*/ 82 w 82"/>
                  <a:gd name="T41" fmla="*/ 10 h 22"/>
                  <a:gd name="T42" fmla="*/ 80 w 82"/>
                  <a:gd name="T43" fmla="*/ 6 h 22"/>
                  <a:gd name="T44" fmla="*/ 78 w 82"/>
                  <a:gd name="T45" fmla="*/ 4 h 22"/>
                  <a:gd name="T46" fmla="*/ 76 w 82"/>
                  <a:gd name="T47" fmla="*/ 0 h 22"/>
                  <a:gd name="T48" fmla="*/ 70 w 82"/>
                  <a:gd name="T49" fmla="*/ 0 h 22"/>
                  <a:gd name="T50" fmla="*/ 70 w 82"/>
                  <a:gd name="T5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2" h="22">
                    <a:moveTo>
                      <a:pt x="70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6" y="20"/>
                    </a:lnTo>
                    <a:lnTo>
                      <a:pt x="10" y="22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76" y="20"/>
                    </a:lnTo>
                    <a:lnTo>
                      <a:pt x="78" y="18"/>
                    </a:lnTo>
                    <a:lnTo>
                      <a:pt x="80" y="16"/>
                    </a:lnTo>
                    <a:lnTo>
                      <a:pt x="82" y="10"/>
                    </a:lnTo>
                    <a:lnTo>
                      <a:pt x="82" y="10"/>
                    </a:lnTo>
                    <a:lnTo>
                      <a:pt x="80" y="6"/>
                    </a:lnTo>
                    <a:lnTo>
                      <a:pt x="78" y="4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39" name="Freeform 73">
                <a:extLst>
                  <a:ext uri="{FF2B5EF4-FFF2-40B4-BE49-F238E27FC236}">
                    <a16:creationId xmlns:a16="http://schemas.microsoft.com/office/drawing/2014/main" id="{EF1E76EC-C31B-4576-A0B1-CF7166E7A8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1049" y="1437038"/>
                <a:ext cx="110185" cy="25131"/>
              </a:xfrm>
              <a:custGeom>
                <a:avLst/>
                <a:gdLst>
                  <a:gd name="T0" fmla="*/ 88 w 98"/>
                  <a:gd name="T1" fmla="*/ 0 h 22"/>
                  <a:gd name="T2" fmla="*/ 10 w 98"/>
                  <a:gd name="T3" fmla="*/ 0 h 22"/>
                  <a:gd name="T4" fmla="*/ 10 w 98"/>
                  <a:gd name="T5" fmla="*/ 0 h 22"/>
                  <a:gd name="T6" fmla="*/ 6 w 98"/>
                  <a:gd name="T7" fmla="*/ 2 h 22"/>
                  <a:gd name="T8" fmla="*/ 2 w 98"/>
                  <a:gd name="T9" fmla="*/ 4 h 22"/>
                  <a:gd name="T10" fmla="*/ 0 w 98"/>
                  <a:gd name="T11" fmla="*/ 6 h 22"/>
                  <a:gd name="T12" fmla="*/ 0 w 98"/>
                  <a:gd name="T13" fmla="*/ 12 h 22"/>
                  <a:gd name="T14" fmla="*/ 0 w 98"/>
                  <a:gd name="T15" fmla="*/ 12 h 22"/>
                  <a:gd name="T16" fmla="*/ 0 w 98"/>
                  <a:gd name="T17" fmla="*/ 16 h 22"/>
                  <a:gd name="T18" fmla="*/ 2 w 98"/>
                  <a:gd name="T19" fmla="*/ 20 h 22"/>
                  <a:gd name="T20" fmla="*/ 6 w 98"/>
                  <a:gd name="T21" fmla="*/ 22 h 22"/>
                  <a:gd name="T22" fmla="*/ 10 w 98"/>
                  <a:gd name="T23" fmla="*/ 22 h 22"/>
                  <a:gd name="T24" fmla="*/ 88 w 98"/>
                  <a:gd name="T25" fmla="*/ 22 h 22"/>
                  <a:gd name="T26" fmla="*/ 88 w 98"/>
                  <a:gd name="T27" fmla="*/ 22 h 22"/>
                  <a:gd name="T28" fmla="*/ 92 w 98"/>
                  <a:gd name="T29" fmla="*/ 22 h 22"/>
                  <a:gd name="T30" fmla="*/ 94 w 98"/>
                  <a:gd name="T31" fmla="*/ 20 h 22"/>
                  <a:gd name="T32" fmla="*/ 96 w 98"/>
                  <a:gd name="T33" fmla="*/ 16 h 22"/>
                  <a:gd name="T34" fmla="*/ 98 w 98"/>
                  <a:gd name="T35" fmla="*/ 12 h 22"/>
                  <a:gd name="T36" fmla="*/ 98 w 98"/>
                  <a:gd name="T37" fmla="*/ 12 h 22"/>
                  <a:gd name="T38" fmla="*/ 96 w 98"/>
                  <a:gd name="T39" fmla="*/ 8 h 22"/>
                  <a:gd name="T40" fmla="*/ 94 w 98"/>
                  <a:gd name="T41" fmla="*/ 4 h 22"/>
                  <a:gd name="T42" fmla="*/ 94 w 98"/>
                  <a:gd name="T43" fmla="*/ 4 h 22"/>
                  <a:gd name="T44" fmla="*/ 92 w 98"/>
                  <a:gd name="T45" fmla="*/ 2 h 22"/>
                  <a:gd name="T46" fmla="*/ 88 w 98"/>
                  <a:gd name="T47" fmla="*/ 0 h 22"/>
                  <a:gd name="T48" fmla="*/ 88 w 98"/>
                  <a:gd name="T4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8" h="22">
                    <a:moveTo>
                      <a:pt x="88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6" y="22"/>
                    </a:lnTo>
                    <a:lnTo>
                      <a:pt x="10" y="22"/>
                    </a:lnTo>
                    <a:lnTo>
                      <a:pt x="88" y="22"/>
                    </a:lnTo>
                    <a:lnTo>
                      <a:pt x="88" y="22"/>
                    </a:lnTo>
                    <a:lnTo>
                      <a:pt x="92" y="22"/>
                    </a:lnTo>
                    <a:lnTo>
                      <a:pt x="94" y="20"/>
                    </a:lnTo>
                    <a:lnTo>
                      <a:pt x="96" y="16"/>
                    </a:lnTo>
                    <a:lnTo>
                      <a:pt x="98" y="12"/>
                    </a:lnTo>
                    <a:lnTo>
                      <a:pt x="98" y="12"/>
                    </a:lnTo>
                    <a:lnTo>
                      <a:pt x="96" y="8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92" y="2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40" name="Freeform 74">
                <a:extLst>
                  <a:ext uri="{FF2B5EF4-FFF2-40B4-BE49-F238E27FC236}">
                    <a16:creationId xmlns:a16="http://schemas.microsoft.com/office/drawing/2014/main" id="{56E4972B-5592-49C1-B9C2-465D0102320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49329" y="1190296"/>
                <a:ext cx="215873" cy="242172"/>
              </a:xfrm>
              <a:custGeom>
                <a:avLst/>
                <a:gdLst>
                  <a:gd name="T0" fmla="*/ 164 w 192"/>
                  <a:gd name="T1" fmla="*/ 28 h 212"/>
                  <a:gd name="T2" fmla="*/ 134 w 192"/>
                  <a:gd name="T3" fmla="*/ 6 h 212"/>
                  <a:gd name="T4" fmla="*/ 96 w 192"/>
                  <a:gd name="T5" fmla="*/ 0 h 212"/>
                  <a:gd name="T6" fmla="*/ 76 w 192"/>
                  <a:gd name="T7" fmla="*/ 2 h 212"/>
                  <a:gd name="T8" fmla="*/ 42 w 192"/>
                  <a:gd name="T9" fmla="*/ 16 h 212"/>
                  <a:gd name="T10" fmla="*/ 16 w 192"/>
                  <a:gd name="T11" fmla="*/ 42 h 212"/>
                  <a:gd name="T12" fmla="*/ 2 w 192"/>
                  <a:gd name="T13" fmla="*/ 76 h 212"/>
                  <a:gd name="T14" fmla="*/ 0 w 192"/>
                  <a:gd name="T15" fmla="*/ 96 h 212"/>
                  <a:gd name="T16" fmla="*/ 8 w 192"/>
                  <a:gd name="T17" fmla="*/ 134 h 212"/>
                  <a:gd name="T18" fmla="*/ 30 w 192"/>
                  <a:gd name="T19" fmla="*/ 164 h 212"/>
                  <a:gd name="T20" fmla="*/ 32 w 192"/>
                  <a:gd name="T21" fmla="*/ 170 h 212"/>
                  <a:gd name="T22" fmla="*/ 36 w 192"/>
                  <a:gd name="T23" fmla="*/ 186 h 212"/>
                  <a:gd name="T24" fmla="*/ 38 w 192"/>
                  <a:gd name="T25" fmla="*/ 200 h 212"/>
                  <a:gd name="T26" fmla="*/ 42 w 192"/>
                  <a:gd name="T27" fmla="*/ 210 h 212"/>
                  <a:gd name="T28" fmla="*/ 52 w 192"/>
                  <a:gd name="T29" fmla="*/ 212 h 212"/>
                  <a:gd name="T30" fmla="*/ 52 w 192"/>
                  <a:gd name="T31" fmla="*/ 212 h 212"/>
                  <a:gd name="T32" fmla="*/ 56 w 192"/>
                  <a:gd name="T33" fmla="*/ 212 h 212"/>
                  <a:gd name="T34" fmla="*/ 60 w 192"/>
                  <a:gd name="T35" fmla="*/ 208 h 212"/>
                  <a:gd name="T36" fmla="*/ 64 w 192"/>
                  <a:gd name="T37" fmla="*/ 200 h 212"/>
                  <a:gd name="T38" fmla="*/ 62 w 192"/>
                  <a:gd name="T39" fmla="*/ 182 h 212"/>
                  <a:gd name="T40" fmla="*/ 54 w 192"/>
                  <a:gd name="T41" fmla="*/ 156 h 212"/>
                  <a:gd name="T42" fmla="*/ 48 w 192"/>
                  <a:gd name="T43" fmla="*/ 148 h 212"/>
                  <a:gd name="T44" fmla="*/ 32 w 192"/>
                  <a:gd name="T45" fmla="*/ 124 h 212"/>
                  <a:gd name="T46" fmla="*/ 26 w 192"/>
                  <a:gd name="T47" fmla="*/ 96 h 212"/>
                  <a:gd name="T48" fmla="*/ 26 w 192"/>
                  <a:gd name="T49" fmla="*/ 82 h 212"/>
                  <a:gd name="T50" fmla="*/ 38 w 192"/>
                  <a:gd name="T51" fmla="*/ 56 h 212"/>
                  <a:gd name="T52" fmla="*/ 56 w 192"/>
                  <a:gd name="T53" fmla="*/ 36 h 212"/>
                  <a:gd name="T54" fmla="*/ 82 w 192"/>
                  <a:gd name="T55" fmla="*/ 26 h 212"/>
                  <a:gd name="T56" fmla="*/ 96 w 192"/>
                  <a:gd name="T57" fmla="*/ 24 h 212"/>
                  <a:gd name="T58" fmla="*/ 124 w 192"/>
                  <a:gd name="T59" fmla="*/ 30 h 212"/>
                  <a:gd name="T60" fmla="*/ 146 w 192"/>
                  <a:gd name="T61" fmla="*/ 46 h 212"/>
                  <a:gd name="T62" fmla="*/ 162 w 192"/>
                  <a:gd name="T63" fmla="*/ 68 h 212"/>
                  <a:gd name="T64" fmla="*/ 168 w 192"/>
                  <a:gd name="T65" fmla="*/ 96 h 212"/>
                  <a:gd name="T66" fmla="*/ 166 w 192"/>
                  <a:gd name="T67" fmla="*/ 110 h 212"/>
                  <a:gd name="T68" fmla="*/ 154 w 192"/>
                  <a:gd name="T69" fmla="*/ 136 h 212"/>
                  <a:gd name="T70" fmla="*/ 144 w 192"/>
                  <a:gd name="T71" fmla="*/ 148 h 212"/>
                  <a:gd name="T72" fmla="*/ 134 w 192"/>
                  <a:gd name="T73" fmla="*/ 168 h 212"/>
                  <a:gd name="T74" fmla="*/ 130 w 192"/>
                  <a:gd name="T75" fmla="*/ 200 h 212"/>
                  <a:gd name="T76" fmla="*/ 130 w 192"/>
                  <a:gd name="T77" fmla="*/ 204 h 212"/>
                  <a:gd name="T78" fmla="*/ 136 w 192"/>
                  <a:gd name="T79" fmla="*/ 212 h 212"/>
                  <a:gd name="T80" fmla="*/ 142 w 192"/>
                  <a:gd name="T81" fmla="*/ 212 h 212"/>
                  <a:gd name="T82" fmla="*/ 146 w 192"/>
                  <a:gd name="T83" fmla="*/ 212 h 212"/>
                  <a:gd name="T84" fmla="*/ 154 w 192"/>
                  <a:gd name="T85" fmla="*/ 206 h 212"/>
                  <a:gd name="T86" fmla="*/ 154 w 192"/>
                  <a:gd name="T87" fmla="*/ 200 h 212"/>
                  <a:gd name="T88" fmla="*/ 158 w 192"/>
                  <a:gd name="T89" fmla="*/ 176 h 212"/>
                  <a:gd name="T90" fmla="*/ 164 w 192"/>
                  <a:gd name="T91" fmla="*/ 164 h 212"/>
                  <a:gd name="T92" fmla="*/ 176 w 192"/>
                  <a:gd name="T93" fmla="*/ 150 h 212"/>
                  <a:gd name="T94" fmla="*/ 190 w 192"/>
                  <a:gd name="T95" fmla="*/ 114 h 212"/>
                  <a:gd name="T96" fmla="*/ 192 w 192"/>
                  <a:gd name="T97" fmla="*/ 96 h 212"/>
                  <a:gd name="T98" fmla="*/ 186 w 192"/>
                  <a:gd name="T99" fmla="*/ 58 h 212"/>
                  <a:gd name="T100" fmla="*/ 164 w 192"/>
                  <a:gd name="T101" fmla="*/ 28 h 212"/>
                  <a:gd name="T102" fmla="*/ 142 w 192"/>
                  <a:gd name="T103" fmla="*/ 208 h 212"/>
                  <a:gd name="T104" fmla="*/ 142 w 192"/>
                  <a:gd name="T105" fmla="*/ 20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92" h="212">
                    <a:moveTo>
                      <a:pt x="164" y="28"/>
                    </a:moveTo>
                    <a:lnTo>
                      <a:pt x="164" y="28"/>
                    </a:lnTo>
                    <a:lnTo>
                      <a:pt x="150" y="16"/>
                    </a:lnTo>
                    <a:lnTo>
                      <a:pt x="134" y="6"/>
                    </a:lnTo>
                    <a:lnTo>
                      <a:pt x="116" y="2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76" y="2"/>
                    </a:lnTo>
                    <a:lnTo>
                      <a:pt x="58" y="6"/>
                    </a:lnTo>
                    <a:lnTo>
                      <a:pt x="42" y="16"/>
                    </a:lnTo>
                    <a:lnTo>
                      <a:pt x="28" y="28"/>
                    </a:lnTo>
                    <a:lnTo>
                      <a:pt x="16" y="42"/>
                    </a:lnTo>
                    <a:lnTo>
                      <a:pt x="8" y="58"/>
                    </a:lnTo>
                    <a:lnTo>
                      <a:pt x="2" y="76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" y="114"/>
                    </a:lnTo>
                    <a:lnTo>
                      <a:pt x="8" y="134"/>
                    </a:lnTo>
                    <a:lnTo>
                      <a:pt x="16" y="150"/>
                    </a:lnTo>
                    <a:lnTo>
                      <a:pt x="30" y="164"/>
                    </a:lnTo>
                    <a:lnTo>
                      <a:pt x="30" y="164"/>
                    </a:lnTo>
                    <a:lnTo>
                      <a:pt x="32" y="170"/>
                    </a:lnTo>
                    <a:lnTo>
                      <a:pt x="34" y="176"/>
                    </a:lnTo>
                    <a:lnTo>
                      <a:pt x="36" y="186"/>
                    </a:lnTo>
                    <a:lnTo>
                      <a:pt x="38" y="200"/>
                    </a:lnTo>
                    <a:lnTo>
                      <a:pt x="38" y="200"/>
                    </a:lnTo>
                    <a:lnTo>
                      <a:pt x="38" y="206"/>
                    </a:lnTo>
                    <a:lnTo>
                      <a:pt x="42" y="210"/>
                    </a:lnTo>
                    <a:lnTo>
                      <a:pt x="46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6" y="212"/>
                    </a:lnTo>
                    <a:lnTo>
                      <a:pt x="60" y="208"/>
                    </a:lnTo>
                    <a:lnTo>
                      <a:pt x="60" y="208"/>
                    </a:lnTo>
                    <a:lnTo>
                      <a:pt x="62" y="204"/>
                    </a:lnTo>
                    <a:lnTo>
                      <a:pt x="64" y="200"/>
                    </a:lnTo>
                    <a:lnTo>
                      <a:pt x="64" y="200"/>
                    </a:lnTo>
                    <a:lnTo>
                      <a:pt x="62" y="182"/>
                    </a:lnTo>
                    <a:lnTo>
                      <a:pt x="58" y="168"/>
                    </a:lnTo>
                    <a:lnTo>
                      <a:pt x="54" y="156"/>
                    </a:lnTo>
                    <a:lnTo>
                      <a:pt x="48" y="148"/>
                    </a:lnTo>
                    <a:lnTo>
                      <a:pt x="48" y="148"/>
                    </a:lnTo>
                    <a:lnTo>
                      <a:pt x="38" y="136"/>
                    </a:lnTo>
                    <a:lnTo>
                      <a:pt x="32" y="124"/>
                    </a:lnTo>
                    <a:lnTo>
                      <a:pt x="26" y="110"/>
                    </a:lnTo>
                    <a:lnTo>
                      <a:pt x="26" y="96"/>
                    </a:lnTo>
                    <a:lnTo>
                      <a:pt x="26" y="96"/>
                    </a:lnTo>
                    <a:lnTo>
                      <a:pt x="26" y="82"/>
                    </a:lnTo>
                    <a:lnTo>
                      <a:pt x="30" y="68"/>
                    </a:lnTo>
                    <a:lnTo>
                      <a:pt x="38" y="56"/>
                    </a:lnTo>
                    <a:lnTo>
                      <a:pt x="46" y="46"/>
                    </a:lnTo>
                    <a:lnTo>
                      <a:pt x="56" y="36"/>
                    </a:lnTo>
                    <a:lnTo>
                      <a:pt x="68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0" y="26"/>
                    </a:lnTo>
                    <a:lnTo>
                      <a:pt x="124" y="30"/>
                    </a:lnTo>
                    <a:lnTo>
                      <a:pt x="136" y="36"/>
                    </a:lnTo>
                    <a:lnTo>
                      <a:pt x="146" y="46"/>
                    </a:lnTo>
                    <a:lnTo>
                      <a:pt x="154" y="56"/>
                    </a:lnTo>
                    <a:lnTo>
                      <a:pt x="162" y="68"/>
                    </a:lnTo>
                    <a:lnTo>
                      <a:pt x="166" y="82"/>
                    </a:lnTo>
                    <a:lnTo>
                      <a:pt x="168" y="96"/>
                    </a:lnTo>
                    <a:lnTo>
                      <a:pt x="168" y="96"/>
                    </a:lnTo>
                    <a:lnTo>
                      <a:pt x="166" y="110"/>
                    </a:lnTo>
                    <a:lnTo>
                      <a:pt x="162" y="124"/>
                    </a:lnTo>
                    <a:lnTo>
                      <a:pt x="154" y="136"/>
                    </a:lnTo>
                    <a:lnTo>
                      <a:pt x="144" y="148"/>
                    </a:lnTo>
                    <a:lnTo>
                      <a:pt x="144" y="148"/>
                    </a:lnTo>
                    <a:lnTo>
                      <a:pt x="138" y="156"/>
                    </a:lnTo>
                    <a:lnTo>
                      <a:pt x="134" y="168"/>
                    </a:lnTo>
                    <a:lnTo>
                      <a:pt x="130" y="182"/>
                    </a:lnTo>
                    <a:lnTo>
                      <a:pt x="130" y="200"/>
                    </a:lnTo>
                    <a:lnTo>
                      <a:pt x="130" y="200"/>
                    </a:lnTo>
                    <a:lnTo>
                      <a:pt x="130" y="204"/>
                    </a:lnTo>
                    <a:lnTo>
                      <a:pt x="132" y="208"/>
                    </a:lnTo>
                    <a:lnTo>
                      <a:pt x="136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6" y="212"/>
                    </a:lnTo>
                    <a:lnTo>
                      <a:pt x="150" y="210"/>
                    </a:lnTo>
                    <a:lnTo>
                      <a:pt x="154" y="206"/>
                    </a:lnTo>
                    <a:lnTo>
                      <a:pt x="154" y="200"/>
                    </a:lnTo>
                    <a:lnTo>
                      <a:pt x="154" y="200"/>
                    </a:lnTo>
                    <a:lnTo>
                      <a:pt x="156" y="186"/>
                    </a:lnTo>
                    <a:lnTo>
                      <a:pt x="158" y="176"/>
                    </a:lnTo>
                    <a:lnTo>
                      <a:pt x="160" y="170"/>
                    </a:lnTo>
                    <a:lnTo>
                      <a:pt x="164" y="164"/>
                    </a:lnTo>
                    <a:lnTo>
                      <a:pt x="164" y="164"/>
                    </a:lnTo>
                    <a:lnTo>
                      <a:pt x="176" y="150"/>
                    </a:lnTo>
                    <a:lnTo>
                      <a:pt x="184" y="134"/>
                    </a:lnTo>
                    <a:lnTo>
                      <a:pt x="190" y="114"/>
                    </a:lnTo>
                    <a:lnTo>
                      <a:pt x="192" y="96"/>
                    </a:lnTo>
                    <a:lnTo>
                      <a:pt x="192" y="96"/>
                    </a:lnTo>
                    <a:lnTo>
                      <a:pt x="190" y="76"/>
                    </a:lnTo>
                    <a:lnTo>
                      <a:pt x="186" y="58"/>
                    </a:lnTo>
                    <a:lnTo>
                      <a:pt x="176" y="42"/>
                    </a:lnTo>
                    <a:lnTo>
                      <a:pt x="164" y="28"/>
                    </a:lnTo>
                    <a:lnTo>
                      <a:pt x="164" y="28"/>
                    </a:lnTo>
                    <a:close/>
                    <a:moveTo>
                      <a:pt x="142" y="208"/>
                    </a:moveTo>
                    <a:lnTo>
                      <a:pt x="142" y="208"/>
                    </a:lnTo>
                    <a:lnTo>
                      <a:pt x="142" y="208"/>
                    </a:lnTo>
                    <a:lnTo>
                      <a:pt x="142" y="2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731C4BD1-E601-4B39-9719-9987297B7C3D}"/>
              </a:ext>
            </a:extLst>
          </p:cNvPr>
          <p:cNvSpPr/>
          <p:nvPr/>
        </p:nvSpPr>
        <p:spPr>
          <a:xfrm>
            <a:off x="1701155" y="3631386"/>
            <a:ext cx="6503691" cy="5077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36000" rIns="180000" bIns="36000" rtlCol="0" anchor="ctr">
            <a:noAutofit/>
          </a:bodyPr>
          <a:lstStyle/>
          <a:p>
            <a: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1. 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이해충돌 방지에 관한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제도개선 및 </a:t>
            </a:r>
            <a:r>
              <a:rPr lang="ko-KR" altLang="en-US" sz="1600" b="1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교육ㆍ홍보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계획의 수립 및 시행</a:t>
            </a:r>
            <a:endParaRPr lang="en-US" altLang="ko-KR" sz="1600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E11F122-7C90-4871-BF27-2B0F13D3C763}"/>
              </a:ext>
            </a:extLst>
          </p:cNvPr>
          <p:cNvSpPr txBox="1"/>
          <p:nvPr/>
        </p:nvSpPr>
        <p:spPr>
          <a:xfrm>
            <a:off x="1700400" y="3103510"/>
            <a:ext cx="6505200" cy="399276"/>
          </a:xfrm>
          <a:prstGeom prst="rect">
            <a:avLst/>
          </a:prstGeom>
          <a:solidFill>
            <a:srgbClr val="31827D"/>
          </a:solidFill>
        </p:spPr>
        <p:txBody>
          <a:bodyPr wrap="square">
            <a:spAutoFit/>
          </a:bodyPr>
          <a:lstStyle>
            <a:defPPr>
              <a:defRPr lang="ko-KR"/>
            </a:defPPr>
            <a:lvl1pPr marL="416560" indent="-416560" algn="ctr" fontAlgn="base">
              <a:lnSpc>
                <a:spcPct val="120000"/>
              </a:lnSpc>
              <a:defRPr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defRPr>
            </a:lvl1pPr>
          </a:lstStyle>
          <a:p>
            <a:r>
              <a:rPr lang="ko-KR" altLang="en-US"/>
              <a:t>국민권익위원회의 역할</a:t>
            </a: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6D2C3302-C64E-41B8-9A6C-E29DAE1413E5}"/>
              </a:ext>
            </a:extLst>
          </p:cNvPr>
          <p:cNvSpPr/>
          <p:nvPr/>
        </p:nvSpPr>
        <p:spPr>
          <a:xfrm>
            <a:off x="1701155" y="4267699"/>
            <a:ext cx="6503691" cy="5077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36000" rIns="180000" bIns="36000" rtlCol="0" anchor="ctr">
            <a:noAutofit/>
          </a:bodyPr>
          <a:lstStyle/>
          <a:p>
            <a: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 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법에 따른 위반행위 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등의 </a:t>
            </a:r>
            <a:r>
              <a:rPr lang="ko-KR" altLang="en-US" sz="1600" b="1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안내ㆍ상담ㆍ접수ㆍ처리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</a:t>
            </a:r>
            <a:endParaRPr lang="en-US" altLang="ko-KR" sz="1600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8B426731-5230-4D30-8A21-DCEE8837C4A7}"/>
              </a:ext>
            </a:extLst>
          </p:cNvPr>
          <p:cNvSpPr/>
          <p:nvPr/>
        </p:nvSpPr>
        <p:spPr>
          <a:xfrm>
            <a:off x="1701155" y="4904012"/>
            <a:ext cx="6503691" cy="5077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36000" rIns="180000" bIns="36000" rtlCol="0" anchor="ctr">
            <a:noAutofit/>
          </a:bodyPr>
          <a:lstStyle/>
          <a:p>
            <a: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 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 등에 대한 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보호 및 보상 </a:t>
            </a:r>
            <a:endParaRPr lang="en-US" altLang="ko-KR" sz="1600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DE306AAF-08C9-46ED-9268-89EDB2F0DB7C}"/>
              </a:ext>
            </a:extLst>
          </p:cNvPr>
          <p:cNvSpPr/>
          <p:nvPr/>
        </p:nvSpPr>
        <p:spPr>
          <a:xfrm>
            <a:off x="1701155" y="5540327"/>
            <a:ext cx="6503691" cy="5077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36000" rIns="180000" bIns="36000" rtlCol="0" anchor="ctr">
            <a:noAutofit/>
          </a:bodyPr>
          <a:lstStyle/>
          <a:p>
            <a:r>
              <a:rPr lang="en-US" altLang="ko-KR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1~3 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업무 수행에 필요한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실태조사 및 자료의 수집ㆍ관리ㆍ분석 등</a:t>
            </a:r>
            <a:endParaRPr lang="en-US" altLang="ko-KR" sz="1600" b="1" spc="-7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7CB1204B-7BDF-4A2B-80FE-D21EC809A2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80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83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>
            <a:extLst>
              <a:ext uri="{FF2B5EF4-FFF2-40B4-BE49-F238E27FC236}">
                <a16:creationId xmlns:a16="http://schemas.microsoft.com/office/drawing/2014/main" id="{FF6EF186-7D6D-4CAF-B01B-BA3C03F5D36B}"/>
              </a:ext>
            </a:extLst>
          </p:cNvPr>
          <p:cNvSpPr/>
          <p:nvPr/>
        </p:nvSpPr>
        <p:spPr>
          <a:xfrm rot="16200000" flipH="1">
            <a:off x="4031939" y="262150"/>
            <a:ext cx="1842124" cy="990599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9D1E7C79-AD7D-4E4F-B774-FCDBC876B727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9B907238-C203-425C-A145-BFF7A762FE7A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id="{07F6C601-1843-4E3A-9071-3B56F20E2C30}"/>
                </a:ext>
              </a:extLst>
            </p:cNvPr>
            <p:cNvSpPr/>
            <p:nvPr/>
          </p:nvSpPr>
          <p:spPr>
            <a:xfrm>
              <a:off x="318543" y="260648"/>
              <a:ext cx="832714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비밀누설 금지</a:t>
              </a:r>
            </a:p>
          </p:txBody>
        </p:sp>
        <p:grpSp>
          <p:nvGrpSpPr>
            <p:cNvPr id="59" name="그룹 58">
              <a:extLst>
                <a:ext uri="{FF2B5EF4-FFF2-40B4-BE49-F238E27FC236}">
                  <a16:creationId xmlns:a16="http://schemas.microsoft.com/office/drawing/2014/main" id="{90B82F6A-3021-4C5E-B70E-F6115F43894A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64" name="직사각형 63">
                <a:extLst>
                  <a:ext uri="{FF2B5EF4-FFF2-40B4-BE49-F238E27FC236}">
                    <a16:creationId xmlns:a16="http://schemas.microsoft.com/office/drawing/2014/main" id="{BFE3923E-AB92-440A-BEEE-BC7BD632C98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6" name="직사각형 65">
                <a:extLst>
                  <a:ext uri="{FF2B5EF4-FFF2-40B4-BE49-F238E27FC236}">
                    <a16:creationId xmlns:a16="http://schemas.microsoft.com/office/drawing/2014/main" id="{C57E9769-D165-434B-B28E-BAEEE19A6F74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61" name="그룹 60">
              <a:extLst>
                <a:ext uri="{FF2B5EF4-FFF2-40B4-BE49-F238E27FC236}">
                  <a16:creationId xmlns:a16="http://schemas.microsoft.com/office/drawing/2014/main" id="{34C02FA8-22F1-46C3-AE0A-C1BF707C1DFC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62" name="직사각형 61">
                <a:extLst>
                  <a:ext uri="{FF2B5EF4-FFF2-40B4-BE49-F238E27FC236}">
                    <a16:creationId xmlns:a16="http://schemas.microsoft.com/office/drawing/2014/main" id="{669713F7-98D0-4932-BF22-F01EFF5E296C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4E5C8B40-55BB-49D5-A8D0-FEC362736404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VI. </a:t>
                </a:r>
                <a:r>
                  <a:rPr lang="ko-KR" altLang="en-US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운영</a:t>
                </a:r>
                <a:endParaRPr lang="en-US" altLang="ko-KR" sz="12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B4C6E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91" name="화살표: 아래쪽 90">
            <a:extLst>
              <a:ext uri="{FF2B5EF4-FFF2-40B4-BE49-F238E27FC236}">
                <a16:creationId xmlns:a16="http://schemas.microsoft.com/office/drawing/2014/main" id="{2CB56036-CFB4-410B-96F7-668B4522F75B}"/>
              </a:ext>
            </a:extLst>
          </p:cNvPr>
          <p:cNvSpPr/>
          <p:nvPr/>
        </p:nvSpPr>
        <p:spPr>
          <a:xfrm>
            <a:off x="4172543" y="2430374"/>
            <a:ext cx="1560914" cy="685800"/>
          </a:xfrm>
          <a:prstGeom prst="downArrow">
            <a:avLst>
              <a:gd name="adj1" fmla="val 76850"/>
              <a:gd name="adj2" fmla="val 50000"/>
            </a:avLst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0338C670-7A68-461C-AE7E-E1E8983C206B}"/>
              </a:ext>
            </a:extLst>
          </p:cNvPr>
          <p:cNvGrpSpPr/>
          <p:nvPr/>
        </p:nvGrpSpPr>
        <p:grpSpPr>
          <a:xfrm>
            <a:off x="719446" y="1496801"/>
            <a:ext cx="8333758" cy="1028860"/>
            <a:chOff x="719446" y="1496801"/>
            <a:chExt cx="8333758" cy="1028860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A4BC3F9-A831-42BC-9753-7A04D066A59A}"/>
                </a:ext>
              </a:extLst>
            </p:cNvPr>
            <p:cNvSpPr txBox="1"/>
            <p:nvPr/>
          </p:nvSpPr>
          <p:spPr>
            <a:xfrm>
              <a:off x="852536" y="1623552"/>
              <a:ext cx="8200668" cy="875173"/>
            </a:xfrm>
            <a:prstGeom prst="rect">
              <a:avLst/>
            </a:prstGeom>
            <a:gradFill flip="none" rotWithShape="1">
              <a:gsLst>
                <a:gs pos="0">
                  <a:schemeClr val="bg2">
                    <a:lumMod val="50000"/>
                  </a:schemeClr>
                </a:gs>
                <a:gs pos="100000">
                  <a:schemeClr val="accent1">
                    <a:lumMod val="75000"/>
                  </a:schemeClr>
                </a:gs>
              </a:gsLst>
              <a:lin ang="13200000" scaled="0"/>
              <a:tileRect/>
            </a:gradFill>
          </p:spPr>
          <p:txBody>
            <a:bodyPr wrap="square" lIns="216000" tIns="216000" rIns="216000" bIns="72000" anchor="ctr">
              <a:noAutofit/>
            </a:bodyPr>
            <a:lstStyle>
              <a:defPPr>
                <a:defRPr lang="ko-KR"/>
              </a:defPPr>
              <a:lvl1pPr latinLnBrk="0">
                <a:spcAft>
                  <a:spcPts val="500"/>
                </a:spcAft>
                <a:buClr>
                  <a:srgbClr val="33A17D"/>
                </a:buClr>
                <a:defRPr sz="28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defRPr>
              </a:lvl1pPr>
            </a:lstStyle>
            <a:p>
              <a:pPr>
                <a:spcAft>
                  <a:spcPts val="0"/>
                </a:spcAft>
              </a:pPr>
              <a:r>
                <a:rPr lang="ko-KR" altLang="en-US" sz="1800"/>
                <a:t>각 공공기관의 </a:t>
              </a:r>
              <a:r>
                <a:rPr lang="ko-KR" altLang="en-US" sz="1800">
                  <a:solidFill>
                    <a:schemeClr val="accent4">
                      <a:lumMod val="40000"/>
                      <a:lumOff val="6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이해충돌방지 업무 담당자의 비밀누설 행위를 금지</a:t>
              </a:r>
              <a:r>
                <a:rPr lang="ko-KR" altLang="en-US" sz="1800"/>
                <a:t/>
              </a:r>
              <a:br>
                <a:rPr lang="ko-KR" altLang="en-US" sz="1800"/>
              </a:br>
              <a:r>
                <a:rPr lang="en-US" altLang="ko-KR" sz="1200"/>
                <a:t>(</a:t>
              </a:r>
              <a:r>
                <a:rPr lang="ko-KR" altLang="en-US" sz="1200"/>
                <a:t>재직 중</a:t>
              </a:r>
              <a:r>
                <a:rPr lang="en-US" altLang="ko-KR" sz="1200"/>
                <a:t>, </a:t>
              </a:r>
              <a:r>
                <a:rPr lang="ko-KR" altLang="en-US" sz="1200"/>
                <a:t>퇴직 후 모두 포함</a:t>
              </a:r>
              <a:r>
                <a:rPr lang="en-US" altLang="ko-KR" sz="1200"/>
                <a:t>)</a:t>
              </a: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:a16="http://schemas.microsoft.com/office/drawing/2014/main" id="{AC59A5F1-1008-41F2-8FA5-C7108BFAB110}"/>
                </a:ext>
              </a:extLst>
            </p:cNvPr>
            <p:cNvSpPr/>
            <p:nvPr/>
          </p:nvSpPr>
          <p:spPr>
            <a:xfrm rot="10800000">
              <a:off x="719447" y="1735742"/>
              <a:ext cx="141480" cy="141481"/>
            </a:xfrm>
            <a:prstGeom prst="rtTriangle">
              <a:avLst/>
            </a:prstGeom>
            <a:gradFill flip="none" rotWithShape="1">
              <a:gsLst>
                <a:gs pos="0">
                  <a:srgbClr val="767171">
                    <a:shade val="30000"/>
                    <a:satMod val="115000"/>
                  </a:srgbClr>
                </a:gs>
                <a:gs pos="50000">
                  <a:srgbClr val="767171">
                    <a:shade val="67500"/>
                    <a:satMod val="115000"/>
                  </a:srgbClr>
                </a:gs>
                <a:gs pos="100000">
                  <a:srgbClr val="76717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latin typeface="+mj-ea"/>
                <a:ea typeface="+mj-ea"/>
              </a:endParaRP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965A27E5-29A7-4C48-82AD-CFE86DAA449A}"/>
                </a:ext>
              </a:extLst>
            </p:cNvPr>
            <p:cNvSpPr/>
            <p:nvPr/>
          </p:nvSpPr>
          <p:spPr>
            <a:xfrm>
              <a:off x="719446" y="1496814"/>
              <a:ext cx="599688" cy="241980"/>
            </a:xfrm>
            <a:prstGeom prst="rect">
              <a:avLst/>
            </a:prstGeom>
            <a:solidFill>
              <a:srgbClr val="2F5896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sp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23</a:t>
              </a:r>
              <a:r>
                <a:rPr lang="ko-KR" altLang="en-US" sz="11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  <a:endParaRPr lang="ko-KR" altLang="en-US" sz="1100" dirty="0">
                <a:latin typeface="+mj-ea"/>
                <a:ea typeface="+mj-ea"/>
              </a:endParaRP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664CD1E1-C725-4FC4-A0E1-47C61EE3FCF8}"/>
                </a:ext>
              </a:extLst>
            </p:cNvPr>
            <p:cNvSpPr/>
            <p:nvPr/>
          </p:nvSpPr>
          <p:spPr>
            <a:xfrm>
              <a:off x="1316481" y="1496801"/>
              <a:ext cx="1836294" cy="2419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36000" bIns="36000" rtlCol="0" anchor="ctr">
              <a:spAutoFit/>
            </a:bodyPr>
            <a:lstStyle/>
            <a:p>
              <a:r>
                <a:rPr lang="ko-KR" altLang="en-US" sz="11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76717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업무 수행 과정의 비밀누설 금지</a:t>
              </a:r>
            </a:p>
          </p:txBody>
        </p: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C026D58B-0365-4AF2-8A9D-D5DCB4550754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336296" y="1847710"/>
              <a:ext cx="613762" cy="677951"/>
              <a:chOff x="5431340" y="1190296"/>
              <a:chExt cx="825263" cy="911573"/>
            </a:xfrm>
            <a:solidFill>
              <a:schemeClr val="bg1"/>
            </a:solidFill>
          </p:grpSpPr>
          <p:sp>
            <p:nvSpPr>
              <p:cNvPr id="31" name="Freeform 69">
                <a:extLst>
                  <a:ext uri="{FF2B5EF4-FFF2-40B4-BE49-F238E27FC236}">
                    <a16:creationId xmlns:a16="http://schemas.microsoft.com/office/drawing/2014/main" id="{3BD1C61B-AFA4-4A7B-BA94-369D4F6F5F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9170" y="1304528"/>
                <a:ext cx="256349" cy="260449"/>
              </a:xfrm>
              <a:custGeom>
                <a:avLst/>
                <a:gdLst>
                  <a:gd name="T0" fmla="*/ 114 w 228"/>
                  <a:gd name="T1" fmla="*/ 228 h 228"/>
                  <a:gd name="T2" fmla="*/ 114 w 228"/>
                  <a:gd name="T3" fmla="*/ 228 h 228"/>
                  <a:gd name="T4" fmla="*/ 136 w 228"/>
                  <a:gd name="T5" fmla="*/ 224 h 228"/>
                  <a:gd name="T6" fmla="*/ 158 w 228"/>
                  <a:gd name="T7" fmla="*/ 218 h 228"/>
                  <a:gd name="T8" fmla="*/ 178 w 228"/>
                  <a:gd name="T9" fmla="*/ 208 h 228"/>
                  <a:gd name="T10" fmla="*/ 194 w 228"/>
                  <a:gd name="T11" fmla="*/ 194 h 228"/>
                  <a:gd name="T12" fmla="*/ 208 w 228"/>
                  <a:gd name="T13" fmla="*/ 176 h 228"/>
                  <a:gd name="T14" fmla="*/ 218 w 228"/>
                  <a:gd name="T15" fmla="*/ 158 h 228"/>
                  <a:gd name="T16" fmla="*/ 226 w 228"/>
                  <a:gd name="T17" fmla="*/ 136 h 228"/>
                  <a:gd name="T18" fmla="*/ 228 w 228"/>
                  <a:gd name="T19" fmla="*/ 114 h 228"/>
                  <a:gd name="T20" fmla="*/ 228 w 228"/>
                  <a:gd name="T21" fmla="*/ 114 h 228"/>
                  <a:gd name="T22" fmla="*/ 226 w 228"/>
                  <a:gd name="T23" fmla="*/ 90 h 228"/>
                  <a:gd name="T24" fmla="*/ 218 w 228"/>
                  <a:gd name="T25" fmla="*/ 68 h 228"/>
                  <a:gd name="T26" fmla="*/ 208 w 228"/>
                  <a:gd name="T27" fmla="*/ 50 h 228"/>
                  <a:gd name="T28" fmla="*/ 194 w 228"/>
                  <a:gd name="T29" fmla="*/ 32 h 228"/>
                  <a:gd name="T30" fmla="*/ 178 w 228"/>
                  <a:gd name="T31" fmla="*/ 18 h 228"/>
                  <a:gd name="T32" fmla="*/ 158 w 228"/>
                  <a:gd name="T33" fmla="*/ 8 h 228"/>
                  <a:gd name="T34" fmla="*/ 136 w 228"/>
                  <a:gd name="T35" fmla="*/ 2 h 228"/>
                  <a:gd name="T36" fmla="*/ 114 w 228"/>
                  <a:gd name="T37" fmla="*/ 0 h 228"/>
                  <a:gd name="T38" fmla="*/ 114 w 228"/>
                  <a:gd name="T39" fmla="*/ 0 h 228"/>
                  <a:gd name="T40" fmla="*/ 90 w 228"/>
                  <a:gd name="T41" fmla="*/ 2 h 228"/>
                  <a:gd name="T42" fmla="*/ 70 w 228"/>
                  <a:gd name="T43" fmla="*/ 8 h 228"/>
                  <a:gd name="T44" fmla="*/ 50 w 228"/>
                  <a:gd name="T45" fmla="*/ 18 h 228"/>
                  <a:gd name="T46" fmla="*/ 34 w 228"/>
                  <a:gd name="T47" fmla="*/ 32 h 228"/>
                  <a:gd name="T48" fmla="*/ 20 w 228"/>
                  <a:gd name="T49" fmla="*/ 50 h 228"/>
                  <a:gd name="T50" fmla="*/ 8 w 228"/>
                  <a:gd name="T51" fmla="*/ 68 h 228"/>
                  <a:gd name="T52" fmla="*/ 2 w 228"/>
                  <a:gd name="T53" fmla="*/ 90 h 228"/>
                  <a:gd name="T54" fmla="*/ 0 w 228"/>
                  <a:gd name="T55" fmla="*/ 114 h 228"/>
                  <a:gd name="T56" fmla="*/ 0 w 228"/>
                  <a:gd name="T57" fmla="*/ 114 h 228"/>
                  <a:gd name="T58" fmla="*/ 2 w 228"/>
                  <a:gd name="T59" fmla="*/ 136 h 228"/>
                  <a:gd name="T60" fmla="*/ 8 w 228"/>
                  <a:gd name="T61" fmla="*/ 158 h 228"/>
                  <a:gd name="T62" fmla="*/ 20 w 228"/>
                  <a:gd name="T63" fmla="*/ 176 h 228"/>
                  <a:gd name="T64" fmla="*/ 34 w 228"/>
                  <a:gd name="T65" fmla="*/ 194 h 228"/>
                  <a:gd name="T66" fmla="*/ 50 w 228"/>
                  <a:gd name="T67" fmla="*/ 208 h 228"/>
                  <a:gd name="T68" fmla="*/ 70 w 228"/>
                  <a:gd name="T69" fmla="*/ 218 h 228"/>
                  <a:gd name="T70" fmla="*/ 90 w 228"/>
                  <a:gd name="T71" fmla="*/ 224 h 228"/>
                  <a:gd name="T72" fmla="*/ 114 w 228"/>
                  <a:gd name="T73" fmla="*/ 228 h 228"/>
                  <a:gd name="T74" fmla="*/ 114 w 228"/>
                  <a:gd name="T75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28" h="228">
                    <a:moveTo>
                      <a:pt x="114" y="228"/>
                    </a:moveTo>
                    <a:lnTo>
                      <a:pt x="114" y="228"/>
                    </a:lnTo>
                    <a:lnTo>
                      <a:pt x="136" y="224"/>
                    </a:lnTo>
                    <a:lnTo>
                      <a:pt x="158" y="218"/>
                    </a:lnTo>
                    <a:lnTo>
                      <a:pt x="178" y="208"/>
                    </a:lnTo>
                    <a:lnTo>
                      <a:pt x="194" y="194"/>
                    </a:lnTo>
                    <a:lnTo>
                      <a:pt x="208" y="176"/>
                    </a:lnTo>
                    <a:lnTo>
                      <a:pt x="218" y="158"/>
                    </a:lnTo>
                    <a:lnTo>
                      <a:pt x="226" y="136"/>
                    </a:lnTo>
                    <a:lnTo>
                      <a:pt x="228" y="114"/>
                    </a:lnTo>
                    <a:lnTo>
                      <a:pt x="228" y="114"/>
                    </a:lnTo>
                    <a:lnTo>
                      <a:pt x="226" y="90"/>
                    </a:lnTo>
                    <a:lnTo>
                      <a:pt x="218" y="68"/>
                    </a:lnTo>
                    <a:lnTo>
                      <a:pt x="208" y="50"/>
                    </a:lnTo>
                    <a:lnTo>
                      <a:pt x="194" y="32"/>
                    </a:lnTo>
                    <a:lnTo>
                      <a:pt x="178" y="18"/>
                    </a:lnTo>
                    <a:lnTo>
                      <a:pt x="158" y="8"/>
                    </a:lnTo>
                    <a:lnTo>
                      <a:pt x="136" y="2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90" y="2"/>
                    </a:lnTo>
                    <a:lnTo>
                      <a:pt x="70" y="8"/>
                    </a:lnTo>
                    <a:lnTo>
                      <a:pt x="50" y="18"/>
                    </a:lnTo>
                    <a:lnTo>
                      <a:pt x="34" y="32"/>
                    </a:lnTo>
                    <a:lnTo>
                      <a:pt x="20" y="50"/>
                    </a:lnTo>
                    <a:lnTo>
                      <a:pt x="8" y="68"/>
                    </a:lnTo>
                    <a:lnTo>
                      <a:pt x="2" y="90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2" y="136"/>
                    </a:lnTo>
                    <a:lnTo>
                      <a:pt x="8" y="158"/>
                    </a:lnTo>
                    <a:lnTo>
                      <a:pt x="20" y="176"/>
                    </a:lnTo>
                    <a:lnTo>
                      <a:pt x="34" y="194"/>
                    </a:lnTo>
                    <a:lnTo>
                      <a:pt x="50" y="208"/>
                    </a:lnTo>
                    <a:lnTo>
                      <a:pt x="70" y="218"/>
                    </a:lnTo>
                    <a:lnTo>
                      <a:pt x="90" y="224"/>
                    </a:lnTo>
                    <a:lnTo>
                      <a:pt x="114" y="228"/>
                    </a:lnTo>
                    <a:lnTo>
                      <a:pt x="114" y="2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32" name="Freeform 70">
                <a:extLst>
                  <a:ext uri="{FF2B5EF4-FFF2-40B4-BE49-F238E27FC236}">
                    <a16:creationId xmlns:a16="http://schemas.microsoft.com/office/drawing/2014/main" id="{BBF693E1-B73A-47F6-B14B-F16C623C98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31340" y="1594678"/>
                <a:ext cx="825263" cy="507191"/>
              </a:xfrm>
              <a:custGeom>
                <a:avLst/>
                <a:gdLst>
                  <a:gd name="T0" fmla="*/ 192 w 734"/>
                  <a:gd name="T1" fmla="*/ 344 h 444"/>
                  <a:gd name="T2" fmla="*/ 90 w 734"/>
                  <a:gd name="T3" fmla="*/ 372 h 444"/>
                  <a:gd name="T4" fmla="*/ 66 w 734"/>
                  <a:gd name="T5" fmla="*/ 376 h 444"/>
                  <a:gd name="T6" fmla="*/ 52 w 734"/>
                  <a:gd name="T7" fmla="*/ 376 h 444"/>
                  <a:gd name="T8" fmla="*/ 30 w 734"/>
                  <a:gd name="T9" fmla="*/ 366 h 444"/>
                  <a:gd name="T10" fmla="*/ 12 w 734"/>
                  <a:gd name="T11" fmla="*/ 348 h 444"/>
                  <a:gd name="T12" fmla="*/ 2 w 734"/>
                  <a:gd name="T13" fmla="*/ 324 h 444"/>
                  <a:gd name="T14" fmla="*/ 0 w 734"/>
                  <a:gd name="T15" fmla="*/ 312 h 444"/>
                  <a:gd name="T16" fmla="*/ 4 w 734"/>
                  <a:gd name="T17" fmla="*/ 292 h 444"/>
                  <a:gd name="T18" fmla="*/ 12 w 734"/>
                  <a:gd name="T19" fmla="*/ 276 h 444"/>
                  <a:gd name="T20" fmla="*/ 174 w 734"/>
                  <a:gd name="T21" fmla="*/ 52 h 444"/>
                  <a:gd name="T22" fmla="*/ 198 w 734"/>
                  <a:gd name="T23" fmla="*/ 26 h 444"/>
                  <a:gd name="T24" fmla="*/ 222 w 734"/>
                  <a:gd name="T25" fmla="*/ 10 h 444"/>
                  <a:gd name="T26" fmla="*/ 250 w 734"/>
                  <a:gd name="T27" fmla="*/ 2 h 444"/>
                  <a:gd name="T28" fmla="*/ 466 w 734"/>
                  <a:gd name="T29" fmla="*/ 0 h 444"/>
                  <a:gd name="T30" fmla="*/ 484 w 734"/>
                  <a:gd name="T31" fmla="*/ 2 h 444"/>
                  <a:gd name="T32" fmla="*/ 514 w 734"/>
                  <a:gd name="T33" fmla="*/ 10 h 444"/>
                  <a:gd name="T34" fmla="*/ 536 w 734"/>
                  <a:gd name="T35" fmla="*/ 26 h 444"/>
                  <a:gd name="T36" fmla="*/ 560 w 734"/>
                  <a:gd name="T37" fmla="*/ 52 h 444"/>
                  <a:gd name="T38" fmla="*/ 722 w 734"/>
                  <a:gd name="T39" fmla="*/ 276 h 444"/>
                  <a:gd name="T40" fmla="*/ 732 w 734"/>
                  <a:gd name="T41" fmla="*/ 292 h 444"/>
                  <a:gd name="T42" fmla="*/ 734 w 734"/>
                  <a:gd name="T43" fmla="*/ 312 h 444"/>
                  <a:gd name="T44" fmla="*/ 732 w 734"/>
                  <a:gd name="T45" fmla="*/ 324 h 444"/>
                  <a:gd name="T46" fmla="*/ 722 w 734"/>
                  <a:gd name="T47" fmla="*/ 348 h 444"/>
                  <a:gd name="T48" fmla="*/ 706 w 734"/>
                  <a:gd name="T49" fmla="*/ 366 h 444"/>
                  <a:gd name="T50" fmla="*/ 682 w 734"/>
                  <a:gd name="T51" fmla="*/ 376 h 444"/>
                  <a:gd name="T52" fmla="*/ 670 w 734"/>
                  <a:gd name="T53" fmla="*/ 376 h 444"/>
                  <a:gd name="T54" fmla="*/ 646 w 734"/>
                  <a:gd name="T55" fmla="*/ 372 h 444"/>
                  <a:gd name="T56" fmla="*/ 544 w 734"/>
                  <a:gd name="T57" fmla="*/ 444 h 444"/>
                  <a:gd name="T58" fmla="*/ 368 w 734"/>
                  <a:gd name="T59" fmla="*/ 374 h 444"/>
                  <a:gd name="T60" fmla="*/ 498 w 734"/>
                  <a:gd name="T61" fmla="*/ 330 h 444"/>
                  <a:gd name="T62" fmla="*/ 496 w 734"/>
                  <a:gd name="T63" fmla="*/ 330 h 444"/>
                  <a:gd name="T64" fmla="*/ 468 w 734"/>
                  <a:gd name="T65" fmla="*/ 316 h 444"/>
                  <a:gd name="T66" fmla="*/ 450 w 734"/>
                  <a:gd name="T67" fmla="*/ 296 h 444"/>
                  <a:gd name="T68" fmla="*/ 444 w 734"/>
                  <a:gd name="T69" fmla="*/ 274 h 444"/>
                  <a:gd name="T70" fmla="*/ 446 w 734"/>
                  <a:gd name="T71" fmla="*/ 250 h 444"/>
                  <a:gd name="T72" fmla="*/ 456 w 734"/>
                  <a:gd name="T73" fmla="*/ 230 h 444"/>
                  <a:gd name="T74" fmla="*/ 474 w 734"/>
                  <a:gd name="T75" fmla="*/ 214 h 444"/>
                  <a:gd name="T76" fmla="*/ 500 w 734"/>
                  <a:gd name="T77" fmla="*/ 206 h 444"/>
                  <a:gd name="T78" fmla="*/ 532 w 734"/>
                  <a:gd name="T79" fmla="*/ 210 h 444"/>
                  <a:gd name="T80" fmla="*/ 544 w 734"/>
                  <a:gd name="T81" fmla="*/ 78 h 444"/>
                  <a:gd name="T82" fmla="*/ 192 w 734"/>
                  <a:gd name="T83" fmla="*/ 78 h 444"/>
                  <a:gd name="T84" fmla="*/ 204 w 734"/>
                  <a:gd name="T85" fmla="*/ 210 h 444"/>
                  <a:gd name="T86" fmla="*/ 220 w 734"/>
                  <a:gd name="T87" fmla="*/ 206 h 444"/>
                  <a:gd name="T88" fmla="*/ 248 w 734"/>
                  <a:gd name="T89" fmla="*/ 208 h 444"/>
                  <a:gd name="T90" fmla="*/ 270 w 734"/>
                  <a:gd name="T91" fmla="*/ 220 h 444"/>
                  <a:gd name="T92" fmla="*/ 284 w 734"/>
                  <a:gd name="T93" fmla="*/ 240 h 444"/>
                  <a:gd name="T94" fmla="*/ 292 w 734"/>
                  <a:gd name="T95" fmla="*/ 262 h 444"/>
                  <a:gd name="T96" fmla="*/ 290 w 734"/>
                  <a:gd name="T97" fmla="*/ 284 h 444"/>
                  <a:gd name="T98" fmla="*/ 278 w 734"/>
                  <a:gd name="T99" fmla="*/ 306 h 444"/>
                  <a:gd name="T100" fmla="*/ 254 w 734"/>
                  <a:gd name="T101" fmla="*/ 324 h 444"/>
                  <a:gd name="T102" fmla="*/ 236 w 734"/>
                  <a:gd name="T103" fmla="*/ 330 h 444"/>
                  <a:gd name="T104" fmla="*/ 368 w 734"/>
                  <a:gd name="T105" fmla="*/ 374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34" h="444">
                    <a:moveTo>
                      <a:pt x="192" y="444"/>
                    </a:moveTo>
                    <a:lnTo>
                      <a:pt x="192" y="344"/>
                    </a:lnTo>
                    <a:lnTo>
                      <a:pt x="90" y="372"/>
                    </a:lnTo>
                    <a:lnTo>
                      <a:pt x="90" y="372"/>
                    </a:lnTo>
                    <a:lnTo>
                      <a:pt x="78" y="376"/>
                    </a:lnTo>
                    <a:lnTo>
                      <a:pt x="66" y="376"/>
                    </a:lnTo>
                    <a:lnTo>
                      <a:pt x="66" y="376"/>
                    </a:lnTo>
                    <a:lnTo>
                      <a:pt x="52" y="376"/>
                    </a:lnTo>
                    <a:lnTo>
                      <a:pt x="40" y="372"/>
                    </a:lnTo>
                    <a:lnTo>
                      <a:pt x="30" y="366"/>
                    </a:lnTo>
                    <a:lnTo>
                      <a:pt x="20" y="358"/>
                    </a:lnTo>
                    <a:lnTo>
                      <a:pt x="12" y="348"/>
                    </a:lnTo>
                    <a:lnTo>
                      <a:pt x="6" y="336"/>
                    </a:lnTo>
                    <a:lnTo>
                      <a:pt x="2" y="324"/>
                    </a:lnTo>
                    <a:lnTo>
                      <a:pt x="0" y="312"/>
                    </a:lnTo>
                    <a:lnTo>
                      <a:pt x="0" y="312"/>
                    </a:lnTo>
                    <a:lnTo>
                      <a:pt x="2" y="302"/>
                    </a:lnTo>
                    <a:lnTo>
                      <a:pt x="4" y="292"/>
                    </a:lnTo>
                    <a:lnTo>
                      <a:pt x="8" y="284"/>
                    </a:lnTo>
                    <a:lnTo>
                      <a:pt x="12" y="276"/>
                    </a:lnTo>
                    <a:lnTo>
                      <a:pt x="174" y="52"/>
                    </a:lnTo>
                    <a:lnTo>
                      <a:pt x="174" y="52"/>
                    </a:lnTo>
                    <a:lnTo>
                      <a:pt x="190" y="34"/>
                    </a:lnTo>
                    <a:lnTo>
                      <a:pt x="198" y="26"/>
                    </a:lnTo>
                    <a:lnTo>
                      <a:pt x="210" y="18"/>
                    </a:lnTo>
                    <a:lnTo>
                      <a:pt x="222" y="10"/>
                    </a:lnTo>
                    <a:lnTo>
                      <a:pt x="234" y="6"/>
                    </a:lnTo>
                    <a:lnTo>
                      <a:pt x="250" y="2"/>
                    </a:lnTo>
                    <a:lnTo>
                      <a:pt x="270" y="0"/>
                    </a:lnTo>
                    <a:lnTo>
                      <a:pt x="466" y="0"/>
                    </a:lnTo>
                    <a:lnTo>
                      <a:pt x="466" y="0"/>
                    </a:lnTo>
                    <a:lnTo>
                      <a:pt x="484" y="2"/>
                    </a:lnTo>
                    <a:lnTo>
                      <a:pt x="500" y="6"/>
                    </a:lnTo>
                    <a:lnTo>
                      <a:pt x="514" y="10"/>
                    </a:lnTo>
                    <a:lnTo>
                      <a:pt x="526" y="18"/>
                    </a:lnTo>
                    <a:lnTo>
                      <a:pt x="536" y="26"/>
                    </a:lnTo>
                    <a:lnTo>
                      <a:pt x="546" y="34"/>
                    </a:lnTo>
                    <a:lnTo>
                      <a:pt x="560" y="52"/>
                    </a:lnTo>
                    <a:lnTo>
                      <a:pt x="722" y="276"/>
                    </a:lnTo>
                    <a:lnTo>
                      <a:pt x="722" y="276"/>
                    </a:lnTo>
                    <a:lnTo>
                      <a:pt x="728" y="284"/>
                    </a:lnTo>
                    <a:lnTo>
                      <a:pt x="732" y="292"/>
                    </a:lnTo>
                    <a:lnTo>
                      <a:pt x="734" y="302"/>
                    </a:lnTo>
                    <a:lnTo>
                      <a:pt x="734" y="312"/>
                    </a:lnTo>
                    <a:lnTo>
                      <a:pt x="734" y="312"/>
                    </a:lnTo>
                    <a:lnTo>
                      <a:pt x="732" y="324"/>
                    </a:lnTo>
                    <a:lnTo>
                      <a:pt x="728" y="336"/>
                    </a:lnTo>
                    <a:lnTo>
                      <a:pt x="722" y="348"/>
                    </a:lnTo>
                    <a:lnTo>
                      <a:pt x="716" y="358"/>
                    </a:lnTo>
                    <a:lnTo>
                      <a:pt x="706" y="366"/>
                    </a:lnTo>
                    <a:lnTo>
                      <a:pt x="694" y="372"/>
                    </a:lnTo>
                    <a:lnTo>
                      <a:pt x="682" y="376"/>
                    </a:lnTo>
                    <a:lnTo>
                      <a:pt x="670" y="376"/>
                    </a:lnTo>
                    <a:lnTo>
                      <a:pt x="670" y="376"/>
                    </a:lnTo>
                    <a:lnTo>
                      <a:pt x="656" y="376"/>
                    </a:lnTo>
                    <a:lnTo>
                      <a:pt x="646" y="372"/>
                    </a:lnTo>
                    <a:lnTo>
                      <a:pt x="544" y="344"/>
                    </a:lnTo>
                    <a:lnTo>
                      <a:pt x="544" y="444"/>
                    </a:lnTo>
                    <a:lnTo>
                      <a:pt x="192" y="444"/>
                    </a:lnTo>
                    <a:close/>
                    <a:moveTo>
                      <a:pt x="368" y="374"/>
                    </a:moveTo>
                    <a:lnTo>
                      <a:pt x="368" y="374"/>
                    </a:lnTo>
                    <a:lnTo>
                      <a:pt x="498" y="330"/>
                    </a:lnTo>
                    <a:lnTo>
                      <a:pt x="496" y="330"/>
                    </a:lnTo>
                    <a:lnTo>
                      <a:pt x="496" y="330"/>
                    </a:lnTo>
                    <a:lnTo>
                      <a:pt x="480" y="324"/>
                    </a:lnTo>
                    <a:lnTo>
                      <a:pt x="468" y="316"/>
                    </a:lnTo>
                    <a:lnTo>
                      <a:pt x="458" y="306"/>
                    </a:lnTo>
                    <a:lnTo>
                      <a:pt x="450" y="296"/>
                    </a:lnTo>
                    <a:lnTo>
                      <a:pt x="446" y="284"/>
                    </a:lnTo>
                    <a:lnTo>
                      <a:pt x="444" y="274"/>
                    </a:lnTo>
                    <a:lnTo>
                      <a:pt x="444" y="262"/>
                    </a:lnTo>
                    <a:lnTo>
                      <a:pt x="446" y="250"/>
                    </a:lnTo>
                    <a:lnTo>
                      <a:pt x="450" y="240"/>
                    </a:lnTo>
                    <a:lnTo>
                      <a:pt x="456" y="230"/>
                    </a:lnTo>
                    <a:lnTo>
                      <a:pt x="464" y="220"/>
                    </a:lnTo>
                    <a:lnTo>
                      <a:pt x="474" y="214"/>
                    </a:lnTo>
                    <a:lnTo>
                      <a:pt x="486" y="208"/>
                    </a:lnTo>
                    <a:lnTo>
                      <a:pt x="500" y="206"/>
                    </a:lnTo>
                    <a:lnTo>
                      <a:pt x="514" y="206"/>
                    </a:lnTo>
                    <a:lnTo>
                      <a:pt x="532" y="210"/>
                    </a:lnTo>
                    <a:lnTo>
                      <a:pt x="544" y="214"/>
                    </a:lnTo>
                    <a:lnTo>
                      <a:pt x="544" y="78"/>
                    </a:lnTo>
                    <a:lnTo>
                      <a:pt x="368" y="136"/>
                    </a:lnTo>
                    <a:lnTo>
                      <a:pt x="192" y="78"/>
                    </a:lnTo>
                    <a:lnTo>
                      <a:pt x="192" y="214"/>
                    </a:lnTo>
                    <a:lnTo>
                      <a:pt x="204" y="210"/>
                    </a:lnTo>
                    <a:lnTo>
                      <a:pt x="204" y="210"/>
                    </a:lnTo>
                    <a:lnTo>
                      <a:pt x="220" y="206"/>
                    </a:lnTo>
                    <a:lnTo>
                      <a:pt x="234" y="206"/>
                    </a:lnTo>
                    <a:lnTo>
                      <a:pt x="248" y="208"/>
                    </a:lnTo>
                    <a:lnTo>
                      <a:pt x="260" y="214"/>
                    </a:lnTo>
                    <a:lnTo>
                      <a:pt x="270" y="220"/>
                    </a:lnTo>
                    <a:lnTo>
                      <a:pt x="278" y="230"/>
                    </a:lnTo>
                    <a:lnTo>
                      <a:pt x="284" y="240"/>
                    </a:lnTo>
                    <a:lnTo>
                      <a:pt x="290" y="250"/>
                    </a:lnTo>
                    <a:lnTo>
                      <a:pt x="292" y="262"/>
                    </a:lnTo>
                    <a:lnTo>
                      <a:pt x="292" y="274"/>
                    </a:lnTo>
                    <a:lnTo>
                      <a:pt x="290" y="284"/>
                    </a:lnTo>
                    <a:lnTo>
                      <a:pt x="284" y="296"/>
                    </a:lnTo>
                    <a:lnTo>
                      <a:pt x="278" y="306"/>
                    </a:lnTo>
                    <a:lnTo>
                      <a:pt x="268" y="316"/>
                    </a:lnTo>
                    <a:lnTo>
                      <a:pt x="254" y="324"/>
                    </a:lnTo>
                    <a:lnTo>
                      <a:pt x="238" y="330"/>
                    </a:lnTo>
                    <a:lnTo>
                      <a:pt x="236" y="330"/>
                    </a:lnTo>
                    <a:lnTo>
                      <a:pt x="368" y="374"/>
                    </a:lnTo>
                    <a:lnTo>
                      <a:pt x="368" y="3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33" name="Freeform 71">
                <a:extLst>
                  <a:ext uri="{FF2B5EF4-FFF2-40B4-BE49-F238E27FC236}">
                    <a16:creationId xmlns:a16="http://schemas.microsoft.com/office/drawing/2014/main" id="{8B5F0166-A18E-47D1-A6EC-AD3F58BE3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535" y="1512431"/>
                <a:ext cx="62963" cy="22847"/>
              </a:xfrm>
              <a:custGeom>
                <a:avLst/>
                <a:gdLst>
                  <a:gd name="T0" fmla="*/ 4 w 56"/>
                  <a:gd name="T1" fmla="*/ 6 h 20"/>
                  <a:gd name="T2" fmla="*/ 4 w 56"/>
                  <a:gd name="T3" fmla="*/ 6 h 20"/>
                  <a:gd name="T4" fmla="*/ 8 w 56"/>
                  <a:gd name="T5" fmla="*/ 10 h 20"/>
                  <a:gd name="T6" fmla="*/ 14 w 56"/>
                  <a:gd name="T7" fmla="*/ 16 h 20"/>
                  <a:gd name="T8" fmla="*/ 20 w 56"/>
                  <a:gd name="T9" fmla="*/ 18 h 20"/>
                  <a:gd name="T10" fmla="*/ 28 w 56"/>
                  <a:gd name="T11" fmla="*/ 20 h 20"/>
                  <a:gd name="T12" fmla="*/ 28 w 56"/>
                  <a:gd name="T13" fmla="*/ 20 h 20"/>
                  <a:gd name="T14" fmla="*/ 28 w 56"/>
                  <a:gd name="T15" fmla="*/ 20 h 20"/>
                  <a:gd name="T16" fmla="*/ 36 w 56"/>
                  <a:gd name="T17" fmla="*/ 18 h 20"/>
                  <a:gd name="T18" fmla="*/ 44 w 56"/>
                  <a:gd name="T19" fmla="*/ 16 h 20"/>
                  <a:gd name="T20" fmla="*/ 50 w 56"/>
                  <a:gd name="T21" fmla="*/ 10 h 20"/>
                  <a:gd name="T22" fmla="*/ 54 w 56"/>
                  <a:gd name="T23" fmla="*/ 6 h 20"/>
                  <a:gd name="T24" fmla="*/ 56 w 56"/>
                  <a:gd name="T25" fmla="*/ 0 h 20"/>
                  <a:gd name="T26" fmla="*/ 0 w 56"/>
                  <a:gd name="T27" fmla="*/ 0 h 20"/>
                  <a:gd name="T28" fmla="*/ 4 w 56"/>
                  <a:gd name="T2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20">
                    <a:moveTo>
                      <a:pt x="4" y="6"/>
                    </a:moveTo>
                    <a:lnTo>
                      <a:pt x="4" y="6"/>
                    </a:lnTo>
                    <a:lnTo>
                      <a:pt x="8" y="10"/>
                    </a:lnTo>
                    <a:lnTo>
                      <a:pt x="14" y="16"/>
                    </a:lnTo>
                    <a:lnTo>
                      <a:pt x="20" y="18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36" y="18"/>
                    </a:lnTo>
                    <a:lnTo>
                      <a:pt x="44" y="16"/>
                    </a:lnTo>
                    <a:lnTo>
                      <a:pt x="50" y="10"/>
                    </a:lnTo>
                    <a:lnTo>
                      <a:pt x="54" y="6"/>
                    </a:lnTo>
                    <a:lnTo>
                      <a:pt x="56" y="0"/>
                    </a:lnTo>
                    <a:lnTo>
                      <a:pt x="0" y="0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34" name="Freeform 72">
                <a:extLst>
                  <a:ext uri="{FF2B5EF4-FFF2-40B4-BE49-F238E27FC236}">
                    <a16:creationId xmlns:a16="http://schemas.microsoft.com/office/drawing/2014/main" id="{024F030C-C334-4F28-86A0-2A95806F0B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0043" y="1473592"/>
                <a:ext cx="92195" cy="25131"/>
              </a:xfrm>
              <a:custGeom>
                <a:avLst/>
                <a:gdLst>
                  <a:gd name="T0" fmla="*/ 70 w 82"/>
                  <a:gd name="T1" fmla="*/ 0 h 22"/>
                  <a:gd name="T2" fmla="*/ 10 w 82"/>
                  <a:gd name="T3" fmla="*/ 0 h 22"/>
                  <a:gd name="T4" fmla="*/ 10 w 82"/>
                  <a:gd name="T5" fmla="*/ 0 h 22"/>
                  <a:gd name="T6" fmla="*/ 6 w 82"/>
                  <a:gd name="T7" fmla="*/ 2 h 22"/>
                  <a:gd name="T8" fmla="*/ 2 w 82"/>
                  <a:gd name="T9" fmla="*/ 4 h 22"/>
                  <a:gd name="T10" fmla="*/ 2 w 82"/>
                  <a:gd name="T11" fmla="*/ 4 h 22"/>
                  <a:gd name="T12" fmla="*/ 0 w 82"/>
                  <a:gd name="T13" fmla="*/ 6 h 22"/>
                  <a:gd name="T14" fmla="*/ 0 w 82"/>
                  <a:gd name="T15" fmla="*/ 10 h 22"/>
                  <a:gd name="T16" fmla="*/ 0 w 82"/>
                  <a:gd name="T17" fmla="*/ 10 h 22"/>
                  <a:gd name="T18" fmla="*/ 0 w 82"/>
                  <a:gd name="T19" fmla="*/ 16 h 22"/>
                  <a:gd name="T20" fmla="*/ 2 w 82"/>
                  <a:gd name="T21" fmla="*/ 18 h 22"/>
                  <a:gd name="T22" fmla="*/ 2 w 82"/>
                  <a:gd name="T23" fmla="*/ 18 h 22"/>
                  <a:gd name="T24" fmla="*/ 6 w 82"/>
                  <a:gd name="T25" fmla="*/ 20 h 22"/>
                  <a:gd name="T26" fmla="*/ 10 w 82"/>
                  <a:gd name="T27" fmla="*/ 22 h 22"/>
                  <a:gd name="T28" fmla="*/ 70 w 82"/>
                  <a:gd name="T29" fmla="*/ 22 h 22"/>
                  <a:gd name="T30" fmla="*/ 70 w 82"/>
                  <a:gd name="T31" fmla="*/ 22 h 22"/>
                  <a:gd name="T32" fmla="*/ 76 w 82"/>
                  <a:gd name="T33" fmla="*/ 20 h 22"/>
                  <a:gd name="T34" fmla="*/ 78 w 82"/>
                  <a:gd name="T35" fmla="*/ 18 h 22"/>
                  <a:gd name="T36" fmla="*/ 80 w 82"/>
                  <a:gd name="T37" fmla="*/ 16 h 22"/>
                  <a:gd name="T38" fmla="*/ 82 w 82"/>
                  <a:gd name="T39" fmla="*/ 10 h 22"/>
                  <a:gd name="T40" fmla="*/ 82 w 82"/>
                  <a:gd name="T41" fmla="*/ 10 h 22"/>
                  <a:gd name="T42" fmla="*/ 80 w 82"/>
                  <a:gd name="T43" fmla="*/ 6 h 22"/>
                  <a:gd name="T44" fmla="*/ 78 w 82"/>
                  <a:gd name="T45" fmla="*/ 4 h 22"/>
                  <a:gd name="T46" fmla="*/ 76 w 82"/>
                  <a:gd name="T47" fmla="*/ 0 h 22"/>
                  <a:gd name="T48" fmla="*/ 70 w 82"/>
                  <a:gd name="T49" fmla="*/ 0 h 22"/>
                  <a:gd name="T50" fmla="*/ 70 w 82"/>
                  <a:gd name="T5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2" h="22">
                    <a:moveTo>
                      <a:pt x="70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6" y="20"/>
                    </a:lnTo>
                    <a:lnTo>
                      <a:pt x="10" y="22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76" y="20"/>
                    </a:lnTo>
                    <a:lnTo>
                      <a:pt x="78" y="18"/>
                    </a:lnTo>
                    <a:lnTo>
                      <a:pt x="80" y="16"/>
                    </a:lnTo>
                    <a:lnTo>
                      <a:pt x="82" y="10"/>
                    </a:lnTo>
                    <a:lnTo>
                      <a:pt x="82" y="10"/>
                    </a:lnTo>
                    <a:lnTo>
                      <a:pt x="80" y="6"/>
                    </a:lnTo>
                    <a:lnTo>
                      <a:pt x="78" y="4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35" name="Freeform 73">
                <a:extLst>
                  <a:ext uri="{FF2B5EF4-FFF2-40B4-BE49-F238E27FC236}">
                    <a16:creationId xmlns:a16="http://schemas.microsoft.com/office/drawing/2014/main" id="{ED795D9E-3B78-4C89-B990-591488318D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1049" y="1437038"/>
                <a:ext cx="110185" cy="25131"/>
              </a:xfrm>
              <a:custGeom>
                <a:avLst/>
                <a:gdLst>
                  <a:gd name="T0" fmla="*/ 88 w 98"/>
                  <a:gd name="T1" fmla="*/ 0 h 22"/>
                  <a:gd name="T2" fmla="*/ 10 w 98"/>
                  <a:gd name="T3" fmla="*/ 0 h 22"/>
                  <a:gd name="T4" fmla="*/ 10 w 98"/>
                  <a:gd name="T5" fmla="*/ 0 h 22"/>
                  <a:gd name="T6" fmla="*/ 6 w 98"/>
                  <a:gd name="T7" fmla="*/ 2 h 22"/>
                  <a:gd name="T8" fmla="*/ 2 w 98"/>
                  <a:gd name="T9" fmla="*/ 4 h 22"/>
                  <a:gd name="T10" fmla="*/ 0 w 98"/>
                  <a:gd name="T11" fmla="*/ 6 h 22"/>
                  <a:gd name="T12" fmla="*/ 0 w 98"/>
                  <a:gd name="T13" fmla="*/ 12 h 22"/>
                  <a:gd name="T14" fmla="*/ 0 w 98"/>
                  <a:gd name="T15" fmla="*/ 12 h 22"/>
                  <a:gd name="T16" fmla="*/ 0 w 98"/>
                  <a:gd name="T17" fmla="*/ 16 h 22"/>
                  <a:gd name="T18" fmla="*/ 2 w 98"/>
                  <a:gd name="T19" fmla="*/ 20 h 22"/>
                  <a:gd name="T20" fmla="*/ 6 w 98"/>
                  <a:gd name="T21" fmla="*/ 22 h 22"/>
                  <a:gd name="T22" fmla="*/ 10 w 98"/>
                  <a:gd name="T23" fmla="*/ 22 h 22"/>
                  <a:gd name="T24" fmla="*/ 88 w 98"/>
                  <a:gd name="T25" fmla="*/ 22 h 22"/>
                  <a:gd name="T26" fmla="*/ 88 w 98"/>
                  <a:gd name="T27" fmla="*/ 22 h 22"/>
                  <a:gd name="T28" fmla="*/ 92 w 98"/>
                  <a:gd name="T29" fmla="*/ 22 h 22"/>
                  <a:gd name="T30" fmla="*/ 94 w 98"/>
                  <a:gd name="T31" fmla="*/ 20 h 22"/>
                  <a:gd name="T32" fmla="*/ 96 w 98"/>
                  <a:gd name="T33" fmla="*/ 16 h 22"/>
                  <a:gd name="T34" fmla="*/ 98 w 98"/>
                  <a:gd name="T35" fmla="*/ 12 h 22"/>
                  <a:gd name="T36" fmla="*/ 98 w 98"/>
                  <a:gd name="T37" fmla="*/ 12 h 22"/>
                  <a:gd name="T38" fmla="*/ 96 w 98"/>
                  <a:gd name="T39" fmla="*/ 8 h 22"/>
                  <a:gd name="T40" fmla="*/ 94 w 98"/>
                  <a:gd name="T41" fmla="*/ 4 h 22"/>
                  <a:gd name="T42" fmla="*/ 94 w 98"/>
                  <a:gd name="T43" fmla="*/ 4 h 22"/>
                  <a:gd name="T44" fmla="*/ 92 w 98"/>
                  <a:gd name="T45" fmla="*/ 2 h 22"/>
                  <a:gd name="T46" fmla="*/ 88 w 98"/>
                  <a:gd name="T47" fmla="*/ 0 h 22"/>
                  <a:gd name="T48" fmla="*/ 88 w 98"/>
                  <a:gd name="T4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8" h="22">
                    <a:moveTo>
                      <a:pt x="88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6" y="22"/>
                    </a:lnTo>
                    <a:lnTo>
                      <a:pt x="10" y="22"/>
                    </a:lnTo>
                    <a:lnTo>
                      <a:pt x="88" y="22"/>
                    </a:lnTo>
                    <a:lnTo>
                      <a:pt x="88" y="22"/>
                    </a:lnTo>
                    <a:lnTo>
                      <a:pt x="92" y="22"/>
                    </a:lnTo>
                    <a:lnTo>
                      <a:pt x="94" y="20"/>
                    </a:lnTo>
                    <a:lnTo>
                      <a:pt x="96" y="16"/>
                    </a:lnTo>
                    <a:lnTo>
                      <a:pt x="98" y="12"/>
                    </a:lnTo>
                    <a:lnTo>
                      <a:pt x="98" y="12"/>
                    </a:lnTo>
                    <a:lnTo>
                      <a:pt x="96" y="8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92" y="2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  <p:sp>
            <p:nvSpPr>
              <p:cNvPr id="36" name="Freeform 74">
                <a:extLst>
                  <a:ext uri="{FF2B5EF4-FFF2-40B4-BE49-F238E27FC236}">
                    <a16:creationId xmlns:a16="http://schemas.microsoft.com/office/drawing/2014/main" id="{1C44C5AD-02B0-41EC-852E-73E76BCBD13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49329" y="1190296"/>
                <a:ext cx="215873" cy="242172"/>
              </a:xfrm>
              <a:custGeom>
                <a:avLst/>
                <a:gdLst>
                  <a:gd name="T0" fmla="*/ 164 w 192"/>
                  <a:gd name="T1" fmla="*/ 28 h 212"/>
                  <a:gd name="T2" fmla="*/ 134 w 192"/>
                  <a:gd name="T3" fmla="*/ 6 h 212"/>
                  <a:gd name="T4" fmla="*/ 96 w 192"/>
                  <a:gd name="T5" fmla="*/ 0 h 212"/>
                  <a:gd name="T6" fmla="*/ 76 w 192"/>
                  <a:gd name="T7" fmla="*/ 2 h 212"/>
                  <a:gd name="T8" fmla="*/ 42 w 192"/>
                  <a:gd name="T9" fmla="*/ 16 h 212"/>
                  <a:gd name="T10" fmla="*/ 16 w 192"/>
                  <a:gd name="T11" fmla="*/ 42 h 212"/>
                  <a:gd name="T12" fmla="*/ 2 w 192"/>
                  <a:gd name="T13" fmla="*/ 76 h 212"/>
                  <a:gd name="T14" fmla="*/ 0 w 192"/>
                  <a:gd name="T15" fmla="*/ 96 h 212"/>
                  <a:gd name="T16" fmla="*/ 8 w 192"/>
                  <a:gd name="T17" fmla="*/ 134 h 212"/>
                  <a:gd name="T18" fmla="*/ 30 w 192"/>
                  <a:gd name="T19" fmla="*/ 164 h 212"/>
                  <a:gd name="T20" fmla="*/ 32 w 192"/>
                  <a:gd name="T21" fmla="*/ 170 h 212"/>
                  <a:gd name="T22" fmla="*/ 36 w 192"/>
                  <a:gd name="T23" fmla="*/ 186 h 212"/>
                  <a:gd name="T24" fmla="*/ 38 w 192"/>
                  <a:gd name="T25" fmla="*/ 200 h 212"/>
                  <a:gd name="T26" fmla="*/ 42 w 192"/>
                  <a:gd name="T27" fmla="*/ 210 h 212"/>
                  <a:gd name="T28" fmla="*/ 52 w 192"/>
                  <a:gd name="T29" fmla="*/ 212 h 212"/>
                  <a:gd name="T30" fmla="*/ 52 w 192"/>
                  <a:gd name="T31" fmla="*/ 212 h 212"/>
                  <a:gd name="T32" fmla="*/ 56 w 192"/>
                  <a:gd name="T33" fmla="*/ 212 h 212"/>
                  <a:gd name="T34" fmla="*/ 60 w 192"/>
                  <a:gd name="T35" fmla="*/ 208 h 212"/>
                  <a:gd name="T36" fmla="*/ 64 w 192"/>
                  <a:gd name="T37" fmla="*/ 200 h 212"/>
                  <a:gd name="T38" fmla="*/ 62 w 192"/>
                  <a:gd name="T39" fmla="*/ 182 h 212"/>
                  <a:gd name="T40" fmla="*/ 54 w 192"/>
                  <a:gd name="T41" fmla="*/ 156 h 212"/>
                  <a:gd name="T42" fmla="*/ 48 w 192"/>
                  <a:gd name="T43" fmla="*/ 148 h 212"/>
                  <a:gd name="T44" fmla="*/ 32 w 192"/>
                  <a:gd name="T45" fmla="*/ 124 h 212"/>
                  <a:gd name="T46" fmla="*/ 26 w 192"/>
                  <a:gd name="T47" fmla="*/ 96 h 212"/>
                  <a:gd name="T48" fmla="*/ 26 w 192"/>
                  <a:gd name="T49" fmla="*/ 82 h 212"/>
                  <a:gd name="T50" fmla="*/ 38 w 192"/>
                  <a:gd name="T51" fmla="*/ 56 h 212"/>
                  <a:gd name="T52" fmla="*/ 56 w 192"/>
                  <a:gd name="T53" fmla="*/ 36 h 212"/>
                  <a:gd name="T54" fmla="*/ 82 w 192"/>
                  <a:gd name="T55" fmla="*/ 26 h 212"/>
                  <a:gd name="T56" fmla="*/ 96 w 192"/>
                  <a:gd name="T57" fmla="*/ 24 h 212"/>
                  <a:gd name="T58" fmla="*/ 124 w 192"/>
                  <a:gd name="T59" fmla="*/ 30 h 212"/>
                  <a:gd name="T60" fmla="*/ 146 w 192"/>
                  <a:gd name="T61" fmla="*/ 46 h 212"/>
                  <a:gd name="T62" fmla="*/ 162 w 192"/>
                  <a:gd name="T63" fmla="*/ 68 h 212"/>
                  <a:gd name="T64" fmla="*/ 168 w 192"/>
                  <a:gd name="T65" fmla="*/ 96 h 212"/>
                  <a:gd name="T66" fmla="*/ 166 w 192"/>
                  <a:gd name="T67" fmla="*/ 110 h 212"/>
                  <a:gd name="T68" fmla="*/ 154 w 192"/>
                  <a:gd name="T69" fmla="*/ 136 h 212"/>
                  <a:gd name="T70" fmla="*/ 144 w 192"/>
                  <a:gd name="T71" fmla="*/ 148 h 212"/>
                  <a:gd name="T72" fmla="*/ 134 w 192"/>
                  <a:gd name="T73" fmla="*/ 168 h 212"/>
                  <a:gd name="T74" fmla="*/ 130 w 192"/>
                  <a:gd name="T75" fmla="*/ 200 h 212"/>
                  <a:gd name="T76" fmla="*/ 130 w 192"/>
                  <a:gd name="T77" fmla="*/ 204 h 212"/>
                  <a:gd name="T78" fmla="*/ 136 w 192"/>
                  <a:gd name="T79" fmla="*/ 212 h 212"/>
                  <a:gd name="T80" fmla="*/ 142 w 192"/>
                  <a:gd name="T81" fmla="*/ 212 h 212"/>
                  <a:gd name="T82" fmla="*/ 146 w 192"/>
                  <a:gd name="T83" fmla="*/ 212 h 212"/>
                  <a:gd name="T84" fmla="*/ 154 w 192"/>
                  <a:gd name="T85" fmla="*/ 206 h 212"/>
                  <a:gd name="T86" fmla="*/ 154 w 192"/>
                  <a:gd name="T87" fmla="*/ 200 h 212"/>
                  <a:gd name="T88" fmla="*/ 158 w 192"/>
                  <a:gd name="T89" fmla="*/ 176 h 212"/>
                  <a:gd name="T90" fmla="*/ 164 w 192"/>
                  <a:gd name="T91" fmla="*/ 164 h 212"/>
                  <a:gd name="T92" fmla="*/ 176 w 192"/>
                  <a:gd name="T93" fmla="*/ 150 h 212"/>
                  <a:gd name="T94" fmla="*/ 190 w 192"/>
                  <a:gd name="T95" fmla="*/ 114 h 212"/>
                  <a:gd name="T96" fmla="*/ 192 w 192"/>
                  <a:gd name="T97" fmla="*/ 96 h 212"/>
                  <a:gd name="T98" fmla="*/ 186 w 192"/>
                  <a:gd name="T99" fmla="*/ 58 h 212"/>
                  <a:gd name="T100" fmla="*/ 164 w 192"/>
                  <a:gd name="T101" fmla="*/ 28 h 212"/>
                  <a:gd name="T102" fmla="*/ 142 w 192"/>
                  <a:gd name="T103" fmla="*/ 208 h 212"/>
                  <a:gd name="T104" fmla="*/ 142 w 192"/>
                  <a:gd name="T105" fmla="*/ 20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92" h="212">
                    <a:moveTo>
                      <a:pt x="164" y="28"/>
                    </a:moveTo>
                    <a:lnTo>
                      <a:pt x="164" y="28"/>
                    </a:lnTo>
                    <a:lnTo>
                      <a:pt x="150" y="16"/>
                    </a:lnTo>
                    <a:lnTo>
                      <a:pt x="134" y="6"/>
                    </a:lnTo>
                    <a:lnTo>
                      <a:pt x="116" y="2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76" y="2"/>
                    </a:lnTo>
                    <a:lnTo>
                      <a:pt x="58" y="6"/>
                    </a:lnTo>
                    <a:lnTo>
                      <a:pt x="42" y="16"/>
                    </a:lnTo>
                    <a:lnTo>
                      <a:pt x="28" y="28"/>
                    </a:lnTo>
                    <a:lnTo>
                      <a:pt x="16" y="42"/>
                    </a:lnTo>
                    <a:lnTo>
                      <a:pt x="8" y="58"/>
                    </a:lnTo>
                    <a:lnTo>
                      <a:pt x="2" y="76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" y="114"/>
                    </a:lnTo>
                    <a:lnTo>
                      <a:pt x="8" y="134"/>
                    </a:lnTo>
                    <a:lnTo>
                      <a:pt x="16" y="150"/>
                    </a:lnTo>
                    <a:lnTo>
                      <a:pt x="30" y="164"/>
                    </a:lnTo>
                    <a:lnTo>
                      <a:pt x="30" y="164"/>
                    </a:lnTo>
                    <a:lnTo>
                      <a:pt x="32" y="170"/>
                    </a:lnTo>
                    <a:lnTo>
                      <a:pt x="34" y="176"/>
                    </a:lnTo>
                    <a:lnTo>
                      <a:pt x="36" y="186"/>
                    </a:lnTo>
                    <a:lnTo>
                      <a:pt x="38" y="200"/>
                    </a:lnTo>
                    <a:lnTo>
                      <a:pt x="38" y="200"/>
                    </a:lnTo>
                    <a:lnTo>
                      <a:pt x="38" y="206"/>
                    </a:lnTo>
                    <a:lnTo>
                      <a:pt x="42" y="210"/>
                    </a:lnTo>
                    <a:lnTo>
                      <a:pt x="46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6" y="212"/>
                    </a:lnTo>
                    <a:lnTo>
                      <a:pt x="60" y="208"/>
                    </a:lnTo>
                    <a:lnTo>
                      <a:pt x="60" y="208"/>
                    </a:lnTo>
                    <a:lnTo>
                      <a:pt x="62" y="204"/>
                    </a:lnTo>
                    <a:lnTo>
                      <a:pt x="64" y="200"/>
                    </a:lnTo>
                    <a:lnTo>
                      <a:pt x="64" y="200"/>
                    </a:lnTo>
                    <a:lnTo>
                      <a:pt x="62" y="182"/>
                    </a:lnTo>
                    <a:lnTo>
                      <a:pt x="58" y="168"/>
                    </a:lnTo>
                    <a:lnTo>
                      <a:pt x="54" y="156"/>
                    </a:lnTo>
                    <a:lnTo>
                      <a:pt x="48" y="148"/>
                    </a:lnTo>
                    <a:lnTo>
                      <a:pt x="48" y="148"/>
                    </a:lnTo>
                    <a:lnTo>
                      <a:pt x="38" y="136"/>
                    </a:lnTo>
                    <a:lnTo>
                      <a:pt x="32" y="124"/>
                    </a:lnTo>
                    <a:lnTo>
                      <a:pt x="26" y="110"/>
                    </a:lnTo>
                    <a:lnTo>
                      <a:pt x="26" y="96"/>
                    </a:lnTo>
                    <a:lnTo>
                      <a:pt x="26" y="96"/>
                    </a:lnTo>
                    <a:lnTo>
                      <a:pt x="26" y="82"/>
                    </a:lnTo>
                    <a:lnTo>
                      <a:pt x="30" y="68"/>
                    </a:lnTo>
                    <a:lnTo>
                      <a:pt x="38" y="56"/>
                    </a:lnTo>
                    <a:lnTo>
                      <a:pt x="46" y="46"/>
                    </a:lnTo>
                    <a:lnTo>
                      <a:pt x="56" y="36"/>
                    </a:lnTo>
                    <a:lnTo>
                      <a:pt x="68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0" y="26"/>
                    </a:lnTo>
                    <a:lnTo>
                      <a:pt x="124" y="30"/>
                    </a:lnTo>
                    <a:lnTo>
                      <a:pt x="136" y="36"/>
                    </a:lnTo>
                    <a:lnTo>
                      <a:pt x="146" y="46"/>
                    </a:lnTo>
                    <a:lnTo>
                      <a:pt x="154" y="56"/>
                    </a:lnTo>
                    <a:lnTo>
                      <a:pt x="162" y="68"/>
                    </a:lnTo>
                    <a:lnTo>
                      <a:pt x="166" y="82"/>
                    </a:lnTo>
                    <a:lnTo>
                      <a:pt x="168" y="96"/>
                    </a:lnTo>
                    <a:lnTo>
                      <a:pt x="168" y="96"/>
                    </a:lnTo>
                    <a:lnTo>
                      <a:pt x="166" y="110"/>
                    </a:lnTo>
                    <a:lnTo>
                      <a:pt x="162" y="124"/>
                    </a:lnTo>
                    <a:lnTo>
                      <a:pt x="154" y="136"/>
                    </a:lnTo>
                    <a:lnTo>
                      <a:pt x="144" y="148"/>
                    </a:lnTo>
                    <a:lnTo>
                      <a:pt x="144" y="148"/>
                    </a:lnTo>
                    <a:lnTo>
                      <a:pt x="138" y="156"/>
                    </a:lnTo>
                    <a:lnTo>
                      <a:pt x="134" y="168"/>
                    </a:lnTo>
                    <a:lnTo>
                      <a:pt x="130" y="182"/>
                    </a:lnTo>
                    <a:lnTo>
                      <a:pt x="130" y="200"/>
                    </a:lnTo>
                    <a:lnTo>
                      <a:pt x="130" y="200"/>
                    </a:lnTo>
                    <a:lnTo>
                      <a:pt x="130" y="204"/>
                    </a:lnTo>
                    <a:lnTo>
                      <a:pt x="132" y="208"/>
                    </a:lnTo>
                    <a:lnTo>
                      <a:pt x="136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6" y="212"/>
                    </a:lnTo>
                    <a:lnTo>
                      <a:pt x="150" y="210"/>
                    </a:lnTo>
                    <a:lnTo>
                      <a:pt x="154" y="206"/>
                    </a:lnTo>
                    <a:lnTo>
                      <a:pt x="154" y="200"/>
                    </a:lnTo>
                    <a:lnTo>
                      <a:pt x="154" y="200"/>
                    </a:lnTo>
                    <a:lnTo>
                      <a:pt x="156" y="186"/>
                    </a:lnTo>
                    <a:lnTo>
                      <a:pt x="158" y="176"/>
                    </a:lnTo>
                    <a:lnTo>
                      <a:pt x="160" y="170"/>
                    </a:lnTo>
                    <a:lnTo>
                      <a:pt x="164" y="164"/>
                    </a:lnTo>
                    <a:lnTo>
                      <a:pt x="164" y="164"/>
                    </a:lnTo>
                    <a:lnTo>
                      <a:pt x="176" y="150"/>
                    </a:lnTo>
                    <a:lnTo>
                      <a:pt x="184" y="134"/>
                    </a:lnTo>
                    <a:lnTo>
                      <a:pt x="190" y="114"/>
                    </a:lnTo>
                    <a:lnTo>
                      <a:pt x="192" y="96"/>
                    </a:lnTo>
                    <a:lnTo>
                      <a:pt x="192" y="96"/>
                    </a:lnTo>
                    <a:lnTo>
                      <a:pt x="190" y="76"/>
                    </a:lnTo>
                    <a:lnTo>
                      <a:pt x="186" y="58"/>
                    </a:lnTo>
                    <a:lnTo>
                      <a:pt x="176" y="42"/>
                    </a:lnTo>
                    <a:lnTo>
                      <a:pt x="164" y="28"/>
                    </a:lnTo>
                    <a:lnTo>
                      <a:pt x="164" y="28"/>
                    </a:lnTo>
                    <a:close/>
                    <a:moveTo>
                      <a:pt x="142" y="208"/>
                    </a:moveTo>
                    <a:lnTo>
                      <a:pt x="142" y="208"/>
                    </a:lnTo>
                    <a:lnTo>
                      <a:pt x="142" y="208"/>
                    </a:lnTo>
                    <a:lnTo>
                      <a:pt x="142" y="2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7ACF53A-3C6D-46DE-B67E-1B6A199D8602}"/>
              </a:ext>
            </a:extLst>
          </p:cNvPr>
          <p:cNvGrpSpPr/>
          <p:nvPr/>
        </p:nvGrpSpPr>
        <p:grpSpPr>
          <a:xfrm>
            <a:off x="1076325" y="3743326"/>
            <a:ext cx="7753350" cy="1943100"/>
            <a:chOff x="416493" y="3514726"/>
            <a:chExt cx="9073014" cy="1943100"/>
          </a:xfrm>
        </p:grpSpPr>
        <p:sp>
          <p:nvSpPr>
            <p:cNvPr id="75" name="직사각형 74">
              <a:extLst>
                <a:ext uri="{FF2B5EF4-FFF2-40B4-BE49-F238E27FC236}">
                  <a16:creationId xmlns:a16="http://schemas.microsoft.com/office/drawing/2014/main" id="{68084117-E755-45BA-A76E-89A445D78140}"/>
                </a:ext>
              </a:extLst>
            </p:cNvPr>
            <p:cNvSpPr/>
            <p:nvPr/>
          </p:nvSpPr>
          <p:spPr>
            <a:xfrm>
              <a:off x="416493" y="3832916"/>
              <a:ext cx="2090846" cy="162491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44000" rIns="108000" bIns="144000" rtlCol="0" anchor="ctr">
              <a:noAutofit/>
            </a:bodyPr>
            <a:lstStyle/>
            <a:p>
              <a:pPr algn="ctr" latinLnBrk="0"/>
              <a:r>
                <a:rPr lang="ko-KR" altLang="en-US" sz="14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공직자의 </a:t>
              </a:r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사적이해관계자의 </a:t>
              </a:r>
              <a:r>
                <a:rPr lang="en-US" altLang="ko-KR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</a:t>
              </a:r>
              <a:r>
                <a:rPr lang="ko-KR" altLang="en-US" sz="14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및 회피</a:t>
              </a:r>
              <a:r>
                <a:rPr lang="en-US" altLang="ko-KR" sz="14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‧</a:t>
              </a:r>
              <a:r>
                <a:rPr lang="ko-KR" altLang="en-US" sz="14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기피 신청 또는</a:t>
              </a:r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부동산 보유</a:t>
              </a:r>
              <a:r>
                <a:rPr lang="en-US" altLang="ko-KR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‧</a:t>
              </a:r>
              <a:r>
                <a:rPr lang="ko-KR" altLang="en-US" sz="14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매수 신고</a:t>
              </a:r>
              <a:r>
                <a:rPr lang="ko-KR" altLang="en-US" sz="1400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의 처리에 관한 업무</a:t>
              </a:r>
              <a:endParaRPr lang="en-US" altLang="ko-KR" sz="14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2F589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9" name="직사각형 78">
              <a:extLst>
                <a:ext uri="{FF2B5EF4-FFF2-40B4-BE49-F238E27FC236}">
                  <a16:creationId xmlns:a16="http://schemas.microsoft.com/office/drawing/2014/main" id="{FDC4CE51-CE9B-467A-9CCD-0576ADEE6E10}"/>
                </a:ext>
              </a:extLst>
            </p:cNvPr>
            <p:cNvSpPr/>
            <p:nvPr/>
          </p:nvSpPr>
          <p:spPr>
            <a:xfrm>
              <a:off x="416493" y="3514726"/>
              <a:ext cx="2090846" cy="32004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 latinLnBrk="0"/>
              <a:r>
                <a:rPr lang="ko-KR" altLang="en-US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 </a:t>
              </a:r>
              <a:r>
                <a:rPr lang="en-US" altLang="ko-KR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~</a:t>
              </a:r>
              <a:r>
                <a:rPr lang="ko-KR" altLang="en-US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제</a:t>
              </a:r>
              <a:r>
                <a:rPr lang="en-US" altLang="ko-KR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7</a:t>
              </a:r>
              <a:r>
                <a:rPr lang="ko-KR" altLang="en-US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</a:p>
          </p:txBody>
        </p:sp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BD45CAC8-0617-4AD8-8EBF-F38060E937A8}"/>
                </a:ext>
              </a:extLst>
            </p:cNvPr>
            <p:cNvSpPr/>
            <p:nvPr/>
          </p:nvSpPr>
          <p:spPr>
            <a:xfrm>
              <a:off x="2743883" y="3832916"/>
              <a:ext cx="2090846" cy="162491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80000" rIns="108000" bIns="180000" rtlCol="0" anchor="ctr">
              <a:noAutofit/>
            </a:bodyPr>
            <a:lstStyle/>
            <a:p>
              <a:pPr algn="ctr" latinLnBrk="0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고위공직자의 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업무활동 내역</a:t>
              </a: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보관</a:t>
              </a:r>
              <a:r>
                <a:rPr lang="en-US" altLang="ko-KR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관리에 관한 업무</a:t>
              </a:r>
            </a:p>
          </p:txBody>
        </p: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C1D1CF8A-9153-43B9-BF81-E7D21D75BA21}"/>
                </a:ext>
              </a:extLst>
            </p:cNvPr>
            <p:cNvSpPr/>
            <p:nvPr/>
          </p:nvSpPr>
          <p:spPr>
            <a:xfrm>
              <a:off x="2743883" y="3514726"/>
              <a:ext cx="2090846" cy="32004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 latinLnBrk="0"/>
              <a:r>
                <a:rPr lang="ko-KR" altLang="en-US" sz="12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2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8</a:t>
              </a:r>
              <a:r>
                <a:rPr lang="ko-KR" altLang="en-US" sz="12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</a:p>
          </p:txBody>
        </p:sp>
        <p:sp>
          <p:nvSpPr>
            <p:cNvPr id="65" name="직사각형 64">
              <a:extLst>
                <a:ext uri="{FF2B5EF4-FFF2-40B4-BE49-F238E27FC236}">
                  <a16:creationId xmlns:a16="http://schemas.microsoft.com/office/drawing/2014/main" id="{304DF570-5843-42CE-A0D6-C6F37871C946}"/>
                </a:ext>
              </a:extLst>
            </p:cNvPr>
            <p:cNvSpPr/>
            <p:nvPr/>
          </p:nvSpPr>
          <p:spPr>
            <a:xfrm>
              <a:off x="5071272" y="3832916"/>
              <a:ext cx="2090846" cy="162491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44000" rIns="108000" bIns="144000" rtlCol="0" anchor="ctr">
              <a:noAutofit/>
            </a:bodyPr>
            <a:lstStyle/>
            <a:p>
              <a:pPr algn="ctr" latinLnBrk="0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직무관련자와의 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거래</a:t>
              </a: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신고 및 조치에 </a:t>
              </a:r>
              <a:r>
                <a:rPr lang="en-US" altLang="ko-KR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관한 업무</a:t>
              </a:r>
            </a:p>
          </p:txBody>
        </p:sp>
        <p:sp>
          <p:nvSpPr>
            <p:cNvPr id="81" name="직사각형 80">
              <a:extLst>
                <a:ext uri="{FF2B5EF4-FFF2-40B4-BE49-F238E27FC236}">
                  <a16:creationId xmlns:a16="http://schemas.microsoft.com/office/drawing/2014/main" id="{EF547E6B-3C09-4CBB-B31B-E2C304869F95}"/>
                </a:ext>
              </a:extLst>
            </p:cNvPr>
            <p:cNvSpPr/>
            <p:nvPr/>
          </p:nvSpPr>
          <p:spPr>
            <a:xfrm>
              <a:off x="5071272" y="3514726"/>
              <a:ext cx="2090846" cy="32004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 latinLnBrk="0"/>
              <a:r>
                <a:rPr lang="ko-KR" altLang="en-US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9</a:t>
              </a:r>
              <a:r>
                <a:rPr lang="ko-KR" altLang="en-US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</a:p>
          </p:txBody>
        </p:sp>
        <p:sp>
          <p:nvSpPr>
            <p:cNvPr id="60" name="직사각형 59">
              <a:extLst>
                <a:ext uri="{FF2B5EF4-FFF2-40B4-BE49-F238E27FC236}">
                  <a16:creationId xmlns:a16="http://schemas.microsoft.com/office/drawing/2014/main" id="{33C5C0F8-88F1-4112-A30D-C289F3297BA3}"/>
                </a:ext>
              </a:extLst>
            </p:cNvPr>
            <p:cNvSpPr/>
            <p:nvPr/>
          </p:nvSpPr>
          <p:spPr>
            <a:xfrm>
              <a:off x="7398661" y="3832916"/>
              <a:ext cx="2090846" cy="162491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44000" rIns="108000" bIns="144000" rtlCol="0" anchor="ctr">
              <a:noAutofit/>
            </a:bodyPr>
            <a:lstStyle/>
            <a:p>
              <a:pPr algn="ctr" latinLnBrk="0"/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퇴직자의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 접촉 </a:t>
              </a: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및 </a:t>
              </a:r>
              <a:r>
                <a:rPr lang="en-US" altLang="ko-KR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2F589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조치에 관한 업무 </a:t>
              </a:r>
            </a:p>
          </p:txBody>
        </p:sp>
        <p:sp>
          <p:nvSpPr>
            <p:cNvPr id="82" name="직사각형 81">
              <a:extLst>
                <a:ext uri="{FF2B5EF4-FFF2-40B4-BE49-F238E27FC236}">
                  <a16:creationId xmlns:a16="http://schemas.microsoft.com/office/drawing/2014/main" id="{27C01669-A2A3-4E82-86AD-3C412898A794}"/>
                </a:ext>
              </a:extLst>
            </p:cNvPr>
            <p:cNvSpPr/>
            <p:nvPr/>
          </p:nvSpPr>
          <p:spPr>
            <a:xfrm>
              <a:off x="7398661" y="3514726"/>
              <a:ext cx="2090846" cy="32004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 latinLnBrk="0"/>
              <a:r>
                <a:rPr lang="ko-KR" altLang="en-US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15</a:t>
              </a:r>
              <a:r>
                <a:rPr lang="ko-KR" altLang="en-US" sz="12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</a:t>
              </a:r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3D7AC28A-6432-4EBD-A3D6-1DC31A1467BC}"/>
              </a:ext>
            </a:extLst>
          </p:cNvPr>
          <p:cNvSpPr txBox="1"/>
          <p:nvPr/>
        </p:nvSpPr>
        <p:spPr>
          <a:xfrm>
            <a:off x="1076759" y="3198760"/>
            <a:ext cx="7752483" cy="3992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416560" indent="-416560" algn="ctr" fontAlgn="base">
              <a:lnSpc>
                <a:spcPct val="120000"/>
              </a:lnSpc>
            </a:pPr>
            <a:r>
              <a:rPr lang="ko-KR" altLang="en-US" spc="-7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비밀누설 금지대상 직무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4A62FA3-FB58-4B9F-A84A-0D2863510F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81</a:t>
            </a:fld>
            <a:endParaRPr lang="ko-KR" altLang="en-US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C7B5A632-1D0E-47F0-858A-06D24FA5870C}"/>
              </a:ext>
            </a:extLst>
          </p:cNvPr>
          <p:cNvSpPr txBox="1"/>
          <p:nvPr/>
        </p:nvSpPr>
        <p:spPr>
          <a:xfrm>
            <a:off x="1" y="6035760"/>
            <a:ext cx="9905999" cy="365165"/>
          </a:xfrm>
          <a:prstGeom prst="rect">
            <a:avLst/>
          </a:prstGeom>
          <a:solidFill>
            <a:srgbClr val="BB7769"/>
          </a:solidFill>
        </p:spPr>
        <p:txBody>
          <a:bodyPr wrap="square" lIns="144000">
            <a:spAutoFit/>
          </a:bodyPr>
          <a:lstStyle/>
          <a:p>
            <a:pPr marL="416560" indent="-416560" algn="ctr" fontAlgn="base">
              <a:lnSpc>
                <a:spcPct val="120000"/>
              </a:lnSpc>
            </a:pPr>
            <a:r>
              <a:rPr lang="ko-KR" altLang="en-US" sz="16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비밀누설 금지규정 위반 시 형사처벌 </a:t>
            </a:r>
            <a:r>
              <a:rPr lang="en-US" altLang="ko-KR" sz="16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(3</a:t>
            </a:r>
            <a:r>
              <a:rPr lang="ko-KR" altLang="en-US" sz="16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년 이하의 징역 또는 </a:t>
            </a:r>
            <a:r>
              <a:rPr lang="en-US" altLang="ko-KR" sz="16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3</a:t>
            </a:r>
            <a:r>
              <a:rPr lang="ko-KR" altLang="en-US" sz="16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천만원 이하의 벌금</a:t>
            </a:r>
            <a:r>
              <a:rPr lang="en-US" altLang="ko-KR" sz="1600" spc="-15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)</a:t>
            </a:r>
            <a:endParaRPr lang="ko-KR" altLang="en-US" sz="1600" spc="-15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142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>
            <a:extLst>
              <a:ext uri="{FF2B5EF4-FFF2-40B4-BE49-F238E27FC236}">
                <a16:creationId xmlns:a16="http://schemas.microsoft.com/office/drawing/2014/main" id="{78D0E351-B2E4-4873-8D1D-9030EC88991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258"/>
          <a:stretch/>
        </p:blipFill>
        <p:spPr>
          <a:xfrm>
            <a:off x="832831" y="2922238"/>
            <a:ext cx="8240338" cy="643743"/>
          </a:xfrm>
          <a:prstGeom prst="rect">
            <a:avLst/>
          </a:prstGeom>
        </p:spPr>
      </p:pic>
      <p:grpSp>
        <p:nvGrpSpPr>
          <p:cNvPr id="45" name="그룹 44">
            <a:extLst>
              <a:ext uri="{FF2B5EF4-FFF2-40B4-BE49-F238E27FC236}">
                <a16:creationId xmlns:a16="http://schemas.microsoft.com/office/drawing/2014/main" id="{DE5EC672-C644-4A93-8EFD-3D6F1F713279}"/>
              </a:ext>
            </a:extLst>
          </p:cNvPr>
          <p:cNvGrpSpPr/>
          <p:nvPr/>
        </p:nvGrpSpPr>
        <p:grpSpPr>
          <a:xfrm>
            <a:off x="0" y="0"/>
            <a:ext cx="9906002" cy="2107734"/>
            <a:chOff x="0" y="0"/>
            <a:chExt cx="9906002" cy="2107734"/>
          </a:xfrm>
        </p:grpSpPr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F7BA842A-184C-40F7-B224-D43972EB6D27}"/>
                </a:ext>
              </a:extLst>
            </p:cNvPr>
            <p:cNvSpPr/>
            <p:nvPr/>
          </p:nvSpPr>
          <p:spPr>
            <a:xfrm rot="16200000">
              <a:off x="4408723" y="-3389544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FFF3BE09-0B23-4AD6-92F6-0553AC546A27}"/>
                </a:ext>
              </a:extLst>
            </p:cNvPr>
            <p:cNvSpPr/>
            <p:nvPr/>
          </p:nvSpPr>
          <p:spPr>
            <a:xfrm>
              <a:off x="318543" y="260648"/>
              <a:ext cx="639938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이해충돌방지담당관 지정</a:t>
              </a:r>
            </a:p>
          </p:txBody>
        </p: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71C76F20-F4ED-47C5-A4CD-B302AAA91791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52" name="직사각형 51">
                <a:extLst>
                  <a:ext uri="{FF2B5EF4-FFF2-40B4-BE49-F238E27FC236}">
                    <a16:creationId xmlns:a16="http://schemas.microsoft.com/office/drawing/2014/main" id="{3EDC046C-DC3E-4AFB-A485-5C7346982B9A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3" name="직사각형 52">
                <a:extLst>
                  <a:ext uri="{FF2B5EF4-FFF2-40B4-BE49-F238E27FC236}">
                    <a16:creationId xmlns:a16="http://schemas.microsoft.com/office/drawing/2014/main" id="{11B7E05F-1742-4ECB-ACA0-723C0A659E7F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21E5AAE7-E450-43CF-8B95-9795E55DDE0D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50" name="직사각형 49">
                <a:extLst>
                  <a:ext uri="{FF2B5EF4-FFF2-40B4-BE49-F238E27FC236}">
                    <a16:creationId xmlns:a16="http://schemas.microsoft.com/office/drawing/2014/main" id="{FFCCECF0-9C85-49A2-9950-3342D5015FEA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20B4844A-8E46-4656-AF62-24252E7F1725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VI. </a:t>
                </a:r>
                <a:r>
                  <a:rPr lang="ko-KR" altLang="en-US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운영</a:t>
                </a:r>
                <a:endParaRPr lang="en-US" altLang="ko-KR" sz="12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B4C6E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1B937BD0-58E2-4888-9202-AC81CEEA5593}"/>
              </a:ext>
            </a:extLst>
          </p:cNvPr>
          <p:cNvSpPr/>
          <p:nvPr/>
        </p:nvSpPr>
        <p:spPr>
          <a:xfrm rot="16200000" flipH="1">
            <a:off x="4031939" y="528850"/>
            <a:ext cx="1842124" cy="990599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47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/>
          </a:p>
        </p:txBody>
      </p:sp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id="{4846170F-A67B-4A25-9662-F76926E78F69}"/>
              </a:ext>
            </a:extLst>
          </p:cNvPr>
          <p:cNvSpPr/>
          <p:nvPr/>
        </p:nvSpPr>
        <p:spPr>
          <a:xfrm flipV="1">
            <a:off x="417000" y="3826356"/>
            <a:ext cx="9072000" cy="2453055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bg1">
                  <a:shade val="100000"/>
                  <a:satMod val="115000"/>
                  <a:lumMod val="79000"/>
                </a:schemeClr>
              </a:gs>
              <a:gs pos="12000">
                <a:schemeClr val="bg1">
                  <a:shade val="100000"/>
                  <a:satMod val="115000"/>
                  <a:lumMod val="9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1702D0C3-6F64-4450-816B-DC555C9618E2}"/>
              </a:ext>
            </a:extLst>
          </p:cNvPr>
          <p:cNvSpPr/>
          <p:nvPr/>
        </p:nvSpPr>
        <p:spPr>
          <a:xfrm>
            <a:off x="779944" y="3998930"/>
            <a:ext cx="8346113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이해충돌 방지 등에 관한 </a:t>
            </a:r>
            <a:r>
              <a:rPr lang="ko-KR" altLang="en-US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내용의 교육</a:t>
            </a:r>
            <a:r>
              <a:rPr lang="en-US" altLang="ko-KR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상담</a:t>
            </a:r>
          </a:p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사적이해관계자 신고 및</a:t>
            </a:r>
            <a:r>
              <a:rPr lang="en-US" altLang="ko-KR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회피</a:t>
            </a:r>
            <a:r>
              <a:rPr lang="en-US" altLang="ko-KR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기피 신청</a:t>
            </a:r>
            <a:r>
              <a:rPr lang="en-US" altLang="ko-KR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부동산 보유</a:t>
            </a:r>
            <a:r>
              <a:rPr lang="en-US" altLang="ko-KR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‧</a:t>
            </a: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매수 신고 또는 직무관련자와의 거래에 관한 </a:t>
            </a:r>
            <a:r>
              <a:rPr lang="ko-KR" altLang="en-US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신고의 접수 및 관리</a:t>
            </a:r>
          </a:p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사적이해관계자 신고 및</a:t>
            </a:r>
            <a:r>
              <a:rPr lang="en-US" altLang="ko-KR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회피</a:t>
            </a:r>
            <a:r>
              <a:rPr lang="en-US" altLang="ko-KR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기피 신청 또는 부동산 보유</a:t>
            </a:r>
            <a:r>
              <a:rPr lang="en-US" altLang="ko-KR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‧</a:t>
            </a: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매수 신고에도 불구하고</a:t>
            </a:r>
            <a:r>
              <a:rPr lang="en-US" altLang="ko-KR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 직무를 계속 수행하게 된 공직자의 공정한 직무수행 여부의 </a:t>
            </a:r>
            <a:r>
              <a:rPr lang="ko-KR" altLang="en-US" sz="1300" b="1" spc="-7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확인ㆍ점검</a:t>
            </a:r>
            <a:endParaRPr lang="ko-KR" altLang="en-US" sz="1300" b="1" spc="-7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고위공직자의 업무활동 내역 관리 및 공개</a:t>
            </a:r>
            <a:endParaRPr lang="en-US" altLang="ko-KR" sz="1300" b="1" spc="-7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퇴직자 사적 접촉 신고</a:t>
            </a: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</a:t>
            </a:r>
            <a:r>
              <a:rPr lang="ko-KR" altLang="en-US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접수 및 관리</a:t>
            </a:r>
          </a:p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법에 따른 </a:t>
            </a:r>
            <a:r>
              <a:rPr lang="ko-KR" altLang="en-US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위반행위 신고</a:t>
            </a:r>
            <a:r>
              <a:rPr lang="en-US" altLang="ko-KR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신청의 접수</a:t>
            </a:r>
            <a:r>
              <a:rPr lang="en-US" altLang="ko-KR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처리 및 내용의 조사</a:t>
            </a:r>
          </a:p>
          <a:p>
            <a:pPr marL="177800" indent="-177800" latinLnBrk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130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법에 따른 </a:t>
            </a:r>
            <a:r>
              <a:rPr lang="ko-KR" altLang="en-US" sz="1300" b="1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소속기관장의 위반행위를 발견한 경우 법원 또는 수사기관에 그 사실의 통보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384E6811-B2C9-4CA4-A43B-017B8E74CF2D}"/>
              </a:ext>
            </a:extLst>
          </p:cNvPr>
          <p:cNvGrpSpPr/>
          <p:nvPr/>
        </p:nvGrpSpPr>
        <p:grpSpPr>
          <a:xfrm>
            <a:off x="7817030" y="5223000"/>
            <a:ext cx="1346020" cy="1129376"/>
            <a:chOff x="7845605" y="5223000"/>
            <a:chExt cx="1346020" cy="1129376"/>
          </a:xfrm>
          <a:solidFill>
            <a:srgbClr val="DFE4EB"/>
          </a:solidFill>
        </p:grpSpPr>
        <p:sp>
          <p:nvSpPr>
            <p:cNvPr id="55" name="Freeform 6">
              <a:extLst>
                <a:ext uri="{FF2B5EF4-FFF2-40B4-BE49-F238E27FC236}">
                  <a16:creationId xmlns:a16="http://schemas.microsoft.com/office/drawing/2014/main" id="{FC3D2157-4C69-484F-9BF5-B026E07E1227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3703" y="5534644"/>
              <a:ext cx="138509" cy="246829"/>
            </a:xfrm>
            <a:custGeom>
              <a:avLst/>
              <a:gdLst>
                <a:gd name="T0" fmla="*/ 131 w 156"/>
                <a:gd name="T1" fmla="*/ 180 h 278"/>
                <a:gd name="T2" fmla="*/ 156 w 156"/>
                <a:gd name="T3" fmla="*/ 5 h 278"/>
                <a:gd name="T4" fmla="*/ 156 w 156"/>
                <a:gd name="T5" fmla="*/ 5 h 278"/>
                <a:gd name="T6" fmla="*/ 151 w 156"/>
                <a:gd name="T7" fmla="*/ 0 h 278"/>
                <a:gd name="T8" fmla="*/ 0 w 156"/>
                <a:gd name="T9" fmla="*/ 278 h 278"/>
                <a:gd name="T10" fmla="*/ 131 w 156"/>
                <a:gd name="T11" fmla="*/ 278 h 278"/>
                <a:gd name="T12" fmla="*/ 131 w 156"/>
                <a:gd name="T13" fmla="*/ 278 h 278"/>
                <a:gd name="T14" fmla="*/ 121 w 156"/>
                <a:gd name="T15" fmla="*/ 258 h 278"/>
                <a:gd name="T16" fmla="*/ 112 w 156"/>
                <a:gd name="T17" fmla="*/ 229 h 278"/>
                <a:gd name="T18" fmla="*/ 112 w 156"/>
                <a:gd name="T19" fmla="*/ 229 h 278"/>
                <a:gd name="T20" fmla="*/ 117 w 156"/>
                <a:gd name="T21" fmla="*/ 204 h 278"/>
                <a:gd name="T22" fmla="*/ 131 w 156"/>
                <a:gd name="T23" fmla="*/ 180 h 278"/>
                <a:gd name="T24" fmla="*/ 131 w 156"/>
                <a:gd name="T25" fmla="*/ 18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6" h="278">
                  <a:moveTo>
                    <a:pt x="131" y="180"/>
                  </a:moveTo>
                  <a:lnTo>
                    <a:pt x="156" y="5"/>
                  </a:lnTo>
                  <a:lnTo>
                    <a:pt x="156" y="5"/>
                  </a:lnTo>
                  <a:lnTo>
                    <a:pt x="151" y="0"/>
                  </a:lnTo>
                  <a:lnTo>
                    <a:pt x="0" y="278"/>
                  </a:lnTo>
                  <a:lnTo>
                    <a:pt x="131" y="278"/>
                  </a:lnTo>
                  <a:lnTo>
                    <a:pt x="131" y="278"/>
                  </a:lnTo>
                  <a:lnTo>
                    <a:pt x="121" y="258"/>
                  </a:lnTo>
                  <a:lnTo>
                    <a:pt x="112" y="229"/>
                  </a:lnTo>
                  <a:lnTo>
                    <a:pt x="112" y="229"/>
                  </a:lnTo>
                  <a:lnTo>
                    <a:pt x="117" y="204"/>
                  </a:lnTo>
                  <a:lnTo>
                    <a:pt x="131" y="180"/>
                  </a:lnTo>
                  <a:lnTo>
                    <a:pt x="131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56" name="Freeform 7">
              <a:extLst>
                <a:ext uri="{FF2B5EF4-FFF2-40B4-BE49-F238E27FC236}">
                  <a16:creationId xmlns:a16="http://schemas.microsoft.com/office/drawing/2014/main" id="{FC3BC238-40A4-40DC-9B02-3A3E1438248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7773" y="5491138"/>
              <a:ext cx="73694" cy="186454"/>
            </a:xfrm>
            <a:custGeom>
              <a:avLst/>
              <a:gdLst>
                <a:gd name="T0" fmla="*/ 83 w 83"/>
                <a:gd name="T1" fmla="*/ 10 h 210"/>
                <a:gd name="T2" fmla="*/ 83 w 83"/>
                <a:gd name="T3" fmla="*/ 10 h 210"/>
                <a:gd name="T4" fmla="*/ 83 w 83"/>
                <a:gd name="T5" fmla="*/ 10 h 210"/>
                <a:gd name="T6" fmla="*/ 83 w 83"/>
                <a:gd name="T7" fmla="*/ 10 h 210"/>
                <a:gd name="T8" fmla="*/ 78 w 83"/>
                <a:gd name="T9" fmla="*/ 0 h 210"/>
                <a:gd name="T10" fmla="*/ 78 w 83"/>
                <a:gd name="T11" fmla="*/ 0 h 210"/>
                <a:gd name="T12" fmla="*/ 48 w 83"/>
                <a:gd name="T13" fmla="*/ 10 h 210"/>
                <a:gd name="T14" fmla="*/ 19 w 83"/>
                <a:gd name="T15" fmla="*/ 15 h 210"/>
                <a:gd name="T16" fmla="*/ 19 w 83"/>
                <a:gd name="T17" fmla="*/ 15 h 210"/>
                <a:gd name="T18" fmla="*/ 14 w 83"/>
                <a:gd name="T19" fmla="*/ 19 h 210"/>
                <a:gd name="T20" fmla="*/ 9 w 83"/>
                <a:gd name="T21" fmla="*/ 24 h 210"/>
                <a:gd name="T22" fmla="*/ 9 w 83"/>
                <a:gd name="T23" fmla="*/ 34 h 210"/>
                <a:gd name="T24" fmla="*/ 9 w 83"/>
                <a:gd name="T25" fmla="*/ 34 h 210"/>
                <a:gd name="T26" fmla="*/ 19 w 83"/>
                <a:gd name="T27" fmla="*/ 44 h 210"/>
                <a:gd name="T28" fmla="*/ 24 w 83"/>
                <a:gd name="T29" fmla="*/ 49 h 210"/>
                <a:gd name="T30" fmla="*/ 0 w 83"/>
                <a:gd name="T31" fmla="*/ 210 h 210"/>
                <a:gd name="T32" fmla="*/ 0 w 83"/>
                <a:gd name="T33" fmla="*/ 210 h 210"/>
                <a:gd name="T34" fmla="*/ 19 w 83"/>
                <a:gd name="T35" fmla="*/ 205 h 210"/>
                <a:gd name="T36" fmla="*/ 39 w 83"/>
                <a:gd name="T37" fmla="*/ 200 h 210"/>
                <a:gd name="T38" fmla="*/ 73 w 83"/>
                <a:gd name="T39" fmla="*/ 200 h 210"/>
                <a:gd name="T40" fmla="*/ 48 w 83"/>
                <a:gd name="T41" fmla="*/ 49 h 210"/>
                <a:gd name="T42" fmla="*/ 58 w 83"/>
                <a:gd name="T43" fmla="*/ 44 h 210"/>
                <a:gd name="T44" fmla="*/ 58 w 83"/>
                <a:gd name="T45" fmla="*/ 44 h 210"/>
                <a:gd name="T46" fmla="*/ 78 w 83"/>
                <a:gd name="T47" fmla="*/ 19 h 210"/>
                <a:gd name="T48" fmla="*/ 83 w 83"/>
                <a:gd name="T49" fmla="*/ 10 h 210"/>
                <a:gd name="T50" fmla="*/ 83 w 83"/>
                <a:gd name="T51" fmla="*/ 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3" h="210">
                  <a:moveTo>
                    <a:pt x="83" y="10"/>
                  </a:moveTo>
                  <a:lnTo>
                    <a:pt x="83" y="10"/>
                  </a:lnTo>
                  <a:lnTo>
                    <a:pt x="83" y="10"/>
                  </a:lnTo>
                  <a:lnTo>
                    <a:pt x="83" y="1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48" y="10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14" y="19"/>
                  </a:lnTo>
                  <a:lnTo>
                    <a:pt x="9" y="2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19" y="44"/>
                  </a:lnTo>
                  <a:lnTo>
                    <a:pt x="24" y="4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9" y="205"/>
                  </a:lnTo>
                  <a:lnTo>
                    <a:pt x="39" y="200"/>
                  </a:lnTo>
                  <a:lnTo>
                    <a:pt x="73" y="200"/>
                  </a:lnTo>
                  <a:lnTo>
                    <a:pt x="48" y="49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78" y="19"/>
                  </a:lnTo>
                  <a:lnTo>
                    <a:pt x="83" y="10"/>
                  </a:lnTo>
                  <a:lnTo>
                    <a:pt x="83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57" name="Freeform 8">
              <a:extLst>
                <a:ext uri="{FF2B5EF4-FFF2-40B4-BE49-F238E27FC236}">
                  <a16:creationId xmlns:a16="http://schemas.microsoft.com/office/drawing/2014/main" id="{2EB7E59F-87E8-410A-9BA9-D7D9607517B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60573" y="5223000"/>
              <a:ext cx="260148" cy="254820"/>
            </a:xfrm>
            <a:custGeom>
              <a:avLst/>
              <a:gdLst>
                <a:gd name="T0" fmla="*/ 29 w 293"/>
                <a:gd name="T1" fmla="*/ 224 h 287"/>
                <a:gd name="T2" fmla="*/ 29 w 293"/>
                <a:gd name="T3" fmla="*/ 224 h 287"/>
                <a:gd name="T4" fmla="*/ 39 w 293"/>
                <a:gd name="T5" fmla="*/ 219 h 287"/>
                <a:gd name="T6" fmla="*/ 39 w 293"/>
                <a:gd name="T7" fmla="*/ 219 h 287"/>
                <a:gd name="T8" fmla="*/ 44 w 293"/>
                <a:gd name="T9" fmla="*/ 214 h 287"/>
                <a:gd name="T10" fmla="*/ 54 w 293"/>
                <a:gd name="T11" fmla="*/ 214 h 287"/>
                <a:gd name="T12" fmla="*/ 59 w 293"/>
                <a:gd name="T13" fmla="*/ 209 h 287"/>
                <a:gd name="T14" fmla="*/ 68 w 293"/>
                <a:gd name="T15" fmla="*/ 209 h 287"/>
                <a:gd name="T16" fmla="*/ 68 w 293"/>
                <a:gd name="T17" fmla="*/ 209 h 287"/>
                <a:gd name="T18" fmla="*/ 68 w 293"/>
                <a:gd name="T19" fmla="*/ 209 h 287"/>
                <a:gd name="T20" fmla="*/ 73 w 293"/>
                <a:gd name="T21" fmla="*/ 209 h 287"/>
                <a:gd name="T22" fmla="*/ 83 w 293"/>
                <a:gd name="T23" fmla="*/ 209 h 287"/>
                <a:gd name="T24" fmla="*/ 88 w 293"/>
                <a:gd name="T25" fmla="*/ 209 h 287"/>
                <a:gd name="T26" fmla="*/ 98 w 293"/>
                <a:gd name="T27" fmla="*/ 214 h 287"/>
                <a:gd name="T28" fmla="*/ 98 w 293"/>
                <a:gd name="T29" fmla="*/ 214 h 287"/>
                <a:gd name="T30" fmla="*/ 98 w 293"/>
                <a:gd name="T31" fmla="*/ 214 h 287"/>
                <a:gd name="T32" fmla="*/ 98 w 293"/>
                <a:gd name="T33" fmla="*/ 214 h 287"/>
                <a:gd name="T34" fmla="*/ 112 w 293"/>
                <a:gd name="T35" fmla="*/ 219 h 287"/>
                <a:gd name="T36" fmla="*/ 137 w 293"/>
                <a:gd name="T37" fmla="*/ 243 h 287"/>
                <a:gd name="T38" fmla="*/ 141 w 293"/>
                <a:gd name="T39" fmla="*/ 243 h 287"/>
                <a:gd name="T40" fmla="*/ 146 w 293"/>
                <a:gd name="T41" fmla="*/ 258 h 287"/>
                <a:gd name="T42" fmla="*/ 151 w 293"/>
                <a:gd name="T43" fmla="*/ 273 h 287"/>
                <a:gd name="T44" fmla="*/ 156 w 293"/>
                <a:gd name="T45" fmla="*/ 287 h 287"/>
                <a:gd name="T46" fmla="*/ 200 w 293"/>
                <a:gd name="T47" fmla="*/ 278 h 287"/>
                <a:gd name="T48" fmla="*/ 229 w 293"/>
                <a:gd name="T49" fmla="*/ 263 h 287"/>
                <a:gd name="T50" fmla="*/ 249 w 293"/>
                <a:gd name="T51" fmla="*/ 243 h 287"/>
                <a:gd name="T52" fmla="*/ 254 w 293"/>
                <a:gd name="T53" fmla="*/ 243 h 287"/>
                <a:gd name="T54" fmla="*/ 283 w 293"/>
                <a:gd name="T55" fmla="*/ 200 h 287"/>
                <a:gd name="T56" fmla="*/ 293 w 293"/>
                <a:gd name="T57" fmla="*/ 141 h 287"/>
                <a:gd name="T58" fmla="*/ 293 w 293"/>
                <a:gd name="T59" fmla="*/ 126 h 287"/>
                <a:gd name="T60" fmla="*/ 283 w 293"/>
                <a:gd name="T61" fmla="*/ 102 h 287"/>
                <a:gd name="T62" fmla="*/ 263 w 293"/>
                <a:gd name="T63" fmla="*/ 58 h 287"/>
                <a:gd name="T64" fmla="*/ 229 w 293"/>
                <a:gd name="T65" fmla="*/ 24 h 287"/>
                <a:gd name="T66" fmla="*/ 185 w 293"/>
                <a:gd name="T67" fmla="*/ 5 h 287"/>
                <a:gd name="T68" fmla="*/ 161 w 293"/>
                <a:gd name="T69" fmla="*/ 0 h 287"/>
                <a:gd name="T70" fmla="*/ 156 w 293"/>
                <a:gd name="T71" fmla="*/ 0 h 287"/>
                <a:gd name="T72" fmla="*/ 146 w 293"/>
                <a:gd name="T73" fmla="*/ 0 h 287"/>
                <a:gd name="T74" fmla="*/ 146 w 293"/>
                <a:gd name="T75" fmla="*/ 0 h 287"/>
                <a:gd name="T76" fmla="*/ 88 w 293"/>
                <a:gd name="T77" fmla="*/ 9 h 287"/>
                <a:gd name="T78" fmla="*/ 44 w 293"/>
                <a:gd name="T79" fmla="*/ 39 h 287"/>
                <a:gd name="T80" fmla="*/ 15 w 293"/>
                <a:gd name="T81" fmla="*/ 87 h 287"/>
                <a:gd name="T82" fmla="*/ 0 w 293"/>
                <a:gd name="T83" fmla="*/ 141 h 287"/>
                <a:gd name="T84" fmla="*/ 5 w 293"/>
                <a:gd name="T85" fmla="*/ 165 h 287"/>
                <a:gd name="T86" fmla="*/ 15 w 293"/>
                <a:gd name="T87" fmla="*/ 209 h 287"/>
                <a:gd name="T88" fmla="*/ 29 w 293"/>
                <a:gd name="T89" fmla="*/ 224 h 287"/>
                <a:gd name="T90" fmla="*/ 29 w 293"/>
                <a:gd name="T91" fmla="*/ 2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93" h="287">
                  <a:moveTo>
                    <a:pt x="29" y="224"/>
                  </a:moveTo>
                  <a:lnTo>
                    <a:pt x="29" y="224"/>
                  </a:lnTo>
                  <a:lnTo>
                    <a:pt x="29" y="224"/>
                  </a:lnTo>
                  <a:lnTo>
                    <a:pt x="29" y="224"/>
                  </a:lnTo>
                  <a:lnTo>
                    <a:pt x="39" y="219"/>
                  </a:lnTo>
                  <a:lnTo>
                    <a:pt x="39" y="219"/>
                  </a:lnTo>
                  <a:lnTo>
                    <a:pt x="39" y="219"/>
                  </a:lnTo>
                  <a:lnTo>
                    <a:pt x="39" y="219"/>
                  </a:lnTo>
                  <a:lnTo>
                    <a:pt x="44" y="214"/>
                  </a:lnTo>
                  <a:lnTo>
                    <a:pt x="44" y="214"/>
                  </a:lnTo>
                  <a:lnTo>
                    <a:pt x="54" y="214"/>
                  </a:lnTo>
                  <a:lnTo>
                    <a:pt x="54" y="214"/>
                  </a:lnTo>
                  <a:lnTo>
                    <a:pt x="59" y="209"/>
                  </a:lnTo>
                  <a:lnTo>
                    <a:pt x="59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73" y="209"/>
                  </a:lnTo>
                  <a:lnTo>
                    <a:pt x="73" y="209"/>
                  </a:lnTo>
                  <a:lnTo>
                    <a:pt x="83" y="209"/>
                  </a:lnTo>
                  <a:lnTo>
                    <a:pt x="83" y="209"/>
                  </a:lnTo>
                  <a:lnTo>
                    <a:pt x="88" y="209"/>
                  </a:lnTo>
                  <a:lnTo>
                    <a:pt x="88" y="209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112" y="219"/>
                  </a:lnTo>
                  <a:lnTo>
                    <a:pt x="112" y="219"/>
                  </a:lnTo>
                  <a:lnTo>
                    <a:pt x="127" y="229"/>
                  </a:lnTo>
                  <a:lnTo>
                    <a:pt x="137" y="243"/>
                  </a:lnTo>
                  <a:lnTo>
                    <a:pt x="137" y="243"/>
                  </a:lnTo>
                  <a:lnTo>
                    <a:pt x="141" y="243"/>
                  </a:lnTo>
                  <a:lnTo>
                    <a:pt x="141" y="243"/>
                  </a:lnTo>
                  <a:lnTo>
                    <a:pt x="146" y="258"/>
                  </a:lnTo>
                  <a:lnTo>
                    <a:pt x="151" y="273"/>
                  </a:lnTo>
                  <a:lnTo>
                    <a:pt x="151" y="273"/>
                  </a:lnTo>
                  <a:lnTo>
                    <a:pt x="156" y="287"/>
                  </a:lnTo>
                  <a:lnTo>
                    <a:pt x="156" y="287"/>
                  </a:lnTo>
                  <a:lnTo>
                    <a:pt x="180" y="282"/>
                  </a:lnTo>
                  <a:lnTo>
                    <a:pt x="200" y="278"/>
                  </a:lnTo>
                  <a:lnTo>
                    <a:pt x="200" y="278"/>
                  </a:lnTo>
                  <a:lnTo>
                    <a:pt x="229" y="263"/>
                  </a:lnTo>
                  <a:lnTo>
                    <a:pt x="249" y="243"/>
                  </a:lnTo>
                  <a:lnTo>
                    <a:pt x="249" y="243"/>
                  </a:lnTo>
                  <a:lnTo>
                    <a:pt x="254" y="243"/>
                  </a:lnTo>
                  <a:lnTo>
                    <a:pt x="254" y="243"/>
                  </a:lnTo>
                  <a:lnTo>
                    <a:pt x="268" y="219"/>
                  </a:lnTo>
                  <a:lnTo>
                    <a:pt x="283" y="200"/>
                  </a:lnTo>
                  <a:lnTo>
                    <a:pt x="288" y="170"/>
                  </a:lnTo>
                  <a:lnTo>
                    <a:pt x="293" y="141"/>
                  </a:lnTo>
                  <a:lnTo>
                    <a:pt x="293" y="141"/>
                  </a:lnTo>
                  <a:lnTo>
                    <a:pt x="293" y="126"/>
                  </a:lnTo>
                  <a:lnTo>
                    <a:pt x="293" y="126"/>
                  </a:lnTo>
                  <a:lnTo>
                    <a:pt x="283" y="102"/>
                  </a:lnTo>
                  <a:lnTo>
                    <a:pt x="278" y="78"/>
                  </a:lnTo>
                  <a:lnTo>
                    <a:pt x="263" y="58"/>
                  </a:lnTo>
                  <a:lnTo>
                    <a:pt x="249" y="39"/>
                  </a:lnTo>
                  <a:lnTo>
                    <a:pt x="229" y="24"/>
                  </a:lnTo>
                  <a:lnTo>
                    <a:pt x="210" y="14"/>
                  </a:lnTo>
                  <a:lnTo>
                    <a:pt x="185" y="5"/>
                  </a:lnTo>
                  <a:lnTo>
                    <a:pt x="161" y="0"/>
                  </a:lnTo>
                  <a:lnTo>
                    <a:pt x="161" y="0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17" y="0"/>
                  </a:lnTo>
                  <a:lnTo>
                    <a:pt x="88" y="9"/>
                  </a:lnTo>
                  <a:lnTo>
                    <a:pt x="63" y="24"/>
                  </a:lnTo>
                  <a:lnTo>
                    <a:pt x="44" y="39"/>
                  </a:lnTo>
                  <a:lnTo>
                    <a:pt x="24" y="63"/>
                  </a:lnTo>
                  <a:lnTo>
                    <a:pt x="15" y="87"/>
                  </a:lnTo>
                  <a:lnTo>
                    <a:pt x="5" y="112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5" y="165"/>
                  </a:lnTo>
                  <a:lnTo>
                    <a:pt x="10" y="185"/>
                  </a:lnTo>
                  <a:lnTo>
                    <a:pt x="15" y="209"/>
                  </a:lnTo>
                  <a:lnTo>
                    <a:pt x="29" y="224"/>
                  </a:lnTo>
                  <a:lnTo>
                    <a:pt x="29" y="224"/>
                  </a:lnTo>
                  <a:lnTo>
                    <a:pt x="29" y="224"/>
                  </a:lnTo>
                  <a:lnTo>
                    <a:pt x="29" y="2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58" name="Freeform 9">
              <a:extLst>
                <a:ext uri="{FF2B5EF4-FFF2-40B4-BE49-F238E27FC236}">
                  <a16:creationId xmlns:a16="http://schemas.microsoft.com/office/drawing/2014/main" id="{E37FBC04-7443-436F-AE76-63ECA8A947DE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8894" y="5438753"/>
              <a:ext cx="337393" cy="342719"/>
            </a:xfrm>
            <a:custGeom>
              <a:avLst/>
              <a:gdLst>
                <a:gd name="T0" fmla="*/ 380 w 380"/>
                <a:gd name="T1" fmla="*/ 312 h 386"/>
                <a:gd name="T2" fmla="*/ 380 w 380"/>
                <a:gd name="T3" fmla="*/ 312 h 386"/>
                <a:gd name="T4" fmla="*/ 380 w 380"/>
                <a:gd name="T5" fmla="*/ 308 h 386"/>
                <a:gd name="T6" fmla="*/ 331 w 380"/>
                <a:gd name="T7" fmla="*/ 127 h 386"/>
                <a:gd name="T8" fmla="*/ 312 w 380"/>
                <a:gd name="T9" fmla="*/ 93 h 386"/>
                <a:gd name="T10" fmla="*/ 283 w 380"/>
                <a:gd name="T11" fmla="*/ 54 h 386"/>
                <a:gd name="T12" fmla="*/ 239 w 380"/>
                <a:gd name="T13" fmla="*/ 20 h 386"/>
                <a:gd name="T14" fmla="*/ 180 w 380"/>
                <a:gd name="T15" fmla="*/ 0 h 386"/>
                <a:gd name="T16" fmla="*/ 166 w 380"/>
                <a:gd name="T17" fmla="*/ 0 h 386"/>
                <a:gd name="T18" fmla="*/ 166 w 380"/>
                <a:gd name="T19" fmla="*/ 0 h 386"/>
                <a:gd name="T20" fmla="*/ 136 w 380"/>
                <a:gd name="T21" fmla="*/ 30 h 386"/>
                <a:gd name="T22" fmla="*/ 107 w 380"/>
                <a:gd name="T23" fmla="*/ 54 h 386"/>
                <a:gd name="T24" fmla="*/ 112 w 380"/>
                <a:gd name="T25" fmla="*/ 64 h 386"/>
                <a:gd name="T26" fmla="*/ 112 w 380"/>
                <a:gd name="T27" fmla="*/ 69 h 386"/>
                <a:gd name="T28" fmla="*/ 78 w 380"/>
                <a:gd name="T29" fmla="*/ 113 h 386"/>
                <a:gd name="T30" fmla="*/ 205 w 380"/>
                <a:gd name="T31" fmla="*/ 259 h 386"/>
                <a:gd name="T32" fmla="*/ 200 w 380"/>
                <a:gd name="T33" fmla="*/ 239 h 386"/>
                <a:gd name="T34" fmla="*/ 210 w 380"/>
                <a:gd name="T35" fmla="*/ 215 h 386"/>
                <a:gd name="T36" fmla="*/ 224 w 380"/>
                <a:gd name="T37" fmla="*/ 220 h 386"/>
                <a:gd name="T38" fmla="*/ 249 w 380"/>
                <a:gd name="T39" fmla="*/ 288 h 386"/>
                <a:gd name="T40" fmla="*/ 210 w 380"/>
                <a:gd name="T41" fmla="*/ 288 h 386"/>
                <a:gd name="T42" fmla="*/ 88 w 380"/>
                <a:gd name="T43" fmla="*/ 288 h 386"/>
                <a:gd name="T44" fmla="*/ 49 w 380"/>
                <a:gd name="T45" fmla="*/ 288 h 386"/>
                <a:gd name="T46" fmla="*/ 24 w 380"/>
                <a:gd name="T47" fmla="*/ 293 h 386"/>
                <a:gd name="T48" fmla="*/ 5 w 380"/>
                <a:gd name="T49" fmla="*/ 317 h 386"/>
                <a:gd name="T50" fmla="*/ 0 w 380"/>
                <a:gd name="T51" fmla="*/ 337 h 386"/>
                <a:gd name="T52" fmla="*/ 0 w 380"/>
                <a:gd name="T53" fmla="*/ 347 h 386"/>
                <a:gd name="T54" fmla="*/ 5 w 380"/>
                <a:gd name="T55" fmla="*/ 356 h 386"/>
                <a:gd name="T56" fmla="*/ 24 w 380"/>
                <a:gd name="T57" fmla="*/ 376 h 386"/>
                <a:gd name="T58" fmla="*/ 34 w 380"/>
                <a:gd name="T59" fmla="*/ 386 h 386"/>
                <a:gd name="T60" fmla="*/ 63 w 380"/>
                <a:gd name="T61" fmla="*/ 386 h 386"/>
                <a:gd name="T62" fmla="*/ 317 w 380"/>
                <a:gd name="T63" fmla="*/ 386 h 386"/>
                <a:gd name="T64" fmla="*/ 366 w 380"/>
                <a:gd name="T65" fmla="*/ 366 h 386"/>
                <a:gd name="T66" fmla="*/ 380 w 380"/>
                <a:gd name="T67" fmla="*/ 322 h 386"/>
                <a:gd name="T68" fmla="*/ 380 w 380"/>
                <a:gd name="T69" fmla="*/ 312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0" h="386">
                  <a:moveTo>
                    <a:pt x="380" y="312"/>
                  </a:moveTo>
                  <a:lnTo>
                    <a:pt x="380" y="312"/>
                  </a:lnTo>
                  <a:lnTo>
                    <a:pt x="380" y="312"/>
                  </a:lnTo>
                  <a:lnTo>
                    <a:pt x="380" y="312"/>
                  </a:lnTo>
                  <a:lnTo>
                    <a:pt x="380" y="308"/>
                  </a:lnTo>
                  <a:lnTo>
                    <a:pt x="380" y="308"/>
                  </a:lnTo>
                  <a:lnTo>
                    <a:pt x="380" y="308"/>
                  </a:lnTo>
                  <a:lnTo>
                    <a:pt x="331" y="127"/>
                  </a:lnTo>
                  <a:lnTo>
                    <a:pt x="331" y="127"/>
                  </a:lnTo>
                  <a:lnTo>
                    <a:pt x="312" y="93"/>
                  </a:lnTo>
                  <a:lnTo>
                    <a:pt x="302" y="74"/>
                  </a:lnTo>
                  <a:lnTo>
                    <a:pt x="283" y="54"/>
                  </a:lnTo>
                  <a:lnTo>
                    <a:pt x="263" y="35"/>
                  </a:lnTo>
                  <a:lnTo>
                    <a:pt x="239" y="20"/>
                  </a:lnTo>
                  <a:lnTo>
                    <a:pt x="214" y="10"/>
                  </a:lnTo>
                  <a:lnTo>
                    <a:pt x="180" y="0"/>
                  </a:lnTo>
                  <a:lnTo>
                    <a:pt x="180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36" y="30"/>
                  </a:lnTo>
                  <a:lnTo>
                    <a:pt x="107" y="54"/>
                  </a:lnTo>
                  <a:lnTo>
                    <a:pt x="107" y="54"/>
                  </a:lnTo>
                  <a:lnTo>
                    <a:pt x="112" y="64"/>
                  </a:lnTo>
                  <a:lnTo>
                    <a:pt x="112" y="64"/>
                  </a:lnTo>
                  <a:lnTo>
                    <a:pt x="112" y="69"/>
                  </a:lnTo>
                  <a:lnTo>
                    <a:pt x="112" y="69"/>
                  </a:lnTo>
                  <a:lnTo>
                    <a:pt x="102" y="88"/>
                  </a:lnTo>
                  <a:lnTo>
                    <a:pt x="78" y="113"/>
                  </a:lnTo>
                  <a:lnTo>
                    <a:pt x="102" y="259"/>
                  </a:lnTo>
                  <a:lnTo>
                    <a:pt x="205" y="259"/>
                  </a:lnTo>
                  <a:lnTo>
                    <a:pt x="200" y="239"/>
                  </a:lnTo>
                  <a:lnTo>
                    <a:pt x="200" y="239"/>
                  </a:lnTo>
                  <a:lnTo>
                    <a:pt x="200" y="225"/>
                  </a:lnTo>
                  <a:lnTo>
                    <a:pt x="210" y="215"/>
                  </a:lnTo>
                  <a:lnTo>
                    <a:pt x="210" y="215"/>
                  </a:lnTo>
                  <a:lnTo>
                    <a:pt x="224" y="220"/>
                  </a:lnTo>
                  <a:lnTo>
                    <a:pt x="234" y="230"/>
                  </a:lnTo>
                  <a:lnTo>
                    <a:pt x="249" y="288"/>
                  </a:lnTo>
                  <a:lnTo>
                    <a:pt x="249" y="288"/>
                  </a:lnTo>
                  <a:lnTo>
                    <a:pt x="210" y="288"/>
                  </a:lnTo>
                  <a:lnTo>
                    <a:pt x="107" y="288"/>
                  </a:lnTo>
                  <a:lnTo>
                    <a:pt x="88" y="288"/>
                  </a:lnTo>
                  <a:lnTo>
                    <a:pt x="49" y="288"/>
                  </a:lnTo>
                  <a:lnTo>
                    <a:pt x="49" y="288"/>
                  </a:lnTo>
                  <a:lnTo>
                    <a:pt x="34" y="288"/>
                  </a:lnTo>
                  <a:lnTo>
                    <a:pt x="24" y="293"/>
                  </a:lnTo>
                  <a:lnTo>
                    <a:pt x="15" y="303"/>
                  </a:lnTo>
                  <a:lnTo>
                    <a:pt x="5" y="317"/>
                  </a:lnTo>
                  <a:lnTo>
                    <a:pt x="5" y="317"/>
                  </a:lnTo>
                  <a:lnTo>
                    <a:pt x="0" y="337"/>
                  </a:lnTo>
                  <a:lnTo>
                    <a:pt x="0" y="337"/>
                  </a:lnTo>
                  <a:lnTo>
                    <a:pt x="0" y="347"/>
                  </a:lnTo>
                  <a:lnTo>
                    <a:pt x="0" y="347"/>
                  </a:lnTo>
                  <a:lnTo>
                    <a:pt x="5" y="356"/>
                  </a:lnTo>
                  <a:lnTo>
                    <a:pt x="15" y="371"/>
                  </a:lnTo>
                  <a:lnTo>
                    <a:pt x="24" y="376"/>
                  </a:lnTo>
                  <a:lnTo>
                    <a:pt x="34" y="386"/>
                  </a:lnTo>
                  <a:lnTo>
                    <a:pt x="34" y="386"/>
                  </a:lnTo>
                  <a:lnTo>
                    <a:pt x="49" y="386"/>
                  </a:lnTo>
                  <a:lnTo>
                    <a:pt x="63" y="386"/>
                  </a:lnTo>
                  <a:lnTo>
                    <a:pt x="317" y="386"/>
                  </a:lnTo>
                  <a:lnTo>
                    <a:pt x="317" y="386"/>
                  </a:lnTo>
                  <a:lnTo>
                    <a:pt x="346" y="381"/>
                  </a:lnTo>
                  <a:lnTo>
                    <a:pt x="366" y="366"/>
                  </a:lnTo>
                  <a:lnTo>
                    <a:pt x="375" y="347"/>
                  </a:lnTo>
                  <a:lnTo>
                    <a:pt x="380" y="322"/>
                  </a:lnTo>
                  <a:lnTo>
                    <a:pt x="380" y="322"/>
                  </a:lnTo>
                  <a:lnTo>
                    <a:pt x="380" y="312"/>
                  </a:lnTo>
                  <a:lnTo>
                    <a:pt x="380" y="3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59" name="Freeform 10">
              <a:extLst>
                <a:ext uri="{FF2B5EF4-FFF2-40B4-BE49-F238E27FC236}">
                  <a16:creationId xmlns:a16="http://schemas.microsoft.com/office/drawing/2014/main" id="{BE5FCFD9-4641-4015-9203-59A1013AABC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0943" y="5443193"/>
              <a:ext cx="138509" cy="251268"/>
            </a:xfrm>
            <a:custGeom>
              <a:avLst/>
              <a:gdLst>
                <a:gd name="T0" fmla="*/ 34 w 156"/>
                <a:gd name="T1" fmla="*/ 122 h 283"/>
                <a:gd name="T2" fmla="*/ 0 w 156"/>
                <a:gd name="T3" fmla="*/ 283 h 283"/>
                <a:gd name="T4" fmla="*/ 156 w 156"/>
                <a:gd name="T5" fmla="*/ 0 h 283"/>
                <a:gd name="T6" fmla="*/ 156 w 156"/>
                <a:gd name="T7" fmla="*/ 0 h 283"/>
                <a:gd name="T8" fmla="*/ 127 w 156"/>
                <a:gd name="T9" fmla="*/ 10 h 283"/>
                <a:gd name="T10" fmla="*/ 107 w 156"/>
                <a:gd name="T11" fmla="*/ 25 h 283"/>
                <a:gd name="T12" fmla="*/ 88 w 156"/>
                <a:gd name="T13" fmla="*/ 39 h 283"/>
                <a:gd name="T14" fmla="*/ 68 w 156"/>
                <a:gd name="T15" fmla="*/ 54 h 283"/>
                <a:gd name="T16" fmla="*/ 44 w 156"/>
                <a:gd name="T17" fmla="*/ 88 h 283"/>
                <a:gd name="T18" fmla="*/ 34 w 156"/>
                <a:gd name="T19" fmla="*/ 122 h 283"/>
                <a:gd name="T20" fmla="*/ 34 w 156"/>
                <a:gd name="T21" fmla="*/ 12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6" h="283">
                  <a:moveTo>
                    <a:pt x="34" y="122"/>
                  </a:moveTo>
                  <a:lnTo>
                    <a:pt x="0" y="283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27" y="10"/>
                  </a:lnTo>
                  <a:lnTo>
                    <a:pt x="107" y="25"/>
                  </a:lnTo>
                  <a:lnTo>
                    <a:pt x="88" y="39"/>
                  </a:lnTo>
                  <a:lnTo>
                    <a:pt x="68" y="54"/>
                  </a:lnTo>
                  <a:lnTo>
                    <a:pt x="44" y="88"/>
                  </a:lnTo>
                  <a:lnTo>
                    <a:pt x="34" y="122"/>
                  </a:lnTo>
                  <a:lnTo>
                    <a:pt x="34" y="1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60" name="Freeform 11">
              <a:extLst>
                <a:ext uri="{FF2B5EF4-FFF2-40B4-BE49-F238E27FC236}">
                  <a16:creationId xmlns:a16="http://schemas.microsoft.com/office/drawing/2014/main" id="{F45815BC-9304-4A34-B117-B244608E3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3373" y="5435202"/>
              <a:ext cx="229960" cy="346271"/>
            </a:xfrm>
            <a:custGeom>
              <a:avLst/>
              <a:gdLst>
                <a:gd name="T0" fmla="*/ 254 w 259"/>
                <a:gd name="T1" fmla="*/ 73 h 390"/>
                <a:gd name="T2" fmla="*/ 254 w 259"/>
                <a:gd name="T3" fmla="*/ 68 h 390"/>
                <a:gd name="T4" fmla="*/ 259 w 259"/>
                <a:gd name="T5" fmla="*/ 48 h 390"/>
                <a:gd name="T6" fmla="*/ 259 w 259"/>
                <a:gd name="T7" fmla="*/ 48 h 390"/>
                <a:gd name="T8" fmla="*/ 259 w 259"/>
                <a:gd name="T9" fmla="*/ 43 h 390"/>
                <a:gd name="T10" fmla="*/ 249 w 259"/>
                <a:gd name="T11" fmla="*/ 24 h 390"/>
                <a:gd name="T12" fmla="*/ 234 w 259"/>
                <a:gd name="T13" fmla="*/ 4 h 390"/>
                <a:gd name="T14" fmla="*/ 230 w 259"/>
                <a:gd name="T15" fmla="*/ 4 h 390"/>
                <a:gd name="T16" fmla="*/ 230 w 259"/>
                <a:gd name="T17" fmla="*/ 4 h 390"/>
                <a:gd name="T18" fmla="*/ 225 w 259"/>
                <a:gd name="T19" fmla="*/ 0 h 390"/>
                <a:gd name="T20" fmla="*/ 220 w 259"/>
                <a:gd name="T21" fmla="*/ 0 h 390"/>
                <a:gd name="T22" fmla="*/ 215 w 259"/>
                <a:gd name="T23" fmla="*/ 0 h 390"/>
                <a:gd name="T24" fmla="*/ 210 w 259"/>
                <a:gd name="T25" fmla="*/ 0 h 390"/>
                <a:gd name="T26" fmla="*/ 205 w 259"/>
                <a:gd name="T27" fmla="*/ 0 h 390"/>
                <a:gd name="T28" fmla="*/ 205 w 259"/>
                <a:gd name="T29" fmla="*/ 0 h 390"/>
                <a:gd name="T30" fmla="*/ 205 w 259"/>
                <a:gd name="T31" fmla="*/ 0 h 390"/>
                <a:gd name="T32" fmla="*/ 200 w 259"/>
                <a:gd name="T33" fmla="*/ 0 h 390"/>
                <a:gd name="T34" fmla="*/ 195 w 259"/>
                <a:gd name="T35" fmla="*/ 0 h 390"/>
                <a:gd name="T36" fmla="*/ 191 w 259"/>
                <a:gd name="T37" fmla="*/ 0 h 390"/>
                <a:gd name="T38" fmla="*/ 186 w 259"/>
                <a:gd name="T39" fmla="*/ 0 h 390"/>
                <a:gd name="T40" fmla="*/ 186 w 259"/>
                <a:gd name="T41" fmla="*/ 0 h 390"/>
                <a:gd name="T42" fmla="*/ 186 w 259"/>
                <a:gd name="T43" fmla="*/ 4 h 390"/>
                <a:gd name="T44" fmla="*/ 181 w 259"/>
                <a:gd name="T45" fmla="*/ 4 h 390"/>
                <a:gd name="T46" fmla="*/ 176 w 259"/>
                <a:gd name="T47" fmla="*/ 9 h 390"/>
                <a:gd name="T48" fmla="*/ 171 w 259"/>
                <a:gd name="T49" fmla="*/ 14 h 390"/>
                <a:gd name="T50" fmla="*/ 171 w 259"/>
                <a:gd name="T51" fmla="*/ 14 h 390"/>
                <a:gd name="T52" fmla="*/ 5 w 259"/>
                <a:gd name="T53" fmla="*/ 316 h 390"/>
                <a:gd name="T54" fmla="*/ 0 w 259"/>
                <a:gd name="T55" fmla="*/ 336 h 390"/>
                <a:gd name="T56" fmla="*/ 10 w 259"/>
                <a:gd name="T57" fmla="*/ 370 h 390"/>
                <a:gd name="T58" fmla="*/ 25 w 259"/>
                <a:gd name="T59" fmla="*/ 385 h 390"/>
                <a:gd name="T60" fmla="*/ 30 w 259"/>
                <a:gd name="T61" fmla="*/ 385 h 390"/>
                <a:gd name="T62" fmla="*/ 35 w 259"/>
                <a:gd name="T63" fmla="*/ 390 h 390"/>
                <a:gd name="T64" fmla="*/ 39 w 259"/>
                <a:gd name="T65" fmla="*/ 390 h 390"/>
                <a:gd name="T66" fmla="*/ 44 w 259"/>
                <a:gd name="T67" fmla="*/ 390 h 390"/>
                <a:gd name="T68" fmla="*/ 49 w 259"/>
                <a:gd name="T69" fmla="*/ 390 h 390"/>
                <a:gd name="T70" fmla="*/ 54 w 259"/>
                <a:gd name="T71" fmla="*/ 390 h 390"/>
                <a:gd name="T72" fmla="*/ 54 w 259"/>
                <a:gd name="T73" fmla="*/ 390 h 390"/>
                <a:gd name="T74" fmla="*/ 54 w 259"/>
                <a:gd name="T75" fmla="*/ 390 h 390"/>
                <a:gd name="T76" fmla="*/ 59 w 259"/>
                <a:gd name="T77" fmla="*/ 390 h 390"/>
                <a:gd name="T78" fmla="*/ 64 w 259"/>
                <a:gd name="T79" fmla="*/ 390 h 390"/>
                <a:gd name="T80" fmla="*/ 64 w 259"/>
                <a:gd name="T81" fmla="*/ 390 h 390"/>
                <a:gd name="T82" fmla="*/ 74 w 259"/>
                <a:gd name="T83" fmla="*/ 385 h 390"/>
                <a:gd name="T84" fmla="*/ 74 w 259"/>
                <a:gd name="T85" fmla="*/ 385 h 390"/>
                <a:gd name="T86" fmla="*/ 78 w 259"/>
                <a:gd name="T87" fmla="*/ 385 h 390"/>
                <a:gd name="T88" fmla="*/ 83 w 259"/>
                <a:gd name="T89" fmla="*/ 380 h 390"/>
                <a:gd name="T90" fmla="*/ 83 w 259"/>
                <a:gd name="T91" fmla="*/ 380 h 390"/>
                <a:gd name="T92" fmla="*/ 88 w 259"/>
                <a:gd name="T93" fmla="*/ 375 h 390"/>
                <a:gd name="T94" fmla="*/ 88 w 259"/>
                <a:gd name="T95" fmla="*/ 375 h 390"/>
                <a:gd name="T96" fmla="*/ 244 w 259"/>
                <a:gd name="T97" fmla="*/ 87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9" h="390">
                  <a:moveTo>
                    <a:pt x="249" y="78"/>
                  </a:moveTo>
                  <a:lnTo>
                    <a:pt x="254" y="73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9" y="48"/>
                  </a:lnTo>
                  <a:lnTo>
                    <a:pt x="259" y="48"/>
                  </a:lnTo>
                  <a:lnTo>
                    <a:pt x="259" y="48"/>
                  </a:lnTo>
                  <a:lnTo>
                    <a:pt x="259" y="48"/>
                  </a:lnTo>
                  <a:lnTo>
                    <a:pt x="259" y="48"/>
                  </a:lnTo>
                  <a:lnTo>
                    <a:pt x="259" y="43"/>
                  </a:lnTo>
                  <a:lnTo>
                    <a:pt x="259" y="43"/>
                  </a:lnTo>
                  <a:lnTo>
                    <a:pt x="249" y="24"/>
                  </a:lnTo>
                  <a:lnTo>
                    <a:pt x="234" y="4"/>
                  </a:lnTo>
                  <a:lnTo>
                    <a:pt x="234" y="4"/>
                  </a:lnTo>
                  <a:lnTo>
                    <a:pt x="230" y="4"/>
                  </a:lnTo>
                  <a:lnTo>
                    <a:pt x="230" y="4"/>
                  </a:lnTo>
                  <a:lnTo>
                    <a:pt x="230" y="4"/>
                  </a:lnTo>
                  <a:lnTo>
                    <a:pt x="230" y="4"/>
                  </a:lnTo>
                  <a:lnTo>
                    <a:pt x="225" y="0"/>
                  </a:lnTo>
                  <a:lnTo>
                    <a:pt x="225" y="0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215" y="0"/>
                  </a:lnTo>
                  <a:lnTo>
                    <a:pt x="215" y="0"/>
                  </a:lnTo>
                  <a:lnTo>
                    <a:pt x="210" y="0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86" y="0"/>
                  </a:lnTo>
                  <a:lnTo>
                    <a:pt x="186" y="0"/>
                  </a:lnTo>
                  <a:lnTo>
                    <a:pt x="186" y="0"/>
                  </a:lnTo>
                  <a:lnTo>
                    <a:pt x="186" y="0"/>
                  </a:lnTo>
                  <a:lnTo>
                    <a:pt x="186" y="4"/>
                  </a:lnTo>
                  <a:lnTo>
                    <a:pt x="186" y="4"/>
                  </a:lnTo>
                  <a:lnTo>
                    <a:pt x="181" y="4"/>
                  </a:lnTo>
                  <a:lnTo>
                    <a:pt x="181" y="4"/>
                  </a:lnTo>
                  <a:lnTo>
                    <a:pt x="176" y="9"/>
                  </a:lnTo>
                  <a:lnTo>
                    <a:pt x="176" y="9"/>
                  </a:lnTo>
                  <a:lnTo>
                    <a:pt x="171" y="14"/>
                  </a:lnTo>
                  <a:lnTo>
                    <a:pt x="171" y="14"/>
                  </a:lnTo>
                  <a:lnTo>
                    <a:pt x="171" y="14"/>
                  </a:lnTo>
                  <a:lnTo>
                    <a:pt x="171" y="14"/>
                  </a:lnTo>
                  <a:lnTo>
                    <a:pt x="166" y="14"/>
                  </a:lnTo>
                  <a:lnTo>
                    <a:pt x="5" y="316"/>
                  </a:lnTo>
                  <a:lnTo>
                    <a:pt x="5" y="316"/>
                  </a:lnTo>
                  <a:lnTo>
                    <a:pt x="0" y="336"/>
                  </a:lnTo>
                  <a:lnTo>
                    <a:pt x="0" y="355"/>
                  </a:lnTo>
                  <a:lnTo>
                    <a:pt x="10" y="370"/>
                  </a:lnTo>
                  <a:lnTo>
                    <a:pt x="25" y="385"/>
                  </a:lnTo>
                  <a:lnTo>
                    <a:pt x="25" y="385"/>
                  </a:lnTo>
                  <a:lnTo>
                    <a:pt x="30" y="385"/>
                  </a:lnTo>
                  <a:lnTo>
                    <a:pt x="30" y="385"/>
                  </a:lnTo>
                  <a:lnTo>
                    <a:pt x="35" y="390"/>
                  </a:lnTo>
                  <a:lnTo>
                    <a:pt x="35" y="390"/>
                  </a:lnTo>
                  <a:lnTo>
                    <a:pt x="39" y="390"/>
                  </a:lnTo>
                  <a:lnTo>
                    <a:pt x="39" y="390"/>
                  </a:lnTo>
                  <a:lnTo>
                    <a:pt x="44" y="390"/>
                  </a:lnTo>
                  <a:lnTo>
                    <a:pt x="44" y="390"/>
                  </a:lnTo>
                  <a:lnTo>
                    <a:pt x="49" y="390"/>
                  </a:lnTo>
                  <a:lnTo>
                    <a:pt x="49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9" y="390"/>
                  </a:lnTo>
                  <a:lnTo>
                    <a:pt x="59" y="390"/>
                  </a:lnTo>
                  <a:lnTo>
                    <a:pt x="64" y="390"/>
                  </a:lnTo>
                  <a:lnTo>
                    <a:pt x="64" y="390"/>
                  </a:lnTo>
                  <a:lnTo>
                    <a:pt x="64" y="390"/>
                  </a:lnTo>
                  <a:lnTo>
                    <a:pt x="64" y="390"/>
                  </a:lnTo>
                  <a:lnTo>
                    <a:pt x="74" y="385"/>
                  </a:lnTo>
                  <a:lnTo>
                    <a:pt x="74" y="385"/>
                  </a:lnTo>
                  <a:lnTo>
                    <a:pt x="74" y="385"/>
                  </a:lnTo>
                  <a:lnTo>
                    <a:pt x="74" y="385"/>
                  </a:lnTo>
                  <a:lnTo>
                    <a:pt x="78" y="385"/>
                  </a:lnTo>
                  <a:lnTo>
                    <a:pt x="78" y="385"/>
                  </a:lnTo>
                  <a:lnTo>
                    <a:pt x="83" y="380"/>
                  </a:lnTo>
                  <a:lnTo>
                    <a:pt x="83" y="380"/>
                  </a:lnTo>
                  <a:lnTo>
                    <a:pt x="83" y="380"/>
                  </a:lnTo>
                  <a:lnTo>
                    <a:pt x="83" y="380"/>
                  </a:lnTo>
                  <a:lnTo>
                    <a:pt x="88" y="375"/>
                  </a:lnTo>
                  <a:lnTo>
                    <a:pt x="88" y="375"/>
                  </a:lnTo>
                  <a:lnTo>
                    <a:pt x="88" y="375"/>
                  </a:lnTo>
                  <a:lnTo>
                    <a:pt x="88" y="375"/>
                  </a:lnTo>
                  <a:lnTo>
                    <a:pt x="93" y="370"/>
                  </a:lnTo>
                  <a:lnTo>
                    <a:pt x="244" y="87"/>
                  </a:lnTo>
                  <a:lnTo>
                    <a:pt x="24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64" name="Freeform 15">
              <a:extLst>
                <a:ext uri="{FF2B5EF4-FFF2-40B4-BE49-F238E27FC236}">
                  <a16:creationId xmlns:a16="http://schemas.microsoft.com/office/drawing/2014/main" id="{7D230F0B-1E14-4445-B199-F399BB453F69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5605" y="5802782"/>
              <a:ext cx="1346020" cy="549594"/>
            </a:xfrm>
            <a:custGeom>
              <a:avLst/>
              <a:gdLst>
                <a:gd name="T0" fmla="*/ 1433 w 1516"/>
                <a:gd name="T1" fmla="*/ 0 h 619"/>
                <a:gd name="T2" fmla="*/ 83 w 1516"/>
                <a:gd name="T3" fmla="*/ 0 h 619"/>
                <a:gd name="T4" fmla="*/ 0 w 1516"/>
                <a:gd name="T5" fmla="*/ 0 h 619"/>
                <a:gd name="T6" fmla="*/ 0 w 1516"/>
                <a:gd name="T7" fmla="*/ 102 h 619"/>
                <a:gd name="T8" fmla="*/ 83 w 1516"/>
                <a:gd name="T9" fmla="*/ 102 h 619"/>
                <a:gd name="T10" fmla="*/ 83 w 1516"/>
                <a:gd name="T11" fmla="*/ 619 h 619"/>
                <a:gd name="T12" fmla="*/ 1433 w 1516"/>
                <a:gd name="T13" fmla="*/ 619 h 619"/>
                <a:gd name="T14" fmla="*/ 1433 w 1516"/>
                <a:gd name="T15" fmla="*/ 102 h 619"/>
                <a:gd name="T16" fmla="*/ 1516 w 1516"/>
                <a:gd name="T17" fmla="*/ 102 h 619"/>
                <a:gd name="T18" fmla="*/ 1516 w 1516"/>
                <a:gd name="T19" fmla="*/ 0 h 619"/>
                <a:gd name="T20" fmla="*/ 1433 w 1516"/>
                <a:gd name="T21" fmla="*/ 0 h 619"/>
                <a:gd name="T22" fmla="*/ 1433 w 1516"/>
                <a:gd name="T23" fmla="*/ 0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16" h="619">
                  <a:moveTo>
                    <a:pt x="1433" y="0"/>
                  </a:moveTo>
                  <a:lnTo>
                    <a:pt x="83" y="0"/>
                  </a:lnTo>
                  <a:lnTo>
                    <a:pt x="0" y="0"/>
                  </a:lnTo>
                  <a:lnTo>
                    <a:pt x="0" y="102"/>
                  </a:lnTo>
                  <a:lnTo>
                    <a:pt x="83" y="102"/>
                  </a:lnTo>
                  <a:lnTo>
                    <a:pt x="83" y="619"/>
                  </a:lnTo>
                  <a:lnTo>
                    <a:pt x="1433" y="619"/>
                  </a:lnTo>
                  <a:lnTo>
                    <a:pt x="1433" y="102"/>
                  </a:lnTo>
                  <a:lnTo>
                    <a:pt x="1516" y="102"/>
                  </a:lnTo>
                  <a:lnTo>
                    <a:pt x="1516" y="0"/>
                  </a:lnTo>
                  <a:lnTo>
                    <a:pt x="1433" y="0"/>
                  </a:lnTo>
                  <a:lnTo>
                    <a:pt x="14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</p:grp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DEF1BF-7CE7-4DFC-B6ED-4AB1046CCD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82</a:t>
            </a:fld>
            <a:endParaRPr lang="ko-KR" altLang="en-US"/>
          </a:p>
        </p:txBody>
      </p:sp>
      <p:sp>
        <p:nvSpPr>
          <p:cNvPr id="39" name="화살표: 아래쪽 38">
            <a:extLst>
              <a:ext uri="{FF2B5EF4-FFF2-40B4-BE49-F238E27FC236}">
                <a16:creationId xmlns:a16="http://schemas.microsoft.com/office/drawing/2014/main" id="{A22D6534-7AAA-4014-9E74-2757B0DE32E3}"/>
              </a:ext>
            </a:extLst>
          </p:cNvPr>
          <p:cNvSpPr/>
          <p:nvPr/>
        </p:nvSpPr>
        <p:spPr>
          <a:xfrm>
            <a:off x="4172543" y="2579572"/>
            <a:ext cx="1560914" cy="847513"/>
          </a:xfrm>
          <a:prstGeom prst="downArrow">
            <a:avLst>
              <a:gd name="adj1" fmla="val 76850"/>
              <a:gd name="adj2" fmla="val 39507"/>
            </a:avLst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55592E8F-3031-4732-832C-25E7B9950739}"/>
              </a:ext>
            </a:extLst>
          </p:cNvPr>
          <p:cNvGrpSpPr/>
          <p:nvPr/>
        </p:nvGrpSpPr>
        <p:grpSpPr>
          <a:xfrm>
            <a:off x="417293" y="1482655"/>
            <a:ext cx="9071415" cy="1559131"/>
            <a:chOff x="414646" y="1482655"/>
            <a:chExt cx="9071415" cy="1559131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90B4C221-93AB-4BD5-B43F-1972BD47C57F}"/>
                </a:ext>
              </a:extLst>
            </p:cNvPr>
            <p:cNvGrpSpPr/>
            <p:nvPr/>
          </p:nvGrpSpPr>
          <p:grpSpPr>
            <a:xfrm>
              <a:off x="414646" y="1482655"/>
              <a:ext cx="4345090" cy="1559131"/>
              <a:chOff x="719446" y="1206430"/>
              <a:chExt cx="4345090" cy="1559131"/>
            </a:xfrm>
          </p:grpSpPr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3575386E-BE13-4024-AB8C-F595AA6DBC1F}"/>
                  </a:ext>
                </a:extLst>
              </p:cNvPr>
              <p:cNvSpPr txBox="1"/>
              <p:nvPr/>
            </p:nvSpPr>
            <p:spPr>
              <a:xfrm>
                <a:off x="852536" y="1325561"/>
                <a:ext cx="4212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2">
                      <a:lumMod val="50000"/>
                    </a:schemeClr>
                  </a:gs>
                  <a:gs pos="100000">
                    <a:srgbClr val="3C7496"/>
                  </a:gs>
                </a:gsLst>
                <a:lin ang="13200000" scaled="0"/>
                <a:tileRect/>
              </a:gradFill>
            </p:spPr>
            <p:txBody>
              <a:bodyPr wrap="square" lIns="216000" tIns="180000" rIns="216000" bIns="72000" anchor="ctr">
                <a:noAutofit/>
              </a:bodyPr>
              <a:lstStyle>
                <a:defPPr>
                  <a:defRPr lang="ko-KR"/>
                </a:defPPr>
                <a:lvl1pPr algn="ctr" latinLnBrk="0">
                  <a:spcAft>
                    <a:spcPts val="500"/>
                  </a:spcAft>
                  <a:buClr>
                    <a:srgbClr val="33A17D"/>
                  </a:buClr>
                  <a:defRPr sz="16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defRPr>
                </a:lvl1pPr>
              </a:lstStyle>
              <a:p>
                <a:pPr algn="l">
                  <a:spcAft>
                    <a:spcPts val="400"/>
                  </a:spcAft>
                </a:pPr>
                <a:r>
                  <a:rPr lang="ko-KR" altLang="en-US" sz="1800" dirty="0"/>
                  <a:t>각 공공기관은 소속 공직자에게 이해충돌 방지 등에 관한 내용을</a:t>
                </a:r>
                <a:r>
                  <a:rPr lang="ko-KR" altLang="en-US" sz="1800" dirty="0"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 </a:t>
                </a:r>
                <a:r>
                  <a:rPr lang="en-US" altLang="ko-KR" sz="1800" dirty="0"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/>
                </a:r>
                <a:br>
                  <a:rPr lang="en-US" altLang="ko-KR" sz="1800" dirty="0"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</a:br>
                <a:r>
                  <a:rPr lang="ko-KR" altLang="en-US" sz="1800" dirty="0"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매년 </a:t>
                </a:r>
                <a:r>
                  <a:rPr lang="en-US" altLang="ko-KR" sz="1800" dirty="0"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1</a:t>
                </a:r>
                <a:r>
                  <a:rPr lang="ko-KR" altLang="en-US" sz="1800" dirty="0"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회 이상 정기적으로 교육 실시</a:t>
                </a:r>
                <a:endParaRPr lang="en-US" altLang="ko-KR" sz="1800" dirty="0">
                  <a:solidFill>
                    <a:schemeClr val="accent4">
                      <a:lumMod val="40000"/>
                      <a:lumOff val="6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29" name="직각 삼각형 28">
                <a:extLst>
                  <a:ext uri="{FF2B5EF4-FFF2-40B4-BE49-F238E27FC236}">
                    <a16:creationId xmlns:a16="http://schemas.microsoft.com/office/drawing/2014/main" id="{28454780-D496-45D5-987B-8B0CCEBA6467}"/>
                  </a:ext>
                </a:extLst>
              </p:cNvPr>
              <p:cNvSpPr/>
              <p:nvPr/>
            </p:nvSpPr>
            <p:spPr>
              <a:xfrm rot="10800000">
                <a:off x="719447" y="1447276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30" name="직사각형 29">
                <a:extLst>
                  <a:ext uri="{FF2B5EF4-FFF2-40B4-BE49-F238E27FC236}">
                    <a16:creationId xmlns:a16="http://schemas.microsoft.com/office/drawing/2014/main" id="{AC6AACDA-8A70-4AC9-AA42-358FD5EE41F2}"/>
                  </a:ext>
                </a:extLst>
              </p:cNvPr>
              <p:cNvSpPr/>
              <p:nvPr/>
            </p:nvSpPr>
            <p:spPr>
              <a:xfrm>
                <a:off x="719446" y="1206430"/>
                <a:ext cx="691862" cy="241980"/>
              </a:xfrm>
              <a:prstGeom prst="rect">
                <a:avLst/>
              </a:prstGeom>
              <a:solidFill>
                <a:srgbClr val="3C7496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24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latin typeface="+mj-ea"/>
                  <a:ea typeface="+mj-ea"/>
                </a:endParaRPr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009C6E94-D0DF-443A-A3D7-4CB9B47B9F3C}"/>
                  </a:ext>
                </a:extLst>
              </p:cNvPr>
              <p:cNvSpPr/>
              <p:nvPr/>
            </p:nvSpPr>
            <p:spPr>
              <a:xfrm>
                <a:off x="1411308" y="1206430"/>
                <a:ext cx="1148270" cy="2419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r>
                  <a:rPr lang="ko-KR" altLang="en-US" sz="1100" b="1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교육 및 홍보 등</a:t>
                </a:r>
              </a:p>
            </p:txBody>
          </p:sp>
        </p:grp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19FBED34-98F2-49A6-88FA-B5F8B3F5B380}"/>
                </a:ext>
              </a:extLst>
            </p:cNvPr>
            <p:cNvGrpSpPr/>
            <p:nvPr/>
          </p:nvGrpSpPr>
          <p:grpSpPr>
            <a:xfrm>
              <a:off x="5140970" y="1482655"/>
              <a:ext cx="4345091" cy="1559131"/>
              <a:chOff x="728970" y="2275135"/>
              <a:chExt cx="4345091" cy="1559131"/>
            </a:xfrm>
          </p:grpSpPr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3575386E-BE13-4024-AB8C-F595AA6DBC1F}"/>
                  </a:ext>
                </a:extLst>
              </p:cNvPr>
              <p:cNvSpPr txBox="1"/>
              <p:nvPr/>
            </p:nvSpPr>
            <p:spPr>
              <a:xfrm>
                <a:off x="862061" y="2394266"/>
                <a:ext cx="4212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2">
                      <a:lumMod val="50000"/>
                    </a:schemeClr>
                  </a:gs>
                  <a:gs pos="100000">
                    <a:srgbClr val="3C7496"/>
                  </a:gs>
                </a:gsLst>
                <a:lin ang="13200000" scaled="0"/>
                <a:tileRect/>
              </a:gradFill>
            </p:spPr>
            <p:txBody>
              <a:bodyPr wrap="square" lIns="216000" tIns="180000" rIns="216000" bIns="72000" anchor="ctr">
                <a:noAutofit/>
              </a:bodyPr>
              <a:lstStyle>
                <a:defPPr>
                  <a:defRPr lang="ko-KR"/>
                </a:defPPr>
                <a:lvl1pPr algn="ctr" latinLnBrk="0">
                  <a:spcAft>
                    <a:spcPts val="500"/>
                  </a:spcAft>
                  <a:buClr>
                    <a:srgbClr val="33A17D"/>
                  </a:buClr>
                  <a:defRPr sz="1600" spc="-70">
                    <a:ln>
                      <a:solidFill>
                        <a:srgbClr val="41A77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</a:defRPr>
                </a:lvl1pPr>
              </a:lstStyle>
              <a:p>
                <a:pPr algn="l">
                  <a:spcAft>
                    <a:spcPts val="400"/>
                  </a:spcAft>
                </a:pPr>
                <a:r>
                  <a:rPr lang="ko-KR" altLang="en-US" sz="1800" dirty="0"/>
                  <a:t>각 공공기관은 소속 공직자 중에서 다음의 업무를 담당하는 </a:t>
                </a:r>
                <a:r>
                  <a:rPr lang="ko-KR" altLang="en-US" sz="1800" dirty="0"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에스코어 드림 6 Bold" panose="020B0703030302020204" pitchFamily="34" charset="-127"/>
                    <a:ea typeface="에스코어 드림 6 Bold" panose="020B0703030302020204" pitchFamily="34" charset="-127"/>
                  </a:rPr>
                  <a:t>이해충돌방지담당관을 지정</a:t>
                </a:r>
                <a:endParaRPr lang="en-US" altLang="ko-KR" sz="1800" dirty="0">
                  <a:solidFill>
                    <a:schemeClr val="accent4">
                      <a:lumMod val="40000"/>
                      <a:lumOff val="6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endParaRPr>
              </a:p>
            </p:txBody>
          </p:sp>
          <p:sp>
            <p:nvSpPr>
              <p:cNvPr id="61" name="직각 삼각형 60">
                <a:extLst>
                  <a:ext uri="{FF2B5EF4-FFF2-40B4-BE49-F238E27FC236}">
                    <a16:creationId xmlns:a16="http://schemas.microsoft.com/office/drawing/2014/main" id="{28454780-D496-45D5-987B-8B0CCEBA6467}"/>
                  </a:ext>
                </a:extLst>
              </p:cNvPr>
              <p:cNvSpPr/>
              <p:nvPr/>
            </p:nvSpPr>
            <p:spPr>
              <a:xfrm rot="10800000">
                <a:off x="728972" y="2514076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62" name="직사각형 61">
                <a:extLst>
                  <a:ext uri="{FF2B5EF4-FFF2-40B4-BE49-F238E27FC236}">
                    <a16:creationId xmlns:a16="http://schemas.microsoft.com/office/drawing/2014/main" id="{AC6AACDA-8A70-4AC9-AA42-358FD5EE41F2}"/>
                  </a:ext>
                </a:extLst>
              </p:cNvPr>
              <p:cNvSpPr/>
              <p:nvPr/>
            </p:nvSpPr>
            <p:spPr>
              <a:xfrm>
                <a:off x="728970" y="2275135"/>
                <a:ext cx="691200" cy="241980"/>
              </a:xfrm>
              <a:prstGeom prst="rect">
                <a:avLst/>
              </a:prstGeom>
              <a:solidFill>
                <a:srgbClr val="3C7496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25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latin typeface="+mj-ea"/>
                  <a:ea typeface="+mj-ea"/>
                </a:endParaRPr>
              </a:p>
            </p:txBody>
          </p:sp>
          <p:sp>
            <p:nvSpPr>
              <p:cNvPr id="63" name="직사각형 62">
                <a:extLst>
                  <a:ext uri="{FF2B5EF4-FFF2-40B4-BE49-F238E27FC236}">
                    <a16:creationId xmlns:a16="http://schemas.microsoft.com/office/drawing/2014/main" id="{009C6E94-D0DF-443A-A3D7-4CB9B47B9F3C}"/>
                  </a:ext>
                </a:extLst>
              </p:cNvPr>
              <p:cNvSpPr/>
              <p:nvPr/>
            </p:nvSpPr>
            <p:spPr>
              <a:xfrm>
                <a:off x="1420171" y="2275135"/>
                <a:ext cx="1813758" cy="2419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76717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이해충돌방지담당관의 지정</a:t>
                </a:r>
              </a:p>
            </p:txBody>
          </p:sp>
        </p:grp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64D14B8A-1116-4141-947B-8D429D613BE7}"/>
              </a:ext>
            </a:extLst>
          </p:cNvPr>
          <p:cNvGrpSpPr>
            <a:grpSpLocks noChangeAspect="1"/>
          </p:cNvGrpSpPr>
          <p:nvPr/>
        </p:nvGrpSpPr>
        <p:grpSpPr>
          <a:xfrm>
            <a:off x="8693836" y="2373426"/>
            <a:ext cx="613762" cy="677951"/>
            <a:chOff x="5431340" y="1190296"/>
            <a:chExt cx="825263" cy="911573"/>
          </a:xfrm>
          <a:solidFill>
            <a:schemeClr val="bg1"/>
          </a:solidFill>
        </p:grpSpPr>
        <p:sp>
          <p:nvSpPr>
            <p:cNvPr id="66" name="Freeform 69">
              <a:extLst>
                <a:ext uri="{FF2B5EF4-FFF2-40B4-BE49-F238E27FC236}">
                  <a16:creationId xmlns:a16="http://schemas.microsoft.com/office/drawing/2014/main" id="{46B4C0F6-73FC-43ED-B3E2-98FE3D7E0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9170" y="1304528"/>
              <a:ext cx="256349" cy="260449"/>
            </a:xfrm>
            <a:custGeom>
              <a:avLst/>
              <a:gdLst>
                <a:gd name="T0" fmla="*/ 114 w 228"/>
                <a:gd name="T1" fmla="*/ 228 h 228"/>
                <a:gd name="T2" fmla="*/ 114 w 228"/>
                <a:gd name="T3" fmla="*/ 228 h 228"/>
                <a:gd name="T4" fmla="*/ 136 w 228"/>
                <a:gd name="T5" fmla="*/ 224 h 228"/>
                <a:gd name="T6" fmla="*/ 158 w 228"/>
                <a:gd name="T7" fmla="*/ 218 h 228"/>
                <a:gd name="T8" fmla="*/ 178 w 228"/>
                <a:gd name="T9" fmla="*/ 208 h 228"/>
                <a:gd name="T10" fmla="*/ 194 w 228"/>
                <a:gd name="T11" fmla="*/ 194 h 228"/>
                <a:gd name="T12" fmla="*/ 208 w 228"/>
                <a:gd name="T13" fmla="*/ 176 h 228"/>
                <a:gd name="T14" fmla="*/ 218 w 228"/>
                <a:gd name="T15" fmla="*/ 158 h 228"/>
                <a:gd name="T16" fmla="*/ 226 w 228"/>
                <a:gd name="T17" fmla="*/ 136 h 228"/>
                <a:gd name="T18" fmla="*/ 228 w 228"/>
                <a:gd name="T19" fmla="*/ 114 h 228"/>
                <a:gd name="T20" fmla="*/ 228 w 228"/>
                <a:gd name="T21" fmla="*/ 114 h 228"/>
                <a:gd name="T22" fmla="*/ 226 w 228"/>
                <a:gd name="T23" fmla="*/ 90 h 228"/>
                <a:gd name="T24" fmla="*/ 218 w 228"/>
                <a:gd name="T25" fmla="*/ 68 h 228"/>
                <a:gd name="T26" fmla="*/ 208 w 228"/>
                <a:gd name="T27" fmla="*/ 50 h 228"/>
                <a:gd name="T28" fmla="*/ 194 w 228"/>
                <a:gd name="T29" fmla="*/ 32 h 228"/>
                <a:gd name="T30" fmla="*/ 178 w 228"/>
                <a:gd name="T31" fmla="*/ 18 h 228"/>
                <a:gd name="T32" fmla="*/ 158 w 228"/>
                <a:gd name="T33" fmla="*/ 8 h 228"/>
                <a:gd name="T34" fmla="*/ 136 w 228"/>
                <a:gd name="T35" fmla="*/ 2 h 228"/>
                <a:gd name="T36" fmla="*/ 114 w 228"/>
                <a:gd name="T37" fmla="*/ 0 h 228"/>
                <a:gd name="T38" fmla="*/ 114 w 228"/>
                <a:gd name="T39" fmla="*/ 0 h 228"/>
                <a:gd name="T40" fmla="*/ 90 w 228"/>
                <a:gd name="T41" fmla="*/ 2 h 228"/>
                <a:gd name="T42" fmla="*/ 70 w 228"/>
                <a:gd name="T43" fmla="*/ 8 h 228"/>
                <a:gd name="T44" fmla="*/ 50 w 228"/>
                <a:gd name="T45" fmla="*/ 18 h 228"/>
                <a:gd name="T46" fmla="*/ 34 w 228"/>
                <a:gd name="T47" fmla="*/ 32 h 228"/>
                <a:gd name="T48" fmla="*/ 20 w 228"/>
                <a:gd name="T49" fmla="*/ 50 h 228"/>
                <a:gd name="T50" fmla="*/ 8 w 228"/>
                <a:gd name="T51" fmla="*/ 68 h 228"/>
                <a:gd name="T52" fmla="*/ 2 w 228"/>
                <a:gd name="T53" fmla="*/ 90 h 228"/>
                <a:gd name="T54" fmla="*/ 0 w 228"/>
                <a:gd name="T55" fmla="*/ 114 h 228"/>
                <a:gd name="T56" fmla="*/ 0 w 228"/>
                <a:gd name="T57" fmla="*/ 114 h 228"/>
                <a:gd name="T58" fmla="*/ 2 w 228"/>
                <a:gd name="T59" fmla="*/ 136 h 228"/>
                <a:gd name="T60" fmla="*/ 8 w 228"/>
                <a:gd name="T61" fmla="*/ 158 h 228"/>
                <a:gd name="T62" fmla="*/ 20 w 228"/>
                <a:gd name="T63" fmla="*/ 176 h 228"/>
                <a:gd name="T64" fmla="*/ 34 w 228"/>
                <a:gd name="T65" fmla="*/ 194 h 228"/>
                <a:gd name="T66" fmla="*/ 50 w 228"/>
                <a:gd name="T67" fmla="*/ 208 h 228"/>
                <a:gd name="T68" fmla="*/ 70 w 228"/>
                <a:gd name="T69" fmla="*/ 218 h 228"/>
                <a:gd name="T70" fmla="*/ 90 w 228"/>
                <a:gd name="T71" fmla="*/ 224 h 228"/>
                <a:gd name="T72" fmla="*/ 114 w 228"/>
                <a:gd name="T73" fmla="*/ 228 h 228"/>
                <a:gd name="T74" fmla="*/ 114 w 228"/>
                <a:gd name="T75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8" h="228">
                  <a:moveTo>
                    <a:pt x="114" y="228"/>
                  </a:moveTo>
                  <a:lnTo>
                    <a:pt x="114" y="228"/>
                  </a:lnTo>
                  <a:lnTo>
                    <a:pt x="136" y="224"/>
                  </a:lnTo>
                  <a:lnTo>
                    <a:pt x="158" y="218"/>
                  </a:lnTo>
                  <a:lnTo>
                    <a:pt x="178" y="208"/>
                  </a:lnTo>
                  <a:lnTo>
                    <a:pt x="194" y="194"/>
                  </a:lnTo>
                  <a:lnTo>
                    <a:pt x="208" y="176"/>
                  </a:lnTo>
                  <a:lnTo>
                    <a:pt x="218" y="158"/>
                  </a:lnTo>
                  <a:lnTo>
                    <a:pt x="226" y="136"/>
                  </a:lnTo>
                  <a:lnTo>
                    <a:pt x="228" y="114"/>
                  </a:lnTo>
                  <a:lnTo>
                    <a:pt x="228" y="114"/>
                  </a:lnTo>
                  <a:lnTo>
                    <a:pt x="226" y="90"/>
                  </a:lnTo>
                  <a:lnTo>
                    <a:pt x="218" y="68"/>
                  </a:lnTo>
                  <a:lnTo>
                    <a:pt x="208" y="50"/>
                  </a:lnTo>
                  <a:lnTo>
                    <a:pt x="194" y="32"/>
                  </a:lnTo>
                  <a:lnTo>
                    <a:pt x="178" y="18"/>
                  </a:lnTo>
                  <a:lnTo>
                    <a:pt x="158" y="8"/>
                  </a:lnTo>
                  <a:lnTo>
                    <a:pt x="136" y="2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90" y="2"/>
                  </a:lnTo>
                  <a:lnTo>
                    <a:pt x="70" y="8"/>
                  </a:lnTo>
                  <a:lnTo>
                    <a:pt x="50" y="18"/>
                  </a:lnTo>
                  <a:lnTo>
                    <a:pt x="34" y="32"/>
                  </a:lnTo>
                  <a:lnTo>
                    <a:pt x="20" y="50"/>
                  </a:lnTo>
                  <a:lnTo>
                    <a:pt x="8" y="68"/>
                  </a:lnTo>
                  <a:lnTo>
                    <a:pt x="2" y="90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36"/>
                  </a:lnTo>
                  <a:lnTo>
                    <a:pt x="8" y="158"/>
                  </a:lnTo>
                  <a:lnTo>
                    <a:pt x="20" y="176"/>
                  </a:lnTo>
                  <a:lnTo>
                    <a:pt x="34" y="194"/>
                  </a:lnTo>
                  <a:lnTo>
                    <a:pt x="50" y="208"/>
                  </a:lnTo>
                  <a:lnTo>
                    <a:pt x="70" y="218"/>
                  </a:lnTo>
                  <a:lnTo>
                    <a:pt x="90" y="224"/>
                  </a:lnTo>
                  <a:lnTo>
                    <a:pt x="114" y="228"/>
                  </a:lnTo>
                  <a:lnTo>
                    <a:pt x="114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>
                <a:latin typeface="+mj-ea"/>
                <a:ea typeface="+mj-ea"/>
              </a:endParaRPr>
            </a:p>
          </p:txBody>
        </p:sp>
        <p:sp>
          <p:nvSpPr>
            <p:cNvPr id="67" name="Freeform 70">
              <a:extLst>
                <a:ext uri="{FF2B5EF4-FFF2-40B4-BE49-F238E27FC236}">
                  <a16:creationId xmlns:a16="http://schemas.microsoft.com/office/drawing/2014/main" id="{C8FDBB7C-76A8-46F5-8FD0-860684F3D8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31340" y="1594678"/>
              <a:ext cx="825263" cy="507191"/>
            </a:xfrm>
            <a:custGeom>
              <a:avLst/>
              <a:gdLst>
                <a:gd name="T0" fmla="*/ 192 w 734"/>
                <a:gd name="T1" fmla="*/ 344 h 444"/>
                <a:gd name="T2" fmla="*/ 90 w 734"/>
                <a:gd name="T3" fmla="*/ 372 h 444"/>
                <a:gd name="T4" fmla="*/ 66 w 734"/>
                <a:gd name="T5" fmla="*/ 376 h 444"/>
                <a:gd name="T6" fmla="*/ 52 w 734"/>
                <a:gd name="T7" fmla="*/ 376 h 444"/>
                <a:gd name="T8" fmla="*/ 30 w 734"/>
                <a:gd name="T9" fmla="*/ 366 h 444"/>
                <a:gd name="T10" fmla="*/ 12 w 734"/>
                <a:gd name="T11" fmla="*/ 348 h 444"/>
                <a:gd name="T12" fmla="*/ 2 w 734"/>
                <a:gd name="T13" fmla="*/ 324 h 444"/>
                <a:gd name="T14" fmla="*/ 0 w 734"/>
                <a:gd name="T15" fmla="*/ 312 h 444"/>
                <a:gd name="T16" fmla="*/ 4 w 734"/>
                <a:gd name="T17" fmla="*/ 292 h 444"/>
                <a:gd name="T18" fmla="*/ 12 w 734"/>
                <a:gd name="T19" fmla="*/ 276 h 444"/>
                <a:gd name="T20" fmla="*/ 174 w 734"/>
                <a:gd name="T21" fmla="*/ 52 h 444"/>
                <a:gd name="T22" fmla="*/ 198 w 734"/>
                <a:gd name="T23" fmla="*/ 26 h 444"/>
                <a:gd name="T24" fmla="*/ 222 w 734"/>
                <a:gd name="T25" fmla="*/ 10 h 444"/>
                <a:gd name="T26" fmla="*/ 250 w 734"/>
                <a:gd name="T27" fmla="*/ 2 h 444"/>
                <a:gd name="T28" fmla="*/ 466 w 734"/>
                <a:gd name="T29" fmla="*/ 0 h 444"/>
                <a:gd name="T30" fmla="*/ 484 w 734"/>
                <a:gd name="T31" fmla="*/ 2 h 444"/>
                <a:gd name="T32" fmla="*/ 514 w 734"/>
                <a:gd name="T33" fmla="*/ 10 h 444"/>
                <a:gd name="T34" fmla="*/ 536 w 734"/>
                <a:gd name="T35" fmla="*/ 26 h 444"/>
                <a:gd name="T36" fmla="*/ 560 w 734"/>
                <a:gd name="T37" fmla="*/ 52 h 444"/>
                <a:gd name="T38" fmla="*/ 722 w 734"/>
                <a:gd name="T39" fmla="*/ 276 h 444"/>
                <a:gd name="T40" fmla="*/ 732 w 734"/>
                <a:gd name="T41" fmla="*/ 292 h 444"/>
                <a:gd name="T42" fmla="*/ 734 w 734"/>
                <a:gd name="T43" fmla="*/ 312 h 444"/>
                <a:gd name="T44" fmla="*/ 732 w 734"/>
                <a:gd name="T45" fmla="*/ 324 h 444"/>
                <a:gd name="T46" fmla="*/ 722 w 734"/>
                <a:gd name="T47" fmla="*/ 348 h 444"/>
                <a:gd name="T48" fmla="*/ 706 w 734"/>
                <a:gd name="T49" fmla="*/ 366 h 444"/>
                <a:gd name="T50" fmla="*/ 682 w 734"/>
                <a:gd name="T51" fmla="*/ 376 h 444"/>
                <a:gd name="T52" fmla="*/ 670 w 734"/>
                <a:gd name="T53" fmla="*/ 376 h 444"/>
                <a:gd name="T54" fmla="*/ 646 w 734"/>
                <a:gd name="T55" fmla="*/ 372 h 444"/>
                <a:gd name="T56" fmla="*/ 544 w 734"/>
                <a:gd name="T57" fmla="*/ 444 h 444"/>
                <a:gd name="T58" fmla="*/ 368 w 734"/>
                <a:gd name="T59" fmla="*/ 374 h 444"/>
                <a:gd name="T60" fmla="*/ 498 w 734"/>
                <a:gd name="T61" fmla="*/ 330 h 444"/>
                <a:gd name="T62" fmla="*/ 496 w 734"/>
                <a:gd name="T63" fmla="*/ 330 h 444"/>
                <a:gd name="T64" fmla="*/ 468 w 734"/>
                <a:gd name="T65" fmla="*/ 316 h 444"/>
                <a:gd name="T66" fmla="*/ 450 w 734"/>
                <a:gd name="T67" fmla="*/ 296 h 444"/>
                <a:gd name="T68" fmla="*/ 444 w 734"/>
                <a:gd name="T69" fmla="*/ 274 h 444"/>
                <a:gd name="T70" fmla="*/ 446 w 734"/>
                <a:gd name="T71" fmla="*/ 250 h 444"/>
                <a:gd name="T72" fmla="*/ 456 w 734"/>
                <a:gd name="T73" fmla="*/ 230 h 444"/>
                <a:gd name="T74" fmla="*/ 474 w 734"/>
                <a:gd name="T75" fmla="*/ 214 h 444"/>
                <a:gd name="T76" fmla="*/ 500 w 734"/>
                <a:gd name="T77" fmla="*/ 206 h 444"/>
                <a:gd name="T78" fmla="*/ 532 w 734"/>
                <a:gd name="T79" fmla="*/ 210 h 444"/>
                <a:gd name="T80" fmla="*/ 544 w 734"/>
                <a:gd name="T81" fmla="*/ 78 h 444"/>
                <a:gd name="T82" fmla="*/ 192 w 734"/>
                <a:gd name="T83" fmla="*/ 78 h 444"/>
                <a:gd name="T84" fmla="*/ 204 w 734"/>
                <a:gd name="T85" fmla="*/ 210 h 444"/>
                <a:gd name="T86" fmla="*/ 220 w 734"/>
                <a:gd name="T87" fmla="*/ 206 h 444"/>
                <a:gd name="T88" fmla="*/ 248 w 734"/>
                <a:gd name="T89" fmla="*/ 208 h 444"/>
                <a:gd name="T90" fmla="*/ 270 w 734"/>
                <a:gd name="T91" fmla="*/ 220 h 444"/>
                <a:gd name="T92" fmla="*/ 284 w 734"/>
                <a:gd name="T93" fmla="*/ 240 h 444"/>
                <a:gd name="T94" fmla="*/ 292 w 734"/>
                <a:gd name="T95" fmla="*/ 262 h 444"/>
                <a:gd name="T96" fmla="*/ 290 w 734"/>
                <a:gd name="T97" fmla="*/ 284 h 444"/>
                <a:gd name="T98" fmla="*/ 278 w 734"/>
                <a:gd name="T99" fmla="*/ 306 h 444"/>
                <a:gd name="T100" fmla="*/ 254 w 734"/>
                <a:gd name="T101" fmla="*/ 324 h 444"/>
                <a:gd name="T102" fmla="*/ 236 w 734"/>
                <a:gd name="T103" fmla="*/ 330 h 444"/>
                <a:gd name="T104" fmla="*/ 368 w 734"/>
                <a:gd name="T105" fmla="*/ 374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34" h="444">
                  <a:moveTo>
                    <a:pt x="192" y="444"/>
                  </a:moveTo>
                  <a:lnTo>
                    <a:pt x="192" y="344"/>
                  </a:lnTo>
                  <a:lnTo>
                    <a:pt x="90" y="372"/>
                  </a:lnTo>
                  <a:lnTo>
                    <a:pt x="90" y="372"/>
                  </a:lnTo>
                  <a:lnTo>
                    <a:pt x="78" y="376"/>
                  </a:lnTo>
                  <a:lnTo>
                    <a:pt x="66" y="376"/>
                  </a:lnTo>
                  <a:lnTo>
                    <a:pt x="66" y="376"/>
                  </a:lnTo>
                  <a:lnTo>
                    <a:pt x="52" y="376"/>
                  </a:lnTo>
                  <a:lnTo>
                    <a:pt x="40" y="372"/>
                  </a:lnTo>
                  <a:lnTo>
                    <a:pt x="30" y="366"/>
                  </a:lnTo>
                  <a:lnTo>
                    <a:pt x="20" y="358"/>
                  </a:lnTo>
                  <a:lnTo>
                    <a:pt x="12" y="348"/>
                  </a:lnTo>
                  <a:lnTo>
                    <a:pt x="6" y="336"/>
                  </a:lnTo>
                  <a:lnTo>
                    <a:pt x="2" y="324"/>
                  </a:lnTo>
                  <a:lnTo>
                    <a:pt x="0" y="312"/>
                  </a:lnTo>
                  <a:lnTo>
                    <a:pt x="0" y="312"/>
                  </a:lnTo>
                  <a:lnTo>
                    <a:pt x="2" y="302"/>
                  </a:lnTo>
                  <a:lnTo>
                    <a:pt x="4" y="292"/>
                  </a:lnTo>
                  <a:lnTo>
                    <a:pt x="8" y="284"/>
                  </a:lnTo>
                  <a:lnTo>
                    <a:pt x="12" y="276"/>
                  </a:lnTo>
                  <a:lnTo>
                    <a:pt x="174" y="52"/>
                  </a:lnTo>
                  <a:lnTo>
                    <a:pt x="174" y="52"/>
                  </a:lnTo>
                  <a:lnTo>
                    <a:pt x="190" y="34"/>
                  </a:lnTo>
                  <a:lnTo>
                    <a:pt x="198" y="26"/>
                  </a:lnTo>
                  <a:lnTo>
                    <a:pt x="210" y="18"/>
                  </a:lnTo>
                  <a:lnTo>
                    <a:pt x="222" y="10"/>
                  </a:lnTo>
                  <a:lnTo>
                    <a:pt x="234" y="6"/>
                  </a:lnTo>
                  <a:lnTo>
                    <a:pt x="250" y="2"/>
                  </a:lnTo>
                  <a:lnTo>
                    <a:pt x="270" y="0"/>
                  </a:lnTo>
                  <a:lnTo>
                    <a:pt x="466" y="0"/>
                  </a:lnTo>
                  <a:lnTo>
                    <a:pt x="466" y="0"/>
                  </a:lnTo>
                  <a:lnTo>
                    <a:pt x="484" y="2"/>
                  </a:lnTo>
                  <a:lnTo>
                    <a:pt x="500" y="6"/>
                  </a:lnTo>
                  <a:lnTo>
                    <a:pt x="514" y="10"/>
                  </a:lnTo>
                  <a:lnTo>
                    <a:pt x="526" y="18"/>
                  </a:lnTo>
                  <a:lnTo>
                    <a:pt x="536" y="26"/>
                  </a:lnTo>
                  <a:lnTo>
                    <a:pt x="546" y="34"/>
                  </a:lnTo>
                  <a:lnTo>
                    <a:pt x="560" y="52"/>
                  </a:lnTo>
                  <a:lnTo>
                    <a:pt x="722" y="276"/>
                  </a:lnTo>
                  <a:lnTo>
                    <a:pt x="722" y="276"/>
                  </a:lnTo>
                  <a:lnTo>
                    <a:pt x="728" y="284"/>
                  </a:lnTo>
                  <a:lnTo>
                    <a:pt x="732" y="292"/>
                  </a:lnTo>
                  <a:lnTo>
                    <a:pt x="734" y="302"/>
                  </a:lnTo>
                  <a:lnTo>
                    <a:pt x="734" y="312"/>
                  </a:lnTo>
                  <a:lnTo>
                    <a:pt x="734" y="312"/>
                  </a:lnTo>
                  <a:lnTo>
                    <a:pt x="732" y="324"/>
                  </a:lnTo>
                  <a:lnTo>
                    <a:pt x="728" y="336"/>
                  </a:lnTo>
                  <a:lnTo>
                    <a:pt x="722" y="348"/>
                  </a:lnTo>
                  <a:lnTo>
                    <a:pt x="716" y="358"/>
                  </a:lnTo>
                  <a:lnTo>
                    <a:pt x="706" y="366"/>
                  </a:lnTo>
                  <a:lnTo>
                    <a:pt x="694" y="372"/>
                  </a:lnTo>
                  <a:lnTo>
                    <a:pt x="682" y="376"/>
                  </a:lnTo>
                  <a:lnTo>
                    <a:pt x="670" y="376"/>
                  </a:lnTo>
                  <a:lnTo>
                    <a:pt x="670" y="376"/>
                  </a:lnTo>
                  <a:lnTo>
                    <a:pt x="656" y="376"/>
                  </a:lnTo>
                  <a:lnTo>
                    <a:pt x="646" y="372"/>
                  </a:lnTo>
                  <a:lnTo>
                    <a:pt x="544" y="344"/>
                  </a:lnTo>
                  <a:lnTo>
                    <a:pt x="544" y="444"/>
                  </a:lnTo>
                  <a:lnTo>
                    <a:pt x="192" y="444"/>
                  </a:lnTo>
                  <a:close/>
                  <a:moveTo>
                    <a:pt x="368" y="374"/>
                  </a:moveTo>
                  <a:lnTo>
                    <a:pt x="368" y="374"/>
                  </a:lnTo>
                  <a:lnTo>
                    <a:pt x="498" y="330"/>
                  </a:lnTo>
                  <a:lnTo>
                    <a:pt x="496" y="330"/>
                  </a:lnTo>
                  <a:lnTo>
                    <a:pt x="496" y="330"/>
                  </a:lnTo>
                  <a:lnTo>
                    <a:pt x="480" y="324"/>
                  </a:lnTo>
                  <a:lnTo>
                    <a:pt x="468" y="316"/>
                  </a:lnTo>
                  <a:lnTo>
                    <a:pt x="458" y="306"/>
                  </a:lnTo>
                  <a:lnTo>
                    <a:pt x="450" y="296"/>
                  </a:lnTo>
                  <a:lnTo>
                    <a:pt x="446" y="284"/>
                  </a:lnTo>
                  <a:lnTo>
                    <a:pt x="444" y="274"/>
                  </a:lnTo>
                  <a:lnTo>
                    <a:pt x="444" y="262"/>
                  </a:lnTo>
                  <a:lnTo>
                    <a:pt x="446" y="250"/>
                  </a:lnTo>
                  <a:lnTo>
                    <a:pt x="450" y="240"/>
                  </a:lnTo>
                  <a:lnTo>
                    <a:pt x="456" y="230"/>
                  </a:lnTo>
                  <a:lnTo>
                    <a:pt x="464" y="220"/>
                  </a:lnTo>
                  <a:lnTo>
                    <a:pt x="474" y="214"/>
                  </a:lnTo>
                  <a:lnTo>
                    <a:pt x="486" y="208"/>
                  </a:lnTo>
                  <a:lnTo>
                    <a:pt x="500" y="206"/>
                  </a:lnTo>
                  <a:lnTo>
                    <a:pt x="514" y="206"/>
                  </a:lnTo>
                  <a:lnTo>
                    <a:pt x="532" y="210"/>
                  </a:lnTo>
                  <a:lnTo>
                    <a:pt x="544" y="214"/>
                  </a:lnTo>
                  <a:lnTo>
                    <a:pt x="544" y="78"/>
                  </a:lnTo>
                  <a:lnTo>
                    <a:pt x="368" y="136"/>
                  </a:lnTo>
                  <a:lnTo>
                    <a:pt x="192" y="78"/>
                  </a:lnTo>
                  <a:lnTo>
                    <a:pt x="192" y="214"/>
                  </a:lnTo>
                  <a:lnTo>
                    <a:pt x="204" y="210"/>
                  </a:lnTo>
                  <a:lnTo>
                    <a:pt x="204" y="210"/>
                  </a:lnTo>
                  <a:lnTo>
                    <a:pt x="220" y="206"/>
                  </a:lnTo>
                  <a:lnTo>
                    <a:pt x="234" y="206"/>
                  </a:lnTo>
                  <a:lnTo>
                    <a:pt x="248" y="208"/>
                  </a:lnTo>
                  <a:lnTo>
                    <a:pt x="260" y="214"/>
                  </a:lnTo>
                  <a:lnTo>
                    <a:pt x="270" y="220"/>
                  </a:lnTo>
                  <a:lnTo>
                    <a:pt x="278" y="230"/>
                  </a:lnTo>
                  <a:lnTo>
                    <a:pt x="284" y="240"/>
                  </a:lnTo>
                  <a:lnTo>
                    <a:pt x="290" y="250"/>
                  </a:lnTo>
                  <a:lnTo>
                    <a:pt x="292" y="262"/>
                  </a:lnTo>
                  <a:lnTo>
                    <a:pt x="292" y="274"/>
                  </a:lnTo>
                  <a:lnTo>
                    <a:pt x="290" y="284"/>
                  </a:lnTo>
                  <a:lnTo>
                    <a:pt x="284" y="296"/>
                  </a:lnTo>
                  <a:lnTo>
                    <a:pt x="278" y="306"/>
                  </a:lnTo>
                  <a:lnTo>
                    <a:pt x="268" y="316"/>
                  </a:lnTo>
                  <a:lnTo>
                    <a:pt x="254" y="324"/>
                  </a:lnTo>
                  <a:lnTo>
                    <a:pt x="238" y="330"/>
                  </a:lnTo>
                  <a:lnTo>
                    <a:pt x="236" y="330"/>
                  </a:lnTo>
                  <a:lnTo>
                    <a:pt x="368" y="374"/>
                  </a:lnTo>
                  <a:lnTo>
                    <a:pt x="368" y="3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>
                <a:latin typeface="+mj-ea"/>
                <a:ea typeface="+mj-ea"/>
              </a:endParaRPr>
            </a:p>
          </p:txBody>
        </p:sp>
        <p:sp>
          <p:nvSpPr>
            <p:cNvPr id="68" name="Freeform 71">
              <a:extLst>
                <a:ext uri="{FF2B5EF4-FFF2-40B4-BE49-F238E27FC236}">
                  <a16:creationId xmlns:a16="http://schemas.microsoft.com/office/drawing/2014/main" id="{1803E49E-E2F2-4DA2-8E60-BBB8BCF237D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3535" y="1512431"/>
              <a:ext cx="62963" cy="22847"/>
            </a:xfrm>
            <a:custGeom>
              <a:avLst/>
              <a:gdLst>
                <a:gd name="T0" fmla="*/ 4 w 56"/>
                <a:gd name="T1" fmla="*/ 6 h 20"/>
                <a:gd name="T2" fmla="*/ 4 w 56"/>
                <a:gd name="T3" fmla="*/ 6 h 20"/>
                <a:gd name="T4" fmla="*/ 8 w 56"/>
                <a:gd name="T5" fmla="*/ 10 h 20"/>
                <a:gd name="T6" fmla="*/ 14 w 56"/>
                <a:gd name="T7" fmla="*/ 16 h 20"/>
                <a:gd name="T8" fmla="*/ 20 w 56"/>
                <a:gd name="T9" fmla="*/ 18 h 20"/>
                <a:gd name="T10" fmla="*/ 28 w 56"/>
                <a:gd name="T11" fmla="*/ 20 h 20"/>
                <a:gd name="T12" fmla="*/ 28 w 56"/>
                <a:gd name="T13" fmla="*/ 20 h 20"/>
                <a:gd name="T14" fmla="*/ 28 w 56"/>
                <a:gd name="T15" fmla="*/ 20 h 20"/>
                <a:gd name="T16" fmla="*/ 36 w 56"/>
                <a:gd name="T17" fmla="*/ 18 h 20"/>
                <a:gd name="T18" fmla="*/ 44 w 56"/>
                <a:gd name="T19" fmla="*/ 16 h 20"/>
                <a:gd name="T20" fmla="*/ 50 w 56"/>
                <a:gd name="T21" fmla="*/ 10 h 20"/>
                <a:gd name="T22" fmla="*/ 54 w 56"/>
                <a:gd name="T23" fmla="*/ 6 h 20"/>
                <a:gd name="T24" fmla="*/ 56 w 56"/>
                <a:gd name="T25" fmla="*/ 0 h 20"/>
                <a:gd name="T26" fmla="*/ 0 w 56"/>
                <a:gd name="T27" fmla="*/ 0 h 20"/>
                <a:gd name="T28" fmla="*/ 4 w 56"/>
                <a:gd name="T29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20">
                  <a:moveTo>
                    <a:pt x="4" y="6"/>
                  </a:moveTo>
                  <a:lnTo>
                    <a:pt x="4" y="6"/>
                  </a:lnTo>
                  <a:lnTo>
                    <a:pt x="8" y="10"/>
                  </a:lnTo>
                  <a:lnTo>
                    <a:pt x="14" y="16"/>
                  </a:lnTo>
                  <a:lnTo>
                    <a:pt x="20" y="18"/>
                  </a:lnTo>
                  <a:lnTo>
                    <a:pt x="28" y="20"/>
                  </a:lnTo>
                  <a:lnTo>
                    <a:pt x="28" y="20"/>
                  </a:lnTo>
                  <a:lnTo>
                    <a:pt x="28" y="20"/>
                  </a:lnTo>
                  <a:lnTo>
                    <a:pt x="36" y="18"/>
                  </a:lnTo>
                  <a:lnTo>
                    <a:pt x="44" y="16"/>
                  </a:lnTo>
                  <a:lnTo>
                    <a:pt x="50" y="10"/>
                  </a:lnTo>
                  <a:lnTo>
                    <a:pt x="54" y="6"/>
                  </a:lnTo>
                  <a:lnTo>
                    <a:pt x="56" y="0"/>
                  </a:lnTo>
                  <a:lnTo>
                    <a:pt x="0" y="0"/>
                  </a:lnTo>
                  <a:lnTo>
                    <a:pt x="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>
                <a:latin typeface="+mj-ea"/>
                <a:ea typeface="+mj-ea"/>
              </a:endParaRPr>
            </a:p>
          </p:txBody>
        </p:sp>
        <p:sp>
          <p:nvSpPr>
            <p:cNvPr id="69" name="Freeform 72">
              <a:extLst>
                <a:ext uri="{FF2B5EF4-FFF2-40B4-BE49-F238E27FC236}">
                  <a16:creationId xmlns:a16="http://schemas.microsoft.com/office/drawing/2014/main" id="{F92E294B-6A30-4AD2-8BA6-5744828A2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0043" y="1473592"/>
              <a:ext cx="92195" cy="25131"/>
            </a:xfrm>
            <a:custGeom>
              <a:avLst/>
              <a:gdLst>
                <a:gd name="T0" fmla="*/ 70 w 82"/>
                <a:gd name="T1" fmla="*/ 0 h 22"/>
                <a:gd name="T2" fmla="*/ 10 w 82"/>
                <a:gd name="T3" fmla="*/ 0 h 22"/>
                <a:gd name="T4" fmla="*/ 10 w 82"/>
                <a:gd name="T5" fmla="*/ 0 h 22"/>
                <a:gd name="T6" fmla="*/ 6 w 82"/>
                <a:gd name="T7" fmla="*/ 2 h 22"/>
                <a:gd name="T8" fmla="*/ 2 w 82"/>
                <a:gd name="T9" fmla="*/ 4 h 22"/>
                <a:gd name="T10" fmla="*/ 2 w 82"/>
                <a:gd name="T11" fmla="*/ 4 h 22"/>
                <a:gd name="T12" fmla="*/ 0 w 82"/>
                <a:gd name="T13" fmla="*/ 6 h 22"/>
                <a:gd name="T14" fmla="*/ 0 w 82"/>
                <a:gd name="T15" fmla="*/ 10 h 22"/>
                <a:gd name="T16" fmla="*/ 0 w 82"/>
                <a:gd name="T17" fmla="*/ 10 h 22"/>
                <a:gd name="T18" fmla="*/ 0 w 82"/>
                <a:gd name="T19" fmla="*/ 16 h 22"/>
                <a:gd name="T20" fmla="*/ 2 w 82"/>
                <a:gd name="T21" fmla="*/ 18 h 22"/>
                <a:gd name="T22" fmla="*/ 2 w 82"/>
                <a:gd name="T23" fmla="*/ 18 h 22"/>
                <a:gd name="T24" fmla="*/ 6 w 82"/>
                <a:gd name="T25" fmla="*/ 20 h 22"/>
                <a:gd name="T26" fmla="*/ 10 w 82"/>
                <a:gd name="T27" fmla="*/ 22 h 22"/>
                <a:gd name="T28" fmla="*/ 70 w 82"/>
                <a:gd name="T29" fmla="*/ 22 h 22"/>
                <a:gd name="T30" fmla="*/ 70 w 82"/>
                <a:gd name="T31" fmla="*/ 22 h 22"/>
                <a:gd name="T32" fmla="*/ 76 w 82"/>
                <a:gd name="T33" fmla="*/ 20 h 22"/>
                <a:gd name="T34" fmla="*/ 78 w 82"/>
                <a:gd name="T35" fmla="*/ 18 h 22"/>
                <a:gd name="T36" fmla="*/ 80 w 82"/>
                <a:gd name="T37" fmla="*/ 16 h 22"/>
                <a:gd name="T38" fmla="*/ 82 w 82"/>
                <a:gd name="T39" fmla="*/ 10 h 22"/>
                <a:gd name="T40" fmla="*/ 82 w 82"/>
                <a:gd name="T41" fmla="*/ 10 h 22"/>
                <a:gd name="T42" fmla="*/ 80 w 82"/>
                <a:gd name="T43" fmla="*/ 6 h 22"/>
                <a:gd name="T44" fmla="*/ 78 w 82"/>
                <a:gd name="T45" fmla="*/ 4 h 22"/>
                <a:gd name="T46" fmla="*/ 76 w 82"/>
                <a:gd name="T47" fmla="*/ 0 h 22"/>
                <a:gd name="T48" fmla="*/ 70 w 82"/>
                <a:gd name="T49" fmla="*/ 0 h 22"/>
                <a:gd name="T50" fmla="*/ 70 w 82"/>
                <a:gd name="T5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" h="22">
                  <a:moveTo>
                    <a:pt x="70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70" y="22"/>
                  </a:lnTo>
                  <a:lnTo>
                    <a:pt x="70" y="22"/>
                  </a:lnTo>
                  <a:lnTo>
                    <a:pt x="76" y="20"/>
                  </a:lnTo>
                  <a:lnTo>
                    <a:pt x="78" y="18"/>
                  </a:lnTo>
                  <a:lnTo>
                    <a:pt x="80" y="16"/>
                  </a:lnTo>
                  <a:lnTo>
                    <a:pt x="82" y="10"/>
                  </a:lnTo>
                  <a:lnTo>
                    <a:pt x="82" y="10"/>
                  </a:lnTo>
                  <a:lnTo>
                    <a:pt x="80" y="6"/>
                  </a:lnTo>
                  <a:lnTo>
                    <a:pt x="78" y="4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>
                <a:latin typeface="+mj-ea"/>
                <a:ea typeface="+mj-ea"/>
              </a:endParaRPr>
            </a:p>
          </p:txBody>
        </p:sp>
        <p:sp>
          <p:nvSpPr>
            <p:cNvPr id="70" name="Freeform 73">
              <a:extLst>
                <a:ext uri="{FF2B5EF4-FFF2-40B4-BE49-F238E27FC236}">
                  <a16:creationId xmlns:a16="http://schemas.microsoft.com/office/drawing/2014/main" id="{0A577D9B-D70C-4944-99CC-DAFCA0C4B1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1049" y="1437038"/>
              <a:ext cx="110185" cy="25131"/>
            </a:xfrm>
            <a:custGeom>
              <a:avLst/>
              <a:gdLst>
                <a:gd name="T0" fmla="*/ 88 w 98"/>
                <a:gd name="T1" fmla="*/ 0 h 22"/>
                <a:gd name="T2" fmla="*/ 10 w 98"/>
                <a:gd name="T3" fmla="*/ 0 h 22"/>
                <a:gd name="T4" fmla="*/ 10 w 98"/>
                <a:gd name="T5" fmla="*/ 0 h 22"/>
                <a:gd name="T6" fmla="*/ 6 w 98"/>
                <a:gd name="T7" fmla="*/ 2 h 22"/>
                <a:gd name="T8" fmla="*/ 2 w 98"/>
                <a:gd name="T9" fmla="*/ 4 h 22"/>
                <a:gd name="T10" fmla="*/ 0 w 98"/>
                <a:gd name="T11" fmla="*/ 6 h 22"/>
                <a:gd name="T12" fmla="*/ 0 w 98"/>
                <a:gd name="T13" fmla="*/ 12 h 22"/>
                <a:gd name="T14" fmla="*/ 0 w 98"/>
                <a:gd name="T15" fmla="*/ 12 h 22"/>
                <a:gd name="T16" fmla="*/ 0 w 98"/>
                <a:gd name="T17" fmla="*/ 16 h 22"/>
                <a:gd name="T18" fmla="*/ 2 w 98"/>
                <a:gd name="T19" fmla="*/ 20 h 22"/>
                <a:gd name="T20" fmla="*/ 6 w 98"/>
                <a:gd name="T21" fmla="*/ 22 h 22"/>
                <a:gd name="T22" fmla="*/ 10 w 98"/>
                <a:gd name="T23" fmla="*/ 22 h 22"/>
                <a:gd name="T24" fmla="*/ 88 w 98"/>
                <a:gd name="T25" fmla="*/ 22 h 22"/>
                <a:gd name="T26" fmla="*/ 88 w 98"/>
                <a:gd name="T27" fmla="*/ 22 h 22"/>
                <a:gd name="T28" fmla="*/ 92 w 98"/>
                <a:gd name="T29" fmla="*/ 22 h 22"/>
                <a:gd name="T30" fmla="*/ 94 w 98"/>
                <a:gd name="T31" fmla="*/ 20 h 22"/>
                <a:gd name="T32" fmla="*/ 96 w 98"/>
                <a:gd name="T33" fmla="*/ 16 h 22"/>
                <a:gd name="T34" fmla="*/ 98 w 98"/>
                <a:gd name="T35" fmla="*/ 12 h 22"/>
                <a:gd name="T36" fmla="*/ 98 w 98"/>
                <a:gd name="T37" fmla="*/ 12 h 22"/>
                <a:gd name="T38" fmla="*/ 96 w 98"/>
                <a:gd name="T39" fmla="*/ 8 h 22"/>
                <a:gd name="T40" fmla="*/ 94 w 98"/>
                <a:gd name="T41" fmla="*/ 4 h 22"/>
                <a:gd name="T42" fmla="*/ 94 w 98"/>
                <a:gd name="T43" fmla="*/ 4 h 22"/>
                <a:gd name="T44" fmla="*/ 92 w 98"/>
                <a:gd name="T45" fmla="*/ 2 h 22"/>
                <a:gd name="T46" fmla="*/ 88 w 98"/>
                <a:gd name="T47" fmla="*/ 0 h 22"/>
                <a:gd name="T48" fmla="*/ 88 w 98"/>
                <a:gd name="T4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8" h="22">
                  <a:moveTo>
                    <a:pt x="88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2"/>
                  </a:lnTo>
                  <a:lnTo>
                    <a:pt x="88" y="22"/>
                  </a:lnTo>
                  <a:lnTo>
                    <a:pt x="88" y="22"/>
                  </a:lnTo>
                  <a:lnTo>
                    <a:pt x="92" y="22"/>
                  </a:lnTo>
                  <a:lnTo>
                    <a:pt x="94" y="20"/>
                  </a:lnTo>
                  <a:lnTo>
                    <a:pt x="96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6" y="8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92" y="2"/>
                  </a:lnTo>
                  <a:lnTo>
                    <a:pt x="88" y="0"/>
                  </a:lnTo>
                  <a:lnTo>
                    <a:pt x="8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>
                <a:latin typeface="+mj-ea"/>
                <a:ea typeface="+mj-ea"/>
              </a:endParaRPr>
            </a:p>
          </p:txBody>
        </p:sp>
        <p:sp>
          <p:nvSpPr>
            <p:cNvPr id="71" name="Freeform 74">
              <a:extLst>
                <a:ext uri="{FF2B5EF4-FFF2-40B4-BE49-F238E27FC236}">
                  <a16:creationId xmlns:a16="http://schemas.microsoft.com/office/drawing/2014/main" id="{424BA603-2E9F-4029-9BE0-084CF41D02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49329" y="1190296"/>
              <a:ext cx="215873" cy="242172"/>
            </a:xfrm>
            <a:custGeom>
              <a:avLst/>
              <a:gdLst>
                <a:gd name="T0" fmla="*/ 164 w 192"/>
                <a:gd name="T1" fmla="*/ 28 h 212"/>
                <a:gd name="T2" fmla="*/ 134 w 192"/>
                <a:gd name="T3" fmla="*/ 6 h 212"/>
                <a:gd name="T4" fmla="*/ 96 w 192"/>
                <a:gd name="T5" fmla="*/ 0 h 212"/>
                <a:gd name="T6" fmla="*/ 76 w 192"/>
                <a:gd name="T7" fmla="*/ 2 h 212"/>
                <a:gd name="T8" fmla="*/ 42 w 192"/>
                <a:gd name="T9" fmla="*/ 16 h 212"/>
                <a:gd name="T10" fmla="*/ 16 w 192"/>
                <a:gd name="T11" fmla="*/ 42 h 212"/>
                <a:gd name="T12" fmla="*/ 2 w 192"/>
                <a:gd name="T13" fmla="*/ 76 h 212"/>
                <a:gd name="T14" fmla="*/ 0 w 192"/>
                <a:gd name="T15" fmla="*/ 96 h 212"/>
                <a:gd name="T16" fmla="*/ 8 w 192"/>
                <a:gd name="T17" fmla="*/ 134 h 212"/>
                <a:gd name="T18" fmla="*/ 30 w 192"/>
                <a:gd name="T19" fmla="*/ 164 h 212"/>
                <a:gd name="T20" fmla="*/ 32 w 192"/>
                <a:gd name="T21" fmla="*/ 170 h 212"/>
                <a:gd name="T22" fmla="*/ 36 w 192"/>
                <a:gd name="T23" fmla="*/ 186 h 212"/>
                <a:gd name="T24" fmla="*/ 38 w 192"/>
                <a:gd name="T25" fmla="*/ 200 h 212"/>
                <a:gd name="T26" fmla="*/ 42 w 192"/>
                <a:gd name="T27" fmla="*/ 210 h 212"/>
                <a:gd name="T28" fmla="*/ 52 w 192"/>
                <a:gd name="T29" fmla="*/ 212 h 212"/>
                <a:gd name="T30" fmla="*/ 52 w 192"/>
                <a:gd name="T31" fmla="*/ 212 h 212"/>
                <a:gd name="T32" fmla="*/ 56 w 192"/>
                <a:gd name="T33" fmla="*/ 212 h 212"/>
                <a:gd name="T34" fmla="*/ 60 w 192"/>
                <a:gd name="T35" fmla="*/ 208 h 212"/>
                <a:gd name="T36" fmla="*/ 64 w 192"/>
                <a:gd name="T37" fmla="*/ 200 h 212"/>
                <a:gd name="T38" fmla="*/ 62 w 192"/>
                <a:gd name="T39" fmla="*/ 182 h 212"/>
                <a:gd name="T40" fmla="*/ 54 w 192"/>
                <a:gd name="T41" fmla="*/ 156 h 212"/>
                <a:gd name="T42" fmla="*/ 48 w 192"/>
                <a:gd name="T43" fmla="*/ 148 h 212"/>
                <a:gd name="T44" fmla="*/ 32 w 192"/>
                <a:gd name="T45" fmla="*/ 124 h 212"/>
                <a:gd name="T46" fmla="*/ 26 w 192"/>
                <a:gd name="T47" fmla="*/ 96 h 212"/>
                <a:gd name="T48" fmla="*/ 26 w 192"/>
                <a:gd name="T49" fmla="*/ 82 h 212"/>
                <a:gd name="T50" fmla="*/ 38 w 192"/>
                <a:gd name="T51" fmla="*/ 56 h 212"/>
                <a:gd name="T52" fmla="*/ 56 w 192"/>
                <a:gd name="T53" fmla="*/ 36 h 212"/>
                <a:gd name="T54" fmla="*/ 82 w 192"/>
                <a:gd name="T55" fmla="*/ 26 h 212"/>
                <a:gd name="T56" fmla="*/ 96 w 192"/>
                <a:gd name="T57" fmla="*/ 24 h 212"/>
                <a:gd name="T58" fmla="*/ 124 w 192"/>
                <a:gd name="T59" fmla="*/ 30 h 212"/>
                <a:gd name="T60" fmla="*/ 146 w 192"/>
                <a:gd name="T61" fmla="*/ 46 h 212"/>
                <a:gd name="T62" fmla="*/ 162 w 192"/>
                <a:gd name="T63" fmla="*/ 68 h 212"/>
                <a:gd name="T64" fmla="*/ 168 w 192"/>
                <a:gd name="T65" fmla="*/ 96 h 212"/>
                <a:gd name="T66" fmla="*/ 166 w 192"/>
                <a:gd name="T67" fmla="*/ 110 h 212"/>
                <a:gd name="T68" fmla="*/ 154 w 192"/>
                <a:gd name="T69" fmla="*/ 136 h 212"/>
                <a:gd name="T70" fmla="*/ 144 w 192"/>
                <a:gd name="T71" fmla="*/ 148 h 212"/>
                <a:gd name="T72" fmla="*/ 134 w 192"/>
                <a:gd name="T73" fmla="*/ 168 h 212"/>
                <a:gd name="T74" fmla="*/ 130 w 192"/>
                <a:gd name="T75" fmla="*/ 200 h 212"/>
                <a:gd name="T76" fmla="*/ 130 w 192"/>
                <a:gd name="T77" fmla="*/ 204 h 212"/>
                <a:gd name="T78" fmla="*/ 136 w 192"/>
                <a:gd name="T79" fmla="*/ 212 h 212"/>
                <a:gd name="T80" fmla="*/ 142 w 192"/>
                <a:gd name="T81" fmla="*/ 212 h 212"/>
                <a:gd name="T82" fmla="*/ 146 w 192"/>
                <a:gd name="T83" fmla="*/ 212 h 212"/>
                <a:gd name="T84" fmla="*/ 154 w 192"/>
                <a:gd name="T85" fmla="*/ 206 h 212"/>
                <a:gd name="T86" fmla="*/ 154 w 192"/>
                <a:gd name="T87" fmla="*/ 200 h 212"/>
                <a:gd name="T88" fmla="*/ 158 w 192"/>
                <a:gd name="T89" fmla="*/ 176 h 212"/>
                <a:gd name="T90" fmla="*/ 164 w 192"/>
                <a:gd name="T91" fmla="*/ 164 h 212"/>
                <a:gd name="T92" fmla="*/ 176 w 192"/>
                <a:gd name="T93" fmla="*/ 150 h 212"/>
                <a:gd name="T94" fmla="*/ 190 w 192"/>
                <a:gd name="T95" fmla="*/ 114 h 212"/>
                <a:gd name="T96" fmla="*/ 192 w 192"/>
                <a:gd name="T97" fmla="*/ 96 h 212"/>
                <a:gd name="T98" fmla="*/ 186 w 192"/>
                <a:gd name="T99" fmla="*/ 58 h 212"/>
                <a:gd name="T100" fmla="*/ 164 w 192"/>
                <a:gd name="T101" fmla="*/ 28 h 212"/>
                <a:gd name="T102" fmla="*/ 142 w 192"/>
                <a:gd name="T103" fmla="*/ 208 h 212"/>
                <a:gd name="T104" fmla="*/ 142 w 192"/>
                <a:gd name="T105" fmla="*/ 208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2" h="212">
                  <a:moveTo>
                    <a:pt x="164" y="28"/>
                  </a:moveTo>
                  <a:lnTo>
                    <a:pt x="164" y="28"/>
                  </a:lnTo>
                  <a:lnTo>
                    <a:pt x="150" y="16"/>
                  </a:lnTo>
                  <a:lnTo>
                    <a:pt x="134" y="6"/>
                  </a:lnTo>
                  <a:lnTo>
                    <a:pt x="116" y="2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76" y="2"/>
                  </a:lnTo>
                  <a:lnTo>
                    <a:pt x="58" y="6"/>
                  </a:lnTo>
                  <a:lnTo>
                    <a:pt x="42" y="16"/>
                  </a:lnTo>
                  <a:lnTo>
                    <a:pt x="28" y="28"/>
                  </a:lnTo>
                  <a:lnTo>
                    <a:pt x="16" y="42"/>
                  </a:lnTo>
                  <a:lnTo>
                    <a:pt x="8" y="58"/>
                  </a:lnTo>
                  <a:lnTo>
                    <a:pt x="2" y="7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14"/>
                  </a:lnTo>
                  <a:lnTo>
                    <a:pt x="8" y="134"/>
                  </a:lnTo>
                  <a:lnTo>
                    <a:pt x="16" y="150"/>
                  </a:lnTo>
                  <a:lnTo>
                    <a:pt x="30" y="164"/>
                  </a:lnTo>
                  <a:lnTo>
                    <a:pt x="30" y="164"/>
                  </a:lnTo>
                  <a:lnTo>
                    <a:pt x="32" y="170"/>
                  </a:lnTo>
                  <a:lnTo>
                    <a:pt x="34" y="176"/>
                  </a:lnTo>
                  <a:lnTo>
                    <a:pt x="36" y="186"/>
                  </a:lnTo>
                  <a:lnTo>
                    <a:pt x="38" y="200"/>
                  </a:lnTo>
                  <a:lnTo>
                    <a:pt x="38" y="200"/>
                  </a:lnTo>
                  <a:lnTo>
                    <a:pt x="38" y="206"/>
                  </a:lnTo>
                  <a:lnTo>
                    <a:pt x="42" y="210"/>
                  </a:lnTo>
                  <a:lnTo>
                    <a:pt x="46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56" y="212"/>
                  </a:lnTo>
                  <a:lnTo>
                    <a:pt x="60" y="208"/>
                  </a:lnTo>
                  <a:lnTo>
                    <a:pt x="60" y="208"/>
                  </a:lnTo>
                  <a:lnTo>
                    <a:pt x="62" y="204"/>
                  </a:lnTo>
                  <a:lnTo>
                    <a:pt x="64" y="200"/>
                  </a:lnTo>
                  <a:lnTo>
                    <a:pt x="64" y="200"/>
                  </a:lnTo>
                  <a:lnTo>
                    <a:pt x="62" y="182"/>
                  </a:lnTo>
                  <a:lnTo>
                    <a:pt x="58" y="168"/>
                  </a:lnTo>
                  <a:lnTo>
                    <a:pt x="54" y="156"/>
                  </a:lnTo>
                  <a:lnTo>
                    <a:pt x="48" y="148"/>
                  </a:lnTo>
                  <a:lnTo>
                    <a:pt x="48" y="148"/>
                  </a:lnTo>
                  <a:lnTo>
                    <a:pt x="38" y="136"/>
                  </a:lnTo>
                  <a:lnTo>
                    <a:pt x="32" y="124"/>
                  </a:lnTo>
                  <a:lnTo>
                    <a:pt x="26" y="110"/>
                  </a:lnTo>
                  <a:lnTo>
                    <a:pt x="26" y="96"/>
                  </a:lnTo>
                  <a:lnTo>
                    <a:pt x="26" y="96"/>
                  </a:lnTo>
                  <a:lnTo>
                    <a:pt x="26" y="82"/>
                  </a:lnTo>
                  <a:lnTo>
                    <a:pt x="30" y="68"/>
                  </a:lnTo>
                  <a:lnTo>
                    <a:pt x="38" y="56"/>
                  </a:lnTo>
                  <a:lnTo>
                    <a:pt x="46" y="46"/>
                  </a:lnTo>
                  <a:lnTo>
                    <a:pt x="56" y="36"/>
                  </a:lnTo>
                  <a:lnTo>
                    <a:pt x="68" y="30"/>
                  </a:lnTo>
                  <a:lnTo>
                    <a:pt x="82" y="26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110" y="26"/>
                  </a:lnTo>
                  <a:lnTo>
                    <a:pt x="124" y="30"/>
                  </a:lnTo>
                  <a:lnTo>
                    <a:pt x="136" y="36"/>
                  </a:lnTo>
                  <a:lnTo>
                    <a:pt x="146" y="46"/>
                  </a:lnTo>
                  <a:lnTo>
                    <a:pt x="154" y="56"/>
                  </a:lnTo>
                  <a:lnTo>
                    <a:pt x="162" y="68"/>
                  </a:lnTo>
                  <a:lnTo>
                    <a:pt x="166" y="82"/>
                  </a:lnTo>
                  <a:lnTo>
                    <a:pt x="168" y="96"/>
                  </a:lnTo>
                  <a:lnTo>
                    <a:pt x="168" y="96"/>
                  </a:lnTo>
                  <a:lnTo>
                    <a:pt x="166" y="110"/>
                  </a:lnTo>
                  <a:lnTo>
                    <a:pt x="162" y="124"/>
                  </a:lnTo>
                  <a:lnTo>
                    <a:pt x="154" y="136"/>
                  </a:lnTo>
                  <a:lnTo>
                    <a:pt x="144" y="148"/>
                  </a:lnTo>
                  <a:lnTo>
                    <a:pt x="144" y="148"/>
                  </a:lnTo>
                  <a:lnTo>
                    <a:pt x="138" y="156"/>
                  </a:lnTo>
                  <a:lnTo>
                    <a:pt x="134" y="168"/>
                  </a:lnTo>
                  <a:lnTo>
                    <a:pt x="130" y="182"/>
                  </a:lnTo>
                  <a:lnTo>
                    <a:pt x="130" y="200"/>
                  </a:lnTo>
                  <a:lnTo>
                    <a:pt x="130" y="200"/>
                  </a:lnTo>
                  <a:lnTo>
                    <a:pt x="130" y="204"/>
                  </a:lnTo>
                  <a:lnTo>
                    <a:pt x="132" y="208"/>
                  </a:lnTo>
                  <a:lnTo>
                    <a:pt x="136" y="212"/>
                  </a:lnTo>
                  <a:lnTo>
                    <a:pt x="142" y="212"/>
                  </a:lnTo>
                  <a:lnTo>
                    <a:pt x="142" y="212"/>
                  </a:lnTo>
                  <a:lnTo>
                    <a:pt x="142" y="212"/>
                  </a:lnTo>
                  <a:lnTo>
                    <a:pt x="146" y="212"/>
                  </a:lnTo>
                  <a:lnTo>
                    <a:pt x="150" y="210"/>
                  </a:lnTo>
                  <a:lnTo>
                    <a:pt x="154" y="206"/>
                  </a:lnTo>
                  <a:lnTo>
                    <a:pt x="154" y="200"/>
                  </a:lnTo>
                  <a:lnTo>
                    <a:pt x="154" y="200"/>
                  </a:lnTo>
                  <a:lnTo>
                    <a:pt x="156" y="186"/>
                  </a:lnTo>
                  <a:lnTo>
                    <a:pt x="158" y="176"/>
                  </a:lnTo>
                  <a:lnTo>
                    <a:pt x="160" y="170"/>
                  </a:lnTo>
                  <a:lnTo>
                    <a:pt x="164" y="164"/>
                  </a:lnTo>
                  <a:lnTo>
                    <a:pt x="164" y="164"/>
                  </a:lnTo>
                  <a:lnTo>
                    <a:pt x="176" y="150"/>
                  </a:lnTo>
                  <a:lnTo>
                    <a:pt x="184" y="134"/>
                  </a:lnTo>
                  <a:lnTo>
                    <a:pt x="190" y="114"/>
                  </a:lnTo>
                  <a:lnTo>
                    <a:pt x="192" y="96"/>
                  </a:lnTo>
                  <a:lnTo>
                    <a:pt x="192" y="96"/>
                  </a:lnTo>
                  <a:lnTo>
                    <a:pt x="190" y="76"/>
                  </a:lnTo>
                  <a:lnTo>
                    <a:pt x="186" y="58"/>
                  </a:lnTo>
                  <a:lnTo>
                    <a:pt x="176" y="42"/>
                  </a:lnTo>
                  <a:lnTo>
                    <a:pt x="164" y="28"/>
                  </a:lnTo>
                  <a:lnTo>
                    <a:pt x="164" y="28"/>
                  </a:lnTo>
                  <a:close/>
                  <a:moveTo>
                    <a:pt x="142" y="208"/>
                  </a:moveTo>
                  <a:lnTo>
                    <a:pt x="142" y="208"/>
                  </a:lnTo>
                  <a:lnTo>
                    <a:pt x="142" y="208"/>
                  </a:lnTo>
                  <a:lnTo>
                    <a:pt x="142" y="2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>
                <a:latin typeface="+mj-ea"/>
                <a:ea typeface="+mj-ea"/>
              </a:endParaRPr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9DF3C3EC-4984-4C5E-9A48-71BCA7646339}"/>
              </a:ext>
            </a:extLst>
          </p:cNvPr>
          <p:cNvSpPr txBox="1"/>
          <p:nvPr/>
        </p:nvSpPr>
        <p:spPr>
          <a:xfrm>
            <a:off x="417000" y="3427085"/>
            <a:ext cx="9072000" cy="399276"/>
          </a:xfrm>
          <a:prstGeom prst="rect">
            <a:avLst/>
          </a:prstGeom>
          <a:solidFill>
            <a:srgbClr val="3C7496"/>
          </a:solidFill>
        </p:spPr>
        <p:txBody>
          <a:bodyPr wrap="square">
            <a:spAutoFit/>
          </a:bodyPr>
          <a:lstStyle/>
          <a:p>
            <a:pPr marL="416560" indent="-416560" algn="ctr" fontAlgn="base">
              <a:lnSpc>
                <a:spcPct val="120000"/>
              </a:lnSpc>
            </a:pPr>
            <a:r>
              <a:rPr lang="ko-KR" altLang="en-US" spc="-7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이해충돌방지담당관의 </a:t>
            </a:r>
            <a:r>
              <a:rPr lang="ko-KR" altLang="en-US" spc="-70" dirty="0" smtClean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역할</a:t>
            </a:r>
            <a:endParaRPr lang="ko-KR" altLang="en-US" spc="-70" dirty="0">
              <a:ln>
                <a:solidFill>
                  <a:srgbClr val="41A774">
                    <a:alpha val="0"/>
                  </a:srgbClr>
                </a:solidFill>
              </a:ln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281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자유형: 도형 74">
            <a:extLst>
              <a:ext uri="{FF2B5EF4-FFF2-40B4-BE49-F238E27FC236}">
                <a16:creationId xmlns:a16="http://schemas.microsoft.com/office/drawing/2014/main" id="{B79FCDB1-06D6-4443-8298-AF30470E47F2}"/>
              </a:ext>
            </a:extLst>
          </p:cNvPr>
          <p:cNvSpPr/>
          <p:nvPr/>
        </p:nvSpPr>
        <p:spPr>
          <a:xfrm>
            <a:off x="0" y="5221973"/>
            <a:ext cx="9906000" cy="1636027"/>
          </a:xfrm>
          <a:custGeom>
            <a:avLst/>
            <a:gdLst>
              <a:gd name="connsiteX0" fmla="*/ 0 w 9906000"/>
              <a:gd name="connsiteY0" fmla="*/ 0 h 840541"/>
              <a:gd name="connsiteX1" fmla="*/ 7722 w 9906000"/>
              <a:gd name="connsiteY1" fmla="*/ 1596 h 840541"/>
              <a:gd name="connsiteX2" fmla="*/ 4953000 w 9906000"/>
              <a:gd name="connsiteY2" fmla="*/ 415978 h 840541"/>
              <a:gd name="connsiteX3" fmla="*/ 9898278 w 9906000"/>
              <a:gd name="connsiteY3" fmla="*/ 1596 h 840541"/>
              <a:gd name="connsiteX4" fmla="*/ 9906000 w 9906000"/>
              <a:gd name="connsiteY4" fmla="*/ 0 h 840541"/>
              <a:gd name="connsiteX5" fmla="*/ 9906000 w 9906000"/>
              <a:gd name="connsiteY5" fmla="*/ 840541 h 840541"/>
              <a:gd name="connsiteX6" fmla="*/ 0 w 9906000"/>
              <a:gd name="connsiteY6" fmla="*/ 840541 h 840541"/>
              <a:gd name="connsiteX7" fmla="*/ 0 w 9906000"/>
              <a:gd name="connsiteY7" fmla="*/ 0 h 840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6000" h="840541">
                <a:moveTo>
                  <a:pt x="0" y="0"/>
                </a:moveTo>
                <a:lnTo>
                  <a:pt x="7722" y="1596"/>
                </a:lnTo>
                <a:cubicBezTo>
                  <a:pt x="1313860" y="259059"/>
                  <a:pt x="3048934" y="415978"/>
                  <a:pt x="4953000" y="415978"/>
                </a:cubicBezTo>
                <a:cubicBezTo>
                  <a:pt x="6857066" y="415978"/>
                  <a:pt x="8592140" y="259059"/>
                  <a:pt x="9898278" y="1596"/>
                </a:cubicBezTo>
                <a:lnTo>
                  <a:pt x="9906000" y="0"/>
                </a:lnTo>
                <a:lnTo>
                  <a:pt x="9906000" y="840541"/>
                </a:lnTo>
                <a:lnTo>
                  <a:pt x="0" y="84054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28AADF68-119C-4CA6-B1F4-DFAD79A65F55}"/>
              </a:ext>
            </a:extLst>
          </p:cNvPr>
          <p:cNvSpPr/>
          <p:nvPr/>
        </p:nvSpPr>
        <p:spPr>
          <a:xfrm rot="5400000">
            <a:off x="4128493" y="-4128494"/>
            <a:ext cx="1649013" cy="9906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sp>
        <p:nvSpPr>
          <p:cNvPr id="77" name="사각형: 둥근 모서리 76">
            <a:extLst>
              <a:ext uri="{FF2B5EF4-FFF2-40B4-BE49-F238E27FC236}">
                <a16:creationId xmlns:a16="http://schemas.microsoft.com/office/drawing/2014/main" id="{D361CE24-E888-48D9-B0E0-9461B1B839A1}"/>
              </a:ext>
            </a:extLst>
          </p:cNvPr>
          <p:cNvSpPr/>
          <p:nvPr/>
        </p:nvSpPr>
        <p:spPr>
          <a:xfrm>
            <a:off x="2193423" y="1276933"/>
            <a:ext cx="5519155" cy="371326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  <a:alpha val="42000"/>
            </a:schemeClr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endParaRPr lang="ko-KR" altLang="en-US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42013DC8-D03F-409A-B31A-F87EC0647D48}"/>
              </a:ext>
            </a:extLst>
          </p:cNvPr>
          <p:cNvSpPr/>
          <p:nvPr/>
        </p:nvSpPr>
        <p:spPr>
          <a:xfrm rot="16200000">
            <a:off x="4713064" y="1668686"/>
            <a:ext cx="479872" cy="9906000"/>
          </a:xfrm>
          <a:prstGeom prst="rect">
            <a:avLst/>
          </a:prstGeom>
          <a:solidFill>
            <a:srgbClr val="B4C6E6"/>
          </a:solidFill>
        </p:spPr>
        <p:txBody>
          <a:bodyPr wrap="square" lIns="144000" rIns="144000" anchor="ctr">
            <a:noAutofit/>
          </a:bodyPr>
          <a:lstStyle/>
          <a:p>
            <a:pPr marL="144463" marR="0" lvl="0" indent="-144463" algn="l" defTabSz="4572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1" lang="ko-KR" altLang="en-US" sz="1400" b="1" i="0" u="none" strike="noStrike" kern="1200" cap="none" spc="0" normalizeH="0" baseline="0" noProof="0">
              <a:ln>
                <a:solidFill>
                  <a:srgbClr val="244298">
                    <a:alpha val="0"/>
                  </a:srgbClr>
                </a:solidFill>
              </a:ln>
              <a:solidFill>
                <a:srgbClr val="0A6F48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  <a:cs typeface="+mn-cs"/>
            </a:endParaRPr>
          </a:p>
        </p:txBody>
      </p:sp>
      <p:grpSp>
        <p:nvGrpSpPr>
          <p:cNvPr id="79" name="그룹 78">
            <a:extLst>
              <a:ext uri="{FF2B5EF4-FFF2-40B4-BE49-F238E27FC236}">
                <a16:creationId xmlns:a16="http://schemas.microsoft.com/office/drawing/2014/main" id="{B09F307E-3D7A-41BB-A784-796DE6A67A14}"/>
              </a:ext>
            </a:extLst>
          </p:cNvPr>
          <p:cNvGrpSpPr/>
          <p:nvPr/>
        </p:nvGrpSpPr>
        <p:grpSpPr>
          <a:xfrm>
            <a:off x="1784003" y="5656187"/>
            <a:ext cx="6337995" cy="763663"/>
            <a:chOff x="1663005" y="6094337"/>
            <a:chExt cx="6337995" cy="763663"/>
          </a:xfrm>
          <a:solidFill>
            <a:srgbClr val="B4C6E6"/>
          </a:solidFill>
        </p:grpSpPr>
        <p:grpSp>
          <p:nvGrpSpPr>
            <p:cNvPr id="80" name="Group 340">
              <a:extLst>
                <a:ext uri="{FF2B5EF4-FFF2-40B4-BE49-F238E27FC236}">
                  <a16:creationId xmlns:a16="http://schemas.microsoft.com/office/drawing/2014/main" id="{9799BD68-2071-4002-BCF1-DE532AD9349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479944" y="6261100"/>
              <a:ext cx="497856" cy="596900"/>
              <a:chOff x="4380" y="2781"/>
              <a:chExt cx="377" cy="452"/>
            </a:xfrm>
            <a:grpFill/>
          </p:grpSpPr>
          <p:sp>
            <p:nvSpPr>
              <p:cNvPr id="129" name="Freeform 341">
                <a:extLst>
                  <a:ext uri="{FF2B5EF4-FFF2-40B4-BE49-F238E27FC236}">
                    <a16:creationId xmlns:a16="http://schemas.microsoft.com/office/drawing/2014/main" id="{B5DF29F7-EB21-4F5F-A94D-44C8BFC1E9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5" y="3095"/>
                <a:ext cx="49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0" name="Freeform 342">
                <a:extLst>
                  <a:ext uri="{FF2B5EF4-FFF2-40B4-BE49-F238E27FC236}">
                    <a16:creationId xmlns:a16="http://schemas.microsoft.com/office/drawing/2014/main" id="{80009CCF-8C33-4093-A94C-B1A7677971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3" y="3095"/>
                <a:ext cx="48" cy="138"/>
              </a:xfrm>
              <a:custGeom>
                <a:avLst/>
                <a:gdLst>
                  <a:gd name="T0" fmla="*/ 0 w 99"/>
                  <a:gd name="T1" fmla="*/ 233 h 282"/>
                  <a:gd name="T2" fmla="*/ 49 w 99"/>
                  <a:gd name="T3" fmla="*/ 282 h 282"/>
                  <a:gd name="T4" fmla="*/ 99 w 99"/>
                  <a:gd name="T5" fmla="*/ 233 h 282"/>
                  <a:gd name="T6" fmla="*/ 99 w 99"/>
                  <a:gd name="T7" fmla="*/ 0 h 282"/>
                  <a:gd name="T8" fmla="*/ 0 w 99"/>
                  <a:gd name="T9" fmla="*/ 0 h 282"/>
                  <a:gd name="T10" fmla="*/ 0 w 99"/>
                  <a:gd name="T11" fmla="*/ 2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282">
                    <a:moveTo>
                      <a:pt x="0" y="233"/>
                    </a:moveTo>
                    <a:cubicBezTo>
                      <a:pt x="0" y="260"/>
                      <a:pt x="22" y="282"/>
                      <a:pt x="49" y="282"/>
                    </a:cubicBezTo>
                    <a:cubicBezTo>
                      <a:pt x="76" y="282"/>
                      <a:pt x="99" y="260"/>
                      <a:pt x="99" y="233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1" name="Freeform 343">
                <a:extLst>
                  <a:ext uri="{FF2B5EF4-FFF2-40B4-BE49-F238E27FC236}">
                    <a16:creationId xmlns:a16="http://schemas.microsoft.com/office/drawing/2014/main" id="{93B47381-E6B1-46A0-89FA-0C8D020DDC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6" y="3018"/>
                <a:ext cx="45" cy="26"/>
              </a:xfrm>
              <a:custGeom>
                <a:avLst/>
                <a:gdLst>
                  <a:gd name="T0" fmla="*/ 45 w 45"/>
                  <a:gd name="T1" fmla="*/ 26 h 26"/>
                  <a:gd name="T2" fmla="*/ 45 w 45"/>
                  <a:gd name="T3" fmla="*/ 0 h 26"/>
                  <a:gd name="T4" fmla="*/ 45 w 45"/>
                  <a:gd name="T5" fmla="*/ 0 h 26"/>
                  <a:gd name="T6" fmla="*/ 0 w 45"/>
                  <a:gd name="T7" fmla="*/ 26 h 26"/>
                  <a:gd name="T8" fmla="*/ 42 w 45"/>
                  <a:gd name="T9" fmla="*/ 26 h 26"/>
                  <a:gd name="T10" fmla="*/ 45 w 45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6">
                    <a:moveTo>
                      <a:pt x="45" y="26"/>
                    </a:moveTo>
                    <a:lnTo>
                      <a:pt x="45" y="0"/>
                    </a:lnTo>
                    <a:lnTo>
                      <a:pt x="45" y="0"/>
                    </a:lnTo>
                    <a:lnTo>
                      <a:pt x="0" y="26"/>
                    </a:lnTo>
                    <a:lnTo>
                      <a:pt x="42" y="26"/>
                    </a:lnTo>
                    <a:lnTo>
                      <a:pt x="45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2" name="Freeform 344">
                <a:extLst>
                  <a:ext uri="{FF2B5EF4-FFF2-40B4-BE49-F238E27FC236}">
                    <a16:creationId xmlns:a16="http://schemas.microsoft.com/office/drawing/2014/main" id="{65E48B11-3084-4248-B991-AAA77B27A0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2781"/>
                <a:ext cx="96" cy="97"/>
              </a:xfrm>
              <a:custGeom>
                <a:avLst/>
                <a:gdLst>
                  <a:gd name="T0" fmla="*/ 78 w 198"/>
                  <a:gd name="T1" fmla="*/ 12 h 198"/>
                  <a:gd name="T2" fmla="*/ 186 w 198"/>
                  <a:gd name="T3" fmla="*/ 79 h 198"/>
                  <a:gd name="T4" fmla="*/ 119 w 198"/>
                  <a:gd name="T5" fmla="*/ 187 h 198"/>
                  <a:gd name="T6" fmla="*/ 11 w 198"/>
                  <a:gd name="T7" fmla="*/ 120 h 198"/>
                  <a:gd name="T8" fmla="*/ 78 w 198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78" y="12"/>
                    </a:moveTo>
                    <a:cubicBezTo>
                      <a:pt x="127" y="0"/>
                      <a:pt x="175" y="30"/>
                      <a:pt x="186" y="79"/>
                    </a:cubicBezTo>
                    <a:cubicBezTo>
                      <a:pt x="198" y="127"/>
                      <a:pt x="168" y="176"/>
                      <a:pt x="119" y="187"/>
                    </a:cubicBezTo>
                    <a:cubicBezTo>
                      <a:pt x="71" y="198"/>
                      <a:pt x="22" y="168"/>
                      <a:pt x="11" y="120"/>
                    </a:cubicBezTo>
                    <a:cubicBezTo>
                      <a:pt x="0" y="71"/>
                      <a:pt x="30" y="23"/>
                      <a:pt x="7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3" name="Freeform 345">
                <a:extLst>
                  <a:ext uri="{FF2B5EF4-FFF2-40B4-BE49-F238E27FC236}">
                    <a16:creationId xmlns:a16="http://schemas.microsoft.com/office/drawing/2014/main" id="{AE549DA5-93A9-478D-AB11-EE88D9BA18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" y="2963"/>
                <a:ext cx="43" cy="26"/>
              </a:xfrm>
              <a:custGeom>
                <a:avLst/>
                <a:gdLst>
                  <a:gd name="T0" fmla="*/ 55 w 87"/>
                  <a:gd name="T1" fmla="*/ 54 h 54"/>
                  <a:gd name="T2" fmla="*/ 87 w 87"/>
                  <a:gd name="T3" fmla="*/ 23 h 54"/>
                  <a:gd name="T4" fmla="*/ 78 w 87"/>
                  <a:gd name="T5" fmla="*/ 0 h 54"/>
                  <a:gd name="T6" fmla="*/ 0 w 87"/>
                  <a:gd name="T7" fmla="*/ 45 h 54"/>
                  <a:gd name="T8" fmla="*/ 53 w 87"/>
                  <a:gd name="T9" fmla="*/ 54 h 54"/>
                  <a:gd name="T10" fmla="*/ 55 w 87"/>
                  <a:gd name="T11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4">
                    <a:moveTo>
                      <a:pt x="55" y="54"/>
                    </a:moveTo>
                    <a:cubicBezTo>
                      <a:pt x="72" y="54"/>
                      <a:pt x="86" y="41"/>
                      <a:pt x="87" y="23"/>
                    </a:cubicBezTo>
                    <a:cubicBezTo>
                      <a:pt x="87" y="15"/>
                      <a:pt x="84" y="6"/>
                      <a:pt x="78" y="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7" y="50"/>
                      <a:pt x="34" y="53"/>
                      <a:pt x="53" y="54"/>
                    </a:cubicBezTo>
                    <a:cubicBezTo>
                      <a:pt x="54" y="54"/>
                      <a:pt x="54" y="54"/>
                      <a:pt x="55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4" name="Freeform 346">
                <a:extLst>
                  <a:ext uri="{FF2B5EF4-FFF2-40B4-BE49-F238E27FC236}">
                    <a16:creationId xmlns:a16="http://schemas.microsoft.com/office/drawing/2014/main" id="{850E1627-5F5C-42E1-AD94-B7247855AEE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0" y="2873"/>
                <a:ext cx="377" cy="219"/>
              </a:xfrm>
              <a:custGeom>
                <a:avLst/>
                <a:gdLst>
                  <a:gd name="T0" fmla="*/ 335 w 773"/>
                  <a:gd name="T1" fmla="*/ 447 h 447"/>
                  <a:gd name="T2" fmla="*/ 354 w 773"/>
                  <a:gd name="T3" fmla="*/ 447 h 447"/>
                  <a:gd name="T4" fmla="*/ 453 w 773"/>
                  <a:gd name="T5" fmla="*/ 447 h 447"/>
                  <a:gd name="T6" fmla="*/ 773 w 773"/>
                  <a:gd name="T7" fmla="*/ 447 h 447"/>
                  <a:gd name="T8" fmla="*/ 773 w 773"/>
                  <a:gd name="T9" fmla="*/ 0 h 447"/>
                  <a:gd name="T10" fmla="*/ 534 w 773"/>
                  <a:gd name="T11" fmla="*/ 139 h 447"/>
                  <a:gd name="T12" fmla="*/ 474 w 773"/>
                  <a:gd name="T13" fmla="*/ 173 h 447"/>
                  <a:gd name="T14" fmla="*/ 452 w 773"/>
                  <a:gd name="T15" fmla="*/ 186 h 447"/>
                  <a:gd name="T16" fmla="*/ 414 w 773"/>
                  <a:gd name="T17" fmla="*/ 208 h 447"/>
                  <a:gd name="T18" fmla="*/ 356 w 773"/>
                  <a:gd name="T19" fmla="*/ 241 h 447"/>
                  <a:gd name="T20" fmla="*/ 334 w 773"/>
                  <a:gd name="T21" fmla="*/ 254 h 447"/>
                  <a:gd name="T22" fmla="*/ 236 w 773"/>
                  <a:gd name="T23" fmla="*/ 311 h 447"/>
                  <a:gd name="T24" fmla="*/ 214 w 773"/>
                  <a:gd name="T25" fmla="*/ 323 h 447"/>
                  <a:gd name="T26" fmla="*/ 223 w 773"/>
                  <a:gd name="T27" fmla="*/ 363 h 447"/>
                  <a:gd name="T28" fmla="*/ 219 w 773"/>
                  <a:gd name="T29" fmla="*/ 393 h 447"/>
                  <a:gd name="T30" fmla="*/ 195 w 773"/>
                  <a:gd name="T31" fmla="*/ 412 h 447"/>
                  <a:gd name="T32" fmla="*/ 185 w 773"/>
                  <a:gd name="T33" fmla="*/ 413 h 447"/>
                  <a:gd name="T34" fmla="*/ 146 w 773"/>
                  <a:gd name="T35" fmla="*/ 383 h 447"/>
                  <a:gd name="T36" fmla="*/ 141 w 773"/>
                  <a:gd name="T37" fmla="*/ 365 h 447"/>
                  <a:gd name="T38" fmla="*/ 0 w 773"/>
                  <a:gd name="T39" fmla="*/ 447 h 447"/>
                  <a:gd name="T40" fmla="*/ 236 w 773"/>
                  <a:gd name="T41" fmla="*/ 447 h 447"/>
                  <a:gd name="T42" fmla="*/ 335 w 773"/>
                  <a:gd name="T43" fmla="*/ 447 h 447"/>
                  <a:gd name="T44" fmla="*/ 335 w 773"/>
                  <a:gd name="T45" fmla="*/ 356 h 447"/>
                  <a:gd name="T46" fmla="*/ 354 w 773"/>
                  <a:gd name="T47" fmla="*/ 345 h 447"/>
                  <a:gd name="T48" fmla="*/ 452 w 773"/>
                  <a:gd name="T49" fmla="*/ 288 h 447"/>
                  <a:gd name="T50" fmla="*/ 453 w 773"/>
                  <a:gd name="T51" fmla="*/ 288 h 447"/>
                  <a:gd name="T52" fmla="*/ 562 w 773"/>
                  <a:gd name="T53" fmla="*/ 225 h 447"/>
                  <a:gd name="T54" fmla="*/ 643 w 773"/>
                  <a:gd name="T55" fmla="*/ 178 h 447"/>
                  <a:gd name="T56" fmla="*/ 684 w 773"/>
                  <a:gd name="T57" fmla="*/ 154 h 447"/>
                  <a:gd name="T58" fmla="*/ 684 w 773"/>
                  <a:gd name="T59" fmla="*/ 358 h 447"/>
                  <a:gd name="T60" fmla="*/ 453 w 773"/>
                  <a:gd name="T61" fmla="*/ 358 h 447"/>
                  <a:gd name="T62" fmla="*/ 437 w 773"/>
                  <a:gd name="T63" fmla="*/ 358 h 447"/>
                  <a:gd name="T64" fmla="*/ 354 w 773"/>
                  <a:gd name="T65" fmla="*/ 358 h 447"/>
                  <a:gd name="T66" fmla="*/ 335 w 773"/>
                  <a:gd name="T67" fmla="*/ 358 h 447"/>
                  <a:gd name="T68" fmla="*/ 332 w 773"/>
                  <a:gd name="T69" fmla="*/ 358 h 447"/>
                  <a:gd name="T70" fmla="*/ 335 w 773"/>
                  <a:gd name="T71" fmla="*/ 356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3" h="447">
                    <a:moveTo>
                      <a:pt x="335" y="447"/>
                    </a:moveTo>
                    <a:cubicBezTo>
                      <a:pt x="354" y="447"/>
                      <a:pt x="354" y="447"/>
                      <a:pt x="354" y="447"/>
                    </a:cubicBezTo>
                    <a:cubicBezTo>
                      <a:pt x="453" y="447"/>
                      <a:pt x="453" y="447"/>
                      <a:pt x="453" y="447"/>
                    </a:cubicBezTo>
                    <a:cubicBezTo>
                      <a:pt x="773" y="447"/>
                      <a:pt x="773" y="447"/>
                      <a:pt x="773" y="447"/>
                    </a:cubicBezTo>
                    <a:cubicBezTo>
                      <a:pt x="773" y="0"/>
                      <a:pt x="773" y="0"/>
                      <a:pt x="773" y="0"/>
                    </a:cubicBezTo>
                    <a:cubicBezTo>
                      <a:pt x="534" y="139"/>
                      <a:pt x="534" y="139"/>
                      <a:pt x="534" y="139"/>
                    </a:cubicBezTo>
                    <a:cubicBezTo>
                      <a:pt x="474" y="173"/>
                      <a:pt x="474" y="173"/>
                      <a:pt x="474" y="173"/>
                    </a:cubicBezTo>
                    <a:cubicBezTo>
                      <a:pt x="452" y="186"/>
                      <a:pt x="452" y="186"/>
                      <a:pt x="452" y="186"/>
                    </a:cubicBezTo>
                    <a:cubicBezTo>
                      <a:pt x="414" y="208"/>
                      <a:pt x="414" y="208"/>
                      <a:pt x="414" y="208"/>
                    </a:cubicBezTo>
                    <a:cubicBezTo>
                      <a:pt x="356" y="241"/>
                      <a:pt x="356" y="241"/>
                      <a:pt x="356" y="241"/>
                    </a:cubicBezTo>
                    <a:cubicBezTo>
                      <a:pt x="334" y="254"/>
                      <a:pt x="334" y="254"/>
                      <a:pt x="334" y="254"/>
                    </a:cubicBezTo>
                    <a:cubicBezTo>
                      <a:pt x="236" y="311"/>
                      <a:pt x="236" y="311"/>
                      <a:pt x="236" y="311"/>
                    </a:cubicBezTo>
                    <a:cubicBezTo>
                      <a:pt x="214" y="323"/>
                      <a:pt x="214" y="323"/>
                      <a:pt x="214" y="323"/>
                    </a:cubicBezTo>
                    <a:cubicBezTo>
                      <a:pt x="217" y="336"/>
                      <a:pt x="220" y="349"/>
                      <a:pt x="223" y="363"/>
                    </a:cubicBezTo>
                    <a:cubicBezTo>
                      <a:pt x="226" y="373"/>
                      <a:pt x="224" y="384"/>
                      <a:pt x="219" y="393"/>
                    </a:cubicBezTo>
                    <a:cubicBezTo>
                      <a:pt x="214" y="403"/>
                      <a:pt x="205" y="409"/>
                      <a:pt x="195" y="412"/>
                    </a:cubicBezTo>
                    <a:cubicBezTo>
                      <a:pt x="191" y="413"/>
                      <a:pt x="188" y="413"/>
                      <a:pt x="185" y="413"/>
                    </a:cubicBezTo>
                    <a:cubicBezTo>
                      <a:pt x="166" y="413"/>
                      <a:pt x="150" y="401"/>
                      <a:pt x="146" y="383"/>
                    </a:cubicBezTo>
                    <a:cubicBezTo>
                      <a:pt x="144" y="377"/>
                      <a:pt x="143" y="371"/>
                      <a:pt x="141" y="365"/>
                    </a:cubicBezTo>
                    <a:cubicBezTo>
                      <a:pt x="0" y="447"/>
                      <a:pt x="0" y="447"/>
                      <a:pt x="0" y="447"/>
                    </a:cubicBezTo>
                    <a:cubicBezTo>
                      <a:pt x="236" y="447"/>
                      <a:pt x="236" y="447"/>
                      <a:pt x="236" y="447"/>
                    </a:cubicBezTo>
                    <a:lnTo>
                      <a:pt x="335" y="447"/>
                    </a:lnTo>
                    <a:close/>
                    <a:moveTo>
                      <a:pt x="335" y="356"/>
                    </a:moveTo>
                    <a:cubicBezTo>
                      <a:pt x="354" y="345"/>
                      <a:pt x="354" y="345"/>
                      <a:pt x="354" y="345"/>
                    </a:cubicBezTo>
                    <a:cubicBezTo>
                      <a:pt x="452" y="288"/>
                      <a:pt x="452" y="288"/>
                      <a:pt x="452" y="288"/>
                    </a:cubicBezTo>
                    <a:cubicBezTo>
                      <a:pt x="453" y="288"/>
                      <a:pt x="453" y="288"/>
                      <a:pt x="453" y="288"/>
                    </a:cubicBezTo>
                    <a:cubicBezTo>
                      <a:pt x="562" y="225"/>
                      <a:pt x="562" y="225"/>
                      <a:pt x="562" y="225"/>
                    </a:cubicBezTo>
                    <a:cubicBezTo>
                      <a:pt x="643" y="178"/>
                      <a:pt x="643" y="178"/>
                      <a:pt x="643" y="178"/>
                    </a:cubicBezTo>
                    <a:cubicBezTo>
                      <a:pt x="684" y="154"/>
                      <a:pt x="684" y="154"/>
                      <a:pt x="684" y="154"/>
                    </a:cubicBezTo>
                    <a:cubicBezTo>
                      <a:pt x="684" y="358"/>
                      <a:pt x="684" y="358"/>
                      <a:pt x="684" y="358"/>
                    </a:cubicBezTo>
                    <a:cubicBezTo>
                      <a:pt x="453" y="358"/>
                      <a:pt x="453" y="358"/>
                      <a:pt x="453" y="358"/>
                    </a:cubicBezTo>
                    <a:cubicBezTo>
                      <a:pt x="437" y="358"/>
                      <a:pt x="437" y="358"/>
                      <a:pt x="437" y="358"/>
                    </a:cubicBezTo>
                    <a:cubicBezTo>
                      <a:pt x="354" y="358"/>
                      <a:pt x="354" y="358"/>
                      <a:pt x="354" y="358"/>
                    </a:cubicBezTo>
                    <a:cubicBezTo>
                      <a:pt x="335" y="358"/>
                      <a:pt x="335" y="358"/>
                      <a:pt x="335" y="358"/>
                    </a:cubicBezTo>
                    <a:cubicBezTo>
                      <a:pt x="332" y="358"/>
                      <a:pt x="332" y="358"/>
                      <a:pt x="332" y="358"/>
                    </a:cubicBezTo>
                    <a:lnTo>
                      <a:pt x="335" y="3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5" name="Freeform 347">
                <a:extLst>
                  <a:ext uri="{FF2B5EF4-FFF2-40B4-BE49-F238E27FC236}">
                    <a16:creationId xmlns:a16="http://schemas.microsoft.com/office/drawing/2014/main" id="{33DDC36F-E8E0-48BD-970F-E8F6308934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887"/>
                <a:ext cx="193" cy="184"/>
              </a:xfrm>
              <a:custGeom>
                <a:avLst/>
                <a:gdLst>
                  <a:gd name="T0" fmla="*/ 17 w 395"/>
                  <a:gd name="T1" fmla="*/ 334 h 378"/>
                  <a:gd name="T2" fmla="*/ 22 w 395"/>
                  <a:gd name="T3" fmla="*/ 354 h 378"/>
                  <a:gd name="T4" fmla="*/ 53 w 395"/>
                  <a:gd name="T5" fmla="*/ 378 h 378"/>
                  <a:gd name="T6" fmla="*/ 61 w 395"/>
                  <a:gd name="T7" fmla="*/ 377 h 378"/>
                  <a:gd name="T8" fmla="*/ 84 w 395"/>
                  <a:gd name="T9" fmla="*/ 338 h 378"/>
                  <a:gd name="T10" fmla="*/ 75 w 395"/>
                  <a:gd name="T11" fmla="*/ 300 h 378"/>
                  <a:gd name="T12" fmla="*/ 73 w 395"/>
                  <a:gd name="T13" fmla="*/ 292 h 378"/>
                  <a:gd name="T14" fmla="*/ 65 w 395"/>
                  <a:gd name="T15" fmla="*/ 237 h 378"/>
                  <a:gd name="T16" fmla="*/ 64 w 395"/>
                  <a:gd name="T17" fmla="*/ 204 h 378"/>
                  <a:gd name="T18" fmla="*/ 102 w 395"/>
                  <a:gd name="T19" fmla="*/ 83 h 378"/>
                  <a:gd name="T20" fmla="*/ 104 w 395"/>
                  <a:gd name="T21" fmla="*/ 82 h 378"/>
                  <a:gd name="T22" fmla="*/ 104 w 395"/>
                  <a:gd name="T23" fmla="*/ 229 h 378"/>
                  <a:gd name="T24" fmla="*/ 104 w 395"/>
                  <a:gd name="T25" fmla="*/ 274 h 378"/>
                  <a:gd name="T26" fmla="*/ 201 w 395"/>
                  <a:gd name="T27" fmla="*/ 218 h 378"/>
                  <a:gd name="T28" fmla="*/ 230 w 395"/>
                  <a:gd name="T29" fmla="*/ 202 h 378"/>
                  <a:gd name="T30" fmla="*/ 268 w 395"/>
                  <a:gd name="T31" fmla="*/ 179 h 378"/>
                  <a:gd name="T32" fmla="*/ 320 w 395"/>
                  <a:gd name="T33" fmla="*/ 149 h 378"/>
                  <a:gd name="T34" fmla="*/ 320 w 395"/>
                  <a:gd name="T35" fmla="*/ 125 h 378"/>
                  <a:gd name="T36" fmla="*/ 320 w 395"/>
                  <a:gd name="T37" fmla="*/ 126 h 378"/>
                  <a:gd name="T38" fmla="*/ 336 w 395"/>
                  <a:gd name="T39" fmla="*/ 140 h 378"/>
                  <a:gd name="T40" fmla="*/ 395 w 395"/>
                  <a:gd name="T41" fmla="*/ 106 h 378"/>
                  <a:gd name="T42" fmla="*/ 346 w 395"/>
                  <a:gd name="T43" fmla="*/ 57 h 378"/>
                  <a:gd name="T44" fmla="*/ 326 w 395"/>
                  <a:gd name="T45" fmla="*/ 29 h 378"/>
                  <a:gd name="T46" fmla="*/ 321 w 395"/>
                  <a:gd name="T47" fmla="*/ 21 h 378"/>
                  <a:gd name="T48" fmla="*/ 320 w 395"/>
                  <a:gd name="T49" fmla="*/ 19 h 378"/>
                  <a:gd name="T50" fmla="*/ 320 w 395"/>
                  <a:gd name="T51" fmla="*/ 18 h 378"/>
                  <a:gd name="T52" fmla="*/ 320 w 395"/>
                  <a:gd name="T53" fmla="*/ 18 h 378"/>
                  <a:gd name="T54" fmla="*/ 303 w 395"/>
                  <a:gd name="T55" fmla="*/ 3 h 378"/>
                  <a:gd name="T56" fmla="*/ 289 w 395"/>
                  <a:gd name="T57" fmla="*/ 0 h 378"/>
                  <a:gd name="T58" fmla="*/ 135 w 395"/>
                  <a:gd name="T59" fmla="*/ 0 h 378"/>
                  <a:gd name="T60" fmla="*/ 127 w 395"/>
                  <a:gd name="T61" fmla="*/ 1 h 378"/>
                  <a:gd name="T62" fmla="*/ 123 w 395"/>
                  <a:gd name="T63" fmla="*/ 1 h 378"/>
                  <a:gd name="T64" fmla="*/ 123 w 395"/>
                  <a:gd name="T65" fmla="*/ 1 h 378"/>
                  <a:gd name="T66" fmla="*/ 58 w 395"/>
                  <a:gd name="T67" fmla="*/ 37 h 378"/>
                  <a:gd name="T68" fmla="*/ 0 w 395"/>
                  <a:gd name="T69" fmla="*/ 204 h 378"/>
                  <a:gd name="T70" fmla="*/ 1 w 395"/>
                  <a:gd name="T71" fmla="*/ 237 h 378"/>
                  <a:gd name="T72" fmla="*/ 15 w 395"/>
                  <a:gd name="T73" fmla="*/ 326 h 378"/>
                  <a:gd name="T74" fmla="*/ 17 w 395"/>
                  <a:gd name="T75" fmla="*/ 334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5" h="378">
                    <a:moveTo>
                      <a:pt x="17" y="334"/>
                    </a:moveTo>
                    <a:cubicBezTo>
                      <a:pt x="18" y="340"/>
                      <a:pt x="20" y="347"/>
                      <a:pt x="22" y="354"/>
                    </a:cubicBezTo>
                    <a:cubicBezTo>
                      <a:pt x="25" y="368"/>
                      <a:pt x="38" y="378"/>
                      <a:pt x="53" y="378"/>
                    </a:cubicBezTo>
                    <a:cubicBezTo>
                      <a:pt x="55" y="378"/>
                      <a:pt x="58" y="378"/>
                      <a:pt x="61" y="377"/>
                    </a:cubicBezTo>
                    <a:cubicBezTo>
                      <a:pt x="78" y="373"/>
                      <a:pt x="88" y="355"/>
                      <a:pt x="84" y="338"/>
                    </a:cubicBezTo>
                    <a:cubicBezTo>
                      <a:pt x="80" y="325"/>
                      <a:pt x="77" y="312"/>
                      <a:pt x="75" y="300"/>
                    </a:cubicBezTo>
                    <a:cubicBezTo>
                      <a:pt x="74" y="297"/>
                      <a:pt x="74" y="295"/>
                      <a:pt x="73" y="292"/>
                    </a:cubicBezTo>
                    <a:cubicBezTo>
                      <a:pt x="69" y="272"/>
                      <a:pt x="67" y="253"/>
                      <a:pt x="65" y="237"/>
                    </a:cubicBezTo>
                    <a:cubicBezTo>
                      <a:pt x="64" y="225"/>
                      <a:pt x="64" y="214"/>
                      <a:pt x="64" y="204"/>
                    </a:cubicBezTo>
                    <a:cubicBezTo>
                      <a:pt x="64" y="133"/>
                      <a:pt x="85" y="100"/>
                      <a:pt x="102" y="83"/>
                    </a:cubicBezTo>
                    <a:cubicBezTo>
                      <a:pt x="103" y="83"/>
                      <a:pt x="103" y="82"/>
                      <a:pt x="104" y="82"/>
                    </a:cubicBezTo>
                    <a:cubicBezTo>
                      <a:pt x="104" y="229"/>
                      <a:pt x="104" y="229"/>
                      <a:pt x="104" y="229"/>
                    </a:cubicBezTo>
                    <a:cubicBezTo>
                      <a:pt x="104" y="274"/>
                      <a:pt x="104" y="274"/>
                      <a:pt x="104" y="274"/>
                    </a:cubicBezTo>
                    <a:cubicBezTo>
                      <a:pt x="201" y="218"/>
                      <a:pt x="201" y="218"/>
                      <a:pt x="201" y="218"/>
                    </a:cubicBezTo>
                    <a:cubicBezTo>
                      <a:pt x="230" y="202"/>
                      <a:pt x="230" y="202"/>
                      <a:pt x="230" y="202"/>
                    </a:cubicBezTo>
                    <a:cubicBezTo>
                      <a:pt x="268" y="179"/>
                      <a:pt x="268" y="179"/>
                      <a:pt x="268" y="179"/>
                    </a:cubicBezTo>
                    <a:cubicBezTo>
                      <a:pt x="320" y="149"/>
                      <a:pt x="320" y="149"/>
                      <a:pt x="320" y="149"/>
                    </a:cubicBezTo>
                    <a:cubicBezTo>
                      <a:pt x="320" y="125"/>
                      <a:pt x="320" y="125"/>
                      <a:pt x="320" y="125"/>
                    </a:cubicBezTo>
                    <a:cubicBezTo>
                      <a:pt x="320" y="125"/>
                      <a:pt x="320" y="125"/>
                      <a:pt x="320" y="126"/>
                    </a:cubicBezTo>
                    <a:cubicBezTo>
                      <a:pt x="325" y="130"/>
                      <a:pt x="330" y="135"/>
                      <a:pt x="336" y="140"/>
                    </a:cubicBezTo>
                    <a:cubicBezTo>
                      <a:pt x="395" y="106"/>
                      <a:pt x="395" y="106"/>
                      <a:pt x="395" y="106"/>
                    </a:cubicBezTo>
                    <a:cubicBezTo>
                      <a:pt x="375" y="91"/>
                      <a:pt x="358" y="73"/>
                      <a:pt x="346" y="57"/>
                    </a:cubicBezTo>
                    <a:cubicBezTo>
                      <a:pt x="337" y="46"/>
                      <a:pt x="330" y="36"/>
                      <a:pt x="326" y="29"/>
                    </a:cubicBezTo>
                    <a:cubicBezTo>
                      <a:pt x="324" y="25"/>
                      <a:pt x="322" y="23"/>
                      <a:pt x="321" y="21"/>
                    </a:cubicBezTo>
                    <a:cubicBezTo>
                      <a:pt x="320" y="20"/>
                      <a:pt x="320" y="19"/>
                      <a:pt x="320" y="19"/>
                    </a:cubicBezTo>
                    <a:cubicBezTo>
                      <a:pt x="320" y="19"/>
                      <a:pt x="320" y="18"/>
                      <a:pt x="320" y="18"/>
                    </a:cubicBezTo>
                    <a:cubicBezTo>
                      <a:pt x="320" y="18"/>
                      <a:pt x="320" y="18"/>
                      <a:pt x="320" y="18"/>
                    </a:cubicBezTo>
                    <a:cubicBezTo>
                      <a:pt x="316" y="11"/>
                      <a:pt x="310" y="6"/>
                      <a:pt x="303" y="3"/>
                    </a:cubicBezTo>
                    <a:cubicBezTo>
                      <a:pt x="299" y="1"/>
                      <a:pt x="294" y="0"/>
                      <a:pt x="289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2" y="0"/>
                      <a:pt x="129" y="0"/>
                      <a:pt x="127" y="1"/>
                    </a:cubicBezTo>
                    <a:cubicBezTo>
                      <a:pt x="126" y="1"/>
                      <a:pt x="124" y="1"/>
                      <a:pt x="123" y="1"/>
                    </a:cubicBezTo>
                    <a:cubicBezTo>
                      <a:pt x="123" y="1"/>
                      <a:pt x="123" y="1"/>
                      <a:pt x="123" y="1"/>
                    </a:cubicBezTo>
                    <a:cubicBezTo>
                      <a:pt x="119" y="2"/>
                      <a:pt x="88" y="8"/>
                      <a:pt x="58" y="37"/>
                    </a:cubicBezTo>
                    <a:cubicBezTo>
                      <a:pt x="27" y="67"/>
                      <a:pt x="0" y="120"/>
                      <a:pt x="0" y="204"/>
                    </a:cubicBezTo>
                    <a:cubicBezTo>
                      <a:pt x="0" y="214"/>
                      <a:pt x="0" y="225"/>
                      <a:pt x="1" y="237"/>
                    </a:cubicBezTo>
                    <a:cubicBezTo>
                      <a:pt x="3" y="263"/>
                      <a:pt x="8" y="293"/>
                      <a:pt x="15" y="326"/>
                    </a:cubicBezTo>
                    <a:cubicBezTo>
                      <a:pt x="15" y="328"/>
                      <a:pt x="16" y="331"/>
                      <a:pt x="17" y="3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81" name="그룹 80">
              <a:extLst>
                <a:ext uri="{FF2B5EF4-FFF2-40B4-BE49-F238E27FC236}">
                  <a16:creationId xmlns:a16="http://schemas.microsoft.com/office/drawing/2014/main" id="{82A70DF6-C9F8-40DE-92AA-C5C5492B66A5}"/>
                </a:ext>
              </a:extLst>
            </p:cNvPr>
            <p:cNvGrpSpPr/>
            <p:nvPr/>
          </p:nvGrpSpPr>
          <p:grpSpPr>
            <a:xfrm>
              <a:off x="7315731" y="6283024"/>
              <a:ext cx="685269" cy="574976"/>
              <a:chOff x="6147111" y="3071627"/>
              <a:chExt cx="696110" cy="584070"/>
            </a:xfrm>
            <a:grpFill/>
          </p:grpSpPr>
          <p:sp>
            <p:nvSpPr>
              <p:cNvPr id="122" name="Freeform 15">
                <a:extLst>
                  <a:ext uri="{FF2B5EF4-FFF2-40B4-BE49-F238E27FC236}">
                    <a16:creationId xmlns:a16="http://schemas.microsoft.com/office/drawing/2014/main" id="{B6E9AF3A-104F-4553-B8B0-3BD25AF369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47111" y="3371468"/>
                <a:ext cx="696110" cy="284229"/>
              </a:xfrm>
              <a:custGeom>
                <a:avLst/>
                <a:gdLst>
                  <a:gd name="T0" fmla="*/ 1433 w 1516"/>
                  <a:gd name="T1" fmla="*/ 0 h 619"/>
                  <a:gd name="T2" fmla="*/ 83 w 1516"/>
                  <a:gd name="T3" fmla="*/ 0 h 619"/>
                  <a:gd name="T4" fmla="*/ 0 w 1516"/>
                  <a:gd name="T5" fmla="*/ 0 h 619"/>
                  <a:gd name="T6" fmla="*/ 0 w 1516"/>
                  <a:gd name="T7" fmla="*/ 102 h 619"/>
                  <a:gd name="T8" fmla="*/ 83 w 1516"/>
                  <a:gd name="T9" fmla="*/ 102 h 619"/>
                  <a:gd name="T10" fmla="*/ 83 w 1516"/>
                  <a:gd name="T11" fmla="*/ 619 h 619"/>
                  <a:gd name="T12" fmla="*/ 1433 w 1516"/>
                  <a:gd name="T13" fmla="*/ 619 h 619"/>
                  <a:gd name="T14" fmla="*/ 1433 w 1516"/>
                  <a:gd name="T15" fmla="*/ 102 h 619"/>
                  <a:gd name="T16" fmla="*/ 1516 w 1516"/>
                  <a:gd name="T17" fmla="*/ 102 h 619"/>
                  <a:gd name="T18" fmla="*/ 1516 w 1516"/>
                  <a:gd name="T19" fmla="*/ 0 h 619"/>
                  <a:gd name="T20" fmla="*/ 1433 w 1516"/>
                  <a:gd name="T21" fmla="*/ 0 h 619"/>
                  <a:gd name="T22" fmla="*/ 1433 w 1516"/>
                  <a:gd name="T23" fmla="*/ 0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16" h="619">
                    <a:moveTo>
                      <a:pt x="1433" y="0"/>
                    </a:moveTo>
                    <a:lnTo>
                      <a:pt x="83" y="0"/>
                    </a:lnTo>
                    <a:lnTo>
                      <a:pt x="0" y="0"/>
                    </a:lnTo>
                    <a:lnTo>
                      <a:pt x="0" y="102"/>
                    </a:lnTo>
                    <a:lnTo>
                      <a:pt x="83" y="102"/>
                    </a:lnTo>
                    <a:lnTo>
                      <a:pt x="83" y="619"/>
                    </a:lnTo>
                    <a:lnTo>
                      <a:pt x="1433" y="619"/>
                    </a:lnTo>
                    <a:lnTo>
                      <a:pt x="1433" y="102"/>
                    </a:lnTo>
                    <a:lnTo>
                      <a:pt x="1516" y="102"/>
                    </a:lnTo>
                    <a:lnTo>
                      <a:pt x="1516" y="0"/>
                    </a:lnTo>
                    <a:lnTo>
                      <a:pt x="1433" y="0"/>
                    </a:lnTo>
                    <a:lnTo>
                      <a:pt x="143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3" name="Freeform 6">
                <a:extLst>
                  <a:ext uri="{FF2B5EF4-FFF2-40B4-BE49-F238E27FC236}">
                    <a16:creationId xmlns:a16="http://schemas.microsoft.com/office/drawing/2014/main" id="{13CFE1D5-7872-42D2-9647-3F44010E9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04708" y="3232797"/>
                <a:ext cx="71631" cy="127651"/>
              </a:xfrm>
              <a:custGeom>
                <a:avLst/>
                <a:gdLst>
                  <a:gd name="T0" fmla="*/ 131 w 156"/>
                  <a:gd name="T1" fmla="*/ 180 h 278"/>
                  <a:gd name="T2" fmla="*/ 156 w 156"/>
                  <a:gd name="T3" fmla="*/ 5 h 278"/>
                  <a:gd name="T4" fmla="*/ 156 w 156"/>
                  <a:gd name="T5" fmla="*/ 5 h 278"/>
                  <a:gd name="T6" fmla="*/ 151 w 156"/>
                  <a:gd name="T7" fmla="*/ 0 h 278"/>
                  <a:gd name="T8" fmla="*/ 0 w 156"/>
                  <a:gd name="T9" fmla="*/ 278 h 278"/>
                  <a:gd name="T10" fmla="*/ 131 w 156"/>
                  <a:gd name="T11" fmla="*/ 278 h 278"/>
                  <a:gd name="T12" fmla="*/ 131 w 156"/>
                  <a:gd name="T13" fmla="*/ 278 h 278"/>
                  <a:gd name="T14" fmla="*/ 121 w 156"/>
                  <a:gd name="T15" fmla="*/ 258 h 278"/>
                  <a:gd name="T16" fmla="*/ 112 w 156"/>
                  <a:gd name="T17" fmla="*/ 229 h 278"/>
                  <a:gd name="T18" fmla="*/ 112 w 156"/>
                  <a:gd name="T19" fmla="*/ 229 h 278"/>
                  <a:gd name="T20" fmla="*/ 117 w 156"/>
                  <a:gd name="T21" fmla="*/ 204 h 278"/>
                  <a:gd name="T22" fmla="*/ 131 w 156"/>
                  <a:gd name="T23" fmla="*/ 180 h 278"/>
                  <a:gd name="T24" fmla="*/ 131 w 156"/>
                  <a:gd name="T25" fmla="*/ 18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6" h="278">
                    <a:moveTo>
                      <a:pt x="131" y="180"/>
                    </a:moveTo>
                    <a:lnTo>
                      <a:pt x="156" y="5"/>
                    </a:lnTo>
                    <a:lnTo>
                      <a:pt x="156" y="5"/>
                    </a:lnTo>
                    <a:lnTo>
                      <a:pt x="151" y="0"/>
                    </a:lnTo>
                    <a:lnTo>
                      <a:pt x="0" y="278"/>
                    </a:lnTo>
                    <a:lnTo>
                      <a:pt x="131" y="278"/>
                    </a:lnTo>
                    <a:lnTo>
                      <a:pt x="131" y="278"/>
                    </a:lnTo>
                    <a:lnTo>
                      <a:pt x="121" y="258"/>
                    </a:lnTo>
                    <a:lnTo>
                      <a:pt x="112" y="229"/>
                    </a:lnTo>
                    <a:lnTo>
                      <a:pt x="112" y="229"/>
                    </a:lnTo>
                    <a:lnTo>
                      <a:pt x="117" y="204"/>
                    </a:lnTo>
                    <a:lnTo>
                      <a:pt x="131" y="180"/>
                    </a:lnTo>
                    <a:lnTo>
                      <a:pt x="131" y="1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4" name="Freeform 7">
                <a:extLst>
                  <a:ext uri="{FF2B5EF4-FFF2-40B4-BE49-F238E27FC236}">
                    <a16:creationId xmlns:a16="http://schemas.microsoft.com/office/drawing/2014/main" id="{0E0BB309-6823-4B6F-8754-EFC04F9C6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4044" y="3210298"/>
                <a:ext cx="38112" cy="96427"/>
              </a:xfrm>
              <a:custGeom>
                <a:avLst/>
                <a:gdLst>
                  <a:gd name="T0" fmla="*/ 83 w 83"/>
                  <a:gd name="T1" fmla="*/ 10 h 210"/>
                  <a:gd name="T2" fmla="*/ 83 w 83"/>
                  <a:gd name="T3" fmla="*/ 10 h 210"/>
                  <a:gd name="T4" fmla="*/ 83 w 83"/>
                  <a:gd name="T5" fmla="*/ 10 h 210"/>
                  <a:gd name="T6" fmla="*/ 83 w 83"/>
                  <a:gd name="T7" fmla="*/ 10 h 210"/>
                  <a:gd name="T8" fmla="*/ 78 w 83"/>
                  <a:gd name="T9" fmla="*/ 0 h 210"/>
                  <a:gd name="T10" fmla="*/ 78 w 83"/>
                  <a:gd name="T11" fmla="*/ 0 h 210"/>
                  <a:gd name="T12" fmla="*/ 48 w 83"/>
                  <a:gd name="T13" fmla="*/ 10 h 210"/>
                  <a:gd name="T14" fmla="*/ 19 w 83"/>
                  <a:gd name="T15" fmla="*/ 15 h 210"/>
                  <a:gd name="T16" fmla="*/ 19 w 83"/>
                  <a:gd name="T17" fmla="*/ 15 h 210"/>
                  <a:gd name="T18" fmla="*/ 14 w 83"/>
                  <a:gd name="T19" fmla="*/ 19 h 210"/>
                  <a:gd name="T20" fmla="*/ 9 w 83"/>
                  <a:gd name="T21" fmla="*/ 24 h 210"/>
                  <a:gd name="T22" fmla="*/ 9 w 83"/>
                  <a:gd name="T23" fmla="*/ 34 h 210"/>
                  <a:gd name="T24" fmla="*/ 9 w 83"/>
                  <a:gd name="T25" fmla="*/ 34 h 210"/>
                  <a:gd name="T26" fmla="*/ 19 w 83"/>
                  <a:gd name="T27" fmla="*/ 44 h 210"/>
                  <a:gd name="T28" fmla="*/ 24 w 83"/>
                  <a:gd name="T29" fmla="*/ 49 h 210"/>
                  <a:gd name="T30" fmla="*/ 0 w 83"/>
                  <a:gd name="T31" fmla="*/ 210 h 210"/>
                  <a:gd name="T32" fmla="*/ 0 w 83"/>
                  <a:gd name="T33" fmla="*/ 210 h 210"/>
                  <a:gd name="T34" fmla="*/ 19 w 83"/>
                  <a:gd name="T35" fmla="*/ 205 h 210"/>
                  <a:gd name="T36" fmla="*/ 39 w 83"/>
                  <a:gd name="T37" fmla="*/ 200 h 210"/>
                  <a:gd name="T38" fmla="*/ 73 w 83"/>
                  <a:gd name="T39" fmla="*/ 200 h 210"/>
                  <a:gd name="T40" fmla="*/ 48 w 83"/>
                  <a:gd name="T41" fmla="*/ 49 h 210"/>
                  <a:gd name="T42" fmla="*/ 58 w 83"/>
                  <a:gd name="T43" fmla="*/ 44 h 210"/>
                  <a:gd name="T44" fmla="*/ 58 w 83"/>
                  <a:gd name="T45" fmla="*/ 44 h 210"/>
                  <a:gd name="T46" fmla="*/ 78 w 83"/>
                  <a:gd name="T47" fmla="*/ 19 h 210"/>
                  <a:gd name="T48" fmla="*/ 83 w 83"/>
                  <a:gd name="T49" fmla="*/ 10 h 210"/>
                  <a:gd name="T50" fmla="*/ 83 w 83"/>
                  <a:gd name="T51" fmla="*/ 1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3" h="210">
                    <a:moveTo>
                      <a:pt x="83" y="10"/>
                    </a:moveTo>
                    <a:lnTo>
                      <a:pt x="83" y="10"/>
                    </a:lnTo>
                    <a:lnTo>
                      <a:pt x="83" y="10"/>
                    </a:lnTo>
                    <a:lnTo>
                      <a:pt x="83" y="1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48" y="10"/>
                    </a:lnTo>
                    <a:lnTo>
                      <a:pt x="19" y="15"/>
                    </a:lnTo>
                    <a:lnTo>
                      <a:pt x="19" y="15"/>
                    </a:lnTo>
                    <a:lnTo>
                      <a:pt x="14" y="19"/>
                    </a:lnTo>
                    <a:lnTo>
                      <a:pt x="9" y="24"/>
                    </a:lnTo>
                    <a:lnTo>
                      <a:pt x="9" y="34"/>
                    </a:lnTo>
                    <a:lnTo>
                      <a:pt x="9" y="34"/>
                    </a:lnTo>
                    <a:lnTo>
                      <a:pt x="19" y="44"/>
                    </a:lnTo>
                    <a:lnTo>
                      <a:pt x="24" y="49"/>
                    </a:lnTo>
                    <a:lnTo>
                      <a:pt x="0" y="210"/>
                    </a:lnTo>
                    <a:lnTo>
                      <a:pt x="0" y="210"/>
                    </a:lnTo>
                    <a:lnTo>
                      <a:pt x="19" y="205"/>
                    </a:lnTo>
                    <a:lnTo>
                      <a:pt x="39" y="200"/>
                    </a:lnTo>
                    <a:lnTo>
                      <a:pt x="73" y="200"/>
                    </a:lnTo>
                    <a:lnTo>
                      <a:pt x="48" y="49"/>
                    </a:lnTo>
                    <a:lnTo>
                      <a:pt x="58" y="44"/>
                    </a:lnTo>
                    <a:lnTo>
                      <a:pt x="58" y="44"/>
                    </a:lnTo>
                    <a:lnTo>
                      <a:pt x="78" y="19"/>
                    </a:lnTo>
                    <a:lnTo>
                      <a:pt x="83" y="10"/>
                    </a:lnTo>
                    <a:lnTo>
                      <a:pt x="83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5" name="Freeform 8">
                <a:extLst>
                  <a:ext uri="{FF2B5EF4-FFF2-40B4-BE49-F238E27FC236}">
                    <a16:creationId xmlns:a16="http://schemas.microsoft.com/office/drawing/2014/main" id="{FA774278-17E8-4074-9B55-F2004C8AAB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13433" y="3071627"/>
                <a:ext cx="134538" cy="131783"/>
              </a:xfrm>
              <a:custGeom>
                <a:avLst/>
                <a:gdLst>
                  <a:gd name="T0" fmla="*/ 29 w 293"/>
                  <a:gd name="T1" fmla="*/ 224 h 287"/>
                  <a:gd name="T2" fmla="*/ 29 w 293"/>
                  <a:gd name="T3" fmla="*/ 224 h 287"/>
                  <a:gd name="T4" fmla="*/ 39 w 293"/>
                  <a:gd name="T5" fmla="*/ 219 h 287"/>
                  <a:gd name="T6" fmla="*/ 39 w 293"/>
                  <a:gd name="T7" fmla="*/ 219 h 287"/>
                  <a:gd name="T8" fmla="*/ 44 w 293"/>
                  <a:gd name="T9" fmla="*/ 214 h 287"/>
                  <a:gd name="T10" fmla="*/ 54 w 293"/>
                  <a:gd name="T11" fmla="*/ 214 h 287"/>
                  <a:gd name="T12" fmla="*/ 59 w 293"/>
                  <a:gd name="T13" fmla="*/ 209 h 287"/>
                  <a:gd name="T14" fmla="*/ 68 w 293"/>
                  <a:gd name="T15" fmla="*/ 209 h 287"/>
                  <a:gd name="T16" fmla="*/ 68 w 293"/>
                  <a:gd name="T17" fmla="*/ 209 h 287"/>
                  <a:gd name="T18" fmla="*/ 68 w 293"/>
                  <a:gd name="T19" fmla="*/ 209 h 287"/>
                  <a:gd name="T20" fmla="*/ 73 w 293"/>
                  <a:gd name="T21" fmla="*/ 209 h 287"/>
                  <a:gd name="T22" fmla="*/ 83 w 293"/>
                  <a:gd name="T23" fmla="*/ 209 h 287"/>
                  <a:gd name="T24" fmla="*/ 88 w 293"/>
                  <a:gd name="T25" fmla="*/ 209 h 287"/>
                  <a:gd name="T26" fmla="*/ 98 w 293"/>
                  <a:gd name="T27" fmla="*/ 214 h 287"/>
                  <a:gd name="T28" fmla="*/ 98 w 293"/>
                  <a:gd name="T29" fmla="*/ 214 h 287"/>
                  <a:gd name="T30" fmla="*/ 98 w 293"/>
                  <a:gd name="T31" fmla="*/ 214 h 287"/>
                  <a:gd name="T32" fmla="*/ 98 w 293"/>
                  <a:gd name="T33" fmla="*/ 214 h 287"/>
                  <a:gd name="T34" fmla="*/ 112 w 293"/>
                  <a:gd name="T35" fmla="*/ 219 h 287"/>
                  <a:gd name="T36" fmla="*/ 137 w 293"/>
                  <a:gd name="T37" fmla="*/ 243 h 287"/>
                  <a:gd name="T38" fmla="*/ 141 w 293"/>
                  <a:gd name="T39" fmla="*/ 243 h 287"/>
                  <a:gd name="T40" fmla="*/ 146 w 293"/>
                  <a:gd name="T41" fmla="*/ 258 h 287"/>
                  <a:gd name="T42" fmla="*/ 151 w 293"/>
                  <a:gd name="T43" fmla="*/ 273 h 287"/>
                  <a:gd name="T44" fmla="*/ 156 w 293"/>
                  <a:gd name="T45" fmla="*/ 287 h 287"/>
                  <a:gd name="T46" fmla="*/ 200 w 293"/>
                  <a:gd name="T47" fmla="*/ 278 h 287"/>
                  <a:gd name="T48" fmla="*/ 229 w 293"/>
                  <a:gd name="T49" fmla="*/ 263 h 287"/>
                  <a:gd name="T50" fmla="*/ 249 w 293"/>
                  <a:gd name="T51" fmla="*/ 243 h 287"/>
                  <a:gd name="T52" fmla="*/ 254 w 293"/>
                  <a:gd name="T53" fmla="*/ 243 h 287"/>
                  <a:gd name="T54" fmla="*/ 283 w 293"/>
                  <a:gd name="T55" fmla="*/ 200 h 287"/>
                  <a:gd name="T56" fmla="*/ 293 w 293"/>
                  <a:gd name="T57" fmla="*/ 141 h 287"/>
                  <a:gd name="T58" fmla="*/ 293 w 293"/>
                  <a:gd name="T59" fmla="*/ 126 h 287"/>
                  <a:gd name="T60" fmla="*/ 283 w 293"/>
                  <a:gd name="T61" fmla="*/ 102 h 287"/>
                  <a:gd name="T62" fmla="*/ 263 w 293"/>
                  <a:gd name="T63" fmla="*/ 58 h 287"/>
                  <a:gd name="T64" fmla="*/ 229 w 293"/>
                  <a:gd name="T65" fmla="*/ 24 h 287"/>
                  <a:gd name="T66" fmla="*/ 185 w 293"/>
                  <a:gd name="T67" fmla="*/ 5 h 287"/>
                  <a:gd name="T68" fmla="*/ 161 w 293"/>
                  <a:gd name="T69" fmla="*/ 0 h 287"/>
                  <a:gd name="T70" fmla="*/ 156 w 293"/>
                  <a:gd name="T71" fmla="*/ 0 h 287"/>
                  <a:gd name="T72" fmla="*/ 146 w 293"/>
                  <a:gd name="T73" fmla="*/ 0 h 287"/>
                  <a:gd name="T74" fmla="*/ 146 w 293"/>
                  <a:gd name="T75" fmla="*/ 0 h 287"/>
                  <a:gd name="T76" fmla="*/ 88 w 293"/>
                  <a:gd name="T77" fmla="*/ 9 h 287"/>
                  <a:gd name="T78" fmla="*/ 44 w 293"/>
                  <a:gd name="T79" fmla="*/ 39 h 287"/>
                  <a:gd name="T80" fmla="*/ 15 w 293"/>
                  <a:gd name="T81" fmla="*/ 87 h 287"/>
                  <a:gd name="T82" fmla="*/ 0 w 293"/>
                  <a:gd name="T83" fmla="*/ 141 h 287"/>
                  <a:gd name="T84" fmla="*/ 5 w 293"/>
                  <a:gd name="T85" fmla="*/ 165 h 287"/>
                  <a:gd name="T86" fmla="*/ 15 w 293"/>
                  <a:gd name="T87" fmla="*/ 209 h 287"/>
                  <a:gd name="T88" fmla="*/ 29 w 293"/>
                  <a:gd name="T89" fmla="*/ 224 h 287"/>
                  <a:gd name="T90" fmla="*/ 29 w 293"/>
                  <a:gd name="T91" fmla="*/ 22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93" h="287">
                    <a:moveTo>
                      <a:pt x="29" y="224"/>
                    </a:moveTo>
                    <a:lnTo>
                      <a:pt x="29" y="224"/>
                    </a:lnTo>
                    <a:lnTo>
                      <a:pt x="29" y="224"/>
                    </a:lnTo>
                    <a:lnTo>
                      <a:pt x="29" y="224"/>
                    </a:lnTo>
                    <a:lnTo>
                      <a:pt x="39" y="219"/>
                    </a:lnTo>
                    <a:lnTo>
                      <a:pt x="39" y="219"/>
                    </a:lnTo>
                    <a:lnTo>
                      <a:pt x="39" y="219"/>
                    </a:lnTo>
                    <a:lnTo>
                      <a:pt x="39" y="219"/>
                    </a:lnTo>
                    <a:lnTo>
                      <a:pt x="44" y="214"/>
                    </a:lnTo>
                    <a:lnTo>
                      <a:pt x="44" y="214"/>
                    </a:lnTo>
                    <a:lnTo>
                      <a:pt x="54" y="214"/>
                    </a:lnTo>
                    <a:lnTo>
                      <a:pt x="54" y="214"/>
                    </a:lnTo>
                    <a:lnTo>
                      <a:pt x="59" y="209"/>
                    </a:lnTo>
                    <a:lnTo>
                      <a:pt x="59" y="209"/>
                    </a:lnTo>
                    <a:lnTo>
                      <a:pt x="68" y="209"/>
                    </a:lnTo>
                    <a:lnTo>
                      <a:pt x="68" y="209"/>
                    </a:lnTo>
                    <a:lnTo>
                      <a:pt x="68" y="209"/>
                    </a:lnTo>
                    <a:lnTo>
                      <a:pt x="68" y="209"/>
                    </a:lnTo>
                    <a:lnTo>
                      <a:pt x="68" y="209"/>
                    </a:lnTo>
                    <a:lnTo>
                      <a:pt x="68" y="209"/>
                    </a:lnTo>
                    <a:lnTo>
                      <a:pt x="68" y="209"/>
                    </a:lnTo>
                    <a:lnTo>
                      <a:pt x="73" y="209"/>
                    </a:lnTo>
                    <a:lnTo>
                      <a:pt x="73" y="209"/>
                    </a:lnTo>
                    <a:lnTo>
                      <a:pt x="83" y="209"/>
                    </a:lnTo>
                    <a:lnTo>
                      <a:pt x="83" y="209"/>
                    </a:lnTo>
                    <a:lnTo>
                      <a:pt x="88" y="209"/>
                    </a:lnTo>
                    <a:lnTo>
                      <a:pt x="88" y="209"/>
                    </a:lnTo>
                    <a:lnTo>
                      <a:pt x="98" y="214"/>
                    </a:lnTo>
                    <a:lnTo>
                      <a:pt x="98" y="214"/>
                    </a:lnTo>
                    <a:lnTo>
                      <a:pt x="98" y="214"/>
                    </a:lnTo>
                    <a:lnTo>
                      <a:pt x="98" y="214"/>
                    </a:lnTo>
                    <a:lnTo>
                      <a:pt x="98" y="214"/>
                    </a:lnTo>
                    <a:lnTo>
                      <a:pt x="98" y="214"/>
                    </a:lnTo>
                    <a:lnTo>
                      <a:pt x="98" y="214"/>
                    </a:lnTo>
                    <a:lnTo>
                      <a:pt x="112" y="219"/>
                    </a:lnTo>
                    <a:lnTo>
                      <a:pt x="112" y="219"/>
                    </a:lnTo>
                    <a:lnTo>
                      <a:pt x="127" y="229"/>
                    </a:lnTo>
                    <a:lnTo>
                      <a:pt x="137" y="243"/>
                    </a:lnTo>
                    <a:lnTo>
                      <a:pt x="137" y="243"/>
                    </a:lnTo>
                    <a:lnTo>
                      <a:pt x="141" y="243"/>
                    </a:lnTo>
                    <a:lnTo>
                      <a:pt x="141" y="243"/>
                    </a:lnTo>
                    <a:lnTo>
                      <a:pt x="146" y="258"/>
                    </a:lnTo>
                    <a:lnTo>
                      <a:pt x="151" y="273"/>
                    </a:lnTo>
                    <a:lnTo>
                      <a:pt x="151" y="273"/>
                    </a:lnTo>
                    <a:lnTo>
                      <a:pt x="156" y="287"/>
                    </a:lnTo>
                    <a:lnTo>
                      <a:pt x="156" y="287"/>
                    </a:lnTo>
                    <a:lnTo>
                      <a:pt x="180" y="282"/>
                    </a:lnTo>
                    <a:lnTo>
                      <a:pt x="200" y="278"/>
                    </a:lnTo>
                    <a:lnTo>
                      <a:pt x="200" y="278"/>
                    </a:lnTo>
                    <a:lnTo>
                      <a:pt x="229" y="263"/>
                    </a:lnTo>
                    <a:lnTo>
                      <a:pt x="249" y="243"/>
                    </a:lnTo>
                    <a:lnTo>
                      <a:pt x="249" y="243"/>
                    </a:lnTo>
                    <a:lnTo>
                      <a:pt x="254" y="243"/>
                    </a:lnTo>
                    <a:lnTo>
                      <a:pt x="254" y="243"/>
                    </a:lnTo>
                    <a:lnTo>
                      <a:pt x="268" y="219"/>
                    </a:lnTo>
                    <a:lnTo>
                      <a:pt x="283" y="200"/>
                    </a:lnTo>
                    <a:lnTo>
                      <a:pt x="288" y="170"/>
                    </a:lnTo>
                    <a:lnTo>
                      <a:pt x="293" y="141"/>
                    </a:lnTo>
                    <a:lnTo>
                      <a:pt x="293" y="141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83" y="102"/>
                    </a:lnTo>
                    <a:lnTo>
                      <a:pt x="278" y="78"/>
                    </a:lnTo>
                    <a:lnTo>
                      <a:pt x="263" y="58"/>
                    </a:lnTo>
                    <a:lnTo>
                      <a:pt x="249" y="39"/>
                    </a:lnTo>
                    <a:lnTo>
                      <a:pt x="229" y="24"/>
                    </a:lnTo>
                    <a:lnTo>
                      <a:pt x="210" y="14"/>
                    </a:lnTo>
                    <a:lnTo>
                      <a:pt x="185" y="5"/>
                    </a:lnTo>
                    <a:lnTo>
                      <a:pt x="161" y="0"/>
                    </a:lnTo>
                    <a:lnTo>
                      <a:pt x="161" y="0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17" y="0"/>
                    </a:lnTo>
                    <a:lnTo>
                      <a:pt x="88" y="9"/>
                    </a:lnTo>
                    <a:lnTo>
                      <a:pt x="63" y="24"/>
                    </a:lnTo>
                    <a:lnTo>
                      <a:pt x="44" y="39"/>
                    </a:lnTo>
                    <a:lnTo>
                      <a:pt x="24" y="63"/>
                    </a:lnTo>
                    <a:lnTo>
                      <a:pt x="15" y="87"/>
                    </a:lnTo>
                    <a:lnTo>
                      <a:pt x="5" y="112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5" y="165"/>
                    </a:lnTo>
                    <a:lnTo>
                      <a:pt x="10" y="185"/>
                    </a:lnTo>
                    <a:lnTo>
                      <a:pt x="15" y="209"/>
                    </a:lnTo>
                    <a:lnTo>
                      <a:pt x="29" y="224"/>
                    </a:lnTo>
                    <a:lnTo>
                      <a:pt x="29" y="224"/>
                    </a:lnTo>
                    <a:lnTo>
                      <a:pt x="29" y="224"/>
                    </a:lnTo>
                    <a:lnTo>
                      <a:pt x="29" y="2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6" name="Freeform 9">
                <a:extLst>
                  <a:ext uri="{FF2B5EF4-FFF2-40B4-BE49-F238E27FC236}">
                    <a16:creationId xmlns:a16="http://schemas.microsoft.com/office/drawing/2014/main" id="{E848581F-6100-4879-A9E7-1CCA8E6B13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69452" y="3183206"/>
                <a:ext cx="174487" cy="177241"/>
              </a:xfrm>
              <a:custGeom>
                <a:avLst/>
                <a:gdLst>
                  <a:gd name="T0" fmla="*/ 380 w 380"/>
                  <a:gd name="T1" fmla="*/ 312 h 386"/>
                  <a:gd name="T2" fmla="*/ 380 w 380"/>
                  <a:gd name="T3" fmla="*/ 312 h 386"/>
                  <a:gd name="T4" fmla="*/ 380 w 380"/>
                  <a:gd name="T5" fmla="*/ 308 h 386"/>
                  <a:gd name="T6" fmla="*/ 331 w 380"/>
                  <a:gd name="T7" fmla="*/ 127 h 386"/>
                  <a:gd name="T8" fmla="*/ 312 w 380"/>
                  <a:gd name="T9" fmla="*/ 93 h 386"/>
                  <a:gd name="T10" fmla="*/ 283 w 380"/>
                  <a:gd name="T11" fmla="*/ 54 h 386"/>
                  <a:gd name="T12" fmla="*/ 239 w 380"/>
                  <a:gd name="T13" fmla="*/ 20 h 386"/>
                  <a:gd name="T14" fmla="*/ 180 w 380"/>
                  <a:gd name="T15" fmla="*/ 0 h 386"/>
                  <a:gd name="T16" fmla="*/ 166 w 380"/>
                  <a:gd name="T17" fmla="*/ 0 h 386"/>
                  <a:gd name="T18" fmla="*/ 166 w 380"/>
                  <a:gd name="T19" fmla="*/ 0 h 386"/>
                  <a:gd name="T20" fmla="*/ 136 w 380"/>
                  <a:gd name="T21" fmla="*/ 30 h 386"/>
                  <a:gd name="T22" fmla="*/ 107 w 380"/>
                  <a:gd name="T23" fmla="*/ 54 h 386"/>
                  <a:gd name="T24" fmla="*/ 112 w 380"/>
                  <a:gd name="T25" fmla="*/ 64 h 386"/>
                  <a:gd name="T26" fmla="*/ 112 w 380"/>
                  <a:gd name="T27" fmla="*/ 69 h 386"/>
                  <a:gd name="T28" fmla="*/ 78 w 380"/>
                  <a:gd name="T29" fmla="*/ 113 h 386"/>
                  <a:gd name="T30" fmla="*/ 205 w 380"/>
                  <a:gd name="T31" fmla="*/ 259 h 386"/>
                  <a:gd name="T32" fmla="*/ 200 w 380"/>
                  <a:gd name="T33" fmla="*/ 239 h 386"/>
                  <a:gd name="T34" fmla="*/ 210 w 380"/>
                  <a:gd name="T35" fmla="*/ 215 h 386"/>
                  <a:gd name="T36" fmla="*/ 224 w 380"/>
                  <a:gd name="T37" fmla="*/ 220 h 386"/>
                  <a:gd name="T38" fmla="*/ 249 w 380"/>
                  <a:gd name="T39" fmla="*/ 288 h 386"/>
                  <a:gd name="T40" fmla="*/ 210 w 380"/>
                  <a:gd name="T41" fmla="*/ 288 h 386"/>
                  <a:gd name="T42" fmla="*/ 88 w 380"/>
                  <a:gd name="T43" fmla="*/ 288 h 386"/>
                  <a:gd name="T44" fmla="*/ 49 w 380"/>
                  <a:gd name="T45" fmla="*/ 288 h 386"/>
                  <a:gd name="T46" fmla="*/ 24 w 380"/>
                  <a:gd name="T47" fmla="*/ 293 h 386"/>
                  <a:gd name="T48" fmla="*/ 5 w 380"/>
                  <a:gd name="T49" fmla="*/ 317 h 386"/>
                  <a:gd name="T50" fmla="*/ 0 w 380"/>
                  <a:gd name="T51" fmla="*/ 337 h 386"/>
                  <a:gd name="T52" fmla="*/ 0 w 380"/>
                  <a:gd name="T53" fmla="*/ 347 h 386"/>
                  <a:gd name="T54" fmla="*/ 5 w 380"/>
                  <a:gd name="T55" fmla="*/ 356 h 386"/>
                  <a:gd name="T56" fmla="*/ 24 w 380"/>
                  <a:gd name="T57" fmla="*/ 376 h 386"/>
                  <a:gd name="T58" fmla="*/ 34 w 380"/>
                  <a:gd name="T59" fmla="*/ 386 h 386"/>
                  <a:gd name="T60" fmla="*/ 63 w 380"/>
                  <a:gd name="T61" fmla="*/ 386 h 386"/>
                  <a:gd name="T62" fmla="*/ 317 w 380"/>
                  <a:gd name="T63" fmla="*/ 386 h 386"/>
                  <a:gd name="T64" fmla="*/ 366 w 380"/>
                  <a:gd name="T65" fmla="*/ 366 h 386"/>
                  <a:gd name="T66" fmla="*/ 380 w 380"/>
                  <a:gd name="T67" fmla="*/ 322 h 386"/>
                  <a:gd name="T68" fmla="*/ 380 w 380"/>
                  <a:gd name="T69" fmla="*/ 312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80" h="386">
                    <a:moveTo>
                      <a:pt x="380" y="312"/>
                    </a:moveTo>
                    <a:lnTo>
                      <a:pt x="380" y="312"/>
                    </a:lnTo>
                    <a:lnTo>
                      <a:pt x="380" y="312"/>
                    </a:lnTo>
                    <a:lnTo>
                      <a:pt x="380" y="312"/>
                    </a:lnTo>
                    <a:lnTo>
                      <a:pt x="380" y="308"/>
                    </a:lnTo>
                    <a:lnTo>
                      <a:pt x="380" y="308"/>
                    </a:lnTo>
                    <a:lnTo>
                      <a:pt x="380" y="308"/>
                    </a:lnTo>
                    <a:lnTo>
                      <a:pt x="331" y="127"/>
                    </a:lnTo>
                    <a:lnTo>
                      <a:pt x="331" y="127"/>
                    </a:lnTo>
                    <a:lnTo>
                      <a:pt x="312" y="93"/>
                    </a:lnTo>
                    <a:lnTo>
                      <a:pt x="302" y="74"/>
                    </a:lnTo>
                    <a:lnTo>
                      <a:pt x="283" y="54"/>
                    </a:lnTo>
                    <a:lnTo>
                      <a:pt x="263" y="35"/>
                    </a:lnTo>
                    <a:lnTo>
                      <a:pt x="239" y="20"/>
                    </a:lnTo>
                    <a:lnTo>
                      <a:pt x="214" y="10"/>
                    </a:lnTo>
                    <a:lnTo>
                      <a:pt x="180" y="0"/>
                    </a:lnTo>
                    <a:lnTo>
                      <a:pt x="180" y="0"/>
                    </a:lnTo>
                    <a:lnTo>
                      <a:pt x="166" y="0"/>
                    </a:lnTo>
                    <a:lnTo>
                      <a:pt x="166" y="0"/>
                    </a:lnTo>
                    <a:lnTo>
                      <a:pt x="166" y="0"/>
                    </a:lnTo>
                    <a:lnTo>
                      <a:pt x="166" y="0"/>
                    </a:lnTo>
                    <a:lnTo>
                      <a:pt x="136" y="30"/>
                    </a:lnTo>
                    <a:lnTo>
                      <a:pt x="107" y="54"/>
                    </a:lnTo>
                    <a:lnTo>
                      <a:pt x="107" y="54"/>
                    </a:lnTo>
                    <a:lnTo>
                      <a:pt x="112" y="64"/>
                    </a:lnTo>
                    <a:lnTo>
                      <a:pt x="112" y="64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02" y="88"/>
                    </a:lnTo>
                    <a:lnTo>
                      <a:pt x="78" y="113"/>
                    </a:lnTo>
                    <a:lnTo>
                      <a:pt x="102" y="259"/>
                    </a:lnTo>
                    <a:lnTo>
                      <a:pt x="205" y="259"/>
                    </a:lnTo>
                    <a:lnTo>
                      <a:pt x="200" y="239"/>
                    </a:lnTo>
                    <a:lnTo>
                      <a:pt x="200" y="239"/>
                    </a:lnTo>
                    <a:lnTo>
                      <a:pt x="200" y="225"/>
                    </a:lnTo>
                    <a:lnTo>
                      <a:pt x="210" y="215"/>
                    </a:lnTo>
                    <a:lnTo>
                      <a:pt x="210" y="215"/>
                    </a:lnTo>
                    <a:lnTo>
                      <a:pt x="224" y="220"/>
                    </a:lnTo>
                    <a:lnTo>
                      <a:pt x="234" y="230"/>
                    </a:lnTo>
                    <a:lnTo>
                      <a:pt x="249" y="288"/>
                    </a:lnTo>
                    <a:lnTo>
                      <a:pt x="249" y="288"/>
                    </a:lnTo>
                    <a:lnTo>
                      <a:pt x="210" y="288"/>
                    </a:lnTo>
                    <a:lnTo>
                      <a:pt x="107" y="288"/>
                    </a:lnTo>
                    <a:lnTo>
                      <a:pt x="88" y="288"/>
                    </a:lnTo>
                    <a:lnTo>
                      <a:pt x="49" y="288"/>
                    </a:lnTo>
                    <a:lnTo>
                      <a:pt x="49" y="288"/>
                    </a:lnTo>
                    <a:lnTo>
                      <a:pt x="34" y="288"/>
                    </a:lnTo>
                    <a:lnTo>
                      <a:pt x="24" y="293"/>
                    </a:lnTo>
                    <a:lnTo>
                      <a:pt x="15" y="303"/>
                    </a:lnTo>
                    <a:lnTo>
                      <a:pt x="5" y="317"/>
                    </a:lnTo>
                    <a:lnTo>
                      <a:pt x="5" y="317"/>
                    </a:lnTo>
                    <a:lnTo>
                      <a:pt x="0" y="337"/>
                    </a:lnTo>
                    <a:lnTo>
                      <a:pt x="0" y="337"/>
                    </a:lnTo>
                    <a:lnTo>
                      <a:pt x="0" y="347"/>
                    </a:lnTo>
                    <a:lnTo>
                      <a:pt x="0" y="347"/>
                    </a:lnTo>
                    <a:lnTo>
                      <a:pt x="5" y="356"/>
                    </a:lnTo>
                    <a:lnTo>
                      <a:pt x="15" y="371"/>
                    </a:lnTo>
                    <a:lnTo>
                      <a:pt x="24" y="376"/>
                    </a:lnTo>
                    <a:lnTo>
                      <a:pt x="34" y="386"/>
                    </a:lnTo>
                    <a:lnTo>
                      <a:pt x="34" y="386"/>
                    </a:lnTo>
                    <a:lnTo>
                      <a:pt x="49" y="386"/>
                    </a:lnTo>
                    <a:lnTo>
                      <a:pt x="63" y="386"/>
                    </a:lnTo>
                    <a:lnTo>
                      <a:pt x="317" y="386"/>
                    </a:lnTo>
                    <a:lnTo>
                      <a:pt x="317" y="386"/>
                    </a:lnTo>
                    <a:lnTo>
                      <a:pt x="346" y="381"/>
                    </a:lnTo>
                    <a:lnTo>
                      <a:pt x="366" y="366"/>
                    </a:lnTo>
                    <a:lnTo>
                      <a:pt x="375" y="347"/>
                    </a:lnTo>
                    <a:lnTo>
                      <a:pt x="380" y="322"/>
                    </a:lnTo>
                    <a:lnTo>
                      <a:pt x="380" y="322"/>
                    </a:lnTo>
                    <a:lnTo>
                      <a:pt x="380" y="312"/>
                    </a:lnTo>
                    <a:lnTo>
                      <a:pt x="380" y="3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7" name="Freeform 10">
                <a:extLst>
                  <a:ext uri="{FF2B5EF4-FFF2-40B4-BE49-F238E27FC236}">
                    <a16:creationId xmlns:a16="http://schemas.microsoft.com/office/drawing/2014/main" id="{9C8CE2F7-A54C-43AE-AE75-A312FCEF70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6393" y="3185502"/>
                <a:ext cx="71631" cy="129946"/>
              </a:xfrm>
              <a:custGeom>
                <a:avLst/>
                <a:gdLst>
                  <a:gd name="T0" fmla="*/ 34 w 156"/>
                  <a:gd name="T1" fmla="*/ 122 h 283"/>
                  <a:gd name="T2" fmla="*/ 0 w 156"/>
                  <a:gd name="T3" fmla="*/ 283 h 283"/>
                  <a:gd name="T4" fmla="*/ 156 w 156"/>
                  <a:gd name="T5" fmla="*/ 0 h 283"/>
                  <a:gd name="T6" fmla="*/ 156 w 156"/>
                  <a:gd name="T7" fmla="*/ 0 h 283"/>
                  <a:gd name="T8" fmla="*/ 127 w 156"/>
                  <a:gd name="T9" fmla="*/ 10 h 283"/>
                  <a:gd name="T10" fmla="*/ 107 w 156"/>
                  <a:gd name="T11" fmla="*/ 25 h 283"/>
                  <a:gd name="T12" fmla="*/ 88 w 156"/>
                  <a:gd name="T13" fmla="*/ 39 h 283"/>
                  <a:gd name="T14" fmla="*/ 68 w 156"/>
                  <a:gd name="T15" fmla="*/ 54 h 283"/>
                  <a:gd name="T16" fmla="*/ 44 w 156"/>
                  <a:gd name="T17" fmla="*/ 88 h 283"/>
                  <a:gd name="T18" fmla="*/ 34 w 156"/>
                  <a:gd name="T19" fmla="*/ 122 h 283"/>
                  <a:gd name="T20" fmla="*/ 34 w 156"/>
                  <a:gd name="T21" fmla="*/ 122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6" h="283">
                    <a:moveTo>
                      <a:pt x="34" y="122"/>
                    </a:moveTo>
                    <a:lnTo>
                      <a:pt x="0" y="283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27" y="10"/>
                    </a:lnTo>
                    <a:lnTo>
                      <a:pt x="107" y="25"/>
                    </a:lnTo>
                    <a:lnTo>
                      <a:pt x="88" y="39"/>
                    </a:lnTo>
                    <a:lnTo>
                      <a:pt x="68" y="54"/>
                    </a:lnTo>
                    <a:lnTo>
                      <a:pt x="44" y="88"/>
                    </a:lnTo>
                    <a:lnTo>
                      <a:pt x="34" y="122"/>
                    </a:lnTo>
                    <a:lnTo>
                      <a:pt x="34" y="1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8" name="Freeform 11">
                <a:extLst>
                  <a:ext uri="{FF2B5EF4-FFF2-40B4-BE49-F238E27FC236}">
                    <a16:creationId xmlns:a16="http://schemas.microsoft.com/office/drawing/2014/main" id="{B0EC84CD-3375-4AD5-80D3-CDD06886BD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2822" y="3181370"/>
                <a:ext cx="118926" cy="179078"/>
              </a:xfrm>
              <a:custGeom>
                <a:avLst/>
                <a:gdLst>
                  <a:gd name="T0" fmla="*/ 254 w 259"/>
                  <a:gd name="T1" fmla="*/ 73 h 390"/>
                  <a:gd name="T2" fmla="*/ 254 w 259"/>
                  <a:gd name="T3" fmla="*/ 68 h 390"/>
                  <a:gd name="T4" fmla="*/ 259 w 259"/>
                  <a:gd name="T5" fmla="*/ 48 h 390"/>
                  <a:gd name="T6" fmla="*/ 259 w 259"/>
                  <a:gd name="T7" fmla="*/ 48 h 390"/>
                  <a:gd name="T8" fmla="*/ 259 w 259"/>
                  <a:gd name="T9" fmla="*/ 43 h 390"/>
                  <a:gd name="T10" fmla="*/ 249 w 259"/>
                  <a:gd name="T11" fmla="*/ 24 h 390"/>
                  <a:gd name="T12" fmla="*/ 234 w 259"/>
                  <a:gd name="T13" fmla="*/ 4 h 390"/>
                  <a:gd name="T14" fmla="*/ 230 w 259"/>
                  <a:gd name="T15" fmla="*/ 4 h 390"/>
                  <a:gd name="T16" fmla="*/ 230 w 259"/>
                  <a:gd name="T17" fmla="*/ 4 h 390"/>
                  <a:gd name="T18" fmla="*/ 225 w 259"/>
                  <a:gd name="T19" fmla="*/ 0 h 390"/>
                  <a:gd name="T20" fmla="*/ 220 w 259"/>
                  <a:gd name="T21" fmla="*/ 0 h 390"/>
                  <a:gd name="T22" fmla="*/ 215 w 259"/>
                  <a:gd name="T23" fmla="*/ 0 h 390"/>
                  <a:gd name="T24" fmla="*/ 210 w 259"/>
                  <a:gd name="T25" fmla="*/ 0 h 390"/>
                  <a:gd name="T26" fmla="*/ 205 w 259"/>
                  <a:gd name="T27" fmla="*/ 0 h 390"/>
                  <a:gd name="T28" fmla="*/ 205 w 259"/>
                  <a:gd name="T29" fmla="*/ 0 h 390"/>
                  <a:gd name="T30" fmla="*/ 205 w 259"/>
                  <a:gd name="T31" fmla="*/ 0 h 390"/>
                  <a:gd name="T32" fmla="*/ 200 w 259"/>
                  <a:gd name="T33" fmla="*/ 0 h 390"/>
                  <a:gd name="T34" fmla="*/ 195 w 259"/>
                  <a:gd name="T35" fmla="*/ 0 h 390"/>
                  <a:gd name="T36" fmla="*/ 191 w 259"/>
                  <a:gd name="T37" fmla="*/ 0 h 390"/>
                  <a:gd name="T38" fmla="*/ 186 w 259"/>
                  <a:gd name="T39" fmla="*/ 0 h 390"/>
                  <a:gd name="T40" fmla="*/ 186 w 259"/>
                  <a:gd name="T41" fmla="*/ 0 h 390"/>
                  <a:gd name="T42" fmla="*/ 186 w 259"/>
                  <a:gd name="T43" fmla="*/ 4 h 390"/>
                  <a:gd name="T44" fmla="*/ 181 w 259"/>
                  <a:gd name="T45" fmla="*/ 4 h 390"/>
                  <a:gd name="T46" fmla="*/ 176 w 259"/>
                  <a:gd name="T47" fmla="*/ 9 h 390"/>
                  <a:gd name="T48" fmla="*/ 171 w 259"/>
                  <a:gd name="T49" fmla="*/ 14 h 390"/>
                  <a:gd name="T50" fmla="*/ 171 w 259"/>
                  <a:gd name="T51" fmla="*/ 14 h 390"/>
                  <a:gd name="T52" fmla="*/ 5 w 259"/>
                  <a:gd name="T53" fmla="*/ 316 h 390"/>
                  <a:gd name="T54" fmla="*/ 0 w 259"/>
                  <a:gd name="T55" fmla="*/ 336 h 390"/>
                  <a:gd name="T56" fmla="*/ 10 w 259"/>
                  <a:gd name="T57" fmla="*/ 370 h 390"/>
                  <a:gd name="T58" fmla="*/ 25 w 259"/>
                  <a:gd name="T59" fmla="*/ 385 h 390"/>
                  <a:gd name="T60" fmla="*/ 30 w 259"/>
                  <a:gd name="T61" fmla="*/ 385 h 390"/>
                  <a:gd name="T62" fmla="*/ 35 w 259"/>
                  <a:gd name="T63" fmla="*/ 390 h 390"/>
                  <a:gd name="T64" fmla="*/ 39 w 259"/>
                  <a:gd name="T65" fmla="*/ 390 h 390"/>
                  <a:gd name="T66" fmla="*/ 44 w 259"/>
                  <a:gd name="T67" fmla="*/ 390 h 390"/>
                  <a:gd name="T68" fmla="*/ 49 w 259"/>
                  <a:gd name="T69" fmla="*/ 390 h 390"/>
                  <a:gd name="T70" fmla="*/ 54 w 259"/>
                  <a:gd name="T71" fmla="*/ 390 h 390"/>
                  <a:gd name="T72" fmla="*/ 54 w 259"/>
                  <a:gd name="T73" fmla="*/ 390 h 390"/>
                  <a:gd name="T74" fmla="*/ 54 w 259"/>
                  <a:gd name="T75" fmla="*/ 390 h 390"/>
                  <a:gd name="T76" fmla="*/ 59 w 259"/>
                  <a:gd name="T77" fmla="*/ 390 h 390"/>
                  <a:gd name="T78" fmla="*/ 64 w 259"/>
                  <a:gd name="T79" fmla="*/ 390 h 390"/>
                  <a:gd name="T80" fmla="*/ 64 w 259"/>
                  <a:gd name="T81" fmla="*/ 390 h 390"/>
                  <a:gd name="T82" fmla="*/ 74 w 259"/>
                  <a:gd name="T83" fmla="*/ 385 h 390"/>
                  <a:gd name="T84" fmla="*/ 74 w 259"/>
                  <a:gd name="T85" fmla="*/ 385 h 390"/>
                  <a:gd name="T86" fmla="*/ 78 w 259"/>
                  <a:gd name="T87" fmla="*/ 385 h 390"/>
                  <a:gd name="T88" fmla="*/ 83 w 259"/>
                  <a:gd name="T89" fmla="*/ 380 h 390"/>
                  <a:gd name="T90" fmla="*/ 83 w 259"/>
                  <a:gd name="T91" fmla="*/ 380 h 390"/>
                  <a:gd name="T92" fmla="*/ 88 w 259"/>
                  <a:gd name="T93" fmla="*/ 375 h 390"/>
                  <a:gd name="T94" fmla="*/ 88 w 259"/>
                  <a:gd name="T95" fmla="*/ 375 h 390"/>
                  <a:gd name="T96" fmla="*/ 244 w 259"/>
                  <a:gd name="T97" fmla="*/ 87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59" h="390">
                    <a:moveTo>
                      <a:pt x="249" y="78"/>
                    </a:moveTo>
                    <a:lnTo>
                      <a:pt x="254" y="73"/>
                    </a:lnTo>
                    <a:lnTo>
                      <a:pt x="254" y="68"/>
                    </a:lnTo>
                    <a:lnTo>
                      <a:pt x="254" y="68"/>
                    </a:lnTo>
                    <a:lnTo>
                      <a:pt x="259" y="48"/>
                    </a:lnTo>
                    <a:lnTo>
                      <a:pt x="259" y="48"/>
                    </a:lnTo>
                    <a:lnTo>
                      <a:pt x="259" y="48"/>
                    </a:lnTo>
                    <a:lnTo>
                      <a:pt x="259" y="48"/>
                    </a:lnTo>
                    <a:lnTo>
                      <a:pt x="259" y="48"/>
                    </a:lnTo>
                    <a:lnTo>
                      <a:pt x="259" y="43"/>
                    </a:lnTo>
                    <a:lnTo>
                      <a:pt x="259" y="43"/>
                    </a:lnTo>
                    <a:lnTo>
                      <a:pt x="249" y="24"/>
                    </a:lnTo>
                    <a:lnTo>
                      <a:pt x="234" y="4"/>
                    </a:lnTo>
                    <a:lnTo>
                      <a:pt x="234" y="4"/>
                    </a:lnTo>
                    <a:lnTo>
                      <a:pt x="230" y="4"/>
                    </a:lnTo>
                    <a:lnTo>
                      <a:pt x="230" y="4"/>
                    </a:lnTo>
                    <a:lnTo>
                      <a:pt x="230" y="4"/>
                    </a:lnTo>
                    <a:lnTo>
                      <a:pt x="230" y="4"/>
                    </a:lnTo>
                    <a:lnTo>
                      <a:pt x="225" y="0"/>
                    </a:lnTo>
                    <a:lnTo>
                      <a:pt x="225" y="0"/>
                    </a:lnTo>
                    <a:lnTo>
                      <a:pt x="220" y="0"/>
                    </a:lnTo>
                    <a:lnTo>
                      <a:pt x="220" y="0"/>
                    </a:lnTo>
                    <a:lnTo>
                      <a:pt x="215" y="0"/>
                    </a:lnTo>
                    <a:lnTo>
                      <a:pt x="215" y="0"/>
                    </a:lnTo>
                    <a:lnTo>
                      <a:pt x="210" y="0"/>
                    </a:lnTo>
                    <a:lnTo>
                      <a:pt x="210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05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95" y="0"/>
                    </a:lnTo>
                    <a:lnTo>
                      <a:pt x="195" y="0"/>
                    </a:lnTo>
                    <a:lnTo>
                      <a:pt x="191" y="0"/>
                    </a:lnTo>
                    <a:lnTo>
                      <a:pt x="191" y="0"/>
                    </a:lnTo>
                    <a:lnTo>
                      <a:pt x="186" y="0"/>
                    </a:lnTo>
                    <a:lnTo>
                      <a:pt x="186" y="0"/>
                    </a:lnTo>
                    <a:lnTo>
                      <a:pt x="186" y="0"/>
                    </a:lnTo>
                    <a:lnTo>
                      <a:pt x="186" y="0"/>
                    </a:lnTo>
                    <a:lnTo>
                      <a:pt x="186" y="4"/>
                    </a:lnTo>
                    <a:lnTo>
                      <a:pt x="186" y="4"/>
                    </a:lnTo>
                    <a:lnTo>
                      <a:pt x="181" y="4"/>
                    </a:lnTo>
                    <a:lnTo>
                      <a:pt x="181" y="4"/>
                    </a:lnTo>
                    <a:lnTo>
                      <a:pt x="176" y="9"/>
                    </a:lnTo>
                    <a:lnTo>
                      <a:pt x="176" y="9"/>
                    </a:lnTo>
                    <a:lnTo>
                      <a:pt x="171" y="14"/>
                    </a:lnTo>
                    <a:lnTo>
                      <a:pt x="171" y="14"/>
                    </a:lnTo>
                    <a:lnTo>
                      <a:pt x="171" y="14"/>
                    </a:lnTo>
                    <a:lnTo>
                      <a:pt x="171" y="14"/>
                    </a:lnTo>
                    <a:lnTo>
                      <a:pt x="166" y="14"/>
                    </a:lnTo>
                    <a:lnTo>
                      <a:pt x="5" y="316"/>
                    </a:lnTo>
                    <a:lnTo>
                      <a:pt x="5" y="316"/>
                    </a:lnTo>
                    <a:lnTo>
                      <a:pt x="0" y="336"/>
                    </a:lnTo>
                    <a:lnTo>
                      <a:pt x="0" y="355"/>
                    </a:lnTo>
                    <a:lnTo>
                      <a:pt x="10" y="370"/>
                    </a:lnTo>
                    <a:lnTo>
                      <a:pt x="25" y="385"/>
                    </a:lnTo>
                    <a:lnTo>
                      <a:pt x="25" y="385"/>
                    </a:lnTo>
                    <a:lnTo>
                      <a:pt x="30" y="385"/>
                    </a:lnTo>
                    <a:lnTo>
                      <a:pt x="30" y="385"/>
                    </a:lnTo>
                    <a:lnTo>
                      <a:pt x="35" y="390"/>
                    </a:lnTo>
                    <a:lnTo>
                      <a:pt x="35" y="390"/>
                    </a:lnTo>
                    <a:lnTo>
                      <a:pt x="39" y="390"/>
                    </a:lnTo>
                    <a:lnTo>
                      <a:pt x="39" y="390"/>
                    </a:lnTo>
                    <a:lnTo>
                      <a:pt x="44" y="390"/>
                    </a:lnTo>
                    <a:lnTo>
                      <a:pt x="44" y="390"/>
                    </a:lnTo>
                    <a:lnTo>
                      <a:pt x="49" y="390"/>
                    </a:lnTo>
                    <a:lnTo>
                      <a:pt x="49" y="390"/>
                    </a:lnTo>
                    <a:lnTo>
                      <a:pt x="54" y="390"/>
                    </a:lnTo>
                    <a:lnTo>
                      <a:pt x="54" y="390"/>
                    </a:lnTo>
                    <a:lnTo>
                      <a:pt x="54" y="390"/>
                    </a:lnTo>
                    <a:lnTo>
                      <a:pt x="54" y="390"/>
                    </a:lnTo>
                    <a:lnTo>
                      <a:pt x="54" y="390"/>
                    </a:lnTo>
                    <a:lnTo>
                      <a:pt x="54" y="390"/>
                    </a:lnTo>
                    <a:lnTo>
                      <a:pt x="59" y="390"/>
                    </a:lnTo>
                    <a:lnTo>
                      <a:pt x="59" y="390"/>
                    </a:lnTo>
                    <a:lnTo>
                      <a:pt x="64" y="390"/>
                    </a:lnTo>
                    <a:lnTo>
                      <a:pt x="64" y="390"/>
                    </a:lnTo>
                    <a:lnTo>
                      <a:pt x="64" y="390"/>
                    </a:lnTo>
                    <a:lnTo>
                      <a:pt x="64" y="390"/>
                    </a:lnTo>
                    <a:lnTo>
                      <a:pt x="74" y="385"/>
                    </a:lnTo>
                    <a:lnTo>
                      <a:pt x="74" y="385"/>
                    </a:lnTo>
                    <a:lnTo>
                      <a:pt x="74" y="385"/>
                    </a:lnTo>
                    <a:lnTo>
                      <a:pt x="74" y="385"/>
                    </a:lnTo>
                    <a:lnTo>
                      <a:pt x="78" y="385"/>
                    </a:lnTo>
                    <a:lnTo>
                      <a:pt x="78" y="385"/>
                    </a:lnTo>
                    <a:lnTo>
                      <a:pt x="83" y="380"/>
                    </a:lnTo>
                    <a:lnTo>
                      <a:pt x="83" y="380"/>
                    </a:lnTo>
                    <a:lnTo>
                      <a:pt x="83" y="380"/>
                    </a:lnTo>
                    <a:lnTo>
                      <a:pt x="83" y="380"/>
                    </a:lnTo>
                    <a:lnTo>
                      <a:pt x="88" y="375"/>
                    </a:lnTo>
                    <a:lnTo>
                      <a:pt x="88" y="375"/>
                    </a:lnTo>
                    <a:lnTo>
                      <a:pt x="88" y="375"/>
                    </a:lnTo>
                    <a:lnTo>
                      <a:pt x="88" y="375"/>
                    </a:lnTo>
                    <a:lnTo>
                      <a:pt x="93" y="370"/>
                    </a:lnTo>
                    <a:lnTo>
                      <a:pt x="244" y="87"/>
                    </a:lnTo>
                    <a:lnTo>
                      <a:pt x="249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82" name="그룹 81">
              <a:extLst>
                <a:ext uri="{FF2B5EF4-FFF2-40B4-BE49-F238E27FC236}">
                  <a16:creationId xmlns:a16="http://schemas.microsoft.com/office/drawing/2014/main" id="{93F1B383-E2BF-4451-BAAB-C509D9857A35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408372" y="6199036"/>
              <a:ext cx="697303" cy="658964"/>
              <a:chOff x="1108075" y="4298950"/>
              <a:chExt cx="1385888" cy="1309688"/>
            </a:xfrm>
            <a:grpFill/>
          </p:grpSpPr>
          <p:sp>
            <p:nvSpPr>
              <p:cNvPr id="115" name="Freeform 7">
                <a:extLst>
                  <a:ext uri="{FF2B5EF4-FFF2-40B4-BE49-F238E27FC236}">
                    <a16:creationId xmlns:a16="http://schemas.microsoft.com/office/drawing/2014/main" id="{925E3D7F-A709-4A11-8F56-592E9E9528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4075" y="4298950"/>
                <a:ext cx="209550" cy="207963"/>
              </a:xfrm>
              <a:custGeom>
                <a:avLst/>
                <a:gdLst>
                  <a:gd name="T0" fmla="*/ 18 w 132"/>
                  <a:gd name="T1" fmla="*/ 113 h 131"/>
                  <a:gd name="T2" fmla="*/ 18 w 132"/>
                  <a:gd name="T3" fmla="*/ 113 h 131"/>
                  <a:gd name="T4" fmla="*/ 6 w 132"/>
                  <a:gd name="T5" fmla="*/ 89 h 131"/>
                  <a:gd name="T6" fmla="*/ 0 w 132"/>
                  <a:gd name="T7" fmla="*/ 65 h 131"/>
                  <a:gd name="T8" fmla="*/ 0 w 132"/>
                  <a:gd name="T9" fmla="*/ 65 h 131"/>
                  <a:gd name="T10" fmla="*/ 6 w 132"/>
                  <a:gd name="T11" fmla="*/ 41 h 131"/>
                  <a:gd name="T12" fmla="*/ 18 w 132"/>
                  <a:gd name="T13" fmla="*/ 23 h 131"/>
                  <a:gd name="T14" fmla="*/ 18 w 132"/>
                  <a:gd name="T15" fmla="*/ 23 h 131"/>
                  <a:gd name="T16" fmla="*/ 42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90 w 132"/>
                  <a:gd name="T23" fmla="*/ 6 h 131"/>
                  <a:gd name="T24" fmla="*/ 108 w 132"/>
                  <a:gd name="T25" fmla="*/ 23 h 131"/>
                  <a:gd name="T26" fmla="*/ 108 w 132"/>
                  <a:gd name="T27" fmla="*/ 23 h 131"/>
                  <a:gd name="T28" fmla="*/ 126 w 132"/>
                  <a:gd name="T29" fmla="*/ 41 h 131"/>
                  <a:gd name="T30" fmla="*/ 132 w 132"/>
                  <a:gd name="T31" fmla="*/ 65 h 131"/>
                  <a:gd name="T32" fmla="*/ 132 w 132"/>
                  <a:gd name="T33" fmla="*/ 65 h 131"/>
                  <a:gd name="T34" fmla="*/ 126 w 132"/>
                  <a:gd name="T35" fmla="*/ 89 h 131"/>
                  <a:gd name="T36" fmla="*/ 108 w 132"/>
                  <a:gd name="T37" fmla="*/ 113 h 131"/>
                  <a:gd name="T38" fmla="*/ 108 w 132"/>
                  <a:gd name="T39" fmla="*/ 113 h 131"/>
                  <a:gd name="T40" fmla="*/ 90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36 w 132"/>
                  <a:gd name="T47" fmla="*/ 125 h 131"/>
                  <a:gd name="T48" fmla="*/ 18 w 132"/>
                  <a:gd name="T49" fmla="*/ 113 h 131"/>
                  <a:gd name="T50" fmla="*/ 18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8" y="113"/>
                    </a:moveTo>
                    <a:lnTo>
                      <a:pt x="18" y="113"/>
                    </a:lnTo>
                    <a:lnTo>
                      <a:pt x="6" y="89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41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42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90" y="6"/>
                    </a:lnTo>
                    <a:lnTo>
                      <a:pt x="108" y="23"/>
                    </a:lnTo>
                    <a:lnTo>
                      <a:pt x="108" y="23"/>
                    </a:lnTo>
                    <a:lnTo>
                      <a:pt x="126" y="41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89"/>
                    </a:lnTo>
                    <a:lnTo>
                      <a:pt x="108" y="113"/>
                    </a:lnTo>
                    <a:lnTo>
                      <a:pt x="108" y="113"/>
                    </a:lnTo>
                    <a:lnTo>
                      <a:pt x="90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36" y="125"/>
                    </a:lnTo>
                    <a:lnTo>
                      <a:pt x="18" y="113"/>
                    </a:lnTo>
                    <a:lnTo>
                      <a:pt x="18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6" name="Freeform 8">
                <a:extLst>
                  <a:ext uri="{FF2B5EF4-FFF2-40B4-BE49-F238E27FC236}">
                    <a16:creationId xmlns:a16="http://schemas.microsoft.com/office/drawing/2014/main" id="{A489E179-8F7B-4BF6-94AF-F08CAD3AC2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92238" y="4298950"/>
                <a:ext cx="209550" cy="207963"/>
              </a:xfrm>
              <a:custGeom>
                <a:avLst/>
                <a:gdLst>
                  <a:gd name="T0" fmla="*/ 114 w 132"/>
                  <a:gd name="T1" fmla="*/ 113 h 131"/>
                  <a:gd name="T2" fmla="*/ 114 w 132"/>
                  <a:gd name="T3" fmla="*/ 113 h 131"/>
                  <a:gd name="T4" fmla="*/ 126 w 132"/>
                  <a:gd name="T5" fmla="*/ 89 h 131"/>
                  <a:gd name="T6" fmla="*/ 132 w 132"/>
                  <a:gd name="T7" fmla="*/ 65 h 131"/>
                  <a:gd name="T8" fmla="*/ 132 w 132"/>
                  <a:gd name="T9" fmla="*/ 65 h 131"/>
                  <a:gd name="T10" fmla="*/ 126 w 132"/>
                  <a:gd name="T11" fmla="*/ 41 h 131"/>
                  <a:gd name="T12" fmla="*/ 114 w 132"/>
                  <a:gd name="T13" fmla="*/ 23 h 131"/>
                  <a:gd name="T14" fmla="*/ 114 w 132"/>
                  <a:gd name="T15" fmla="*/ 23 h 131"/>
                  <a:gd name="T16" fmla="*/ 90 w 132"/>
                  <a:gd name="T17" fmla="*/ 6 h 131"/>
                  <a:gd name="T18" fmla="*/ 66 w 132"/>
                  <a:gd name="T19" fmla="*/ 0 h 131"/>
                  <a:gd name="T20" fmla="*/ 66 w 132"/>
                  <a:gd name="T21" fmla="*/ 0 h 131"/>
                  <a:gd name="T22" fmla="*/ 42 w 132"/>
                  <a:gd name="T23" fmla="*/ 6 h 131"/>
                  <a:gd name="T24" fmla="*/ 24 w 132"/>
                  <a:gd name="T25" fmla="*/ 23 h 131"/>
                  <a:gd name="T26" fmla="*/ 24 w 132"/>
                  <a:gd name="T27" fmla="*/ 23 h 131"/>
                  <a:gd name="T28" fmla="*/ 6 w 132"/>
                  <a:gd name="T29" fmla="*/ 41 h 131"/>
                  <a:gd name="T30" fmla="*/ 0 w 132"/>
                  <a:gd name="T31" fmla="*/ 65 h 131"/>
                  <a:gd name="T32" fmla="*/ 0 w 132"/>
                  <a:gd name="T33" fmla="*/ 65 h 131"/>
                  <a:gd name="T34" fmla="*/ 6 w 132"/>
                  <a:gd name="T35" fmla="*/ 89 h 131"/>
                  <a:gd name="T36" fmla="*/ 24 w 132"/>
                  <a:gd name="T37" fmla="*/ 113 h 131"/>
                  <a:gd name="T38" fmla="*/ 24 w 132"/>
                  <a:gd name="T39" fmla="*/ 113 h 131"/>
                  <a:gd name="T40" fmla="*/ 42 w 132"/>
                  <a:gd name="T41" fmla="*/ 125 h 131"/>
                  <a:gd name="T42" fmla="*/ 66 w 132"/>
                  <a:gd name="T43" fmla="*/ 131 h 131"/>
                  <a:gd name="T44" fmla="*/ 66 w 132"/>
                  <a:gd name="T45" fmla="*/ 131 h 131"/>
                  <a:gd name="T46" fmla="*/ 96 w 132"/>
                  <a:gd name="T47" fmla="*/ 125 h 131"/>
                  <a:gd name="T48" fmla="*/ 114 w 132"/>
                  <a:gd name="T49" fmla="*/ 113 h 131"/>
                  <a:gd name="T50" fmla="*/ 114 w 132"/>
                  <a:gd name="T51" fmla="*/ 11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2" h="131">
                    <a:moveTo>
                      <a:pt x="114" y="113"/>
                    </a:moveTo>
                    <a:lnTo>
                      <a:pt x="114" y="113"/>
                    </a:lnTo>
                    <a:lnTo>
                      <a:pt x="126" y="89"/>
                    </a:lnTo>
                    <a:lnTo>
                      <a:pt x="132" y="65"/>
                    </a:lnTo>
                    <a:lnTo>
                      <a:pt x="132" y="65"/>
                    </a:lnTo>
                    <a:lnTo>
                      <a:pt x="126" y="41"/>
                    </a:lnTo>
                    <a:lnTo>
                      <a:pt x="114" y="23"/>
                    </a:lnTo>
                    <a:lnTo>
                      <a:pt x="114" y="23"/>
                    </a:lnTo>
                    <a:lnTo>
                      <a:pt x="90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42" y="6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6" y="41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6" y="89"/>
                    </a:lnTo>
                    <a:lnTo>
                      <a:pt x="24" y="113"/>
                    </a:lnTo>
                    <a:lnTo>
                      <a:pt x="24" y="113"/>
                    </a:lnTo>
                    <a:lnTo>
                      <a:pt x="42" y="125"/>
                    </a:lnTo>
                    <a:lnTo>
                      <a:pt x="66" y="131"/>
                    </a:lnTo>
                    <a:lnTo>
                      <a:pt x="66" y="131"/>
                    </a:lnTo>
                    <a:lnTo>
                      <a:pt x="96" y="125"/>
                    </a:lnTo>
                    <a:lnTo>
                      <a:pt x="114" y="113"/>
                    </a:lnTo>
                    <a:lnTo>
                      <a:pt x="114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7" name="Freeform 9">
                <a:extLst>
                  <a:ext uri="{FF2B5EF4-FFF2-40B4-BE49-F238E27FC236}">
                    <a16:creationId xmlns:a16="http://schemas.microsoft.com/office/drawing/2014/main" id="{40C3D956-8D63-44E4-ACD7-23D2BA449F4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55700" y="5048250"/>
                <a:ext cx="541338" cy="550863"/>
              </a:xfrm>
              <a:custGeom>
                <a:avLst/>
                <a:gdLst>
                  <a:gd name="T0" fmla="*/ 191 w 341"/>
                  <a:gd name="T1" fmla="*/ 347 h 347"/>
                  <a:gd name="T2" fmla="*/ 131 w 341"/>
                  <a:gd name="T3" fmla="*/ 335 h 347"/>
                  <a:gd name="T4" fmla="*/ 83 w 341"/>
                  <a:gd name="T5" fmla="*/ 306 h 347"/>
                  <a:gd name="T6" fmla="*/ 54 w 341"/>
                  <a:gd name="T7" fmla="*/ 258 h 347"/>
                  <a:gd name="T8" fmla="*/ 42 w 341"/>
                  <a:gd name="T9" fmla="*/ 198 h 347"/>
                  <a:gd name="T10" fmla="*/ 48 w 341"/>
                  <a:gd name="T11" fmla="*/ 156 h 347"/>
                  <a:gd name="T12" fmla="*/ 0 w 341"/>
                  <a:gd name="T13" fmla="*/ 90 h 347"/>
                  <a:gd name="T14" fmla="*/ 137 w 341"/>
                  <a:gd name="T15" fmla="*/ 60 h 347"/>
                  <a:gd name="T16" fmla="*/ 161 w 341"/>
                  <a:gd name="T17" fmla="*/ 54 h 347"/>
                  <a:gd name="T18" fmla="*/ 191 w 341"/>
                  <a:gd name="T19" fmla="*/ 48 h 347"/>
                  <a:gd name="T20" fmla="*/ 251 w 341"/>
                  <a:gd name="T21" fmla="*/ 60 h 347"/>
                  <a:gd name="T22" fmla="*/ 299 w 341"/>
                  <a:gd name="T23" fmla="*/ 90 h 347"/>
                  <a:gd name="T24" fmla="*/ 329 w 341"/>
                  <a:gd name="T25" fmla="*/ 138 h 347"/>
                  <a:gd name="T26" fmla="*/ 341 w 341"/>
                  <a:gd name="T27" fmla="*/ 198 h 347"/>
                  <a:gd name="T28" fmla="*/ 341 w 341"/>
                  <a:gd name="T29" fmla="*/ 228 h 347"/>
                  <a:gd name="T30" fmla="*/ 317 w 341"/>
                  <a:gd name="T31" fmla="*/ 282 h 347"/>
                  <a:gd name="T32" fmla="*/ 275 w 341"/>
                  <a:gd name="T33" fmla="*/ 323 h 347"/>
                  <a:gd name="T34" fmla="*/ 221 w 341"/>
                  <a:gd name="T35" fmla="*/ 347 h 347"/>
                  <a:gd name="T36" fmla="*/ 191 w 341"/>
                  <a:gd name="T37" fmla="*/ 347 h 347"/>
                  <a:gd name="T38" fmla="*/ 101 w 341"/>
                  <a:gd name="T39" fmla="*/ 114 h 347"/>
                  <a:gd name="T40" fmla="*/ 77 w 341"/>
                  <a:gd name="T41" fmla="*/ 156 h 347"/>
                  <a:gd name="T42" fmla="*/ 65 w 341"/>
                  <a:gd name="T43" fmla="*/ 198 h 347"/>
                  <a:gd name="T44" fmla="*/ 71 w 341"/>
                  <a:gd name="T45" fmla="*/ 222 h 347"/>
                  <a:gd name="T46" fmla="*/ 89 w 341"/>
                  <a:gd name="T47" fmla="*/ 270 h 347"/>
                  <a:gd name="T48" fmla="*/ 119 w 341"/>
                  <a:gd name="T49" fmla="*/ 300 h 347"/>
                  <a:gd name="T50" fmla="*/ 167 w 341"/>
                  <a:gd name="T51" fmla="*/ 323 h 347"/>
                  <a:gd name="T52" fmla="*/ 191 w 341"/>
                  <a:gd name="T53" fmla="*/ 323 h 347"/>
                  <a:gd name="T54" fmla="*/ 239 w 341"/>
                  <a:gd name="T55" fmla="*/ 312 h 347"/>
                  <a:gd name="T56" fmla="*/ 281 w 341"/>
                  <a:gd name="T57" fmla="*/ 288 h 347"/>
                  <a:gd name="T58" fmla="*/ 305 w 341"/>
                  <a:gd name="T59" fmla="*/ 246 h 347"/>
                  <a:gd name="T60" fmla="*/ 317 w 341"/>
                  <a:gd name="T61" fmla="*/ 198 h 347"/>
                  <a:gd name="T62" fmla="*/ 311 w 341"/>
                  <a:gd name="T63" fmla="*/ 174 h 347"/>
                  <a:gd name="T64" fmla="*/ 293 w 341"/>
                  <a:gd name="T65" fmla="*/ 132 h 347"/>
                  <a:gd name="T66" fmla="*/ 263 w 341"/>
                  <a:gd name="T67" fmla="*/ 96 h 347"/>
                  <a:gd name="T68" fmla="*/ 215 w 341"/>
                  <a:gd name="T69" fmla="*/ 78 h 347"/>
                  <a:gd name="T70" fmla="*/ 191 w 341"/>
                  <a:gd name="T71" fmla="*/ 78 h 347"/>
                  <a:gd name="T72" fmla="*/ 131 w 341"/>
                  <a:gd name="T73" fmla="*/ 90 h 347"/>
                  <a:gd name="T74" fmla="*/ 101 w 341"/>
                  <a:gd name="T75" fmla="*/ 114 h 347"/>
                  <a:gd name="T76" fmla="*/ 113 w 341"/>
                  <a:gd name="T77" fmla="*/ 102 h 347"/>
                  <a:gd name="T78" fmla="*/ 59 w 341"/>
                  <a:gd name="T79" fmla="*/ 84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1" h="347">
                    <a:moveTo>
                      <a:pt x="191" y="347"/>
                    </a:moveTo>
                    <a:lnTo>
                      <a:pt x="191" y="347"/>
                    </a:lnTo>
                    <a:lnTo>
                      <a:pt x="161" y="347"/>
                    </a:lnTo>
                    <a:lnTo>
                      <a:pt x="131" y="335"/>
                    </a:lnTo>
                    <a:lnTo>
                      <a:pt x="107" y="323"/>
                    </a:lnTo>
                    <a:lnTo>
                      <a:pt x="83" y="306"/>
                    </a:lnTo>
                    <a:lnTo>
                      <a:pt x="65" y="282"/>
                    </a:lnTo>
                    <a:lnTo>
                      <a:pt x="54" y="258"/>
                    </a:lnTo>
                    <a:lnTo>
                      <a:pt x="42" y="228"/>
                    </a:lnTo>
                    <a:lnTo>
                      <a:pt x="42" y="198"/>
                    </a:lnTo>
                    <a:lnTo>
                      <a:pt x="42" y="198"/>
                    </a:lnTo>
                    <a:lnTo>
                      <a:pt x="48" y="156"/>
                    </a:lnTo>
                    <a:lnTo>
                      <a:pt x="65" y="114"/>
                    </a:lnTo>
                    <a:lnTo>
                      <a:pt x="0" y="90"/>
                    </a:lnTo>
                    <a:lnTo>
                      <a:pt x="137" y="0"/>
                    </a:lnTo>
                    <a:lnTo>
                      <a:pt x="137" y="60"/>
                    </a:lnTo>
                    <a:lnTo>
                      <a:pt x="137" y="60"/>
                    </a:lnTo>
                    <a:lnTo>
                      <a:pt x="161" y="54"/>
                    </a:lnTo>
                    <a:lnTo>
                      <a:pt x="191" y="48"/>
                    </a:lnTo>
                    <a:lnTo>
                      <a:pt x="191" y="48"/>
                    </a:lnTo>
                    <a:lnTo>
                      <a:pt x="221" y="54"/>
                    </a:lnTo>
                    <a:lnTo>
                      <a:pt x="251" y="60"/>
                    </a:lnTo>
                    <a:lnTo>
                      <a:pt x="275" y="72"/>
                    </a:lnTo>
                    <a:lnTo>
                      <a:pt x="299" y="90"/>
                    </a:lnTo>
                    <a:lnTo>
                      <a:pt x="317" y="114"/>
                    </a:lnTo>
                    <a:lnTo>
                      <a:pt x="329" y="138"/>
                    </a:lnTo>
                    <a:lnTo>
                      <a:pt x="341" y="168"/>
                    </a:lnTo>
                    <a:lnTo>
                      <a:pt x="341" y="198"/>
                    </a:lnTo>
                    <a:lnTo>
                      <a:pt x="341" y="198"/>
                    </a:lnTo>
                    <a:lnTo>
                      <a:pt x="341" y="228"/>
                    </a:lnTo>
                    <a:lnTo>
                      <a:pt x="329" y="258"/>
                    </a:lnTo>
                    <a:lnTo>
                      <a:pt x="317" y="282"/>
                    </a:lnTo>
                    <a:lnTo>
                      <a:pt x="299" y="306"/>
                    </a:lnTo>
                    <a:lnTo>
                      <a:pt x="275" y="323"/>
                    </a:lnTo>
                    <a:lnTo>
                      <a:pt x="251" y="335"/>
                    </a:lnTo>
                    <a:lnTo>
                      <a:pt x="221" y="347"/>
                    </a:lnTo>
                    <a:lnTo>
                      <a:pt x="191" y="347"/>
                    </a:lnTo>
                    <a:lnTo>
                      <a:pt x="191" y="347"/>
                    </a:lnTo>
                    <a:close/>
                    <a:moveTo>
                      <a:pt x="101" y="114"/>
                    </a:moveTo>
                    <a:lnTo>
                      <a:pt x="101" y="114"/>
                    </a:lnTo>
                    <a:lnTo>
                      <a:pt x="83" y="138"/>
                    </a:lnTo>
                    <a:lnTo>
                      <a:pt x="77" y="156"/>
                    </a:lnTo>
                    <a:lnTo>
                      <a:pt x="71" y="180"/>
                    </a:lnTo>
                    <a:lnTo>
                      <a:pt x="65" y="198"/>
                    </a:lnTo>
                    <a:lnTo>
                      <a:pt x="65" y="198"/>
                    </a:lnTo>
                    <a:lnTo>
                      <a:pt x="71" y="222"/>
                    </a:lnTo>
                    <a:lnTo>
                      <a:pt x="77" y="246"/>
                    </a:lnTo>
                    <a:lnTo>
                      <a:pt x="89" y="270"/>
                    </a:lnTo>
                    <a:lnTo>
                      <a:pt x="101" y="288"/>
                    </a:lnTo>
                    <a:lnTo>
                      <a:pt x="119" y="300"/>
                    </a:lnTo>
                    <a:lnTo>
                      <a:pt x="143" y="312"/>
                    </a:lnTo>
                    <a:lnTo>
                      <a:pt x="167" y="323"/>
                    </a:lnTo>
                    <a:lnTo>
                      <a:pt x="191" y="323"/>
                    </a:lnTo>
                    <a:lnTo>
                      <a:pt x="191" y="323"/>
                    </a:lnTo>
                    <a:lnTo>
                      <a:pt x="215" y="323"/>
                    </a:lnTo>
                    <a:lnTo>
                      <a:pt x="239" y="312"/>
                    </a:lnTo>
                    <a:lnTo>
                      <a:pt x="263" y="300"/>
                    </a:lnTo>
                    <a:lnTo>
                      <a:pt x="281" y="288"/>
                    </a:lnTo>
                    <a:lnTo>
                      <a:pt x="293" y="270"/>
                    </a:lnTo>
                    <a:lnTo>
                      <a:pt x="305" y="246"/>
                    </a:lnTo>
                    <a:lnTo>
                      <a:pt x="311" y="222"/>
                    </a:lnTo>
                    <a:lnTo>
                      <a:pt x="317" y="198"/>
                    </a:lnTo>
                    <a:lnTo>
                      <a:pt x="317" y="198"/>
                    </a:lnTo>
                    <a:lnTo>
                      <a:pt x="311" y="174"/>
                    </a:lnTo>
                    <a:lnTo>
                      <a:pt x="305" y="150"/>
                    </a:lnTo>
                    <a:lnTo>
                      <a:pt x="293" y="132"/>
                    </a:lnTo>
                    <a:lnTo>
                      <a:pt x="281" y="114"/>
                    </a:lnTo>
                    <a:lnTo>
                      <a:pt x="263" y="96"/>
                    </a:lnTo>
                    <a:lnTo>
                      <a:pt x="239" y="84"/>
                    </a:lnTo>
                    <a:lnTo>
                      <a:pt x="215" y="78"/>
                    </a:lnTo>
                    <a:lnTo>
                      <a:pt x="191" y="78"/>
                    </a:lnTo>
                    <a:lnTo>
                      <a:pt x="191" y="78"/>
                    </a:lnTo>
                    <a:lnTo>
                      <a:pt x="161" y="78"/>
                    </a:lnTo>
                    <a:lnTo>
                      <a:pt x="131" y="90"/>
                    </a:lnTo>
                    <a:lnTo>
                      <a:pt x="113" y="102"/>
                    </a:lnTo>
                    <a:lnTo>
                      <a:pt x="101" y="114"/>
                    </a:lnTo>
                    <a:close/>
                    <a:moveTo>
                      <a:pt x="59" y="84"/>
                    </a:moveTo>
                    <a:lnTo>
                      <a:pt x="113" y="102"/>
                    </a:lnTo>
                    <a:lnTo>
                      <a:pt x="113" y="48"/>
                    </a:lnTo>
                    <a:lnTo>
                      <a:pt x="59" y="84"/>
                    </a:lnTo>
                    <a:lnTo>
                      <a:pt x="59" y="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8" name="Freeform 10">
                <a:extLst>
                  <a:ext uri="{FF2B5EF4-FFF2-40B4-BE49-F238E27FC236}">
                    <a16:creationId xmlns:a16="http://schemas.microsoft.com/office/drawing/2014/main" id="{81E254BE-A743-4807-A17A-9B2153BEE7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8075" y="4916488"/>
                <a:ext cx="930275" cy="112713"/>
              </a:xfrm>
              <a:custGeom>
                <a:avLst/>
                <a:gdLst>
                  <a:gd name="T0" fmla="*/ 586 w 586"/>
                  <a:gd name="T1" fmla="*/ 0 h 71"/>
                  <a:gd name="T2" fmla="*/ 0 w 586"/>
                  <a:gd name="T3" fmla="*/ 0 h 71"/>
                  <a:gd name="T4" fmla="*/ 0 w 586"/>
                  <a:gd name="T5" fmla="*/ 71 h 71"/>
                  <a:gd name="T6" fmla="*/ 520 w 586"/>
                  <a:gd name="T7" fmla="*/ 71 h 71"/>
                  <a:gd name="T8" fmla="*/ 586 w 586"/>
                  <a:gd name="T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6" h="71">
                    <a:moveTo>
                      <a:pt x="586" y="0"/>
                    </a:moveTo>
                    <a:lnTo>
                      <a:pt x="0" y="0"/>
                    </a:lnTo>
                    <a:lnTo>
                      <a:pt x="0" y="71"/>
                    </a:lnTo>
                    <a:lnTo>
                      <a:pt x="520" y="71"/>
                    </a:lnTo>
                    <a:lnTo>
                      <a:pt x="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9" name="Freeform 11">
                <a:extLst>
                  <a:ext uri="{FF2B5EF4-FFF2-40B4-BE49-F238E27FC236}">
                    <a16:creationId xmlns:a16="http://schemas.microsoft.com/office/drawing/2014/main" id="{0D7AC482-9C50-4BBF-9AB3-10A759A90F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1900" y="4535488"/>
                <a:ext cx="1262063" cy="1073150"/>
              </a:xfrm>
              <a:custGeom>
                <a:avLst/>
                <a:gdLst>
                  <a:gd name="T0" fmla="*/ 580 w 795"/>
                  <a:gd name="T1" fmla="*/ 0 h 676"/>
                  <a:gd name="T2" fmla="*/ 556 w 795"/>
                  <a:gd name="T3" fmla="*/ 0 h 676"/>
                  <a:gd name="T4" fmla="*/ 520 w 795"/>
                  <a:gd name="T5" fmla="*/ 18 h 676"/>
                  <a:gd name="T6" fmla="*/ 442 w 795"/>
                  <a:gd name="T7" fmla="*/ 138 h 676"/>
                  <a:gd name="T8" fmla="*/ 287 w 795"/>
                  <a:gd name="T9" fmla="*/ 30 h 676"/>
                  <a:gd name="T10" fmla="*/ 275 w 795"/>
                  <a:gd name="T11" fmla="*/ 18 h 676"/>
                  <a:gd name="T12" fmla="*/ 239 w 795"/>
                  <a:gd name="T13" fmla="*/ 0 h 676"/>
                  <a:gd name="T14" fmla="*/ 89 w 795"/>
                  <a:gd name="T15" fmla="*/ 0 h 676"/>
                  <a:gd name="T16" fmla="*/ 53 w 795"/>
                  <a:gd name="T17" fmla="*/ 6 h 676"/>
                  <a:gd name="T18" fmla="*/ 6 w 795"/>
                  <a:gd name="T19" fmla="*/ 54 h 676"/>
                  <a:gd name="T20" fmla="*/ 0 w 795"/>
                  <a:gd name="T21" fmla="*/ 216 h 676"/>
                  <a:gd name="T22" fmla="*/ 53 w 795"/>
                  <a:gd name="T23" fmla="*/ 90 h 676"/>
                  <a:gd name="T24" fmla="*/ 77 w 795"/>
                  <a:gd name="T25" fmla="*/ 216 h 676"/>
                  <a:gd name="T26" fmla="*/ 257 w 795"/>
                  <a:gd name="T27" fmla="*/ 90 h 676"/>
                  <a:gd name="T28" fmla="*/ 317 w 795"/>
                  <a:gd name="T29" fmla="*/ 180 h 676"/>
                  <a:gd name="T30" fmla="*/ 335 w 795"/>
                  <a:gd name="T31" fmla="*/ 192 h 676"/>
                  <a:gd name="T32" fmla="*/ 448 w 795"/>
                  <a:gd name="T33" fmla="*/ 192 h 676"/>
                  <a:gd name="T34" fmla="*/ 460 w 795"/>
                  <a:gd name="T35" fmla="*/ 192 h 676"/>
                  <a:gd name="T36" fmla="*/ 478 w 795"/>
                  <a:gd name="T37" fmla="*/ 180 h 676"/>
                  <a:gd name="T38" fmla="*/ 538 w 795"/>
                  <a:gd name="T39" fmla="*/ 240 h 676"/>
                  <a:gd name="T40" fmla="*/ 424 w 795"/>
                  <a:gd name="T41" fmla="*/ 359 h 676"/>
                  <a:gd name="T42" fmla="*/ 418 w 795"/>
                  <a:gd name="T43" fmla="*/ 371 h 676"/>
                  <a:gd name="T44" fmla="*/ 323 w 795"/>
                  <a:gd name="T45" fmla="*/ 539 h 676"/>
                  <a:gd name="T46" fmla="*/ 317 w 795"/>
                  <a:gd name="T47" fmla="*/ 575 h 676"/>
                  <a:gd name="T48" fmla="*/ 335 w 795"/>
                  <a:gd name="T49" fmla="*/ 599 h 676"/>
                  <a:gd name="T50" fmla="*/ 359 w 795"/>
                  <a:gd name="T51" fmla="*/ 605 h 676"/>
                  <a:gd name="T52" fmla="*/ 377 w 795"/>
                  <a:gd name="T53" fmla="*/ 599 h 676"/>
                  <a:gd name="T54" fmla="*/ 484 w 795"/>
                  <a:gd name="T55" fmla="*/ 419 h 676"/>
                  <a:gd name="T56" fmla="*/ 634 w 795"/>
                  <a:gd name="T57" fmla="*/ 635 h 676"/>
                  <a:gd name="T58" fmla="*/ 640 w 795"/>
                  <a:gd name="T59" fmla="*/ 646 h 676"/>
                  <a:gd name="T60" fmla="*/ 658 w 795"/>
                  <a:gd name="T61" fmla="*/ 670 h 676"/>
                  <a:gd name="T62" fmla="*/ 676 w 795"/>
                  <a:gd name="T63" fmla="*/ 676 h 676"/>
                  <a:gd name="T64" fmla="*/ 706 w 795"/>
                  <a:gd name="T65" fmla="*/ 658 h 676"/>
                  <a:gd name="T66" fmla="*/ 718 w 795"/>
                  <a:gd name="T67" fmla="*/ 635 h 676"/>
                  <a:gd name="T68" fmla="*/ 742 w 795"/>
                  <a:gd name="T69" fmla="*/ 90 h 676"/>
                  <a:gd name="T70" fmla="*/ 742 w 795"/>
                  <a:gd name="T71" fmla="*/ 281 h 676"/>
                  <a:gd name="T72" fmla="*/ 748 w 795"/>
                  <a:gd name="T73" fmla="*/ 305 h 676"/>
                  <a:gd name="T74" fmla="*/ 766 w 795"/>
                  <a:gd name="T75" fmla="*/ 311 h 676"/>
                  <a:gd name="T76" fmla="*/ 778 w 795"/>
                  <a:gd name="T77" fmla="*/ 311 h 676"/>
                  <a:gd name="T78" fmla="*/ 789 w 795"/>
                  <a:gd name="T79" fmla="*/ 293 h 676"/>
                  <a:gd name="T80" fmla="*/ 795 w 795"/>
                  <a:gd name="T81" fmla="*/ 84 h 676"/>
                  <a:gd name="T82" fmla="*/ 789 w 795"/>
                  <a:gd name="T83" fmla="*/ 54 h 676"/>
                  <a:gd name="T84" fmla="*/ 742 w 795"/>
                  <a:gd name="T85" fmla="*/ 6 h 676"/>
                  <a:gd name="T86" fmla="*/ 706 w 795"/>
                  <a:gd name="T87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95" h="676">
                    <a:moveTo>
                      <a:pt x="706" y="0"/>
                    </a:moveTo>
                    <a:lnTo>
                      <a:pt x="580" y="0"/>
                    </a:lnTo>
                    <a:lnTo>
                      <a:pt x="580" y="0"/>
                    </a:lnTo>
                    <a:lnTo>
                      <a:pt x="556" y="0"/>
                    </a:lnTo>
                    <a:lnTo>
                      <a:pt x="538" y="6"/>
                    </a:lnTo>
                    <a:lnTo>
                      <a:pt x="520" y="18"/>
                    </a:lnTo>
                    <a:lnTo>
                      <a:pt x="508" y="30"/>
                    </a:lnTo>
                    <a:lnTo>
                      <a:pt x="442" y="138"/>
                    </a:lnTo>
                    <a:lnTo>
                      <a:pt x="353" y="138"/>
                    </a:lnTo>
                    <a:lnTo>
                      <a:pt x="287" y="30"/>
                    </a:lnTo>
                    <a:lnTo>
                      <a:pt x="287" y="30"/>
                    </a:lnTo>
                    <a:lnTo>
                      <a:pt x="275" y="18"/>
                    </a:lnTo>
                    <a:lnTo>
                      <a:pt x="257" y="6"/>
                    </a:lnTo>
                    <a:lnTo>
                      <a:pt x="239" y="0"/>
                    </a:lnTo>
                    <a:lnTo>
                      <a:pt x="215" y="0"/>
                    </a:lnTo>
                    <a:lnTo>
                      <a:pt x="89" y="0"/>
                    </a:lnTo>
                    <a:lnTo>
                      <a:pt x="89" y="0"/>
                    </a:lnTo>
                    <a:lnTo>
                      <a:pt x="53" y="6"/>
                    </a:lnTo>
                    <a:lnTo>
                      <a:pt x="29" y="24"/>
                    </a:lnTo>
                    <a:lnTo>
                      <a:pt x="6" y="54"/>
                    </a:lnTo>
                    <a:lnTo>
                      <a:pt x="0" y="84"/>
                    </a:lnTo>
                    <a:lnTo>
                      <a:pt x="0" y="216"/>
                    </a:lnTo>
                    <a:lnTo>
                      <a:pt x="53" y="216"/>
                    </a:lnTo>
                    <a:lnTo>
                      <a:pt x="53" y="90"/>
                    </a:lnTo>
                    <a:lnTo>
                      <a:pt x="77" y="90"/>
                    </a:lnTo>
                    <a:lnTo>
                      <a:pt x="77" y="216"/>
                    </a:lnTo>
                    <a:lnTo>
                      <a:pt x="257" y="216"/>
                    </a:lnTo>
                    <a:lnTo>
                      <a:pt x="257" y="90"/>
                    </a:lnTo>
                    <a:lnTo>
                      <a:pt x="317" y="180"/>
                    </a:lnTo>
                    <a:lnTo>
                      <a:pt x="317" y="180"/>
                    </a:lnTo>
                    <a:lnTo>
                      <a:pt x="323" y="192"/>
                    </a:lnTo>
                    <a:lnTo>
                      <a:pt x="335" y="192"/>
                    </a:lnTo>
                    <a:lnTo>
                      <a:pt x="347" y="192"/>
                    </a:lnTo>
                    <a:lnTo>
                      <a:pt x="448" y="192"/>
                    </a:lnTo>
                    <a:lnTo>
                      <a:pt x="460" y="192"/>
                    </a:lnTo>
                    <a:lnTo>
                      <a:pt x="460" y="192"/>
                    </a:lnTo>
                    <a:lnTo>
                      <a:pt x="472" y="192"/>
                    </a:lnTo>
                    <a:lnTo>
                      <a:pt x="478" y="180"/>
                    </a:lnTo>
                    <a:lnTo>
                      <a:pt x="538" y="90"/>
                    </a:lnTo>
                    <a:lnTo>
                      <a:pt x="538" y="240"/>
                    </a:lnTo>
                    <a:lnTo>
                      <a:pt x="538" y="240"/>
                    </a:lnTo>
                    <a:lnTo>
                      <a:pt x="424" y="359"/>
                    </a:lnTo>
                    <a:lnTo>
                      <a:pt x="424" y="359"/>
                    </a:lnTo>
                    <a:lnTo>
                      <a:pt x="418" y="371"/>
                    </a:lnTo>
                    <a:lnTo>
                      <a:pt x="323" y="539"/>
                    </a:lnTo>
                    <a:lnTo>
                      <a:pt x="323" y="539"/>
                    </a:lnTo>
                    <a:lnTo>
                      <a:pt x="317" y="557"/>
                    </a:lnTo>
                    <a:lnTo>
                      <a:pt x="317" y="575"/>
                    </a:lnTo>
                    <a:lnTo>
                      <a:pt x="323" y="587"/>
                    </a:lnTo>
                    <a:lnTo>
                      <a:pt x="335" y="599"/>
                    </a:lnTo>
                    <a:lnTo>
                      <a:pt x="335" y="599"/>
                    </a:lnTo>
                    <a:lnTo>
                      <a:pt x="359" y="605"/>
                    </a:lnTo>
                    <a:lnTo>
                      <a:pt x="359" y="605"/>
                    </a:lnTo>
                    <a:lnTo>
                      <a:pt x="377" y="599"/>
                    </a:lnTo>
                    <a:lnTo>
                      <a:pt x="395" y="581"/>
                    </a:lnTo>
                    <a:lnTo>
                      <a:pt x="484" y="419"/>
                    </a:lnTo>
                    <a:lnTo>
                      <a:pt x="634" y="317"/>
                    </a:lnTo>
                    <a:lnTo>
                      <a:pt x="634" y="635"/>
                    </a:lnTo>
                    <a:lnTo>
                      <a:pt x="634" y="635"/>
                    </a:lnTo>
                    <a:lnTo>
                      <a:pt x="640" y="646"/>
                    </a:lnTo>
                    <a:lnTo>
                      <a:pt x="646" y="658"/>
                    </a:lnTo>
                    <a:lnTo>
                      <a:pt x="658" y="670"/>
                    </a:lnTo>
                    <a:lnTo>
                      <a:pt x="676" y="676"/>
                    </a:lnTo>
                    <a:lnTo>
                      <a:pt x="676" y="676"/>
                    </a:lnTo>
                    <a:lnTo>
                      <a:pt x="694" y="670"/>
                    </a:lnTo>
                    <a:lnTo>
                      <a:pt x="706" y="658"/>
                    </a:lnTo>
                    <a:lnTo>
                      <a:pt x="712" y="646"/>
                    </a:lnTo>
                    <a:lnTo>
                      <a:pt x="718" y="635"/>
                    </a:lnTo>
                    <a:lnTo>
                      <a:pt x="718" y="90"/>
                    </a:lnTo>
                    <a:lnTo>
                      <a:pt x="742" y="90"/>
                    </a:lnTo>
                    <a:lnTo>
                      <a:pt x="742" y="281"/>
                    </a:lnTo>
                    <a:lnTo>
                      <a:pt x="742" y="281"/>
                    </a:lnTo>
                    <a:lnTo>
                      <a:pt x="742" y="293"/>
                    </a:lnTo>
                    <a:lnTo>
                      <a:pt x="748" y="305"/>
                    </a:lnTo>
                    <a:lnTo>
                      <a:pt x="760" y="311"/>
                    </a:lnTo>
                    <a:lnTo>
                      <a:pt x="766" y="311"/>
                    </a:lnTo>
                    <a:lnTo>
                      <a:pt x="766" y="311"/>
                    </a:lnTo>
                    <a:lnTo>
                      <a:pt x="778" y="311"/>
                    </a:lnTo>
                    <a:lnTo>
                      <a:pt x="789" y="305"/>
                    </a:lnTo>
                    <a:lnTo>
                      <a:pt x="789" y="293"/>
                    </a:lnTo>
                    <a:lnTo>
                      <a:pt x="795" y="281"/>
                    </a:lnTo>
                    <a:lnTo>
                      <a:pt x="795" y="84"/>
                    </a:lnTo>
                    <a:lnTo>
                      <a:pt x="795" y="84"/>
                    </a:lnTo>
                    <a:lnTo>
                      <a:pt x="789" y="54"/>
                    </a:lnTo>
                    <a:lnTo>
                      <a:pt x="766" y="24"/>
                    </a:lnTo>
                    <a:lnTo>
                      <a:pt x="742" y="6"/>
                    </a:lnTo>
                    <a:lnTo>
                      <a:pt x="706" y="0"/>
                    </a:lnTo>
                    <a:lnTo>
                      <a:pt x="70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0" name="Freeform 12">
                <a:extLst>
                  <a:ext uri="{FF2B5EF4-FFF2-40B4-BE49-F238E27FC236}">
                    <a16:creationId xmlns:a16="http://schemas.microsoft.com/office/drawing/2014/main" id="{B1B02C60-2C20-4CD6-B00F-939225AC9EF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24050" y="5391150"/>
                <a:ext cx="180975" cy="104775"/>
              </a:xfrm>
              <a:custGeom>
                <a:avLst/>
                <a:gdLst>
                  <a:gd name="T0" fmla="*/ 102 w 114"/>
                  <a:gd name="T1" fmla="*/ 66 h 66"/>
                  <a:gd name="T2" fmla="*/ 102 w 114"/>
                  <a:gd name="T3" fmla="*/ 66 h 66"/>
                  <a:gd name="T4" fmla="*/ 102 w 114"/>
                  <a:gd name="T5" fmla="*/ 66 h 66"/>
                  <a:gd name="T6" fmla="*/ 102 w 114"/>
                  <a:gd name="T7" fmla="*/ 66 h 66"/>
                  <a:gd name="T8" fmla="*/ 90 w 114"/>
                  <a:gd name="T9" fmla="*/ 60 h 66"/>
                  <a:gd name="T10" fmla="*/ 90 w 114"/>
                  <a:gd name="T11" fmla="*/ 60 h 66"/>
                  <a:gd name="T12" fmla="*/ 90 w 114"/>
                  <a:gd name="T13" fmla="*/ 54 h 66"/>
                  <a:gd name="T14" fmla="*/ 90 w 114"/>
                  <a:gd name="T15" fmla="*/ 54 h 66"/>
                  <a:gd name="T16" fmla="*/ 90 w 114"/>
                  <a:gd name="T17" fmla="*/ 42 h 66"/>
                  <a:gd name="T18" fmla="*/ 102 w 114"/>
                  <a:gd name="T19" fmla="*/ 42 h 66"/>
                  <a:gd name="T20" fmla="*/ 102 w 114"/>
                  <a:gd name="T21" fmla="*/ 42 h 66"/>
                  <a:gd name="T22" fmla="*/ 114 w 114"/>
                  <a:gd name="T23" fmla="*/ 48 h 66"/>
                  <a:gd name="T24" fmla="*/ 114 w 114"/>
                  <a:gd name="T25" fmla="*/ 54 h 66"/>
                  <a:gd name="T26" fmla="*/ 114 w 114"/>
                  <a:gd name="T27" fmla="*/ 54 h 66"/>
                  <a:gd name="T28" fmla="*/ 114 w 114"/>
                  <a:gd name="T29" fmla="*/ 66 h 66"/>
                  <a:gd name="T30" fmla="*/ 102 w 114"/>
                  <a:gd name="T31" fmla="*/ 66 h 66"/>
                  <a:gd name="T32" fmla="*/ 102 w 114"/>
                  <a:gd name="T33" fmla="*/ 66 h 66"/>
                  <a:gd name="T34" fmla="*/ 54 w 114"/>
                  <a:gd name="T35" fmla="*/ 54 h 66"/>
                  <a:gd name="T36" fmla="*/ 54 w 114"/>
                  <a:gd name="T37" fmla="*/ 54 h 66"/>
                  <a:gd name="T38" fmla="*/ 48 w 114"/>
                  <a:gd name="T39" fmla="*/ 54 h 66"/>
                  <a:gd name="T40" fmla="*/ 48 w 114"/>
                  <a:gd name="T41" fmla="*/ 54 h 66"/>
                  <a:gd name="T42" fmla="*/ 48 w 114"/>
                  <a:gd name="T43" fmla="*/ 54 h 66"/>
                  <a:gd name="T44" fmla="*/ 48 w 114"/>
                  <a:gd name="T45" fmla="*/ 54 h 66"/>
                  <a:gd name="T46" fmla="*/ 42 w 114"/>
                  <a:gd name="T47" fmla="*/ 48 h 66"/>
                  <a:gd name="T48" fmla="*/ 42 w 114"/>
                  <a:gd name="T49" fmla="*/ 48 h 66"/>
                  <a:gd name="T50" fmla="*/ 42 w 114"/>
                  <a:gd name="T51" fmla="*/ 36 h 66"/>
                  <a:gd name="T52" fmla="*/ 42 w 114"/>
                  <a:gd name="T53" fmla="*/ 36 h 66"/>
                  <a:gd name="T54" fmla="*/ 48 w 114"/>
                  <a:gd name="T55" fmla="*/ 24 h 66"/>
                  <a:gd name="T56" fmla="*/ 60 w 114"/>
                  <a:gd name="T57" fmla="*/ 30 h 66"/>
                  <a:gd name="T58" fmla="*/ 60 w 114"/>
                  <a:gd name="T59" fmla="*/ 30 h 66"/>
                  <a:gd name="T60" fmla="*/ 66 w 114"/>
                  <a:gd name="T61" fmla="*/ 36 h 66"/>
                  <a:gd name="T62" fmla="*/ 66 w 114"/>
                  <a:gd name="T63" fmla="*/ 36 h 66"/>
                  <a:gd name="T64" fmla="*/ 66 w 114"/>
                  <a:gd name="T65" fmla="*/ 48 h 66"/>
                  <a:gd name="T66" fmla="*/ 66 w 114"/>
                  <a:gd name="T67" fmla="*/ 48 h 66"/>
                  <a:gd name="T68" fmla="*/ 60 w 114"/>
                  <a:gd name="T69" fmla="*/ 54 h 66"/>
                  <a:gd name="T70" fmla="*/ 54 w 114"/>
                  <a:gd name="T71" fmla="*/ 54 h 66"/>
                  <a:gd name="T72" fmla="*/ 54 w 114"/>
                  <a:gd name="T73" fmla="*/ 54 h 66"/>
                  <a:gd name="T74" fmla="*/ 12 w 114"/>
                  <a:gd name="T75" fmla="*/ 24 h 66"/>
                  <a:gd name="T76" fmla="*/ 12 w 114"/>
                  <a:gd name="T77" fmla="*/ 24 h 66"/>
                  <a:gd name="T78" fmla="*/ 0 w 114"/>
                  <a:gd name="T79" fmla="*/ 24 h 66"/>
                  <a:gd name="T80" fmla="*/ 0 w 114"/>
                  <a:gd name="T81" fmla="*/ 24 h 66"/>
                  <a:gd name="T82" fmla="*/ 0 w 114"/>
                  <a:gd name="T83" fmla="*/ 12 h 66"/>
                  <a:gd name="T84" fmla="*/ 0 w 114"/>
                  <a:gd name="T85" fmla="*/ 12 h 66"/>
                  <a:gd name="T86" fmla="*/ 6 w 114"/>
                  <a:gd name="T87" fmla="*/ 0 h 66"/>
                  <a:gd name="T88" fmla="*/ 6 w 114"/>
                  <a:gd name="T89" fmla="*/ 0 h 66"/>
                  <a:gd name="T90" fmla="*/ 18 w 114"/>
                  <a:gd name="T91" fmla="*/ 0 h 66"/>
                  <a:gd name="T92" fmla="*/ 24 w 114"/>
                  <a:gd name="T93" fmla="*/ 6 h 66"/>
                  <a:gd name="T94" fmla="*/ 24 w 114"/>
                  <a:gd name="T95" fmla="*/ 6 h 66"/>
                  <a:gd name="T96" fmla="*/ 30 w 114"/>
                  <a:gd name="T97" fmla="*/ 12 h 66"/>
                  <a:gd name="T98" fmla="*/ 24 w 114"/>
                  <a:gd name="T99" fmla="*/ 24 h 66"/>
                  <a:gd name="T100" fmla="*/ 24 w 114"/>
                  <a:gd name="T101" fmla="*/ 24 h 66"/>
                  <a:gd name="T102" fmla="*/ 12 w 114"/>
                  <a:gd name="T103" fmla="*/ 24 h 66"/>
                  <a:gd name="T104" fmla="*/ 12 w 114"/>
                  <a:gd name="T10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" h="66">
                    <a:moveTo>
                      <a:pt x="102" y="66"/>
                    </a:moveTo>
                    <a:lnTo>
                      <a:pt x="102" y="66"/>
                    </a:lnTo>
                    <a:lnTo>
                      <a:pt x="102" y="66"/>
                    </a:lnTo>
                    <a:lnTo>
                      <a:pt x="102" y="66"/>
                    </a:lnTo>
                    <a:lnTo>
                      <a:pt x="90" y="60"/>
                    </a:lnTo>
                    <a:lnTo>
                      <a:pt x="90" y="60"/>
                    </a:lnTo>
                    <a:lnTo>
                      <a:pt x="90" y="54"/>
                    </a:lnTo>
                    <a:lnTo>
                      <a:pt x="90" y="54"/>
                    </a:lnTo>
                    <a:lnTo>
                      <a:pt x="90" y="42"/>
                    </a:lnTo>
                    <a:lnTo>
                      <a:pt x="102" y="42"/>
                    </a:lnTo>
                    <a:lnTo>
                      <a:pt x="102" y="42"/>
                    </a:lnTo>
                    <a:lnTo>
                      <a:pt x="114" y="48"/>
                    </a:lnTo>
                    <a:lnTo>
                      <a:pt x="114" y="54"/>
                    </a:lnTo>
                    <a:lnTo>
                      <a:pt x="114" y="54"/>
                    </a:lnTo>
                    <a:lnTo>
                      <a:pt x="114" y="66"/>
                    </a:lnTo>
                    <a:lnTo>
                      <a:pt x="102" y="66"/>
                    </a:lnTo>
                    <a:lnTo>
                      <a:pt x="102" y="66"/>
                    </a:lnTo>
                    <a:close/>
                    <a:moveTo>
                      <a:pt x="54" y="54"/>
                    </a:moveTo>
                    <a:lnTo>
                      <a:pt x="54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2" y="36"/>
                    </a:lnTo>
                    <a:lnTo>
                      <a:pt x="42" y="36"/>
                    </a:lnTo>
                    <a:lnTo>
                      <a:pt x="48" y="24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6" y="48"/>
                    </a:lnTo>
                    <a:lnTo>
                      <a:pt x="66" y="48"/>
                    </a:lnTo>
                    <a:lnTo>
                      <a:pt x="60" y="54"/>
                    </a:lnTo>
                    <a:lnTo>
                      <a:pt x="54" y="54"/>
                    </a:lnTo>
                    <a:lnTo>
                      <a:pt x="54" y="54"/>
                    </a:lnTo>
                    <a:close/>
                    <a:moveTo>
                      <a:pt x="12" y="24"/>
                    </a:moveTo>
                    <a:lnTo>
                      <a:pt x="12" y="2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8" y="0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12" y="24"/>
                    </a:lnTo>
                    <a:lnTo>
                      <a:pt x="12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1" name="Freeform 13">
                <a:extLst>
                  <a:ext uri="{FF2B5EF4-FFF2-40B4-BE49-F238E27FC236}">
                    <a16:creationId xmlns:a16="http://schemas.microsoft.com/office/drawing/2014/main" id="{A9CFC655-545F-4C1A-8275-841F623569C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96988" y="5219700"/>
                <a:ext cx="285750" cy="285750"/>
              </a:xfrm>
              <a:custGeom>
                <a:avLst/>
                <a:gdLst>
                  <a:gd name="T0" fmla="*/ 18 w 180"/>
                  <a:gd name="T1" fmla="*/ 84 h 180"/>
                  <a:gd name="T2" fmla="*/ 78 w 180"/>
                  <a:gd name="T3" fmla="*/ 114 h 180"/>
                  <a:gd name="T4" fmla="*/ 72 w 180"/>
                  <a:gd name="T5" fmla="*/ 42 h 180"/>
                  <a:gd name="T6" fmla="*/ 132 w 180"/>
                  <a:gd name="T7" fmla="*/ 72 h 180"/>
                  <a:gd name="T8" fmla="*/ 126 w 180"/>
                  <a:gd name="T9" fmla="*/ 0 h 180"/>
                  <a:gd name="T10" fmla="*/ 156 w 180"/>
                  <a:gd name="T11" fmla="*/ 54 h 180"/>
                  <a:gd name="T12" fmla="*/ 162 w 180"/>
                  <a:gd name="T13" fmla="*/ 54 h 180"/>
                  <a:gd name="T14" fmla="*/ 168 w 180"/>
                  <a:gd name="T15" fmla="*/ 54 h 180"/>
                  <a:gd name="T16" fmla="*/ 174 w 180"/>
                  <a:gd name="T17" fmla="*/ 60 h 180"/>
                  <a:gd name="T18" fmla="*/ 168 w 180"/>
                  <a:gd name="T19" fmla="*/ 66 h 180"/>
                  <a:gd name="T20" fmla="*/ 174 w 180"/>
                  <a:gd name="T21" fmla="*/ 114 h 180"/>
                  <a:gd name="T22" fmla="*/ 180 w 180"/>
                  <a:gd name="T23" fmla="*/ 126 h 180"/>
                  <a:gd name="T24" fmla="*/ 168 w 180"/>
                  <a:gd name="T25" fmla="*/ 138 h 180"/>
                  <a:gd name="T26" fmla="*/ 162 w 180"/>
                  <a:gd name="T27" fmla="*/ 138 h 180"/>
                  <a:gd name="T28" fmla="*/ 114 w 180"/>
                  <a:gd name="T29" fmla="*/ 108 h 180"/>
                  <a:gd name="T30" fmla="*/ 120 w 180"/>
                  <a:gd name="T31" fmla="*/ 156 h 180"/>
                  <a:gd name="T32" fmla="*/ 120 w 180"/>
                  <a:gd name="T33" fmla="*/ 168 h 180"/>
                  <a:gd name="T34" fmla="*/ 114 w 180"/>
                  <a:gd name="T35" fmla="*/ 174 h 180"/>
                  <a:gd name="T36" fmla="*/ 108 w 180"/>
                  <a:gd name="T37" fmla="*/ 180 h 180"/>
                  <a:gd name="T38" fmla="*/ 60 w 180"/>
                  <a:gd name="T39" fmla="*/ 150 h 180"/>
                  <a:gd name="T40" fmla="*/ 36 w 180"/>
                  <a:gd name="T41" fmla="*/ 144 h 180"/>
                  <a:gd name="T42" fmla="*/ 0 w 180"/>
                  <a:gd name="T43" fmla="*/ 96 h 180"/>
                  <a:gd name="T44" fmla="*/ 78 w 180"/>
                  <a:gd name="T45" fmla="*/ 132 h 180"/>
                  <a:gd name="T46" fmla="*/ 102 w 180"/>
                  <a:gd name="T47" fmla="*/ 156 h 180"/>
                  <a:gd name="T48" fmla="*/ 90 w 180"/>
                  <a:gd name="T49" fmla="*/ 138 h 180"/>
                  <a:gd name="T50" fmla="*/ 90 w 180"/>
                  <a:gd name="T51" fmla="*/ 132 h 180"/>
                  <a:gd name="T52" fmla="*/ 78 w 180"/>
                  <a:gd name="T53" fmla="*/ 132 h 180"/>
                  <a:gd name="T54" fmla="*/ 102 w 180"/>
                  <a:gd name="T55" fmla="*/ 96 h 180"/>
                  <a:gd name="T56" fmla="*/ 84 w 180"/>
                  <a:gd name="T57" fmla="*/ 72 h 180"/>
                  <a:gd name="T58" fmla="*/ 96 w 180"/>
                  <a:gd name="T59" fmla="*/ 102 h 180"/>
                  <a:gd name="T60" fmla="*/ 132 w 180"/>
                  <a:gd name="T61" fmla="*/ 96 h 180"/>
                  <a:gd name="T62" fmla="*/ 156 w 180"/>
                  <a:gd name="T63" fmla="*/ 114 h 180"/>
                  <a:gd name="T64" fmla="*/ 156 w 180"/>
                  <a:gd name="T65" fmla="*/ 114 h 180"/>
                  <a:gd name="T66" fmla="*/ 132 w 180"/>
                  <a:gd name="T67" fmla="*/ 96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0" h="180">
                    <a:moveTo>
                      <a:pt x="0" y="96"/>
                    </a:moveTo>
                    <a:lnTo>
                      <a:pt x="18" y="84"/>
                    </a:lnTo>
                    <a:lnTo>
                      <a:pt x="66" y="120"/>
                    </a:lnTo>
                    <a:lnTo>
                      <a:pt x="78" y="114"/>
                    </a:lnTo>
                    <a:lnTo>
                      <a:pt x="54" y="60"/>
                    </a:lnTo>
                    <a:lnTo>
                      <a:pt x="72" y="42"/>
                    </a:lnTo>
                    <a:lnTo>
                      <a:pt x="120" y="78"/>
                    </a:lnTo>
                    <a:lnTo>
                      <a:pt x="132" y="72"/>
                    </a:lnTo>
                    <a:lnTo>
                      <a:pt x="108" y="18"/>
                    </a:lnTo>
                    <a:lnTo>
                      <a:pt x="126" y="0"/>
                    </a:lnTo>
                    <a:lnTo>
                      <a:pt x="150" y="60"/>
                    </a:lnTo>
                    <a:lnTo>
                      <a:pt x="156" y="54"/>
                    </a:lnTo>
                    <a:lnTo>
                      <a:pt x="156" y="54"/>
                    </a:lnTo>
                    <a:lnTo>
                      <a:pt x="162" y="54"/>
                    </a:lnTo>
                    <a:lnTo>
                      <a:pt x="162" y="54"/>
                    </a:lnTo>
                    <a:lnTo>
                      <a:pt x="168" y="54"/>
                    </a:lnTo>
                    <a:lnTo>
                      <a:pt x="168" y="54"/>
                    </a:lnTo>
                    <a:lnTo>
                      <a:pt x="174" y="60"/>
                    </a:lnTo>
                    <a:lnTo>
                      <a:pt x="174" y="60"/>
                    </a:lnTo>
                    <a:lnTo>
                      <a:pt x="168" y="66"/>
                    </a:lnTo>
                    <a:lnTo>
                      <a:pt x="156" y="78"/>
                    </a:lnTo>
                    <a:lnTo>
                      <a:pt x="174" y="114"/>
                    </a:lnTo>
                    <a:lnTo>
                      <a:pt x="174" y="114"/>
                    </a:lnTo>
                    <a:lnTo>
                      <a:pt x="180" y="126"/>
                    </a:lnTo>
                    <a:lnTo>
                      <a:pt x="168" y="138"/>
                    </a:lnTo>
                    <a:lnTo>
                      <a:pt x="168" y="138"/>
                    </a:lnTo>
                    <a:lnTo>
                      <a:pt x="162" y="138"/>
                    </a:lnTo>
                    <a:lnTo>
                      <a:pt x="162" y="138"/>
                    </a:lnTo>
                    <a:lnTo>
                      <a:pt x="150" y="138"/>
                    </a:lnTo>
                    <a:lnTo>
                      <a:pt x="114" y="108"/>
                    </a:lnTo>
                    <a:lnTo>
                      <a:pt x="102" y="114"/>
                    </a:lnTo>
                    <a:lnTo>
                      <a:pt x="120" y="156"/>
                    </a:lnTo>
                    <a:lnTo>
                      <a:pt x="120" y="156"/>
                    </a:lnTo>
                    <a:lnTo>
                      <a:pt x="120" y="168"/>
                    </a:lnTo>
                    <a:lnTo>
                      <a:pt x="120" y="168"/>
                    </a:lnTo>
                    <a:lnTo>
                      <a:pt x="114" y="174"/>
                    </a:lnTo>
                    <a:lnTo>
                      <a:pt x="114" y="174"/>
                    </a:lnTo>
                    <a:lnTo>
                      <a:pt x="108" y="180"/>
                    </a:lnTo>
                    <a:lnTo>
                      <a:pt x="96" y="174"/>
                    </a:lnTo>
                    <a:lnTo>
                      <a:pt x="60" y="150"/>
                    </a:lnTo>
                    <a:lnTo>
                      <a:pt x="48" y="156"/>
                    </a:lnTo>
                    <a:lnTo>
                      <a:pt x="36" y="144"/>
                    </a:lnTo>
                    <a:lnTo>
                      <a:pt x="48" y="138"/>
                    </a:lnTo>
                    <a:lnTo>
                      <a:pt x="0" y="96"/>
                    </a:lnTo>
                    <a:close/>
                    <a:moveTo>
                      <a:pt x="78" y="132"/>
                    </a:moveTo>
                    <a:lnTo>
                      <a:pt x="78" y="132"/>
                    </a:lnTo>
                    <a:lnTo>
                      <a:pt x="90" y="144"/>
                    </a:lnTo>
                    <a:lnTo>
                      <a:pt x="102" y="156"/>
                    </a:lnTo>
                    <a:lnTo>
                      <a:pt x="102" y="156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0" y="132"/>
                    </a:lnTo>
                    <a:lnTo>
                      <a:pt x="90" y="126"/>
                    </a:lnTo>
                    <a:lnTo>
                      <a:pt x="78" y="132"/>
                    </a:lnTo>
                    <a:close/>
                    <a:moveTo>
                      <a:pt x="102" y="96"/>
                    </a:moveTo>
                    <a:lnTo>
                      <a:pt x="102" y="96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96" y="102"/>
                    </a:lnTo>
                    <a:lnTo>
                      <a:pt x="102" y="96"/>
                    </a:lnTo>
                    <a:close/>
                    <a:moveTo>
                      <a:pt x="132" y="96"/>
                    </a:moveTo>
                    <a:lnTo>
                      <a:pt x="132" y="96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44" y="90"/>
                    </a:lnTo>
                    <a:lnTo>
                      <a:pt x="132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83" name="그룹 82">
              <a:extLst>
                <a:ext uri="{FF2B5EF4-FFF2-40B4-BE49-F238E27FC236}">
                  <a16:creationId xmlns:a16="http://schemas.microsoft.com/office/drawing/2014/main" id="{0F376123-0582-4DAE-BC03-28E1ACA74F2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663005" y="6230091"/>
              <a:ext cx="334056" cy="627909"/>
              <a:chOff x="5353443" y="1683602"/>
              <a:chExt cx="3118157" cy="5861081"/>
            </a:xfrm>
            <a:grpFill/>
          </p:grpSpPr>
          <p:grpSp>
            <p:nvGrpSpPr>
              <p:cNvPr id="108" name="Group 6">
                <a:extLst>
                  <a:ext uri="{FF2B5EF4-FFF2-40B4-BE49-F238E27FC236}">
                    <a16:creationId xmlns:a16="http://schemas.microsoft.com/office/drawing/2014/main" id="{86C93B4B-9D07-4FE8-AB36-AA3EC501A952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7163826" y="1683602"/>
                <a:ext cx="1307774" cy="1825706"/>
                <a:chOff x="3629" y="1185"/>
                <a:chExt cx="404" cy="564"/>
              </a:xfrm>
              <a:grpFill/>
            </p:grpSpPr>
            <p:sp>
              <p:nvSpPr>
                <p:cNvPr id="113" name="Rectangle 7">
                  <a:extLst>
                    <a:ext uri="{FF2B5EF4-FFF2-40B4-BE49-F238E27FC236}">
                      <a16:creationId xmlns:a16="http://schemas.microsoft.com/office/drawing/2014/main" id="{552E4AB7-4444-45A0-B92B-8D93C0E5782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73" y="1641"/>
                  <a:ext cx="110" cy="1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4" name="Freeform 8">
                  <a:extLst>
                    <a:ext uri="{FF2B5EF4-FFF2-40B4-BE49-F238E27FC236}">
                      <a16:creationId xmlns:a16="http://schemas.microsoft.com/office/drawing/2014/main" id="{6C404A67-E546-4449-B8F2-49C000F85E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29" y="1185"/>
                  <a:ext cx="404" cy="422"/>
                </a:xfrm>
                <a:custGeom>
                  <a:avLst/>
                  <a:gdLst>
                    <a:gd name="T0" fmla="*/ 0 w 404"/>
                    <a:gd name="T1" fmla="*/ 200 h 422"/>
                    <a:gd name="T2" fmla="*/ 6 w 404"/>
                    <a:gd name="T3" fmla="*/ 158 h 422"/>
                    <a:gd name="T4" fmla="*/ 16 w 404"/>
                    <a:gd name="T5" fmla="*/ 120 h 422"/>
                    <a:gd name="T6" fmla="*/ 34 w 404"/>
                    <a:gd name="T7" fmla="*/ 86 h 422"/>
                    <a:gd name="T8" fmla="*/ 56 w 404"/>
                    <a:gd name="T9" fmla="*/ 56 h 422"/>
                    <a:gd name="T10" fmla="*/ 84 w 404"/>
                    <a:gd name="T11" fmla="*/ 32 h 422"/>
                    <a:gd name="T12" fmla="*/ 118 w 404"/>
                    <a:gd name="T13" fmla="*/ 14 h 422"/>
                    <a:gd name="T14" fmla="*/ 156 w 404"/>
                    <a:gd name="T15" fmla="*/ 2 h 422"/>
                    <a:gd name="T16" fmla="*/ 200 w 404"/>
                    <a:gd name="T17" fmla="*/ 0 h 422"/>
                    <a:gd name="T18" fmla="*/ 228 w 404"/>
                    <a:gd name="T19" fmla="*/ 0 h 422"/>
                    <a:gd name="T20" fmla="*/ 276 w 404"/>
                    <a:gd name="T21" fmla="*/ 8 h 422"/>
                    <a:gd name="T22" fmla="*/ 314 w 404"/>
                    <a:gd name="T23" fmla="*/ 24 h 422"/>
                    <a:gd name="T24" fmla="*/ 346 w 404"/>
                    <a:gd name="T25" fmla="*/ 44 h 422"/>
                    <a:gd name="T26" fmla="*/ 370 w 404"/>
                    <a:gd name="T27" fmla="*/ 66 h 422"/>
                    <a:gd name="T28" fmla="*/ 386 w 404"/>
                    <a:gd name="T29" fmla="*/ 92 h 422"/>
                    <a:gd name="T30" fmla="*/ 398 w 404"/>
                    <a:gd name="T31" fmla="*/ 120 h 422"/>
                    <a:gd name="T32" fmla="*/ 402 w 404"/>
                    <a:gd name="T33" fmla="*/ 144 h 422"/>
                    <a:gd name="T34" fmla="*/ 404 w 404"/>
                    <a:gd name="T35" fmla="*/ 156 h 422"/>
                    <a:gd name="T36" fmla="*/ 398 w 404"/>
                    <a:gd name="T37" fmla="*/ 208 h 422"/>
                    <a:gd name="T38" fmla="*/ 382 w 404"/>
                    <a:gd name="T39" fmla="*/ 246 h 422"/>
                    <a:gd name="T40" fmla="*/ 360 w 404"/>
                    <a:gd name="T41" fmla="*/ 274 h 422"/>
                    <a:gd name="T42" fmla="*/ 334 w 404"/>
                    <a:gd name="T43" fmla="*/ 296 h 422"/>
                    <a:gd name="T44" fmla="*/ 294 w 404"/>
                    <a:gd name="T45" fmla="*/ 324 h 422"/>
                    <a:gd name="T46" fmla="*/ 274 w 404"/>
                    <a:gd name="T47" fmla="*/ 346 h 422"/>
                    <a:gd name="T48" fmla="*/ 258 w 404"/>
                    <a:gd name="T49" fmla="*/ 374 h 422"/>
                    <a:gd name="T50" fmla="*/ 254 w 404"/>
                    <a:gd name="T51" fmla="*/ 422 h 422"/>
                    <a:gd name="T52" fmla="*/ 144 w 404"/>
                    <a:gd name="T53" fmla="*/ 384 h 422"/>
                    <a:gd name="T54" fmla="*/ 148 w 404"/>
                    <a:gd name="T55" fmla="*/ 360 h 422"/>
                    <a:gd name="T56" fmla="*/ 160 w 404"/>
                    <a:gd name="T57" fmla="*/ 320 h 422"/>
                    <a:gd name="T58" fmla="*/ 180 w 404"/>
                    <a:gd name="T59" fmla="*/ 290 h 422"/>
                    <a:gd name="T60" fmla="*/ 214 w 404"/>
                    <a:gd name="T61" fmla="*/ 256 h 422"/>
                    <a:gd name="T62" fmla="*/ 248 w 404"/>
                    <a:gd name="T63" fmla="*/ 230 h 422"/>
                    <a:gd name="T64" fmla="*/ 264 w 404"/>
                    <a:gd name="T65" fmla="*/ 208 h 422"/>
                    <a:gd name="T66" fmla="*/ 274 w 404"/>
                    <a:gd name="T67" fmla="*/ 184 h 422"/>
                    <a:gd name="T68" fmla="*/ 274 w 404"/>
                    <a:gd name="T69" fmla="*/ 168 h 422"/>
                    <a:gd name="T70" fmla="*/ 270 w 404"/>
                    <a:gd name="T71" fmla="*/ 136 h 422"/>
                    <a:gd name="T72" fmla="*/ 256 w 404"/>
                    <a:gd name="T73" fmla="*/ 112 h 422"/>
                    <a:gd name="T74" fmla="*/ 234 w 404"/>
                    <a:gd name="T75" fmla="*/ 100 h 422"/>
                    <a:gd name="T76" fmla="*/ 206 w 404"/>
                    <a:gd name="T77" fmla="*/ 94 h 422"/>
                    <a:gd name="T78" fmla="*/ 184 w 404"/>
                    <a:gd name="T79" fmla="*/ 96 h 422"/>
                    <a:gd name="T80" fmla="*/ 152 w 404"/>
                    <a:gd name="T81" fmla="*/ 112 h 422"/>
                    <a:gd name="T82" fmla="*/ 132 w 404"/>
                    <a:gd name="T83" fmla="*/ 142 h 422"/>
                    <a:gd name="T84" fmla="*/ 122 w 404"/>
                    <a:gd name="T85" fmla="*/ 180 h 422"/>
                    <a:gd name="T86" fmla="*/ 0 w 404"/>
                    <a:gd name="T87" fmla="*/ 200 h 4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04" h="422">
                      <a:moveTo>
                        <a:pt x="0" y="200"/>
                      </a:moveTo>
                      <a:lnTo>
                        <a:pt x="0" y="200"/>
                      </a:lnTo>
                      <a:lnTo>
                        <a:pt x="2" y="180"/>
                      </a:lnTo>
                      <a:lnTo>
                        <a:pt x="6" y="158"/>
                      </a:lnTo>
                      <a:lnTo>
                        <a:pt x="10" y="138"/>
                      </a:lnTo>
                      <a:lnTo>
                        <a:pt x="16" y="120"/>
                      </a:lnTo>
                      <a:lnTo>
                        <a:pt x="24" y="102"/>
                      </a:lnTo>
                      <a:lnTo>
                        <a:pt x="34" y="86"/>
                      </a:lnTo>
                      <a:lnTo>
                        <a:pt x="44" y="70"/>
                      </a:lnTo>
                      <a:lnTo>
                        <a:pt x="56" y="56"/>
                      </a:lnTo>
                      <a:lnTo>
                        <a:pt x="70" y="44"/>
                      </a:lnTo>
                      <a:lnTo>
                        <a:pt x="84" y="32"/>
                      </a:lnTo>
                      <a:lnTo>
                        <a:pt x="100" y="22"/>
                      </a:lnTo>
                      <a:lnTo>
                        <a:pt x="118" y="14"/>
                      </a:lnTo>
                      <a:lnTo>
                        <a:pt x="136" y="8"/>
                      </a:lnTo>
                      <a:lnTo>
                        <a:pt x="156" y="2"/>
                      </a:lnTo>
                      <a:lnTo>
                        <a:pt x="178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228" y="0"/>
                      </a:lnTo>
                      <a:lnTo>
                        <a:pt x="252" y="4"/>
                      </a:lnTo>
                      <a:lnTo>
                        <a:pt x="276" y="8"/>
                      </a:lnTo>
                      <a:lnTo>
                        <a:pt x="296" y="14"/>
                      </a:lnTo>
                      <a:lnTo>
                        <a:pt x="314" y="24"/>
                      </a:lnTo>
                      <a:lnTo>
                        <a:pt x="332" y="32"/>
                      </a:lnTo>
                      <a:lnTo>
                        <a:pt x="346" y="44"/>
                      </a:lnTo>
                      <a:lnTo>
                        <a:pt x="358" y="54"/>
                      </a:lnTo>
                      <a:lnTo>
                        <a:pt x="370" y="66"/>
                      </a:lnTo>
                      <a:lnTo>
                        <a:pt x="380" y="80"/>
                      </a:lnTo>
                      <a:lnTo>
                        <a:pt x="386" y="92"/>
                      </a:lnTo>
                      <a:lnTo>
                        <a:pt x="392" y="106"/>
                      </a:lnTo>
                      <a:lnTo>
                        <a:pt x="398" y="120"/>
                      </a:lnTo>
                      <a:lnTo>
                        <a:pt x="400" y="132"/>
                      </a:lnTo>
                      <a:lnTo>
                        <a:pt x="402" y="144"/>
                      </a:lnTo>
                      <a:lnTo>
                        <a:pt x="404" y="156"/>
                      </a:lnTo>
                      <a:lnTo>
                        <a:pt x="404" y="156"/>
                      </a:lnTo>
                      <a:lnTo>
                        <a:pt x="402" y="184"/>
                      </a:lnTo>
                      <a:lnTo>
                        <a:pt x="398" y="208"/>
                      </a:lnTo>
                      <a:lnTo>
                        <a:pt x="390" y="228"/>
                      </a:lnTo>
                      <a:lnTo>
                        <a:pt x="382" y="246"/>
                      </a:lnTo>
                      <a:lnTo>
                        <a:pt x="372" y="260"/>
                      </a:lnTo>
                      <a:lnTo>
                        <a:pt x="360" y="274"/>
                      </a:lnTo>
                      <a:lnTo>
                        <a:pt x="348" y="284"/>
                      </a:lnTo>
                      <a:lnTo>
                        <a:pt x="334" y="296"/>
                      </a:lnTo>
                      <a:lnTo>
                        <a:pt x="308" y="314"/>
                      </a:lnTo>
                      <a:lnTo>
                        <a:pt x="294" y="324"/>
                      </a:lnTo>
                      <a:lnTo>
                        <a:pt x="284" y="334"/>
                      </a:lnTo>
                      <a:lnTo>
                        <a:pt x="274" y="346"/>
                      </a:lnTo>
                      <a:lnTo>
                        <a:pt x="264" y="358"/>
                      </a:lnTo>
                      <a:lnTo>
                        <a:pt x="258" y="374"/>
                      </a:lnTo>
                      <a:lnTo>
                        <a:pt x="254" y="390"/>
                      </a:lnTo>
                      <a:lnTo>
                        <a:pt x="254" y="422"/>
                      </a:lnTo>
                      <a:lnTo>
                        <a:pt x="144" y="422"/>
                      </a:lnTo>
                      <a:lnTo>
                        <a:pt x="144" y="384"/>
                      </a:lnTo>
                      <a:lnTo>
                        <a:pt x="144" y="384"/>
                      </a:lnTo>
                      <a:lnTo>
                        <a:pt x="148" y="360"/>
                      </a:lnTo>
                      <a:lnTo>
                        <a:pt x="152" y="338"/>
                      </a:lnTo>
                      <a:lnTo>
                        <a:pt x="160" y="320"/>
                      </a:lnTo>
                      <a:lnTo>
                        <a:pt x="170" y="304"/>
                      </a:lnTo>
                      <a:lnTo>
                        <a:pt x="180" y="290"/>
                      </a:lnTo>
                      <a:lnTo>
                        <a:pt x="192" y="278"/>
                      </a:lnTo>
                      <a:lnTo>
                        <a:pt x="214" y="256"/>
                      </a:lnTo>
                      <a:lnTo>
                        <a:pt x="238" y="238"/>
                      </a:lnTo>
                      <a:lnTo>
                        <a:pt x="248" y="230"/>
                      </a:lnTo>
                      <a:lnTo>
                        <a:pt x="256" y="220"/>
                      </a:lnTo>
                      <a:lnTo>
                        <a:pt x="264" y="208"/>
                      </a:lnTo>
                      <a:lnTo>
                        <a:pt x="270" y="198"/>
                      </a:lnTo>
                      <a:lnTo>
                        <a:pt x="274" y="184"/>
                      </a:lnTo>
                      <a:lnTo>
                        <a:pt x="274" y="168"/>
                      </a:lnTo>
                      <a:lnTo>
                        <a:pt x="274" y="168"/>
                      </a:lnTo>
                      <a:lnTo>
                        <a:pt x="274" y="150"/>
                      </a:lnTo>
                      <a:lnTo>
                        <a:pt x="270" y="136"/>
                      </a:lnTo>
                      <a:lnTo>
                        <a:pt x="264" y="124"/>
                      </a:lnTo>
                      <a:lnTo>
                        <a:pt x="256" y="112"/>
                      </a:lnTo>
                      <a:lnTo>
                        <a:pt x="246" y="104"/>
                      </a:lnTo>
                      <a:lnTo>
                        <a:pt x="234" y="100"/>
                      </a:lnTo>
                      <a:lnTo>
                        <a:pt x="220" y="96"/>
                      </a:lnTo>
                      <a:lnTo>
                        <a:pt x="206" y="94"/>
                      </a:lnTo>
                      <a:lnTo>
                        <a:pt x="206" y="94"/>
                      </a:lnTo>
                      <a:lnTo>
                        <a:pt x="184" y="96"/>
                      </a:lnTo>
                      <a:lnTo>
                        <a:pt x="168" y="104"/>
                      </a:lnTo>
                      <a:lnTo>
                        <a:pt x="152" y="112"/>
                      </a:lnTo>
                      <a:lnTo>
                        <a:pt x="142" y="126"/>
                      </a:lnTo>
                      <a:lnTo>
                        <a:pt x="132" y="142"/>
                      </a:lnTo>
                      <a:lnTo>
                        <a:pt x="126" y="160"/>
                      </a:lnTo>
                      <a:lnTo>
                        <a:pt x="122" y="180"/>
                      </a:lnTo>
                      <a:lnTo>
                        <a:pt x="122" y="200"/>
                      </a:lnTo>
                      <a:lnTo>
                        <a:pt x="0" y="200"/>
                      </a:lnTo>
                      <a:lnTo>
                        <a:pt x="0" y="2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09" name="Group 12">
                <a:extLst>
                  <a:ext uri="{FF2B5EF4-FFF2-40B4-BE49-F238E27FC236}">
                    <a16:creationId xmlns:a16="http://schemas.microsoft.com/office/drawing/2014/main" id="{0CF0EDC4-0813-4831-848D-15C504ED5C83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353443" y="2372767"/>
                <a:ext cx="2945816" cy="5171916"/>
                <a:chOff x="3121" y="2024"/>
                <a:chExt cx="1584" cy="2781"/>
              </a:xfrm>
              <a:grpFill/>
            </p:grpSpPr>
            <p:sp>
              <p:nvSpPr>
                <p:cNvPr id="110" name="Freeform 13">
                  <a:extLst>
                    <a:ext uri="{FF2B5EF4-FFF2-40B4-BE49-F238E27FC236}">
                      <a16:creationId xmlns:a16="http://schemas.microsoft.com/office/drawing/2014/main" id="{E2F90AD0-71CB-44A1-A702-C512C67545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21" y="2536"/>
                  <a:ext cx="1584" cy="2269"/>
                </a:xfrm>
                <a:custGeom>
                  <a:avLst/>
                  <a:gdLst>
                    <a:gd name="T0" fmla="*/ 0 w 1584"/>
                    <a:gd name="T1" fmla="*/ 463 h 2269"/>
                    <a:gd name="T2" fmla="*/ 436 w 1584"/>
                    <a:gd name="T3" fmla="*/ 872 h 2269"/>
                    <a:gd name="T4" fmla="*/ 436 w 1584"/>
                    <a:gd name="T5" fmla="*/ 733 h 2269"/>
                    <a:gd name="T6" fmla="*/ 214 w 1584"/>
                    <a:gd name="T7" fmla="*/ 477 h 2269"/>
                    <a:gd name="T8" fmla="*/ 484 w 1584"/>
                    <a:gd name="T9" fmla="*/ 221 h 2269"/>
                    <a:gd name="T10" fmla="*/ 484 w 1584"/>
                    <a:gd name="T11" fmla="*/ 2269 h 2269"/>
                    <a:gd name="T12" fmla="*/ 623 w 1584"/>
                    <a:gd name="T13" fmla="*/ 2269 h 2269"/>
                    <a:gd name="T14" fmla="*/ 789 w 1584"/>
                    <a:gd name="T15" fmla="*/ 1031 h 2269"/>
                    <a:gd name="T16" fmla="*/ 989 w 1584"/>
                    <a:gd name="T17" fmla="*/ 2262 h 2269"/>
                    <a:gd name="T18" fmla="*/ 1107 w 1584"/>
                    <a:gd name="T19" fmla="*/ 2262 h 2269"/>
                    <a:gd name="T20" fmla="*/ 1107 w 1584"/>
                    <a:gd name="T21" fmla="*/ 235 h 2269"/>
                    <a:gd name="T22" fmla="*/ 1390 w 1584"/>
                    <a:gd name="T23" fmla="*/ 470 h 2269"/>
                    <a:gd name="T24" fmla="*/ 1148 w 1584"/>
                    <a:gd name="T25" fmla="*/ 733 h 2269"/>
                    <a:gd name="T26" fmla="*/ 1148 w 1584"/>
                    <a:gd name="T27" fmla="*/ 872 h 2269"/>
                    <a:gd name="T28" fmla="*/ 1584 w 1584"/>
                    <a:gd name="T29" fmla="*/ 463 h 2269"/>
                    <a:gd name="T30" fmla="*/ 1100 w 1584"/>
                    <a:gd name="T31" fmla="*/ 0 h 2269"/>
                    <a:gd name="T32" fmla="*/ 477 w 1584"/>
                    <a:gd name="T33" fmla="*/ 0 h 2269"/>
                    <a:gd name="T34" fmla="*/ 0 w 1584"/>
                    <a:gd name="T35" fmla="*/ 463 h 2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84" h="2269">
                      <a:moveTo>
                        <a:pt x="0" y="463"/>
                      </a:moveTo>
                      <a:lnTo>
                        <a:pt x="436" y="872"/>
                      </a:lnTo>
                      <a:lnTo>
                        <a:pt x="436" y="733"/>
                      </a:lnTo>
                      <a:lnTo>
                        <a:pt x="214" y="477"/>
                      </a:lnTo>
                      <a:lnTo>
                        <a:pt x="484" y="221"/>
                      </a:lnTo>
                      <a:lnTo>
                        <a:pt x="484" y="2269"/>
                      </a:lnTo>
                      <a:lnTo>
                        <a:pt x="623" y="2269"/>
                      </a:lnTo>
                      <a:lnTo>
                        <a:pt x="789" y="1031"/>
                      </a:lnTo>
                      <a:lnTo>
                        <a:pt x="989" y="2262"/>
                      </a:lnTo>
                      <a:lnTo>
                        <a:pt x="1107" y="2262"/>
                      </a:lnTo>
                      <a:lnTo>
                        <a:pt x="1107" y="235"/>
                      </a:lnTo>
                      <a:lnTo>
                        <a:pt x="1390" y="470"/>
                      </a:lnTo>
                      <a:lnTo>
                        <a:pt x="1148" y="733"/>
                      </a:lnTo>
                      <a:lnTo>
                        <a:pt x="1148" y="872"/>
                      </a:lnTo>
                      <a:lnTo>
                        <a:pt x="1584" y="463"/>
                      </a:lnTo>
                      <a:lnTo>
                        <a:pt x="1100" y="0"/>
                      </a:lnTo>
                      <a:lnTo>
                        <a:pt x="477" y="0"/>
                      </a:lnTo>
                      <a:lnTo>
                        <a:pt x="0" y="46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1" name="Freeform 14">
                  <a:extLst>
                    <a:ext uri="{FF2B5EF4-FFF2-40B4-BE49-F238E27FC236}">
                      <a16:creationId xmlns:a16="http://schemas.microsoft.com/office/drawing/2014/main" id="{1333B6AF-8D8A-437E-BE39-30D18EA29B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2" name="Freeform 15">
                  <a:extLst>
                    <a:ext uri="{FF2B5EF4-FFF2-40B4-BE49-F238E27FC236}">
                      <a16:creationId xmlns:a16="http://schemas.microsoft.com/office/drawing/2014/main" id="{19A3D1CF-689E-4FD5-B145-A8B1EC5C78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84" name="그래픽 173">
              <a:extLst>
                <a:ext uri="{FF2B5EF4-FFF2-40B4-BE49-F238E27FC236}">
                  <a16:creationId xmlns:a16="http://schemas.microsoft.com/office/drawing/2014/main" id="{6352061D-1AD6-47E8-80C5-AA16BFD857BA}"/>
                </a:ext>
              </a:extLst>
            </p:cNvPr>
            <p:cNvGrpSpPr/>
            <p:nvPr/>
          </p:nvGrpSpPr>
          <p:grpSpPr>
            <a:xfrm>
              <a:off x="5389111" y="6094337"/>
              <a:ext cx="578213" cy="763663"/>
              <a:chOff x="502152" y="963447"/>
              <a:chExt cx="628866" cy="830563"/>
            </a:xfrm>
            <a:grpFill/>
          </p:grpSpPr>
          <p:sp>
            <p:nvSpPr>
              <p:cNvPr id="101" name="자유형: 도형 100">
                <a:extLst>
                  <a:ext uri="{FF2B5EF4-FFF2-40B4-BE49-F238E27FC236}">
                    <a16:creationId xmlns:a16="http://schemas.microsoft.com/office/drawing/2014/main" id="{0C665D58-1271-4738-8097-32EB4B66D9E1}"/>
                  </a:ext>
                </a:extLst>
              </p:cNvPr>
              <p:cNvSpPr/>
              <p:nvPr/>
            </p:nvSpPr>
            <p:spPr>
              <a:xfrm>
                <a:off x="845692" y="1065935"/>
                <a:ext cx="147583" cy="147583"/>
              </a:xfrm>
              <a:custGeom>
                <a:avLst/>
                <a:gdLst>
                  <a:gd name="connsiteX0" fmla="*/ 74201 w 147582"/>
                  <a:gd name="connsiteY0" fmla="*/ 142253 h 147582"/>
                  <a:gd name="connsiteX1" fmla="*/ 142253 w 147582"/>
                  <a:gd name="connsiteY1" fmla="*/ 74201 h 147582"/>
                  <a:gd name="connsiteX2" fmla="*/ 74201 w 147582"/>
                  <a:gd name="connsiteY2" fmla="*/ 6149 h 147582"/>
                  <a:gd name="connsiteX3" fmla="*/ 6149 w 147582"/>
                  <a:gd name="connsiteY3" fmla="*/ 74201 h 147582"/>
                  <a:gd name="connsiteX4" fmla="*/ 74201 w 147582"/>
                  <a:gd name="connsiteY4" fmla="*/ 142253 h 147582"/>
                  <a:gd name="connsiteX5" fmla="*/ 116836 w 147582"/>
                  <a:gd name="connsiteY5" fmla="*/ 100438 h 147582"/>
                  <a:gd name="connsiteX6" fmla="*/ 74201 w 147582"/>
                  <a:gd name="connsiteY6" fmla="*/ 124215 h 147582"/>
                  <a:gd name="connsiteX7" fmla="*/ 31566 w 147582"/>
                  <a:gd name="connsiteY7" fmla="*/ 100438 h 147582"/>
                  <a:gd name="connsiteX8" fmla="*/ 116836 w 147582"/>
                  <a:gd name="connsiteY8" fmla="*/ 100438 h 147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582" h="147582">
                    <a:moveTo>
                      <a:pt x="74201" y="142253"/>
                    </a:moveTo>
                    <a:cubicBezTo>
                      <a:pt x="111917" y="142253"/>
                      <a:pt x="142253" y="111917"/>
                      <a:pt x="142253" y="74201"/>
                    </a:cubicBezTo>
                    <a:cubicBezTo>
                      <a:pt x="142253" y="36486"/>
                      <a:pt x="111917" y="6149"/>
                      <a:pt x="74201" y="6149"/>
                    </a:cubicBezTo>
                    <a:cubicBezTo>
                      <a:pt x="36486" y="6149"/>
                      <a:pt x="6149" y="36486"/>
                      <a:pt x="6149" y="74201"/>
                    </a:cubicBezTo>
                    <a:cubicBezTo>
                      <a:pt x="6149" y="111917"/>
                      <a:pt x="36486" y="142253"/>
                      <a:pt x="74201" y="142253"/>
                    </a:cubicBezTo>
                    <a:close/>
                    <a:moveTo>
                      <a:pt x="116836" y="100438"/>
                    </a:moveTo>
                    <a:cubicBezTo>
                      <a:pt x="107817" y="114377"/>
                      <a:pt x="92239" y="124215"/>
                      <a:pt x="74201" y="124215"/>
                    </a:cubicBezTo>
                    <a:cubicBezTo>
                      <a:pt x="56163" y="124215"/>
                      <a:pt x="40585" y="114377"/>
                      <a:pt x="31566" y="100438"/>
                    </a:cubicBezTo>
                    <a:lnTo>
                      <a:pt x="116836" y="10043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2" name="자유형: 도형 101">
                <a:extLst>
                  <a:ext uri="{FF2B5EF4-FFF2-40B4-BE49-F238E27FC236}">
                    <a16:creationId xmlns:a16="http://schemas.microsoft.com/office/drawing/2014/main" id="{E916F313-1814-44EF-AD51-DF59CD7C4808}"/>
                  </a:ext>
                </a:extLst>
              </p:cNvPr>
              <p:cNvSpPr/>
              <p:nvPr/>
            </p:nvSpPr>
            <p:spPr>
              <a:xfrm>
                <a:off x="552030" y="1219257"/>
                <a:ext cx="311564" cy="573933"/>
              </a:xfrm>
              <a:custGeom>
                <a:avLst/>
                <a:gdLst>
                  <a:gd name="connsiteX0" fmla="*/ 258815 w 311563"/>
                  <a:gd name="connsiteY0" fmla="*/ 25007 h 573932"/>
                  <a:gd name="connsiteX1" fmla="*/ 217000 w 311563"/>
                  <a:gd name="connsiteY1" fmla="*/ 6149 h 573932"/>
                  <a:gd name="connsiteX2" fmla="*/ 215361 w 311563"/>
                  <a:gd name="connsiteY2" fmla="*/ 6149 h 573932"/>
                  <a:gd name="connsiteX3" fmla="*/ 98934 w 311563"/>
                  <a:gd name="connsiteY3" fmla="*/ 6149 h 573932"/>
                  <a:gd name="connsiteX4" fmla="*/ 97294 w 311563"/>
                  <a:gd name="connsiteY4" fmla="*/ 6149 h 573932"/>
                  <a:gd name="connsiteX5" fmla="*/ 55479 w 311563"/>
                  <a:gd name="connsiteY5" fmla="*/ 25007 h 573932"/>
                  <a:gd name="connsiteX6" fmla="*/ 7925 w 311563"/>
                  <a:gd name="connsiteY6" fmla="*/ 272618 h 573932"/>
                  <a:gd name="connsiteX7" fmla="*/ 31702 w 311563"/>
                  <a:gd name="connsiteY7" fmla="*/ 295575 h 573932"/>
                  <a:gd name="connsiteX8" fmla="*/ 33342 w 311563"/>
                  <a:gd name="connsiteY8" fmla="*/ 295575 h 573932"/>
                  <a:gd name="connsiteX9" fmla="*/ 56299 w 311563"/>
                  <a:gd name="connsiteY9" fmla="*/ 270158 h 573932"/>
                  <a:gd name="connsiteX10" fmla="*/ 75977 w 311563"/>
                  <a:gd name="connsiteY10" fmla="*/ 79121 h 573932"/>
                  <a:gd name="connsiteX11" fmla="*/ 75977 w 311563"/>
                  <a:gd name="connsiteY11" fmla="*/ 179149 h 573932"/>
                  <a:gd name="connsiteX12" fmla="*/ 75977 w 311563"/>
                  <a:gd name="connsiteY12" fmla="*/ 236542 h 573932"/>
                  <a:gd name="connsiteX13" fmla="*/ 75977 w 311563"/>
                  <a:gd name="connsiteY13" fmla="*/ 533348 h 573932"/>
                  <a:gd name="connsiteX14" fmla="*/ 113692 w 311563"/>
                  <a:gd name="connsiteY14" fmla="*/ 571063 h 573932"/>
                  <a:gd name="connsiteX15" fmla="*/ 151408 w 311563"/>
                  <a:gd name="connsiteY15" fmla="*/ 533348 h 573932"/>
                  <a:gd name="connsiteX16" fmla="*/ 151408 w 311563"/>
                  <a:gd name="connsiteY16" fmla="*/ 259500 h 573932"/>
                  <a:gd name="connsiteX17" fmla="*/ 165346 w 311563"/>
                  <a:gd name="connsiteY17" fmla="*/ 259500 h 573932"/>
                  <a:gd name="connsiteX18" fmla="*/ 165346 w 311563"/>
                  <a:gd name="connsiteY18" fmla="*/ 532528 h 573932"/>
                  <a:gd name="connsiteX19" fmla="*/ 203062 w 311563"/>
                  <a:gd name="connsiteY19" fmla="*/ 570243 h 573932"/>
                  <a:gd name="connsiteX20" fmla="*/ 240778 w 311563"/>
                  <a:gd name="connsiteY20" fmla="*/ 532528 h 573932"/>
                  <a:gd name="connsiteX21" fmla="*/ 240778 w 311563"/>
                  <a:gd name="connsiteY21" fmla="*/ 236542 h 573932"/>
                  <a:gd name="connsiteX22" fmla="*/ 240778 w 311563"/>
                  <a:gd name="connsiteY22" fmla="*/ 179149 h 573932"/>
                  <a:gd name="connsiteX23" fmla="*/ 240778 w 311563"/>
                  <a:gd name="connsiteY23" fmla="*/ 79121 h 573932"/>
                  <a:gd name="connsiteX24" fmla="*/ 260455 w 311563"/>
                  <a:gd name="connsiteY24" fmla="*/ 270158 h 573932"/>
                  <a:gd name="connsiteX25" fmla="*/ 283413 w 311563"/>
                  <a:gd name="connsiteY25" fmla="*/ 295575 h 573932"/>
                  <a:gd name="connsiteX26" fmla="*/ 285052 w 311563"/>
                  <a:gd name="connsiteY26" fmla="*/ 295575 h 573932"/>
                  <a:gd name="connsiteX27" fmla="*/ 308830 w 311563"/>
                  <a:gd name="connsiteY27" fmla="*/ 272618 h 573932"/>
                  <a:gd name="connsiteX28" fmla="*/ 258815 w 311563"/>
                  <a:gd name="connsiteY28" fmla="*/ 25007 h 573932"/>
                  <a:gd name="connsiteX29" fmla="*/ 219460 w 311563"/>
                  <a:gd name="connsiteY29" fmla="*/ 91419 h 573932"/>
                  <a:gd name="connsiteX30" fmla="*/ 170266 w 311563"/>
                  <a:gd name="connsiteY30" fmla="*/ 91419 h 573932"/>
                  <a:gd name="connsiteX31" fmla="*/ 170266 w 311563"/>
                  <a:gd name="connsiteY31" fmla="*/ 79121 h 573932"/>
                  <a:gd name="connsiteX32" fmla="*/ 219460 w 311563"/>
                  <a:gd name="connsiteY32" fmla="*/ 79121 h 573932"/>
                  <a:gd name="connsiteX33" fmla="*/ 219460 w 311563"/>
                  <a:gd name="connsiteY33" fmla="*/ 91419 h 573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11563" h="573932">
                    <a:moveTo>
                      <a:pt x="258815" y="25007"/>
                    </a:moveTo>
                    <a:cubicBezTo>
                      <a:pt x="241597" y="9429"/>
                      <a:pt x="225199" y="6149"/>
                      <a:pt x="217000" y="6149"/>
                    </a:cubicBezTo>
                    <a:cubicBezTo>
                      <a:pt x="216180" y="6149"/>
                      <a:pt x="216180" y="6149"/>
                      <a:pt x="215361" y="6149"/>
                    </a:cubicBezTo>
                    <a:lnTo>
                      <a:pt x="98934" y="6149"/>
                    </a:lnTo>
                    <a:cubicBezTo>
                      <a:pt x="98114" y="6149"/>
                      <a:pt x="98114" y="6149"/>
                      <a:pt x="97294" y="6149"/>
                    </a:cubicBezTo>
                    <a:cubicBezTo>
                      <a:pt x="89095" y="6149"/>
                      <a:pt x="71877" y="9429"/>
                      <a:pt x="55479" y="25007"/>
                    </a:cubicBezTo>
                    <a:cubicBezTo>
                      <a:pt x="16124" y="61903"/>
                      <a:pt x="546" y="144713"/>
                      <a:pt x="7925" y="272618"/>
                    </a:cubicBezTo>
                    <a:cubicBezTo>
                      <a:pt x="8745" y="285737"/>
                      <a:pt x="19403" y="295575"/>
                      <a:pt x="31702" y="295575"/>
                    </a:cubicBezTo>
                    <a:cubicBezTo>
                      <a:pt x="32522" y="295575"/>
                      <a:pt x="32522" y="295575"/>
                      <a:pt x="33342" y="295575"/>
                    </a:cubicBezTo>
                    <a:cubicBezTo>
                      <a:pt x="46460" y="294756"/>
                      <a:pt x="57119" y="283277"/>
                      <a:pt x="56299" y="270158"/>
                    </a:cubicBezTo>
                    <a:cubicBezTo>
                      <a:pt x="49740" y="163571"/>
                      <a:pt x="62038" y="106997"/>
                      <a:pt x="75977" y="79121"/>
                    </a:cubicBezTo>
                    <a:lnTo>
                      <a:pt x="75977" y="179149"/>
                    </a:lnTo>
                    <a:lnTo>
                      <a:pt x="75977" y="236542"/>
                    </a:lnTo>
                    <a:lnTo>
                      <a:pt x="75977" y="533348"/>
                    </a:lnTo>
                    <a:cubicBezTo>
                      <a:pt x="75977" y="553845"/>
                      <a:pt x="92375" y="571063"/>
                      <a:pt x="113692" y="571063"/>
                    </a:cubicBezTo>
                    <a:cubicBezTo>
                      <a:pt x="134190" y="571063"/>
                      <a:pt x="151408" y="554665"/>
                      <a:pt x="151408" y="533348"/>
                    </a:cubicBezTo>
                    <a:lnTo>
                      <a:pt x="151408" y="259500"/>
                    </a:lnTo>
                    <a:lnTo>
                      <a:pt x="165346" y="259500"/>
                    </a:lnTo>
                    <a:lnTo>
                      <a:pt x="165346" y="532528"/>
                    </a:lnTo>
                    <a:cubicBezTo>
                      <a:pt x="165346" y="553025"/>
                      <a:pt x="181744" y="570243"/>
                      <a:pt x="203062" y="570243"/>
                    </a:cubicBezTo>
                    <a:cubicBezTo>
                      <a:pt x="223560" y="570243"/>
                      <a:pt x="240778" y="553845"/>
                      <a:pt x="240778" y="532528"/>
                    </a:cubicBezTo>
                    <a:lnTo>
                      <a:pt x="240778" y="236542"/>
                    </a:lnTo>
                    <a:lnTo>
                      <a:pt x="240778" y="179149"/>
                    </a:lnTo>
                    <a:lnTo>
                      <a:pt x="240778" y="79121"/>
                    </a:lnTo>
                    <a:cubicBezTo>
                      <a:pt x="253896" y="106997"/>
                      <a:pt x="266195" y="163571"/>
                      <a:pt x="260455" y="270158"/>
                    </a:cubicBezTo>
                    <a:cubicBezTo>
                      <a:pt x="259635" y="283277"/>
                      <a:pt x="269474" y="294756"/>
                      <a:pt x="283413" y="295575"/>
                    </a:cubicBezTo>
                    <a:cubicBezTo>
                      <a:pt x="284232" y="295575"/>
                      <a:pt x="284232" y="295575"/>
                      <a:pt x="285052" y="295575"/>
                    </a:cubicBezTo>
                    <a:cubicBezTo>
                      <a:pt x="298171" y="295575"/>
                      <a:pt x="308830" y="285737"/>
                      <a:pt x="308830" y="272618"/>
                    </a:cubicBezTo>
                    <a:cubicBezTo>
                      <a:pt x="313749" y="144713"/>
                      <a:pt x="298171" y="61903"/>
                      <a:pt x="258815" y="25007"/>
                    </a:cubicBezTo>
                    <a:close/>
                    <a:moveTo>
                      <a:pt x="219460" y="91419"/>
                    </a:moveTo>
                    <a:lnTo>
                      <a:pt x="170266" y="91419"/>
                    </a:lnTo>
                    <a:lnTo>
                      <a:pt x="170266" y="79121"/>
                    </a:lnTo>
                    <a:lnTo>
                      <a:pt x="219460" y="79121"/>
                    </a:lnTo>
                    <a:lnTo>
                      <a:pt x="219460" y="914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3" name="자유형: 도형 102">
                <a:extLst>
                  <a:ext uri="{FF2B5EF4-FFF2-40B4-BE49-F238E27FC236}">
                    <a16:creationId xmlns:a16="http://schemas.microsoft.com/office/drawing/2014/main" id="{0573167B-03D1-47B3-BC20-3F3E660C0B84}"/>
                  </a:ext>
                </a:extLst>
              </p:cNvPr>
              <p:cNvSpPr/>
              <p:nvPr/>
            </p:nvSpPr>
            <p:spPr>
              <a:xfrm>
                <a:off x="634976" y="1065935"/>
                <a:ext cx="147583" cy="147583"/>
              </a:xfrm>
              <a:custGeom>
                <a:avLst/>
                <a:gdLst>
                  <a:gd name="connsiteX0" fmla="*/ 74201 w 147582"/>
                  <a:gd name="connsiteY0" fmla="*/ 142253 h 147582"/>
                  <a:gd name="connsiteX1" fmla="*/ 142253 w 147582"/>
                  <a:gd name="connsiteY1" fmla="*/ 74201 h 147582"/>
                  <a:gd name="connsiteX2" fmla="*/ 74201 w 147582"/>
                  <a:gd name="connsiteY2" fmla="*/ 6149 h 147582"/>
                  <a:gd name="connsiteX3" fmla="*/ 6149 w 147582"/>
                  <a:gd name="connsiteY3" fmla="*/ 74201 h 147582"/>
                  <a:gd name="connsiteX4" fmla="*/ 74201 w 147582"/>
                  <a:gd name="connsiteY4" fmla="*/ 142253 h 147582"/>
                  <a:gd name="connsiteX5" fmla="*/ 116836 w 147582"/>
                  <a:gd name="connsiteY5" fmla="*/ 100438 h 147582"/>
                  <a:gd name="connsiteX6" fmla="*/ 74201 w 147582"/>
                  <a:gd name="connsiteY6" fmla="*/ 124215 h 147582"/>
                  <a:gd name="connsiteX7" fmla="*/ 31566 w 147582"/>
                  <a:gd name="connsiteY7" fmla="*/ 100438 h 147582"/>
                  <a:gd name="connsiteX8" fmla="*/ 116836 w 147582"/>
                  <a:gd name="connsiteY8" fmla="*/ 100438 h 147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582" h="147582">
                    <a:moveTo>
                      <a:pt x="74201" y="142253"/>
                    </a:moveTo>
                    <a:cubicBezTo>
                      <a:pt x="111917" y="142253"/>
                      <a:pt x="142253" y="111917"/>
                      <a:pt x="142253" y="74201"/>
                    </a:cubicBezTo>
                    <a:cubicBezTo>
                      <a:pt x="142253" y="36486"/>
                      <a:pt x="111917" y="6149"/>
                      <a:pt x="74201" y="6149"/>
                    </a:cubicBezTo>
                    <a:cubicBezTo>
                      <a:pt x="36486" y="6149"/>
                      <a:pt x="6149" y="36486"/>
                      <a:pt x="6149" y="74201"/>
                    </a:cubicBezTo>
                    <a:cubicBezTo>
                      <a:pt x="6149" y="111917"/>
                      <a:pt x="36486" y="142253"/>
                      <a:pt x="74201" y="142253"/>
                    </a:cubicBezTo>
                    <a:close/>
                    <a:moveTo>
                      <a:pt x="116836" y="100438"/>
                    </a:moveTo>
                    <a:cubicBezTo>
                      <a:pt x="107817" y="114377"/>
                      <a:pt x="92239" y="124215"/>
                      <a:pt x="74201" y="124215"/>
                    </a:cubicBezTo>
                    <a:cubicBezTo>
                      <a:pt x="56163" y="124215"/>
                      <a:pt x="40585" y="114377"/>
                      <a:pt x="31566" y="100438"/>
                    </a:cubicBezTo>
                    <a:lnTo>
                      <a:pt x="116836" y="100438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4" name="자유형: 도형 103">
                <a:extLst>
                  <a:ext uri="{FF2B5EF4-FFF2-40B4-BE49-F238E27FC236}">
                    <a16:creationId xmlns:a16="http://schemas.microsoft.com/office/drawing/2014/main" id="{BFD1AF5A-3A03-4C54-AAF9-9DE3903AC54B}"/>
                  </a:ext>
                </a:extLst>
              </p:cNvPr>
              <p:cNvSpPr/>
              <p:nvPr/>
            </p:nvSpPr>
            <p:spPr>
              <a:xfrm>
                <a:off x="794857" y="1220077"/>
                <a:ext cx="336161" cy="573933"/>
              </a:xfrm>
              <a:custGeom>
                <a:avLst/>
                <a:gdLst>
                  <a:gd name="connsiteX0" fmla="*/ 316073 w 336160"/>
                  <a:gd name="connsiteY0" fmla="*/ 149632 h 573932"/>
                  <a:gd name="connsiteX1" fmla="*/ 302955 w 336160"/>
                  <a:gd name="connsiteY1" fmla="*/ 151272 h 573932"/>
                  <a:gd name="connsiteX2" fmla="*/ 306234 w 336160"/>
                  <a:gd name="connsiteY2" fmla="*/ 135694 h 573932"/>
                  <a:gd name="connsiteX3" fmla="*/ 299675 w 336160"/>
                  <a:gd name="connsiteY3" fmla="*/ 129135 h 573932"/>
                  <a:gd name="connsiteX4" fmla="*/ 293116 w 336160"/>
                  <a:gd name="connsiteY4" fmla="*/ 135694 h 573932"/>
                  <a:gd name="connsiteX5" fmla="*/ 289016 w 336160"/>
                  <a:gd name="connsiteY5" fmla="*/ 151272 h 573932"/>
                  <a:gd name="connsiteX6" fmla="*/ 289016 w 336160"/>
                  <a:gd name="connsiteY6" fmla="*/ 152092 h 573932"/>
                  <a:gd name="connsiteX7" fmla="*/ 270158 w 336160"/>
                  <a:gd name="connsiteY7" fmla="*/ 149632 h 573932"/>
                  <a:gd name="connsiteX8" fmla="*/ 219324 w 336160"/>
                  <a:gd name="connsiteY8" fmla="*/ 20908 h 573932"/>
                  <a:gd name="connsiteX9" fmla="*/ 193087 w 336160"/>
                  <a:gd name="connsiteY9" fmla="*/ 7789 h 573932"/>
                  <a:gd name="connsiteX10" fmla="*/ 184068 w 336160"/>
                  <a:gd name="connsiteY10" fmla="*/ 6149 h 573932"/>
                  <a:gd name="connsiteX11" fmla="*/ 66822 w 336160"/>
                  <a:gd name="connsiteY11" fmla="*/ 6149 h 573932"/>
                  <a:gd name="connsiteX12" fmla="*/ 66822 w 336160"/>
                  <a:gd name="connsiteY12" fmla="*/ 6149 h 573932"/>
                  <a:gd name="connsiteX13" fmla="*/ 6149 w 336160"/>
                  <a:gd name="connsiteY13" fmla="*/ 6149 h 573932"/>
                  <a:gd name="connsiteX14" fmla="*/ 22547 w 336160"/>
                  <a:gd name="connsiteY14" fmla="*/ 18448 h 573932"/>
                  <a:gd name="connsiteX15" fmla="*/ 72561 w 336160"/>
                  <a:gd name="connsiteY15" fmla="*/ 273438 h 573932"/>
                  <a:gd name="connsiteX16" fmla="*/ 43045 w 336160"/>
                  <a:gd name="connsiteY16" fmla="*/ 304594 h 573932"/>
                  <a:gd name="connsiteX17" fmla="*/ 43045 w 336160"/>
                  <a:gd name="connsiteY17" fmla="*/ 532528 h 573932"/>
                  <a:gd name="connsiteX18" fmla="*/ 80761 w 336160"/>
                  <a:gd name="connsiteY18" fmla="*/ 570243 h 573932"/>
                  <a:gd name="connsiteX19" fmla="*/ 118476 w 336160"/>
                  <a:gd name="connsiteY19" fmla="*/ 532528 h 573932"/>
                  <a:gd name="connsiteX20" fmla="*/ 118476 w 336160"/>
                  <a:gd name="connsiteY20" fmla="*/ 258680 h 573932"/>
                  <a:gd name="connsiteX21" fmla="*/ 132414 w 336160"/>
                  <a:gd name="connsiteY21" fmla="*/ 258680 h 573932"/>
                  <a:gd name="connsiteX22" fmla="*/ 132414 w 336160"/>
                  <a:gd name="connsiteY22" fmla="*/ 531708 h 573932"/>
                  <a:gd name="connsiteX23" fmla="*/ 170130 w 336160"/>
                  <a:gd name="connsiteY23" fmla="*/ 569423 h 573932"/>
                  <a:gd name="connsiteX24" fmla="*/ 207846 w 336160"/>
                  <a:gd name="connsiteY24" fmla="*/ 531708 h 573932"/>
                  <a:gd name="connsiteX25" fmla="*/ 207846 w 336160"/>
                  <a:gd name="connsiteY25" fmla="*/ 235722 h 573932"/>
                  <a:gd name="connsiteX26" fmla="*/ 207846 w 336160"/>
                  <a:gd name="connsiteY26" fmla="*/ 178329 h 573932"/>
                  <a:gd name="connsiteX27" fmla="*/ 207846 w 336160"/>
                  <a:gd name="connsiteY27" fmla="*/ 84860 h 573932"/>
                  <a:gd name="connsiteX28" fmla="*/ 223424 w 336160"/>
                  <a:gd name="connsiteY28" fmla="*/ 157012 h 573932"/>
                  <a:gd name="connsiteX29" fmla="*/ 239822 w 336160"/>
                  <a:gd name="connsiteY29" fmla="*/ 186528 h 573932"/>
                  <a:gd name="connsiteX30" fmla="*/ 291476 w 336160"/>
                  <a:gd name="connsiteY30" fmla="*/ 199647 h 573932"/>
                  <a:gd name="connsiteX31" fmla="*/ 325092 w 336160"/>
                  <a:gd name="connsiteY31" fmla="*/ 196367 h 573932"/>
                  <a:gd name="connsiteX32" fmla="*/ 316073 w 336160"/>
                  <a:gd name="connsiteY32" fmla="*/ 149632 h 573932"/>
                  <a:gd name="connsiteX33" fmla="*/ 136514 w 336160"/>
                  <a:gd name="connsiteY33" fmla="*/ 29927 h 573932"/>
                  <a:gd name="connsiteX34" fmla="*/ 142253 w 336160"/>
                  <a:gd name="connsiteY34" fmla="*/ 52884 h 573932"/>
                  <a:gd name="connsiteX35" fmla="*/ 141433 w 336160"/>
                  <a:gd name="connsiteY35" fmla="*/ 54524 h 573932"/>
                  <a:gd name="connsiteX36" fmla="*/ 125035 w 336160"/>
                  <a:gd name="connsiteY36" fmla="*/ 60263 h 573932"/>
                  <a:gd name="connsiteX37" fmla="*/ 108637 w 336160"/>
                  <a:gd name="connsiteY37" fmla="*/ 54524 h 573932"/>
                  <a:gd name="connsiteX38" fmla="*/ 107817 w 336160"/>
                  <a:gd name="connsiteY38" fmla="*/ 52884 h 573932"/>
                  <a:gd name="connsiteX39" fmla="*/ 113557 w 336160"/>
                  <a:gd name="connsiteY39" fmla="*/ 29927 h 573932"/>
                  <a:gd name="connsiteX40" fmla="*/ 125035 w 336160"/>
                  <a:gd name="connsiteY40" fmla="*/ 29927 h 573932"/>
                  <a:gd name="connsiteX41" fmla="*/ 136514 w 336160"/>
                  <a:gd name="connsiteY41" fmla="*/ 29927 h 573932"/>
                  <a:gd name="connsiteX42" fmla="*/ 125035 w 336160"/>
                  <a:gd name="connsiteY42" fmla="*/ 225064 h 573932"/>
                  <a:gd name="connsiteX43" fmla="*/ 96339 w 336160"/>
                  <a:gd name="connsiteY43" fmla="*/ 188988 h 573932"/>
                  <a:gd name="connsiteX44" fmla="*/ 112737 w 336160"/>
                  <a:gd name="connsiteY44" fmla="*/ 66822 h 573932"/>
                  <a:gd name="connsiteX45" fmla="*/ 125035 w 336160"/>
                  <a:gd name="connsiteY45" fmla="*/ 69282 h 573932"/>
                  <a:gd name="connsiteX46" fmla="*/ 125035 w 336160"/>
                  <a:gd name="connsiteY46" fmla="*/ 69282 h 573932"/>
                  <a:gd name="connsiteX47" fmla="*/ 125035 w 336160"/>
                  <a:gd name="connsiteY47" fmla="*/ 69282 h 573932"/>
                  <a:gd name="connsiteX48" fmla="*/ 137334 w 336160"/>
                  <a:gd name="connsiteY48" fmla="*/ 66822 h 573932"/>
                  <a:gd name="connsiteX49" fmla="*/ 153732 w 336160"/>
                  <a:gd name="connsiteY49" fmla="*/ 188988 h 573932"/>
                  <a:gd name="connsiteX50" fmla="*/ 125035 w 336160"/>
                  <a:gd name="connsiteY50" fmla="*/ 225064 h 573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336160" h="573932">
                    <a:moveTo>
                      <a:pt x="316073" y="149632"/>
                    </a:moveTo>
                    <a:cubicBezTo>
                      <a:pt x="311973" y="150452"/>
                      <a:pt x="307054" y="151272"/>
                      <a:pt x="302955" y="151272"/>
                    </a:cubicBezTo>
                    <a:lnTo>
                      <a:pt x="306234" y="135694"/>
                    </a:lnTo>
                    <a:cubicBezTo>
                      <a:pt x="306234" y="131595"/>
                      <a:pt x="302955" y="129135"/>
                      <a:pt x="299675" y="129135"/>
                    </a:cubicBezTo>
                    <a:cubicBezTo>
                      <a:pt x="296395" y="129135"/>
                      <a:pt x="293116" y="132415"/>
                      <a:pt x="293116" y="135694"/>
                    </a:cubicBezTo>
                    <a:lnTo>
                      <a:pt x="289016" y="151272"/>
                    </a:lnTo>
                    <a:lnTo>
                      <a:pt x="289016" y="152092"/>
                    </a:lnTo>
                    <a:cubicBezTo>
                      <a:pt x="280817" y="152092"/>
                      <a:pt x="273438" y="151272"/>
                      <a:pt x="270158" y="149632"/>
                    </a:cubicBezTo>
                    <a:cubicBezTo>
                      <a:pt x="263599" y="86500"/>
                      <a:pt x="246381" y="43045"/>
                      <a:pt x="219324" y="20908"/>
                    </a:cubicBezTo>
                    <a:cubicBezTo>
                      <a:pt x="209485" y="12709"/>
                      <a:pt x="200467" y="9429"/>
                      <a:pt x="193087" y="7789"/>
                    </a:cubicBezTo>
                    <a:cubicBezTo>
                      <a:pt x="190628" y="6969"/>
                      <a:pt x="187348" y="6149"/>
                      <a:pt x="184068" y="6149"/>
                    </a:cubicBezTo>
                    <a:lnTo>
                      <a:pt x="66822" y="6149"/>
                    </a:lnTo>
                    <a:cubicBezTo>
                      <a:pt x="66822" y="6149"/>
                      <a:pt x="66822" y="6149"/>
                      <a:pt x="66822" y="6149"/>
                    </a:cubicBezTo>
                    <a:lnTo>
                      <a:pt x="6149" y="6149"/>
                    </a:lnTo>
                    <a:cubicBezTo>
                      <a:pt x="11889" y="9429"/>
                      <a:pt x="17628" y="13528"/>
                      <a:pt x="22547" y="18448"/>
                    </a:cubicBezTo>
                    <a:cubicBezTo>
                      <a:pt x="63543" y="56983"/>
                      <a:pt x="80761" y="143073"/>
                      <a:pt x="72561" y="273438"/>
                    </a:cubicBezTo>
                    <a:cubicBezTo>
                      <a:pt x="71742" y="289836"/>
                      <a:pt x="58623" y="302955"/>
                      <a:pt x="43045" y="304594"/>
                    </a:cubicBezTo>
                    <a:lnTo>
                      <a:pt x="43045" y="532528"/>
                    </a:lnTo>
                    <a:cubicBezTo>
                      <a:pt x="43045" y="553025"/>
                      <a:pt x="59443" y="570243"/>
                      <a:pt x="80761" y="570243"/>
                    </a:cubicBezTo>
                    <a:cubicBezTo>
                      <a:pt x="101258" y="570243"/>
                      <a:pt x="118476" y="553845"/>
                      <a:pt x="118476" y="532528"/>
                    </a:cubicBezTo>
                    <a:lnTo>
                      <a:pt x="118476" y="258680"/>
                    </a:lnTo>
                    <a:lnTo>
                      <a:pt x="132414" y="258680"/>
                    </a:lnTo>
                    <a:lnTo>
                      <a:pt x="132414" y="531708"/>
                    </a:lnTo>
                    <a:cubicBezTo>
                      <a:pt x="132414" y="552205"/>
                      <a:pt x="148813" y="569423"/>
                      <a:pt x="170130" y="569423"/>
                    </a:cubicBezTo>
                    <a:cubicBezTo>
                      <a:pt x="190628" y="569423"/>
                      <a:pt x="207846" y="553025"/>
                      <a:pt x="207846" y="531708"/>
                    </a:cubicBezTo>
                    <a:lnTo>
                      <a:pt x="207846" y="235722"/>
                    </a:lnTo>
                    <a:lnTo>
                      <a:pt x="207846" y="178329"/>
                    </a:lnTo>
                    <a:lnTo>
                      <a:pt x="207846" y="84860"/>
                    </a:lnTo>
                    <a:cubicBezTo>
                      <a:pt x="214405" y="100438"/>
                      <a:pt x="220144" y="123396"/>
                      <a:pt x="223424" y="157012"/>
                    </a:cubicBezTo>
                    <a:cubicBezTo>
                      <a:pt x="224244" y="168490"/>
                      <a:pt x="229983" y="179149"/>
                      <a:pt x="239822" y="186528"/>
                    </a:cubicBezTo>
                    <a:cubicBezTo>
                      <a:pt x="253760" y="197187"/>
                      <a:pt x="273438" y="199647"/>
                      <a:pt x="291476" y="199647"/>
                    </a:cubicBezTo>
                    <a:cubicBezTo>
                      <a:pt x="306234" y="199647"/>
                      <a:pt x="319353" y="198007"/>
                      <a:pt x="325092" y="196367"/>
                    </a:cubicBezTo>
                    <a:cubicBezTo>
                      <a:pt x="338210" y="194727"/>
                      <a:pt x="329191" y="147173"/>
                      <a:pt x="316073" y="149632"/>
                    </a:cubicBezTo>
                    <a:close/>
                    <a:moveTo>
                      <a:pt x="136514" y="29927"/>
                    </a:moveTo>
                    <a:lnTo>
                      <a:pt x="142253" y="52884"/>
                    </a:lnTo>
                    <a:lnTo>
                      <a:pt x="141433" y="54524"/>
                    </a:lnTo>
                    <a:cubicBezTo>
                      <a:pt x="136514" y="58623"/>
                      <a:pt x="130775" y="60263"/>
                      <a:pt x="125035" y="60263"/>
                    </a:cubicBezTo>
                    <a:cubicBezTo>
                      <a:pt x="119296" y="60263"/>
                      <a:pt x="113557" y="58623"/>
                      <a:pt x="108637" y="54524"/>
                    </a:cubicBezTo>
                    <a:lnTo>
                      <a:pt x="107817" y="52884"/>
                    </a:lnTo>
                    <a:lnTo>
                      <a:pt x="113557" y="29927"/>
                    </a:lnTo>
                    <a:lnTo>
                      <a:pt x="125035" y="29927"/>
                    </a:lnTo>
                    <a:lnTo>
                      <a:pt x="136514" y="29927"/>
                    </a:lnTo>
                    <a:close/>
                    <a:moveTo>
                      <a:pt x="125035" y="225064"/>
                    </a:moveTo>
                    <a:lnTo>
                      <a:pt x="96339" y="188988"/>
                    </a:lnTo>
                    <a:lnTo>
                      <a:pt x="112737" y="66822"/>
                    </a:lnTo>
                    <a:cubicBezTo>
                      <a:pt x="116836" y="68462"/>
                      <a:pt x="120936" y="69282"/>
                      <a:pt x="125035" y="69282"/>
                    </a:cubicBezTo>
                    <a:lnTo>
                      <a:pt x="125035" y="69282"/>
                    </a:lnTo>
                    <a:cubicBezTo>
                      <a:pt x="125035" y="69282"/>
                      <a:pt x="125035" y="69282"/>
                      <a:pt x="125035" y="69282"/>
                    </a:cubicBezTo>
                    <a:cubicBezTo>
                      <a:pt x="129135" y="69282"/>
                      <a:pt x="133234" y="68462"/>
                      <a:pt x="137334" y="66822"/>
                    </a:cubicBezTo>
                    <a:lnTo>
                      <a:pt x="153732" y="188988"/>
                    </a:lnTo>
                    <a:lnTo>
                      <a:pt x="125035" y="22506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5" name="자유형: 도형 104">
                <a:extLst>
                  <a:ext uri="{FF2B5EF4-FFF2-40B4-BE49-F238E27FC236}">
                    <a16:creationId xmlns:a16="http://schemas.microsoft.com/office/drawing/2014/main" id="{89DF07C6-0738-4FF9-8A24-382BA30907BF}"/>
                  </a:ext>
                </a:extLst>
              </p:cNvPr>
              <p:cNvSpPr/>
              <p:nvPr/>
            </p:nvSpPr>
            <p:spPr>
              <a:xfrm>
                <a:off x="586602" y="963447"/>
                <a:ext cx="73791" cy="73791"/>
              </a:xfrm>
              <a:custGeom>
                <a:avLst/>
                <a:gdLst>
                  <a:gd name="connsiteX0" fmla="*/ 39765 w 73791"/>
                  <a:gd name="connsiteY0" fmla="*/ 74201 h 73791"/>
                  <a:gd name="connsiteX1" fmla="*/ 40585 w 73791"/>
                  <a:gd name="connsiteY1" fmla="*/ 74201 h 73791"/>
                  <a:gd name="connsiteX2" fmla="*/ 74201 w 73791"/>
                  <a:gd name="connsiteY2" fmla="*/ 40585 h 73791"/>
                  <a:gd name="connsiteX3" fmla="*/ 74201 w 73791"/>
                  <a:gd name="connsiteY3" fmla="*/ 39765 h 73791"/>
                  <a:gd name="connsiteX4" fmla="*/ 40585 w 73791"/>
                  <a:gd name="connsiteY4" fmla="*/ 6149 h 73791"/>
                  <a:gd name="connsiteX5" fmla="*/ 39765 w 73791"/>
                  <a:gd name="connsiteY5" fmla="*/ 6149 h 73791"/>
                  <a:gd name="connsiteX6" fmla="*/ 6149 w 73791"/>
                  <a:gd name="connsiteY6" fmla="*/ 39765 h 73791"/>
                  <a:gd name="connsiteX7" fmla="*/ 6149 w 73791"/>
                  <a:gd name="connsiteY7" fmla="*/ 40585 h 73791"/>
                  <a:gd name="connsiteX8" fmla="*/ 39765 w 73791"/>
                  <a:gd name="connsiteY8" fmla="*/ 74201 h 73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3791" h="73791">
                    <a:moveTo>
                      <a:pt x="39765" y="74201"/>
                    </a:moveTo>
                    <a:lnTo>
                      <a:pt x="40585" y="74201"/>
                    </a:lnTo>
                    <a:cubicBezTo>
                      <a:pt x="42225" y="50424"/>
                      <a:pt x="49604" y="43045"/>
                      <a:pt x="74201" y="40585"/>
                    </a:cubicBezTo>
                    <a:lnTo>
                      <a:pt x="74201" y="39765"/>
                    </a:lnTo>
                    <a:cubicBezTo>
                      <a:pt x="50424" y="38126"/>
                      <a:pt x="43045" y="30746"/>
                      <a:pt x="40585" y="6149"/>
                    </a:cubicBezTo>
                    <a:lnTo>
                      <a:pt x="39765" y="6149"/>
                    </a:lnTo>
                    <a:cubicBezTo>
                      <a:pt x="38126" y="29926"/>
                      <a:pt x="30746" y="37306"/>
                      <a:pt x="6149" y="39765"/>
                    </a:cubicBezTo>
                    <a:lnTo>
                      <a:pt x="6149" y="40585"/>
                    </a:lnTo>
                    <a:cubicBezTo>
                      <a:pt x="29926" y="43045"/>
                      <a:pt x="37306" y="49604"/>
                      <a:pt x="39765" y="7420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6" name="자유형: 도형 105">
                <a:extLst>
                  <a:ext uri="{FF2B5EF4-FFF2-40B4-BE49-F238E27FC236}">
                    <a16:creationId xmlns:a16="http://schemas.microsoft.com/office/drawing/2014/main" id="{1F76F56C-8723-4747-B1F1-39B088468564}"/>
                  </a:ext>
                </a:extLst>
              </p:cNvPr>
              <p:cNvSpPr/>
              <p:nvPr/>
            </p:nvSpPr>
            <p:spPr>
              <a:xfrm>
                <a:off x="549706" y="1114309"/>
                <a:ext cx="65592" cy="65592"/>
              </a:xfrm>
              <a:custGeom>
                <a:avLst/>
                <a:gdLst>
                  <a:gd name="connsiteX0" fmla="*/ 35666 w 65592"/>
                  <a:gd name="connsiteY0" fmla="*/ 6149 h 65592"/>
                  <a:gd name="connsiteX1" fmla="*/ 34846 w 65592"/>
                  <a:gd name="connsiteY1" fmla="*/ 6149 h 65592"/>
                  <a:gd name="connsiteX2" fmla="*/ 6149 w 65592"/>
                  <a:gd name="connsiteY2" fmla="*/ 34846 h 65592"/>
                  <a:gd name="connsiteX3" fmla="*/ 6149 w 65592"/>
                  <a:gd name="connsiteY3" fmla="*/ 35666 h 65592"/>
                  <a:gd name="connsiteX4" fmla="*/ 34846 w 65592"/>
                  <a:gd name="connsiteY4" fmla="*/ 64362 h 65592"/>
                  <a:gd name="connsiteX5" fmla="*/ 35666 w 65592"/>
                  <a:gd name="connsiteY5" fmla="*/ 64362 h 65592"/>
                  <a:gd name="connsiteX6" fmla="*/ 64362 w 65592"/>
                  <a:gd name="connsiteY6" fmla="*/ 35666 h 65592"/>
                  <a:gd name="connsiteX7" fmla="*/ 64362 w 65592"/>
                  <a:gd name="connsiteY7" fmla="*/ 34846 h 65592"/>
                  <a:gd name="connsiteX8" fmla="*/ 35666 w 65592"/>
                  <a:gd name="connsiteY8" fmla="*/ 6149 h 65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5592" h="65592">
                    <a:moveTo>
                      <a:pt x="35666" y="6149"/>
                    </a:moveTo>
                    <a:lnTo>
                      <a:pt x="34846" y="6149"/>
                    </a:lnTo>
                    <a:cubicBezTo>
                      <a:pt x="33206" y="26647"/>
                      <a:pt x="26647" y="33206"/>
                      <a:pt x="6149" y="34846"/>
                    </a:cubicBezTo>
                    <a:lnTo>
                      <a:pt x="6149" y="35666"/>
                    </a:lnTo>
                    <a:cubicBezTo>
                      <a:pt x="26647" y="37306"/>
                      <a:pt x="33206" y="43865"/>
                      <a:pt x="34846" y="64362"/>
                    </a:cubicBezTo>
                    <a:lnTo>
                      <a:pt x="35666" y="64362"/>
                    </a:lnTo>
                    <a:cubicBezTo>
                      <a:pt x="37306" y="43865"/>
                      <a:pt x="43865" y="37306"/>
                      <a:pt x="64362" y="35666"/>
                    </a:cubicBezTo>
                    <a:lnTo>
                      <a:pt x="64362" y="34846"/>
                    </a:lnTo>
                    <a:cubicBezTo>
                      <a:pt x="43865" y="33206"/>
                      <a:pt x="37306" y="26647"/>
                      <a:pt x="35666" y="61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7" name="자유형: 도형 106">
                <a:extLst>
                  <a:ext uri="{FF2B5EF4-FFF2-40B4-BE49-F238E27FC236}">
                    <a16:creationId xmlns:a16="http://schemas.microsoft.com/office/drawing/2014/main" id="{83532FBB-1810-4619-838B-B5061032A6D6}"/>
                  </a:ext>
                </a:extLst>
              </p:cNvPr>
              <p:cNvSpPr/>
              <p:nvPr/>
            </p:nvSpPr>
            <p:spPr>
              <a:xfrm>
                <a:off x="502152" y="1015921"/>
                <a:ext cx="90189" cy="90189"/>
              </a:xfrm>
              <a:custGeom>
                <a:avLst/>
                <a:gdLst>
                  <a:gd name="connsiteX0" fmla="*/ 84040 w 90189"/>
                  <a:gd name="connsiteY0" fmla="*/ 46325 h 90189"/>
                  <a:gd name="connsiteX1" fmla="*/ 84040 w 90189"/>
                  <a:gd name="connsiteY1" fmla="*/ 44685 h 90189"/>
                  <a:gd name="connsiteX2" fmla="*/ 45505 w 90189"/>
                  <a:gd name="connsiteY2" fmla="*/ 6149 h 90189"/>
                  <a:gd name="connsiteX3" fmla="*/ 44685 w 90189"/>
                  <a:gd name="connsiteY3" fmla="*/ 6149 h 90189"/>
                  <a:gd name="connsiteX4" fmla="*/ 6149 w 90189"/>
                  <a:gd name="connsiteY4" fmla="*/ 44685 h 90189"/>
                  <a:gd name="connsiteX5" fmla="*/ 6149 w 90189"/>
                  <a:gd name="connsiteY5" fmla="*/ 46325 h 90189"/>
                  <a:gd name="connsiteX6" fmla="*/ 44685 w 90189"/>
                  <a:gd name="connsiteY6" fmla="*/ 84860 h 90189"/>
                  <a:gd name="connsiteX7" fmla="*/ 46325 w 90189"/>
                  <a:gd name="connsiteY7" fmla="*/ 84860 h 90189"/>
                  <a:gd name="connsiteX8" fmla="*/ 84040 w 90189"/>
                  <a:gd name="connsiteY8" fmla="*/ 46325 h 901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189" h="90189">
                    <a:moveTo>
                      <a:pt x="84040" y="46325"/>
                    </a:moveTo>
                    <a:lnTo>
                      <a:pt x="84040" y="44685"/>
                    </a:lnTo>
                    <a:cubicBezTo>
                      <a:pt x="56163" y="42225"/>
                      <a:pt x="47964" y="34026"/>
                      <a:pt x="45505" y="6149"/>
                    </a:cubicBezTo>
                    <a:lnTo>
                      <a:pt x="44685" y="6149"/>
                    </a:lnTo>
                    <a:cubicBezTo>
                      <a:pt x="42225" y="34026"/>
                      <a:pt x="34026" y="42225"/>
                      <a:pt x="6149" y="44685"/>
                    </a:cubicBezTo>
                    <a:lnTo>
                      <a:pt x="6149" y="46325"/>
                    </a:lnTo>
                    <a:cubicBezTo>
                      <a:pt x="34026" y="48784"/>
                      <a:pt x="42225" y="56983"/>
                      <a:pt x="44685" y="84860"/>
                    </a:cubicBezTo>
                    <a:lnTo>
                      <a:pt x="46325" y="84860"/>
                    </a:lnTo>
                    <a:cubicBezTo>
                      <a:pt x="47964" y="56163"/>
                      <a:pt x="56163" y="47964"/>
                      <a:pt x="84040" y="4632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85" name="그룹 84">
              <a:extLst>
                <a:ext uri="{FF2B5EF4-FFF2-40B4-BE49-F238E27FC236}">
                  <a16:creationId xmlns:a16="http://schemas.microsoft.com/office/drawing/2014/main" id="{2160D0D1-FA49-44B2-83F2-6A5BDBB1C3A5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516986" y="6338736"/>
              <a:ext cx="551647" cy="519264"/>
              <a:chOff x="1543199" y="5509810"/>
              <a:chExt cx="816967" cy="851179"/>
            </a:xfrm>
            <a:grpFill/>
          </p:grpSpPr>
          <p:sp>
            <p:nvSpPr>
              <p:cNvPr id="94" name="사다리꼴 93">
                <a:extLst>
                  <a:ext uri="{FF2B5EF4-FFF2-40B4-BE49-F238E27FC236}">
                    <a16:creationId xmlns:a16="http://schemas.microsoft.com/office/drawing/2014/main" id="{7F513117-80B9-40C1-BA9B-6BF96ABC46FB}"/>
                  </a:ext>
                </a:extLst>
              </p:cNvPr>
              <p:cNvSpPr/>
              <p:nvPr/>
            </p:nvSpPr>
            <p:spPr>
              <a:xfrm>
                <a:off x="1543199" y="6089712"/>
                <a:ext cx="816967" cy="271277"/>
              </a:xfrm>
              <a:prstGeom prst="trapezoid">
                <a:avLst>
                  <a:gd name="adj" fmla="val 5689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95" name="그룹 94">
                <a:extLst>
                  <a:ext uri="{FF2B5EF4-FFF2-40B4-BE49-F238E27FC236}">
                    <a16:creationId xmlns:a16="http://schemas.microsoft.com/office/drawing/2014/main" id="{08F9CEA7-ABEB-45C9-8984-3E0E7C88A60C}"/>
                  </a:ext>
                </a:extLst>
              </p:cNvPr>
              <p:cNvGrpSpPr/>
              <p:nvPr/>
            </p:nvGrpSpPr>
            <p:grpSpPr>
              <a:xfrm rot="3600000">
                <a:off x="1664221" y="5399296"/>
                <a:ext cx="507380" cy="728408"/>
                <a:chOff x="-2431290" y="212846"/>
                <a:chExt cx="2090990" cy="3001878"/>
              </a:xfrm>
              <a:grpFill/>
            </p:grpSpPr>
            <p:sp>
              <p:nvSpPr>
                <p:cNvPr id="96" name="직사각형 95">
                  <a:extLst>
                    <a:ext uri="{FF2B5EF4-FFF2-40B4-BE49-F238E27FC236}">
                      <a16:creationId xmlns:a16="http://schemas.microsoft.com/office/drawing/2014/main" id="{E76AF888-3B74-4C43-90A3-DFA44B637AD4}"/>
                    </a:ext>
                  </a:extLst>
                </p:cNvPr>
                <p:cNvSpPr/>
                <p:nvPr/>
              </p:nvSpPr>
              <p:spPr>
                <a:xfrm>
                  <a:off x="-1478649" y="1324492"/>
                  <a:ext cx="216000" cy="13320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7" name="모서리가 둥근 직사각형 41">
                  <a:extLst>
                    <a:ext uri="{FF2B5EF4-FFF2-40B4-BE49-F238E27FC236}">
                      <a16:creationId xmlns:a16="http://schemas.microsoft.com/office/drawing/2014/main" id="{3941E3C8-9DCA-4F1D-8051-B52636F942BB}"/>
                    </a:ext>
                  </a:extLst>
                </p:cNvPr>
                <p:cNvSpPr/>
                <p:nvPr/>
              </p:nvSpPr>
              <p:spPr>
                <a:xfrm>
                  <a:off x="-2431290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8" name="모서리가 둥근 직사각형 42">
                  <a:extLst>
                    <a:ext uri="{FF2B5EF4-FFF2-40B4-BE49-F238E27FC236}">
                      <a16:creationId xmlns:a16="http://schemas.microsoft.com/office/drawing/2014/main" id="{A0BC2907-5016-4640-87FF-D11EE452BA40}"/>
                    </a:ext>
                  </a:extLst>
                </p:cNvPr>
                <p:cNvSpPr/>
                <p:nvPr/>
              </p:nvSpPr>
              <p:spPr>
                <a:xfrm>
                  <a:off x="-686378" y="212846"/>
                  <a:ext cx="346078" cy="1052638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9" name="모서리가 둥근 직사각형 43">
                  <a:extLst>
                    <a:ext uri="{FF2B5EF4-FFF2-40B4-BE49-F238E27FC236}">
                      <a16:creationId xmlns:a16="http://schemas.microsoft.com/office/drawing/2014/main" id="{CE115881-584F-4CC5-96FA-23E0FC837B20}"/>
                    </a:ext>
                  </a:extLst>
                </p:cNvPr>
                <p:cNvSpPr/>
                <p:nvPr/>
              </p:nvSpPr>
              <p:spPr>
                <a:xfrm>
                  <a:off x="-2026033" y="212847"/>
                  <a:ext cx="1280475" cy="1052636"/>
                </a:xfrm>
                <a:prstGeom prst="roundRect">
                  <a:avLst>
                    <a:gd name="adj" fmla="val 18631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0" name="모서리가 둥근 직사각형 44">
                  <a:extLst>
                    <a:ext uri="{FF2B5EF4-FFF2-40B4-BE49-F238E27FC236}">
                      <a16:creationId xmlns:a16="http://schemas.microsoft.com/office/drawing/2014/main" id="{06F1254D-0803-4CF9-818F-F1C12C80C934}"/>
                    </a:ext>
                  </a:extLst>
                </p:cNvPr>
                <p:cNvSpPr/>
                <p:nvPr/>
              </p:nvSpPr>
              <p:spPr>
                <a:xfrm rot="5400000">
                  <a:off x="-2135779" y="2241978"/>
                  <a:ext cx="1530256" cy="415236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86" name="Group 11">
              <a:extLst>
                <a:ext uri="{FF2B5EF4-FFF2-40B4-BE49-F238E27FC236}">
                  <a16:creationId xmlns:a16="http://schemas.microsoft.com/office/drawing/2014/main" id="{70CDAD64-7CF4-4DD2-8FB2-BC0DA883709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378635" y="6216798"/>
              <a:ext cx="525786" cy="641202"/>
              <a:chOff x="140" y="3261"/>
              <a:chExt cx="656" cy="800"/>
            </a:xfrm>
            <a:grpFill/>
          </p:grpSpPr>
          <p:sp>
            <p:nvSpPr>
              <p:cNvPr id="87" name="Freeform 12">
                <a:extLst>
                  <a:ext uri="{FF2B5EF4-FFF2-40B4-BE49-F238E27FC236}">
                    <a16:creationId xmlns:a16="http://schemas.microsoft.com/office/drawing/2014/main" id="{AA1D44BB-8D2C-4E9F-9FD9-8FEB234462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" y="3305"/>
                <a:ext cx="144" cy="144"/>
              </a:xfrm>
              <a:custGeom>
                <a:avLst/>
                <a:gdLst>
                  <a:gd name="T0" fmla="*/ 72 w 144"/>
                  <a:gd name="T1" fmla="*/ 0 h 144"/>
                  <a:gd name="T2" fmla="*/ 72 w 144"/>
                  <a:gd name="T3" fmla="*/ 0 h 144"/>
                  <a:gd name="T4" fmla="*/ 88 w 144"/>
                  <a:gd name="T5" fmla="*/ 2 h 144"/>
                  <a:gd name="T6" fmla="*/ 100 w 144"/>
                  <a:gd name="T7" fmla="*/ 6 h 144"/>
                  <a:gd name="T8" fmla="*/ 112 w 144"/>
                  <a:gd name="T9" fmla="*/ 12 h 144"/>
                  <a:gd name="T10" fmla="*/ 124 w 144"/>
                  <a:gd name="T11" fmla="*/ 22 h 144"/>
                  <a:gd name="T12" fmla="*/ 132 w 144"/>
                  <a:gd name="T13" fmla="*/ 32 h 144"/>
                  <a:gd name="T14" fmla="*/ 138 w 144"/>
                  <a:gd name="T15" fmla="*/ 44 h 144"/>
                  <a:gd name="T16" fmla="*/ 144 w 144"/>
                  <a:gd name="T17" fmla="*/ 58 h 144"/>
                  <a:gd name="T18" fmla="*/ 144 w 144"/>
                  <a:gd name="T19" fmla="*/ 72 h 144"/>
                  <a:gd name="T20" fmla="*/ 144 w 144"/>
                  <a:gd name="T21" fmla="*/ 72 h 144"/>
                  <a:gd name="T22" fmla="*/ 144 w 144"/>
                  <a:gd name="T23" fmla="*/ 88 h 144"/>
                  <a:gd name="T24" fmla="*/ 138 w 144"/>
                  <a:gd name="T25" fmla="*/ 100 h 144"/>
                  <a:gd name="T26" fmla="*/ 132 w 144"/>
                  <a:gd name="T27" fmla="*/ 114 h 144"/>
                  <a:gd name="T28" fmla="*/ 124 w 144"/>
                  <a:gd name="T29" fmla="*/ 124 h 144"/>
                  <a:gd name="T30" fmla="*/ 112 w 144"/>
                  <a:gd name="T31" fmla="*/ 132 h 144"/>
                  <a:gd name="T32" fmla="*/ 100 w 144"/>
                  <a:gd name="T33" fmla="*/ 140 h 144"/>
                  <a:gd name="T34" fmla="*/ 88 w 144"/>
                  <a:gd name="T35" fmla="*/ 144 h 144"/>
                  <a:gd name="T36" fmla="*/ 72 w 144"/>
                  <a:gd name="T37" fmla="*/ 144 h 144"/>
                  <a:gd name="T38" fmla="*/ 72 w 144"/>
                  <a:gd name="T39" fmla="*/ 144 h 144"/>
                  <a:gd name="T40" fmla="*/ 58 w 144"/>
                  <a:gd name="T41" fmla="*/ 144 h 144"/>
                  <a:gd name="T42" fmla="*/ 44 w 144"/>
                  <a:gd name="T43" fmla="*/ 140 h 144"/>
                  <a:gd name="T44" fmla="*/ 32 w 144"/>
                  <a:gd name="T45" fmla="*/ 132 h 144"/>
                  <a:gd name="T46" fmla="*/ 22 w 144"/>
                  <a:gd name="T47" fmla="*/ 124 h 144"/>
                  <a:gd name="T48" fmla="*/ 12 w 144"/>
                  <a:gd name="T49" fmla="*/ 114 h 144"/>
                  <a:gd name="T50" fmla="*/ 6 w 144"/>
                  <a:gd name="T51" fmla="*/ 100 h 144"/>
                  <a:gd name="T52" fmla="*/ 2 w 144"/>
                  <a:gd name="T53" fmla="*/ 88 h 144"/>
                  <a:gd name="T54" fmla="*/ 0 w 144"/>
                  <a:gd name="T55" fmla="*/ 72 h 144"/>
                  <a:gd name="T56" fmla="*/ 0 w 144"/>
                  <a:gd name="T57" fmla="*/ 72 h 144"/>
                  <a:gd name="T58" fmla="*/ 2 w 144"/>
                  <a:gd name="T59" fmla="*/ 58 h 144"/>
                  <a:gd name="T60" fmla="*/ 6 w 144"/>
                  <a:gd name="T61" fmla="*/ 44 h 144"/>
                  <a:gd name="T62" fmla="*/ 12 w 144"/>
                  <a:gd name="T63" fmla="*/ 32 h 144"/>
                  <a:gd name="T64" fmla="*/ 22 w 144"/>
                  <a:gd name="T65" fmla="*/ 22 h 144"/>
                  <a:gd name="T66" fmla="*/ 32 w 144"/>
                  <a:gd name="T67" fmla="*/ 12 h 144"/>
                  <a:gd name="T68" fmla="*/ 44 w 144"/>
                  <a:gd name="T69" fmla="*/ 6 h 144"/>
                  <a:gd name="T70" fmla="*/ 58 w 144"/>
                  <a:gd name="T71" fmla="*/ 2 h 144"/>
                  <a:gd name="T72" fmla="*/ 72 w 144"/>
                  <a:gd name="T73" fmla="*/ 0 h 144"/>
                  <a:gd name="T74" fmla="*/ 72 w 144"/>
                  <a:gd name="T75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44" h="144">
                    <a:moveTo>
                      <a:pt x="72" y="0"/>
                    </a:moveTo>
                    <a:lnTo>
                      <a:pt x="72" y="0"/>
                    </a:lnTo>
                    <a:lnTo>
                      <a:pt x="88" y="2"/>
                    </a:lnTo>
                    <a:lnTo>
                      <a:pt x="100" y="6"/>
                    </a:lnTo>
                    <a:lnTo>
                      <a:pt x="112" y="12"/>
                    </a:lnTo>
                    <a:lnTo>
                      <a:pt x="124" y="22"/>
                    </a:lnTo>
                    <a:lnTo>
                      <a:pt x="132" y="32"/>
                    </a:lnTo>
                    <a:lnTo>
                      <a:pt x="138" y="44"/>
                    </a:lnTo>
                    <a:lnTo>
                      <a:pt x="144" y="58"/>
                    </a:lnTo>
                    <a:lnTo>
                      <a:pt x="144" y="72"/>
                    </a:lnTo>
                    <a:lnTo>
                      <a:pt x="144" y="72"/>
                    </a:lnTo>
                    <a:lnTo>
                      <a:pt x="144" y="88"/>
                    </a:lnTo>
                    <a:lnTo>
                      <a:pt x="138" y="100"/>
                    </a:lnTo>
                    <a:lnTo>
                      <a:pt x="132" y="114"/>
                    </a:lnTo>
                    <a:lnTo>
                      <a:pt x="124" y="124"/>
                    </a:lnTo>
                    <a:lnTo>
                      <a:pt x="112" y="132"/>
                    </a:lnTo>
                    <a:lnTo>
                      <a:pt x="100" y="140"/>
                    </a:lnTo>
                    <a:lnTo>
                      <a:pt x="88" y="14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58" y="144"/>
                    </a:lnTo>
                    <a:lnTo>
                      <a:pt x="44" y="140"/>
                    </a:lnTo>
                    <a:lnTo>
                      <a:pt x="32" y="132"/>
                    </a:lnTo>
                    <a:lnTo>
                      <a:pt x="22" y="124"/>
                    </a:lnTo>
                    <a:lnTo>
                      <a:pt x="12" y="114"/>
                    </a:lnTo>
                    <a:lnTo>
                      <a:pt x="6" y="100"/>
                    </a:lnTo>
                    <a:lnTo>
                      <a:pt x="2" y="88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58"/>
                    </a:lnTo>
                    <a:lnTo>
                      <a:pt x="6" y="44"/>
                    </a:lnTo>
                    <a:lnTo>
                      <a:pt x="12" y="32"/>
                    </a:lnTo>
                    <a:lnTo>
                      <a:pt x="22" y="22"/>
                    </a:lnTo>
                    <a:lnTo>
                      <a:pt x="32" y="12"/>
                    </a:lnTo>
                    <a:lnTo>
                      <a:pt x="44" y="6"/>
                    </a:lnTo>
                    <a:lnTo>
                      <a:pt x="58" y="2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8" name="Freeform 13">
                <a:extLst>
                  <a:ext uri="{FF2B5EF4-FFF2-40B4-BE49-F238E27FC236}">
                    <a16:creationId xmlns:a16="http://schemas.microsoft.com/office/drawing/2014/main" id="{55AEF0A9-95CB-474C-B537-2A36B13312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" y="3449"/>
                <a:ext cx="300" cy="612"/>
              </a:xfrm>
              <a:custGeom>
                <a:avLst/>
                <a:gdLst>
                  <a:gd name="T0" fmla="*/ 228 w 300"/>
                  <a:gd name="T1" fmla="*/ 0 h 612"/>
                  <a:gd name="T2" fmla="*/ 202 w 300"/>
                  <a:gd name="T3" fmla="*/ 6 h 612"/>
                  <a:gd name="T4" fmla="*/ 182 w 300"/>
                  <a:gd name="T5" fmla="*/ 18 h 612"/>
                  <a:gd name="T6" fmla="*/ 166 w 300"/>
                  <a:gd name="T7" fmla="*/ 36 h 612"/>
                  <a:gd name="T8" fmla="*/ 156 w 300"/>
                  <a:gd name="T9" fmla="*/ 60 h 612"/>
                  <a:gd name="T10" fmla="*/ 156 w 300"/>
                  <a:gd name="T11" fmla="*/ 60 h 612"/>
                  <a:gd name="T12" fmla="*/ 20 w 300"/>
                  <a:gd name="T13" fmla="*/ 214 h 612"/>
                  <a:gd name="T14" fmla="*/ 14 w 300"/>
                  <a:gd name="T15" fmla="*/ 218 h 612"/>
                  <a:gd name="T16" fmla="*/ 6 w 300"/>
                  <a:gd name="T17" fmla="*/ 226 h 612"/>
                  <a:gd name="T18" fmla="*/ 0 w 300"/>
                  <a:gd name="T19" fmla="*/ 238 h 612"/>
                  <a:gd name="T20" fmla="*/ 0 w 300"/>
                  <a:gd name="T21" fmla="*/ 252 h 612"/>
                  <a:gd name="T22" fmla="*/ 2 w 300"/>
                  <a:gd name="T23" fmla="*/ 258 h 612"/>
                  <a:gd name="T24" fmla="*/ 14 w 300"/>
                  <a:gd name="T25" fmla="*/ 274 h 612"/>
                  <a:gd name="T26" fmla="*/ 34 w 300"/>
                  <a:gd name="T27" fmla="*/ 278 h 612"/>
                  <a:gd name="T28" fmla="*/ 40 w 300"/>
                  <a:gd name="T29" fmla="*/ 278 h 612"/>
                  <a:gd name="T30" fmla="*/ 166 w 300"/>
                  <a:gd name="T31" fmla="*/ 226 h 612"/>
                  <a:gd name="T32" fmla="*/ 180 w 300"/>
                  <a:gd name="T33" fmla="*/ 220 h 612"/>
                  <a:gd name="T34" fmla="*/ 186 w 300"/>
                  <a:gd name="T35" fmla="*/ 216 h 612"/>
                  <a:gd name="T36" fmla="*/ 196 w 300"/>
                  <a:gd name="T37" fmla="*/ 204 h 612"/>
                  <a:gd name="T38" fmla="*/ 212 w 300"/>
                  <a:gd name="T39" fmla="*/ 124 h 612"/>
                  <a:gd name="T40" fmla="*/ 222 w 300"/>
                  <a:gd name="T41" fmla="*/ 198 h 612"/>
                  <a:gd name="T42" fmla="*/ 218 w 300"/>
                  <a:gd name="T43" fmla="*/ 212 h 612"/>
                  <a:gd name="T44" fmla="*/ 200 w 300"/>
                  <a:gd name="T45" fmla="*/ 234 h 612"/>
                  <a:gd name="T46" fmla="*/ 168 w 300"/>
                  <a:gd name="T47" fmla="*/ 250 h 612"/>
                  <a:gd name="T48" fmla="*/ 188 w 300"/>
                  <a:gd name="T49" fmla="*/ 556 h 612"/>
                  <a:gd name="T50" fmla="*/ 194 w 300"/>
                  <a:gd name="T51" fmla="*/ 578 h 612"/>
                  <a:gd name="T52" fmla="*/ 204 w 300"/>
                  <a:gd name="T53" fmla="*/ 596 h 612"/>
                  <a:gd name="T54" fmla="*/ 222 w 300"/>
                  <a:gd name="T55" fmla="*/ 608 h 612"/>
                  <a:gd name="T56" fmla="*/ 244 w 300"/>
                  <a:gd name="T57" fmla="*/ 612 h 612"/>
                  <a:gd name="T58" fmla="*/ 256 w 300"/>
                  <a:gd name="T59" fmla="*/ 610 h 612"/>
                  <a:gd name="T60" fmla="*/ 276 w 300"/>
                  <a:gd name="T61" fmla="*/ 602 h 612"/>
                  <a:gd name="T62" fmla="*/ 290 w 300"/>
                  <a:gd name="T63" fmla="*/ 588 h 612"/>
                  <a:gd name="T64" fmla="*/ 298 w 300"/>
                  <a:gd name="T65" fmla="*/ 568 h 612"/>
                  <a:gd name="T66" fmla="*/ 300 w 300"/>
                  <a:gd name="T67" fmla="*/ 74 h 612"/>
                  <a:gd name="T68" fmla="*/ 298 w 300"/>
                  <a:gd name="T69" fmla="*/ 58 h 612"/>
                  <a:gd name="T70" fmla="*/ 288 w 300"/>
                  <a:gd name="T71" fmla="*/ 32 h 612"/>
                  <a:gd name="T72" fmla="*/ 268 w 300"/>
                  <a:gd name="T73" fmla="*/ 14 h 612"/>
                  <a:gd name="T74" fmla="*/ 242 w 300"/>
                  <a:gd name="T75" fmla="*/ 2 h 612"/>
                  <a:gd name="T76" fmla="*/ 228 w 300"/>
                  <a:gd name="T77" fmla="*/ 0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00" h="612">
                    <a:moveTo>
                      <a:pt x="228" y="0"/>
                    </a:moveTo>
                    <a:lnTo>
                      <a:pt x="228" y="0"/>
                    </a:lnTo>
                    <a:lnTo>
                      <a:pt x="214" y="2"/>
                    </a:lnTo>
                    <a:lnTo>
                      <a:pt x="202" y="6"/>
                    </a:lnTo>
                    <a:lnTo>
                      <a:pt x="192" y="10"/>
                    </a:lnTo>
                    <a:lnTo>
                      <a:pt x="182" y="18"/>
                    </a:lnTo>
                    <a:lnTo>
                      <a:pt x="172" y="26"/>
                    </a:lnTo>
                    <a:lnTo>
                      <a:pt x="166" y="36"/>
                    </a:lnTo>
                    <a:lnTo>
                      <a:pt x="160" y="48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56" y="60"/>
                    </a:lnTo>
                    <a:lnTo>
                      <a:pt x="136" y="166"/>
                    </a:lnTo>
                    <a:lnTo>
                      <a:pt x="20" y="214"/>
                    </a:lnTo>
                    <a:lnTo>
                      <a:pt x="20" y="214"/>
                    </a:lnTo>
                    <a:lnTo>
                      <a:pt x="14" y="218"/>
                    </a:lnTo>
                    <a:lnTo>
                      <a:pt x="10" y="222"/>
                    </a:lnTo>
                    <a:lnTo>
                      <a:pt x="6" y="226"/>
                    </a:lnTo>
                    <a:lnTo>
                      <a:pt x="2" y="232"/>
                    </a:lnTo>
                    <a:lnTo>
                      <a:pt x="0" y="238"/>
                    </a:lnTo>
                    <a:lnTo>
                      <a:pt x="0" y="246"/>
                    </a:lnTo>
                    <a:lnTo>
                      <a:pt x="0" y="252"/>
                    </a:lnTo>
                    <a:lnTo>
                      <a:pt x="2" y="258"/>
                    </a:lnTo>
                    <a:lnTo>
                      <a:pt x="2" y="258"/>
                    </a:lnTo>
                    <a:lnTo>
                      <a:pt x="8" y="266"/>
                    </a:lnTo>
                    <a:lnTo>
                      <a:pt x="14" y="274"/>
                    </a:lnTo>
                    <a:lnTo>
                      <a:pt x="24" y="278"/>
                    </a:lnTo>
                    <a:lnTo>
                      <a:pt x="34" y="278"/>
                    </a:lnTo>
                    <a:lnTo>
                      <a:pt x="34" y="278"/>
                    </a:lnTo>
                    <a:lnTo>
                      <a:pt x="40" y="278"/>
                    </a:lnTo>
                    <a:lnTo>
                      <a:pt x="46" y="276"/>
                    </a:lnTo>
                    <a:lnTo>
                      <a:pt x="166" y="226"/>
                    </a:lnTo>
                    <a:lnTo>
                      <a:pt x="166" y="226"/>
                    </a:lnTo>
                    <a:lnTo>
                      <a:pt x="180" y="220"/>
                    </a:lnTo>
                    <a:lnTo>
                      <a:pt x="180" y="220"/>
                    </a:lnTo>
                    <a:lnTo>
                      <a:pt x="186" y="216"/>
                    </a:lnTo>
                    <a:lnTo>
                      <a:pt x="192" y="210"/>
                    </a:lnTo>
                    <a:lnTo>
                      <a:pt x="196" y="204"/>
                    </a:lnTo>
                    <a:lnTo>
                      <a:pt x="200" y="196"/>
                    </a:lnTo>
                    <a:lnTo>
                      <a:pt x="212" y="124"/>
                    </a:lnTo>
                    <a:lnTo>
                      <a:pt x="234" y="124"/>
                    </a:lnTo>
                    <a:lnTo>
                      <a:pt x="222" y="198"/>
                    </a:lnTo>
                    <a:lnTo>
                      <a:pt x="222" y="198"/>
                    </a:lnTo>
                    <a:lnTo>
                      <a:pt x="218" y="212"/>
                    </a:lnTo>
                    <a:lnTo>
                      <a:pt x="210" y="224"/>
                    </a:lnTo>
                    <a:lnTo>
                      <a:pt x="200" y="234"/>
                    </a:lnTo>
                    <a:lnTo>
                      <a:pt x="188" y="242"/>
                    </a:lnTo>
                    <a:lnTo>
                      <a:pt x="168" y="250"/>
                    </a:lnTo>
                    <a:lnTo>
                      <a:pt x="188" y="556"/>
                    </a:lnTo>
                    <a:lnTo>
                      <a:pt x="188" y="556"/>
                    </a:lnTo>
                    <a:lnTo>
                      <a:pt x="190" y="568"/>
                    </a:lnTo>
                    <a:lnTo>
                      <a:pt x="194" y="578"/>
                    </a:lnTo>
                    <a:lnTo>
                      <a:pt x="198" y="588"/>
                    </a:lnTo>
                    <a:lnTo>
                      <a:pt x="204" y="596"/>
                    </a:lnTo>
                    <a:lnTo>
                      <a:pt x="214" y="602"/>
                    </a:lnTo>
                    <a:lnTo>
                      <a:pt x="222" y="608"/>
                    </a:lnTo>
                    <a:lnTo>
                      <a:pt x="234" y="610"/>
                    </a:lnTo>
                    <a:lnTo>
                      <a:pt x="244" y="612"/>
                    </a:lnTo>
                    <a:lnTo>
                      <a:pt x="244" y="612"/>
                    </a:lnTo>
                    <a:lnTo>
                      <a:pt x="256" y="610"/>
                    </a:lnTo>
                    <a:lnTo>
                      <a:pt x="266" y="608"/>
                    </a:lnTo>
                    <a:lnTo>
                      <a:pt x="276" y="602"/>
                    </a:lnTo>
                    <a:lnTo>
                      <a:pt x="284" y="596"/>
                    </a:lnTo>
                    <a:lnTo>
                      <a:pt x="290" y="588"/>
                    </a:lnTo>
                    <a:lnTo>
                      <a:pt x="296" y="578"/>
                    </a:lnTo>
                    <a:lnTo>
                      <a:pt x="298" y="568"/>
                    </a:lnTo>
                    <a:lnTo>
                      <a:pt x="300" y="556"/>
                    </a:lnTo>
                    <a:lnTo>
                      <a:pt x="300" y="74"/>
                    </a:lnTo>
                    <a:lnTo>
                      <a:pt x="300" y="74"/>
                    </a:lnTo>
                    <a:lnTo>
                      <a:pt x="298" y="58"/>
                    </a:lnTo>
                    <a:lnTo>
                      <a:pt x="294" y="44"/>
                    </a:lnTo>
                    <a:lnTo>
                      <a:pt x="288" y="32"/>
                    </a:lnTo>
                    <a:lnTo>
                      <a:pt x="278" y="22"/>
                    </a:lnTo>
                    <a:lnTo>
                      <a:pt x="268" y="14"/>
                    </a:lnTo>
                    <a:lnTo>
                      <a:pt x="256" y="6"/>
                    </a:lnTo>
                    <a:lnTo>
                      <a:pt x="242" y="2"/>
                    </a:lnTo>
                    <a:lnTo>
                      <a:pt x="228" y="0"/>
                    </a:lnTo>
                    <a:lnTo>
                      <a:pt x="22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9" name="Freeform 14">
                <a:extLst>
                  <a:ext uri="{FF2B5EF4-FFF2-40B4-BE49-F238E27FC236}">
                    <a16:creationId xmlns:a16="http://schemas.microsoft.com/office/drawing/2014/main" id="{6A2D157B-3795-496B-95FA-205DDEA009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" y="3649"/>
                <a:ext cx="68" cy="44"/>
              </a:xfrm>
              <a:custGeom>
                <a:avLst/>
                <a:gdLst>
                  <a:gd name="T0" fmla="*/ 60 w 68"/>
                  <a:gd name="T1" fmla="*/ 0 h 44"/>
                  <a:gd name="T2" fmla="*/ 0 w 68"/>
                  <a:gd name="T3" fmla="*/ 26 h 44"/>
                  <a:gd name="T4" fmla="*/ 4 w 68"/>
                  <a:gd name="T5" fmla="*/ 36 h 44"/>
                  <a:gd name="T6" fmla="*/ 8 w 68"/>
                  <a:gd name="T7" fmla="*/ 44 h 44"/>
                  <a:gd name="T8" fmla="*/ 68 w 68"/>
                  <a:gd name="T9" fmla="*/ 20 h 44"/>
                  <a:gd name="T10" fmla="*/ 60 w 68"/>
                  <a:gd name="T11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8" h="44">
                    <a:moveTo>
                      <a:pt x="60" y="0"/>
                    </a:moveTo>
                    <a:lnTo>
                      <a:pt x="0" y="26"/>
                    </a:lnTo>
                    <a:lnTo>
                      <a:pt x="4" y="36"/>
                    </a:lnTo>
                    <a:lnTo>
                      <a:pt x="8" y="44"/>
                    </a:lnTo>
                    <a:lnTo>
                      <a:pt x="68" y="2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0" name="Freeform 15">
                <a:extLst>
                  <a:ext uri="{FF2B5EF4-FFF2-40B4-BE49-F238E27FC236}">
                    <a16:creationId xmlns:a16="http://schemas.microsoft.com/office/drawing/2014/main" id="{7265D3C9-99E5-40D2-B78F-6C4D808EE3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" y="3689"/>
                <a:ext cx="66" cy="50"/>
              </a:xfrm>
              <a:custGeom>
                <a:avLst/>
                <a:gdLst>
                  <a:gd name="T0" fmla="*/ 62 w 66"/>
                  <a:gd name="T1" fmla="*/ 4 h 50"/>
                  <a:gd name="T2" fmla="*/ 62 w 66"/>
                  <a:gd name="T3" fmla="*/ 0 h 50"/>
                  <a:gd name="T4" fmla="*/ 0 w 66"/>
                  <a:gd name="T5" fmla="*/ 26 h 50"/>
                  <a:gd name="T6" fmla="*/ 2 w 66"/>
                  <a:gd name="T7" fmla="*/ 30 h 50"/>
                  <a:gd name="T8" fmla="*/ 2 w 66"/>
                  <a:gd name="T9" fmla="*/ 30 h 50"/>
                  <a:gd name="T10" fmla="*/ 6 w 66"/>
                  <a:gd name="T11" fmla="*/ 38 h 50"/>
                  <a:gd name="T12" fmla="*/ 14 w 66"/>
                  <a:gd name="T13" fmla="*/ 44 h 50"/>
                  <a:gd name="T14" fmla="*/ 22 w 66"/>
                  <a:gd name="T15" fmla="*/ 48 h 50"/>
                  <a:gd name="T16" fmla="*/ 32 w 66"/>
                  <a:gd name="T17" fmla="*/ 50 h 50"/>
                  <a:gd name="T18" fmla="*/ 32 w 66"/>
                  <a:gd name="T19" fmla="*/ 50 h 50"/>
                  <a:gd name="T20" fmla="*/ 38 w 66"/>
                  <a:gd name="T21" fmla="*/ 50 h 50"/>
                  <a:gd name="T22" fmla="*/ 44 w 66"/>
                  <a:gd name="T23" fmla="*/ 48 h 50"/>
                  <a:gd name="T24" fmla="*/ 44 w 66"/>
                  <a:gd name="T25" fmla="*/ 48 h 50"/>
                  <a:gd name="T26" fmla="*/ 50 w 66"/>
                  <a:gd name="T27" fmla="*/ 44 h 50"/>
                  <a:gd name="T28" fmla="*/ 56 w 66"/>
                  <a:gd name="T29" fmla="*/ 40 h 50"/>
                  <a:gd name="T30" fmla="*/ 60 w 66"/>
                  <a:gd name="T31" fmla="*/ 34 h 50"/>
                  <a:gd name="T32" fmla="*/ 62 w 66"/>
                  <a:gd name="T33" fmla="*/ 30 h 50"/>
                  <a:gd name="T34" fmla="*/ 64 w 66"/>
                  <a:gd name="T35" fmla="*/ 24 h 50"/>
                  <a:gd name="T36" fmla="*/ 66 w 66"/>
                  <a:gd name="T37" fmla="*/ 16 h 50"/>
                  <a:gd name="T38" fmla="*/ 64 w 66"/>
                  <a:gd name="T39" fmla="*/ 10 h 50"/>
                  <a:gd name="T40" fmla="*/ 62 w 66"/>
                  <a:gd name="T41" fmla="*/ 4 h 50"/>
                  <a:gd name="T42" fmla="*/ 62 w 66"/>
                  <a:gd name="T43" fmla="*/ 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50">
                    <a:moveTo>
                      <a:pt x="62" y="4"/>
                    </a:moveTo>
                    <a:lnTo>
                      <a:pt x="62" y="0"/>
                    </a:lnTo>
                    <a:lnTo>
                      <a:pt x="0" y="26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8"/>
                    </a:lnTo>
                    <a:lnTo>
                      <a:pt x="14" y="44"/>
                    </a:lnTo>
                    <a:lnTo>
                      <a:pt x="22" y="48"/>
                    </a:lnTo>
                    <a:lnTo>
                      <a:pt x="32" y="50"/>
                    </a:lnTo>
                    <a:lnTo>
                      <a:pt x="32" y="50"/>
                    </a:lnTo>
                    <a:lnTo>
                      <a:pt x="38" y="50"/>
                    </a:lnTo>
                    <a:lnTo>
                      <a:pt x="44" y="48"/>
                    </a:lnTo>
                    <a:lnTo>
                      <a:pt x="44" y="48"/>
                    </a:lnTo>
                    <a:lnTo>
                      <a:pt x="50" y="44"/>
                    </a:lnTo>
                    <a:lnTo>
                      <a:pt x="56" y="40"/>
                    </a:lnTo>
                    <a:lnTo>
                      <a:pt x="60" y="34"/>
                    </a:lnTo>
                    <a:lnTo>
                      <a:pt x="62" y="30"/>
                    </a:lnTo>
                    <a:lnTo>
                      <a:pt x="64" y="24"/>
                    </a:lnTo>
                    <a:lnTo>
                      <a:pt x="66" y="16"/>
                    </a:lnTo>
                    <a:lnTo>
                      <a:pt x="64" y="10"/>
                    </a:lnTo>
                    <a:lnTo>
                      <a:pt x="62" y="4"/>
                    </a:lnTo>
                    <a:lnTo>
                      <a:pt x="62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1" name="Freeform 16">
                <a:extLst>
                  <a:ext uri="{FF2B5EF4-FFF2-40B4-BE49-F238E27FC236}">
                    <a16:creationId xmlns:a16="http://schemas.microsoft.com/office/drawing/2014/main" id="{58435E0A-FA7B-4840-A938-09D31AEF3A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" y="3449"/>
                <a:ext cx="192" cy="612"/>
              </a:xfrm>
              <a:custGeom>
                <a:avLst/>
                <a:gdLst>
                  <a:gd name="T0" fmla="*/ 74 w 192"/>
                  <a:gd name="T1" fmla="*/ 124 h 612"/>
                  <a:gd name="T2" fmla="*/ 98 w 192"/>
                  <a:gd name="T3" fmla="*/ 124 h 612"/>
                  <a:gd name="T4" fmla="*/ 130 w 192"/>
                  <a:gd name="T5" fmla="*/ 206 h 612"/>
                  <a:gd name="T6" fmla="*/ 192 w 192"/>
                  <a:gd name="T7" fmla="*/ 180 h 612"/>
                  <a:gd name="T8" fmla="*/ 138 w 192"/>
                  <a:gd name="T9" fmla="*/ 48 h 612"/>
                  <a:gd name="T10" fmla="*/ 138 w 192"/>
                  <a:gd name="T11" fmla="*/ 48 h 612"/>
                  <a:gd name="T12" fmla="*/ 138 w 192"/>
                  <a:gd name="T13" fmla="*/ 48 h 612"/>
                  <a:gd name="T14" fmla="*/ 138 w 192"/>
                  <a:gd name="T15" fmla="*/ 48 h 612"/>
                  <a:gd name="T16" fmla="*/ 134 w 192"/>
                  <a:gd name="T17" fmla="*/ 38 h 612"/>
                  <a:gd name="T18" fmla="*/ 128 w 192"/>
                  <a:gd name="T19" fmla="*/ 28 h 612"/>
                  <a:gd name="T20" fmla="*/ 120 w 192"/>
                  <a:gd name="T21" fmla="*/ 20 h 612"/>
                  <a:gd name="T22" fmla="*/ 112 w 192"/>
                  <a:gd name="T23" fmla="*/ 14 h 612"/>
                  <a:gd name="T24" fmla="*/ 104 w 192"/>
                  <a:gd name="T25" fmla="*/ 8 h 612"/>
                  <a:gd name="T26" fmla="*/ 94 w 192"/>
                  <a:gd name="T27" fmla="*/ 4 h 612"/>
                  <a:gd name="T28" fmla="*/ 82 w 192"/>
                  <a:gd name="T29" fmla="*/ 2 h 612"/>
                  <a:gd name="T30" fmla="*/ 72 w 192"/>
                  <a:gd name="T31" fmla="*/ 0 h 612"/>
                  <a:gd name="T32" fmla="*/ 72 w 192"/>
                  <a:gd name="T33" fmla="*/ 0 h 612"/>
                  <a:gd name="T34" fmla="*/ 56 w 192"/>
                  <a:gd name="T35" fmla="*/ 2 h 612"/>
                  <a:gd name="T36" fmla="*/ 44 w 192"/>
                  <a:gd name="T37" fmla="*/ 6 h 612"/>
                  <a:gd name="T38" fmla="*/ 30 w 192"/>
                  <a:gd name="T39" fmla="*/ 14 h 612"/>
                  <a:gd name="T40" fmla="*/ 20 w 192"/>
                  <a:gd name="T41" fmla="*/ 22 h 612"/>
                  <a:gd name="T42" fmla="*/ 12 w 192"/>
                  <a:gd name="T43" fmla="*/ 32 h 612"/>
                  <a:gd name="T44" fmla="*/ 4 w 192"/>
                  <a:gd name="T45" fmla="*/ 44 h 612"/>
                  <a:gd name="T46" fmla="*/ 0 w 192"/>
                  <a:gd name="T47" fmla="*/ 58 h 612"/>
                  <a:gd name="T48" fmla="*/ 0 w 192"/>
                  <a:gd name="T49" fmla="*/ 74 h 612"/>
                  <a:gd name="T50" fmla="*/ 0 w 192"/>
                  <a:gd name="T51" fmla="*/ 74 h 612"/>
                  <a:gd name="T52" fmla="*/ 0 w 192"/>
                  <a:gd name="T53" fmla="*/ 82 h 612"/>
                  <a:gd name="T54" fmla="*/ 32 w 192"/>
                  <a:gd name="T55" fmla="*/ 556 h 612"/>
                  <a:gd name="T56" fmla="*/ 32 w 192"/>
                  <a:gd name="T57" fmla="*/ 556 h 612"/>
                  <a:gd name="T58" fmla="*/ 34 w 192"/>
                  <a:gd name="T59" fmla="*/ 568 h 612"/>
                  <a:gd name="T60" fmla="*/ 36 w 192"/>
                  <a:gd name="T61" fmla="*/ 578 h 612"/>
                  <a:gd name="T62" fmla="*/ 42 w 192"/>
                  <a:gd name="T63" fmla="*/ 588 h 612"/>
                  <a:gd name="T64" fmla="*/ 48 w 192"/>
                  <a:gd name="T65" fmla="*/ 596 h 612"/>
                  <a:gd name="T66" fmla="*/ 56 w 192"/>
                  <a:gd name="T67" fmla="*/ 602 h 612"/>
                  <a:gd name="T68" fmla="*/ 66 w 192"/>
                  <a:gd name="T69" fmla="*/ 608 h 612"/>
                  <a:gd name="T70" fmla="*/ 76 w 192"/>
                  <a:gd name="T71" fmla="*/ 610 h 612"/>
                  <a:gd name="T72" fmla="*/ 88 w 192"/>
                  <a:gd name="T73" fmla="*/ 612 h 612"/>
                  <a:gd name="T74" fmla="*/ 88 w 192"/>
                  <a:gd name="T75" fmla="*/ 612 h 612"/>
                  <a:gd name="T76" fmla="*/ 100 w 192"/>
                  <a:gd name="T77" fmla="*/ 610 h 612"/>
                  <a:gd name="T78" fmla="*/ 110 w 192"/>
                  <a:gd name="T79" fmla="*/ 608 h 612"/>
                  <a:gd name="T80" fmla="*/ 120 w 192"/>
                  <a:gd name="T81" fmla="*/ 602 h 612"/>
                  <a:gd name="T82" fmla="*/ 128 w 192"/>
                  <a:gd name="T83" fmla="*/ 596 h 612"/>
                  <a:gd name="T84" fmla="*/ 134 w 192"/>
                  <a:gd name="T85" fmla="*/ 588 h 612"/>
                  <a:gd name="T86" fmla="*/ 140 w 192"/>
                  <a:gd name="T87" fmla="*/ 578 h 612"/>
                  <a:gd name="T88" fmla="*/ 142 w 192"/>
                  <a:gd name="T89" fmla="*/ 568 h 612"/>
                  <a:gd name="T90" fmla="*/ 144 w 192"/>
                  <a:gd name="T91" fmla="*/ 556 h 612"/>
                  <a:gd name="T92" fmla="*/ 144 w 192"/>
                  <a:gd name="T93" fmla="*/ 290 h 612"/>
                  <a:gd name="T94" fmla="*/ 144 w 192"/>
                  <a:gd name="T95" fmla="*/ 290 h 612"/>
                  <a:gd name="T96" fmla="*/ 136 w 192"/>
                  <a:gd name="T97" fmla="*/ 278 h 612"/>
                  <a:gd name="T98" fmla="*/ 74 w 192"/>
                  <a:gd name="T99" fmla="*/ 124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92" h="612">
                    <a:moveTo>
                      <a:pt x="74" y="124"/>
                    </a:moveTo>
                    <a:lnTo>
                      <a:pt x="98" y="124"/>
                    </a:lnTo>
                    <a:lnTo>
                      <a:pt x="130" y="206"/>
                    </a:lnTo>
                    <a:lnTo>
                      <a:pt x="192" y="180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4" y="38"/>
                    </a:lnTo>
                    <a:lnTo>
                      <a:pt x="128" y="28"/>
                    </a:lnTo>
                    <a:lnTo>
                      <a:pt x="120" y="20"/>
                    </a:lnTo>
                    <a:lnTo>
                      <a:pt x="112" y="14"/>
                    </a:lnTo>
                    <a:lnTo>
                      <a:pt x="104" y="8"/>
                    </a:lnTo>
                    <a:lnTo>
                      <a:pt x="94" y="4"/>
                    </a:lnTo>
                    <a:lnTo>
                      <a:pt x="82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6" y="2"/>
                    </a:lnTo>
                    <a:lnTo>
                      <a:pt x="44" y="6"/>
                    </a:lnTo>
                    <a:lnTo>
                      <a:pt x="30" y="14"/>
                    </a:lnTo>
                    <a:lnTo>
                      <a:pt x="20" y="22"/>
                    </a:lnTo>
                    <a:lnTo>
                      <a:pt x="12" y="32"/>
                    </a:lnTo>
                    <a:lnTo>
                      <a:pt x="4" y="44"/>
                    </a:lnTo>
                    <a:lnTo>
                      <a:pt x="0" y="58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82"/>
                    </a:lnTo>
                    <a:lnTo>
                      <a:pt x="32" y="556"/>
                    </a:lnTo>
                    <a:lnTo>
                      <a:pt x="32" y="556"/>
                    </a:lnTo>
                    <a:lnTo>
                      <a:pt x="34" y="568"/>
                    </a:lnTo>
                    <a:lnTo>
                      <a:pt x="36" y="578"/>
                    </a:lnTo>
                    <a:lnTo>
                      <a:pt x="42" y="588"/>
                    </a:lnTo>
                    <a:lnTo>
                      <a:pt x="48" y="596"/>
                    </a:lnTo>
                    <a:lnTo>
                      <a:pt x="56" y="602"/>
                    </a:lnTo>
                    <a:lnTo>
                      <a:pt x="66" y="608"/>
                    </a:lnTo>
                    <a:lnTo>
                      <a:pt x="76" y="610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100" y="610"/>
                    </a:lnTo>
                    <a:lnTo>
                      <a:pt x="110" y="608"/>
                    </a:lnTo>
                    <a:lnTo>
                      <a:pt x="120" y="602"/>
                    </a:lnTo>
                    <a:lnTo>
                      <a:pt x="128" y="596"/>
                    </a:lnTo>
                    <a:lnTo>
                      <a:pt x="134" y="588"/>
                    </a:lnTo>
                    <a:lnTo>
                      <a:pt x="140" y="578"/>
                    </a:lnTo>
                    <a:lnTo>
                      <a:pt x="142" y="568"/>
                    </a:lnTo>
                    <a:lnTo>
                      <a:pt x="144" y="556"/>
                    </a:lnTo>
                    <a:lnTo>
                      <a:pt x="144" y="290"/>
                    </a:lnTo>
                    <a:lnTo>
                      <a:pt x="144" y="290"/>
                    </a:lnTo>
                    <a:lnTo>
                      <a:pt x="136" y="278"/>
                    </a:lnTo>
                    <a:lnTo>
                      <a:pt x="74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2" name="Freeform 17">
                <a:extLst>
                  <a:ext uri="{FF2B5EF4-FFF2-40B4-BE49-F238E27FC236}">
                    <a16:creationId xmlns:a16="http://schemas.microsoft.com/office/drawing/2014/main" id="{34311A91-B9D3-4533-BC84-200C2B9A56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" y="3261"/>
                <a:ext cx="178" cy="66"/>
              </a:xfrm>
              <a:custGeom>
                <a:avLst/>
                <a:gdLst>
                  <a:gd name="T0" fmla="*/ 178 w 178"/>
                  <a:gd name="T1" fmla="*/ 66 h 66"/>
                  <a:gd name="T2" fmla="*/ 0 w 178"/>
                  <a:gd name="T3" fmla="*/ 66 h 66"/>
                  <a:gd name="T4" fmla="*/ 20 w 178"/>
                  <a:gd name="T5" fmla="*/ 32 h 66"/>
                  <a:gd name="T6" fmla="*/ 6 w 178"/>
                  <a:gd name="T7" fmla="*/ 0 h 66"/>
                  <a:gd name="T8" fmla="*/ 178 w 178"/>
                  <a:gd name="T9" fmla="*/ 34 h 66"/>
                  <a:gd name="T10" fmla="*/ 178 w 178"/>
                  <a:gd name="T1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66">
                    <a:moveTo>
                      <a:pt x="178" y="66"/>
                    </a:moveTo>
                    <a:lnTo>
                      <a:pt x="0" y="66"/>
                    </a:lnTo>
                    <a:lnTo>
                      <a:pt x="20" y="32"/>
                    </a:lnTo>
                    <a:lnTo>
                      <a:pt x="6" y="0"/>
                    </a:lnTo>
                    <a:lnTo>
                      <a:pt x="178" y="34"/>
                    </a:lnTo>
                    <a:lnTo>
                      <a:pt x="178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3" name="Freeform 18">
                <a:extLst>
                  <a:ext uri="{FF2B5EF4-FFF2-40B4-BE49-F238E27FC236}">
                    <a16:creationId xmlns:a16="http://schemas.microsoft.com/office/drawing/2014/main" id="{6C4D32C2-7767-4A52-B97E-F4A7E7BE6F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" y="3349"/>
                <a:ext cx="146" cy="78"/>
              </a:xfrm>
              <a:custGeom>
                <a:avLst/>
                <a:gdLst>
                  <a:gd name="T0" fmla="*/ 2 w 146"/>
                  <a:gd name="T1" fmla="*/ 0 h 78"/>
                  <a:gd name="T2" fmla="*/ 2 w 146"/>
                  <a:gd name="T3" fmla="*/ 0 h 78"/>
                  <a:gd name="T4" fmla="*/ 0 w 146"/>
                  <a:gd name="T5" fmla="*/ 6 h 78"/>
                  <a:gd name="T6" fmla="*/ 0 w 146"/>
                  <a:gd name="T7" fmla="*/ 6 h 78"/>
                  <a:gd name="T8" fmla="*/ 2 w 146"/>
                  <a:gd name="T9" fmla="*/ 20 h 78"/>
                  <a:gd name="T10" fmla="*/ 6 w 146"/>
                  <a:gd name="T11" fmla="*/ 34 h 78"/>
                  <a:gd name="T12" fmla="*/ 14 w 146"/>
                  <a:gd name="T13" fmla="*/ 46 h 78"/>
                  <a:gd name="T14" fmla="*/ 22 w 146"/>
                  <a:gd name="T15" fmla="*/ 58 h 78"/>
                  <a:gd name="T16" fmla="*/ 32 w 146"/>
                  <a:gd name="T17" fmla="*/ 66 h 78"/>
                  <a:gd name="T18" fmla="*/ 44 w 146"/>
                  <a:gd name="T19" fmla="*/ 72 h 78"/>
                  <a:gd name="T20" fmla="*/ 58 w 146"/>
                  <a:gd name="T21" fmla="*/ 78 h 78"/>
                  <a:gd name="T22" fmla="*/ 74 w 146"/>
                  <a:gd name="T23" fmla="*/ 78 h 78"/>
                  <a:gd name="T24" fmla="*/ 74 w 146"/>
                  <a:gd name="T25" fmla="*/ 78 h 78"/>
                  <a:gd name="T26" fmla="*/ 88 w 146"/>
                  <a:gd name="T27" fmla="*/ 78 h 78"/>
                  <a:gd name="T28" fmla="*/ 102 w 146"/>
                  <a:gd name="T29" fmla="*/ 72 h 78"/>
                  <a:gd name="T30" fmla="*/ 114 w 146"/>
                  <a:gd name="T31" fmla="*/ 66 h 78"/>
                  <a:gd name="T32" fmla="*/ 124 w 146"/>
                  <a:gd name="T33" fmla="*/ 58 h 78"/>
                  <a:gd name="T34" fmla="*/ 134 w 146"/>
                  <a:gd name="T35" fmla="*/ 46 h 78"/>
                  <a:gd name="T36" fmla="*/ 140 w 146"/>
                  <a:gd name="T37" fmla="*/ 34 h 78"/>
                  <a:gd name="T38" fmla="*/ 144 w 146"/>
                  <a:gd name="T39" fmla="*/ 20 h 78"/>
                  <a:gd name="T40" fmla="*/ 146 w 146"/>
                  <a:gd name="T41" fmla="*/ 6 h 78"/>
                  <a:gd name="T42" fmla="*/ 146 w 146"/>
                  <a:gd name="T43" fmla="*/ 6 h 78"/>
                  <a:gd name="T44" fmla="*/ 146 w 146"/>
                  <a:gd name="T45" fmla="*/ 0 h 78"/>
                  <a:gd name="T46" fmla="*/ 2 w 146"/>
                  <a:gd name="T4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6" h="78">
                    <a:moveTo>
                      <a:pt x="2" y="0"/>
                    </a:moveTo>
                    <a:lnTo>
                      <a:pt x="2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20"/>
                    </a:lnTo>
                    <a:lnTo>
                      <a:pt x="6" y="34"/>
                    </a:lnTo>
                    <a:lnTo>
                      <a:pt x="14" y="46"/>
                    </a:lnTo>
                    <a:lnTo>
                      <a:pt x="22" y="58"/>
                    </a:lnTo>
                    <a:lnTo>
                      <a:pt x="32" y="66"/>
                    </a:lnTo>
                    <a:lnTo>
                      <a:pt x="44" y="72"/>
                    </a:lnTo>
                    <a:lnTo>
                      <a:pt x="58" y="78"/>
                    </a:lnTo>
                    <a:lnTo>
                      <a:pt x="74" y="78"/>
                    </a:lnTo>
                    <a:lnTo>
                      <a:pt x="74" y="78"/>
                    </a:lnTo>
                    <a:lnTo>
                      <a:pt x="88" y="78"/>
                    </a:lnTo>
                    <a:lnTo>
                      <a:pt x="102" y="72"/>
                    </a:lnTo>
                    <a:lnTo>
                      <a:pt x="114" y="66"/>
                    </a:lnTo>
                    <a:lnTo>
                      <a:pt x="124" y="58"/>
                    </a:lnTo>
                    <a:lnTo>
                      <a:pt x="134" y="46"/>
                    </a:lnTo>
                    <a:lnTo>
                      <a:pt x="140" y="34"/>
                    </a:lnTo>
                    <a:lnTo>
                      <a:pt x="144" y="20"/>
                    </a:lnTo>
                    <a:lnTo>
                      <a:pt x="146" y="6"/>
                    </a:lnTo>
                    <a:lnTo>
                      <a:pt x="146" y="6"/>
                    </a:lnTo>
                    <a:lnTo>
                      <a:pt x="146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137" name="모서리가 둥근 직사각형 13">
            <a:extLst>
              <a:ext uri="{FF2B5EF4-FFF2-40B4-BE49-F238E27FC236}">
                <a16:creationId xmlns:a16="http://schemas.microsoft.com/office/drawing/2014/main" id="{4264BFD4-8741-4726-9647-A1C4795BD2DD}"/>
              </a:ext>
            </a:extLst>
          </p:cNvPr>
          <p:cNvSpPr/>
          <p:nvPr/>
        </p:nvSpPr>
        <p:spPr>
          <a:xfrm>
            <a:off x="4233000" y="2170239"/>
            <a:ext cx="1440000" cy="1440000"/>
          </a:xfrm>
          <a:prstGeom prst="roundRect">
            <a:avLst>
              <a:gd name="adj" fmla="val 740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83988" tIns="41994" rIns="83988" bIns="41994" anchor="ctr"/>
          <a:lstStyle/>
          <a:p>
            <a:pPr lvl="0" algn="ctr" defTabSz="457200" latinLnBrk="0">
              <a:spcAft>
                <a:spcPts val="900"/>
              </a:spcAft>
              <a:buClr>
                <a:srgbClr val="386BC7"/>
              </a:buClr>
              <a:defRPr/>
            </a:pPr>
            <a: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CHAPTER</a:t>
            </a:r>
            <a:br>
              <a:rPr lang="en-US" altLang="ko-KR" sz="140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</a:br>
            <a:r>
              <a:rPr lang="en-US" altLang="ko-KR" sz="4400" spc="-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나눔바른고딕" panose="020B0603020101020101" pitchFamily="50" charset="-127"/>
                <a:cs typeface="Times New Roman" panose="02020603050405020304" pitchFamily="18" charset="0"/>
              </a:rPr>
              <a:t>VII</a:t>
            </a:r>
            <a:endParaRPr lang="ko-KR" altLang="en-US" sz="4400" spc="-5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나눔바른고딕" panose="020B0603020101020101" pitchFamily="50" charset="-127"/>
              <a:cs typeface="Times New Roman" panose="02020603050405020304" pitchFamily="18" charset="0"/>
            </a:endParaRPr>
          </a:p>
        </p:txBody>
      </p:sp>
      <p:sp>
        <p:nvSpPr>
          <p:cNvPr id="138" name="직사각형 137">
            <a:extLst>
              <a:ext uri="{FF2B5EF4-FFF2-40B4-BE49-F238E27FC236}">
                <a16:creationId xmlns:a16="http://schemas.microsoft.com/office/drawing/2014/main" id="{5EB967D0-CB8F-4408-8227-9B5DE76CC723}"/>
              </a:ext>
            </a:extLst>
          </p:cNvPr>
          <p:cNvSpPr/>
          <p:nvPr/>
        </p:nvSpPr>
        <p:spPr>
          <a:xfrm>
            <a:off x="1181100" y="3877506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 latinLnBrk="0">
              <a:tabLst>
                <a:tab pos="92075" algn="l"/>
              </a:tabLst>
              <a:defRPr/>
            </a:pPr>
            <a:r>
              <a:rPr kumimoji="1" lang="ko-KR" altLang="en-US" sz="28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위반행위에 대한</a:t>
            </a:r>
            <a:r>
              <a:rPr kumimoji="1" lang="en-US" altLang="ko-KR" sz="4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kumimoji="1" lang="en-US" altLang="ko-KR" sz="4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3E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1" lang="ko-KR" altLang="en-US" sz="44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33F5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제재</a:t>
            </a:r>
            <a:endParaRPr kumimoji="1" lang="ko-KR" altLang="en-US" sz="4400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333F5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7" name="사각형: 둥근 모서리 66">
            <a:extLst>
              <a:ext uri="{FF2B5EF4-FFF2-40B4-BE49-F238E27FC236}">
                <a16:creationId xmlns:a16="http://schemas.microsoft.com/office/drawing/2014/main" id="{7DBC776F-CC81-4708-AA69-D252F3DC56DF}"/>
              </a:ext>
            </a:extLst>
          </p:cNvPr>
          <p:cNvSpPr/>
          <p:nvPr/>
        </p:nvSpPr>
        <p:spPr>
          <a:xfrm>
            <a:off x="2276475" y="1276933"/>
            <a:ext cx="5353050" cy="371326"/>
          </a:xfrm>
          <a:prstGeom prst="roundRect">
            <a:avLst>
              <a:gd name="adj" fmla="val 0"/>
            </a:avLst>
          </a:prstGeom>
          <a:solidFill>
            <a:srgbClr val="5E7594"/>
          </a:solidFill>
        </p:spPr>
        <p:txBody>
          <a:bodyPr wrap="square" anchor="ctr">
            <a:noAutofit/>
          </a:bodyPr>
          <a:lstStyle/>
          <a:p>
            <a:pPr lvl="0" indent="-403860" algn="ctr" defTabSz="457200" fontAlgn="base" latinLnBrk="0">
              <a:defRPr/>
            </a:pP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「공직자의 이해충돌 방지법」</a:t>
            </a:r>
            <a:r>
              <a: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의 이해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2DA86FC2-E7FC-4A7D-BF59-746749AEDB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83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050549"/>
      </p:ext>
    </p:extLst>
  </p:cSld>
  <p:clrMapOvr>
    <a:masterClrMapping/>
  </p:clrMapOvr>
  <p:transition spd="med">
    <p:pull/>
  </p:transition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그룹 134">
            <a:extLst>
              <a:ext uri="{FF2B5EF4-FFF2-40B4-BE49-F238E27FC236}">
                <a16:creationId xmlns:a16="http://schemas.microsoft.com/office/drawing/2014/main" id="{DFC37A6E-F535-4D3A-A8A3-D0E210BABB4D}"/>
              </a:ext>
            </a:extLst>
          </p:cNvPr>
          <p:cNvGrpSpPr/>
          <p:nvPr/>
        </p:nvGrpSpPr>
        <p:grpSpPr>
          <a:xfrm>
            <a:off x="607358" y="3984777"/>
            <a:ext cx="8691285" cy="2681701"/>
            <a:chOff x="415927" y="3984777"/>
            <a:chExt cx="9074153" cy="2681701"/>
          </a:xfrm>
        </p:grpSpPr>
        <p:sp>
          <p:nvSpPr>
            <p:cNvPr id="130" name="직사각형 129">
              <a:extLst>
                <a:ext uri="{FF2B5EF4-FFF2-40B4-BE49-F238E27FC236}">
                  <a16:creationId xmlns:a16="http://schemas.microsoft.com/office/drawing/2014/main" id="{3687B43D-C3B6-4ECD-B9F2-467C1AF280D0}"/>
                </a:ext>
              </a:extLst>
            </p:cNvPr>
            <p:cNvSpPr/>
            <p:nvPr/>
          </p:nvSpPr>
          <p:spPr>
            <a:xfrm rot="16200000" flipH="1">
              <a:off x="4031941" y="368763"/>
              <a:ext cx="1842124" cy="9074151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20000"/>
                    <a:lumOff val="80000"/>
                  </a:schemeClr>
                </a:gs>
                <a:gs pos="47000">
                  <a:schemeClr val="bg1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132" name="직사각형 131">
              <a:extLst>
                <a:ext uri="{FF2B5EF4-FFF2-40B4-BE49-F238E27FC236}">
                  <a16:creationId xmlns:a16="http://schemas.microsoft.com/office/drawing/2014/main" id="{961A0515-28CF-41DC-90C2-208BD408F9A3}"/>
                </a:ext>
              </a:extLst>
            </p:cNvPr>
            <p:cNvSpPr/>
            <p:nvPr/>
          </p:nvSpPr>
          <p:spPr>
            <a:xfrm rot="16200000">
              <a:off x="4408724" y="1585122"/>
              <a:ext cx="1088561" cy="9074151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20000"/>
                    <a:lumOff val="80000"/>
                  </a:schemeClr>
                </a:gs>
                <a:gs pos="47000">
                  <a:schemeClr val="bg1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</p:grpSp>
      <p:sp>
        <p:nvSpPr>
          <p:cNvPr id="134" name="타원 133">
            <a:extLst>
              <a:ext uri="{FF2B5EF4-FFF2-40B4-BE49-F238E27FC236}">
                <a16:creationId xmlns:a16="http://schemas.microsoft.com/office/drawing/2014/main" id="{64B07874-05AC-4D9A-9647-015E23B3AE06}"/>
              </a:ext>
            </a:extLst>
          </p:cNvPr>
          <p:cNvSpPr/>
          <p:nvPr/>
        </p:nvSpPr>
        <p:spPr>
          <a:xfrm>
            <a:off x="4176691" y="3496656"/>
            <a:ext cx="653018" cy="65301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9E6D962D-BC45-4D6F-9422-B7119B5ADF4D}"/>
              </a:ext>
            </a:extLst>
          </p:cNvPr>
          <p:cNvGrpSpPr/>
          <p:nvPr/>
        </p:nvGrpSpPr>
        <p:grpSpPr>
          <a:xfrm>
            <a:off x="0" y="0"/>
            <a:ext cx="9906002" cy="2117259"/>
            <a:chOff x="0" y="0"/>
            <a:chExt cx="9906002" cy="2117259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8635F081-F3C1-4FB9-8D58-7E9950243BE2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0546BA47-4B65-4EC2-9CED-60F3554ECCE0}"/>
                </a:ext>
              </a:extLst>
            </p:cNvPr>
            <p:cNvSpPr/>
            <p:nvPr/>
          </p:nvSpPr>
          <p:spPr>
            <a:xfrm>
              <a:off x="318543" y="260648"/>
              <a:ext cx="766431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92075" algn="l"/>
                </a:tabLst>
                <a:defRPr/>
              </a:pPr>
              <a:r>
                <a:rPr kumimoji="0" lang="ko-KR" altLang="en-US" sz="3200" b="1" i="0" u="none" strike="noStrike" kern="1200" cap="none" spc="-150" normalizeH="0" baseline="0" noProof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규정 위반에 따른 제재</a:t>
              </a:r>
              <a:r>
                <a:rPr kumimoji="0" lang="ko-KR" altLang="en-US" sz="2000" b="1" i="0" u="none" strike="noStrike" kern="1200" cap="none" spc="-150" normalizeH="0" baseline="0" noProof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4472C4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   </a:t>
              </a:r>
              <a:r>
                <a:rPr kumimoji="0" lang="en-US" altLang="ko-KR" sz="2000" b="1" i="0" u="none" strike="noStrike" kern="1200" cap="none" spc="-150" normalizeH="0" baseline="0" noProof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4472C4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l </a:t>
              </a:r>
              <a:r>
                <a:rPr kumimoji="0" lang="en-US" altLang="ko-KR" sz="2000" b="1" i="0" u="none" strike="noStrike" kern="1200" cap="none" spc="-150" normalizeH="0" baseline="0" noProof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  </a:t>
              </a:r>
              <a:r>
                <a:rPr kumimoji="0" lang="ko-KR" altLang="en-US" sz="2000" b="1" i="0" u="none" strike="noStrike" kern="1200" cap="none" spc="-150" normalizeH="0" baseline="0" noProof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effectLst/>
                  <a:uLnTx/>
                  <a:uFillTx/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징계</a:t>
              </a:r>
              <a:endParaRPr kumimoji="0" lang="en-US" altLang="ko-KR" sz="2000" b="1" i="0" u="none" strike="noStrike" kern="1200" cap="none" spc="-150" normalizeH="0" baseline="0" noProof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endParaRPr>
            </a:p>
          </p:txBody>
        </p: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5F8E4073-817C-48E2-A172-7D8B9B58FF77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1A909801-8F0F-45B9-B51C-64D93382F8D8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" name="직사각형 33">
                <a:extLst>
                  <a:ext uri="{FF2B5EF4-FFF2-40B4-BE49-F238E27FC236}">
                    <a16:creationId xmlns:a16="http://schemas.microsoft.com/office/drawing/2014/main" id="{09AD9BA9-9CC7-4F9D-9CF1-6F4DD4B5B057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196A1609-94E4-44FE-9746-AB11638DEAFE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5184CB8B-A0FE-438D-BA25-43C220DD87F0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68841F27-11F3-4DBC-8CE9-ED6AFA725152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VII. </a:t>
                </a:r>
                <a:r>
                  <a:rPr lang="ko-KR" altLang="en-US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규정위반 제재</a:t>
                </a:r>
                <a:endParaRPr lang="en-US" altLang="ko-KR" sz="12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B4C6E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A2E35141-55A0-4021-BFF3-3E3B10AD1B1C}"/>
              </a:ext>
            </a:extLst>
          </p:cNvPr>
          <p:cNvGrpSpPr/>
          <p:nvPr/>
        </p:nvGrpSpPr>
        <p:grpSpPr>
          <a:xfrm>
            <a:off x="466981" y="1246440"/>
            <a:ext cx="8831814" cy="675302"/>
            <a:chOff x="466981" y="1246440"/>
            <a:chExt cx="8831814" cy="675302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CF7B078C-7B6A-4A35-8A58-45F6528CBBBE}"/>
                </a:ext>
              </a:extLst>
            </p:cNvPr>
            <p:cNvSpPr txBox="1"/>
            <p:nvPr/>
          </p:nvSpPr>
          <p:spPr>
            <a:xfrm>
              <a:off x="607511" y="1488354"/>
              <a:ext cx="8691284" cy="433388"/>
            </a:xfrm>
            <a:prstGeom prst="rect">
              <a:avLst/>
            </a:prstGeom>
            <a:solidFill>
              <a:srgbClr val="2F6894"/>
            </a:solidFill>
          </p:spPr>
          <p:txBody>
            <a:bodyPr wrap="square" lIns="144000">
              <a:spAutoFit/>
            </a:bodyPr>
            <a:lstStyle/>
            <a:p>
              <a:pPr marL="416560" indent="-416560" algn="ctr" fontAlgn="base">
                <a:lnSpc>
                  <a:spcPct val="120000"/>
                </a:lnSpc>
              </a:pP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징계</a:t>
              </a:r>
            </a:p>
          </p:txBody>
        </p: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582CF5D1-9B2D-42FA-84B7-9D2F119507F3}"/>
                </a:ext>
              </a:extLst>
            </p:cNvPr>
            <p:cNvGrpSpPr/>
            <p:nvPr/>
          </p:nvGrpSpPr>
          <p:grpSpPr>
            <a:xfrm>
              <a:off x="466981" y="1246440"/>
              <a:ext cx="742830" cy="380409"/>
              <a:chOff x="273306" y="1255965"/>
              <a:chExt cx="742830" cy="380409"/>
            </a:xfrm>
          </p:grpSpPr>
          <p:sp>
            <p:nvSpPr>
              <p:cNvPr id="38" name="직각 삼각형 37">
                <a:extLst>
                  <a:ext uri="{FF2B5EF4-FFF2-40B4-BE49-F238E27FC236}">
                    <a16:creationId xmlns:a16="http://schemas.microsoft.com/office/drawing/2014/main" id="{22D2AB24-A1C4-40DC-A9E6-78D60EFB24B5}"/>
                  </a:ext>
                </a:extLst>
              </p:cNvPr>
              <p:cNvSpPr/>
              <p:nvPr/>
            </p:nvSpPr>
            <p:spPr>
              <a:xfrm rot="10800000">
                <a:off x="273307" y="1494893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39" name="직사각형 38">
                <a:extLst>
                  <a:ext uri="{FF2B5EF4-FFF2-40B4-BE49-F238E27FC236}">
                    <a16:creationId xmlns:a16="http://schemas.microsoft.com/office/drawing/2014/main" id="{5DDED615-4499-4375-87DD-995E8F2722A0}"/>
                  </a:ext>
                </a:extLst>
              </p:cNvPr>
              <p:cNvSpPr/>
              <p:nvPr/>
            </p:nvSpPr>
            <p:spPr>
              <a:xfrm>
                <a:off x="273306" y="1255965"/>
                <a:ext cx="742830" cy="24198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26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B69722AC-0EF9-474D-9B69-1CB11C926175}"/>
              </a:ext>
            </a:extLst>
          </p:cNvPr>
          <p:cNvGrpSpPr/>
          <p:nvPr/>
        </p:nvGrpSpPr>
        <p:grpSpPr>
          <a:xfrm>
            <a:off x="984458" y="2147117"/>
            <a:ext cx="7937084" cy="646331"/>
            <a:chOff x="984458" y="2147117"/>
            <a:chExt cx="7937084" cy="646331"/>
          </a:xfrm>
        </p:grpSpPr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4D7030DE-CFBE-4E7F-848E-EC35CCB6E07A}"/>
                </a:ext>
              </a:extLst>
            </p:cNvPr>
            <p:cNvSpPr/>
            <p:nvPr/>
          </p:nvSpPr>
          <p:spPr>
            <a:xfrm>
              <a:off x="2827297" y="2578100"/>
              <a:ext cx="4449803" cy="1549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65F7744B-0BB9-462B-BE10-A22BF5AEBA78}"/>
                </a:ext>
              </a:extLst>
            </p:cNvPr>
            <p:cNvSpPr/>
            <p:nvPr/>
          </p:nvSpPr>
          <p:spPr>
            <a:xfrm>
              <a:off x="984458" y="2147117"/>
              <a:ext cx="793708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85800">
                <a:defRPr/>
              </a:pP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공공기관의 장은 </a:t>
              </a:r>
              <a:endPara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defTabSz="685800">
                <a:defRPr/>
              </a:pP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F689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 공직자가 이 법 또는 이 법에 따른 명령을 위반한 경우</a:t>
              </a:r>
              <a:r>
                <a:rPr lang="en-US" altLang="ko-KR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F689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F689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징계처분을 하여야 함</a:t>
              </a:r>
              <a:endParaRPr lang="ko-KR" altLang="en-US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F689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50" name="Group 4">
            <a:extLst>
              <a:ext uri="{FF2B5EF4-FFF2-40B4-BE49-F238E27FC236}">
                <a16:creationId xmlns:a16="http://schemas.microsoft.com/office/drawing/2014/main" id="{273A27E9-8FFA-461C-8848-BAFB178CC81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314908" y="4890317"/>
            <a:ext cx="3276184" cy="1122379"/>
            <a:chOff x="2060" y="474"/>
            <a:chExt cx="1585" cy="543"/>
          </a:xfrm>
          <a:solidFill>
            <a:schemeClr val="bg1">
              <a:lumMod val="75000"/>
            </a:schemeClr>
          </a:solidFill>
        </p:grpSpPr>
        <p:sp>
          <p:nvSpPr>
            <p:cNvPr id="51" name="Freeform 5">
              <a:extLst>
                <a:ext uri="{FF2B5EF4-FFF2-40B4-BE49-F238E27FC236}">
                  <a16:creationId xmlns:a16="http://schemas.microsoft.com/office/drawing/2014/main" id="{B0693FEA-22E6-432B-BB24-9CF9D661B9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5" y="474"/>
              <a:ext cx="104" cy="103"/>
            </a:xfrm>
            <a:custGeom>
              <a:avLst/>
              <a:gdLst>
                <a:gd name="T0" fmla="*/ 52 w 104"/>
                <a:gd name="T1" fmla="*/ 0 h 103"/>
                <a:gd name="T2" fmla="*/ 52 w 104"/>
                <a:gd name="T3" fmla="*/ 0 h 103"/>
                <a:gd name="T4" fmla="*/ 72 w 104"/>
                <a:gd name="T5" fmla="*/ 4 h 103"/>
                <a:gd name="T6" fmla="*/ 88 w 104"/>
                <a:gd name="T7" fmla="*/ 16 h 103"/>
                <a:gd name="T8" fmla="*/ 100 w 104"/>
                <a:gd name="T9" fmla="*/ 32 h 103"/>
                <a:gd name="T10" fmla="*/ 104 w 104"/>
                <a:gd name="T11" fmla="*/ 52 h 103"/>
                <a:gd name="T12" fmla="*/ 104 w 104"/>
                <a:gd name="T13" fmla="*/ 52 h 103"/>
                <a:gd name="T14" fmla="*/ 100 w 104"/>
                <a:gd name="T15" fmla="*/ 71 h 103"/>
                <a:gd name="T16" fmla="*/ 88 w 104"/>
                <a:gd name="T17" fmla="*/ 87 h 103"/>
                <a:gd name="T18" fmla="*/ 72 w 104"/>
                <a:gd name="T19" fmla="*/ 99 h 103"/>
                <a:gd name="T20" fmla="*/ 52 w 104"/>
                <a:gd name="T21" fmla="*/ 103 h 103"/>
                <a:gd name="T22" fmla="*/ 52 w 104"/>
                <a:gd name="T23" fmla="*/ 103 h 103"/>
                <a:gd name="T24" fmla="*/ 32 w 104"/>
                <a:gd name="T25" fmla="*/ 99 h 103"/>
                <a:gd name="T26" fmla="*/ 16 w 104"/>
                <a:gd name="T27" fmla="*/ 87 h 103"/>
                <a:gd name="T28" fmla="*/ 4 w 104"/>
                <a:gd name="T29" fmla="*/ 71 h 103"/>
                <a:gd name="T30" fmla="*/ 0 w 104"/>
                <a:gd name="T31" fmla="*/ 52 h 103"/>
                <a:gd name="T32" fmla="*/ 0 w 104"/>
                <a:gd name="T33" fmla="*/ 52 h 103"/>
                <a:gd name="T34" fmla="*/ 4 w 104"/>
                <a:gd name="T35" fmla="*/ 32 h 103"/>
                <a:gd name="T36" fmla="*/ 16 w 104"/>
                <a:gd name="T37" fmla="*/ 16 h 103"/>
                <a:gd name="T38" fmla="*/ 32 w 104"/>
                <a:gd name="T39" fmla="*/ 4 h 103"/>
                <a:gd name="T40" fmla="*/ 52 w 104"/>
                <a:gd name="T41" fmla="*/ 0 h 103"/>
                <a:gd name="T42" fmla="*/ 52 w 104"/>
                <a:gd name="T4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4" h="103">
                  <a:moveTo>
                    <a:pt x="52" y="0"/>
                  </a:moveTo>
                  <a:lnTo>
                    <a:pt x="52" y="0"/>
                  </a:lnTo>
                  <a:lnTo>
                    <a:pt x="72" y="4"/>
                  </a:lnTo>
                  <a:lnTo>
                    <a:pt x="88" y="16"/>
                  </a:lnTo>
                  <a:lnTo>
                    <a:pt x="100" y="32"/>
                  </a:lnTo>
                  <a:lnTo>
                    <a:pt x="104" y="52"/>
                  </a:lnTo>
                  <a:lnTo>
                    <a:pt x="104" y="52"/>
                  </a:lnTo>
                  <a:lnTo>
                    <a:pt x="100" y="71"/>
                  </a:lnTo>
                  <a:lnTo>
                    <a:pt x="88" y="87"/>
                  </a:lnTo>
                  <a:lnTo>
                    <a:pt x="72" y="99"/>
                  </a:lnTo>
                  <a:lnTo>
                    <a:pt x="52" y="103"/>
                  </a:lnTo>
                  <a:lnTo>
                    <a:pt x="52" y="103"/>
                  </a:lnTo>
                  <a:lnTo>
                    <a:pt x="32" y="99"/>
                  </a:lnTo>
                  <a:lnTo>
                    <a:pt x="16" y="87"/>
                  </a:lnTo>
                  <a:lnTo>
                    <a:pt x="4" y="71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4" y="32"/>
                  </a:lnTo>
                  <a:lnTo>
                    <a:pt x="16" y="16"/>
                  </a:lnTo>
                  <a:lnTo>
                    <a:pt x="32" y="4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52" name="Freeform 6">
              <a:extLst>
                <a:ext uri="{FF2B5EF4-FFF2-40B4-BE49-F238E27FC236}">
                  <a16:creationId xmlns:a16="http://schemas.microsoft.com/office/drawing/2014/main" id="{0883E175-0A6E-4E3B-9BDA-504AF3F3B1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8" y="486"/>
              <a:ext cx="99" cy="99"/>
            </a:xfrm>
            <a:custGeom>
              <a:avLst/>
              <a:gdLst>
                <a:gd name="T0" fmla="*/ 48 w 99"/>
                <a:gd name="T1" fmla="*/ 0 h 99"/>
                <a:gd name="T2" fmla="*/ 48 w 99"/>
                <a:gd name="T3" fmla="*/ 0 h 99"/>
                <a:gd name="T4" fmla="*/ 68 w 99"/>
                <a:gd name="T5" fmla="*/ 4 h 99"/>
                <a:gd name="T6" fmla="*/ 84 w 99"/>
                <a:gd name="T7" fmla="*/ 16 h 99"/>
                <a:gd name="T8" fmla="*/ 95 w 99"/>
                <a:gd name="T9" fmla="*/ 32 h 99"/>
                <a:gd name="T10" fmla="*/ 99 w 99"/>
                <a:gd name="T11" fmla="*/ 51 h 99"/>
                <a:gd name="T12" fmla="*/ 99 w 99"/>
                <a:gd name="T13" fmla="*/ 51 h 99"/>
                <a:gd name="T14" fmla="*/ 95 w 99"/>
                <a:gd name="T15" fmla="*/ 71 h 99"/>
                <a:gd name="T16" fmla="*/ 84 w 99"/>
                <a:gd name="T17" fmla="*/ 87 h 99"/>
                <a:gd name="T18" fmla="*/ 68 w 99"/>
                <a:gd name="T19" fmla="*/ 95 h 99"/>
                <a:gd name="T20" fmla="*/ 48 w 99"/>
                <a:gd name="T21" fmla="*/ 99 h 99"/>
                <a:gd name="T22" fmla="*/ 48 w 99"/>
                <a:gd name="T23" fmla="*/ 99 h 99"/>
                <a:gd name="T24" fmla="*/ 28 w 99"/>
                <a:gd name="T25" fmla="*/ 95 h 99"/>
                <a:gd name="T26" fmla="*/ 12 w 99"/>
                <a:gd name="T27" fmla="*/ 87 h 99"/>
                <a:gd name="T28" fmla="*/ 4 w 99"/>
                <a:gd name="T29" fmla="*/ 71 h 99"/>
                <a:gd name="T30" fmla="*/ 0 w 99"/>
                <a:gd name="T31" fmla="*/ 51 h 99"/>
                <a:gd name="T32" fmla="*/ 0 w 99"/>
                <a:gd name="T33" fmla="*/ 51 h 99"/>
                <a:gd name="T34" fmla="*/ 4 w 99"/>
                <a:gd name="T35" fmla="*/ 32 h 99"/>
                <a:gd name="T36" fmla="*/ 12 w 99"/>
                <a:gd name="T37" fmla="*/ 16 h 99"/>
                <a:gd name="T38" fmla="*/ 28 w 99"/>
                <a:gd name="T39" fmla="*/ 4 h 99"/>
                <a:gd name="T40" fmla="*/ 48 w 99"/>
                <a:gd name="T41" fmla="*/ 0 h 99"/>
                <a:gd name="T42" fmla="*/ 48 w 99"/>
                <a:gd name="T43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9" h="99">
                  <a:moveTo>
                    <a:pt x="48" y="0"/>
                  </a:moveTo>
                  <a:lnTo>
                    <a:pt x="48" y="0"/>
                  </a:lnTo>
                  <a:lnTo>
                    <a:pt x="68" y="4"/>
                  </a:lnTo>
                  <a:lnTo>
                    <a:pt x="84" y="16"/>
                  </a:lnTo>
                  <a:lnTo>
                    <a:pt x="95" y="32"/>
                  </a:lnTo>
                  <a:lnTo>
                    <a:pt x="99" y="51"/>
                  </a:lnTo>
                  <a:lnTo>
                    <a:pt x="99" y="51"/>
                  </a:lnTo>
                  <a:lnTo>
                    <a:pt x="95" y="71"/>
                  </a:lnTo>
                  <a:lnTo>
                    <a:pt x="84" y="87"/>
                  </a:lnTo>
                  <a:lnTo>
                    <a:pt x="68" y="95"/>
                  </a:lnTo>
                  <a:lnTo>
                    <a:pt x="48" y="99"/>
                  </a:lnTo>
                  <a:lnTo>
                    <a:pt x="48" y="99"/>
                  </a:lnTo>
                  <a:lnTo>
                    <a:pt x="28" y="95"/>
                  </a:lnTo>
                  <a:lnTo>
                    <a:pt x="12" y="87"/>
                  </a:lnTo>
                  <a:lnTo>
                    <a:pt x="4" y="71"/>
                  </a:lnTo>
                  <a:lnTo>
                    <a:pt x="0" y="51"/>
                  </a:lnTo>
                  <a:lnTo>
                    <a:pt x="0" y="51"/>
                  </a:lnTo>
                  <a:lnTo>
                    <a:pt x="4" y="32"/>
                  </a:lnTo>
                  <a:lnTo>
                    <a:pt x="12" y="16"/>
                  </a:lnTo>
                  <a:lnTo>
                    <a:pt x="28" y="4"/>
                  </a:lnTo>
                  <a:lnTo>
                    <a:pt x="48" y="0"/>
                  </a:lnTo>
                  <a:lnTo>
                    <a:pt x="4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53" name="Freeform 7">
              <a:extLst>
                <a:ext uri="{FF2B5EF4-FFF2-40B4-BE49-F238E27FC236}">
                  <a16:creationId xmlns:a16="http://schemas.microsoft.com/office/drawing/2014/main" id="{7C2EE975-DD87-4E3C-A112-DD7C9F99968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1" y="498"/>
              <a:ext cx="99" cy="99"/>
            </a:xfrm>
            <a:custGeom>
              <a:avLst/>
              <a:gdLst>
                <a:gd name="T0" fmla="*/ 52 w 99"/>
                <a:gd name="T1" fmla="*/ 0 h 99"/>
                <a:gd name="T2" fmla="*/ 52 w 99"/>
                <a:gd name="T3" fmla="*/ 0 h 99"/>
                <a:gd name="T4" fmla="*/ 71 w 99"/>
                <a:gd name="T5" fmla="*/ 4 h 99"/>
                <a:gd name="T6" fmla="*/ 87 w 99"/>
                <a:gd name="T7" fmla="*/ 16 h 99"/>
                <a:gd name="T8" fmla="*/ 95 w 99"/>
                <a:gd name="T9" fmla="*/ 31 h 99"/>
                <a:gd name="T10" fmla="*/ 99 w 99"/>
                <a:gd name="T11" fmla="*/ 51 h 99"/>
                <a:gd name="T12" fmla="*/ 99 w 99"/>
                <a:gd name="T13" fmla="*/ 51 h 99"/>
                <a:gd name="T14" fmla="*/ 95 w 99"/>
                <a:gd name="T15" fmla="*/ 71 h 99"/>
                <a:gd name="T16" fmla="*/ 87 w 99"/>
                <a:gd name="T17" fmla="*/ 87 h 99"/>
                <a:gd name="T18" fmla="*/ 71 w 99"/>
                <a:gd name="T19" fmla="*/ 95 h 99"/>
                <a:gd name="T20" fmla="*/ 52 w 99"/>
                <a:gd name="T21" fmla="*/ 99 h 99"/>
                <a:gd name="T22" fmla="*/ 52 w 99"/>
                <a:gd name="T23" fmla="*/ 99 h 99"/>
                <a:gd name="T24" fmla="*/ 32 w 99"/>
                <a:gd name="T25" fmla="*/ 95 h 99"/>
                <a:gd name="T26" fmla="*/ 16 w 99"/>
                <a:gd name="T27" fmla="*/ 87 h 99"/>
                <a:gd name="T28" fmla="*/ 4 w 99"/>
                <a:gd name="T29" fmla="*/ 71 h 99"/>
                <a:gd name="T30" fmla="*/ 0 w 99"/>
                <a:gd name="T31" fmla="*/ 51 h 99"/>
                <a:gd name="T32" fmla="*/ 0 w 99"/>
                <a:gd name="T33" fmla="*/ 51 h 99"/>
                <a:gd name="T34" fmla="*/ 4 w 99"/>
                <a:gd name="T35" fmla="*/ 31 h 99"/>
                <a:gd name="T36" fmla="*/ 16 w 99"/>
                <a:gd name="T37" fmla="*/ 16 h 99"/>
                <a:gd name="T38" fmla="*/ 32 w 99"/>
                <a:gd name="T39" fmla="*/ 4 h 99"/>
                <a:gd name="T40" fmla="*/ 52 w 99"/>
                <a:gd name="T41" fmla="*/ 0 h 99"/>
                <a:gd name="T42" fmla="*/ 52 w 99"/>
                <a:gd name="T43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9" h="99">
                  <a:moveTo>
                    <a:pt x="52" y="0"/>
                  </a:moveTo>
                  <a:lnTo>
                    <a:pt x="52" y="0"/>
                  </a:lnTo>
                  <a:lnTo>
                    <a:pt x="71" y="4"/>
                  </a:lnTo>
                  <a:lnTo>
                    <a:pt x="87" y="16"/>
                  </a:lnTo>
                  <a:lnTo>
                    <a:pt x="95" y="31"/>
                  </a:lnTo>
                  <a:lnTo>
                    <a:pt x="99" y="51"/>
                  </a:lnTo>
                  <a:lnTo>
                    <a:pt x="99" y="51"/>
                  </a:lnTo>
                  <a:lnTo>
                    <a:pt x="95" y="71"/>
                  </a:lnTo>
                  <a:lnTo>
                    <a:pt x="87" y="87"/>
                  </a:lnTo>
                  <a:lnTo>
                    <a:pt x="71" y="95"/>
                  </a:lnTo>
                  <a:lnTo>
                    <a:pt x="52" y="99"/>
                  </a:lnTo>
                  <a:lnTo>
                    <a:pt x="52" y="99"/>
                  </a:lnTo>
                  <a:lnTo>
                    <a:pt x="32" y="95"/>
                  </a:lnTo>
                  <a:lnTo>
                    <a:pt x="16" y="87"/>
                  </a:lnTo>
                  <a:lnTo>
                    <a:pt x="4" y="71"/>
                  </a:lnTo>
                  <a:lnTo>
                    <a:pt x="0" y="51"/>
                  </a:lnTo>
                  <a:lnTo>
                    <a:pt x="0" y="51"/>
                  </a:lnTo>
                  <a:lnTo>
                    <a:pt x="4" y="31"/>
                  </a:lnTo>
                  <a:lnTo>
                    <a:pt x="16" y="16"/>
                  </a:lnTo>
                  <a:lnTo>
                    <a:pt x="32" y="4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id="{68D35886-5406-42A3-A47F-B91950F9AC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" y="498"/>
              <a:ext cx="99" cy="99"/>
            </a:xfrm>
            <a:custGeom>
              <a:avLst/>
              <a:gdLst>
                <a:gd name="T0" fmla="*/ 52 w 99"/>
                <a:gd name="T1" fmla="*/ 0 h 99"/>
                <a:gd name="T2" fmla="*/ 52 w 99"/>
                <a:gd name="T3" fmla="*/ 0 h 99"/>
                <a:gd name="T4" fmla="*/ 72 w 99"/>
                <a:gd name="T5" fmla="*/ 4 h 99"/>
                <a:gd name="T6" fmla="*/ 87 w 99"/>
                <a:gd name="T7" fmla="*/ 16 h 99"/>
                <a:gd name="T8" fmla="*/ 95 w 99"/>
                <a:gd name="T9" fmla="*/ 31 h 99"/>
                <a:gd name="T10" fmla="*/ 99 w 99"/>
                <a:gd name="T11" fmla="*/ 51 h 99"/>
                <a:gd name="T12" fmla="*/ 99 w 99"/>
                <a:gd name="T13" fmla="*/ 51 h 99"/>
                <a:gd name="T14" fmla="*/ 95 w 99"/>
                <a:gd name="T15" fmla="*/ 71 h 99"/>
                <a:gd name="T16" fmla="*/ 87 w 99"/>
                <a:gd name="T17" fmla="*/ 87 h 99"/>
                <a:gd name="T18" fmla="*/ 72 w 99"/>
                <a:gd name="T19" fmla="*/ 95 h 99"/>
                <a:gd name="T20" fmla="*/ 52 w 99"/>
                <a:gd name="T21" fmla="*/ 99 h 99"/>
                <a:gd name="T22" fmla="*/ 52 w 99"/>
                <a:gd name="T23" fmla="*/ 99 h 99"/>
                <a:gd name="T24" fmla="*/ 32 w 99"/>
                <a:gd name="T25" fmla="*/ 95 h 99"/>
                <a:gd name="T26" fmla="*/ 16 w 99"/>
                <a:gd name="T27" fmla="*/ 87 h 99"/>
                <a:gd name="T28" fmla="*/ 4 w 99"/>
                <a:gd name="T29" fmla="*/ 71 h 99"/>
                <a:gd name="T30" fmla="*/ 0 w 99"/>
                <a:gd name="T31" fmla="*/ 51 h 99"/>
                <a:gd name="T32" fmla="*/ 0 w 99"/>
                <a:gd name="T33" fmla="*/ 51 h 99"/>
                <a:gd name="T34" fmla="*/ 4 w 99"/>
                <a:gd name="T35" fmla="*/ 31 h 99"/>
                <a:gd name="T36" fmla="*/ 16 w 99"/>
                <a:gd name="T37" fmla="*/ 16 h 99"/>
                <a:gd name="T38" fmla="*/ 32 w 99"/>
                <a:gd name="T39" fmla="*/ 4 h 99"/>
                <a:gd name="T40" fmla="*/ 52 w 99"/>
                <a:gd name="T41" fmla="*/ 0 h 99"/>
                <a:gd name="T42" fmla="*/ 52 w 99"/>
                <a:gd name="T43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9" h="99">
                  <a:moveTo>
                    <a:pt x="52" y="0"/>
                  </a:moveTo>
                  <a:lnTo>
                    <a:pt x="52" y="0"/>
                  </a:lnTo>
                  <a:lnTo>
                    <a:pt x="72" y="4"/>
                  </a:lnTo>
                  <a:lnTo>
                    <a:pt x="87" y="16"/>
                  </a:lnTo>
                  <a:lnTo>
                    <a:pt x="95" y="31"/>
                  </a:lnTo>
                  <a:lnTo>
                    <a:pt x="99" y="51"/>
                  </a:lnTo>
                  <a:lnTo>
                    <a:pt x="99" y="51"/>
                  </a:lnTo>
                  <a:lnTo>
                    <a:pt x="95" y="71"/>
                  </a:lnTo>
                  <a:lnTo>
                    <a:pt x="87" y="87"/>
                  </a:lnTo>
                  <a:lnTo>
                    <a:pt x="72" y="95"/>
                  </a:lnTo>
                  <a:lnTo>
                    <a:pt x="52" y="99"/>
                  </a:lnTo>
                  <a:lnTo>
                    <a:pt x="52" y="99"/>
                  </a:lnTo>
                  <a:lnTo>
                    <a:pt x="32" y="95"/>
                  </a:lnTo>
                  <a:lnTo>
                    <a:pt x="16" y="87"/>
                  </a:lnTo>
                  <a:lnTo>
                    <a:pt x="4" y="71"/>
                  </a:lnTo>
                  <a:lnTo>
                    <a:pt x="0" y="51"/>
                  </a:lnTo>
                  <a:lnTo>
                    <a:pt x="0" y="51"/>
                  </a:lnTo>
                  <a:lnTo>
                    <a:pt x="4" y="31"/>
                  </a:lnTo>
                  <a:lnTo>
                    <a:pt x="16" y="16"/>
                  </a:lnTo>
                  <a:lnTo>
                    <a:pt x="32" y="4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55" name="Freeform 9">
              <a:extLst>
                <a:ext uri="{FF2B5EF4-FFF2-40B4-BE49-F238E27FC236}">
                  <a16:creationId xmlns:a16="http://schemas.microsoft.com/office/drawing/2014/main" id="{1CB9E804-5B20-4D8D-BCBB-79F9402AF2B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9" y="783"/>
              <a:ext cx="162" cy="234"/>
            </a:xfrm>
            <a:custGeom>
              <a:avLst/>
              <a:gdLst>
                <a:gd name="T0" fmla="*/ 146 w 162"/>
                <a:gd name="T1" fmla="*/ 210 h 234"/>
                <a:gd name="T2" fmla="*/ 146 w 162"/>
                <a:gd name="T3" fmla="*/ 210 h 234"/>
                <a:gd name="T4" fmla="*/ 146 w 162"/>
                <a:gd name="T5" fmla="*/ 202 h 234"/>
                <a:gd name="T6" fmla="*/ 146 w 162"/>
                <a:gd name="T7" fmla="*/ 20 h 234"/>
                <a:gd name="T8" fmla="*/ 146 w 162"/>
                <a:gd name="T9" fmla="*/ 20 h 234"/>
                <a:gd name="T10" fmla="*/ 146 w 162"/>
                <a:gd name="T11" fmla="*/ 12 h 234"/>
                <a:gd name="T12" fmla="*/ 142 w 162"/>
                <a:gd name="T13" fmla="*/ 8 h 234"/>
                <a:gd name="T14" fmla="*/ 134 w 162"/>
                <a:gd name="T15" fmla="*/ 4 h 234"/>
                <a:gd name="T16" fmla="*/ 122 w 162"/>
                <a:gd name="T17" fmla="*/ 0 h 234"/>
                <a:gd name="T18" fmla="*/ 122 w 162"/>
                <a:gd name="T19" fmla="*/ 0 h 234"/>
                <a:gd name="T20" fmla="*/ 114 w 162"/>
                <a:gd name="T21" fmla="*/ 4 h 234"/>
                <a:gd name="T22" fmla="*/ 103 w 162"/>
                <a:gd name="T23" fmla="*/ 8 h 234"/>
                <a:gd name="T24" fmla="*/ 99 w 162"/>
                <a:gd name="T25" fmla="*/ 12 h 234"/>
                <a:gd name="T26" fmla="*/ 99 w 162"/>
                <a:gd name="T27" fmla="*/ 20 h 234"/>
                <a:gd name="T28" fmla="*/ 99 w 162"/>
                <a:gd name="T29" fmla="*/ 202 h 234"/>
                <a:gd name="T30" fmla="*/ 99 w 162"/>
                <a:gd name="T31" fmla="*/ 202 h 234"/>
                <a:gd name="T32" fmla="*/ 99 w 162"/>
                <a:gd name="T33" fmla="*/ 206 h 234"/>
                <a:gd name="T34" fmla="*/ 99 w 162"/>
                <a:gd name="T35" fmla="*/ 206 h 234"/>
                <a:gd name="T36" fmla="*/ 87 w 162"/>
                <a:gd name="T37" fmla="*/ 218 h 234"/>
                <a:gd name="T38" fmla="*/ 87 w 162"/>
                <a:gd name="T39" fmla="*/ 218 h 234"/>
                <a:gd name="T40" fmla="*/ 75 w 162"/>
                <a:gd name="T41" fmla="*/ 206 h 234"/>
                <a:gd name="T42" fmla="*/ 75 w 162"/>
                <a:gd name="T43" fmla="*/ 206 h 234"/>
                <a:gd name="T44" fmla="*/ 75 w 162"/>
                <a:gd name="T45" fmla="*/ 198 h 234"/>
                <a:gd name="T46" fmla="*/ 51 w 162"/>
                <a:gd name="T47" fmla="*/ 16 h 234"/>
                <a:gd name="T48" fmla="*/ 51 w 162"/>
                <a:gd name="T49" fmla="*/ 16 h 234"/>
                <a:gd name="T50" fmla="*/ 47 w 162"/>
                <a:gd name="T51" fmla="*/ 12 h 234"/>
                <a:gd name="T52" fmla="*/ 39 w 162"/>
                <a:gd name="T53" fmla="*/ 4 h 234"/>
                <a:gd name="T54" fmla="*/ 31 w 162"/>
                <a:gd name="T55" fmla="*/ 0 h 234"/>
                <a:gd name="T56" fmla="*/ 19 w 162"/>
                <a:gd name="T57" fmla="*/ 0 h 234"/>
                <a:gd name="T58" fmla="*/ 19 w 162"/>
                <a:gd name="T59" fmla="*/ 0 h 234"/>
                <a:gd name="T60" fmla="*/ 11 w 162"/>
                <a:gd name="T61" fmla="*/ 4 h 234"/>
                <a:gd name="T62" fmla="*/ 3 w 162"/>
                <a:gd name="T63" fmla="*/ 8 h 234"/>
                <a:gd name="T64" fmla="*/ 0 w 162"/>
                <a:gd name="T65" fmla="*/ 16 h 234"/>
                <a:gd name="T66" fmla="*/ 0 w 162"/>
                <a:gd name="T67" fmla="*/ 24 h 234"/>
                <a:gd name="T68" fmla="*/ 27 w 162"/>
                <a:gd name="T69" fmla="*/ 202 h 234"/>
                <a:gd name="T70" fmla="*/ 27 w 162"/>
                <a:gd name="T71" fmla="*/ 202 h 234"/>
                <a:gd name="T72" fmla="*/ 27 w 162"/>
                <a:gd name="T73" fmla="*/ 206 h 234"/>
                <a:gd name="T74" fmla="*/ 27 w 162"/>
                <a:gd name="T75" fmla="*/ 206 h 234"/>
                <a:gd name="T76" fmla="*/ 15 w 162"/>
                <a:gd name="T77" fmla="*/ 218 h 234"/>
                <a:gd name="T78" fmla="*/ 7 w 162"/>
                <a:gd name="T79" fmla="*/ 234 h 234"/>
                <a:gd name="T80" fmla="*/ 79 w 162"/>
                <a:gd name="T81" fmla="*/ 234 h 234"/>
                <a:gd name="T82" fmla="*/ 95 w 162"/>
                <a:gd name="T83" fmla="*/ 234 h 234"/>
                <a:gd name="T84" fmla="*/ 162 w 162"/>
                <a:gd name="T85" fmla="*/ 234 h 234"/>
                <a:gd name="T86" fmla="*/ 162 w 162"/>
                <a:gd name="T87" fmla="*/ 234 h 234"/>
                <a:gd name="T88" fmla="*/ 158 w 162"/>
                <a:gd name="T89" fmla="*/ 222 h 234"/>
                <a:gd name="T90" fmla="*/ 146 w 162"/>
                <a:gd name="T91" fmla="*/ 210 h 234"/>
                <a:gd name="T92" fmla="*/ 146 w 162"/>
                <a:gd name="T93" fmla="*/ 21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2" h="234">
                  <a:moveTo>
                    <a:pt x="146" y="210"/>
                  </a:moveTo>
                  <a:lnTo>
                    <a:pt x="146" y="210"/>
                  </a:lnTo>
                  <a:lnTo>
                    <a:pt x="146" y="202"/>
                  </a:lnTo>
                  <a:lnTo>
                    <a:pt x="146" y="20"/>
                  </a:lnTo>
                  <a:lnTo>
                    <a:pt x="146" y="20"/>
                  </a:lnTo>
                  <a:lnTo>
                    <a:pt x="146" y="12"/>
                  </a:lnTo>
                  <a:lnTo>
                    <a:pt x="142" y="8"/>
                  </a:lnTo>
                  <a:lnTo>
                    <a:pt x="134" y="4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14" y="4"/>
                  </a:lnTo>
                  <a:lnTo>
                    <a:pt x="103" y="8"/>
                  </a:lnTo>
                  <a:lnTo>
                    <a:pt x="99" y="12"/>
                  </a:lnTo>
                  <a:lnTo>
                    <a:pt x="99" y="20"/>
                  </a:lnTo>
                  <a:lnTo>
                    <a:pt x="99" y="202"/>
                  </a:lnTo>
                  <a:lnTo>
                    <a:pt x="99" y="202"/>
                  </a:lnTo>
                  <a:lnTo>
                    <a:pt x="99" y="206"/>
                  </a:lnTo>
                  <a:lnTo>
                    <a:pt x="99" y="206"/>
                  </a:lnTo>
                  <a:lnTo>
                    <a:pt x="87" y="218"/>
                  </a:lnTo>
                  <a:lnTo>
                    <a:pt x="87" y="218"/>
                  </a:lnTo>
                  <a:lnTo>
                    <a:pt x="75" y="206"/>
                  </a:lnTo>
                  <a:lnTo>
                    <a:pt x="75" y="206"/>
                  </a:lnTo>
                  <a:lnTo>
                    <a:pt x="75" y="198"/>
                  </a:lnTo>
                  <a:lnTo>
                    <a:pt x="51" y="16"/>
                  </a:lnTo>
                  <a:lnTo>
                    <a:pt x="51" y="16"/>
                  </a:lnTo>
                  <a:lnTo>
                    <a:pt x="47" y="12"/>
                  </a:lnTo>
                  <a:lnTo>
                    <a:pt x="39" y="4"/>
                  </a:lnTo>
                  <a:lnTo>
                    <a:pt x="31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1" y="4"/>
                  </a:lnTo>
                  <a:lnTo>
                    <a:pt x="3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27" y="202"/>
                  </a:lnTo>
                  <a:lnTo>
                    <a:pt x="27" y="202"/>
                  </a:lnTo>
                  <a:lnTo>
                    <a:pt x="27" y="206"/>
                  </a:lnTo>
                  <a:lnTo>
                    <a:pt x="27" y="206"/>
                  </a:lnTo>
                  <a:lnTo>
                    <a:pt x="15" y="218"/>
                  </a:lnTo>
                  <a:lnTo>
                    <a:pt x="7" y="234"/>
                  </a:lnTo>
                  <a:lnTo>
                    <a:pt x="79" y="234"/>
                  </a:lnTo>
                  <a:lnTo>
                    <a:pt x="95" y="234"/>
                  </a:lnTo>
                  <a:lnTo>
                    <a:pt x="162" y="234"/>
                  </a:lnTo>
                  <a:lnTo>
                    <a:pt x="162" y="234"/>
                  </a:lnTo>
                  <a:lnTo>
                    <a:pt x="158" y="222"/>
                  </a:lnTo>
                  <a:lnTo>
                    <a:pt x="146" y="210"/>
                  </a:lnTo>
                  <a:lnTo>
                    <a:pt x="146" y="2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56" name="Freeform 10">
              <a:extLst>
                <a:ext uri="{FF2B5EF4-FFF2-40B4-BE49-F238E27FC236}">
                  <a16:creationId xmlns:a16="http://schemas.microsoft.com/office/drawing/2014/main" id="{9FDBCB2B-D5A4-472F-92CB-02C663876F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9" y="783"/>
              <a:ext cx="179" cy="234"/>
            </a:xfrm>
            <a:custGeom>
              <a:avLst/>
              <a:gdLst>
                <a:gd name="T0" fmla="*/ 179 w 179"/>
                <a:gd name="T1" fmla="*/ 28 h 234"/>
                <a:gd name="T2" fmla="*/ 179 w 179"/>
                <a:gd name="T3" fmla="*/ 28 h 234"/>
                <a:gd name="T4" fmla="*/ 179 w 179"/>
                <a:gd name="T5" fmla="*/ 20 h 234"/>
                <a:gd name="T6" fmla="*/ 175 w 179"/>
                <a:gd name="T7" fmla="*/ 12 h 234"/>
                <a:gd name="T8" fmla="*/ 171 w 179"/>
                <a:gd name="T9" fmla="*/ 4 h 234"/>
                <a:gd name="T10" fmla="*/ 159 w 179"/>
                <a:gd name="T11" fmla="*/ 0 h 234"/>
                <a:gd name="T12" fmla="*/ 159 w 179"/>
                <a:gd name="T13" fmla="*/ 0 h 234"/>
                <a:gd name="T14" fmla="*/ 151 w 179"/>
                <a:gd name="T15" fmla="*/ 0 h 234"/>
                <a:gd name="T16" fmla="*/ 139 w 179"/>
                <a:gd name="T17" fmla="*/ 4 h 234"/>
                <a:gd name="T18" fmla="*/ 135 w 179"/>
                <a:gd name="T19" fmla="*/ 8 h 234"/>
                <a:gd name="T20" fmla="*/ 131 w 179"/>
                <a:gd name="T21" fmla="*/ 16 h 234"/>
                <a:gd name="T22" fmla="*/ 95 w 179"/>
                <a:gd name="T23" fmla="*/ 194 h 234"/>
                <a:gd name="T24" fmla="*/ 95 w 179"/>
                <a:gd name="T25" fmla="*/ 194 h 234"/>
                <a:gd name="T26" fmla="*/ 95 w 179"/>
                <a:gd name="T27" fmla="*/ 202 h 234"/>
                <a:gd name="T28" fmla="*/ 95 w 179"/>
                <a:gd name="T29" fmla="*/ 202 h 234"/>
                <a:gd name="T30" fmla="*/ 84 w 179"/>
                <a:gd name="T31" fmla="*/ 210 h 234"/>
                <a:gd name="T32" fmla="*/ 84 w 179"/>
                <a:gd name="T33" fmla="*/ 210 h 234"/>
                <a:gd name="T34" fmla="*/ 76 w 179"/>
                <a:gd name="T35" fmla="*/ 206 h 234"/>
                <a:gd name="T36" fmla="*/ 76 w 179"/>
                <a:gd name="T37" fmla="*/ 206 h 234"/>
                <a:gd name="T38" fmla="*/ 76 w 179"/>
                <a:gd name="T39" fmla="*/ 198 h 234"/>
                <a:gd name="T40" fmla="*/ 52 w 179"/>
                <a:gd name="T41" fmla="*/ 16 h 234"/>
                <a:gd name="T42" fmla="*/ 52 w 179"/>
                <a:gd name="T43" fmla="*/ 16 h 234"/>
                <a:gd name="T44" fmla="*/ 48 w 179"/>
                <a:gd name="T45" fmla="*/ 12 h 234"/>
                <a:gd name="T46" fmla="*/ 40 w 179"/>
                <a:gd name="T47" fmla="*/ 4 h 234"/>
                <a:gd name="T48" fmla="*/ 32 w 179"/>
                <a:gd name="T49" fmla="*/ 0 h 234"/>
                <a:gd name="T50" fmla="*/ 20 w 179"/>
                <a:gd name="T51" fmla="*/ 0 h 234"/>
                <a:gd name="T52" fmla="*/ 20 w 179"/>
                <a:gd name="T53" fmla="*/ 0 h 234"/>
                <a:gd name="T54" fmla="*/ 12 w 179"/>
                <a:gd name="T55" fmla="*/ 4 h 234"/>
                <a:gd name="T56" fmla="*/ 4 w 179"/>
                <a:gd name="T57" fmla="*/ 8 h 234"/>
                <a:gd name="T58" fmla="*/ 0 w 179"/>
                <a:gd name="T59" fmla="*/ 16 h 234"/>
                <a:gd name="T60" fmla="*/ 0 w 179"/>
                <a:gd name="T61" fmla="*/ 24 h 234"/>
                <a:gd name="T62" fmla="*/ 28 w 179"/>
                <a:gd name="T63" fmla="*/ 202 h 234"/>
                <a:gd name="T64" fmla="*/ 28 w 179"/>
                <a:gd name="T65" fmla="*/ 202 h 234"/>
                <a:gd name="T66" fmla="*/ 28 w 179"/>
                <a:gd name="T67" fmla="*/ 210 h 234"/>
                <a:gd name="T68" fmla="*/ 28 w 179"/>
                <a:gd name="T69" fmla="*/ 210 h 234"/>
                <a:gd name="T70" fmla="*/ 20 w 179"/>
                <a:gd name="T71" fmla="*/ 222 h 234"/>
                <a:gd name="T72" fmla="*/ 16 w 179"/>
                <a:gd name="T73" fmla="*/ 234 h 234"/>
                <a:gd name="T74" fmla="*/ 99 w 179"/>
                <a:gd name="T75" fmla="*/ 234 h 234"/>
                <a:gd name="T76" fmla="*/ 99 w 179"/>
                <a:gd name="T77" fmla="*/ 234 h 234"/>
                <a:gd name="T78" fmla="*/ 155 w 179"/>
                <a:gd name="T79" fmla="*/ 234 h 234"/>
                <a:gd name="T80" fmla="*/ 155 w 179"/>
                <a:gd name="T81" fmla="*/ 234 h 234"/>
                <a:gd name="T82" fmla="*/ 151 w 179"/>
                <a:gd name="T83" fmla="*/ 222 h 234"/>
                <a:gd name="T84" fmla="*/ 143 w 179"/>
                <a:gd name="T85" fmla="*/ 210 h 234"/>
                <a:gd name="T86" fmla="*/ 143 w 179"/>
                <a:gd name="T87" fmla="*/ 210 h 234"/>
                <a:gd name="T88" fmla="*/ 143 w 179"/>
                <a:gd name="T89" fmla="*/ 206 h 234"/>
                <a:gd name="T90" fmla="*/ 179 w 179"/>
                <a:gd name="T91" fmla="*/ 28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9" h="234">
                  <a:moveTo>
                    <a:pt x="179" y="28"/>
                  </a:moveTo>
                  <a:lnTo>
                    <a:pt x="179" y="28"/>
                  </a:lnTo>
                  <a:lnTo>
                    <a:pt x="179" y="20"/>
                  </a:lnTo>
                  <a:lnTo>
                    <a:pt x="175" y="12"/>
                  </a:lnTo>
                  <a:lnTo>
                    <a:pt x="171" y="4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51" y="0"/>
                  </a:lnTo>
                  <a:lnTo>
                    <a:pt x="139" y="4"/>
                  </a:lnTo>
                  <a:lnTo>
                    <a:pt x="135" y="8"/>
                  </a:lnTo>
                  <a:lnTo>
                    <a:pt x="131" y="16"/>
                  </a:lnTo>
                  <a:lnTo>
                    <a:pt x="95" y="194"/>
                  </a:lnTo>
                  <a:lnTo>
                    <a:pt x="95" y="194"/>
                  </a:lnTo>
                  <a:lnTo>
                    <a:pt x="95" y="202"/>
                  </a:lnTo>
                  <a:lnTo>
                    <a:pt x="95" y="202"/>
                  </a:lnTo>
                  <a:lnTo>
                    <a:pt x="84" y="210"/>
                  </a:lnTo>
                  <a:lnTo>
                    <a:pt x="84" y="210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76" y="198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48" y="12"/>
                  </a:lnTo>
                  <a:lnTo>
                    <a:pt x="40" y="4"/>
                  </a:lnTo>
                  <a:lnTo>
                    <a:pt x="32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4"/>
                  </a:lnTo>
                  <a:lnTo>
                    <a:pt x="4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28" y="202"/>
                  </a:lnTo>
                  <a:lnTo>
                    <a:pt x="28" y="202"/>
                  </a:lnTo>
                  <a:lnTo>
                    <a:pt x="28" y="210"/>
                  </a:lnTo>
                  <a:lnTo>
                    <a:pt x="28" y="210"/>
                  </a:lnTo>
                  <a:lnTo>
                    <a:pt x="20" y="222"/>
                  </a:lnTo>
                  <a:lnTo>
                    <a:pt x="16" y="234"/>
                  </a:lnTo>
                  <a:lnTo>
                    <a:pt x="99" y="234"/>
                  </a:lnTo>
                  <a:lnTo>
                    <a:pt x="99" y="234"/>
                  </a:lnTo>
                  <a:lnTo>
                    <a:pt x="155" y="234"/>
                  </a:lnTo>
                  <a:lnTo>
                    <a:pt x="155" y="234"/>
                  </a:lnTo>
                  <a:lnTo>
                    <a:pt x="151" y="222"/>
                  </a:lnTo>
                  <a:lnTo>
                    <a:pt x="143" y="210"/>
                  </a:lnTo>
                  <a:lnTo>
                    <a:pt x="143" y="210"/>
                  </a:lnTo>
                  <a:lnTo>
                    <a:pt x="143" y="206"/>
                  </a:lnTo>
                  <a:lnTo>
                    <a:pt x="179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57" name="Freeform 11">
              <a:extLst>
                <a:ext uri="{FF2B5EF4-FFF2-40B4-BE49-F238E27FC236}">
                  <a16:creationId xmlns:a16="http://schemas.microsoft.com/office/drawing/2014/main" id="{D0C06548-3686-4713-ADC6-D8B14DB77B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3" y="791"/>
              <a:ext cx="150" cy="226"/>
            </a:xfrm>
            <a:custGeom>
              <a:avLst/>
              <a:gdLst>
                <a:gd name="T0" fmla="*/ 130 w 150"/>
                <a:gd name="T1" fmla="*/ 198 h 226"/>
                <a:gd name="T2" fmla="*/ 130 w 150"/>
                <a:gd name="T3" fmla="*/ 198 h 226"/>
                <a:gd name="T4" fmla="*/ 130 w 150"/>
                <a:gd name="T5" fmla="*/ 190 h 226"/>
                <a:gd name="T6" fmla="*/ 130 w 150"/>
                <a:gd name="T7" fmla="*/ 20 h 226"/>
                <a:gd name="T8" fmla="*/ 130 w 150"/>
                <a:gd name="T9" fmla="*/ 20 h 226"/>
                <a:gd name="T10" fmla="*/ 130 w 150"/>
                <a:gd name="T11" fmla="*/ 12 h 226"/>
                <a:gd name="T12" fmla="*/ 126 w 150"/>
                <a:gd name="T13" fmla="*/ 8 h 226"/>
                <a:gd name="T14" fmla="*/ 114 w 150"/>
                <a:gd name="T15" fmla="*/ 4 h 226"/>
                <a:gd name="T16" fmla="*/ 107 w 150"/>
                <a:gd name="T17" fmla="*/ 4 h 226"/>
                <a:gd name="T18" fmla="*/ 107 w 150"/>
                <a:gd name="T19" fmla="*/ 4 h 226"/>
                <a:gd name="T20" fmla="*/ 95 w 150"/>
                <a:gd name="T21" fmla="*/ 4 h 226"/>
                <a:gd name="T22" fmla="*/ 87 w 150"/>
                <a:gd name="T23" fmla="*/ 8 h 226"/>
                <a:gd name="T24" fmla="*/ 83 w 150"/>
                <a:gd name="T25" fmla="*/ 12 h 226"/>
                <a:gd name="T26" fmla="*/ 83 w 150"/>
                <a:gd name="T27" fmla="*/ 20 h 226"/>
                <a:gd name="T28" fmla="*/ 83 w 150"/>
                <a:gd name="T29" fmla="*/ 190 h 226"/>
                <a:gd name="T30" fmla="*/ 83 w 150"/>
                <a:gd name="T31" fmla="*/ 190 h 226"/>
                <a:gd name="T32" fmla="*/ 83 w 150"/>
                <a:gd name="T33" fmla="*/ 198 h 226"/>
                <a:gd name="T34" fmla="*/ 83 w 150"/>
                <a:gd name="T35" fmla="*/ 198 h 226"/>
                <a:gd name="T36" fmla="*/ 75 w 150"/>
                <a:gd name="T37" fmla="*/ 206 h 226"/>
                <a:gd name="T38" fmla="*/ 75 w 150"/>
                <a:gd name="T39" fmla="*/ 206 h 226"/>
                <a:gd name="T40" fmla="*/ 63 w 150"/>
                <a:gd name="T41" fmla="*/ 198 h 226"/>
                <a:gd name="T42" fmla="*/ 63 w 150"/>
                <a:gd name="T43" fmla="*/ 198 h 226"/>
                <a:gd name="T44" fmla="*/ 67 w 150"/>
                <a:gd name="T45" fmla="*/ 186 h 226"/>
                <a:gd name="T46" fmla="*/ 67 w 150"/>
                <a:gd name="T47" fmla="*/ 16 h 226"/>
                <a:gd name="T48" fmla="*/ 67 w 150"/>
                <a:gd name="T49" fmla="*/ 16 h 226"/>
                <a:gd name="T50" fmla="*/ 63 w 150"/>
                <a:gd name="T51" fmla="*/ 12 h 226"/>
                <a:gd name="T52" fmla="*/ 59 w 150"/>
                <a:gd name="T53" fmla="*/ 4 h 226"/>
                <a:gd name="T54" fmla="*/ 51 w 150"/>
                <a:gd name="T55" fmla="*/ 0 h 226"/>
                <a:gd name="T56" fmla="*/ 39 w 150"/>
                <a:gd name="T57" fmla="*/ 0 h 226"/>
                <a:gd name="T58" fmla="*/ 39 w 150"/>
                <a:gd name="T59" fmla="*/ 0 h 226"/>
                <a:gd name="T60" fmla="*/ 31 w 150"/>
                <a:gd name="T61" fmla="*/ 0 h 226"/>
                <a:gd name="T62" fmla="*/ 23 w 150"/>
                <a:gd name="T63" fmla="*/ 4 h 226"/>
                <a:gd name="T64" fmla="*/ 19 w 150"/>
                <a:gd name="T65" fmla="*/ 12 h 226"/>
                <a:gd name="T66" fmla="*/ 15 w 150"/>
                <a:gd name="T67" fmla="*/ 16 h 226"/>
                <a:gd name="T68" fmla="*/ 15 w 150"/>
                <a:gd name="T69" fmla="*/ 186 h 226"/>
                <a:gd name="T70" fmla="*/ 15 w 150"/>
                <a:gd name="T71" fmla="*/ 186 h 226"/>
                <a:gd name="T72" fmla="*/ 19 w 150"/>
                <a:gd name="T73" fmla="*/ 198 h 226"/>
                <a:gd name="T74" fmla="*/ 19 w 150"/>
                <a:gd name="T75" fmla="*/ 198 h 226"/>
                <a:gd name="T76" fmla="*/ 7 w 150"/>
                <a:gd name="T77" fmla="*/ 210 h 226"/>
                <a:gd name="T78" fmla="*/ 0 w 150"/>
                <a:gd name="T79" fmla="*/ 226 h 226"/>
                <a:gd name="T80" fmla="*/ 63 w 150"/>
                <a:gd name="T81" fmla="*/ 226 h 226"/>
                <a:gd name="T82" fmla="*/ 83 w 150"/>
                <a:gd name="T83" fmla="*/ 226 h 226"/>
                <a:gd name="T84" fmla="*/ 150 w 150"/>
                <a:gd name="T85" fmla="*/ 226 h 226"/>
                <a:gd name="T86" fmla="*/ 150 w 150"/>
                <a:gd name="T87" fmla="*/ 226 h 226"/>
                <a:gd name="T88" fmla="*/ 142 w 150"/>
                <a:gd name="T89" fmla="*/ 210 h 226"/>
                <a:gd name="T90" fmla="*/ 130 w 150"/>
                <a:gd name="T91" fmla="*/ 198 h 226"/>
                <a:gd name="T92" fmla="*/ 130 w 150"/>
                <a:gd name="T93" fmla="*/ 19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0" h="226">
                  <a:moveTo>
                    <a:pt x="130" y="198"/>
                  </a:moveTo>
                  <a:lnTo>
                    <a:pt x="130" y="198"/>
                  </a:lnTo>
                  <a:lnTo>
                    <a:pt x="130" y="190"/>
                  </a:lnTo>
                  <a:lnTo>
                    <a:pt x="130" y="20"/>
                  </a:lnTo>
                  <a:lnTo>
                    <a:pt x="130" y="20"/>
                  </a:lnTo>
                  <a:lnTo>
                    <a:pt x="130" y="12"/>
                  </a:lnTo>
                  <a:lnTo>
                    <a:pt x="126" y="8"/>
                  </a:lnTo>
                  <a:lnTo>
                    <a:pt x="114" y="4"/>
                  </a:lnTo>
                  <a:lnTo>
                    <a:pt x="107" y="4"/>
                  </a:lnTo>
                  <a:lnTo>
                    <a:pt x="107" y="4"/>
                  </a:lnTo>
                  <a:lnTo>
                    <a:pt x="95" y="4"/>
                  </a:lnTo>
                  <a:lnTo>
                    <a:pt x="87" y="8"/>
                  </a:lnTo>
                  <a:lnTo>
                    <a:pt x="83" y="12"/>
                  </a:lnTo>
                  <a:lnTo>
                    <a:pt x="83" y="20"/>
                  </a:lnTo>
                  <a:lnTo>
                    <a:pt x="83" y="190"/>
                  </a:lnTo>
                  <a:lnTo>
                    <a:pt x="83" y="190"/>
                  </a:lnTo>
                  <a:lnTo>
                    <a:pt x="83" y="198"/>
                  </a:lnTo>
                  <a:lnTo>
                    <a:pt x="83" y="198"/>
                  </a:lnTo>
                  <a:lnTo>
                    <a:pt x="75" y="206"/>
                  </a:lnTo>
                  <a:lnTo>
                    <a:pt x="75" y="206"/>
                  </a:lnTo>
                  <a:lnTo>
                    <a:pt x="63" y="198"/>
                  </a:lnTo>
                  <a:lnTo>
                    <a:pt x="63" y="198"/>
                  </a:lnTo>
                  <a:lnTo>
                    <a:pt x="67" y="186"/>
                  </a:lnTo>
                  <a:lnTo>
                    <a:pt x="67" y="16"/>
                  </a:lnTo>
                  <a:lnTo>
                    <a:pt x="67" y="16"/>
                  </a:lnTo>
                  <a:lnTo>
                    <a:pt x="63" y="12"/>
                  </a:lnTo>
                  <a:lnTo>
                    <a:pt x="59" y="4"/>
                  </a:lnTo>
                  <a:lnTo>
                    <a:pt x="51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1" y="0"/>
                  </a:lnTo>
                  <a:lnTo>
                    <a:pt x="23" y="4"/>
                  </a:lnTo>
                  <a:lnTo>
                    <a:pt x="19" y="12"/>
                  </a:lnTo>
                  <a:lnTo>
                    <a:pt x="15" y="16"/>
                  </a:lnTo>
                  <a:lnTo>
                    <a:pt x="15" y="186"/>
                  </a:lnTo>
                  <a:lnTo>
                    <a:pt x="15" y="186"/>
                  </a:lnTo>
                  <a:lnTo>
                    <a:pt x="19" y="198"/>
                  </a:lnTo>
                  <a:lnTo>
                    <a:pt x="19" y="198"/>
                  </a:lnTo>
                  <a:lnTo>
                    <a:pt x="7" y="210"/>
                  </a:lnTo>
                  <a:lnTo>
                    <a:pt x="0" y="226"/>
                  </a:lnTo>
                  <a:lnTo>
                    <a:pt x="63" y="226"/>
                  </a:lnTo>
                  <a:lnTo>
                    <a:pt x="83" y="226"/>
                  </a:lnTo>
                  <a:lnTo>
                    <a:pt x="150" y="226"/>
                  </a:lnTo>
                  <a:lnTo>
                    <a:pt x="150" y="226"/>
                  </a:lnTo>
                  <a:lnTo>
                    <a:pt x="142" y="210"/>
                  </a:lnTo>
                  <a:lnTo>
                    <a:pt x="130" y="198"/>
                  </a:lnTo>
                  <a:lnTo>
                    <a:pt x="130" y="1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58" name="Freeform 12">
              <a:extLst>
                <a:ext uri="{FF2B5EF4-FFF2-40B4-BE49-F238E27FC236}">
                  <a16:creationId xmlns:a16="http://schemas.microsoft.com/office/drawing/2014/main" id="{D340F485-063F-45BB-B029-A55983A12784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0" y="585"/>
              <a:ext cx="190" cy="432"/>
            </a:xfrm>
            <a:custGeom>
              <a:avLst/>
              <a:gdLst>
                <a:gd name="T0" fmla="*/ 170 w 190"/>
                <a:gd name="T1" fmla="*/ 262 h 432"/>
                <a:gd name="T2" fmla="*/ 24 w 190"/>
                <a:gd name="T3" fmla="*/ 262 h 432"/>
                <a:gd name="T4" fmla="*/ 24 w 190"/>
                <a:gd name="T5" fmla="*/ 0 h 432"/>
                <a:gd name="T6" fmla="*/ 0 w 190"/>
                <a:gd name="T7" fmla="*/ 0 h 432"/>
                <a:gd name="T8" fmla="*/ 0 w 190"/>
                <a:gd name="T9" fmla="*/ 262 h 432"/>
                <a:gd name="T10" fmla="*/ 0 w 190"/>
                <a:gd name="T11" fmla="*/ 277 h 432"/>
                <a:gd name="T12" fmla="*/ 0 w 190"/>
                <a:gd name="T13" fmla="*/ 432 h 432"/>
                <a:gd name="T14" fmla="*/ 24 w 190"/>
                <a:gd name="T15" fmla="*/ 432 h 432"/>
                <a:gd name="T16" fmla="*/ 24 w 190"/>
                <a:gd name="T17" fmla="*/ 277 h 432"/>
                <a:gd name="T18" fmla="*/ 24 w 190"/>
                <a:gd name="T19" fmla="*/ 277 h 432"/>
                <a:gd name="T20" fmla="*/ 170 w 190"/>
                <a:gd name="T21" fmla="*/ 277 h 432"/>
                <a:gd name="T22" fmla="*/ 170 w 190"/>
                <a:gd name="T23" fmla="*/ 432 h 432"/>
                <a:gd name="T24" fmla="*/ 190 w 190"/>
                <a:gd name="T25" fmla="*/ 432 h 432"/>
                <a:gd name="T26" fmla="*/ 190 w 190"/>
                <a:gd name="T27" fmla="*/ 277 h 432"/>
                <a:gd name="T28" fmla="*/ 190 w 190"/>
                <a:gd name="T29" fmla="*/ 262 h 432"/>
                <a:gd name="T30" fmla="*/ 170 w 190"/>
                <a:gd name="T31" fmla="*/ 262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0" h="432">
                  <a:moveTo>
                    <a:pt x="170" y="262"/>
                  </a:moveTo>
                  <a:lnTo>
                    <a:pt x="24" y="262"/>
                  </a:lnTo>
                  <a:lnTo>
                    <a:pt x="24" y="0"/>
                  </a:lnTo>
                  <a:lnTo>
                    <a:pt x="0" y="0"/>
                  </a:lnTo>
                  <a:lnTo>
                    <a:pt x="0" y="262"/>
                  </a:lnTo>
                  <a:lnTo>
                    <a:pt x="0" y="277"/>
                  </a:lnTo>
                  <a:lnTo>
                    <a:pt x="0" y="432"/>
                  </a:lnTo>
                  <a:lnTo>
                    <a:pt x="24" y="432"/>
                  </a:lnTo>
                  <a:lnTo>
                    <a:pt x="24" y="277"/>
                  </a:lnTo>
                  <a:lnTo>
                    <a:pt x="24" y="277"/>
                  </a:lnTo>
                  <a:lnTo>
                    <a:pt x="170" y="277"/>
                  </a:lnTo>
                  <a:lnTo>
                    <a:pt x="170" y="432"/>
                  </a:lnTo>
                  <a:lnTo>
                    <a:pt x="190" y="432"/>
                  </a:lnTo>
                  <a:lnTo>
                    <a:pt x="190" y="277"/>
                  </a:lnTo>
                  <a:lnTo>
                    <a:pt x="190" y="262"/>
                  </a:lnTo>
                  <a:lnTo>
                    <a:pt x="170" y="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59" name="Freeform 13">
              <a:extLst>
                <a:ext uri="{FF2B5EF4-FFF2-40B4-BE49-F238E27FC236}">
                  <a16:creationId xmlns:a16="http://schemas.microsoft.com/office/drawing/2014/main" id="{CCB8CB1B-4EDC-43C7-BDFC-40F3FD546C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2" y="482"/>
              <a:ext cx="99" cy="99"/>
            </a:xfrm>
            <a:custGeom>
              <a:avLst/>
              <a:gdLst>
                <a:gd name="T0" fmla="*/ 48 w 99"/>
                <a:gd name="T1" fmla="*/ 0 h 99"/>
                <a:gd name="T2" fmla="*/ 48 w 99"/>
                <a:gd name="T3" fmla="*/ 0 h 99"/>
                <a:gd name="T4" fmla="*/ 68 w 99"/>
                <a:gd name="T5" fmla="*/ 4 h 99"/>
                <a:gd name="T6" fmla="*/ 83 w 99"/>
                <a:gd name="T7" fmla="*/ 16 h 99"/>
                <a:gd name="T8" fmla="*/ 95 w 99"/>
                <a:gd name="T9" fmla="*/ 32 h 99"/>
                <a:gd name="T10" fmla="*/ 99 w 99"/>
                <a:gd name="T11" fmla="*/ 47 h 99"/>
                <a:gd name="T12" fmla="*/ 99 w 99"/>
                <a:gd name="T13" fmla="*/ 47 h 99"/>
                <a:gd name="T14" fmla="*/ 95 w 99"/>
                <a:gd name="T15" fmla="*/ 67 h 99"/>
                <a:gd name="T16" fmla="*/ 83 w 99"/>
                <a:gd name="T17" fmla="*/ 83 h 99"/>
                <a:gd name="T18" fmla="*/ 68 w 99"/>
                <a:gd name="T19" fmla="*/ 95 h 99"/>
                <a:gd name="T20" fmla="*/ 48 w 99"/>
                <a:gd name="T21" fmla="*/ 99 h 99"/>
                <a:gd name="T22" fmla="*/ 48 w 99"/>
                <a:gd name="T23" fmla="*/ 99 h 99"/>
                <a:gd name="T24" fmla="*/ 32 w 99"/>
                <a:gd name="T25" fmla="*/ 95 h 99"/>
                <a:gd name="T26" fmla="*/ 16 w 99"/>
                <a:gd name="T27" fmla="*/ 83 h 99"/>
                <a:gd name="T28" fmla="*/ 4 w 99"/>
                <a:gd name="T29" fmla="*/ 67 h 99"/>
                <a:gd name="T30" fmla="*/ 0 w 99"/>
                <a:gd name="T31" fmla="*/ 47 h 99"/>
                <a:gd name="T32" fmla="*/ 0 w 99"/>
                <a:gd name="T33" fmla="*/ 47 h 99"/>
                <a:gd name="T34" fmla="*/ 4 w 99"/>
                <a:gd name="T35" fmla="*/ 32 h 99"/>
                <a:gd name="T36" fmla="*/ 16 w 99"/>
                <a:gd name="T37" fmla="*/ 16 h 99"/>
                <a:gd name="T38" fmla="*/ 32 w 99"/>
                <a:gd name="T39" fmla="*/ 4 h 99"/>
                <a:gd name="T40" fmla="*/ 48 w 99"/>
                <a:gd name="T41" fmla="*/ 0 h 99"/>
                <a:gd name="T42" fmla="*/ 48 w 99"/>
                <a:gd name="T43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9" h="99">
                  <a:moveTo>
                    <a:pt x="48" y="0"/>
                  </a:moveTo>
                  <a:lnTo>
                    <a:pt x="48" y="0"/>
                  </a:lnTo>
                  <a:lnTo>
                    <a:pt x="68" y="4"/>
                  </a:lnTo>
                  <a:lnTo>
                    <a:pt x="83" y="16"/>
                  </a:lnTo>
                  <a:lnTo>
                    <a:pt x="95" y="32"/>
                  </a:lnTo>
                  <a:lnTo>
                    <a:pt x="99" y="47"/>
                  </a:lnTo>
                  <a:lnTo>
                    <a:pt x="99" y="47"/>
                  </a:lnTo>
                  <a:lnTo>
                    <a:pt x="95" y="67"/>
                  </a:lnTo>
                  <a:lnTo>
                    <a:pt x="83" y="83"/>
                  </a:lnTo>
                  <a:lnTo>
                    <a:pt x="68" y="95"/>
                  </a:lnTo>
                  <a:lnTo>
                    <a:pt x="48" y="99"/>
                  </a:lnTo>
                  <a:lnTo>
                    <a:pt x="48" y="99"/>
                  </a:lnTo>
                  <a:lnTo>
                    <a:pt x="32" y="95"/>
                  </a:lnTo>
                  <a:lnTo>
                    <a:pt x="16" y="83"/>
                  </a:lnTo>
                  <a:lnTo>
                    <a:pt x="4" y="67"/>
                  </a:lnTo>
                  <a:lnTo>
                    <a:pt x="0" y="47"/>
                  </a:lnTo>
                  <a:lnTo>
                    <a:pt x="0" y="47"/>
                  </a:lnTo>
                  <a:lnTo>
                    <a:pt x="4" y="32"/>
                  </a:lnTo>
                  <a:lnTo>
                    <a:pt x="16" y="16"/>
                  </a:lnTo>
                  <a:lnTo>
                    <a:pt x="32" y="4"/>
                  </a:lnTo>
                  <a:lnTo>
                    <a:pt x="48" y="0"/>
                  </a:lnTo>
                  <a:lnTo>
                    <a:pt x="4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60" name="Freeform 14">
              <a:extLst>
                <a:ext uri="{FF2B5EF4-FFF2-40B4-BE49-F238E27FC236}">
                  <a16:creationId xmlns:a16="http://schemas.microsoft.com/office/drawing/2014/main" id="{20C63BC8-FA61-4423-A1E8-88C468A630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5" y="585"/>
              <a:ext cx="190" cy="432"/>
            </a:xfrm>
            <a:custGeom>
              <a:avLst/>
              <a:gdLst>
                <a:gd name="T0" fmla="*/ 20 w 190"/>
                <a:gd name="T1" fmla="*/ 262 h 432"/>
                <a:gd name="T2" fmla="*/ 166 w 190"/>
                <a:gd name="T3" fmla="*/ 262 h 432"/>
                <a:gd name="T4" fmla="*/ 166 w 190"/>
                <a:gd name="T5" fmla="*/ 0 h 432"/>
                <a:gd name="T6" fmla="*/ 190 w 190"/>
                <a:gd name="T7" fmla="*/ 0 h 432"/>
                <a:gd name="T8" fmla="*/ 190 w 190"/>
                <a:gd name="T9" fmla="*/ 262 h 432"/>
                <a:gd name="T10" fmla="*/ 190 w 190"/>
                <a:gd name="T11" fmla="*/ 277 h 432"/>
                <a:gd name="T12" fmla="*/ 190 w 190"/>
                <a:gd name="T13" fmla="*/ 432 h 432"/>
                <a:gd name="T14" fmla="*/ 166 w 190"/>
                <a:gd name="T15" fmla="*/ 432 h 432"/>
                <a:gd name="T16" fmla="*/ 166 w 190"/>
                <a:gd name="T17" fmla="*/ 277 h 432"/>
                <a:gd name="T18" fmla="*/ 166 w 190"/>
                <a:gd name="T19" fmla="*/ 277 h 432"/>
                <a:gd name="T20" fmla="*/ 20 w 190"/>
                <a:gd name="T21" fmla="*/ 277 h 432"/>
                <a:gd name="T22" fmla="*/ 20 w 190"/>
                <a:gd name="T23" fmla="*/ 432 h 432"/>
                <a:gd name="T24" fmla="*/ 0 w 190"/>
                <a:gd name="T25" fmla="*/ 432 h 432"/>
                <a:gd name="T26" fmla="*/ 0 w 190"/>
                <a:gd name="T27" fmla="*/ 277 h 432"/>
                <a:gd name="T28" fmla="*/ 0 w 190"/>
                <a:gd name="T29" fmla="*/ 262 h 432"/>
                <a:gd name="T30" fmla="*/ 20 w 190"/>
                <a:gd name="T31" fmla="*/ 262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0" h="432">
                  <a:moveTo>
                    <a:pt x="20" y="262"/>
                  </a:moveTo>
                  <a:lnTo>
                    <a:pt x="166" y="262"/>
                  </a:lnTo>
                  <a:lnTo>
                    <a:pt x="166" y="0"/>
                  </a:lnTo>
                  <a:lnTo>
                    <a:pt x="190" y="0"/>
                  </a:lnTo>
                  <a:lnTo>
                    <a:pt x="190" y="262"/>
                  </a:lnTo>
                  <a:lnTo>
                    <a:pt x="190" y="277"/>
                  </a:lnTo>
                  <a:lnTo>
                    <a:pt x="190" y="432"/>
                  </a:lnTo>
                  <a:lnTo>
                    <a:pt x="166" y="432"/>
                  </a:lnTo>
                  <a:lnTo>
                    <a:pt x="166" y="277"/>
                  </a:lnTo>
                  <a:lnTo>
                    <a:pt x="166" y="277"/>
                  </a:lnTo>
                  <a:lnTo>
                    <a:pt x="20" y="277"/>
                  </a:lnTo>
                  <a:lnTo>
                    <a:pt x="20" y="432"/>
                  </a:lnTo>
                  <a:lnTo>
                    <a:pt x="0" y="432"/>
                  </a:lnTo>
                  <a:lnTo>
                    <a:pt x="0" y="277"/>
                  </a:lnTo>
                  <a:lnTo>
                    <a:pt x="0" y="262"/>
                  </a:lnTo>
                  <a:lnTo>
                    <a:pt x="20" y="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  <p:sp>
          <p:nvSpPr>
            <p:cNvPr id="61" name="Freeform 15">
              <a:extLst>
                <a:ext uri="{FF2B5EF4-FFF2-40B4-BE49-F238E27FC236}">
                  <a16:creationId xmlns:a16="http://schemas.microsoft.com/office/drawing/2014/main" id="{AA84C452-AAB8-4369-964C-745D5C51BA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92" y="585"/>
              <a:ext cx="1525" cy="432"/>
            </a:xfrm>
            <a:custGeom>
              <a:avLst/>
              <a:gdLst>
                <a:gd name="T0" fmla="*/ 1442 w 1525"/>
                <a:gd name="T1" fmla="*/ 24 h 432"/>
                <a:gd name="T2" fmla="*/ 1406 w 1525"/>
                <a:gd name="T3" fmla="*/ 79 h 432"/>
                <a:gd name="T4" fmla="*/ 1398 w 1525"/>
                <a:gd name="T5" fmla="*/ 95 h 432"/>
                <a:gd name="T6" fmla="*/ 1410 w 1525"/>
                <a:gd name="T7" fmla="*/ 127 h 432"/>
                <a:gd name="T8" fmla="*/ 1406 w 1525"/>
                <a:gd name="T9" fmla="*/ 202 h 432"/>
                <a:gd name="T10" fmla="*/ 1351 w 1525"/>
                <a:gd name="T11" fmla="*/ 186 h 432"/>
                <a:gd name="T12" fmla="*/ 1137 w 1525"/>
                <a:gd name="T13" fmla="*/ 63 h 432"/>
                <a:gd name="T14" fmla="*/ 1070 w 1525"/>
                <a:gd name="T15" fmla="*/ 24 h 432"/>
                <a:gd name="T16" fmla="*/ 982 w 1525"/>
                <a:gd name="T17" fmla="*/ 28 h 432"/>
                <a:gd name="T18" fmla="*/ 955 w 1525"/>
                <a:gd name="T19" fmla="*/ 75 h 432"/>
                <a:gd name="T20" fmla="*/ 871 w 1525"/>
                <a:gd name="T21" fmla="*/ 131 h 432"/>
                <a:gd name="T22" fmla="*/ 852 w 1525"/>
                <a:gd name="T23" fmla="*/ 44 h 432"/>
                <a:gd name="T24" fmla="*/ 768 w 1525"/>
                <a:gd name="T25" fmla="*/ 52 h 432"/>
                <a:gd name="T26" fmla="*/ 705 w 1525"/>
                <a:gd name="T27" fmla="*/ 16 h 432"/>
                <a:gd name="T28" fmla="*/ 673 w 1525"/>
                <a:gd name="T29" fmla="*/ 48 h 432"/>
                <a:gd name="T30" fmla="*/ 642 w 1525"/>
                <a:gd name="T31" fmla="*/ 95 h 432"/>
                <a:gd name="T32" fmla="*/ 626 w 1525"/>
                <a:gd name="T33" fmla="*/ 131 h 432"/>
                <a:gd name="T34" fmla="*/ 499 w 1525"/>
                <a:gd name="T35" fmla="*/ 63 h 432"/>
                <a:gd name="T36" fmla="*/ 432 w 1525"/>
                <a:gd name="T37" fmla="*/ 16 h 432"/>
                <a:gd name="T38" fmla="*/ 376 w 1525"/>
                <a:gd name="T39" fmla="*/ 16 h 432"/>
                <a:gd name="T40" fmla="*/ 321 w 1525"/>
                <a:gd name="T41" fmla="*/ 52 h 432"/>
                <a:gd name="T42" fmla="*/ 317 w 1525"/>
                <a:gd name="T43" fmla="*/ 115 h 432"/>
                <a:gd name="T44" fmla="*/ 285 w 1525"/>
                <a:gd name="T45" fmla="*/ 131 h 432"/>
                <a:gd name="T46" fmla="*/ 249 w 1525"/>
                <a:gd name="T47" fmla="*/ 107 h 432"/>
                <a:gd name="T48" fmla="*/ 182 w 1525"/>
                <a:gd name="T49" fmla="*/ 111 h 432"/>
                <a:gd name="T50" fmla="*/ 119 w 1525"/>
                <a:gd name="T51" fmla="*/ 75 h 432"/>
                <a:gd name="T52" fmla="*/ 35 w 1525"/>
                <a:gd name="T53" fmla="*/ 0 h 432"/>
                <a:gd name="T54" fmla="*/ 16 w 1525"/>
                <a:gd name="T55" fmla="*/ 83 h 432"/>
                <a:gd name="T56" fmla="*/ 8 w 1525"/>
                <a:gd name="T57" fmla="*/ 190 h 432"/>
                <a:gd name="T58" fmla="*/ 162 w 1525"/>
                <a:gd name="T59" fmla="*/ 250 h 432"/>
                <a:gd name="T60" fmla="*/ 178 w 1525"/>
                <a:gd name="T61" fmla="*/ 262 h 432"/>
                <a:gd name="T62" fmla="*/ 174 w 1525"/>
                <a:gd name="T63" fmla="*/ 349 h 432"/>
                <a:gd name="T64" fmla="*/ 170 w 1525"/>
                <a:gd name="T65" fmla="*/ 424 h 432"/>
                <a:gd name="T66" fmla="*/ 186 w 1525"/>
                <a:gd name="T67" fmla="*/ 432 h 432"/>
                <a:gd name="T68" fmla="*/ 1299 w 1525"/>
                <a:gd name="T69" fmla="*/ 186 h 432"/>
                <a:gd name="T70" fmla="*/ 1288 w 1525"/>
                <a:gd name="T71" fmla="*/ 210 h 432"/>
                <a:gd name="T72" fmla="*/ 1299 w 1525"/>
                <a:gd name="T73" fmla="*/ 396 h 432"/>
                <a:gd name="T74" fmla="*/ 1264 w 1525"/>
                <a:gd name="T75" fmla="*/ 412 h 432"/>
                <a:gd name="T76" fmla="*/ 1256 w 1525"/>
                <a:gd name="T77" fmla="*/ 432 h 432"/>
                <a:gd name="T78" fmla="*/ 1505 w 1525"/>
                <a:gd name="T79" fmla="*/ 250 h 432"/>
                <a:gd name="T80" fmla="*/ 1509 w 1525"/>
                <a:gd name="T81" fmla="*/ 174 h 432"/>
                <a:gd name="T82" fmla="*/ 1525 w 1525"/>
                <a:gd name="T83" fmla="*/ 36 h 432"/>
                <a:gd name="T84" fmla="*/ 202 w 1525"/>
                <a:gd name="T85" fmla="*/ 210 h 432"/>
                <a:gd name="T86" fmla="*/ 103 w 1525"/>
                <a:gd name="T87" fmla="*/ 178 h 432"/>
                <a:gd name="T88" fmla="*/ 107 w 1525"/>
                <a:gd name="T89" fmla="*/ 119 h 432"/>
                <a:gd name="T90" fmla="*/ 198 w 1525"/>
                <a:gd name="T91" fmla="*/ 135 h 432"/>
                <a:gd name="T92" fmla="*/ 741 w 1525"/>
                <a:gd name="T93" fmla="*/ 131 h 432"/>
                <a:gd name="T94" fmla="*/ 745 w 1525"/>
                <a:gd name="T95" fmla="*/ 87 h 432"/>
                <a:gd name="T96" fmla="*/ 745 w 1525"/>
                <a:gd name="T97" fmla="*/ 52 h 432"/>
                <a:gd name="T98" fmla="*/ 761 w 1525"/>
                <a:gd name="T99" fmla="*/ 48 h 432"/>
                <a:gd name="T100" fmla="*/ 761 w 1525"/>
                <a:gd name="T101" fmla="*/ 67 h 432"/>
                <a:gd name="T102" fmla="*/ 772 w 1525"/>
                <a:gd name="T103" fmla="*/ 131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5" h="432">
                  <a:moveTo>
                    <a:pt x="1521" y="28"/>
                  </a:moveTo>
                  <a:lnTo>
                    <a:pt x="1509" y="0"/>
                  </a:lnTo>
                  <a:lnTo>
                    <a:pt x="1474" y="24"/>
                  </a:lnTo>
                  <a:lnTo>
                    <a:pt x="1450" y="40"/>
                  </a:lnTo>
                  <a:lnTo>
                    <a:pt x="1442" y="24"/>
                  </a:lnTo>
                  <a:lnTo>
                    <a:pt x="1434" y="40"/>
                  </a:lnTo>
                  <a:lnTo>
                    <a:pt x="1434" y="40"/>
                  </a:lnTo>
                  <a:lnTo>
                    <a:pt x="1434" y="44"/>
                  </a:lnTo>
                  <a:lnTo>
                    <a:pt x="1430" y="67"/>
                  </a:lnTo>
                  <a:lnTo>
                    <a:pt x="1406" y="79"/>
                  </a:lnTo>
                  <a:lnTo>
                    <a:pt x="1406" y="79"/>
                  </a:lnTo>
                  <a:lnTo>
                    <a:pt x="1406" y="87"/>
                  </a:lnTo>
                  <a:lnTo>
                    <a:pt x="1406" y="91"/>
                  </a:lnTo>
                  <a:lnTo>
                    <a:pt x="1398" y="95"/>
                  </a:lnTo>
                  <a:lnTo>
                    <a:pt x="1398" y="95"/>
                  </a:lnTo>
                  <a:lnTo>
                    <a:pt x="1398" y="99"/>
                  </a:lnTo>
                  <a:lnTo>
                    <a:pt x="1395" y="103"/>
                  </a:lnTo>
                  <a:lnTo>
                    <a:pt x="1398" y="119"/>
                  </a:lnTo>
                  <a:lnTo>
                    <a:pt x="1398" y="119"/>
                  </a:lnTo>
                  <a:lnTo>
                    <a:pt x="1410" y="127"/>
                  </a:lnTo>
                  <a:lnTo>
                    <a:pt x="1414" y="131"/>
                  </a:lnTo>
                  <a:lnTo>
                    <a:pt x="1418" y="127"/>
                  </a:lnTo>
                  <a:lnTo>
                    <a:pt x="1426" y="123"/>
                  </a:lnTo>
                  <a:lnTo>
                    <a:pt x="1418" y="174"/>
                  </a:lnTo>
                  <a:lnTo>
                    <a:pt x="1406" y="202"/>
                  </a:lnTo>
                  <a:lnTo>
                    <a:pt x="1406" y="202"/>
                  </a:lnTo>
                  <a:lnTo>
                    <a:pt x="1359" y="202"/>
                  </a:lnTo>
                  <a:lnTo>
                    <a:pt x="1359" y="202"/>
                  </a:lnTo>
                  <a:lnTo>
                    <a:pt x="1351" y="202"/>
                  </a:lnTo>
                  <a:lnTo>
                    <a:pt x="1351" y="186"/>
                  </a:lnTo>
                  <a:lnTo>
                    <a:pt x="1351" y="131"/>
                  </a:lnTo>
                  <a:lnTo>
                    <a:pt x="1157" y="131"/>
                  </a:lnTo>
                  <a:lnTo>
                    <a:pt x="1157" y="131"/>
                  </a:lnTo>
                  <a:lnTo>
                    <a:pt x="1149" y="99"/>
                  </a:lnTo>
                  <a:lnTo>
                    <a:pt x="1137" y="63"/>
                  </a:lnTo>
                  <a:lnTo>
                    <a:pt x="1129" y="52"/>
                  </a:lnTo>
                  <a:lnTo>
                    <a:pt x="1117" y="36"/>
                  </a:lnTo>
                  <a:lnTo>
                    <a:pt x="1105" y="28"/>
                  </a:lnTo>
                  <a:lnTo>
                    <a:pt x="1093" y="24"/>
                  </a:lnTo>
                  <a:lnTo>
                    <a:pt x="1070" y="24"/>
                  </a:lnTo>
                  <a:lnTo>
                    <a:pt x="1046" y="71"/>
                  </a:lnTo>
                  <a:lnTo>
                    <a:pt x="1018" y="24"/>
                  </a:lnTo>
                  <a:lnTo>
                    <a:pt x="994" y="24"/>
                  </a:lnTo>
                  <a:lnTo>
                    <a:pt x="994" y="24"/>
                  </a:lnTo>
                  <a:lnTo>
                    <a:pt x="982" y="28"/>
                  </a:lnTo>
                  <a:lnTo>
                    <a:pt x="971" y="36"/>
                  </a:lnTo>
                  <a:lnTo>
                    <a:pt x="959" y="59"/>
                  </a:lnTo>
                  <a:lnTo>
                    <a:pt x="959" y="59"/>
                  </a:lnTo>
                  <a:lnTo>
                    <a:pt x="955" y="75"/>
                  </a:lnTo>
                  <a:lnTo>
                    <a:pt x="955" y="75"/>
                  </a:lnTo>
                  <a:lnTo>
                    <a:pt x="947" y="99"/>
                  </a:lnTo>
                  <a:lnTo>
                    <a:pt x="943" y="123"/>
                  </a:lnTo>
                  <a:lnTo>
                    <a:pt x="943" y="123"/>
                  </a:lnTo>
                  <a:lnTo>
                    <a:pt x="943" y="131"/>
                  </a:lnTo>
                  <a:lnTo>
                    <a:pt x="871" y="131"/>
                  </a:lnTo>
                  <a:lnTo>
                    <a:pt x="871" y="131"/>
                  </a:lnTo>
                  <a:lnTo>
                    <a:pt x="871" y="131"/>
                  </a:lnTo>
                  <a:lnTo>
                    <a:pt x="867" y="99"/>
                  </a:lnTo>
                  <a:lnTo>
                    <a:pt x="860" y="59"/>
                  </a:lnTo>
                  <a:lnTo>
                    <a:pt x="852" y="44"/>
                  </a:lnTo>
                  <a:lnTo>
                    <a:pt x="844" y="28"/>
                  </a:lnTo>
                  <a:lnTo>
                    <a:pt x="832" y="20"/>
                  </a:lnTo>
                  <a:lnTo>
                    <a:pt x="820" y="16"/>
                  </a:lnTo>
                  <a:lnTo>
                    <a:pt x="784" y="16"/>
                  </a:lnTo>
                  <a:lnTo>
                    <a:pt x="768" y="52"/>
                  </a:lnTo>
                  <a:lnTo>
                    <a:pt x="757" y="32"/>
                  </a:lnTo>
                  <a:lnTo>
                    <a:pt x="741" y="48"/>
                  </a:lnTo>
                  <a:lnTo>
                    <a:pt x="733" y="16"/>
                  </a:lnTo>
                  <a:lnTo>
                    <a:pt x="733" y="16"/>
                  </a:lnTo>
                  <a:lnTo>
                    <a:pt x="705" y="16"/>
                  </a:lnTo>
                  <a:lnTo>
                    <a:pt x="705" y="16"/>
                  </a:lnTo>
                  <a:lnTo>
                    <a:pt x="693" y="20"/>
                  </a:lnTo>
                  <a:lnTo>
                    <a:pt x="685" y="28"/>
                  </a:lnTo>
                  <a:lnTo>
                    <a:pt x="673" y="48"/>
                  </a:lnTo>
                  <a:lnTo>
                    <a:pt x="673" y="48"/>
                  </a:lnTo>
                  <a:lnTo>
                    <a:pt x="669" y="59"/>
                  </a:lnTo>
                  <a:lnTo>
                    <a:pt x="661" y="67"/>
                  </a:lnTo>
                  <a:lnTo>
                    <a:pt x="661" y="67"/>
                  </a:lnTo>
                  <a:lnTo>
                    <a:pt x="654" y="79"/>
                  </a:lnTo>
                  <a:lnTo>
                    <a:pt x="642" y="95"/>
                  </a:lnTo>
                  <a:lnTo>
                    <a:pt x="626" y="107"/>
                  </a:lnTo>
                  <a:lnTo>
                    <a:pt x="622" y="115"/>
                  </a:lnTo>
                  <a:lnTo>
                    <a:pt x="622" y="119"/>
                  </a:lnTo>
                  <a:lnTo>
                    <a:pt x="622" y="119"/>
                  </a:lnTo>
                  <a:lnTo>
                    <a:pt x="626" y="131"/>
                  </a:lnTo>
                  <a:lnTo>
                    <a:pt x="519" y="131"/>
                  </a:lnTo>
                  <a:lnTo>
                    <a:pt x="519" y="131"/>
                  </a:lnTo>
                  <a:lnTo>
                    <a:pt x="519" y="131"/>
                  </a:lnTo>
                  <a:lnTo>
                    <a:pt x="515" y="99"/>
                  </a:lnTo>
                  <a:lnTo>
                    <a:pt x="499" y="63"/>
                  </a:lnTo>
                  <a:lnTo>
                    <a:pt x="491" y="44"/>
                  </a:lnTo>
                  <a:lnTo>
                    <a:pt x="479" y="32"/>
                  </a:lnTo>
                  <a:lnTo>
                    <a:pt x="467" y="20"/>
                  </a:lnTo>
                  <a:lnTo>
                    <a:pt x="455" y="16"/>
                  </a:lnTo>
                  <a:lnTo>
                    <a:pt x="432" y="16"/>
                  </a:lnTo>
                  <a:lnTo>
                    <a:pt x="420" y="44"/>
                  </a:lnTo>
                  <a:lnTo>
                    <a:pt x="404" y="32"/>
                  </a:lnTo>
                  <a:lnTo>
                    <a:pt x="380" y="44"/>
                  </a:lnTo>
                  <a:lnTo>
                    <a:pt x="376" y="16"/>
                  </a:lnTo>
                  <a:lnTo>
                    <a:pt x="376" y="16"/>
                  </a:lnTo>
                  <a:lnTo>
                    <a:pt x="356" y="16"/>
                  </a:lnTo>
                  <a:lnTo>
                    <a:pt x="356" y="16"/>
                  </a:lnTo>
                  <a:lnTo>
                    <a:pt x="344" y="20"/>
                  </a:lnTo>
                  <a:lnTo>
                    <a:pt x="333" y="28"/>
                  </a:lnTo>
                  <a:lnTo>
                    <a:pt x="321" y="52"/>
                  </a:lnTo>
                  <a:lnTo>
                    <a:pt x="321" y="52"/>
                  </a:lnTo>
                  <a:lnTo>
                    <a:pt x="313" y="67"/>
                  </a:lnTo>
                  <a:lnTo>
                    <a:pt x="313" y="67"/>
                  </a:lnTo>
                  <a:lnTo>
                    <a:pt x="313" y="91"/>
                  </a:lnTo>
                  <a:lnTo>
                    <a:pt x="317" y="115"/>
                  </a:lnTo>
                  <a:lnTo>
                    <a:pt x="317" y="115"/>
                  </a:lnTo>
                  <a:lnTo>
                    <a:pt x="313" y="131"/>
                  </a:lnTo>
                  <a:lnTo>
                    <a:pt x="261" y="131"/>
                  </a:lnTo>
                  <a:lnTo>
                    <a:pt x="261" y="131"/>
                  </a:lnTo>
                  <a:lnTo>
                    <a:pt x="285" y="131"/>
                  </a:lnTo>
                  <a:lnTo>
                    <a:pt x="289" y="131"/>
                  </a:lnTo>
                  <a:lnTo>
                    <a:pt x="269" y="115"/>
                  </a:lnTo>
                  <a:lnTo>
                    <a:pt x="269" y="115"/>
                  </a:lnTo>
                  <a:lnTo>
                    <a:pt x="249" y="107"/>
                  </a:lnTo>
                  <a:lnTo>
                    <a:pt x="249" y="107"/>
                  </a:lnTo>
                  <a:lnTo>
                    <a:pt x="237" y="111"/>
                  </a:lnTo>
                  <a:lnTo>
                    <a:pt x="237" y="111"/>
                  </a:lnTo>
                  <a:lnTo>
                    <a:pt x="210" y="111"/>
                  </a:lnTo>
                  <a:lnTo>
                    <a:pt x="182" y="111"/>
                  </a:lnTo>
                  <a:lnTo>
                    <a:pt x="182" y="111"/>
                  </a:lnTo>
                  <a:lnTo>
                    <a:pt x="158" y="107"/>
                  </a:lnTo>
                  <a:lnTo>
                    <a:pt x="138" y="95"/>
                  </a:lnTo>
                  <a:lnTo>
                    <a:pt x="138" y="95"/>
                  </a:lnTo>
                  <a:lnTo>
                    <a:pt x="127" y="87"/>
                  </a:lnTo>
                  <a:lnTo>
                    <a:pt x="119" y="75"/>
                  </a:lnTo>
                  <a:lnTo>
                    <a:pt x="111" y="63"/>
                  </a:lnTo>
                  <a:lnTo>
                    <a:pt x="99" y="28"/>
                  </a:lnTo>
                  <a:lnTo>
                    <a:pt x="95" y="40"/>
                  </a:lnTo>
                  <a:lnTo>
                    <a:pt x="67" y="20"/>
                  </a:lnTo>
                  <a:lnTo>
                    <a:pt x="35" y="0"/>
                  </a:lnTo>
                  <a:lnTo>
                    <a:pt x="23" y="16"/>
                  </a:lnTo>
                  <a:lnTo>
                    <a:pt x="23" y="16"/>
                  </a:lnTo>
                  <a:lnTo>
                    <a:pt x="16" y="28"/>
                  </a:lnTo>
                  <a:lnTo>
                    <a:pt x="16" y="40"/>
                  </a:lnTo>
                  <a:lnTo>
                    <a:pt x="16" y="83"/>
                  </a:lnTo>
                  <a:lnTo>
                    <a:pt x="16" y="83"/>
                  </a:lnTo>
                  <a:lnTo>
                    <a:pt x="12" y="143"/>
                  </a:lnTo>
                  <a:lnTo>
                    <a:pt x="12" y="166"/>
                  </a:lnTo>
                  <a:lnTo>
                    <a:pt x="8" y="190"/>
                  </a:lnTo>
                  <a:lnTo>
                    <a:pt x="8" y="190"/>
                  </a:lnTo>
                  <a:lnTo>
                    <a:pt x="4" y="210"/>
                  </a:lnTo>
                  <a:lnTo>
                    <a:pt x="0" y="226"/>
                  </a:lnTo>
                  <a:lnTo>
                    <a:pt x="4" y="242"/>
                  </a:lnTo>
                  <a:lnTo>
                    <a:pt x="12" y="250"/>
                  </a:lnTo>
                  <a:lnTo>
                    <a:pt x="162" y="250"/>
                  </a:lnTo>
                  <a:lnTo>
                    <a:pt x="162" y="250"/>
                  </a:lnTo>
                  <a:lnTo>
                    <a:pt x="170" y="254"/>
                  </a:lnTo>
                  <a:lnTo>
                    <a:pt x="174" y="262"/>
                  </a:lnTo>
                  <a:lnTo>
                    <a:pt x="174" y="262"/>
                  </a:lnTo>
                  <a:lnTo>
                    <a:pt x="178" y="262"/>
                  </a:lnTo>
                  <a:lnTo>
                    <a:pt x="178" y="262"/>
                  </a:lnTo>
                  <a:lnTo>
                    <a:pt x="178" y="277"/>
                  </a:lnTo>
                  <a:lnTo>
                    <a:pt x="178" y="301"/>
                  </a:lnTo>
                  <a:lnTo>
                    <a:pt x="174" y="349"/>
                  </a:lnTo>
                  <a:lnTo>
                    <a:pt x="174" y="349"/>
                  </a:lnTo>
                  <a:lnTo>
                    <a:pt x="166" y="408"/>
                  </a:lnTo>
                  <a:lnTo>
                    <a:pt x="166" y="408"/>
                  </a:lnTo>
                  <a:lnTo>
                    <a:pt x="170" y="416"/>
                  </a:lnTo>
                  <a:lnTo>
                    <a:pt x="170" y="416"/>
                  </a:lnTo>
                  <a:lnTo>
                    <a:pt x="170" y="424"/>
                  </a:lnTo>
                  <a:lnTo>
                    <a:pt x="174" y="428"/>
                  </a:lnTo>
                  <a:lnTo>
                    <a:pt x="174" y="428"/>
                  </a:lnTo>
                  <a:lnTo>
                    <a:pt x="178" y="432"/>
                  </a:lnTo>
                  <a:lnTo>
                    <a:pt x="186" y="432"/>
                  </a:lnTo>
                  <a:lnTo>
                    <a:pt x="186" y="432"/>
                  </a:lnTo>
                  <a:lnTo>
                    <a:pt x="202" y="432"/>
                  </a:lnTo>
                  <a:lnTo>
                    <a:pt x="202" y="432"/>
                  </a:lnTo>
                  <a:lnTo>
                    <a:pt x="253" y="432"/>
                  </a:lnTo>
                  <a:lnTo>
                    <a:pt x="253" y="186"/>
                  </a:lnTo>
                  <a:lnTo>
                    <a:pt x="1299" y="186"/>
                  </a:lnTo>
                  <a:lnTo>
                    <a:pt x="1299" y="206"/>
                  </a:lnTo>
                  <a:lnTo>
                    <a:pt x="1299" y="206"/>
                  </a:lnTo>
                  <a:lnTo>
                    <a:pt x="1295" y="206"/>
                  </a:lnTo>
                  <a:lnTo>
                    <a:pt x="1295" y="206"/>
                  </a:lnTo>
                  <a:lnTo>
                    <a:pt x="1288" y="210"/>
                  </a:lnTo>
                  <a:lnTo>
                    <a:pt x="1284" y="214"/>
                  </a:lnTo>
                  <a:lnTo>
                    <a:pt x="1280" y="218"/>
                  </a:lnTo>
                  <a:lnTo>
                    <a:pt x="1280" y="222"/>
                  </a:lnTo>
                  <a:lnTo>
                    <a:pt x="1299" y="341"/>
                  </a:lnTo>
                  <a:lnTo>
                    <a:pt x="1299" y="396"/>
                  </a:lnTo>
                  <a:lnTo>
                    <a:pt x="1299" y="396"/>
                  </a:lnTo>
                  <a:lnTo>
                    <a:pt x="1284" y="404"/>
                  </a:lnTo>
                  <a:lnTo>
                    <a:pt x="1284" y="404"/>
                  </a:lnTo>
                  <a:lnTo>
                    <a:pt x="1272" y="408"/>
                  </a:lnTo>
                  <a:lnTo>
                    <a:pt x="1264" y="412"/>
                  </a:lnTo>
                  <a:lnTo>
                    <a:pt x="1264" y="412"/>
                  </a:lnTo>
                  <a:lnTo>
                    <a:pt x="1260" y="412"/>
                  </a:lnTo>
                  <a:lnTo>
                    <a:pt x="1256" y="416"/>
                  </a:lnTo>
                  <a:lnTo>
                    <a:pt x="1256" y="420"/>
                  </a:lnTo>
                  <a:lnTo>
                    <a:pt x="1256" y="432"/>
                  </a:lnTo>
                  <a:lnTo>
                    <a:pt x="1299" y="432"/>
                  </a:lnTo>
                  <a:lnTo>
                    <a:pt x="1351" y="432"/>
                  </a:lnTo>
                  <a:lnTo>
                    <a:pt x="1351" y="250"/>
                  </a:lnTo>
                  <a:lnTo>
                    <a:pt x="1505" y="250"/>
                  </a:lnTo>
                  <a:lnTo>
                    <a:pt x="1505" y="250"/>
                  </a:lnTo>
                  <a:lnTo>
                    <a:pt x="1509" y="242"/>
                  </a:lnTo>
                  <a:lnTo>
                    <a:pt x="1509" y="230"/>
                  </a:lnTo>
                  <a:lnTo>
                    <a:pt x="1509" y="198"/>
                  </a:lnTo>
                  <a:lnTo>
                    <a:pt x="1509" y="198"/>
                  </a:lnTo>
                  <a:lnTo>
                    <a:pt x="1509" y="174"/>
                  </a:lnTo>
                  <a:lnTo>
                    <a:pt x="1509" y="151"/>
                  </a:lnTo>
                  <a:lnTo>
                    <a:pt x="1517" y="95"/>
                  </a:lnTo>
                  <a:lnTo>
                    <a:pt x="1517" y="95"/>
                  </a:lnTo>
                  <a:lnTo>
                    <a:pt x="1525" y="48"/>
                  </a:lnTo>
                  <a:lnTo>
                    <a:pt x="1525" y="36"/>
                  </a:lnTo>
                  <a:lnTo>
                    <a:pt x="1521" y="28"/>
                  </a:lnTo>
                  <a:lnTo>
                    <a:pt x="1521" y="28"/>
                  </a:lnTo>
                  <a:close/>
                  <a:moveTo>
                    <a:pt x="202" y="186"/>
                  </a:moveTo>
                  <a:lnTo>
                    <a:pt x="202" y="210"/>
                  </a:lnTo>
                  <a:lnTo>
                    <a:pt x="202" y="210"/>
                  </a:lnTo>
                  <a:lnTo>
                    <a:pt x="154" y="206"/>
                  </a:lnTo>
                  <a:lnTo>
                    <a:pt x="154" y="206"/>
                  </a:lnTo>
                  <a:lnTo>
                    <a:pt x="107" y="198"/>
                  </a:lnTo>
                  <a:lnTo>
                    <a:pt x="103" y="178"/>
                  </a:lnTo>
                  <a:lnTo>
                    <a:pt x="103" y="178"/>
                  </a:lnTo>
                  <a:lnTo>
                    <a:pt x="99" y="143"/>
                  </a:lnTo>
                  <a:lnTo>
                    <a:pt x="99" y="123"/>
                  </a:lnTo>
                  <a:lnTo>
                    <a:pt x="99" y="119"/>
                  </a:lnTo>
                  <a:lnTo>
                    <a:pt x="107" y="119"/>
                  </a:lnTo>
                  <a:lnTo>
                    <a:pt x="107" y="119"/>
                  </a:lnTo>
                  <a:lnTo>
                    <a:pt x="123" y="131"/>
                  </a:lnTo>
                  <a:lnTo>
                    <a:pt x="146" y="135"/>
                  </a:lnTo>
                  <a:lnTo>
                    <a:pt x="146" y="135"/>
                  </a:lnTo>
                  <a:lnTo>
                    <a:pt x="198" y="135"/>
                  </a:lnTo>
                  <a:lnTo>
                    <a:pt x="198" y="135"/>
                  </a:lnTo>
                  <a:lnTo>
                    <a:pt x="202" y="135"/>
                  </a:lnTo>
                  <a:lnTo>
                    <a:pt x="202" y="186"/>
                  </a:lnTo>
                  <a:lnTo>
                    <a:pt x="202" y="186"/>
                  </a:lnTo>
                  <a:close/>
                  <a:moveTo>
                    <a:pt x="772" y="131"/>
                  </a:moveTo>
                  <a:lnTo>
                    <a:pt x="741" y="131"/>
                  </a:lnTo>
                  <a:lnTo>
                    <a:pt x="741" y="131"/>
                  </a:lnTo>
                  <a:lnTo>
                    <a:pt x="737" y="131"/>
                  </a:lnTo>
                  <a:lnTo>
                    <a:pt x="737" y="131"/>
                  </a:lnTo>
                  <a:lnTo>
                    <a:pt x="741" y="115"/>
                  </a:lnTo>
                  <a:lnTo>
                    <a:pt x="745" y="87"/>
                  </a:lnTo>
                  <a:lnTo>
                    <a:pt x="745" y="87"/>
                  </a:lnTo>
                  <a:lnTo>
                    <a:pt x="749" y="63"/>
                  </a:lnTo>
                  <a:lnTo>
                    <a:pt x="749" y="63"/>
                  </a:lnTo>
                  <a:lnTo>
                    <a:pt x="749" y="59"/>
                  </a:lnTo>
                  <a:lnTo>
                    <a:pt x="745" y="52"/>
                  </a:lnTo>
                  <a:lnTo>
                    <a:pt x="745" y="52"/>
                  </a:lnTo>
                  <a:lnTo>
                    <a:pt x="753" y="44"/>
                  </a:lnTo>
                  <a:lnTo>
                    <a:pt x="757" y="44"/>
                  </a:lnTo>
                  <a:lnTo>
                    <a:pt x="757" y="44"/>
                  </a:lnTo>
                  <a:lnTo>
                    <a:pt x="761" y="48"/>
                  </a:lnTo>
                  <a:lnTo>
                    <a:pt x="764" y="55"/>
                  </a:lnTo>
                  <a:lnTo>
                    <a:pt x="764" y="55"/>
                  </a:lnTo>
                  <a:lnTo>
                    <a:pt x="764" y="59"/>
                  </a:lnTo>
                  <a:lnTo>
                    <a:pt x="761" y="67"/>
                  </a:lnTo>
                  <a:lnTo>
                    <a:pt x="761" y="67"/>
                  </a:lnTo>
                  <a:lnTo>
                    <a:pt x="764" y="91"/>
                  </a:lnTo>
                  <a:lnTo>
                    <a:pt x="776" y="119"/>
                  </a:lnTo>
                  <a:lnTo>
                    <a:pt x="776" y="119"/>
                  </a:lnTo>
                  <a:lnTo>
                    <a:pt x="776" y="127"/>
                  </a:lnTo>
                  <a:lnTo>
                    <a:pt x="772" y="131"/>
                  </a:lnTo>
                  <a:lnTo>
                    <a:pt x="772" y="1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j-ea"/>
                <a:ea typeface="+mj-ea"/>
              </a:endParaRPr>
            </a:p>
          </p:txBody>
        </p:sp>
      </p:grpSp>
      <p:sp>
        <p:nvSpPr>
          <p:cNvPr id="70" name="타원 69">
            <a:extLst>
              <a:ext uri="{FF2B5EF4-FFF2-40B4-BE49-F238E27FC236}">
                <a16:creationId xmlns:a16="http://schemas.microsoft.com/office/drawing/2014/main" id="{86F0FA8C-B1F9-4FED-B689-6D4686442C22}"/>
              </a:ext>
            </a:extLst>
          </p:cNvPr>
          <p:cNvSpPr/>
          <p:nvPr/>
        </p:nvSpPr>
        <p:spPr>
          <a:xfrm>
            <a:off x="4710714" y="3541696"/>
            <a:ext cx="1209105" cy="120910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2" name="Group 57">
            <a:extLst>
              <a:ext uri="{FF2B5EF4-FFF2-40B4-BE49-F238E27FC236}">
                <a16:creationId xmlns:a16="http://schemas.microsoft.com/office/drawing/2014/main" id="{791AC3D2-364D-43D1-909D-EEDA2011599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864543" y="3728496"/>
            <a:ext cx="950617" cy="839570"/>
            <a:chOff x="2464" y="2788"/>
            <a:chExt cx="565" cy="499"/>
          </a:xfrm>
        </p:grpSpPr>
        <p:sp>
          <p:nvSpPr>
            <p:cNvPr id="63" name="Oval 58">
              <a:extLst>
                <a:ext uri="{FF2B5EF4-FFF2-40B4-BE49-F238E27FC236}">
                  <a16:creationId xmlns:a16="http://schemas.microsoft.com/office/drawing/2014/main" id="{6FC4CB9C-B9BB-4B09-9691-F10ADDEB05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9" y="2788"/>
              <a:ext cx="498" cy="49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4" name="Oval 59">
              <a:extLst>
                <a:ext uri="{FF2B5EF4-FFF2-40B4-BE49-F238E27FC236}">
                  <a16:creationId xmlns:a16="http://schemas.microsoft.com/office/drawing/2014/main" id="{7C3DA775-1D72-45E3-9B28-CE9EDC5F5B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6" y="2835"/>
              <a:ext cx="404" cy="405"/>
            </a:xfrm>
            <a:prstGeom prst="ellipse">
              <a:avLst/>
            </a:prstGeom>
            <a:solidFill>
              <a:srgbClr val="B4C7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5" name="Freeform 60">
              <a:extLst>
                <a:ext uri="{FF2B5EF4-FFF2-40B4-BE49-F238E27FC236}">
                  <a16:creationId xmlns:a16="http://schemas.microsoft.com/office/drawing/2014/main" id="{6504011C-84D8-4E04-ACD4-AC7B4D33E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0" y="2861"/>
              <a:ext cx="350" cy="350"/>
            </a:xfrm>
            <a:custGeom>
              <a:avLst/>
              <a:gdLst>
                <a:gd name="T0" fmla="*/ 350 w 350"/>
                <a:gd name="T1" fmla="*/ 311 h 350"/>
                <a:gd name="T2" fmla="*/ 311 w 350"/>
                <a:gd name="T3" fmla="*/ 350 h 350"/>
                <a:gd name="T4" fmla="*/ 0 w 350"/>
                <a:gd name="T5" fmla="*/ 39 h 350"/>
                <a:gd name="T6" fmla="*/ 38 w 350"/>
                <a:gd name="T7" fmla="*/ 0 h 350"/>
                <a:gd name="T8" fmla="*/ 350 w 350"/>
                <a:gd name="T9" fmla="*/ 311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0" h="350">
                  <a:moveTo>
                    <a:pt x="350" y="311"/>
                  </a:moveTo>
                  <a:lnTo>
                    <a:pt x="311" y="350"/>
                  </a:lnTo>
                  <a:lnTo>
                    <a:pt x="0" y="39"/>
                  </a:lnTo>
                  <a:lnTo>
                    <a:pt x="38" y="0"/>
                  </a:lnTo>
                  <a:lnTo>
                    <a:pt x="350" y="3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Rectangle 62">
              <a:extLst>
                <a:ext uri="{FF2B5EF4-FFF2-40B4-BE49-F238E27FC236}">
                  <a16:creationId xmlns:a16="http://schemas.microsoft.com/office/drawing/2014/main" id="{7B27A2A2-4733-474C-AB4A-5DD84E66B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4" y="2929"/>
              <a:ext cx="47" cy="173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63">
              <a:extLst>
                <a:ext uri="{FF2B5EF4-FFF2-40B4-BE49-F238E27FC236}">
                  <a16:creationId xmlns:a16="http://schemas.microsoft.com/office/drawing/2014/main" id="{BB4DAA9D-DC23-4596-A9FF-7D06594E377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5" y="2992"/>
              <a:ext cx="314" cy="220"/>
            </a:xfrm>
            <a:custGeom>
              <a:avLst/>
              <a:gdLst>
                <a:gd name="T0" fmla="*/ 915 w 936"/>
                <a:gd name="T1" fmla="*/ 125 h 655"/>
                <a:gd name="T2" fmla="*/ 915 w 936"/>
                <a:gd name="T3" fmla="*/ 125 h 655"/>
                <a:gd name="T4" fmla="*/ 912 w 936"/>
                <a:gd name="T5" fmla="*/ 123 h 655"/>
                <a:gd name="T6" fmla="*/ 907 w 936"/>
                <a:gd name="T7" fmla="*/ 121 h 655"/>
                <a:gd name="T8" fmla="*/ 445 w 936"/>
                <a:gd name="T9" fmla="*/ 0 h 655"/>
                <a:gd name="T10" fmla="*/ 445 w 936"/>
                <a:gd name="T11" fmla="*/ 0 h 655"/>
                <a:gd name="T12" fmla="*/ 398 w 936"/>
                <a:gd name="T13" fmla="*/ 47 h 655"/>
                <a:gd name="T14" fmla="*/ 445 w 936"/>
                <a:gd name="T15" fmla="*/ 94 h 655"/>
                <a:gd name="T16" fmla="*/ 655 w 936"/>
                <a:gd name="T17" fmla="*/ 164 h 655"/>
                <a:gd name="T18" fmla="*/ 538 w 936"/>
                <a:gd name="T19" fmla="*/ 176 h 655"/>
                <a:gd name="T20" fmla="*/ 117 w 936"/>
                <a:gd name="T21" fmla="*/ 176 h 655"/>
                <a:gd name="T22" fmla="*/ 70 w 936"/>
                <a:gd name="T23" fmla="*/ 223 h 655"/>
                <a:gd name="T24" fmla="*/ 117 w 936"/>
                <a:gd name="T25" fmla="*/ 269 h 655"/>
                <a:gd name="T26" fmla="*/ 468 w 936"/>
                <a:gd name="T27" fmla="*/ 269 h 655"/>
                <a:gd name="T28" fmla="*/ 468 w 936"/>
                <a:gd name="T29" fmla="*/ 305 h 655"/>
                <a:gd name="T30" fmla="*/ 47 w 936"/>
                <a:gd name="T31" fmla="*/ 305 h 655"/>
                <a:gd name="T32" fmla="*/ 0 w 936"/>
                <a:gd name="T33" fmla="*/ 351 h 655"/>
                <a:gd name="T34" fmla="*/ 47 w 936"/>
                <a:gd name="T35" fmla="*/ 398 h 655"/>
                <a:gd name="T36" fmla="*/ 468 w 936"/>
                <a:gd name="T37" fmla="*/ 398 h 655"/>
                <a:gd name="T38" fmla="*/ 468 w 936"/>
                <a:gd name="T39" fmla="*/ 433 h 655"/>
                <a:gd name="T40" fmla="*/ 117 w 936"/>
                <a:gd name="T41" fmla="*/ 433 h 655"/>
                <a:gd name="T42" fmla="*/ 70 w 936"/>
                <a:gd name="T43" fmla="*/ 480 h 655"/>
                <a:gd name="T44" fmla="*/ 117 w 936"/>
                <a:gd name="T45" fmla="*/ 527 h 655"/>
                <a:gd name="T46" fmla="*/ 468 w 936"/>
                <a:gd name="T47" fmla="*/ 527 h 655"/>
                <a:gd name="T48" fmla="*/ 468 w 936"/>
                <a:gd name="T49" fmla="*/ 562 h 655"/>
                <a:gd name="T50" fmla="*/ 234 w 936"/>
                <a:gd name="T51" fmla="*/ 562 h 655"/>
                <a:gd name="T52" fmla="*/ 187 w 936"/>
                <a:gd name="T53" fmla="*/ 609 h 655"/>
                <a:gd name="T54" fmla="*/ 234 w 936"/>
                <a:gd name="T55" fmla="*/ 655 h 655"/>
                <a:gd name="T56" fmla="*/ 554 w 936"/>
                <a:gd name="T57" fmla="*/ 655 h 655"/>
                <a:gd name="T58" fmla="*/ 554 w 936"/>
                <a:gd name="T59" fmla="*/ 655 h 655"/>
                <a:gd name="T60" fmla="*/ 915 w 936"/>
                <a:gd name="T61" fmla="*/ 531 h 655"/>
                <a:gd name="T62" fmla="*/ 915 w 936"/>
                <a:gd name="T63" fmla="*/ 531 h 655"/>
                <a:gd name="T64" fmla="*/ 936 w 936"/>
                <a:gd name="T65" fmla="*/ 492 h 655"/>
                <a:gd name="T66" fmla="*/ 936 w 936"/>
                <a:gd name="T67" fmla="*/ 164 h 655"/>
                <a:gd name="T68" fmla="*/ 915 w 936"/>
                <a:gd name="T69" fmla="*/ 125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36" h="655">
                  <a:moveTo>
                    <a:pt x="915" y="125"/>
                  </a:moveTo>
                  <a:cubicBezTo>
                    <a:pt x="915" y="125"/>
                    <a:pt x="915" y="125"/>
                    <a:pt x="915" y="125"/>
                  </a:cubicBezTo>
                  <a:cubicBezTo>
                    <a:pt x="915" y="125"/>
                    <a:pt x="914" y="124"/>
                    <a:pt x="912" y="123"/>
                  </a:cubicBezTo>
                  <a:cubicBezTo>
                    <a:pt x="910" y="122"/>
                    <a:pt x="909" y="121"/>
                    <a:pt x="907" y="121"/>
                  </a:cubicBezTo>
                  <a:cubicBezTo>
                    <a:pt x="864" y="99"/>
                    <a:pt x="654" y="0"/>
                    <a:pt x="445" y="0"/>
                  </a:cubicBezTo>
                  <a:cubicBezTo>
                    <a:pt x="445" y="0"/>
                    <a:pt x="445" y="0"/>
                    <a:pt x="445" y="0"/>
                  </a:cubicBezTo>
                  <a:cubicBezTo>
                    <a:pt x="419" y="0"/>
                    <a:pt x="398" y="21"/>
                    <a:pt x="398" y="47"/>
                  </a:cubicBezTo>
                  <a:cubicBezTo>
                    <a:pt x="398" y="73"/>
                    <a:pt x="419" y="94"/>
                    <a:pt x="445" y="94"/>
                  </a:cubicBezTo>
                  <a:cubicBezTo>
                    <a:pt x="562" y="94"/>
                    <a:pt x="655" y="164"/>
                    <a:pt x="655" y="164"/>
                  </a:cubicBezTo>
                  <a:cubicBezTo>
                    <a:pt x="621" y="177"/>
                    <a:pt x="538" y="176"/>
                    <a:pt x="538" y="176"/>
                  </a:cubicBezTo>
                  <a:cubicBezTo>
                    <a:pt x="117" y="176"/>
                    <a:pt x="117" y="176"/>
                    <a:pt x="117" y="176"/>
                  </a:cubicBezTo>
                  <a:cubicBezTo>
                    <a:pt x="91" y="176"/>
                    <a:pt x="70" y="197"/>
                    <a:pt x="70" y="223"/>
                  </a:cubicBezTo>
                  <a:cubicBezTo>
                    <a:pt x="70" y="248"/>
                    <a:pt x="91" y="269"/>
                    <a:pt x="117" y="269"/>
                  </a:cubicBezTo>
                  <a:cubicBezTo>
                    <a:pt x="468" y="269"/>
                    <a:pt x="468" y="269"/>
                    <a:pt x="468" y="269"/>
                  </a:cubicBezTo>
                  <a:cubicBezTo>
                    <a:pt x="468" y="305"/>
                    <a:pt x="468" y="305"/>
                    <a:pt x="468" y="305"/>
                  </a:cubicBezTo>
                  <a:cubicBezTo>
                    <a:pt x="47" y="305"/>
                    <a:pt x="47" y="305"/>
                    <a:pt x="47" y="305"/>
                  </a:cubicBezTo>
                  <a:cubicBezTo>
                    <a:pt x="21" y="305"/>
                    <a:pt x="0" y="325"/>
                    <a:pt x="0" y="351"/>
                  </a:cubicBezTo>
                  <a:cubicBezTo>
                    <a:pt x="0" y="377"/>
                    <a:pt x="21" y="398"/>
                    <a:pt x="47" y="398"/>
                  </a:cubicBezTo>
                  <a:cubicBezTo>
                    <a:pt x="468" y="398"/>
                    <a:pt x="468" y="398"/>
                    <a:pt x="468" y="398"/>
                  </a:cubicBezTo>
                  <a:cubicBezTo>
                    <a:pt x="468" y="433"/>
                    <a:pt x="468" y="433"/>
                    <a:pt x="468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91" y="433"/>
                    <a:pt x="70" y="454"/>
                    <a:pt x="70" y="480"/>
                  </a:cubicBezTo>
                  <a:cubicBezTo>
                    <a:pt x="70" y="506"/>
                    <a:pt x="91" y="527"/>
                    <a:pt x="117" y="527"/>
                  </a:cubicBezTo>
                  <a:cubicBezTo>
                    <a:pt x="468" y="527"/>
                    <a:pt x="468" y="527"/>
                    <a:pt x="468" y="527"/>
                  </a:cubicBezTo>
                  <a:cubicBezTo>
                    <a:pt x="468" y="562"/>
                    <a:pt x="468" y="562"/>
                    <a:pt x="468" y="562"/>
                  </a:cubicBezTo>
                  <a:cubicBezTo>
                    <a:pt x="234" y="562"/>
                    <a:pt x="234" y="562"/>
                    <a:pt x="234" y="562"/>
                  </a:cubicBezTo>
                  <a:cubicBezTo>
                    <a:pt x="208" y="562"/>
                    <a:pt x="187" y="583"/>
                    <a:pt x="187" y="609"/>
                  </a:cubicBezTo>
                  <a:cubicBezTo>
                    <a:pt x="187" y="635"/>
                    <a:pt x="208" y="655"/>
                    <a:pt x="234" y="655"/>
                  </a:cubicBezTo>
                  <a:cubicBezTo>
                    <a:pt x="554" y="655"/>
                    <a:pt x="554" y="655"/>
                    <a:pt x="554" y="655"/>
                  </a:cubicBezTo>
                  <a:cubicBezTo>
                    <a:pt x="554" y="655"/>
                    <a:pt x="554" y="655"/>
                    <a:pt x="554" y="655"/>
                  </a:cubicBezTo>
                  <a:cubicBezTo>
                    <a:pt x="753" y="652"/>
                    <a:pt x="827" y="586"/>
                    <a:pt x="915" y="531"/>
                  </a:cubicBezTo>
                  <a:cubicBezTo>
                    <a:pt x="915" y="531"/>
                    <a:pt x="915" y="531"/>
                    <a:pt x="915" y="531"/>
                  </a:cubicBezTo>
                  <a:cubicBezTo>
                    <a:pt x="928" y="523"/>
                    <a:pt x="936" y="508"/>
                    <a:pt x="936" y="492"/>
                  </a:cubicBezTo>
                  <a:cubicBezTo>
                    <a:pt x="936" y="164"/>
                    <a:pt x="936" y="164"/>
                    <a:pt x="936" y="164"/>
                  </a:cubicBezTo>
                  <a:cubicBezTo>
                    <a:pt x="936" y="148"/>
                    <a:pt x="928" y="133"/>
                    <a:pt x="915" y="12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Freeform 64">
              <a:extLst>
                <a:ext uri="{FF2B5EF4-FFF2-40B4-BE49-F238E27FC236}">
                  <a16:creationId xmlns:a16="http://schemas.microsoft.com/office/drawing/2014/main" id="{1FA2D108-7CA0-430A-A93D-5701730F37C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7" y="2919"/>
              <a:ext cx="306" cy="203"/>
            </a:xfrm>
            <a:custGeom>
              <a:avLst/>
              <a:gdLst>
                <a:gd name="T0" fmla="*/ 515 w 913"/>
                <a:gd name="T1" fmla="*/ 568 h 604"/>
                <a:gd name="T2" fmla="*/ 547 w 913"/>
                <a:gd name="T3" fmla="*/ 498 h 604"/>
                <a:gd name="T4" fmla="*/ 164 w 913"/>
                <a:gd name="T5" fmla="*/ 498 h 604"/>
                <a:gd name="T6" fmla="*/ 164 w 913"/>
                <a:gd name="T7" fmla="*/ 147 h 604"/>
                <a:gd name="T8" fmla="*/ 244 w 913"/>
                <a:gd name="T9" fmla="*/ 147 h 604"/>
                <a:gd name="T10" fmla="*/ 341 w 913"/>
                <a:gd name="T11" fmla="*/ 247 h 604"/>
                <a:gd name="T12" fmla="*/ 375 w 913"/>
                <a:gd name="T13" fmla="*/ 261 h 604"/>
                <a:gd name="T14" fmla="*/ 375 w 913"/>
                <a:gd name="T15" fmla="*/ 261 h 604"/>
                <a:gd name="T16" fmla="*/ 422 w 913"/>
                <a:gd name="T17" fmla="*/ 215 h 604"/>
                <a:gd name="T18" fmla="*/ 416 w 913"/>
                <a:gd name="T19" fmla="*/ 192 h 604"/>
                <a:gd name="T20" fmla="*/ 398 w 913"/>
                <a:gd name="T21" fmla="*/ 147 h 604"/>
                <a:gd name="T22" fmla="*/ 866 w 913"/>
                <a:gd name="T23" fmla="*/ 147 h 604"/>
                <a:gd name="T24" fmla="*/ 866 w 913"/>
                <a:gd name="T25" fmla="*/ 346 h 604"/>
                <a:gd name="T26" fmla="*/ 913 w 913"/>
                <a:gd name="T27" fmla="*/ 346 h 604"/>
                <a:gd name="T28" fmla="*/ 913 w 913"/>
                <a:gd name="T29" fmla="*/ 100 h 604"/>
                <a:gd name="T30" fmla="*/ 375 w 913"/>
                <a:gd name="T31" fmla="*/ 100 h 604"/>
                <a:gd name="T32" fmla="*/ 305 w 913"/>
                <a:gd name="T33" fmla="*/ 10 h 604"/>
                <a:gd name="T34" fmla="*/ 256 w 913"/>
                <a:gd name="T35" fmla="*/ 0 h 604"/>
                <a:gd name="T36" fmla="*/ 204 w 913"/>
                <a:gd name="T37" fmla="*/ 5 h 604"/>
                <a:gd name="T38" fmla="*/ 0 w 913"/>
                <a:gd name="T39" fmla="*/ 64 h 604"/>
                <a:gd name="T40" fmla="*/ 0 w 913"/>
                <a:gd name="T41" fmla="*/ 504 h 604"/>
                <a:gd name="T42" fmla="*/ 305 w 913"/>
                <a:gd name="T43" fmla="*/ 604 h 604"/>
                <a:gd name="T44" fmla="*/ 523 w 913"/>
                <a:gd name="T45" fmla="*/ 604 h 604"/>
                <a:gd name="T46" fmla="*/ 515 w 913"/>
                <a:gd name="T47" fmla="*/ 568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13" h="604">
                  <a:moveTo>
                    <a:pt x="515" y="568"/>
                  </a:moveTo>
                  <a:cubicBezTo>
                    <a:pt x="515" y="540"/>
                    <a:pt x="528" y="515"/>
                    <a:pt x="547" y="498"/>
                  </a:cubicBezTo>
                  <a:cubicBezTo>
                    <a:pt x="164" y="498"/>
                    <a:pt x="164" y="498"/>
                    <a:pt x="164" y="498"/>
                  </a:cubicBezTo>
                  <a:cubicBezTo>
                    <a:pt x="164" y="147"/>
                    <a:pt x="164" y="147"/>
                    <a:pt x="164" y="147"/>
                  </a:cubicBezTo>
                  <a:cubicBezTo>
                    <a:pt x="244" y="147"/>
                    <a:pt x="244" y="147"/>
                    <a:pt x="244" y="147"/>
                  </a:cubicBezTo>
                  <a:cubicBezTo>
                    <a:pt x="273" y="176"/>
                    <a:pt x="308" y="213"/>
                    <a:pt x="341" y="247"/>
                  </a:cubicBezTo>
                  <a:cubicBezTo>
                    <a:pt x="350" y="257"/>
                    <a:pt x="362" y="261"/>
                    <a:pt x="375" y="261"/>
                  </a:cubicBezTo>
                  <a:cubicBezTo>
                    <a:pt x="375" y="261"/>
                    <a:pt x="375" y="261"/>
                    <a:pt x="375" y="261"/>
                  </a:cubicBezTo>
                  <a:cubicBezTo>
                    <a:pt x="401" y="261"/>
                    <a:pt x="422" y="241"/>
                    <a:pt x="422" y="215"/>
                  </a:cubicBezTo>
                  <a:cubicBezTo>
                    <a:pt x="422" y="207"/>
                    <a:pt x="420" y="199"/>
                    <a:pt x="416" y="192"/>
                  </a:cubicBezTo>
                  <a:cubicBezTo>
                    <a:pt x="412" y="180"/>
                    <a:pt x="405" y="164"/>
                    <a:pt x="398" y="147"/>
                  </a:cubicBezTo>
                  <a:cubicBezTo>
                    <a:pt x="866" y="147"/>
                    <a:pt x="866" y="147"/>
                    <a:pt x="866" y="147"/>
                  </a:cubicBezTo>
                  <a:cubicBezTo>
                    <a:pt x="866" y="346"/>
                    <a:pt x="866" y="346"/>
                    <a:pt x="866" y="346"/>
                  </a:cubicBezTo>
                  <a:cubicBezTo>
                    <a:pt x="913" y="346"/>
                    <a:pt x="913" y="346"/>
                    <a:pt x="913" y="346"/>
                  </a:cubicBezTo>
                  <a:cubicBezTo>
                    <a:pt x="913" y="100"/>
                    <a:pt x="913" y="100"/>
                    <a:pt x="913" y="100"/>
                  </a:cubicBezTo>
                  <a:cubicBezTo>
                    <a:pt x="375" y="100"/>
                    <a:pt x="375" y="100"/>
                    <a:pt x="375" y="100"/>
                  </a:cubicBezTo>
                  <a:cubicBezTo>
                    <a:pt x="355" y="62"/>
                    <a:pt x="330" y="25"/>
                    <a:pt x="305" y="10"/>
                  </a:cubicBezTo>
                  <a:cubicBezTo>
                    <a:pt x="293" y="3"/>
                    <a:pt x="278" y="0"/>
                    <a:pt x="256" y="0"/>
                  </a:cubicBezTo>
                  <a:cubicBezTo>
                    <a:pt x="232" y="0"/>
                    <a:pt x="207" y="4"/>
                    <a:pt x="204" y="5"/>
                  </a:cubicBezTo>
                  <a:cubicBezTo>
                    <a:pt x="200" y="5"/>
                    <a:pt x="67" y="39"/>
                    <a:pt x="0" y="64"/>
                  </a:cubicBezTo>
                  <a:cubicBezTo>
                    <a:pt x="0" y="504"/>
                    <a:pt x="0" y="504"/>
                    <a:pt x="0" y="504"/>
                  </a:cubicBezTo>
                  <a:cubicBezTo>
                    <a:pt x="56" y="534"/>
                    <a:pt x="198" y="604"/>
                    <a:pt x="305" y="604"/>
                  </a:cubicBezTo>
                  <a:cubicBezTo>
                    <a:pt x="523" y="604"/>
                    <a:pt x="523" y="604"/>
                    <a:pt x="523" y="604"/>
                  </a:cubicBezTo>
                  <a:cubicBezTo>
                    <a:pt x="518" y="593"/>
                    <a:pt x="515" y="581"/>
                    <a:pt x="515" y="568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71" name="자유형: 도형 70">
            <a:extLst>
              <a:ext uri="{FF2B5EF4-FFF2-40B4-BE49-F238E27FC236}">
                <a16:creationId xmlns:a16="http://schemas.microsoft.com/office/drawing/2014/main" id="{6FA8588B-E98F-4A33-9904-85261DCB83D9}"/>
              </a:ext>
            </a:extLst>
          </p:cNvPr>
          <p:cNvSpPr/>
          <p:nvPr/>
        </p:nvSpPr>
        <p:spPr>
          <a:xfrm>
            <a:off x="5105520" y="4599497"/>
            <a:ext cx="417994" cy="370674"/>
          </a:xfrm>
          <a:custGeom>
            <a:avLst/>
            <a:gdLst>
              <a:gd name="connsiteX0" fmla="*/ 190500 w 336550"/>
              <a:gd name="connsiteY0" fmla="*/ 0 h 298450"/>
              <a:gd name="connsiteX1" fmla="*/ 0 w 336550"/>
              <a:gd name="connsiteY1" fmla="*/ 298450 h 298450"/>
              <a:gd name="connsiteX2" fmla="*/ 336550 w 336550"/>
              <a:gd name="connsiteY2" fmla="*/ 69850 h 298450"/>
              <a:gd name="connsiteX3" fmla="*/ 190500 w 336550"/>
              <a:gd name="connsiteY3" fmla="*/ 0 h 298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550" h="298450">
                <a:moveTo>
                  <a:pt x="190500" y="0"/>
                </a:moveTo>
                <a:lnTo>
                  <a:pt x="0" y="298450"/>
                </a:lnTo>
                <a:lnTo>
                  <a:pt x="336550" y="69850"/>
                </a:lnTo>
                <a:lnTo>
                  <a:pt x="190500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07D7ADFA-533B-44D7-8386-9ACF686F0E1E}"/>
              </a:ext>
            </a:extLst>
          </p:cNvPr>
          <p:cNvGrpSpPr>
            <a:grpSpLocks noChangeAspect="1"/>
          </p:cNvGrpSpPr>
          <p:nvPr/>
        </p:nvGrpSpPr>
        <p:grpSpPr>
          <a:xfrm>
            <a:off x="5813170" y="5127406"/>
            <a:ext cx="287755" cy="270863"/>
            <a:chOff x="1543199" y="5509807"/>
            <a:chExt cx="816967" cy="851182"/>
          </a:xfrm>
          <a:solidFill>
            <a:srgbClr val="BFBFBF"/>
          </a:solidFill>
        </p:grpSpPr>
        <p:sp>
          <p:nvSpPr>
            <p:cNvPr id="87" name="사다리꼴 86">
              <a:extLst>
                <a:ext uri="{FF2B5EF4-FFF2-40B4-BE49-F238E27FC236}">
                  <a16:creationId xmlns:a16="http://schemas.microsoft.com/office/drawing/2014/main" id="{8CDB0B54-92D2-4846-B0FD-DAA74BD71E78}"/>
                </a:ext>
              </a:extLst>
            </p:cNvPr>
            <p:cNvSpPr/>
            <p:nvPr/>
          </p:nvSpPr>
          <p:spPr>
            <a:xfrm>
              <a:off x="1543199" y="6089712"/>
              <a:ext cx="816967" cy="271277"/>
            </a:xfrm>
            <a:prstGeom prst="trapezoid">
              <a:avLst>
                <a:gd name="adj" fmla="val 568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id="{D52A4C14-A4DA-49C4-A161-310B520F3C77}"/>
                </a:ext>
              </a:extLst>
            </p:cNvPr>
            <p:cNvGrpSpPr/>
            <p:nvPr/>
          </p:nvGrpSpPr>
          <p:grpSpPr>
            <a:xfrm rot="3600000">
              <a:off x="1664217" y="5399295"/>
              <a:ext cx="507385" cy="728409"/>
              <a:chOff x="-2431290" y="212846"/>
              <a:chExt cx="2090990" cy="3001878"/>
            </a:xfrm>
            <a:grpFill/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id="{B6B44328-85C2-42B3-A75C-565E92858854}"/>
                  </a:ext>
                </a:extLst>
              </p:cNvPr>
              <p:cNvSpPr/>
              <p:nvPr/>
            </p:nvSpPr>
            <p:spPr>
              <a:xfrm>
                <a:off x="-1478649" y="1324492"/>
                <a:ext cx="216000" cy="1332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0" name="모서리가 둥근 직사각형 41">
                <a:extLst>
                  <a:ext uri="{FF2B5EF4-FFF2-40B4-BE49-F238E27FC236}">
                    <a16:creationId xmlns:a16="http://schemas.microsoft.com/office/drawing/2014/main" id="{6990E060-106D-4A0E-8C1F-B72DB67166F0}"/>
                  </a:ext>
                </a:extLst>
              </p:cNvPr>
              <p:cNvSpPr/>
              <p:nvPr/>
            </p:nvSpPr>
            <p:spPr>
              <a:xfrm>
                <a:off x="-2431290" y="212846"/>
                <a:ext cx="346078" cy="105263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1" name="모서리가 둥근 직사각형 42">
                <a:extLst>
                  <a:ext uri="{FF2B5EF4-FFF2-40B4-BE49-F238E27FC236}">
                    <a16:creationId xmlns:a16="http://schemas.microsoft.com/office/drawing/2014/main" id="{F543D296-1C2A-4E44-AEFA-B1A07D75E44D}"/>
                  </a:ext>
                </a:extLst>
              </p:cNvPr>
              <p:cNvSpPr/>
              <p:nvPr/>
            </p:nvSpPr>
            <p:spPr>
              <a:xfrm>
                <a:off x="-686378" y="212846"/>
                <a:ext cx="346078" cy="1052638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2" name="모서리가 둥근 직사각형 43">
                <a:extLst>
                  <a:ext uri="{FF2B5EF4-FFF2-40B4-BE49-F238E27FC236}">
                    <a16:creationId xmlns:a16="http://schemas.microsoft.com/office/drawing/2014/main" id="{BF5556C2-8BE0-49D6-83A9-BC5A39E1AE12}"/>
                  </a:ext>
                </a:extLst>
              </p:cNvPr>
              <p:cNvSpPr/>
              <p:nvPr/>
            </p:nvSpPr>
            <p:spPr>
              <a:xfrm>
                <a:off x="-2026033" y="212847"/>
                <a:ext cx="1280475" cy="1052636"/>
              </a:xfrm>
              <a:prstGeom prst="roundRect">
                <a:avLst>
                  <a:gd name="adj" fmla="val 1863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3" name="모서리가 둥근 직사각형 44">
                <a:extLst>
                  <a:ext uri="{FF2B5EF4-FFF2-40B4-BE49-F238E27FC236}">
                    <a16:creationId xmlns:a16="http://schemas.microsoft.com/office/drawing/2014/main" id="{4E02264F-1D25-4557-9094-DA1FE92FB34B}"/>
                  </a:ext>
                </a:extLst>
              </p:cNvPr>
              <p:cNvSpPr/>
              <p:nvPr/>
            </p:nvSpPr>
            <p:spPr>
              <a:xfrm rot="5400000">
                <a:off x="-2135779" y="2241978"/>
                <a:ext cx="1530256" cy="415236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68E93CA7-580A-4DB8-8EAD-48B912EC2826}"/>
              </a:ext>
            </a:extLst>
          </p:cNvPr>
          <p:cNvGrpSpPr/>
          <p:nvPr/>
        </p:nvGrpSpPr>
        <p:grpSpPr>
          <a:xfrm>
            <a:off x="263674" y="6498655"/>
            <a:ext cx="729307" cy="246903"/>
            <a:chOff x="4158138" y="3158966"/>
            <a:chExt cx="1584008" cy="536258"/>
          </a:xfrm>
        </p:grpSpPr>
        <p:sp>
          <p:nvSpPr>
            <p:cNvPr id="72" name="자유형: 도형 71">
              <a:extLst>
                <a:ext uri="{FF2B5EF4-FFF2-40B4-BE49-F238E27FC236}">
                  <a16:creationId xmlns:a16="http://schemas.microsoft.com/office/drawing/2014/main" id="{0A158590-0C14-4624-8FC0-A1F33F026E2E}"/>
                </a:ext>
              </a:extLst>
            </p:cNvPr>
            <p:cNvSpPr/>
            <p:nvPr/>
          </p:nvSpPr>
          <p:spPr>
            <a:xfrm>
              <a:off x="4158138" y="3158966"/>
              <a:ext cx="533400" cy="523875"/>
            </a:xfrm>
            <a:custGeom>
              <a:avLst/>
              <a:gdLst>
                <a:gd name="connsiteX0" fmla="*/ 410051 w 533400"/>
                <a:gd name="connsiteY0" fmla="*/ 255746 h 523875"/>
                <a:gd name="connsiteX1" fmla="*/ 275749 w 533400"/>
                <a:gd name="connsiteY1" fmla="*/ 284321 h 523875"/>
                <a:gd name="connsiteX2" fmla="*/ 196691 w 533400"/>
                <a:gd name="connsiteY2" fmla="*/ 328136 h 523875"/>
                <a:gd name="connsiteX3" fmla="*/ 105251 w 533400"/>
                <a:gd name="connsiteY3" fmla="*/ 258604 h 523875"/>
                <a:gd name="connsiteX4" fmla="*/ 105251 w 533400"/>
                <a:gd name="connsiteY4" fmla="*/ 258604 h 523875"/>
                <a:gd name="connsiteX5" fmla="*/ 105251 w 533400"/>
                <a:gd name="connsiteY5" fmla="*/ 257651 h 523875"/>
                <a:gd name="connsiteX6" fmla="*/ 105251 w 533400"/>
                <a:gd name="connsiteY6" fmla="*/ 256699 h 523875"/>
                <a:gd name="connsiteX7" fmla="*/ 100489 w 533400"/>
                <a:gd name="connsiteY7" fmla="*/ 219551 h 523875"/>
                <a:gd name="connsiteX8" fmla="*/ 312896 w 533400"/>
                <a:gd name="connsiteY8" fmla="*/ 40481 h 523875"/>
                <a:gd name="connsiteX9" fmla="*/ 532924 w 533400"/>
                <a:gd name="connsiteY9" fmla="*/ 191929 h 523875"/>
                <a:gd name="connsiteX10" fmla="*/ 531971 w 533400"/>
                <a:gd name="connsiteY10" fmla="*/ 189071 h 523875"/>
                <a:gd name="connsiteX11" fmla="*/ 276701 w 533400"/>
                <a:gd name="connsiteY11" fmla="*/ 7144 h 523875"/>
                <a:gd name="connsiteX12" fmla="*/ 7144 w 533400"/>
                <a:gd name="connsiteY12" fmla="*/ 276701 h 523875"/>
                <a:gd name="connsiteX13" fmla="*/ 236696 w 533400"/>
                <a:gd name="connsiteY13" fmla="*/ 524351 h 523875"/>
                <a:gd name="connsiteX14" fmla="*/ 447199 w 533400"/>
                <a:gd name="connsiteY14" fmla="*/ 382429 h 523875"/>
                <a:gd name="connsiteX15" fmla="*/ 410051 w 533400"/>
                <a:gd name="connsiteY15" fmla="*/ 255746 h 523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33400" h="523875">
                  <a:moveTo>
                    <a:pt x="410051" y="255746"/>
                  </a:moveTo>
                  <a:cubicBezTo>
                    <a:pt x="364331" y="225266"/>
                    <a:pt x="306229" y="237649"/>
                    <a:pt x="275749" y="284321"/>
                  </a:cubicBezTo>
                  <a:cubicBezTo>
                    <a:pt x="250031" y="323374"/>
                    <a:pt x="211931" y="328136"/>
                    <a:pt x="196691" y="328136"/>
                  </a:cubicBezTo>
                  <a:cubicBezTo>
                    <a:pt x="148114" y="328136"/>
                    <a:pt x="114776" y="293846"/>
                    <a:pt x="105251" y="258604"/>
                  </a:cubicBezTo>
                  <a:lnTo>
                    <a:pt x="105251" y="258604"/>
                  </a:lnTo>
                  <a:cubicBezTo>
                    <a:pt x="105251" y="258604"/>
                    <a:pt x="105251" y="257651"/>
                    <a:pt x="105251" y="257651"/>
                  </a:cubicBezTo>
                  <a:cubicBezTo>
                    <a:pt x="105251" y="257651"/>
                    <a:pt x="105251" y="256699"/>
                    <a:pt x="105251" y="256699"/>
                  </a:cubicBezTo>
                  <a:cubicBezTo>
                    <a:pt x="101441" y="241459"/>
                    <a:pt x="100489" y="234791"/>
                    <a:pt x="100489" y="219551"/>
                  </a:cubicBezTo>
                  <a:cubicBezTo>
                    <a:pt x="100489" y="134779"/>
                    <a:pt x="187166" y="40481"/>
                    <a:pt x="312896" y="40481"/>
                  </a:cubicBezTo>
                  <a:cubicBezTo>
                    <a:pt x="441484" y="40481"/>
                    <a:pt x="514826" y="137636"/>
                    <a:pt x="532924" y="191929"/>
                  </a:cubicBezTo>
                  <a:cubicBezTo>
                    <a:pt x="532924" y="190976"/>
                    <a:pt x="531971" y="190024"/>
                    <a:pt x="531971" y="189071"/>
                  </a:cubicBezTo>
                  <a:cubicBezTo>
                    <a:pt x="495776" y="83344"/>
                    <a:pt x="394811" y="7144"/>
                    <a:pt x="276701" y="7144"/>
                  </a:cubicBezTo>
                  <a:cubicBezTo>
                    <a:pt x="127159" y="7144"/>
                    <a:pt x="7144" y="128111"/>
                    <a:pt x="7144" y="276701"/>
                  </a:cubicBezTo>
                  <a:cubicBezTo>
                    <a:pt x="7144" y="410051"/>
                    <a:pt x="103346" y="524351"/>
                    <a:pt x="236696" y="524351"/>
                  </a:cubicBezTo>
                  <a:cubicBezTo>
                    <a:pt x="343376" y="524351"/>
                    <a:pt x="414814" y="464344"/>
                    <a:pt x="447199" y="382429"/>
                  </a:cubicBezTo>
                  <a:cubicBezTo>
                    <a:pt x="463391" y="335756"/>
                    <a:pt x="450056" y="283369"/>
                    <a:pt x="410051" y="255746"/>
                  </a:cubicBezTo>
                  <a:close/>
                </a:path>
              </a:pathLst>
            </a:custGeom>
            <a:solidFill>
              <a:srgbClr val="0038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3" name="자유형: 도형 72">
              <a:extLst>
                <a:ext uri="{FF2B5EF4-FFF2-40B4-BE49-F238E27FC236}">
                  <a16:creationId xmlns:a16="http://schemas.microsoft.com/office/drawing/2014/main" id="{64898B68-3058-4C72-9B18-F281D9C6313E}"/>
                </a:ext>
              </a:extLst>
            </p:cNvPr>
            <p:cNvSpPr/>
            <p:nvPr/>
          </p:nvSpPr>
          <p:spPr>
            <a:xfrm>
              <a:off x="4249578" y="3190399"/>
              <a:ext cx="457200" cy="504825"/>
            </a:xfrm>
            <a:custGeom>
              <a:avLst/>
              <a:gdLst>
                <a:gd name="connsiteX0" fmla="*/ 441484 w 457200"/>
                <a:gd name="connsiteY0" fmla="*/ 164306 h 504825"/>
                <a:gd name="connsiteX1" fmla="*/ 219551 w 457200"/>
                <a:gd name="connsiteY1" fmla="*/ 7144 h 504825"/>
                <a:gd name="connsiteX2" fmla="*/ 7144 w 457200"/>
                <a:gd name="connsiteY2" fmla="*/ 186214 h 504825"/>
                <a:gd name="connsiteX3" fmla="*/ 11906 w 457200"/>
                <a:gd name="connsiteY3" fmla="*/ 223361 h 504825"/>
                <a:gd name="connsiteX4" fmla="*/ 9049 w 457200"/>
                <a:gd name="connsiteY4" fmla="*/ 204311 h 504825"/>
                <a:gd name="connsiteX5" fmla="*/ 188119 w 457200"/>
                <a:gd name="connsiteY5" fmla="*/ 54769 h 504825"/>
                <a:gd name="connsiteX6" fmla="*/ 411004 w 457200"/>
                <a:gd name="connsiteY6" fmla="*/ 277654 h 504825"/>
                <a:gd name="connsiteX7" fmla="*/ 274796 w 457200"/>
                <a:gd name="connsiteY7" fmla="*/ 497681 h 504825"/>
                <a:gd name="connsiteX8" fmla="*/ 274796 w 457200"/>
                <a:gd name="connsiteY8" fmla="*/ 497681 h 504825"/>
                <a:gd name="connsiteX9" fmla="*/ 452914 w 457200"/>
                <a:gd name="connsiteY9" fmla="*/ 243364 h 504825"/>
                <a:gd name="connsiteX10" fmla="*/ 441484 w 457200"/>
                <a:gd name="connsiteY10" fmla="*/ 164306 h 50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57200" h="504825">
                  <a:moveTo>
                    <a:pt x="441484" y="164306"/>
                  </a:moveTo>
                  <a:cubicBezTo>
                    <a:pt x="425291" y="110966"/>
                    <a:pt x="351949" y="7144"/>
                    <a:pt x="219551" y="7144"/>
                  </a:cubicBezTo>
                  <a:cubicBezTo>
                    <a:pt x="94774" y="7144"/>
                    <a:pt x="7144" y="101441"/>
                    <a:pt x="7144" y="186214"/>
                  </a:cubicBezTo>
                  <a:cubicBezTo>
                    <a:pt x="7144" y="201454"/>
                    <a:pt x="8096" y="209074"/>
                    <a:pt x="11906" y="223361"/>
                  </a:cubicBezTo>
                  <a:cubicBezTo>
                    <a:pt x="10001" y="216694"/>
                    <a:pt x="9049" y="210026"/>
                    <a:pt x="9049" y="204311"/>
                  </a:cubicBezTo>
                  <a:cubicBezTo>
                    <a:pt x="9049" y="115729"/>
                    <a:pt x="97631" y="54769"/>
                    <a:pt x="188119" y="54769"/>
                  </a:cubicBezTo>
                  <a:cubicBezTo>
                    <a:pt x="310991" y="54769"/>
                    <a:pt x="411004" y="154781"/>
                    <a:pt x="411004" y="277654"/>
                  </a:cubicBezTo>
                  <a:cubicBezTo>
                    <a:pt x="411004" y="373856"/>
                    <a:pt x="355759" y="457676"/>
                    <a:pt x="274796" y="497681"/>
                  </a:cubicBezTo>
                  <a:lnTo>
                    <a:pt x="274796" y="497681"/>
                  </a:lnTo>
                  <a:cubicBezTo>
                    <a:pt x="378619" y="460534"/>
                    <a:pt x="452914" y="360521"/>
                    <a:pt x="452914" y="243364"/>
                  </a:cubicBezTo>
                  <a:cubicBezTo>
                    <a:pt x="453866" y="216694"/>
                    <a:pt x="450056" y="191929"/>
                    <a:pt x="441484" y="164306"/>
                  </a:cubicBezTo>
                  <a:close/>
                </a:path>
              </a:pathLst>
            </a:custGeom>
            <a:solidFill>
              <a:srgbClr val="E4032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4" name="자유형: 도형 73">
              <a:extLst>
                <a:ext uri="{FF2B5EF4-FFF2-40B4-BE49-F238E27FC236}">
                  <a16:creationId xmlns:a16="http://schemas.microsoft.com/office/drawing/2014/main" id="{4893251E-DEAC-4766-86BD-C985CBD0FAD0}"/>
                </a:ext>
              </a:extLst>
            </p:cNvPr>
            <p:cNvSpPr/>
            <p:nvPr/>
          </p:nvSpPr>
          <p:spPr>
            <a:xfrm>
              <a:off x="4843938" y="3247549"/>
              <a:ext cx="123825" cy="133350"/>
            </a:xfrm>
            <a:custGeom>
              <a:avLst/>
              <a:gdLst>
                <a:gd name="connsiteX0" fmla="*/ 55721 w 123825"/>
                <a:gd name="connsiteY0" fmla="*/ 84296 h 133350"/>
                <a:gd name="connsiteX1" fmla="*/ 55721 w 123825"/>
                <a:gd name="connsiteY1" fmla="*/ 66199 h 133350"/>
                <a:gd name="connsiteX2" fmla="*/ 7144 w 123825"/>
                <a:gd name="connsiteY2" fmla="*/ 66199 h 133350"/>
                <a:gd name="connsiteX3" fmla="*/ 7144 w 123825"/>
                <a:gd name="connsiteY3" fmla="*/ 52864 h 133350"/>
                <a:gd name="connsiteX4" fmla="*/ 118586 w 123825"/>
                <a:gd name="connsiteY4" fmla="*/ 52864 h 133350"/>
                <a:gd name="connsiteX5" fmla="*/ 118586 w 123825"/>
                <a:gd name="connsiteY5" fmla="*/ 66199 h 133350"/>
                <a:gd name="connsiteX6" fmla="*/ 70009 w 123825"/>
                <a:gd name="connsiteY6" fmla="*/ 66199 h 133350"/>
                <a:gd name="connsiteX7" fmla="*/ 70009 w 123825"/>
                <a:gd name="connsiteY7" fmla="*/ 84296 h 133350"/>
                <a:gd name="connsiteX8" fmla="*/ 109061 w 123825"/>
                <a:gd name="connsiteY8" fmla="*/ 84296 h 133350"/>
                <a:gd name="connsiteX9" fmla="*/ 109061 w 123825"/>
                <a:gd name="connsiteY9" fmla="*/ 126206 h 133350"/>
                <a:gd name="connsiteX10" fmla="*/ 93821 w 123825"/>
                <a:gd name="connsiteY10" fmla="*/ 126206 h 133350"/>
                <a:gd name="connsiteX11" fmla="*/ 93821 w 123825"/>
                <a:gd name="connsiteY11" fmla="*/ 96679 h 133350"/>
                <a:gd name="connsiteX12" fmla="*/ 13811 w 123825"/>
                <a:gd name="connsiteY12" fmla="*/ 96679 h 133350"/>
                <a:gd name="connsiteX13" fmla="*/ 13811 w 123825"/>
                <a:gd name="connsiteY13" fmla="*/ 83344 h 133350"/>
                <a:gd name="connsiteX14" fmla="*/ 55721 w 123825"/>
                <a:gd name="connsiteY14" fmla="*/ 83344 h 133350"/>
                <a:gd name="connsiteX15" fmla="*/ 110014 w 123825"/>
                <a:gd name="connsiteY15" fmla="*/ 7144 h 133350"/>
                <a:gd name="connsiteX16" fmla="*/ 110014 w 123825"/>
                <a:gd name="connsiteY16" fmla="*/ 43339 h 133350"/>
                <a:gd name="connsiteX17" fmla="*/ 94774 w 123825"/>
                <a:gd name="connsiteY17" fmla="*/ 43339 h 133350"/>
                <a:gd name="connsiteX18" fmla="*/ 94774 w 123825"/>
                <a:gd name="connsiteY18" fmla="*/ 20479 h 133350"/>
                <a:gd name="connsiteX19" fmla="*/ 16669 w 123825"/>
                <a:gd name="connsiteY19" fmla="*/ 20479 h 133350"/>
                <a:gd name="connsiteX20" fmla="*/ 16669 w 123825"/>
                <a:gd name="connsiteY20" fmla="*/ 7144 h 133350"/>
                <a:gd name="connsiteX21" fmla="*/ 110014 w 123825"/>
                <a:gd name="connsiteY21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23825" h="133350">
                  <a:moveTo>
                    <a:pt x="55721" y="84296"/>
                  </a:moveTo>
                  <a:lnTo>
                    <a:pt x="55721" y="66199"/>
                  </a:lnTo>
                  <a:lnTo>
                    <a:pt x="7144" y="66199"/>
                  </a:lnTo>
                  <a:lnTo>
                    <a:pt x="7144" y="52864"/>
                  </a:lnTo>
                  <a:lnTo>
                    <a:pt x="118586" y="52864"/>
                  </a:lnTo>
                  <a:lnTo>
                    <a:pt x="118586" y="66199"/>
                  </a:lnTo>
                  <a:lnTo>
                    <a:pt x="70009" y="66199"/>
                  </a:lnTo>
                  <a:lnTo>
                    <a:pt x="70009" y="84296"/>
                  </a:lnTo>
                  <a:lnTo>
                    <a:pt x="109061" y="84296"/>
                  </a:lnTo>
                  <a:lnTo>
                    <a:pt x="109061" y="126206"/>
                  </a:lnTo>
                  <a:lnTo>
                    <a:pt x="93821" y="126206"/>
                  </a:lnTo>
                  <a:lnTo>
                    <a:pt x="93821" y="96679"/>
                  </a:lnTo>
                  <a:lnTo>
                    <a:pt x="13811" y="96679"/>
                  </a:lnTo>
                  <a:lnTo>
                    <a:pt x="13811" y="83344"/>
                  </a:lnTo>
                  <a:lnTo>
                    <a:pt x="55721" y="83344"/>
                  </a:lnTo>
                  <a:close/>
                  <a:moveTo>
                    <a:pt x="110014" y="7144"/>
                  </a:moveTo>
                  <a:lnTo>
                    <a:pt x="110014" y="43339"/>
                  </a:lnTo>
                  <a:lnTo>
                    <a:pt x="94774" y="43339"/>
                  </a:lnTo>
                  <a:lnTo>
                    <a:pt x="94774" y="20479"/>
                  </a:lnTo>
                  <a:lnTo>
                    <a:pt x="16669" y="20479"/>
                  </a:lnTo>
                  <a:lnTo>
                    <a:pt x="16669" y="7144"/>
                  </a:lnTo>
                  <a:lnTo>
                    <a:pt x="11001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5" name="자유형: 도형 74">
              <a:extLst>
                <a:ext uri="{FF2B5EF4-FFF2-40B4-BE49-F238E27FC236}">
                  <a16:creationId xmlns:a16="http://schemas.microsoft.com/office/drawing/2014/main" id="{24F6FDEE-50E7-4A84-82D1-07C081EFE905}"/>
                </a:ext>
              </a:extLst>
            </p:cNvPr>
            <p:cNvSpPr/>
            <p:nvPr/>
          </p:nvSpPr>
          <p:spPr>
            <a:xfrm>
              <a:off x="4976336" y="3244691"/>
              <a:ext cx="114300" cy="123825"/>
            </a:xfrm>
            <a:custGeom>
              <a:avLst/>
              <a:gdLst>
                <a:gd name="connsiteX0" fmla="*/ 7144 w 114300"/>
                <a:gd name="connsiteY0" fmla="*/ 73819 h 123825"/>
                <a:gd name="connsiteX1" fmla="*/ 7144 w 114300"/>
                <a:gd name="connsiteY1" fmla="*/ 11906 h 123825"/>
                <a:gd name="connsiteX2" fmla="*/ 70009 w 114300"/>
                <a:gd name="connsiteY2" fmla="*/ 11906 h 123825"/>
                <a:gd name="connsiteX3" fmla="*/ 70009 w 114300"/>
                <a:gd name="connsiteY3" fmla="*/ 73819 h 123825"/>
                <a:gd name="connsiteX4" fmla="*/ 7144 w 114300"/>
                <a:gd name="connsiteY4" fmla="*/ 73819 h 123825"/>
                <a:gd name="connsiteX5" fmla="*/ 10954 w 114300"/>
                <a:gd name="connsiteY5" fmla="*/ 126206 h 123825"/>
                <a:gd name="connsiteX6" fmla="*/ 10954 w 114300"/>
                <a:gd name="connsiteY6" fmla="*/ 85249 h 123825"/>
                <a:gd name="connsiteX7" fmla="*/ 26194 w 114300"/>
                <a:gd name="connsiteY7" fmla="*/ 85249 h 123825"/>
                <a:gd name="connsiteX8" fmla="*/ 26194 w 114300"/>
                <a:gd name="connsiteY8" fmla="*/ 112871 h 123825"/>
                <a:gd name="connsiteX9" fmla="*/ 110966 w 114300"/>
                <a:gd name="connsiteY9" fmla="*/ 112871 h 123825"/>
                <a:gd name="connsiteX10" fmla="*/ 110966 w 114300"/>
                <a:gd name="connsiteY10" fmla="*/ 126206 h 123825"/>
                <a:gd name="connsiteX11" fmla="*/ 10954 w 114300"/>
                <a:gd name="connsiteY11" fmla="*/ 126206 h 123825"/>
                <a:gd name="connsiteX12" fmla="*/ 54769 w 114300"/>
                <a:gd name="connsiteY12" fmla="*/ 24289 h 123825"/>
                <a:gd name="connsiteX13" fmla="*/ 22384 w 114300"/>
                <a:gd name="connsiteY13" fmla="*/ 24289 h 123825"/>
                <a:gd name="connsiteX14" fmla="*/ 22384 w 114300"/>
                <a:gd name="connsiteY14" fmla="*/ 60484 h 123825"/>
                <a:gd name="connsiteX15" fmla="*/ 54769 w 114300"/>
                <a:gd name="connsiteY15" fmla="*/ 60484 h 123825"/>
                <a:gd name="connsiteX16" fmla="*/ 54769 w 114300"/>
                <a:gd name="connsiteY16" fmla="*/ 24289 h 123825"/>
                <a:gd name="connsiteX17" fmla="*/ 93821 w 114300"/>
                <a:gd name="connsiteY17" fmla="*/ 85249 h 123825"/>
                <a:gd name="connsiteX18" fmla="*/ 93821 w 114300"/>
                <a:gd name="connsiteY18" fmla="*/ 7144 h 123825"/>
                <a:gd name="connsiteX19" fmla="*/ 109061 w 114300"/>
                <a:gd name="connsiteY19" fmla="*/ 7144 h 123825"/>
                <a:gd name="connsiteX20" fmla="*/ 109061 w 114300"/>
                <a:gd name="connsiteY20" fmla="*/ 85249 h 123825"/>
                <a:gd name="connsiteX21" fmla="*/ 93821 w 114300"/>
                <a:gd name="connsiteY21" fmla="*/ 85249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4300" h="123825">
                  <a:moveTo>
                    <a:pt x="7144" y="73819"/>
                  </a:moveTo>
                  <a:lnTo>
                    <a:pt x="7144" y="11906"/>
                  </a:lnTo>
                  <a:lnTo>
                    <a:pt x="70009" y="11906"/>
                  </a:lnTo>
                  <a:lnTo>
                    <a:pt x="70009" y="73819"/>
                  </a:lnTo>
                  <a:lnTo>
                    <a:pt x="7144" y="73819"/>
                  </a:lnTo>
                  <a:close/>
                  <a:moveTo>
                    <a:pt x="10954" y="126206"/>
                  </a:moveTo>
                  <a:lnTo>
                    <a:pt x="10954" y="85249"/>
                  </a:lnTo>
                  <a:lnTo>
                    <a:pt x="26194" y="85249"/>
                  </a:lnTo>
                  <a:lnTo>
                    <a:pt x="26194" y="112871"/>
                  </a:lnTo>
                  <a:lnTo>
                    <a:pt x="110966" y="112871"/>
                  </a:lnTo>
                  <a:lnTo>
                    <a:pt x="110966" y="126206"/>
                  </a:lnTo>
                  <a:lnTo>
                    <a:pt x="10954" y="126206"/>
                  </a:lnTo>
                  <a:close/>
                  <a:moveTo>
                    <a:pt x="54769" y="24289"/>
                  </a:moveTo>
                  <a:lnTo>
                    <a:pt x="22384" y="24289"/>
                  </a:lnTo>
                  <a:lnTo>
                    <a:pt x="22384" y="60484"/>
                  </a:lnTo>
                  <a:lnTo>
                    <a:pt x="54769" y="60484"/>
                  </a:lnTo>
                  <a:lnTo>
                    <a:pt x="54769" y="24289"/>
                  </a:lnTo>
                  <a:close/>
                  <a:moveTo>
                    <a:pt x="93821" y="85249"/>
                  </a:moveTo>
                  <a:lnTo>
                    <a:pt x="93821" y="7144"/>
                  </a:lnTo>
                  <a:lnTo>
                    <a:pt x="109061" y="7144"/>
                  </a:lnTo>
                  <a:lnTo>
                    <a:pt x="109061" y="85249"/>
                  </a:lnTo>
                  <a:lnTo>
                    <a:pt x="93821" y="852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6" name="자유형: 도형 75">
              <a:extLst>
                <a:ext uri="{FF2B5EF4-FFF2-40B4-BE49-F238E27FC236}">
                  <a16:creationId xmlns:a16="http://schemas.microsoft.com/office/drawing/2014/main" id="{44DC8D31-5D09-4A66-9D21-AB7792F9977C}"/>
                </a:ext>
              </a:extLst>
            </p:cNvPr>
            <p:cNvSpPr/>
            <p:nvPr/>
          </p:nvSpPr>
          <p:spPr>
            <a:xfrm>
              <a:off x="5098256" y="3245644"/>
              <a:ext cx="114300" cy="133350"/>
            </a:xfrm>
            <a:custGeom>
              <a:avLst/>
              <a:gdLst>
                <a:gd name="connsiteX0" fmla="*/ 88106 w 114300"/>
                <a:gd name="connsiteY0" fmla="*/ 74771 h 133350"/>
                <a:gd name="connsiteX1" fmla="*/ 55721 w 114300"/>
                <a:gd name="connsiteY1" fmla="*/ 74771 h 133350"/>
                <a:gd name="connsiteX2" fmla="*/ 55721 w 114300"/>
                <a:gd name="connsiteY2" fmla="*/ 95726 h 133350"/>
                <a:gd name="connsiteX3" fmla="*/ 40481 w 114300"/>
                <a:gd name="connsiteY3" fmla="*/ 95726 h 133350"/>
                <a:gd name="connsiteX4" fmla="*/ 40481 w 114300"/>
                <a:gd name="connsiteY4" fmla="*/ 74771 h 133350"/>
                <a:gd name="connsiteX5" fmla="*/ 7144 w 114300"/>
                <a:gd name="connsiteY5" fmla="*/ 74771 h 133350"/>
                <a:gd name="connsiteX6" fmla="*/ 7144 w 114300"/>
                <a:gd name="connsiteY6" fmla="*/ 61436 h 133350"/>
                <a:gd name="connsiteX7" fmla="*/ 88106 w 114300"/>
                <a:gd name="connsiteY7" fmla="*/ 61436 h 133350"/>
                <a:gd name="connsiteX8" fmla="*/ 88106 w 114300"/>
                <a:gd name="connsiteY8" fmla="*/ 74771 h 133350"/>
                <a:gd name="connsiteX9" fmla="*/ 62389 w 114300"/>
                <a:gd name="connsiteY9" fmla="*/ 52864 h 133350"/>
                <a:gd name="connsiteX10" fmla="*/ 62389 w 114300"/>
                <a:gd name="connsiteY10" fmla="*/ 22384 h 133350"/>
                <a:gd name="connsiteX11" fmla="*/ 13811 w 114300"/>
                <a:gd name="connsiteY11" fmla="*/ 22384 h 133350"/>
                <a:gd name="connsiteX12" fmla="*/ 13811 w 114300"/>
                <a:gd name="connsiteY12" fmla="*/ 9049 h 133350"/>
                <a:gd name="connsiteX13" fmla="*/ 77629 w 114300"/>
                <a:gd name="connsiteY13" fmla="*/ 9049 h 133350"/>
                <a:gd name="connsiteX14" fmla="*/ 77629 w 114300"/>
                <a:gd name="connsiteY14" fmla="*/ 52864 h 133350"/>
                <a:gd name="connsiteX15" fmla="*/ 62389 w 114300"/>
                <a:gd name="connsiteY15" fmla="*/ 52864 h 133350"/>
                <a:gd name="connsiteX16" fmla="*/ 15716 w 114300"/>
                <a:gd name="connsiteY16" fmla="*/ 126206 h 133350"/>
                <a:gd name="connsiteX17" fmla="*/ 15716 w 114300"/>
                <a:gd name="connsiteY17" fmla="*/ 86201 h 133350"/>
                <a:gd name="connsiteX18" fmla="*/ 30956 w 114300"/>
                <a:gd name="connsiteY18" fmla="*/ 86201 h 133350"/>
                <a:gd name="connsiteX19" fmla="*/ 30956 w 114300"/>
                <a:gd name="connsiteY19" fmla="*/ 112871 h 133350"/>
                <a:gd name="connsiteX20" fmla="*/ 114776 w 114300"/>
                <a:gd name="connsiteY20" fmla="*/ 112871 h 133350"/>
                <a:gd name="connsiteX21" fmla="*/ 114776 w 114300"/>
                <a:gd name="connsiteY21" fmla="*/ 126206 h 133350"/>
                <a:gd name="connsiteX22" fmla="*/ 15716 w 114300"/>
                <a:gd name="connsiteY22" fmla="*/ 126206 h 133350"/>
                <a:gd name="connsiteX23" fmla="*/ 97631 w 114300"/>
                <a:gd name="connsiteY23" fmla="*/ 7144 h 133350"/>
                <a:gd name="connsiteX24" fmla="*/ 112871 w 114300"/>
                <a:gd name="connsiteY24" fmla="*/ 7144 h 133350"/>
                <a:gd name="connsiteX25" fmla="*/ 112871 w 114300"/>
                <a:gd name="connsiteY25" fmla="*/ 97631 h 133350"/>
                <a:gd name="connsiteX26" fmla="*/ 97631 w 114300"/>
                <a:gd name="connsiteY26" fmla="*/ 97631 h 133350"/>
                <a:gd name="connsiteX27" fmla="*/ 97631 w 114300"/>
                <a:gd name="connsiteY27" fmla="*/ 49054 h 133350"/>
                <a:gd name="connsiteX28" fmla="*/ 84296 w 114300"/>
                <a:gd name="connsiteY28" fmla="*/ 49054 h 133350"/>
                <a:gd name="connsiteX29" fmla="*/ 84296 w 114300"/>
                <a:gd name="connsiteY29" fmla="*/ 35719 h 133350"/>
                <a:gd name="connsiteX30" fmla="*/ 97631 w 114300"/>
                <a:gd name="connsiteY30" fmla="*/ 35719 h 133350"/>
                <a:gd name="connsiteX31" fmla="*/ 97631 w 114300"/>
                <a:gd name="connsiteY31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14300" h="133350">
                  <a:moveTo>
                    <a:pt x="88106" y="74771"/>
                  </a:moveTo>
                  <a:lnTo>
                    <a:pt x="55721" y="74771"/>
                  </a:lnTo>
                  <a:lnTo>
                    <a:pt x="55721" y="95726"/>
                  </a:lnTo>
                  <a:lnTo>
                    <a:pt x="40481" y="95726"/>
                  </a:lnTo>
                  <a:lnTo>
                    <a:pt x="40481" y="74771"/>
                  </a:lnTo>
                  <a:lnTo>
                    <a:pt x="7144" y="74771"/>
                  </a:lnTo>
                  <a:lnTo>
                    <a:pt x="7144" y="61436"/>
                  </a:lnTo>
                  <a:lnTo>
                    <a:pt x="88106" y="61436"/>
                  </a:lnTo>
                  <a:lnTo>
                    <a:pt x="88106" y="74771"/>
                  </a:lnTo>
                  <a:close/>
                  <a:moveTo>
                    <a:pt x="62389" y="52864"/>
                  </a:moveTo>
                  <a:lnTo>
                    <a:pt x="62389" y="22384"/>
                  </a:lnTo>
                  <a:lnTo>
                    <a:pt x="13811" y="22384"/>
                  </a:lnTo>
                  <a:lnTo>
                    <a:pt x="13811" y="9049"/>
                  </a:lnTo>
                  <a:lnTo>
                    <a:pt x="77629" y="9049"/>
                  </a:lnTo>
                  <a:lnTo>
                    <a:pt x="77629" y="52864"/>
                  </a:lnTo>
                  <a:lnTo>
                    <a:pt x="62389" y="52864"/>
                  </a:lnTo>
                  <a:close/>
                  <a:moveTo>
                    <a:pt x="15716" y="126206"/>
                  </a:moveTo>
                  <a:lnTo>
                    <a:pt x="15716" y="86201"/>
                  </a:lnTo>
                  <a:lnTo>
                    <a:pt x="30956" y="86201"/>
                  </a:lnTo>
                  <a:lnTo>
                    <a:pt x="30956" y="112871"/>
                  </a:lnTo>
                  <a:lnTo>
                    <a:pt x="114776" y="112871"/>
                  </a:lnTo>
                  <a:lnTo>
                    <a:pt x="114776" y="126206"/>
                  </a:lnTo>
                  <a:lnTo>
                    <a:pt x="15716" y="126206"/>
                  </a:lnTo>
                  <a:close/>
                  <a:moveTo>
                    <a:pt x="97631" y="7144"/>
                  </a:moveTo>
                  <a:lnTo>
                    <a:pt x="112871" y="7144"/>
                  </a:lnTo>
                  <a:lnTo>
                    <a:pt x="112871" y="97631"/>
                  </a:lnTo>
                  <a:lnTo>
                    <a:pt x="97631" y="97631"/>
                  </a:lnTo>
                  <a:lnTo>
                    <a:pt x="97631" y="49054"/>
                  </a:lnTo>
                  <a:lnTo>
                    <a:pt x="84296" y="49054"/>
                  </a:lnTo>
                  <a:lnTo>
                    <a:pt x="84296" y="35719"/>
                  </a:lnTo>
                  <a:lnTo>
                    <a:pt x="97631" y="35719"/>
                  </a:lnTo>
                  <a:lnTo>
                    <a:pt x="97631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7" name="자유형: 도형 76">
              <a:extLst>
                <a:ext uri="{FF2B5EF4-FFF2-40B4-BE49-F238E27FC236}">
                  <a16:creationId xmlns:a16="http://schemas.microsoft.com/office/drawing/2014/main" id="{929BA517-936B-457F-A884-90DD43F7895F}"/>
                </a:ext>
              </a:extLst>
            </p:cNvPr>
            <p:cNvSpPr/>
            <p:nvPr/>
          </p:nvSpPr>
          <p:spPr>
            <a:xfrm>
              <a:off x="5225891" y="3245644"/>
              <a:ext cx="114300" cy="133350"/>
            </a:xfrm>
            <a:custGeom>
              <a:avLst/>
              <a:gdLst>
                <a:gd name="connsiteX0" fmla="*/ 75724 w 114300"/>
                <a:gd name="connsiteY0" fmla="*/ 39529 h 133350"/>
                <a:gd name="connsiteX1" fmla="*/ 72866 w 114300"/>
                <a:gd name="connsiteY1" fmla="*/ 51911 h 133350"/>
                <a:gd name="connsiteX2" fmla="*/ 65246 w 114300"/>
                <a:gd name="connsiteY2" fmla="*/ 62389 h 133350"/>
                <a:gd name="connsiteX3" fmla="*/ 54769 w 114300"/>
                <a:gd name="connsiteY3" fmla="*/ 69056 h 133350"/>
                <a:gd name="connsiteX4" fmla="*/ 41434 w 114300"/>
                <a:gd name="connsiteY4" fmla="*/ 71914 h 133350"/>
                <a:gd name="connsiteX5" fmla="*/ 28099 w 114300"/>
                <a:gd name="connsiteY5" fmla="*/ 69056 h 133350"/>
                <a:gd name="connsiteX6" fmla="*/ 17621 w 114300"/>
                <a:gd name="connsiteY6" fmla="*/ 62389 h 133350"/>
                <a:gd name="connsiteX7" fmla="*/ 10001 w 114300"/>
                <a:gd name="connsiteY7" fmla="*/ 51911 h 133350"/>
                <a:gd name="connsiteX8" fmla="*/ 7144 w 114300"/>
                <a:gd name="connsiteY8" fmla="*/ 39529 h 133350"/>
                <a:gd name="connsiteX9" fmla="*/ 10001 w 114300"/>
                <a:gd name="connsiteY9" fmla="*/ 27146 h 133350"/>
                <a:gd name="connsiteX10" fmla="*/ 17621 w 114300"/>
                <a:gd name="connsiteY10" fmla="*/ 16669 h 133350"/>
                <a:gd name="connsiteX11" fmla="*/ 28099 w 114300"/>
                <a:gd name="connsiteY11" fmla="*/ 10001 h 133350"/>
                <a:gd name="connsiteX12" fmla="*/ 41434 w 114300"/>
                <a:gd name="connsiteY12" fmla="*/ 7144 h 133350"/>
                <a:gd name="connsiteX13" fmla="*/ 54769 w 114300"/>
                <a:gd name="connsiteY13" fmla="*/ 10001 h 133350"/>
                <a:gd name="connsiteX14" fmla="*/ 65246 w 114300"/>
                <a:gd name="connsiteY14" fmla="*/ 16669 h 133350"/>
                <a:gd name="connsiteX15" fmla="*/ 72866 w 114300"/>
                <a:gd name="connsiteY15" fmla="*/ 27146 h 133350"/>
                <a:gd name="connsiteX16" fmla="*/ 75724 w 114300"/>
                <a:gd name="connsiteY16" fmla="*/ 39529 h 133350"/>
                <a:gd name="connsiteX17" fmla="*/ 16669 w 114300"/>
                <a:gd name="connsiteY17" fmla="*/ 82391 h 133350"/>
                <a:gd name="connsiteX18" fmla="*/ 113824 w 114300"/>
                <a:gd name="connsiteY18" fmla="*/ 82391 h 133350"/>
                <a:gd name="connsiteX19" fmla="*/ 113824 w 114300"/>
                <a:gd name="connsiteY19" fmla="*/ 127159 h 133350"/>
                <a:gd name="connsiteX20" fmla="*/ 98584 w 114300"/>
                <a:gd name="connsiteY20" fmla="*/ 127159 h 133350"/>
                <a:gd name="connsiteX21" fmla="*/ 98584 w 114300"/>
                <a:gd name="connsiteY21" fmla="*/ 95726 h 133350"/>
                <a:gd name="connsiteX22" fmla="*/ 16669 w 114300"/>
                <a:gd name="connsiteY22" fmla="*/ 95726 h 133350"/>
                <a:gd name="connsiteX23" fmla="*/ 16669 w 114300"/>
                <a:gd name="connsiteY23" fmla="*/ 82391 h 133350"/>
                <a:gd name="connsiteX24" fmla="*/ 60484 w 114300"/>
                <a:gd name="connsiteY24" fmla="*/ 39529 h 133350"/>
                <a:gd name="connsiteX25" fmla="*/ 58579 w 114300"/>
                <a:gd name="connsiteY25" fmla="*/ 31909 h 133350"/>
                <a:gd name="connsiteX26" fmla="*/ 54769 w 114300"/>
                <a:gd name="connsiteY26" fmla="*/ 26194 h 133350"/>
                <a:gd name="connsiteX27" fmla="*/ 49054 w 114300"/>
                <a:gd name="connsiteY27" fmla="*/ 22384 h 133350"/>
                <a:gd name="connsiteX28" fmla="*/ 41434 w 114300"/>
                <a:gd name="connsiteY28" fmla="*/ 20479 h 133350"/>
                <a:gd name="connsiteX29" fmla="*/ 33814 w 114300"/>
                <a:gd name="connsiteY29" fmla="*/ 22384 h 133350"/>
                <a:gd name="connsiteX30" fmla="*/ 28099 w 114300"/>
                <a:gd name="connsiteY30" fmla="*/ 26194 h 133350"/>
                <a:gd name="connsiteX31" fmla="*/ 24289 w 114300"/>
                <a:gd name="connsiteY31" fmla="*/ 31909 h 133350"/>
                <a:gd name="connsiteX32" fmla="*/ 22384 w 114300"/>
                <a:gd name="connsiteY32" fmla="*/ 39529 h 133350"/>
                <a:gd name="connsiteX33" fmla="*/ 24289 w 114300"/>
                <a:gd name="connsiteY33" fmla="*/ 47149 h 133350"/>
                <a:gd name="connsiteX34" fmla="*/ 28099 w 114300"/>
                <a:gd name="connsiteY34" fmla="*/ 52864 h 133350"/>
                <a:gd name="connsiteX35" fmla="*/ 33814 w 114300"/>
                <a:gd name="connsiteY35" fmla="*/ 56674 h 133350"/>
                <a:gd name="connsiteX36" fmla="*/ 41434 w 114300"/>
                <a:gd name="connsiteY36" fmla="*/ 58579 h 133350"/>
                <a:gd name="connsiteX37" fmla="*/ 49054 w 114300"/>
                <a:gd name="connsiteY37" fmla="*/ 56674 h 133350"/>
                <a:gd name="connsiteX38" fmla="*/ 54769 w 114300"/>
                <a:gd name="connsiteY38" fmla="*/ 52864 h 133350"/>
                <a:gd name="connsiteX39" fmla="*/ 58579 w 114300"/>
                <a:gd name="connsiteY39" fmla="*/ 47149 h 133350"/>
                <a:gd name="connsiteX40" fmla="*/ 60484 w 114300"/>
                <a:gd name="connsiteY40" fmla="*/ 39529 h 133350"/>
                <a:gd name="connsiteX41" fmla="*/ 98584 w 114300"/>
                <a:gd name="connsiteY41" fmla="*/ 7144 h 133350"/>
                <a:gd name="connsiteX42" fmla="*/ 113824 w 114300"/>
                <a:gd name="connsiteY42" fmla="*/ 7144 h 133350"/>
                <a:gd name="connsiteX43" fmla="*/ 113824 w 114300"/>
                <a:gd name="connsiteY43" fmla="*/ 75724 h 133350"/>
                <a:gd name="connsiteX44" fmla="*/ 98584 w 114300"/>
                <a:gd name="connsiteY44" fmla="*/ 75724 h 133350"/>
                <a:gd name="connsiteX45" fmla="*/ 98584 w 114300"/>
                <a:gd name="connsiteY45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14300" h="133350">
                  <a:moveTo>
                    <a:pt x="75724" y="39529"/>
                  </a:moveTo>
                  <a:cubicBezTo>
                    <a:pt x="75724" y="44291"/>
                    <a:pt x="74771" y="48101"/>
                    <a:pt x="72866" y="51911"/>
                  </a:cubicBezTo>
                  <a:cubicBezTo>
                    <a:pt x="70961" y="55721"/>
                    <a:pt x="69056" y="59531"/>
                    <a:pt x="65246" y="62389"/>
                  </a:cubicBezTo>
                  <a:cubicBezTo>
                    <a:pt x="62389" y="65246"/>
                    <a:pt x="58579" y="67151"/>
                    <a:pt x="54769" y="69056"/>
                  </a:cubicBezTo>
                  <a:cubicBezTo>
                    <a:pt x="50959" y="70961"/>
                    <a:pt x="46196" y="71914"/>
                    <a:pt x="41434" y="71914"/>
                  </a:cubicBezTo>
                  <a:cubicBezTo>
                    <a:pt x="36671" y="71914"/>
                    <a:pt x="32861" y="70961"/>
                    <a:pt x="28099" y="69056"/>
                  </a:cubicBezTo>
                  <a:cubicBezTo>
                    <a:pt x="24289" y="67151"/>
                    <a:pt x="20479" y="65246"/>
                    <a:pt x="17621" y="62389"/>
                  </a:cubicBezTo>
                  <a:cubicBezTo>
                    <a:pt x="14764" y="59531"/>
                    <a:pt x="11906" y="56674"/>
                    <a:pt x="10001" y="51911"/>
                  </a:cubicBezTo>
                  <a:cubicBezTo>
                    <a:pt x="8096" y="48101"/>
                    <a:pt x="7144" y="44291"/>
                    <a:pt x="7144" y="39529"/>
                  </a:cubicBezTo>
                  <a:cubicBezTo>
                    <a:pt x="7144" y="34766"/>
                    <a:pt x="8096" y="30956"/>
                    <a:pt x="10001" y="27146"/>
                  </a:cubicBezTo>
                  <a:cubicBezTo>
                    <a:pt x="11906" y="23336"/>
                    <a:pt x="13811" y="19526"/>
                    <a:pt x="17621" y="16669"/>
                  </a:cubicBezTo>
                  <a:cubicBezTo>
                    <a:pt x="20479" y="13811"/>
                    <a:pt x="24289" y="11906"/>
                    <a:pt x="28099" y="10001"/>
                  </a:cubicBezTo>
                  <a:cubicBezTo>
                    <a:pt x="31909" y="8096"/>
                    <a:pt x="36671" y="7144"/>
                    <a:pt x="41434" y="7144"/>
                  </a:cubicBezTo>
                  <a:cubicBezTo>
                    <a:pt x="46196" y="7144"/>
                    <a:pt x="50006" y="8096"/>
                    <a:pt x="54769" y="10001"/>
                  </a:cubicBezTo>
                  <a:cubicBezTo>
                    <a:pt x="58579" y="11906"/>
                    <a:pt x="62389" y="13811"/>
                    <a:pt x="65246" y="16669"/>
                  </a:cubicBezTo>
                  <a:cubicBezTo>
                    <a:pt x="68104" y="19526"/>
                    <a:pt x="70961" y="22384"/>
                    <a:pt x="72866" y="27146"/>
                  </a:cubicBezTo>
                  <a:cubicBezTo>
                    <a:pt x="74771" y="30956"/>
                    <a:pt x="75724" y="34766"/>
                    <a:pt x="75724" y="39529"/>
                  </a:cubicBezTo>
                  <a:close/>
                  <a:moveTo>
                    <a:pt x="16669" y="82391"/>
                  </a:moveTo>
                  <a:lnTo>
                    <a:pt x="113824" y="82391"/>
                  </a:lnTo>
                  <a:lnTo>
                    <a:pt x="113824" y="127159"/>
                  </a:lnTo>
                  <a:lnTo>
                    <a:pt x="98584" y="127159"/>
                  </a:lnTo>
                  <a:lnTo>
                    <a:pt x="98584" y="95726"/>
                  </a:lnTo>
                  <a:lnTo>
                    <a:pt x="16669" y="95726"/>
                  </a:lnTo>
                  <a:lnTo>
                    <a:pt x="16669" y="82391"/>
                  </a:lnTo>
                  <a:close/>
                  <a:moveTo>
                    <a:pt x="60484" y="39529"/>
                  </a:moveTo>
                  <a:cubicBezTo>
                    <a:pt x="60484" y="36671"/>
                    <a:pt x="59531" y="34766"/>
                    <a:pt x="58579" y="31909"/>
                  </a:cubicBezTo>
                  <a:cubicBezTo>
                    <a:pt x="57626" y="30004"/>
                    <a:pt x="55721" y="27146"/>
                    <a:pt x="54769" y="26194"/>
                  </a:cubicBezTo>
                  <a:cubicBezTo>
                    <a:pt x="52864" y="24289"/>
                    <a:pt x="50959" y="23336"/>
                    <a:pt x="49054" y="22384"/>
                  </a:cubicBezTo>
                  <a:cubicBezTo>
                    <a:pt x="47149" y="21431"/>
                    <a:pt x="44291" y="20479"/>
                    <a:pt x="41434" y="20479"/>
                  </a:cubicBezTo>
                  <a:cubicBezTo>
                    <a:pt x="38576" y="20479"/>
                    <a:pt x="36671" y="21431"/>
                    <a:pt x="33814" y="22384"/>
                  </a:cubicBezTo>
                  <a:cubicBezTo>
                    <a:pt x="31909" y="23336"/>
                    <a:pt x="30004" y="25241"/>
                    <a:pt x="28099" y="26194"/>
                  </a:cubicBezTo>
                  <a:cubicBezTo>
                    <a:pt x="26194" y="28099"/>
                    <a:pt x="25241" y="30004"/>
                    <a:pt x="24289" y="31909"/>
                  </a:cubicBezTo>
                  <a:cubicBezTo>
                    <a:pt x="23336" y="33814"/>
                    <a:pt x="22384" y="36671"/>
                    <a:pt x="22384" y="39529"/>
                  </a:cubicBezTo>
                  <a:cubicBezTo>
                    <a:pt x="22384" y="42386"/>
                    <a:pt x="23336" y="44291"/>
                    <a:pt x="24289" y="47149"/>
                  </a:cubicBezTo>
                  <a:cubicBezTo>
                    <a:pt x="25241" y="49054"/>
                    <a:pt x="27146" y="50959"/>
                    <a:pt x="28099" y="52864"/>
                  </a:cubicBezTo>
                  <a:cubicBezTo>
                    <a:pt x="30004" y="54769"/>
                    <a:pt x="31909" y="55721"/>
                    <a:pt x="33814" y="56674"/>
                  </a:cubicBezTo>
                  <a:cubicBezTo>
                    <a:pt x="35719" y="57626"/>
                    <a:pt x="38576" y="58579"/>
                    <a:pt x="41434" y="58579"/>
                  </a:cubicBezTo>
                  <a:cubicBezTo>
                    <a:pt x="44291" y="58579"/>
                    <a:pt x="46196" y="57626"/>
                    <a:pt x="49054" y="56674"/>
                  </a:cubicBezTo>
                  <a:cubicBezTo>
                    <a:pt x="50959" y="55721"/>
                    <a:pt x="53816" y="53816"/>
                    <a:pt x="54769" y="52864"/>
                  </a:cubicBezTo>
                  <a:cubicBezTo>
                    <a:pt x="56674" y="50959"/>
                    <a:pt x="57626" y="49054"/>
                    <a:pt x="58579" y="47149"/>
                  </a:cubicBezTo>
                  <a:cubicBezTo>
                    <a:pt x="60484" y="44291"/>
                    <a:pt x="60484" y="42386"/>
                    <a:pt x="60484" y="39529"/>
                  </a:cubicBezTo>
                  <a:close/>
                  <a:moveTo>
                    <a:pt x="98584" y="7144"/>
                  </a:moveTo>
                  <a:lnTo>
                    <a:pt x="113824" y="7144"/>
                  </a:lnTo>
                  <a:lnTo>
                    <a:pt x="113824" y="75724"/>
                  </a:lnTo>
                  <a:lnTo>
                    <a:pt x="98584" y="75724"/>
                  </a:lnTo>
                  <a:lnTo>
                    <a:pt x="9858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9" name="자유형: 도형 78">
              <a:extLst>
                <a:ext uri="{FF2B5EF4-FFF2-40B4-BE49-F238E27FC236}">
                  <a16:creationId xmlns:a16="http://schemas.microsoft.com/office/drawing/2014/main" id="{680730D5-2F34-48B8-B77D-AE7AF8F0A379}"/>
                </a:ext>
              </a:extLst>
            </p:cNvPr>
            <p:cNvSpPr/>
            <p:nvPr/>
          </p:nvSpPr>
          <p:spPr>
            <a:xfrm>
              <a:off x="5352573" y="3245644"/>
              <a:ext cx="114300" cy="133350"/>
            </a:xfrm>
            <a:custGeom>
              <a:avLst/>
              <a:gdLst>
                <a:gd name="connsiteX0" fmla="*/ 88106 w 114300"/>
                <a:gd name="connsiteY0" fmla="*/ 90964 h 133350"/>
                <a:gd name="connsiteX1" fmla="*/ 54769 w 114300"/>
                <a:gd name="connsiteY1" fmla="*/ 90964 h 133350"/>
                <a:gd name="connsiteX2" fmla="*/ 54769 w 114300"/>
                <a:gd name="connsiteY2" fmla="*/ 123349 h 133350"/>
                <a:gd name="connsiteX3" fmla="*/ 39529 w 114300"/>
                <a:gd name="connsiteY3" fmla="*/ 123349 h 133350"/>
                <a:gd name="connsiteX4" fmla="*/ 39529 w 114300"/>
                <a:gd name="connsiteY4" fmla="*/ 90964 h 133350"/>
                <a:gd name="connsiteX5" fmla="*/ 7144 w 114300"/>
                <a:gd name="connsiteY5" fmla="*/ 90964 h 133350"/>
                <a:gd name="connsiteX6" fmla="*/ 7144 w 114300"/>
                <a:gd name="connsiteY6" fmla="*/ 77629 h 133350"/>
                <a:gd name="connsiteX7" fmla="*/ 88106 w 114300"/>
                <a:gd name="connsiteY7" fmla="*/ 77629 h 133350"/>
                <a:gd name="connsiteX8" fmla="*/ 88106 w 114300"/>
                <a:gd name="connsiteY8" fmla="*/ 90964 h 133350"/>
                <a:gd name="connsiteX9" fmla="*/ 79534 w 114300"/>
                <a:gd name="connsiteY9" fmla="*/ 39529 h 133350"/>
                <a:gd name="connsiteX10" fmla="*/ 76676 w 114300"/>
                <a:gd name="connsiteY10" fmla="*/ 50959 h 133350"/>
                <a:gd name="connsiteX11" fmla="*/ 70009 w 114300"/>
                <a:gd name="connsiteY11" fmla="*/ 60484 h 133350"/>
                <a:gd name="connsiteX12" fmla="*/ 59531 w 114300"/>
                <a:gd name="connsiteY12" fmla="*/ 67151 h 133350"/>
                <a:gd name="connsiteX13" fmla="*/ 47149 w 114300"/>
                <a:gd name="connsiteY13" fmla="*/ 70009 h 133350"/>
                <a:gd name="connsiteX14" fmla="*/ 34766 w 114300"/>
                <a:gd name="connsiteY14" fmla="*/ 67151 h 133350"/>
                <a:gd name="connsiteX15" fmla="*/ 24289 w 114300"/>
                <a:gd name="connsiteY15" fmla="*/ 60484 h 133350"/>
                <a:gd name="connsiteX16" fmla="*/ 17621 w 114300"/>
                <a:gd name="connsiteY16" fmla="*/ 50959 h 133350"/>
                <a:gd name="connsiteX17" fmla="*/ 14764 w 114300"/>
                <a:gd name="connsiteY17" fmla="*/ 39529 h 133350"/>
                <a:gd name="connsiteX18" fmla="*/ 17621 w 114300"/>
                <a:gd name="connsiteY18" fmla="*/ 28099 h 133350"/>
                <a:gd name="connsiteX19" fmla="*/ 24289 w 114300"/>
                <a:gd name="connsiteY19" fmla="*/ 18574 h 133350"/>
                <a:gd name="connsiteX20" fmla="*/ 34766 w 114300"/>
                <a:gd name="connsiteY20" fmla="*/ 11906 h 133350"/>
                <a:gd name="connsiteX21" fmla="*/ 47149 w 114300"/>
                <a:gd name="connsiteY21" fmla="*/ 9049 h 133350"/>
                <a:gd name="connsiteX22" fmla="*/ 59531 w 114300"/>
                <a:gd name="connsiteY22" fmla="*/ 11906 h 133350"/>
                <a:gd name="connsiteX23" fmla="*/ 70009 w 114300"/>
                <a:gd name="connsiteY23" fmla="*/ 18574 h 133350"/>
                <a:gd name="connsiteX24" fmla="*/ 76676 w 114300"/>
                <a:gd name="connsiteY24" fmla="*/ 28099 h 133350"/>
                <a:gd name="connsiteX25" fmla="*/ 79534 w 114300"/>
                <a:gd name="connsiteY25" fmla="*/ 39529 h 133350"/>
                <a:gd name="connsiteX26" fmla="*/ 64294 w 114300"/>
                <a:gd name="connsiteY26" fmla="*/ 39529 h 133350"/>
                <a:gd name="connsiteX27" fmla="*/ 58579 w 114300"/>
                <a:gd name="connsiteY27" fmla="*/ 27146 h 133350"/>
                <a:gd name="connsiteX28" fmla="*/ 46196 w 114300"/>
                <a:gd name="connsiteY28" fmla="*/ 22384 h 133350"/>
                <a:gd name="connsiteX29" fmla="*/ 33814 w 114300"/>
                <a:gd name="connsiteY29" fmla="*/ 27146 h 133350"/>
                <a:gd name="connsiteX30" fmla="*/ 29051 w 114300"/>
                <a:gd name="connsiteY30" fmla="*/ 39529 h 133350"/>
                <a:gd name="connsiteX31" fmla="*/ 33814 w 114300"/>
                <a:gd name="connsiteY31" fmla="*/ 51911 h 133350"/>
                <a:gd name="connsiteX32" fmla="*/ 46196 w 114300"/>
                <a:gd name="connsiteY32" fmla="*/ 57626 h 133350"/>
                <a:gd name="connsiteX33" fmla="*/ 58579 w 114300"/>
                <a:gd name="connsiteY33" fmla="*/ 51911 h 133350"/>
                <a:gd name="connsiteX34" fmla="*/ 64294 w 114300"/>
                <a:gd name="connsiteY34" fmla="*/ 39529 h 133350"/>
                <a:gd name="connsiteX35" fmla="*/ 97631 w 114300"/>
                <a:gd name="connsiteY35" fmla="*/ 7144 h 133350"/>
                <a:gd name="connsiteX36" fmla="*/ 112871 w 114300"/>
                <a:gd name="connsiteY36" fmla="*/ 7144 h 133350"/>
                <a:gd name="connsiteX37" fmla="*/ 112871 w 114300"/>
                <a:gd name="connsiteY37" fmla="*/ 128111 h 133350"/>
                <a:gd name="connsiteX38" fmla="*/ 97631 w 114300"/>
                <a:gd name="connsiteY38" fmla="*/ 128111 h 133350"/>
                <a:gd name="connsiteX39" fmla="*/ 97631 w 114300"/>
                <a:gd name="connsiteY39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14300" h="133350">
                  <a:moveTo>
                    <a:pt x="88106" y="90964"/>
                  </a:moveTo>
                  <a:lnTo>
                    <a:pt x="54769" y="90964"/>
                  </a:lnTo>
                  <a:lnTo>
                    <a:pt x="54769" y="123349"/>
                  </a:lnTo>
                  <a:lnTo>
                    <a:pt x="39529" y="123349"/>
                  </a:lnTo>
                  <a:lnTo>
                    <a:pt x="39529" y="90964"/>
                  </a:lnTo>
                  <a:lnTo>
                    <a:pt x="7144" y="90964"/>
                  </a:lnTo>
                  <a:lnTo>
                    <a:pt x="7144" y="77629"/>
                  </a:lnTo>
                  <a:lnTo>
                    <a:pt x="88106" y="77629"/>
                  </a:lnTo>
                  <a:lnTo>
                    <a:pt x="88106" y="90964"/>
                  </a:lnTo>
                  <a:close/>
                  <a:moveTo>
                    <a:pt x="79534" y="39529"/>
                  </a:moveTo>
                  <a:cubicBezTo>
                    <a:pt x="79534" y="43339"/>
                    <a:pt x="78581" y="48101"/>
                    <a:pt x="76676" y="50959"/>
                  </a:cubicBezTo>
                  <a:cubicBezTo>
                    <a:pt x="74771" y="54769"/>
                    <a:pt x="72866" y="57626"/>
                    <a:pt x="70009" y="60484"/>
                  </a:cubicBezTo>
                  <a:cubicBezTo>
                    <a:pt x="67151" y="63341"/>
                    <a:pt x="63341" y="65246"/>
                    <a:pt x="59531" y="67151"/>
                  </a:cubicBezTo>
                  <a:cubicBezTo>
                    <a:pt x="55721" y="69056"/>
                    <a:pt x="50959" y="70009"/>
                    <a:pt x="47149" y="70009"/>
                  </a:cubicBezTo>
                  <a:cubicBezTo>
                    <a:pt x="43339" y="70009"/>
                    <a:pt x="38576" y="69056"/>
                    <a:pt x="34766" y="67151"/>
                  </a:cubicBezTo>
                  <a:cubicBezTo>
                    <a:pt x="30956" y="65246"/>
                    <a:pt x="27146" y="63341"/>
                    <a:pt x="24289" y="60484"/>
                  </a:cubicBezTo>
                  <a:cubicBezTo>
                    <a:pt x="21431" y="57626"/>
                    <a:pt x="18574" y="54769"/>
                    <a:pt x="17621" y="50959"/>
                  </a:cubicBezTo>
                  <a:cubicBezTo>
                    <a:pt x="15716" y="47149"/>
                    <a:pt x="14764" y="43339"/>
                    <a:pt x="14764" y="39529"/>
                  </a:cubicBezTo>
                  <a:cubicBezTo>
                    <a:pt x="14764" y="35719"/>
                    <a:pt x="15716" y="30956"/>
                    <a:pt x="17621" y="28099"/>
                  </a:cubicBezTo>
                  <a:cubicBezTo>
                    <a:pt x="19526" y="24289"/>
                    <a:pt x="21431" y="21431"/>
                    <a:pt x="24289" y="18574"/>
                  </a:cubicBezTo>
                  <a:cubicBezTo>
                    <a:pt x="27146" y="15716"/>
                    <a:pt x="30956" y="13811"/>
                    <a:pt x="34766" y="11906"/>
                  </a:cubicBezTo>
                  <a:cubicBezTo>
                    <a:pt x="38576" y="10001"/>
                    <a:pt x="43339" y="9049"/>
                    <a:pt x="47149" y="9049"/>
                  </a:cubicBezTo>
                  <a:cubicBezTo>
                    <a:pt x="50959" y="9049"/>
                    <a:pt x="55721" y="10001"/>
                    <a:pt x="59531" y="11906"/>
                  </a:cubicBezTo>
                  <a:cubicBezTo>
                    <a:pt x="63341" y="13811"/>
                    <a:pt x="67151" y="15716"/>
                    <a:pt x="70009" y="18574"/>
                  </a:cubicBezTo>
                  <a:cubicBezTo>
                    <a:pt x="72866" y="21431"/>
                    <a:pt x="75724" y="24289"/>
                    <a:pt x="76676" y="28099"/>
                  </a:cubicBezTo>
                  <a:cubicBezTo>
                    <a:pt x="78581" y="31909"/>
                    <a:pt x="79534" y="35719"/>
                    <a:pt x="79534" y="39529"/>
                  </a:cubicBezTo>
                  <a:close/>
                  <a:moveTo>
                    <a:pt x="64294" y="39529"/>
                  </a:moveTo>
                  <a:cubicBezTo>
                    <a:pt x="64294" y="34766"/>
                    <a:pt x="62389" y="30004"/>
                    <a:pt x="58579" y="27146"/>
                  </a:cubicBezTo>
                  <a:cubicBezTo>
                    <a:pt x="54769" y="23336"/>
                    <a:pt x="50959" y="22384"/>
                    <a:pt x="46196" y="22384"/>
                  </a:cubicBezTo>
                  <a:cubicBezTo>
                    <a:pt x="41434" y="22384"/>
                    <a:pt x="36671" y="24289"/>
                    <a:pt x="33814" y="27146"/>
                  </a:cubicBezTo>
                  <a:cubicBezTo>
                    <a:pt x="30004" y="30956"/>
                    <a:pt x="29051" y="34766"/>
                    <a:pt x="29051" y="39529"/>
                  </a:cubicBezTo>
                  <a:cubicBezTo>
                    <a:pt x="29051" y="44291"/>
                    <a:pt x="30956" y="48101"/>
                    <a:pt x="33814" y="51911"/>
                  </a:cubicBezTo>
                  <a:cubicBezTo>
                    <a:pt x="37624" y="55721"/>
                    <a:pt x="41434" y="57626"/>
                    <a:pt x="46196" y="57626"/>
                  </a:cubicBezTo>
                  <a:cubicBezTo>
                    <a:pt x="50959" y="57626"/>
                    <a:pt x="55721" y="55721"/>
                    <a:pt x="58579" y="51911"/>
                  </a:cubicBezTo>
                  <a:cubicBezTo>
                    <a:pt x="62389" y="49054"/>
                    <a:pt x="64294" y="44291"/>
                    <a:pt x="64294" y="39529"/>
                  </a:cubicBezTo>
                  <a:close/>
                  <a:moveTo>
                    <a:pt x="97631" y="7144"/>
                  </a:moveTo>
                  <a:lnTo>
                    <a:pt x="112871" y="7144"/>
                  </a:lnTo>
                  <a:lnTo>
                    <a:pt x="112871" y="128111"/>
                  </a:lnTo>
                  <a:lnTo>
                    <a:pt x="97631" y="128111"/>
                  </a:lnTo>
                  <a:lnTo>
                    <a:pt x="97631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0" name="자유형: 도형 79">
              <a:extLst>
                <a:ext uri="{FF2B5EF4-FFF2-40B4-BE49-F238E27FC236}">
                  <a16:creationId xmlns:a16="http://schemas.microsoft.com/office/drawing/2014/main" id="{9F6762A8-7110-4CE3-B539-0360120C4E45}"/>
                </a:ext>
              </a:extLst>
            </p:cNvPr>
            <p:cNvSpPr/>
            <p:nvPr/>
          </p:nvSpPr>
          <p:spPr>
            <a:xfrm>
              <a:off x="5479256" y="3243739"/>
              <a:ext cx="114300" cy="133350"/>
            </a:xfrm>
            <a:custGeom>
              <a:avLst/>
              <a:gdLst>
                <a:gd name="connsiteX0" fmla="*/ 88106 w 114300"/>
                <a:gd name="connsiteY0" fmla="*/ 81439 h 133350"/>
                <a:gd name="connsiteX1" fmla="*/ 55721 w 114300"/>
                <a:gd name="connsiteY1" fmla="*/ 81439 h 133350"/>
                <a:gd name="connsiteX2" fmla="*/ 55721 w 114300"/>
                <a:gd name="connsiteY2" fmla="*/ 99536 h 133350"/>
                <a:gd name="connsiteX3" fmla="*/ 40481 w 114300"/>
                <a:gd name="connsiteY3" fmla="*/ 99536 h 133350"/>
                <a:gd name="connsiteX4" fmla="*/ 40481 w 114300"/>
                <a:gd name="connsiteY4" fmla="*/ 81439 h 133350"/>
                <a:gd name="connsiteX5" fmla="*/ 7144 w 114300"/>
                <a:gd name="connsiteY5" fmla="*/ 81439 h 133350"/>
                <a:gd name="connsiteX6" fmla="*/ 7144 w 114300"/>
                <a:gd name="connsiteY6" fmla="*/ 68104 h 133350"/>
                <a:gd name="connsiteX7" fmla="*/ 88106 w 114300"/>
                <a:gd name="connsiteY7" fmla="*/ 68104 h 133350"/>
                <a:gd name="connsiteX8" fmla="*/ 88106 w 114300"/>
                <a:gd name="connsiteY8" fmla="*/ 81439 h 133350"/>
                <a:gd name="connsiteX9" fmla="*/ 15716 w 114300"/>
                <a:gd name="connsiteY9" fmla="*/ 128111 h 133350"/>
                <a:gd name="connsiteX10" fmla="*/ 15716 w 114300"/>
                <a:gd name="connsiteY10" fmla="*/ 93821 h 133350"/>
                <a:gd name="connsiteX11" fmla="*/ 30956 w 114300"/>
                <a:gd name="connsiteY11" fmla="*/ 93821 h 133350"/>
                <a:gd name="connsiteX12" fmla="*/ 30956 w 114300"/>
                <a:gd name="connsiteY12" fmla="*/ 115729 h 133350"/>
                <a:gd name="connsiteX13" fmla="*/ 114776 w 114300"/>
                <a:gd name="connsiteY13" fmla="*/ 115729 h 133350"/>
                <a:gd name="connsiteX14" fmla="*/ 114776 w 114300"/>
                <a:gd name="connsiteY14" fmla="*/ 129064 h 133350"/>
                <a:gd name="connsiteX15" fmla="*/ 15716 w 114300"/>
                <a:gd name="connsiteY15" fmla="*/ 129064 h 133350"/>
                <a:gd name="connsiteX16" fmla="*/ 77629 w 114300"/>
                <a:gd name="connsiteY16" fmla="*/ 35719 h 133350"/>
                <a:gd name="connsiteX17" fmla="*/ 74771 w 114300"/>
                <a:gd name="connsiteY17" fmla="*/ 46196 h 133350"/>
                <a:gd name="connsiteX18" fmla="*/ 68104 w 114300"/>
                <a:gd name="connsiteY18" fmla="*/ 54769 h 133350"/>
                <a:gd name="connsiteX19" fmla="*/ 58579 w 114300"/>
                <a:gd name="connsiteY19" fmla="*/ 60484 h 133350"/>
                <a:gd name="connsiteX20" fmla="*/ 47149 w 114300"/>
                <a:gd name="connsiteY20" fmla="*/ 62389 h 133350"/>
                <a:gd name="connsiteX21" fmla="*/ 35719 w 114300"/>
                <a:gd name="connsiteY21" fmla="*/ 60484 h 133350"/>
                <a:gd name="connsiteX22" fmla="*/ 26194 w 114300"/>
                <a:gd name="connsiteY22" fmla="*/ 54769 h 133350"/>
                <a:gd name="connsiteX23" fmla="*/ 19526 w 114300"/>
                <a:gd name="connsiteY23" fmla="*/ 46196 h 133350"/>
                <a:gd name="connsiteX24" fmla="*/ 16669 w 114300"/>
                <a:gd name="connsiteY24" fmla="*/ 35719 h 133350"/>
                <a:gd name="connsiteX25" fmla="*/ 19526 w 114300"/>
                <a:gd name="connsiteY25" fmla="*/ 24289 h 133350"/>
                <a:gd name="connsiteX26" fmla="*/ 26194 w 114300"/>
                <a:gd name="connsiteY26" fmla="*/ 14764 h 133350"/>
                <a:gd name="connsiteX27" fmla="*/ 35719 w 114300"/>
                <a:gd name="connsiteY27" fmla="*/ 9049 h 133350"/>
                <a:gd name="connsiteX28" fmla="*/ 47149 w 114300"/>
                <a:gd name="connsiteY28" fmla="*/ 7144 h 133350"/>
                <a:gd name="connsiteX29" fmla="*/ 58579 w 114300"/>
                <a:gd name="connsiteY29" fmla="*/ 9049 h 133350"/>
                <a:gd name="connsiteX30" fmla="*/ 68104 w 114300"/>
                <a:gd name="connsiteY30" fmla="*/ 14764 h 133350"/>
                <a:gd name="connsiteX31" fmla="*/ 74771 w 114300"/>
                <a:gd name="connsiteY31" fmla="*/ 24289 h 133350"/>
                <a:gd name="connsiteX32" fmla="*/ 77629 w 114300"/>
                <a:gd name="connsiteY32" fmla="*/ 35719 h 133350"/>
                <a:gd name="connsiteX33" fmla="*/ 62389 w 114300"/>
                <a:gd name="connsiteY33" fmla="*/ 35719 h 133350"/>
                <a:gd name="connsiteX34" fmla="*/ 57626 w 114300"/>
                <a:gd name="connsiteY34" fmla="*/ 24289 h 133350"/>
                <a:gd name="connsiteX35" fmla="*/ 46196 w 114300"/>
                <a:gd name="connsiteY35" fmla="*/ 19526 h 133350"/>
                <a:gd name="connsiteX36" fmla="*/ 34766 w 114300"/>
                <a:gd name="connsiteY36" fmla="*/ 24289 h 133350"/>
                <a:gd name="connsiteX37" fmla="*/ 30004 w 114300"/>
                <a:gd name="connsiteY37" fmla="*/ 35719 h 133350"/>
                <a:gd name="connsiteX38" fmla="*/ 34766 w 114300"/>
                <a:gd name="connsiteY38" fmla="*/ 46196 h 133350"/>
                <a:gd name="connsiteX39" fmla="*/ 46196 w 114300"/>
                <a:gd name="connsiteY39" fmla="*/ 50959 h 133350"/>
                <a:gd name="connsiteX40" fmla="*/ 57626 w 114300"/>
                <a:gd name="connsiteY40" fmla="*/ 46196 h 133350"/>
                <a:gd name="connsiteX41" fmla="*/ 62389 w 114300"/>
                <a:gd name="connsiteY41" fmla="*/ 35719 h 133350"/>
                <a:gd name="connsiteX42" fmla="*/ 97631 w 114300"/>
                <a:gd name="connsiteY42" fmla="*/ 9049 h 133350"/>
                <a:gd name="connsiteX43" fmla="*/ 112871 w 114300"/>
                <a:gd name="connsiteY43" fmla="*/ 9049 h 133350"/>
                <a:gd name="connsiteX44" fmla="*/ 112871 w 114300"/>
                <a:gd name="connsiteY44" fmla="*/ 101441 h 133350"/>
                <a:gd name="connsiteX45" fmla="*/ 97631 w 114300"/>
                <a:gd name="connsiteY45" fmla="*/ 101441 h 133350"/>
                <a:gd name="connsiteX46" fmla="*/ 97631 w 114300"/>
                <a:gd name="connsiteY46" fmla="*/ 56674 h 133350"/>
                <a:gd name="connsiteX47" fmla="*/ 80486 w 114300"/>
                <a:gd name="connsiteY47" fmla="*/ 56674 h 133350"/>
                <a:gd name="connsiteX48" fmla="*/ 80486 w 114300"/>
                <a:gd name="connsiteY48" fmla="*/ 43339 h 133350"/>
                <a:gd name="connsiteX49" fmla="*/ 97631 w 114300"/>
                <a:gd name="connsiteY49" fmla="*/ 43339 h 133350"/>
                <a:gd name="connsiteX50" fmla="*/ 97631 w 114300"/>
                <a:gd name="connsiteY50" fmla="*/ 904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14300" h="133350">
                  <a:moveTo>
                    <a:pt x="88106" y="81439"/>
                  </a:moveTo>
                  <a:lnTo>
                    <a:pt x="55721" y="81439"/>
                  </a:lnTo>
                  <a:lnTo>
                    <a:pt x="55721" y="99536"/>
                  </a:lnTo>
                  <a:lnTo>
                    <a:pt x="40481" y="99536"/>
                  </a:lnTo>
                  <a:lnTo>
                    <a:pt x="40481" y="81439"/>
                  </a:lnTo>
                  <a:lnTo>
                    <a:pt x="7144" y="81439"/>
                  </a:lnTo>
                  <a:lnTo>
                    <a:pt x="7144" y="68104"/>
                  </a:lnTo>
                  <a:lnTo>
                    <a:pt x="88106" y="68104"/>
                  </a:lnTo>
                  <a:lnTo>
                    <a:pt x="88106" y="81439"/>
                  </a:lnTo>
                  <a:close/>
                  <a:moveTo>
                    <a:pt x="15716" y="128111"/>
                  </a:moveTo>
                  <a:lnTo>
                    <a:pt x="15716" y="93821"/>
                  </a:lnTo>
                  <a:lnTo>
                    <a:pt x="30956" y="93821"/>
                  </a:lnTo>
                  <a:lnTo>
                    <a:pt x="30956" y="115729"/>
                  </a:lnTo>
                  <a:lnTo>
                    <a:pt x="114776" y="115729"/>
                  </a:lnTo>
                  <a:lnTo>
                    <a:pt x="114776" y="129064"/>
                  </a:lnTo>
                  <a:lnTo>
                    <a:pt x="15716" y="129064"/>
                  </a:lnTo>
                  <a:close/>
                  <a:moveTo>
                    <a:pt x="77629" y="35719"/>
                  </a:moveTo>
                  <a:cubicBezTo>
                    <a:pt x="77629" y="39529"/>
                    <a:pt x="76676" y="43339"/>
                    <a:pt x="74771" y="46196"/>
                  </a:cubicBezTo>
                  <a:cubicBezTo>
                    <a:pt x="72866" y="50006"/>
                    <a:pt x="70961" y="52864"/>
                    <a:pt x="68104" y="54769"/>
                  </a:cubicBezTo>
                  <a:cubicBezTo>
                    <a:pt x="65246" y="57626"/>
                    <a:pt x="62389" y="59531"/>
                    <a:pt x="58579" y="60484"/>
                  </a:cubicBezTo>
                  <a:cubicBezTo>
                    <a:pt x="54769" y="62389"/>
                    <a:pt x="50959" y="62389"/>
                    <a:pt x="47149" y="62389"/>
                  </a:cubicBezTo>
                  <a:cubicBezTo>
                    <a:pt x="43339" y="62389"/>
                    <a:pt x="39529" y="61436"/>
                    <a:pt x="35719" y="60484"/>
                  </a:cubicBezTo>
                  <a:cubicBezTo>
                    <a:pt x="31909" y="58579"/>
                    <a:pt x="29051" y="56674"/>
                    <a:pt x="26194" y="54769"/>
                  </a:cubicBezTo>
                  <a:cubicBezTo>
                    <a:pt x="23336" y="51911"/>
                    <a:pt x="21431" y="49054"/>
                    <a:pt x="19526" y="46196"/>
                  </a:cubicBezTo>
                  <a:cubicBezTo>
                    <a:pt x="17621" y="42386"/>
                    <a:pt x="16669" y="39529"/>
                    <a:pt x="16669" y="35719"/>
                  </a:cubicBezTo>
                  <a:cubicBezTo>
                    <a:pt x="16669" y="31909"/>
                    <a:pt x="17621" y="28099"/>
                    <a:pt x="19526" y="24289"/>
                  </a:cubicBezTo>
                  <a:cubicBezTo>
                    <a:pt x="21431" y="20479"/>
                    <a:pt x="23336" y="17621"/>
                    <a:pt x="26194" y="14764"/>
                  </a:cubicBezTo>
                  <a:cubicBezTo>
                    <a:pt x="29051" y="11906"/>
                    <a:pt x="31909" y="10001"/>
                    <a:pt x="35719" y="9049"/>
                  </a:cubicBezTo>
                  <a:cubicBezTo>
                    <a:pt x="39529" y="7144"/>
                    <a:pt x="43339" y="7144"/>
                    <a:pt x="47149" y="7144"/>
                  </a:cubicBezTo>
                  <a:cubicBezTo>
                    <a:pt x="50959" y="7144"/>
                    <a:pt x="54769" y="8096"/>
                    <a:pt x="58579" y="9049"/>
                  </a:cubicBezTo>
                  <a:cubicBezTo>
                    <a:pt x="62389" y="10954"/>
                    <a:pt x="65246" y="12859"/>
                    <a:pt x="68104" y="14764"/>
                  </a:cubicBezTo>
                  <a:cubicBezTo>
                    <a:pt x="70961" y="17621"/>
                    <a:pt x="72866" y="20479"/>
                    <a:pt x="74771" y="24289"/>
                  </a:cubicBezTo>
                  <a:cubicBezTo>
                    <a:pt x="76676" y="28099"/>
                    <a:pt x="77629" y="30956"/>
                    <a:pt x="77629" y="35719"/>
                  </a:cubicBezTo>
                  <a:close/>
                  <a:moveTo>
                    <a:pt x="62389" y="35719"/>
                  </a:moveTo>
                  <a:cubicBezTo>
                    <a:pt x="62389" y="30956"/>
                    <a:pt x="60484" y="28099"/>
                    <a:pt x="57626" y="24289"/>
                  </a:cubicBezTo>
                  <a:cubicBezTo>
                    <a:pt x="54769" y="21431"/>
                    <a:pt x="50959" y="19526"/>
                    <a:pt x="46196" y="19526"/>
                  </a:cubicBezTo>
                  <a:cubicBezTo>
                    <a:pt x="42386" y="19526"/>
                    <a:pt x="38576" y="21431"/>
                    <a:pt x="34766" y="24289"/>
                  </a:cubicBezTo>
                  <a:cubicBezTo>
                    <a:pt x="31909" y="27146"/>
                    <a:pt x="30004" y="30956"/>
                    <a:pt x="30004" y="35719"/>
                  </a:cubicBezTo>
                  <a:cubicBezTo>
                    <a:pt x="30004" y="39529"/>
                    <a:pt x="31909" y="43339"/>
                    <a:pt x="34766" y="46196"/>
                  </a:cubicBezTo>
                  <a:cubicBezTo>
                    <a:pt x="37624" y="49054"/>
                    <a:pt x="41434" y="50959"/>
                    <a:pt x="46196" y="50959"/>
                  </a:cubicBezTo>
                  <a:cubicBezTo>
                    <a:pt x="50006" y="50959"/>
                    <a:pt x="53816" y="49054"/>
                    <a:pt x="57626" y="46196"/>
                  </a:cubicBezTo>
                  <a:cubicBezTo>
                    <a:pt x="61436" y="43339"/>
                    <a:pt x="62389" y="39529"/>
                    <a:pt x="62389" y="35719"/>
                  </a:cubicBezTo>
                  <a:close/>
                  <a:moveTo>
                    <a:pt x="97631" y="9049"/>
                  </a:moveTo>
                  <a:lnTo>
                    <a:pt x="112871" y="9049"/>
                  </a:lnTo>
                  <a:lnTo>
                    <a:pt x="112871" y="101441"/>
                  </a:lnTo>
                  <a:lnTo>
                    <a:pt x="97631" y="101441"/>
                  </a:lnTo>
                  <a:lnTo>
                    <a:pt x="97631" y="56674"/>
                  </a:lnTo>
                  <a:lnTo>
                    <a:pt x="80486" y="56674"/>
                  </a:lnTo>
                  <a:lnTo>
                    <a:pt x="80486" y="43339"/>
                  </a:lnTo>
                  <a:lnTo>
                    <a:pt x="97631" y="43339"/>
                  </a:lnTo>
                  <a:lnTo>
                    <a:pt x="97631" y="90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1" name="자유형: 도형 80">
              <a:extLst>
                <a:ext uri="{FF2B5EF4-FFF2-40B4-BE49-F238E27FC236}">
                  <a16:creationId xmlns:a16="http://schemas.microsoft.com/office/drawing/2014/main" id="{31375719-A59B-4B66-88D7-7CBF8BA40390}"/>
                </a:ext>
              </a:extLst>
            </p:cNvPr>
            <p:cNvSpPr/>
            <p:nvPr/>
          </p:nvSpPr>
          <p:spPr>
            <a:xfrm>
              <a:off x="5606891" y="3243739"/>
              <a:ext cx="114300" cy="133350"/>
            </a:xfrm>
            <a:custGeom>
              <a:avLst/>
              <a:gdLst>
                <a:gd name="connsiteX0" fmla="*/ 76676 w 114300"/>
                <a:gd name="connsiteY0" fmla="*/ 63341 h 133350"/>
                <a:gd name="connsiteX1" fmla="*/ 74771 w 114300"/>
                <a:gd name="connsiteY1" fmla="*/ 73819 h 133350"/>
                <a:gd name="connsiteX2" fmla="*/ 68104 w 114300"/>
                <a:gd name="connsiteY2" fmla="*/ 82391 h 133350"/>
                <a:gd name="connsiteX3" fmla="*/ 58579 w 114300"/>
                <a:gd name="connsiteY3" fmla="*/ 88106 h 133350"/>
                <a:gd name="connsiteX4" fmla="*/ 54769 w 114300"/>
                <a:gd name="connsiteY4" fmla="*/ 89059 h 133350"/>
                <a:gd name="connsiteX5" fmla="*/ 54769 w 114300"/>
                <a:gd name="connsiteY5" fmla="*/ 104299 h 133350"/>
                <a:gd name="connsiteX6" fmla="*/ 88106 w 114300"/>
                <a:gd name="connsiteY6" fmla="*/ 104299 h 133350"/>
                <a:gd name="connsiteX7" fmla="*/ 88106 w 114300"/>
                <a:gd name="connsiteY7" fmla="*/ 117634 h 133350"/>
                <a:gd name="connsiteX8" fmla="*/ 7144 w 114300"/>
                <a:gd name="connsiteY8" fmla="*/ 117634 h 133350"/>
                <a:gd name="connsiteX9" fmla="*/ 7144 w 114300"/>
                <a:gd name="connsiteY9" fmla="*/ 104299 h 133350"/>
                <a:gd name="connsiteX10" fmla="*/ 39529 w 114300"/>
                <a:gd name="connsiteY10" fmla="*/ 104299 h 133350"/>
                <a:gd name="connsiteX11" fmla="*/ 39529 w 114300"/>
                <a:gd name="connsiteY11" fmla="*/ 90011 h 133350"/>
                <a:gd name="connsiteX12" fmla="*/ 35719 w 114300"/>
                <a:gd name="connsiteY12" fmla="*/ 89059 h 133350"/>
                <a:gd name="connsiteX13" fmla="*/ 26194 w 114300"/>
                <a:gd name="connsiteY13" fmla="*/ 83344 h 133350"/>
                <a:gd name="connsiteX14" fmla="*/ 19526 w 114300"/>
                <a:gd name="connsiteY14" fmla="*/ 74771 h 133350"/>
                <a:gd name="connsiteX15" fmla="*/ 17621 w 114300"/>
                <a:gd name="connsiteY15" fmla="*/ 64294 h 133350"/>
                <a:gd name="connsiteX16" fmla="*/ 19526 w 114300"/>
                <a:gd name="connsiteY16" fmla="*/ 53816 h 133350"/>
                <a:gd name="connsiteX17" fmla="*/ 26194 w 114300"/>
                <a:gd name="connsiteY17" fmla="*/ 45244 h 133350"/>
                <a:gd name="connsiteX18" fmla="*/ 35719 w 114300"/>
                <a:gd name="connsiteY18" fmla="*/ 39529 h 133350"/>
                <a:gd name="connsiteX19" fmla="*/ 47149 w 114300"/>
                <a:gd name="connsiteY19" fmla="*/ 37624 h 133350"/>
                <a:gd name="connsiteX20" fmla="*/ 58579 w 114300"/>
                <a:gd name="connsiteY20" fmla="*/ 39529 h 133350"/>
                <a:gd name="connsiteX21" fmla="*/ 68104 w 114300"/>
                <a:gd name="connsiteY21" fmla="*/ 45244 h 133350"/>
                <a:gd name="connsiteX22" fmla="*/ 74771 w 114300"/>
                <a:gd name="connsiteY22" fmla="*/ 53816 h 133350"/>
                <a:gd name="connsiteX23" fmla="*/ 76676 w 114300"/>
                <a:gd name="connsiteY23" fmla="*/ 63341 h 133350"/>
                <a:gd name="connsiteX24" fmla="*/ 38576 w 114300"/>
                <a:gd name="connsiteY24" fmla="*/ 20479 h 133350"/>
                <a:gd name="connsiteX25" fmla="*/ 38576 w 114300"/>
                <a:gd name="connsiteY25" fmla="*/ 7144 h 133350"/>
                <a:gd name="connsiteX26" fmla="*/ 54769 w 114300"/>
                <a:gd name="connsiteY26" fmla="*/ 7144 h 133350"/>
                <a:gd name="connsiteX27" fmla="*/ 54769 w 114300"/>
                <a:gd name="connsiteY27" fmla="*/ 20479 h 133350"/>
                <a:gd name="connsiteX28" fmla="*/ 83344 w 114300"/>
                <a:gd name="connsiteY28" fmla="*/ 20479 h 133350"/>
                <a:gd name="connsiteX29" fmla="*/ 83344 w 114300"/>
                <a:gd name="connsiteY29" fmla="*/ 33814 h 133350"/>
                <a:gd name="connsiteX30" fmla="*/ 9049 w 114300"/>
                <a:gd name="connsiteY30" fmla="*/ 33814 h 133350"/>
                <a:gd name="connsiteX31" fmla="*/ 9049 w 114300"/>
                <a:gd name="connsiteY31" fmla="*/ 20479 h 133350"/>
                <a:gd name="connsiteX32" fmla="*/ 38576 w 114300"/>
                <a:gd name="connsiteY32" fmla="*/ 20479 h 133350"/>
                <a:gd name="connsiteX33" fmla="*/ 61436 w 114300"/>
                <a:gd name="connsiteY33" fmla="*/ 63341 h 133350"/>
                <a:gd name="connsiteX34" fmla="*/ 56674 w 114300"/>
                <a:gd name="connsiteY34" fmla="*/ 52864 h 133350"/>
                <a:gd name="connsiteX35" fmla="*/ 46196 w 114300"/>
                <a:gd name="connsiteY35" fmla="*/ 48101 h 133350"/>
                <a:gd name="connsiteX36" fmla="*/ 35719 w 114300"/>
                <a:gd name="connsiteY36" fmla="*/ 52864 h 133350"/>
                <a:gd name="connsiteX37" fmla="*/ 30956 w 114300"/>
                <a:gd name="connsiteY37" fmla="*/ 63341 h 133350"/>
                <a:gd name="connsiteX38" fmla="*/ 35719 w 114300"/>
                <a:gd name="connsiteY38" fmla="*/ 73819 h 133350"/>
                <a:gd name="connsiteX39" fmla="*/ 46196 w 114300"/>
                <a:gd name="connsiteY39" fmla="*/ 78581 h 133350"/>
                <a:gd name="connsiteX40" fmla="*/ 56674 w 114300"/>
                <a:gd name="connsiteY40" fmla="*/ 73819 h 133350"/>
                <a:gd name="connsiteX41" fmla="*/ 61436 w 114300"/>
                <a:gd name="connsiteY41" fmla="*/ 63341 h 133350"/>
                <a:gd name="connsiteX42" fmla="*/ 97631 w 114300"/>
                <a:gd name="connsiteY42" fmla="*/ 9049 h 133350"/>
                <a:gd name="connsiteX43" fmla="*/ 112871 w 114300"/>
                <a:gd name="connsiteY43" fmla="*/ 9049 h 133350"/>
                <a:gd name="connsiteX44" fmla="*/ 112871 w 114300"/>
                <a:gd name="connsiteY44" fmla="*/ 130016 h 133350"/>
                <a:gd name="connsiteX45" fmla="*/ 97631 w 114300"/>
                <a:gd name="connsiteY45" fmla="*/ 130016 h 133350"/>
                <a:gd name="connsiteX46" fmla="*/ 97631 w 114300"/>
                <a:gd name="connsiteY46" fmla="*/ 904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14300" h="133350">
                  <a:moveTo>
                    <a:pt x="76676" y="63341"/>
                  </a:moveTo>
                  <a:cubicBezTo>
                    <a:pt x="76676" y="67151"/>
                    <a:pt x="75724" y="70961"/>
                    <a:pt x="74771" y="73819"/>
                  </a:cubicBezTo>
                  <a:cubicBezTo>
                    <a:pt x="72866" y="77629"/>
                    <a:pt x="70961" y="80486"/>
                    <a:pt x="68104" y="82391"/>
                  </a:cubicBezTo>
                  <a:cubicBezTo>
                    <a:pt x="65246" y="85249"/>
                    <a:pt x="62389" y="87154"/>
                    <a:pt x="58579" y="88106"/>
                  </a:cubicBezTo>
                  <a:cubicBezTo>
                    <a:pt x="57626" y="88106"/>
                    <a:pt x="55721" y="89059"/>
                    <a:pt x="54769" y="89059"/>
                  </a:cubicBezTo>
                  <a:lnTo>
                    <a:pt x="54769" y="104299"/>
                  </a:lnTo>
                  <a:lnTo>
                    <a:pt x="88106" y="104299"/>
                  </a:lnTo>
                  <a:lnTo>
                    <a:pt x="88106" y="117634"/>
                  </a:lnTo>
                  <a:lnTo>
                    <a:pt x="7144" y="117634"/>
                  </a:lnTo>
                  <a:lnTo>
                    <a:pt x="7144" y="104299"/>
                  </a:lnTo>
                  <a:lnTo>
                    <a:pt x="39529" y="104299"/>
                  </a:lnTo>
                  <a:lnTo>
                    <a:pt x="39529" y="90011"/>
                  </a:lnTo>
                  <a:cubicBezTo>
                    <a:pt x="37624" y="90011"/>
                    <a:pt x="36671" y="89059"/>
                    <a:pt x="35719" y="89059"/>
                  </a:cubicBezTo>
                  <a:cubicBezTo>
                    <a:pt x="31909" y="87154"/>
                    <a:pt x="29051" y="85249"/>
                    <a:pt x="26194" y="83344"/>
                  </a:cubicBezTo>
                  <a:cubicBezTo>
                    <a:pt x="23336" y="80486"/>
                    <a:pt x="21431" y="77629"/>
                    <a:pt x="19526" y="74771"/>
                  </a:cubicBezTo>
                  <a:cubicBezTo>
                    <a:pt x="17621" y="70961"/>
                    <a:pt x="17621" y="68104"/>
                    <a:pt x="17621" y="64294"/>
                  </a:cubicBezTo>
                  <a:cubicBezTo>
                    <a:pt x="17621" y="60484"/>
                    <a:pt x="18574" y="56674"/>
                    <a:pt x="19526" y="53816"/>
                  </a:cubicBezTo>
                  <a:cubicBezTo>
                    <a:pt x="21431" y="50959"/>
                    <a:pt x="23336" y="47149"/>
                    <a:pt x="26194" y="45244"/>
                  </a:cubicBezTo>
                  <a:cubicBezTo>
                    <a:pt x="29051" y="42386"/>
                    <a:pt x="31909" y="40481"/>
                    <a:pt x="35719" y="39529"/>
                  </a:cubicBezTo>
                  <a:cubicBezTo>
                    <a:pt x="39529" y="38576"/>
                    <a:pt x="43339" y="37624"/>
                    <a:pt x="47149" y="37624"/>
                  </a:cubicBezTo>
                  <a:cubicBezTo>
                    <a:pt x="50959" y="37624"/>
                    <a:pt x="54769" y="38576"/>
                    <a:pt x="58579" y="39529"/>
                  </a:cubicBezTo>
                  <a:cubicBezTo>
                    <a:pt x="62389" y="40481"/>
                    <a:pt x="65246" y="42386"/>
                    <a:pt x="68104" y="45244"/>
                  </a:cubicBezTo>
                  <a:cubicBezTo>
                    <a:pt x="70961" y="48101"/>
                    <a:pt x="72866" y="50959"/>
                    <a:pt x="74771" y="53816"/>
                  </a:cubicBezTo>
                  <a:cubicBezTo>
                    <a:pt x="75724" y="55721"/>
                    <a:pt x="76676" y="59531"/>
                    <a:pt x="76676" y="63341"/>
                  </a:cubicBezTo>
                  <a:close/>
                  <a:moveTo>
                    <a:pt x="38576" y="20479"/>
                  </a:moveTo>
                  <a:lnTo>
                    <a:pt x="38576" y="7144"/>
                  </a:lnTo>
                  <a:lnTo>
                    <a:pt x="54769" y="7144"/>
                  </a:lnTo>
                  <a:lnTo>
                    <a:pt x="54769" y="20479"/>
                  </a:lnTo>
                  <a:lnTo>
                    <a:pt x="83344" y="20479"/>
                  </a:lnTo>
                  <a:lnTo>
                    <a:pt x="83344" y="33814"/>
                  </a:lnTo>
                  <a:lnTo>
                    <a:pt x="9049" y="33814"/>
                  </a:lnTo>
                  <a:lnTo>
                    <a:pt x="9049" y="20479"/>
                  </a:lnTo>
                  <a:lnTo>
                    <a:pt x="38576" y="20479"/>
                  </a:lnTo>
                  <a:close/>
                  <a:moveTo>
                    <a:pt x="61436" y="63341"/>
                  </a:moveTo>
                  <a:cubicBezTo>
                    <a:pt x="61436" y="59531"/>
                    <a:pt x="59531" y="55721"/>
                    <a:pt x="56674" y="52864"/>
                  </a:cubicBezTo>
                  <a:cubicBezTo>
                    <a:pt x="53816" y="50006"/>
                    <a:pt x="50006" y="48101"/>
                    <a:pt x="46196" y="48101"/>
                  </a:cubicBezTo>
                  <a:cubicBezTo>
                    <a:pt x="42386" y="48101"/>
                    <a:pt x="38576" y="49054"/>
                    <a:pt x="35719" y="52864"/>
                  </a:cubicBezTo>
                  <a:cubicBezTo>
                    <a:pt x="32861" y="55721"/>
                    <a:pt x="30956" y="59531"/>
                    <a:pt x="30956" y="63341"/>
                  </a:cubicBezTo>
                  <a:cubicBezTo>
                    <a:pt x="30956" y="67151"/>
                    <a:pt x="32861" y="70961"/>
                    <a:pt x="35719" y="73819"/>
                  </a:cubicBezTo>
                  <a:cubicBezTo>
                    <a:pt x="38576" y="76676"/>
                    <a:pt x="42386" y="78581"/>
                    <a:pt x="46196" y="78581"/>
                  </a:cubicBezTo>
                  <a:cubicBezTo>
                    <a:pt x="50006" y="78581"/>
                    <a:pt x="53816" y="76676"/>
                    <a:pt x="56674" y="73819"/>
                  </a:cubicBezTo>
                  <a:cubicBezTo>
                    <a:pt x="60484" y="70009"/>
                    <a:pt x="61436" y="67151"/>
                    <a:pt x="61436" y="63341"/>
                  </a:cubicBezTo>
                  <a:close/>
                  <a:moveTo>
                    <a:pt x="97631" y="9049"/>
                  </a:moveTo>
                  <a:lnTo>
                    <a:pt x="112871" y="9049"/>
                  </a:lnTo>
                  <a:lnTo>
                    <a:pt x="112871" y="130016"/>
                  </a:lnTo>
                  <a:lnTo>
                    <a:pt x="97631" y="130016"/>
                  </a:lnTo>
                  <a:lnTo>
                    <a:pt x="97631" y="90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2" name="자유형: 도형 81">
              <a:extLst>
                <a:ext uri="{FF2B5EF4-FFF2-40B4-BE49-F238E27FC236}">
                  <a16:creationId xmlns:a16="http://schemas.microsoft.com/office/drawing/2014/main" id="{C3936F12-1FAB-4E27-82E9-FF53D93F3CC2}"/>
                </a:ext>
              </a:extLst>
            </p:cNvPr>
            <p:cNvSpPr/>
            <p:nvPr/>
          </p:nvSpPr>
          <p:spPr>
            <a:xfrm>
              <a:off x="4842986" y="3432334"/>
              <a:ext cx="161925" cy="190500"/>
            </a:xfrm>
            <a:custGeom>
              <a:avLst/>
              <a:gdLst>
                <a:gd name="connsiteX0" fmla="*/ 8096 w 161925"/>
                <a:gd name="connsiteY0" fmla="*/ 42386 h 190500"/>
                <a:gd name="connsiteX1" fmla="*/ 8096 w 161925"/>
                <a:gd name="connsiteY1" fmla="*/ 24289 h 190500"/>
                <a:gd name="connsiteX2" fmla="*/ 49054 w 161925"/>
                <a:gd name="connsiteY2" fmla="*/ 24289 h 190500"/>
                <a:gd name="connsiteX3" fmla="*/ 49054 w 161925"/>
                <a:gd name="connsiteY3" fmla="*/ 7144 h 190500"/>
                <a:gd name="connsiteX4" fmla="*/ 71914 w 161925"/>
                <a:gd name="connsiteY4" fmla="*/ 7144 h 190500"/>
                <a:gd name="connsiteX5" fmla="*/ 71914 w 161925"/>
                <a:gd name="connsiteY5" fmla="*/ 24289 h 190500"/>
                <a:gd name="connsiteX6" fmla="*/ 110966 w 161925"/>
                <a:gd name="connsiteY6" fmla="*/ 24289 h 190500"/>
                <a:gd name="connsiteX7" fmla="*/ 110966 w 161925"/>
                <a:gd name="connsiteY7" fmla="*/ 42386 h 190500"/>
                <a:gd name="connsiteX8" fmla="*/ 68104 w 161925"/>
                <a:gd name="connsiteY8" fmla="*/ 42386 h 190500"/>
                <a:gd name="connsiteX9" fmla="*/ 111919 w 161925"/>
                <a:gd name="connsiteY9" fmla="*/ 87154 h 190500"/>
                <a:gd name="connsiteX10" fmla="*/ 97631 w 161925"/>
                <a:gd name="connsiteY10" fmla="*/ 100489 h 190500"/>
                <a:gd name="connsiteX11" fmla="*/ 59531 w 161925"/>
                <a:gd name="connsiteY11" fmla="*/ 61436 h 190500"/>
                <a:gd name="connsiteX12" fmla="*/ 22384 w 161925"/>
                <a:gd name="connsiteY12" fmla="*/ 104299 h 190500"/>
                <a:gd name="connsiteX13" fmla="*/ 7144 w 161925"/>
                <a:gd name="connsiteY13" fmla="*/ 90964 h 190500"/>
                <a:gd name="connsiteX14" fmla="*/ 50959 w 161925"/>
                <a:gd name="connsiteY14" fmla="*/ 43339 h 190500"/>
                <a:gd name="connsiteX15" fmla="*/ 8096 w 161925"/>
                <a:gd name="connsiteY15" fmla="*/ 43339 h 190500"/>
                <a:gd name="connsiteX16" fmla="*/ 148114 w 161925"/>
                <a:gd name="connsiteY16" fmla="*/ 147161 h 190500"/>
                <a:gd name="connsiteX17" fmla="*/ 144304 w 161925"/>
                <a:gd name="connsiteY17" fmla="*/ 163354 h 190500"/>
                <a:gd name="connsiteX18" fmla="*/ 134779 w 161925"/>
                <a:gd name="connsiteY18" fmla="*/ 176689 h 190500"/>
                <a:gd name="connsiteX19" fmla="*/ 120491 w 161925"/>
                <a:gd name="connsiteY19" fmla="*/ 186214 h 190500"/>
                <a:gd name="connsiteX20" fmla="*/ 102394 w 161925"/>
                <a:gd name="connsiteY20" fmla="*/ 190024 h 190500"/>
                <a:gd name="connsiteX21" fmla="*/ 84296 w 161925"/>
                <a:gd name="connsiteY21" fmla="*/ 186214 h 190500"/>
                <a:gd name="connsiteX22" fmla="*/ 70009 w 161925"/>
                <a:gd name="connsiteY22" fmla="*/ 176689 h 190500"/>
                <a:gd name="connsiteX23" fmla="*/ 60484 w 161925"/>
                <a:gd name="connsiteY23" fmla="*/ 163354 h 190500"/>
                <a:gd name="connsiteX24" fmla="*/ 56674 w 161925"/>
                <a:gd name="connsiteY24" fmla="*/ 147161 h 190500"/>
                <a:gd name="connsiteX25" fmla="*/ 60484 w 161925"/>
                <a:gd name="connsiteY25" fmla="*/ 130969 h 190500"/>
                <a:gd name="connsiteX26" fmla="*/ 70009 w 161925"/>
                <a:gd name="connsiteY26" fmla="*/ 117634 h 190500"/>
                <a:gd name="connsiteX27" fmla="*/ 84296 w 161925"/>
                <a:gd name="connsiteY27" fmla="*/ 108109 h 190500"/>
                <a:gd name="connsiteX28" fmla="*/ 102394 w 161925"/>
                <a:gd name="connsiteY28" fmla="*/ 104299 h 190500"/>
                <a:gd name="connsiteX29" fmla="*/ 120491 w 161925"/>
                <a:gd name="connsiteY29" fmla="*/ 108109 h 190500"/>
                <a:gd name="connsiteX30" fmla="*/ 134779 w 161925"/>
                <a:gd name="connsiteY30" fmla="*/ 117634 h 190500"/>
                <a:gd name="connsiteX31" fmla="*/ 144304 w 161925"/>
                <a:gd name="connsiteY31" fmla="*/ 130969 h 190500"/>
                <a:gd name="connsiteX32" fmla="*/ 148114 w 161925"/>
                <a:gd name="connsiteY32" fmla="*/ 147161 h 190500"/>
                <a:gd name="connsiteX33" fmla="*/ 126206 w 161925"/>
                <a:gd name="connsiteY33" fmla="*/ 147161 h 190500"/>
                <a:gd name="connsiteX34" fmla="*/ 118586 w 161925"/>
                <a:gd name="connsiteY34" fmla="*/ 130016 h 190500"/>
                <a:gd name="connsiteX35" fmla="*/ 101441 w 161925"/>
                <a:gd name="connsiteY35" fmla="*/ 123349 h 190500"/>
                <a:gd name="connsiteX36" fmla="*/ 84296 w 161925"/>
                <a:gd name="connsiteY36" fmla="*/ 130016 h 190500"/>
                <a:gd name="connsiteX37" fmla="*/ 77629 w 161925"/>
                <a:gd name="connsiteY37" fmla="*/ 147161 h 190500"/>
                <a:gd name="connsiteX38" fmla="*/ 84296 w 161925"/>
                <a:gd name="connsiteY38" fmla="*/ 164306 h 190500"/>
                <a:gd name="connsiteX39" fmla="*/ 101441 w 161925"/>
                <a:gd name="connsiteY39" fmla="*/ 170974 h 190500"/>
                <a:gd name="connsiteX40" fmla="*/ 118586 w 161925"/>
                <a:gd name="connsiteY40" fmla="*/ 164306 h 190500"/>
                <a:gd name="connsiteX41" fmla="*/ 126206 w 161925"/>
                <a:gd name="connsiteY41" fmla="*/ 147161 h 190500"/>
                <a:gd name="connsiteX42" fmla="*/ 141446 w 161925"/>
                <a:gd name="connsiteY42" fmla="*/ 107156 h 190500"/>
                <a:gd name="connsiteX43" fmla="*/ 141446 w 161925"/>
                <a:gd name="connsiteY43" fmla="*/ 67151 h 190500"/>
                <a:gd name="connsiteX44" fmla="*/ 110966 w 161925"/>
                <a:gd name="connsiteY44" fmla="*/ 67151 h 190500"/>
                <a:gd name="connsiteX45" fmla="*/ 110966 w 161925"/>
                <a:gd name="connsiteY45" fmla="*/ 48101 h 190500"/>
                <a:gd name="connsiteX46" fmla="*/ 141446 w 161925"/>
                <a:gd name="connsiteY46" fmla="*/ 48101 h 190500"/>
                <a:gd name="connsiteX47" fmla="*/ 141446 w 161925"/>
                <a:gd name="connsiteY47" fmla="*/ 8096 h 190500"/>
                <a:gd name="connsiteX48" fmla="*/ 163354 w 161925"/>
                <a:gd name="connsiteY48" fmla="*/ 8096 h 190500"/>
                <a:gd name="connsiteX49" fmla="*/ 163354 w 161925"/>
                <a:gd name="connsiteY49" fmla="*/ 106204 h 190500"/>
                <a:gd name="connsiteX50" fmla="*/ 141446 w 161925"/>
                <a:gd name="connsiteY50" fmla="*/ 10620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1925" h="190500">
                  <a:moveTo>
                    <a:pt x="8096" y="42386"/>
                  </a:moveTo>
                  <a:lnTo>
                    <a:pt x="8096" y="24289"/>
                  </a:lnTo>
                  <a:lnTo>
                    <a:pt x="49054" y="24289"/>
                  </a:lnTo>
                  <a:lnTo>
                    <a:pt x="49054" y="7144"/>
                  </a:lnTo>
                  <a:lnTo>
                    <a:pt x="71914" y="7144"/>
                  </a:lnTo>
                  <a:lnTo>
                    <a:pt x="71914" y="24289"/>
                  </a:lnTo>
                  <a:lnTo>
                    <a:pt x="110966" y="24289"/>
                  </a:lnTo>
                  <a:lnTo>
                    <a:pt x="110966" y="42386"/>
                  </a:lnTo>
                  <a:lnTo>
                    <a:pt x="68104" y="42386"/>
                  </a:lnTo>
                  <a:lnTo>
                    <a:pt x="111919" y="87154"/>
                  </a:lnTo>
                  <a:lnTo>
                    <a:pt x="97631" y="100489"/>
                  </a:lnTo>
                  <a:lnTo>
                    <a:pt x="59531" y="61436"/>
                  </a:lnTo>
                  <a:lnTo>
                    <a:pt x="22384" y="104299"/>
                  </a:lnTo>
                  <a:lnTo>
                    <a:pt x="7144" y="90964"/>
                  </a:lnTo>
                  <a:lnTo>
                    <a:pt x="50959" y="43339"/>
                  </a:lnTo>
                  <a:lnTo>
                    <a:pt x="8096" y="43339"/>
                  </a:lnTo>
                  <a:close/>
                  <a:moveTo>
                    <a:pt x="148114" y="147161"/>
                  </a:moveTo>
                  <a:cubicBezTo>
                    <a:pt x="148114" y="152876"/>
                    <a:pt x="147161" y="158591"/>
                    <a:pt x="144304" y="163354"/>
                  </a:cubicBezTo>
                  <a:cubicBezTo>
                    <a:pt x="141446" y="168116"/>
                    <a:pt x="138589" y="172879"/>
                    <a:pt x="134779" y="176689"/>
                  </a:cubicBezTo>
                  <a:cubicBezTo>
                    <a:pt x="130969" y="180499"/>
                    <a:pt x="126206" y="183356"/>
                    <a:pt x="120491" y="186214"/>
                  </a:cubicBezTo>
                  <a:cubicBezTo>
                    <a:pt x="114776" y="188119"/>
                    <a:pt x="109061" y="190024"/>
                    <a:pt x="102394" y="190024"/>
                  </a:cubicBezTo>
                  <a:cubicBezTo>
                    <a:pt x="96679" y="190024"/>
                    <a:pt x="90011" y="189071"/>
                    <a:pt x="84296" y="186214"/>
                  </a:cubicBezTo>
                  <a:cubicBezTo>
                    <a:pt x="78581" y="184309"/>
                    <a:pt x="73819" y="180499"/>
                    <a:pt x="70009" y="176689"/>
                  </a:cubicBezTo>
                  <a:cubicBezTo>
                    <a:pt x="66199" y="172879"/>
                    <a:pt x="62389" y="168116"/>
                    <a:pt x="60484" y="163354"/>
                  </a:cubicBezTo>
                  <a:cubicBezTo>
                    <a:pt x="57626" y="158591"/>
                    <a:pt x="56674" y="152876"/>
                    <a:pt x="56674" y="147161"/>
                  </a:cubicBezTo>
                  <a:cubicBezTo>
                    <a:pt x="56674" y="141446"/>
                    <a:pt x="57626" y="135731"/>
                    <a:pt x="60484" y="130969"/>
                  </a:cubicBezTo>
                  <a:cubicBezTo>
                    <a:pt x="63341" y="126206"/>
                    <a:pt x="66199" y="121444"/>
                    <a:pt x="70009" y="117634"/>
                  </a:cubicBezTo>
                  <a:cubicBezTo>
                    <a:pt x="73819" y="113824"/>
                    <a:pt x="78581" y="110966"/>
                    <a:pt x="84296" y="108109"/>
                  </a:cubicBezTo>
                  <a:cubicBezTo>
                    <a:pt x="90011" y="106204"/>
                    <a:pt x="95726" y="104299"/>
                    <a:pt x="102394" y="104299"/>
                  </a:cubicBezTo>
                  <a:cubicBezTo>
                    <a:pt x="109061" y="104299"/>
                    <a:pt x="114776" y="105251"/>
                    <a:pt x="120491" y="108109"/>
                  </a:cubicBezTo>
                  <a:cubicBezTo>
                    <a:pt x="126206" y="110014"/>
                    <a:pt x="130969" y="113824"/>
                    <a:pt x="134779" y="117634"/>
                  </a:cubicBezTo>
                  <a:cubicBezTo>
                    <a:pt x="138589" y="121444"/>
                    <a:pt x="142399" y="126206"/>
                    <a:pt x="144304" y="130969"/>
                  </a:cubicBezTo>
                  <a:cubicBezTo>
                    <a:pt x="147161" y="135731"/>
                    <a:pt x="148114" y="141446"/>
                    <a:pt x="148114" y="147161"/>
                  </a:cubicBezTo>
                  <a:close/>
                  <a:moveTo>
                    <a:pt x="126206" y="147161"/>
                  </a:moveTo>
                  <a:cubicBezTo>
                    <a:pt x="126206" y="140494"/>
                    <a:pt x="123349" y="134779"/>
                    <a:pt x="118586" y="130016"/>
                  </a:cubicBezTo>
                  <a:cubicBezTo>
                    <a:pt x="113824" y="125254"/>
                    <a:pt x="108109" y="123349"/>
                    <a:pt x="101441" y="123349"/>
                  </a:cubicBezTo>
                  <a:cubicBezTo>
                    <a:pt x="94774" y="123349"/>
                    <a:pt x="89059" y="125254"/>
                    <a:pt x="84296" y="130016"/>
                  </a:cubicBezTo>
                  <a:cubicBezTo>
                    <a:pt x="79534" y="134779"/>
                    <a:pt x="77629" y="140494"/>
                    <a:pt x="77629" y="147161"/>
                  </a:cubicBezTo>
                  <a:cubicBezTo>
                    <a:pt x="77629" y="153829"/>
                    <a:pt x="79534" y="159544"/>
                    <a:pt x="84296" y="164306"/>
                  </a:cubicBezTo>
                  <a:cubicBezTo>
                    <a:pt x="89059" y="169069"/>
                    <a:pt x="94774" y="170974"/>
                    <a:pt x="101441" y="170974"/>
                  </a:cubicBezTo>
                  <a:cubicBezTo>
                    <a:pt x="108109" y="170974"/>
                    <a:pt x="113824" y="169069"/>
                    <a:pt x="118586" y="164306"/>
                  </a:cubicBezTo>
                  <a:cubicBezTo>
                    <a:pt x="124301" y="159544"/>
                    <a:pt x="126206" y="153829"/>
                    <a:pt x="126206" y="147161"/>
                  </a:cubicBezTo>
                  <a:close/>
                  <a:moveTo>
                    <a:pt x="141446" y="107156"/>
                  </a:moveTo>
                  <a:lnTo>
                    <a:pt x="141446" y="67151"/>
                  </a:lnTo>
                  <a:lnTo>
                    <a:pt x="110966" y="67151"/>
                  </a:lnTo>
                  <a:lnTo>
                    <a:pt x="110966" y="48101"/>
                  </a:lnTo>
                  <a:lnTo>
                    <a:pt x="141446" y="48101"/>
                  </a:lnTo>
                  <a:lnTo>
                    <a:pt x="141446" y="8096"/>
                  </a:lnTo>
                  <a:lnTo>
                    <a:pt x="163354" y="8096"/>
                  </a:lnTo>
                  <a:lnTo>
                    <a:pt x="163354" y="106204"/>
                  </a:lnTo>
                  <a:lnTo>
                    <a:pt x="141446" y="10620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3" name="자유형: 도형 82">
              <a:extLst>
                <a:ext uri="{FF2B5EF4-FFF2-40B4-BE49-F238E27FC236}">
                  <a16:creationId xmlns:a16="http://schemas.microsoft.com/office/drawing/2014/main" id="{3E365985-9547-4E87-9B2B-F7064B7E15E9}"/>
                </a:ext>
              </a:extLst>
            </p:cNvPr>
            <p:cNvSpPr/>
            <p:nvPr/>
          </p:nvSpPr>
          <p:spPr>
            <a:xfrm>
              <a:off x="5034438" y="3434239"/>
              <a:ext cx="161925" cy="180975"/>
            </a:xfrm>
            <a:custGeom>
              <a:avLst/>
              <a:gdLst>
                <a:gd name="connsiteX0" fmla="*/ 102394 w 161925"/>
                <a:gd name="connsiteY0" fmla="*/ 101441 h 180975"/>
                <a:gd name="connsiteX1" fmla="*/ 7144 w 161925"/>
                <a:gd name="connsiteY1" fmla="*/ 101441 h 180975"/>
                <a:gd name="connsiteX2" fmla="*/ 7144 w 161925"/>
                <a:gd name="connsiteY2" fmla="*/ 48101 h 180975"/>
                <a:gd name="connsiteX3" fmla="*/ 78581 w 161925"/>
                <a:gd name="connsiteY3" fmla="*/ 48101 h 180975"/>
                <a:gd name="connsiteX4" fmla="*/ 78581 w 161925"/>
                <a:gd name="connsiteY4" fmla="*/ 30956 h 180975"/>
                <a:gd name="connsiteX5" fmla="*/ 7144 w 161925"/>
                <a:gd name="connsiteY5" fmla="*/ 30956 h 180975"/>
                <a:gd name="connsiteX6" fmla="*/ 7144 w 161925"/>
                <a:gd name="connsiteY6" fmla="*/ 12859 h 180975"/>
                <a:gd name="connsiteX7" fmla="*/ 99536 w 161925"/>
                <a:gd name="connsiteY7" fmla="*/ 12859 h 180975"/>
                <a:gd name="connsiteX8" fmla="*/ 99536 w 161925"/>
                <a:gd name="connsiteY8" fmla="*/ 66199 h 180975"/>
                <a:gd name="connsiteX9" fmla="*/ 28099 w 161925"/>
                <a:gd name="connsiteY9" fmla="*/ 66199 h 180975"/>
                <a:gd name="connsiteX10" fmla="*/ 28099 w 161925"/>
                <a:gd name="connsiteY10" fmla="*/ 84296 h 180975"/>
                <a:gd name="connsiteX11" fmla="*/ 101441 w 161925"/>
                <a:gd name="connsiteY11" fmla="*/ 84296 h 180975"/>
                <a:gd name="connsiteX12" fmla="*/ 101441 w 161925"/>
                <a:gd name="connsiteY12" fmla="*/ 101441 h 180975"/>
                <a:gd name="connsiteX13" fmla="*/ 17621 w 161925"/>
                <a:gd name="connsiteY13" fmla="*/ 113824 h 180975"/>
                <a:gd name="connsiteX14" fmla="*/ 155734 w 161925"/>
                <a:gd name="connsiteY14" fmla="*/ 113824 h 180975"/>
                <a:gd name="connsiteX15" fmla="*/ 155734 w 161925"/>
                <a:gd name="connsiteY15" fmla="*/ 178594 h 180975"/>
                <a:gd name="connsiteX16" fmla="*/ 17621 w 161925"/>
                <a:gd name="connsiteY16" fmla="*/ 178594 h 180975"/>
                <a:gd name="connsiteX17" fmla="*/ 17621 w 161925"/>
                <a:gd name="connsiteY17" fmla="*/ 113824 h 180975"/>
                <a:gd name="connsiteX18" fmla="*/ 133826 w 161925"/>
                <a:gd name="connsiteY18" fmla="*/ 132874 h 180975"/>
                <a:gd name="connsiteX19" fmla="*/ 39529 w 161925"/>
                <a:gd name="connsiteY19" fmla="*/ 132874 h 180975"/>
                <a:gd name="connsiteX20" fmla="*/ 39529 w 161925"/>
                <a:gd name="connsiteY20" fmla="*/ 160496 h 180975"/>
                <a:gd name="connsiteX21" fmla="*/ 133826 w 161925"/>
                <a:gd name="connsiteY21" fmla="*/ 160496 h 180975"/>
                <a:gd name="connsiteX22" fmla="*/ 133826 w 161925"/>
                <a:gd name="connsiteY22" fmla="*/ 132874 h 180975"/>
                <a:gd name="connsiteX23" fmla="*/ 133826 w 161925"/>
                <a:gd name="connsiteY23" fmla="*/ 7144 h 180975"/>
                <a:gd name="connsiteX24" fmla="*/ 155734 w 161925"/>
                <a:gd name="connsiteY24" fmla="*/ 7144 h 180975"/>
                <a:gd name="connsiteX25" fmla="*/ 155734 w 161925"/>
                <a:gd name="connsiteY25" fmla="*/ 105251 h 180975"/>
                <a:gd name="connsiteX26" fmla="*/ 133826 w 161925"/>
                <a:gd name="connsiteY26" fmla="*/ 105251 h 180975"/>
                <a:gd name="connsiteX27" fmla="*/ 133826 w 161925"/>
                <a:gd name="connsiteY27" fmla="*/ 83344 h 180975"/>
                <a:gd name="connsiteX28" fmla="*/ 109061 w 161925"/>
                <a:gd name="connsiteY28" fmla="*/ 83344 h 180975"/>
                <a:gd name="connsiteX29" fmla="*/ 109061 w 161925"/>
                <a:gd name="connsiteY29" fmla="*/ 65246 h 180975"/>
                <a:gd name="connsiteX30" fmla="*/ 133826 w 161925"/>
                <a:gd name="connsiteY30" fmla="*/ 65246 h 180975"/>
                <a:gd name="connsiteX31" fmla="*/ 133826 w 161925"/>
                <a:gd name="connsiteY31" fmla="*/ 44291 h 180975"/>
                <a:gd name="connsiteX32" fmla="*/ 109061 w 161925"/>
                <a:gd name="connsiteY32" fmla="*/ 44291 h 180975"/>
                <a:gd name="connsiteX33" fmla="*/ 109061 w 161925"/>
                <a:gd name="connsiteY33" fmla="*/ 26194 h 180975"/>
                <a:gd name="connsiteX34" fmla="*/ 133826 w 161925"/>
                <a:gd name="connsiteY34" fmla="*/ 26194 h 180975"/>
                <a:gd name="connsiteX35" fmla="*/ 133826 w 161925"/>
                <a:gd name="connsiteY35" fmla="*/ 7144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61925" h="180975">
                  <a:moveTo>
                    <a:pt x="102394" y="101441"/>
                  </a:moveTo>
                  <a:lnTo>
                    <a:pt x="7144" y="101441"/>
                  </a:lnTo>
                  <a:lnTo>
                    <a:pt x="7144" y="48101"/>
                  </a:lnTo>
                  <a:lnTo>
                    <a:pt x="78581" y="48101"/>
                  </a:lnTo>
                  <a:lnTo>
                    <a:pt x="78581" y="30956"/>
                  </a:lnTo>
                  <a:lnTo>
                    <a:pt x="7144" y="30956"/>
                  </a:lnTo>
                  <a:lnTo>
                    <a:pt x="7144" y="12859"/>
                  </a:lnTo>
                  <a:lnTo>
                    <a:pt x="99536" y="12859"/>
                  </a:lnTo>
                  <a:lnTo>
                    <a:pt x="99536" y="66199"/>
                  </a:lnTo>
                  <a:lnTo>
                    <a:pt x="28099" y="66199"/>
                  </a:lnTo>
                  <a:lnTo>
                    <a:pt x="28099" y="84296"/>
                  </a:lnTo>
                  <a:lnTo>
                    <a:pt x="101441" y="84296"/>
                  </a:lnTo>
                  <a:lnTo>
                    <a:pt x="101441" y="101441"/>
                  </a:lnTo>
                  <a:close/>
                  <a:moveTo>
                    <a:pt x="17621" y="113824"/>
                  </a:moveTo>
                  <a:lnTo>
                    <a:pt x="155734" y="113824"/>
                  </a:lnTo>
                  <a:lnTo>
                    <a:pt x="155734" y="178594"/>
                  </a:lnTo>
                  <a:lnTo>
                    <a:pt x="17621" y="178594"/>
                  </a:lnTo>
                  <a:lnTo>
                    <a:pt x="17621" y="113824"/>
                  </a:lnTo>
                  <a:close/>
                  <a:moveTo>
                    <a:pt x="133826" y="132874"/>
                  </a:moveTo>
                  <a:lnTo>
                    <a:pt x="39529" y="132874"/>
                  </a:lnTo>
                  <a:lnTo>
                    <a:pt x="39529" y="160496"/>
                  </a:lnTo>
                  <a:lnTo>
                    <a:pt x="133826" y="160496"/>
                  </a:lnTo>
                  <a:lnTo>
                    <a:pt x="133826" y="132874"/>
                  </a:lnTo>
                  <a:close/>
                  <a:moveTo>
                    <a:pt x="133826" y="7144"/>
                  </a:moveTo>
                  <a:lnTo>
                    <a:pt x="155734" y="7144"/>
                  </a:lnTo>
                  <a:lnTo>
                    <a:pt x="155734" y="105251"/>
                  </a:lnTo>
                  <a:lnTo>
                    <a:pt x="133826" y="105251"/>
                  </a:lnTo>
                  <a:lnTo>
                    <a:pt x="133826" y="83344"/>
                  </a:lnTo>
                  <a:lnTo>
                    <a:pt x="109061" y="83344"/>
                  </a:lnTo>
                  <a:lnTo>
                    <a:pt x="109061" y="65246"/>
                  </a:lnTo>
                  <a:lnTo>
                    <a:pt x="133826" y="65246"/>
                  </a:lnTo>
                  <a:lnTo>
                    <a:pt x="133826" y="44291"/>
                  </a:lnTo>
                  <a:lnTo>
                    <a:pt x="109061" y="44291"/>
                  </a:lnTo>
                  <a:lnTo>
                    <a:pt x="109061" y="26194"/>
                  </a:lnTo>
                  <a:lnTo>
                    <a:pt x="133826" y="26194"/>
                  </a:lnTo>
                  <a:lnTo>
                    <a:pt x="133826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4" name="자유형: 도형 83">
              <a:extLst>
                <a:ext uri="{FF2B5EF4-FFF2-40B4-BE49-F238E27FC236}">
                  <a16:creationId xmlns:a16="http://schemas.microsoft.com/office/drawing/2014/main" id="{7C9CA206-B710-4986-B331-D3760A5596CE}"/>
                </a:ext>
              </a:extLst>
            </p:cNvPr>
            <p:cNvSpPr/>
            <p:nvPr/>
          </p:nvSpPr>
          <p:spPr>
            <a:xfrm>
              <a:off x="5214461" y="3433286"/>
              <a:ext cx="161925" cy="180975"/>
            </a:xfrm>
            <a:custGeom>
              <a:avLst/>
              <a:gdLst>
                <a:gd name="connsiteX0" fmla="*/ 106204 w 161925"/>
                <a:gd name="connsiteY0" fmla="*/ 57626 h 180975"/>
                <a:gd name="connsiteX1" fmla="*/ 102394 w 161925"/>
                <a:gd name="connsiteY1" fmla="*/ 75724 h 180975"/>
                <a:gd name="connsiteX2" fmla="*/ 91916 w 161925"/>
                <a:gd name="connsiteY2" fmla="*/ 90964 h 180975"/>
                <a:gd name="connsiteX3" fmla="*/ 75724 w 161925"/>
                <a:gd name="connsiteY3" fmla="*/ 101441 h 180975"/>
                <a:gd name="connsiteX4" fmla="*/ 56674 w 161925"/>
                <a:gd name="connsiteY4" fmla="*/ 105251 h 180975"/>
                <a:gd name="connsiteX5" fmla="*/ 37624 w 161925"/>
                <a:gd name="connsiteY5" fmla="*/ 101441 h 180975"/>
                <a:gd name="connsiteX6" fmla="*/ 21431 w 161925"/>
                <a:gd name="connsiteY6" fmla="*/ 90964 h 180975"/>
                <a:gd name="connsiteX7" fmla="*/ 10954 w 161925"/>
                <a:gd name="connsiteY7" fmla="*/ 75724 h 180975"/>
                <a:gd name="connsiteX8" fmla="*/ 7144 w 161925"/>
                <a:gd name="connsiteY8" fmla="*/ 57626 h 180975"/>
                <a:gd name="connsiteX9" fmla="*/ 10954 w 161925"/>
                <a:gd name="connsiteY9" fmla="*/ 39529 h 180975"/>
                <a:gd name="connsiteX10" fmla="*/ 21431 w 161925"/>
                <a:gd name="connsiteY10" fmla="*/ 24289 h 180975"/>
                <a:gd name="connsiteX11" fmla="*/ 37624 w 161925"/>
                <a:gd name="connsiteY11" fmla="*/ 13811 h 180975"/>
                <a:gd name="connsiteX12" fmla="*/ 56674 w 161925"/>
                <a:gd name="connsiteY12" fmla="*/ 10001 h 180975"/>
                <a:gd name="connsiteX13" fmla="*/ 75724 w 161925"/>
                <a:gd name="connsiteY13" fmla="*/ 13811 h 180975"/>
                <a:gd name="connsiteX14" fmla="*/ 91916 w 161925"/>
                <a:gd name="connsiteY14" fmla="*/ 24289 h 180975"/>
                <a:gd name="connsiteX15" fmla="*/ 102394 w 161925"/>
                <a:gd name="connsiteY15" fmla="*/ 39529 h 180975"/>
                <a:gd name="connsiteX16" fmla="*/ 106204 w 161925"/>
                <a:gd name="connsiteY16" fmla="*/ 57626 h 180975"/>
                <a:gd name="connsiteX17" fmla="*/ 17621 w 161925"/>
                <a:gd name="connsiteY17" fmla="*/ 180499 h 180975"/>
                <a:gd name="connsiteX18" fmla="*/ 17621 w 161925"/>
                <a:gd name="connsiteY18" fmla="*/ 121444 h 180975"/>
                <a:gd name="connsiteX19" fmla="*/ 39529 w 161925"/>
                <a:gd name="connsiteY19" fmla="*/ 121444 h 180975"/>
                <a:gd name="connsiteX20" fmla="*/ 39529 w 161925"/>
                <a:gd name="connsiteY20" fmla="*/ 160496 h 180975"/>
                <a:gd name="connsiteX21" fmla="*/ 162401 w 161925"/>
                <a:gd name="connsiteY21" fmla="*/ 160496 h 180975"/>
                <a:gd name="connsiteX22" fmla="*/ 162401 w 161925"/>
                <a:gd name="connsiteY22" fmla="*/ 179546 h 180975"/>
                <a:gd name="connsiteX23" fmla="*/ 17621 w 161925"/>
                <a:gd name="connsiteY23" fmla="*/ 179546 h 180975"/>
                <a:gd name="connsiteX24" fmla="*/ 86201 w 161925"/>
                <a:gd name="connsiteY24" fmla="*/ 57626 h 180975"/>
                <a:gd name="connsiteX25" fmla="*/ 84296 w 161925"/>
                <a:gd name="connsiteY25" fmla="*/ 46196 h 180975"/>
                <a:gd name="connsiteX26" fmla="*/ 78581 w 161925"/>
                <a:gd name="connsiteY26" fmla="*/ 36671 h 180975"/>
                <a:gd name="connsiteX27" fmla="*/ 69056 w 161925"/>
                <a:gd name="connsiteY27" fmla="*/ 30956 h 180975"/>
                <a:gd name="connsiteX28" fmla="*/ 57626 w 161925"/>
                <a:gd name="connsiteY28" fmla="*/ 29051 h 180975"/>
                <a:gd name="connsiteX29" fmla="*/ 47149 w 161925"/>
                <a:gd name="connsiteY29" fmla="*/ 30956 h 180975"/>
                <a:gd name="connsiteX30" fmla="*/ 37624 w 161925"/>
                <a:gd name="connsiteY30" fmla="*/ 36671 h 180975"/>
                <a:gd name="connsiteX31" fmla="*/ 31909 w 161925"/>
                <a:gd name="connsiteY31" fmla="*/ 46196 h 180975"/>
                <a:gd name="connsiteX32" fmla="*/ 30004 w 161925"/>
                <a:gd name="connsiteY32" fmla="*/ 57626 h 180975"/>
                <a:gd name="connsiteX33" fmla="*/ 31909 w 161925"/>
                <a:gd name="connsiteY33" fmla="*/ 69056 h 180975"/>
                <a:gd name="connsiteX34" fmla="*/ 37624 w 161925"/>
                <a:gd name="connsiteY34" fmla="*/ 78581 h 180975"/>
                <a:gd name="connsiteX35" fmla="*/ 47149 w 161925"/>
                <a:gd name="connsiteY35" fmla="*/ 85249 h 180975"/>
                <a:gd name="connsiteX36" fmla="*/ 57626 w 161925"/>
                <a:gd name="connsiteY36" fmla="*/ 87154 h 180975"/>
                <a:gd name="connsiteX37" fmla="*/ 69056 w 161925"/>
                <a:gd name="connsiteY37" fmla="*/ 85249 h 180975"/>
                <a:gd name="connsiteX38" fmla="*/ 78581 w 161925"/>
                <a:gd name="connsiteY38" fmla="*/ 78581 h 180975"/>
                <a:gd name="connsiteX39" fmla="*/ 84296 w 161925"/>
                <a:gd name="connsiteY39" fmla="*/ 69056 h 180975"/>
                <a:gd name="connsiteX40" fmla="*/ 86201 w 161925"/>
                <a:gd name="connsiteY40" fmla="*/ 57626 h 180975"/>
                <a:gd name="connsiteX41" fmla="*/ 137636 w 161925"/>
                <a:gd name="connsiteY41" fmla="*/ 120491 h 180975"/>
                <a:gd name="connsiteX42" fmla="*/ 137636 w 161925"/>
                <a:gd name="connsiteY42" fmla="*/ 87154 h 180975"/>
                <a:gd name="connsiteX43" fmla="*/ 111919 w 161925"/>
                <a:gd name="connsiteY43" fmla="*/ 87154 h 180975"/>
                <a:gd name="connsiteX44" fmla="*/ 111919 w 161925"/>
                <a:gd name="connsiteY44" fmla="*/ 69056 h 180975"/>
                <a:gd name="connsiteX45" fmla="*/ 137636 w 161925"/>
                <a:gd name="connsiteY45" fmla="*/ 69056 h 180975"/>
                <a:gd name="connsiteX46" fmla="*/ 137636 w 161925"/>
                <a:gd name="connsiteY46" fmla="*/ 43339 h 180975"/>
                <a:gd name="connsiteX47" fmla="*/ 111919 w 161925"/>
                <a:gd name="connsiteY47" fmla="*/ 43339 h 180975"/>
                <a:gd name="connsiteX48" fmla="*/ 111919 w 161925"/>
                <a:gd name="connsiteY48" fmla="*/ 25241 h 180975"/>
                <a:gd name="connsiteX49" fmla="*/ 137636 w 161925"/>
                <a:gd name="connsiteY49" fmla="*/ 25241 h 180975"/>
                <a:gd name="connsiteX50" fmla="*/ 137636 w 161925"/>
                <a:gd name="connsiteY50" fmla="*/ 7144 h 180975"/>
                <a:gd name="connsiteX51" fmla="*/ 159544 w 161925"/>
                <a:gd name="connsiteY51" fmla="*/ 7144 h 180975"/>
                <a:gd name="connsiteX52" fmla="*/ 159544 w 161925"/>
                <a:gd name="connsiteY52" fmla="*/ 119539 h 180975"/>
                <a:gd name="connsiteX53" fmla="*/ 137636 w 161925"/>
                <a:gd name="connsiteY53" fmla="*/ 119539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161925" h="180975">
                  <a:moveTo>
                    <a:pt x="106204" y="57626"/>
                  </a:moveTo>
                  <a:cubicBezTo>
                    <a:pt x="106204" y="64294"/>
                    <a:pt x="105251" y="70009"/>
                    <a:pt x="102394" y="75724"/>
                  </a:cubicBezTo>
                  <a:cubicBezTo>
                    <a:pt x="99536" y="81439"/>
                    <a:pt x="96679" y="86201"/>
                    <a:pt x="91916" y="90964"/>
                  </a:cubicBezTo>
                  <a:cubicBezTo>
                    <a:pt x="87154" y="95726"/>
                    <a:pt x="82391" y="98584"/>
                    <a:pt x="75724" y="101441"/>
                  </a:cubicBezTo>
                  <a:cubicBezTo>
                    <a:pt x="70009" y="104299"/>
                    <a:pt x="63341" y="105251"/>
                    <a:pt x="56674" y="105251"/>
                  </a:cubicBezTo>
                  <a:cubicBezTo>
                    <a:pt x="50006" y="105251"/>
                    <a:pt x="43339" y="104299"/>
                    <a:pt x="37624" y="101441"/>
                  </a:cubicBezTo>
                  <a:cubicBezTo>
                    <a:pt x="31909" y="98584"/>
                    <a:pt x="26194" y="95726"/>
                    <a:pt x="21431" y="90964"/>
                  </a:cubicBezTo>
                  <a:cubicBezTo>
                    <a:pt x="16669" y="86201"/>
                    <a:pt x="12859" y="81439"/>
                    <a:pt x="10954" y="75724"/>
                  </a:cubicBezTo>
                  <a:cubicBezTo>
                    <a:pt x="8096" y="70009"/>
                    <a:pt x="7144" y="63341"/>
                    <a:pt x="7144" y="57626"/>
                  </a:cubicBezTo>
                  <a:cubicBezTo>
                    <a:pt x="7144" y="51911"/>
                    <a:pt x="8096" y="45244"/>
                    <a:pt x="10954" y="39529"/>
                  </a:cubicBezTo>
                  <a:cubicBezTo>
                    <a:pt x="13811" y="33814"/>
                    <a:pt x="16669" y="29051"/>
                    <a:pt x="21431" y="24289"/>
                  </a:cubicBezTo>
                  <a:cubicBezTo>
                    <a:pt x="26194" y="19526"/>
                    <a:pt x="30956" y="16669"/>
                    <a:pt x="37624" y="13811"/>
                  </a:cubicBezTo>
                  <a:cubicBezTo>
                    <a:pt x="43339" y="10954"/>
                    <a:pt x="50006" y="10001"/>
                    <a:pt x="56674" y="10001"/>
                  </a:cubicBezTo>
                  <a:cubicBezTo>
                    <a:pt x="63341" y="10001"/>
                    <a:pt x="70009" y="10954"/>
                    <a:pt x="75724" y="13811"/>
                  </a:cubicBezTo>
                  <a:cubicBezTo>
                    <a:pt x="81439" y="16669"/>
                    <a:pt x="87154" y="19526"/>
                    <a:pt x="91916" y="24289"/>
                  </a:cubicBezTo>
                  <a:cubicBezTo>
                    <a:pt x="96679" y="29051"/>
                    <a:pt x="99536" y="33814"/>
                    <a:pt x="102394" y="39529"/>
                  </a:cubicBezTo>
                  <a:cubicBezTo>
                    <a:pt x="105251" y="44291"/>
                    <a:pt x="106204" y="50959"/>
                    <a:pt x="106204" y="57626"/>
                  </a:cubicBezTo>
                  <a:close/>
                  <a:moveTo>
                    <a:pt x="17621" y="180499"/>
                  </a:moveTo>
                  <a:lnTo>
                    <a:pt x="17621" y="121444"/>
                  </a:lnTo>
                  <a:lnTo>
                    <a:pt x="39529" y="121444"/>
                  </a:lnTo>
                  <a:lnTo>
                    <a:pt x="39529" y="160496"/>
                  </a:lnTo>
                  <a:lnTo>
                    <a:pt x="162401" y="160496"/>
                  </a:lnTo>
                  <a:lnTo>
                    <a:pt x="162401" y="179546"/>
                  </a:lnTo>
                  <a:lnTo>
                    <a:pt x="17621" y="179546"/>
                  </a:lnTo>
                  <a:close/>
                  <a:moveTo>
                    <a:pt x="86201" y="57626"/>
                  </a:moveTo>
                  <a:cubicBezTo>
                    <a:pt x="86201" y="53816"/>
                    <a:pt x="85249" y="50006"/>
                    <a:pt x="84296" y="46196"/>
                  </a:cubicBezTo>
                  <a:cubicBezTo>
                    <a:pt x="82391" y="42386"/>
                    <a:pt x="80486" y="39529"/>
                    <a:pt x="78581" y="36671"/>
                  </a:cubicBezTo>
                  <a:cubicBezTo>
                    <a:pt x="75724" y="33814"/>
                    <a:pt x="72866" y="31909"/>
                    <a:pt x="69056" y="30956"/>
                  </a:cubicBezTo>
                  <a:cubicBezTo>
                    <a:pt x="65246" y="30004"/>
                    <a:pt x="62389" y="29051"/>
                    <a:pt x="57626" y="29051"/>
                  </a:cubicBezTo>
                  <a:cubicBezTo>
                    <a:pt x="53816" y="29051"/>
                    <a:pt x="50006" y="30004"/>
                    <a:pt x="47149" y="30956"/>
                  </a:cubicBezTo>
                  <a:cubicBezTo>
                    <a:pt x="43339" y="32861"/>
                    <a:pt x="40481" y="34766"/>
                    <a:pt x="37624" y="36671"/>
                  </a:cubicBezTo>
                  <a:cubicBezTo>
                    <a:pt x="34766" y="39529"/>
                    <a:pt x="32861" y="42386"/>
                    <a:pt x="31909" y="46196"/>
                  </a:cubicBezTo>
                  <a:cubicBezTo>
                    <a:pt x="30004" y="50006"/>
                    <a:pt x="30004" y="53816"/>
                    <a:pt x="30004" y="57626"/>
                  </a:cubicBezTo>
                  <a:cubicBezTo>
                    <a:pt x="30004" y="61436"/>
                    <a:pt x="30956" y="65246"/>
                    <a:pt x="31909" y="69056"/>
                  </a:cubicBezTo>
                  <a:cubicBezTo>
                    <a:pt x="33814" y="72866"/>
                    <a:pt x="35719" y="75724"/>
                    <a:pt x="37624" y="78581"/>
                  </a:cubicBezTo>
                  <a:cubicBezTo>
                    <a:pt x="40481" y="81439"/>
                    <a:pt x="43339" y="83344"/>
                    <a:pt x="47149" y="85249"/>
                  </a:cubicBezTo>
                  <a:cubicBezTo>
                    <a:pt x="50959" y="87154"/>
                    <a:pt x="53816" y="87154"/>
                    <a:pt x="57626" y="87154"/>
                  </a:cubicBezTo>
                  <a:cubicBezTo>
                    <a:pt x="61436" y="87154"/>
                    <a:pt x="65246" y="86201"/>
                    <a:pt x="69056" y="85249"/>
                  </a:cubicBezTo>
                  <a:cubicBezTo>
                    <a:pt x="72866" y="83344"/>
                    <a:pt x="75724" y="81439"/>
                    <a:pt x="78581" y="78581"/>
                  </a:cubicBezTo>
                  <a:cubicBezTo>
                    <a:pt x="81439" y="75724"/>
                    <a:pt x="83344" y="72866"/>
                    <a:pt x="84296" y="69056"/>
                  </a:cubicBezTo>
                  <a:cubicBezTo>
                    <a:pt x="85249" y="65246"/>
                    <a:pt x="86201" y="61436"/>
                    <a:pt x="86201" y="57626"/>
                  </a:cubicBezTo>
                  <a:close/>
                  <a:moveTo>
                    <a:pt x="137636" y="120491"/>
                  </a:moveTo>
                  <a:lnTo>
                    <a:pt x="137636" y="87154"/>
                  </a:lnTo>
                  <a:lnTo>
                    <a:pt x="111919" y="87154"/>
                  </a:lnTo>
                  <a:lnTo>
                    <a:pt x="111919" y="69056"/>
                  </a:lnTo>
                  <a:lnTo>
                    <a:pt x="137636" y="69056"/>
                  </a:lnTo>
                  <a:lnTo>
                    <a:pt x="137636" y="43339"/>
                  </a:lnTo>
                  <a:lnTo>
                    <a:pt x="111919" y="43339"/>
                  </a:lnTo>
                  <a:lnTo>
                    <a:pt x="111919" y="25241"/>
                  </a:lnTo>
                  <a:lnTo>
                    <a:pt x="137636" y="25241"/>
                  </a:lnTo>
                  <a:lnTo>
                    <a:pt x="137636" y="7144"/>
                  </a:lnTo>
                  <a:lnTo>
                    <a:pt x="159544" y="7144"/>
                  </a:lnTo>
                  <a:lnTo>
                    <a:pt x="159544" y="119539"/>
                  </a:lnTo>
                  <a:lnTo>
                    <a:pt x="137636" y="11953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5" name="자유형: 도형 84">
              <a:extLst>
                <a:ext uri="{FF2B5EF4-FFF2-40B4-BE49-F238E27FC236}">
                  <a16:creationId xmlns:a16="http://schemas.microsoft.com/office/drawing/2014/main" id="{8B40792D-8EEB-4721-A28C-DA0124B2F691}"/>
                </a:ext>
              </a:extLst>
            </p:cNvPr>
            <p:cNvSpPr/>
            <p:nvPr/>
          </p:nvSpPr>
          <p:spPr>
            <a:xfrm>
              <a:off x="5397341" y="3433286"/>
              <a:ext cx="171450" cy="190500"/>
            </a:xfrm>
            <a:custGeom>
              <a:avLst/>
              <a:gdLst>
                <a:gd name="connsiteX0" fmla="*/ 7144 w 171450"/>
                <a:gd name="connsiteY0" fmla="*/ 136684 h 190500"/>
                <a:gd name="connsiteX1" fmla="*/ 7144 w 171450"/>
                <a:gd name="connsiteY1" fmla="*/ 117634 h 190500"/>
                <a:gd name="connsiteX2" fmla="*/ 169069 w 171450"/>
                <a:gd name="connsiteY2" fmla="*/ 117634 h 190500"/>
                <a:gd name="connsiteX3" fmla="*/ 169069 w 171450"/>
                <a:gd name="connsiteY3" fmla="*/ 136684 h 190500"/>
                <a:gd name="connsiteX4" fmla="*/ 99536 w 171450"/>
                <a:gd name="connsiteY4" fmla="*/ 136684 h 190500"/>
                <a:gd name="connsiteX5" fmla="*/ 99536 w 171450"/>
                <a:gd name="connsiteY5" fmla="*/ 183356 h 190500"/>
                <a:gd name="connsiteX6" fmla="*/ 77629 w 171450"/>
                <a:gd name="connsiteY6" fmla="*/ 183356 h 190500"/>
                <a:gd name="connsiteX7" fmla="*/ 77629 w 171450"/>
                <a:gd name="connsiteY7" fmla="*/ 136684 h 190500"/>
                <a:gd name="connsiteX8" fmla="*/ 7144 w 171450"/>
                <a:gd name="connsiteY8" fmla="*/ 136684 h 190500"/>
                <a:gd name="connsiteX9" fmla="*/ 87154 w 171450"/>
                <a:gd name="connsiteY9" fmla="*/ 7144 h 190500"/>
                <a:gd name="connsiteX10" fmla="*/ 162401 w 171450"/>
                <a:gd name="connsiteY10" fmla="*/ 85249 h 190500"/>
                <a:gd name="connsiteX11" fmla="*/ 146209 w 171450"/>
                <a:gd name="connsiteY11" fmla="*/ 99536 h 190500"/>
                <a:gd name="connsiteX12" fmla="*/ 87154 w 171450"/>
                <a:gd name="connsiteY12" fmla="*/ 38576 h 190500"/>
                <a:gd name="connsiteX13" fmla="*/ 28099 w 171450"/>
                <a:gd name="connsiteY13" fmla="*/ 99536 h 190500"/>
                <a:gd name="connsiteX14" fmla="*/ 11906 w 171450"/>
                <a:gd name="connsiteY14" fmla="*/ 85249 h 190500"/>
                <a:gd name="connsiteX15" fmla="*/ 87154 w 171450"/>
                <a:gd name="connsiteY15" fmla="*/ 714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1450" h="190500">
                  <a:moveTo>
                    <a:pt x="7144" y="136684"/>
                  </a:moveTo>
                  <a:lnTo>
                    <a:pt x="7144" y="117634"/>
                  </a:lnTo>
                  <a:lnTo>
                    <a:pt x="169069" y="117634"/>
                  </a:lnTo>
                  <a:lnTo>
                    <a:pt x="169069" y="136684"/>
                  </a:lnTo>
                  <a:lnTo>
                    <a:pt x="99536" y="136684"/>
                  </a:lnTo>
                  <a:lnTo>
                    <a:pt x="99536" y="183356"/>
                  </a:lnTo>
                  <a:lnTo>
                    <a:pt x="77629" y="183356"/>
                  </a:lnTo>
                  <a:lnTo>
                    <a:pt x="77629" y="136684"/>
                  </a:lnTo>
                  <a:lnTo>
                    <a:pt x="7144" y="136684"/>
                  </a:lnTo>
                  <a:close/>
                  <a:moveTo>
                    <a:pt x="87154" y="7144"/>
                  </a:moveTo>
                  <a:lnTo>
                    <a:pt x="162401" y="85249"/>
                  </a:lnTo>
                  <a:lnTo>
                    <a:pt x="146209" y="99536"/>
                  </a:lnTo>
                  <a:lnTo>
                    <a:pt x="87154" y="38576"/>
                  </a:lnTo>
                  <a:lnTo>
                    <a:pt x="28099" y="99536"/>
                  </a:lnTo>
                  <a:lnTo>
                    <a:pt x="11906" y="85249"/>
                  </a:lnTo>
                  <a:lnTo>
                    <a:pt x="8715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6" name="자유형: 도형 85">
              <a:extLst>
                <a:ext uri="{FF2B5EF4-FFF2-40B4-BE49-F238E27FC236}">
                  <a16:creationId xmlns:a16="http://schemas.microsoft.com/office/drawing/2014/main" id="{9B9055A4-4D91-4AED-8755-A56F1A4E4BC1}"/>
                </a:ext>
              </a:extLst>
            </p:cNvPr>
            <p:cNvSpPr/>
            <p:nvPr/>
          </p:nvSpPr>
          <p:spPr>
            <a:xfrm>
              <a:off x="5580221" y="3431381"/>
              <a:ext cx="161925" cy="180975"/>
            </a:xfrm>
            <a:custGeom>
              <a:avLst/>
              <a:gdLst>
                <a:gd name="connsiteX0" fmla="*/ 124301 w 161925"/>
                <a:gd name="connsiteY0" fmla="*/ 115729 h 180975"/>
                <a:gd name="connsiteX1" fmla="*/ 77629 w 161925"/>
                <a:gd name="connsiteY1" fmla="*/ 115729 h 180975"/>
                <a:gd name="connsiteX2" fmla="*/ 77629 w 161925"/>
                <a:gd name="connsiteY2" fmla="*/ 142399 h 180975"/>
                <a:gd name="connsiteX3" fmla="*/ 55721 w 161925"/>
                <a:gd name="connsiteY3" fmla="*/ 142399 h 180975"/>
                <a:gd name="connsiteX4" fmla="*/ 55721 w 161925"/>
                <a:gd name="connsiteY4" fmla="*/ 115729 h 180975"/>
                <a:gd name="connsiteX5" fmla="*/ 7144 w 161925"/>
                <a:gd name="connsiteY5" fmla="*/ 115729 h 180975"/>
                <a:gd name="connsiteX6" fmla="*/ 7144 w 161925"/>
                <a:gd name="connsiteY6" fmla="*/ 96679 h 180975"/>
                <a:gd name="connsiteX7" fmla="*/ 124301 w 161925"/>
                <a:gd name="connsiteY7" fmla="*/ 96679 h 180975"/>
                <a:gd name="connsiteX8" fmla="*/ 124301 w 161925"/>
                <a:gd name="connsiteY8" fmla="*/ 115729 h 180975"/>
                <a:gd name="connsiteX9" fmla="*/ 19526 w 161925"/>
                <a:gd name="connsiteY9" fmla="*/ 182404 h 180975"/>
                <a:gd name="connsiteX10" fmla="*/ 19526 w 161925"/>
                <a:gd name="connsiteY10" fmla="*/ 131921 h 180975"/>
                <a:gd name="connsiteX11" fmla="*/ 41434 w 161925"/>
                <a:gd name="connsiteY11" fmla="*/ 131921 h 180975"/>
                <a:gd name="connsiteX12" fmla="*/ 41434 w 161925"/>
                <a:gd name="connsiteY12" fmla="*/ 163354 h 180975"/>
                <a:gd name="connsiteX13" fmla="*/ 162401 w 161925"/>
                <a:gd name="connsiteY13" fmla="*/ 163354 h 180975"/>
                <a:gd name="connsiteX14" fmla="*/ 162401 w 161925"/>
                <a:gd name="connsiteY14" fmla="*/ 182404 h 180975"/>
                <a:gd name="connsiteX15" fmla="*/ 19526 w 161925"/>
                <a:gd name="connsiteY15" fmla="*/ 182404 h 180975"/>
                <a:gd name="connsiteX16" fmla="*/ 108109 w 161925"/>
                <a:gd name="connsiteY16" fmla="*/ 48101 h 180975"/>
                <a:gd name="connsiteX17" fmla="*/ 104299 w 161925"/>
                <a:gd name="connsiteY17" fmla="*/ 64294 h 180975"/>
                <a:gd name="connsiteX18" fmla="*/ 94774 w 161925"/>
                <a:gd name="connsiteY18" fmla="*/ 77629 h 180975"/>
                <a:gd name="connsiteX19" fmla="*/ 80486 w 161925"/>
                <a:gd name="connsiteY19" fmla="*/ 86201 h 180975"/>
                <a:gd name="connsiteX20" fmla="*/ 63341 w 161925"/>
                <a:gd name="connsiteY20" fmla="*/ 89059 h 180975"/>
                <a:gd name="connsiteX21" fmla="*/ 46196 w 161925"/>
                <a:gd name="connsiteY21" fmla="*/ 86201 h 180975"/>
                <a:gd name="connsiteX22" fmla="*/ 31909 w 161925"/>
                <a:gd name="connsiteY22" fmla="*/ 77629 h 180975"/>
                <a:gd name="connsiteX23" fmla="*/ 22384 w 161925"/>
                <a:gd name="connsiteY23" fmla="*/ 64294 h 180975"/>
                <a:gd name="connsiteX24" fmla="*/ 18574 w 161925"/>
                <a:gd name="connsiteY24" fmla="*/ 48101 h 180975"/>
                <a:gd name="connsiteX25" fmla="*/ 22384 w 161925"/>
                <a:gd name="connsiteY25" fmla="*/ 31909 h 180975"/>
                <a:gd name="connsiteX26" fmla="*/ 31909 w 161925"/>
                <a:gd name="connsiteY26" fmla="*/ 18574 h 180975"/>
                <a:gd name="connsiteX27" fmla="*/ 46196 w 161925"/>
                <a:gd name="connsiteY27" fmla="*/ 10001 h 180975"/>
                <a:gd name="connsiteX28" fmla="*/ 63341 w 161925"/>
                <a:gd name="connsiteY28" fmla="*/ 7144 h 180975"/>
                <a:gd name="connsiteX29" fmla="*/ 80486 w 161925"/>
                <a:gd name="connsiteY29" fmla="*/ 10001 h 180975"/>
                <a:gd name="connsiteX30" fmla="*/ 94774 w 161925"/>
                <a:gd name="connsiteY30" fmla="*/ 18574 h 180975"/>
                <a:gd name="connsiteX31" fmla="*/ 104299 w 161925"/>
                <a:gd name="connsiteY31" fmla="*/ 31909 h 180975"/>
                <a:gd name="connsiteX32" fmla="*/ 108109 w 161925"/>
                <a:gd name="connsiteY32" fmla="*/ 48101 h 180975"/>
                <a:gd name="connsiteX33" fmla="*/ 87154 w 161925"/>
                <a:gd name="connsiteY33" fmla="*/ 48101 h 180975"/>
                <a:gd name="connsiteX34" fmla="*/ 80486 w 161925"/>
                <a:gd name="connsiteY34" fmla="*/ 31909 h 180975"/>
                <a:gd name="connsiteX35" fmla="*/ 64294 w 161925"/>
                <a:gd name="connsiteY35" fmla="*/ 25241 h 180975"/>
                <a:gd name="connsiteX36" fmla="*/ 48101 w 161925"/>
                <a:gd name="connsiteY36" fmla="*/ 31909 h 180975"/>
                <a:gd name="connsiteX37" fmla="*/ 41434 w 161925"/>
                <a:gd name="connsiteY37" fmla="*/ 48101 h 180975"/>
                <a:gd name="connsiteX38" fmla="*/ 48101 w 161925"/>
                <a:gd name="connsiteY38" fmla="*/ 63341 h 180975"/>
                <a:gd name="connsiteX39" fmla="*/ 64294 w 161925"/>
                <a:gd name="connsiteY39" fmla="*/ 70009 h 180975"/>
                <a:gd name="connsiteX40" fmla="*/ 80486 w 161925"/>
                <a:gd name="connsiteY40" fmla="*/ 63341 h 180975"/>
                <a:gd name="connsiteX41" fmla="*/ 87154 w 161925"/>
                <a:gd name="connsiteY41" fmla="*/ 48101 h 180975"/>
                <a:gd name="connsiteX42" fmla="*/ 137636 w 161925"/>
                <a:gd name="connsiteY42" fmla="*/ 10001 h 180975"/>
                <a:gd name="connsiteX43" fmla="*/ 159544 w 161925"/>
                <a:gd name="connsiteY43" fmla="*/ 10001 h 180975"/>
                <a:gd name="connsiteX44" fmla="*/ 159544 w 161925"/>
                <a:gd name="connsiteY44" fmla="*/ 144304 h 180975"/>
                <a:gd name="connsiteX45" fmla="*/ 137636 w 161925"/>
                <a:gd name="connsiteY45" fmla="*/ 144304 h 180975"/>
                <a:gd name="connsiteX46" fmla="*/ 137636 w 161925"/>
                <a:gd name="connsiteY46" fmla="*/ 79534 h 180975"/>
                <a:gd name="connsiteX47" fmla="*/ 112871 w 161925"/>
                <a:gd name="connsiteY47" fmla="*/ 79534 h 180975"/>
                <a:gd name="connsiteX48" fmla="*/ 112871 w 161925"/>
                <a:gd name="connsiteY48" fmla="*/ 60484 h 180975"/>
                <a:gd name="connsiteX49" fmla="*/ 137636 w 161925"/>
                <a:gd name="connsiteY49" fmla="*/ 60484 h 180975"/>
                <a:gd name="connsiteX50" fmla="*/ 137636 w 161925"/>
                <a:gd name="connsiteY50" fmla="*/ 10001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1925" h="180975">
                  <a:moveTo>
                    <a:pt x="124301" y="115729"/>
                  </a:moveTo>
                  <a:lnTo>
                    <a:pt x="77629" y="115729"/>
                  </a:lnTo>
                  <a:lnTo>
                    <a:pt x="77629" y="142399"/>
                  </a:lnTo>
                  <a:lnTo>
                    <a:pt x="55721" y="142399"/>
                  </a:lnTo>
                  <a:lnTo>
                    <a:pt x="55721" y="115729"/>
                  </a:lnTo>
                  <a:lnTo>
                    <a:pt x="7144" y="115729"/>
                  </a:lnTo>
                  <a:lnTo>
                    <a:pt x="7144" y="96679"/>
                  </a:lnTo>
                  <a:lnTo>
                    <a:pt x="124301" y="96679"/>
                  </a:lnTo>
                  <a:lnTo>
                    <a:pt x="124301" y="115729"/>
                  </a:lnTo>
                  <a:close/>
                  <a:moveTo>
                    <a:pt x="19526" y="182404"/>
                  </a:moveTo>
                  <a:lnTo>
                    <a:pt x="19526" y="131921"/>
                  </a:lnTo>
                  <a:lnTo>
                    <a:pt x="41434" y="131921"/>
                  </a:lnTo>
                  <a:lnTo>
                    <a:pt x="41434" y="163354"/>
                  </a:lnTo>
                  <a:lnTo>
                    <a:pt x="162401" y="163354"/>
                  </a:lnTo>
                  <a:lnTo>
                    <a:pt x="162401" y="182404"/>
                  </a:lnTo>
                  <a:lnTo>
                    <a:pt x="19526" y="182404"/>
                  </a:lnTo>
                  <a:close/>
                  <a:moveTo>
                    <a:pt x="108109" y="48101"/>
                  </a:moveTo>
                  <a:cubicBezTo>
                    <a:pt x="108109" y="53816"/>
                    <a:pt x="107156" y="58579"/>
                    <a:pt x="104299" y="64294"/>
                  </a:cubicBezTo>
                  <a:cubicBezTo>
                    <a:pt x="102394" y="69056"/>
                    <a:pt x="98584" y="73819"/>
                    <a:pt x="94774" y="77629"/>
                  </a:cubicBezTo>
                  <a:cubicBezTo>
                    <a:pt x="90964" y="81439"/>
                    <a:pt x="86201" y="84296"/>
                    <a:pt x="80486" y="86201"/>
                  </a:cubicBezTo>
                  <a:cubicBezTo>
                    <a:pt x="74771" y="88106"/>
                    <a:pt x="69056" y="89059"/>
                    <a:pt x="63341" y="89059"/>
                  </a:cubicBezTo>
                  <a:cubicBezTo>
                    <a:pt x="57626" y="89059"/>
                    <a:pt x="51911" y="88106"/>
                    <a:pt x="46196" y="86201"/>
                  </a:cubicBezTo>
                  <a:cubicBezTo>
                    <a:pt x="40481" y="84296"/>
                    <a:pt x="35719" y="81439"/>
                    <a:pt x="31909" y="77629"/>
                  </a:cubicBezTo>
                  <a:cubicBezTo>
                    <a:pt x="28099" y="73819"/>
                    <a:pt x="25241" y="69056"/>
                    <a:pt x="22384" y="64294"/>
                  </a:cubicBezTo>
                  <a:cubicBezTo>
                    <a:pt x="20479" y="59531"/>
                    <a:pt x="18574" y="53816"/>
                    <a:pt x="18574" y="48101"/>
                  </a:cubicBezTo>
                  <a:cubicBezTo>
                    <a:pt x="18574" y="42386"/>
                    <a:pt x="19526" y="37624"/>
                    <a:pt x="22384" y="31909"/>
                  </a:cubicBezTo>
                  <a:cubicBezTo>
                    <a:pt x="24289" y="27146"/>
                    <a:pt x="28099" y="22384"/>
                    <a:pt x="31909" y="18574"/>
                  </a:cubicBezTo>
                  <a:cubicBezTo>
                    <a:pt x="35719" y="14764"/>
                    <a:pt x="40481" y="11906"/>
                    <a:pt x="46196" y="10001"/>
                  </a:cubicBezTo>
                  <a:cubicBezTo>
                    <a:pt x="51911" y="8096"/>
                    <a:pt x="57626" y="7144"/>
                    <a:pt x="63341" y="7144"/>
                  </a:cubicBezTo>
                  <a:cubicBezTo>
                    <a:pt x="69056" y="7144"/>
                    <a:pt x="74771" y="8096"/>
                    <a:pt x="80486" y="10001"/>
                  </a:cubicBezTo>
                  <a:cubicBezTo>
                    <a:pt x="86201" y="11906"/>
                    <a:pt x="90964" y="14764"/>
                    <a:pt x="94774" y="18574"/>
                  </a:cubicBezTo>
                  <a:cubicBezTo>
                    <a:pt x="98584" y="22384"/>
                    <a:pt x="101441" y="27146"/>
                    <a:pt x="104299" y="31909"/>
                  </a:cubicBezTo>
                  <a:cubicBezTo>
                    <a:pt x="107156" y="37624"/>
                    <a:pt x="108109" y="42386"/>
                    <a:pt x="108109" y="48101"/>
                  </a:cubicBezTo>
                  <a:close/>
                  <a:moveTo>
                    <a:pt x="87154" y="48101"/>
                  </a:moveTo>
                  <a:cubicBezTo>
                    <a:pt x="87154" y="41434"/>
                    <a:pt x="85249" y="36671"/>
                    <a:pt x="80486" y="31909"/>
                  </a:cubicBezTo>
                  <a:cubicBezTo>
                    <a:pt x="75724" y="28099"/>
                    <a:pt x="70961" y="25241"/>
                    <a:pt x="64294" y="25241"/>
                  </a:cubicBezTo>
                  <a:cubicBezTo>
                    <a:pt x="58579" y="25241"/>
                    <a:pt x="52864" y="27146"/>
                    <a:pt x="48101" y="31909"/>
                  </a:cubicBezTo>
                  <a:cubicBezTo>
                    <a:pt x="43339" y="35719"/>
                    <a:pt x="41434" y="41434"/>
                    <a:pt x="41434" y="48101"/>
                  </a:cubicBezTo>
                  <a:cubicBezTo>
                    <a:pt x="41434" y="53816"/>
                    <a:pt x="43339" y="59531"/>
                    <a:pt x="48101" y="63341"/>
                  </a:cubicBezTo>
                  <a:cubicBezTo>
                    <a:pt x="52864" y="67151"/>
                    <a:pt x="57626" y="70009"/>
                    <a:pt x="64294" y="70009"/>
                  </a:cubicBezTo>
                  <a:cubicBezTo>
                    <a:pt x="70009" y="70009"/>
                    <a:pt x="75724" y="68104"/>
                    <a:pt x="80486" y="63341"/>
                  </a:cubicBezTo>
                  <a:cubicBezTo>
                    <a:pt x="85249" y="59531"/>
                    <a:pt x="87154" y="54769"/>
                    <a:pt x="87154" y="48101"/>
                  </a:cubicBezTo>
                  <a:close/>
                  <a:moveTo>
                    <a:pt x="137636" y="10001"/>
                  </a:moveTo>
                  <a:lnTo>
                    <a:pt x="159544" y="10001"/>
                  </a:lnTo>
                  <a:lnTo>
                    <a:pt x="159544" y="144304"/>
                  </a:lnTo>
                  <a:lnTo>
                    <a:pt x="137636" y="144304"/>
                  </a:lnTo>
                  <a:lnTo>
                    <a:pt x="137636" y="79534"/>
                  </a:lnTo>
                  <a:lnTo>
                    <a:pt x="112871" y="79534"/>
                  </a:lnTo>
                  <a:lnTo>
                    <a:pt x="112871" y="60484"/>
                  </a:lnTo>
                  <a:lnTo>
                    <a:pt x="137636" y="60484"/>
                  </a:lnTo>
                  <a:lnTo>
                    <a:pt x="137636" y="10001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922675A-F3BF-41FA-9336-7B5E144886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84</a:t>
            </a:fld>
            <a:endParaRPr lang="ko-KR" altLang="en-US"/>
          </a:p>
        </p:txBody>
      </p:sp>
      <p:grpSp>
        <p:nvGrpSpPr>
          <p:cNvPr id="97" name="그룹 96">
            <a:extLst>
              <a:ext uri="{FF2B5EF4-FFF2-40B4-BE49-F238E27FC236}">
                <a16:creationId xmlns:a16="http://schemas.microsoft.com/office/drawing/2014/main" id="{4DB1C79D-663F-4351-903A-45A822D3BD02}"/>
              </a:ext>
            </a:extLst>
          </p:cNvPr>
          <p:cNvGrpSpPr/>
          <p:nvPr/>
        </p:nvGrpSpPr>
        <p:grpSpPr>
          <a:xfrm>
            <a:off x="4306751" y="3643314"/>
            <a:ext cx="392898" cy="566562"/>
            <a:chOff x="11022680" y="3047912"/>
            <a:chExt cx="280941" cy="405119"/>
          </a:xfrm>
          <a:solidFill>
            <a:schemeClr val="bg1"/>
          </a:solidFill>
        </p:grpSpPr>
        <p:sp>
          <p:nvSpPr>
            <p:cNvPr id="98" name="사각형: 둥근 위쪽 모서리 97">
              <a:extLst>
                <a:ext uri="{FF2B5EF4-FFF2-40B4-BE49-F238E27FC236}">
                  <a16:creationId xmlns:a16="http://schemas.microsoft.com/office/drawing/2014/main" id="{CD50B3D5-9F49-495A-AB0D-EF47CB235F07}"/>
                </a:ext>
              </a:extLst>
            </p:cNvPr>
            <p:cNvSpPr/>
            <p:nvPr/>
          </p:nvSpPr>
          <p:spPr>
            <a:xfrm>
              <a:off x="11022680" y="3221536"/>
              <a:ext cx="280941" cy="231495"/>
            </a:xfrm>
            <a:prstGeom prst="round2SameRect">
              <a:avLst>
                <a:gd name="adj1" fmla="val 28856"/>
                <a:gd name="adj2" fmla="val 0"/>
              </a:avLst>
            </a:pr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" name="자유형: 도형 98">
              <a:extLst>
                <a:ext uri="{FF2B5EF4-FFF2-40B4-BE49-F238E27FC236}">
                  <a16:creationId xmlns:a16="http://schemas.microsoft.com/office/drawing/2014/main" id="{B313DEC4-59BD-431F-A94D-8B2DC9268F89}"/>
                </a:ext>
              </a:extLst>
            </p:cNvPr>
            <p:cNvSpPr/>
            <p:nvPr/>
          </p:nvSpPr>
          <p:spPr>
            <a:xfrm>
              <a:off x="11088976" y="3047912"/>
              <a:ext cx="148343" cy="148336"/>
            </a:xfrm>
            <a:custGeom>
              <a:avLst/>
              <a:gdLst>
                <a:gd name="connsiteX0" fmla="*/ 251472 w 251471"/>
                <a:gd name="connsiteY0" fmla="*/ 125730 h 251459"/>
                <a:gd name="connsiteX1" fmla="*/ 125742 w 251471"/>
                <a:gd name="connsiteY1" fmla="*/ 251460 h 251459"/>
                <a:gd name="connsiteX2" fmla="*/ 12 w 251471"/>
                <a:gd name="connsiteY2" fmla="*/ 125730 h 251459"/>
                <a:gd name="connsiteX3" fmla="*/ 125742 w 251471"/>
                <a:gd name="connsiteY3" fmla="*/ 0 h 251459"/>
                <a:gd name="connsiteX4" fmla="*/ 251472 w 251471"/>
                <a:gd name="connsiteY4" fmla="*/ 125730 h 251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471" h="251459">
                  <a:moveTo>
                    <a:pt x="251472" y="125730"/>
                  </a:moveTo>
                  <a:cubicBezTo>
                    <a:pt x="251472" y="195263"/>
                    <a:pt x="195274" y="251460"/>
                    <a:pt x="125742" y="251460"/>
                  </a:cubicBezTo>
                  <a:cubicBezTo>
                    <a:pt x="56209" y="251460"/>
                    <a:pt x="12" y="195263"/>
                    <a:pt x="12" y="125730"/>
                  </a:cubicBezTo>
                  <a:cubicBezTo>
                    <a:pt x="-941" y="56198"/>
                    <a:pt x="56209" y="0"/>
                    <a:pt x="125742" y="0"/>
                  </a:cubicBezTo>
                  <a:cubicBezTo>
                    <a:pt x="195274" y="0"/>
                    <a:pt x="251472" y="56198"/>
                    <a:pt x="251472" y="1257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94" name="TextBox 93">
            <a:extLst>
              <a:ext uri="{FF2B5EF4-FFF2-40B4-BE49-F238E27FC236}">
                <a16:creationId xmlns:a16="http://schemas.microsoft.com/office/drawing/2014/main" id="{D6D462B8-AB53-4F2B-BE63-3A403ABF7D45}"/>
              </a:ext>
            </a:extLst>
          </p:cNvPr>
          <p:cNvSpPr txBox="1"/>
          <p:nvPr/>
        </p:nvSpPr>
        <p:spPr>
          <a:xfrm>
            <a:off x="1473075" y="2654565"/>
            <a:ext cx="6959850" cy="543748"/>
          </a:xfrm>
          <a:prstGeom prst="roundRect">
            <a:avLst/>
          </a:prstGeom>
          <a:noFill/>
        </p:spPr>
        <p:txBody>
          <a:bodyPr wrap="square" lIns="144000" rIns="144000" anchor="ctr">
            <a:noAutofit/>
          </a:bodyPr>
          <a:lstStyle/>
          <a:p>
            <a:pPr algn="ctr" latinLnBrk="0"/>
            <a:r>
              <a:rPr lang="ko-KR" altLang="en-US" sz="1200" kern="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징계처분을 하여야 한다는 의미는 징계사유가 발생하였으므로 징계절차를 진행해야 한다는 의미</a:t>
            </a:r>
            <a:endParaRPr lang="ko-KR" altLang="en-US" sz="1100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836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직사각형 53">
            <a:extLst>
              <a:ext uri="{FF2B5EF4-FFF2-40B4-BE49-F238E27FC236}">
                <a16:creationId xmlns:a16="http://schemas.microsoft.com/office/drawing/2014/main" id="{9B6467D8-EC05-466E-BBF2-EEBE77EAC2B8}"/>
              </a:ext>
            </a:extLst>
          </p:cNvPr>
          <p:cNvSpPr/>
          <p:nvPr/>
        </p:nvSpPr>
        <p:spPr>
          <a:xfrm>
            <a:off x="607358" y="2291054"/>
            <a:ext cx="8691284" cy="409069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DCD10F82-0C22-4F89-8E1B-576B88054AC9}"/>
              </a:ext>
            </a:extLst>
          </p:cNvPr>
          <p:cNvGrpSpPr/>
          <p:nvPr/>
        </p:nvGrpSpPr>
        <p:grpSpPr>
          <a:xfrm>
            <a:off x="-1" y="0"/>
            <a:ext cx="9906002" cy="2117259"/>
            <a:chOff x="0" y="0"/>
            <a:chExt cx="9906002" cy="2117259"/>
          </a:xfrm>
        </p:grpSpPr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492AD717-7309-45F2-8321-A3487617E1BB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EECAABD5-9E7A-41DD-86E7-5AB7179CF41A}"/>
                </a:ext>
              </a:extLst>
            </p:cNvPr>
            <p:cNvSpPr/>
            <p:nvPr/>
          </p:nvSpPr>
          <p:spPr>
            <a:xfrm>
              <a:off x="318543" y="260648"/>
              <a:ext cx="856795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규정 위반에 따른 제재</a:t>
              </a:r>
              <a:r>
                <a:rPr lang="ko-KR" altLang="en-US" sz="20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   </a:t>
              </a:r>
              <a:r>
                <a:rPr lang="en-US" altLang="ko-KR" sz="20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l  </a:t>
              </a:r>
              <a:r>
                <a:rPr lang="en-US" altLang="ko-KR" sz="20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 </a:t>
              </a:r>
              <a:r>
                <a:rPr lang="ko-KR" altLang="en-US" sz="20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벌칙 및 과태료</a:t>
              </a:r>
              <a:endParaRPr lang="en-US" altLang="ko-KR" sz="2000" b="1" spc="-1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endParaRPr>
            </a:p>
          </p:txBody>
        </p: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C8187200-0587-4E9D-B61F-BD31A38A9386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38" name="직사각형 37">
                <a:extLst>
                  <a:ext uri="{FF2B5EF4-FFF2-40B4-BE49-F238E27FC236}">
                    <a16:creationId xmlns:a16="http://schemas.microsoft.com/office/drawing/2014/main" id="{3EFEA6F7-AEA6-42C8-A7C1-DE3A4FB33EC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" name="직사각형 38">
                <a:extLst>
                  <a:ext uri="{FF2B5EF4-FFF2-40B4-BE49-F238E27FC236}">
                    <a16:creationId xmlns:a16="http://schemas.microsoft.com/office/drawing/2014/main" id="{298ABEAF-6938-4D1F-A5AC-45BA71C85926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D90BFEA8-0E2A-4DAB-A02C-F29BAD90A9DA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36" name="직사각형 35">
                <a:extLst>
                  <a:ext uri="{FF2B5EF4-FFF2-40B4-BE49-F238E27FC236}">
                    <a16:creationId xmlns:a16="http://schemas.microsoft.com/office/drawing/2014/main" id="{9EC5B7A1-DBFE-49AC-811C-AEDF88D2C48B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9902A3EA-8E8E-4137-B3EA-B2EF7AA9C437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VII. </a:t>
                </a:r>
                <a:r>
                  <a:rPr lang="ko-KR" altLang="en-US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규정위반 제재</a:t>
                </a:r>
                <a:endParaRPr lang="en-US" altLang="ko-KR" sz="12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B4C6E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E8167B84-18C1-49EF-A6C6-1FE9F798B08E}"/>
              </a:ext>
            </a:extLst>
          </p:cNvPr>
          <p:cNvGrpSpPr/>
          <p:nvPr/>
        </p:nvGrpSpPr>
        <p:grpSpPr>
          <a:xfrm>
            <a:off x="466981" y="1246440"/>
            <a:ext cx="8831814" cy="675302"/>
            <a:chOff x="466981" y="1246440"/>
            <a:chExt cx="8831814" cy="675302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A3ACF7FF-8DE9-4324-ABC1-5DE84662C83A}"/>
                </a:ext>
              </a:extLst>
            </p:cNvPr>
            <p:cNvSpPr txBox="1"/>
            <p:nvPr/>
          </p:nvSpPr>
          <p:spPr>
            <a:xfrm>
              <a:off x="607511" y="1488354"/>
              <a:ext cx="8691284" cy="433388"/>
            </a:xfrm>
            <a:prstGeom prst="rect">
              <a:avLst/>
            </a:prstGeom>
            <a:solidFill>
              <a:srgbClr val="2F6894"/>
            </a:solidFill>
          </p:spPr>
          <p:txBody>
            <a:bodyPr wrap="square" lIns="144000">
              <a:spAutoFit/>
            </a:bodyPr>
            <a:lstStyle/>
            <a:p>
              <a:pPr marL="416560" indent="-416560" algn="ctr" fontAlgn="base">
                <a:lnSpc>
                  <a:spcPct val="120000"/>
                </a:lnSpc>
              </a:pP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벌칙 </a:t>
              </a: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및</a:t>
              </a: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과태료 부과</a:t>
              </a:r>
            </a:p>
          </p:txBody>
        </p: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F02E6597-546E-4DEB-AED7-2B4D90640E9D}"/>
                </a:ext>
              </a:extLst>
            </p:cNvPr>
            <p:cNvGrpSpPr/>
            <p:nvPr/>
          </p:nvGrpSpPr>
          <p:grpSpPr>
            <a:xfrm>
              <a:off x="466981" y="1246440"/>
              <a:ext cx="1023682" cy="380409"/>
              <a:chOff x="273306" y="1255965"/>
              <a:chExt cx="1023682" cy="380409"/>
            </a:xfrm>
          </p:grpSpPr>
          <p:sp>
            <p:nvSpPr>
              <p:cNvPr id="48" name="직각 삼각형 47">
                <a:extLst>
                  <a:ext uri="{FF2B5EF4-FFF2-40B4-BE49-F238E27FC236}">
                    <a16:creationId xmlns:a16="http://schemas.microsoft.com/office/drawing/2014/main" id="{3A5D9E0C-9D8C-4888-8E16-FE635E1D5329}"/>
                  </a:ext>
                </a:extLst>
              </p:cNvPr>
              <p:cNvSpPr/>
              <p:nvPr/>
            </p:nvSpPr>
            <p:spPr>
              <a:xfrm rot="10800000">
                <a:off x="273307" y="1494893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49" name="직사각형 48">
                <a:extLst>
                  <a:ext uri="{FF2B5EF4-FFF2-40B4-BE49-F238E27FC236}">
                    <a16:creationId xmlns:a16="http://schemas.microsoft.com/office/drawing/2014/main" id="{9E9ECCD1-F6CA-4C0E-A24F-B51C5A3CA11D}"/>
                  </a:ext>
                </a:extLst>
              </p:cNvPr>
              <p:cNvSpPr/>
              <p:nvPr/>
            </p:nvSpPr>
            <p:spPr>
              <a:xfrm>
                <a:off x="273306" y="1255965"/>
                <a:ext cx="1023682" cy="24198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27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28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graphicFrame>
        <p:nvGraphicFramePr>
          <p:cNvPr id="51" name="표 50">
            <a:extLst>
              <a:ext uri="{FF2B5EF4-FFF2-40B4-BE49-F238E27FC236}">
                <a16:creationId xmlns:a16="http://schemas.microsoft.com/office/drawing/2014/main" id="{6913D30A-FFDA-4E9F-A203-AF9988A2EC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389808"/>
              </p:ext>
            </p:extLst>
          </p:nvPr>
        </p:nvGraphicFramePr>
        <p:xfrm>
          <a:off x="819752" y="2454253"/>
          <a:ext cx="8266496" cy="3812673"/>
        </p:xfrm>
        <a:graphic>
          <a:graphicData uri="http://schemas.openxmlformats.org/drawingml/2006/table">
            <a:tbl>
              <a:tblPr/>
              <a:tblGrid>
                <a:gridCol w="1394816">
                  <a:extLst>
                    <a:ext uri="{9D8B030D-6E8A-4147-A177-3AD203B41FA5}">
                      <a16:colId xmlns:a16="http://schemas.microsoft.com/office/drawing/2014/main" val="1362450950"/>
                    </a:ext>
                  </a:extLst>
                </a:gridCol>
                <a:gridCol w="5011940">
                  <a:extLst>
                    <a:ext uri="{9D8B030D-6E8A-4147-A177-3AD203B41FA5}">
                      <a16:colId xmlns:a16="http://schemas.microsoft.com/office/drawing/2014/main" val="1811775369"/>
                    </a:ext>
                  </a:extLst>
                </a:gridCol>
                <a:gridCol w="1859740">
                  <a:extLst>
                    <a:ext uri="{9D8B030D-6E8A-4147-A177-3AD203B41FA5}">
                      <a16:colId xmlns:a16="http://schemas.microsoft.com/office/drawing/2014/main" val="753522539"/>
                    </a:ext>
                  </a:extLst>
                </a:gridCol>
              </a:tblGrid>
              <a:tr h="4002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구분</a:t>
                      </a:r>
                    </a:p>
                  </a:txBody>
                  <a:tcPr marL="108000" marR="108000" marT="36000" marB="36000" anchor="ctr">
                    <a:lnL>
                      <a:noFill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위반행위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제재내용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0165632"/>
                  </a:ext>
                </a:extLst>
              </a:tr>
              <a:tr h="1224557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1200" spc="-100">
                          <a:ln>
                            <a:solidFill>
                              <a:srgbClr val="41A774">
                                <a:alpha val="0"/>
                              </a:srgbClr>
                            </a:solidFill>
                          </a:ln>
                          <a:solidFill>
                            <a:srgbClr val="306B98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형벌</a:t>
                      </a:r>
                    </a:p>
                  </a:txBody>
                  <a:tcPr marL="108000" marR="108000" marT="36000" marB="36000" anchor="ctr">
                    <a:lnL>
                      <a:noFill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127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직무상 비밀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‧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소속기관의 미공개정보를 이용하여</a:t>
                      </a:r>
                      <a:endParaRPr lang="en-US" altLang="ko-KR" sz="1400" b="0" kern="0" spc="-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0" marR="127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재물 또는 재산상 이익을 취득한 공직자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7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년 이하 징역 또는 </a:t>
                      </a: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7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천만원 이하 벌금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(※ 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병과 가능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lang="ko-KR" altLang="en-US" sz="1400" b="0" kern="0" spc="-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1700657"/>
                  </a:ext>
                </a:extLst>
              </a:tr>
              <a:tr h="1224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공직자로부터 제공받거나 부정 취득한 비밀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‧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미공개정보를 이용하여</a:t>
                      </a:r>
                      <a:endParaRPr lang="en-US" altLang="ko-KR" sz="1400" b="0" kern="0" spc="-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재물 또는 재산상 이익을 취득한 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년 이하 징역 또는 </a:t>
                      </a: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천만원 이하 벌금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(※ 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병과 가능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lang="ko-KR" altLang="en-US" sz="1400" b="0" kern="0" spc="-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2751319"/>
                  </a:ext>
                </a:extLst>
              </a:tr>
              <a:tr h="9633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사적 이익을 위해 직무상 비밀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‧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소속기관의 미공개정보를 이용하거나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</a:t>
                      </a:r>
                    </a:p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제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자가 이용하도록 한 공직자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년 이하 징역 또는 </a:t>
                      </a: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천만원 이하 벌금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2082081"/>
                  </a:ext>
                </a:extLst>
              </a:tr>
            </a:tbl>
          </a:graphicData>
        </a:graphic>
      </p:graphicFrame>
      <p:sp>
        <p:nvSpPr>
          <p:cNvPr id="53" name="TextBox 52">
            <a:extLst>
              <a:ext uri="{FF2B5EF4-FFF2-40B4-BE49-F238E27FC236}">
                <a16:creationId xmlns:a16="http://schemas.microsoft.com/office/drawing/2014/main" id="{B5CFFC56-0E5A-49FA-B1DA-A6D4EA1B7EB4}"/>
              </a:ext>
            </a:extLst>
          </p:cNvPr>
          <p:cNvSpPr txBox="1"/>
          <p:nvPr/>
        </p:nvSpPr>
        <p:spPr>
          <a:xfrm>
            <a:off x="607205" y="1925889"/>
            <a:ext cx="8691284" cy="3651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144000">
            <a:spAutoFit/>
          </a:bodyPr>
          <a:lstStyle/>
          <a:p>
            <a:pPr marL="416560" indent="-416560" algn="ctr" fontAlgn="base">
              <a:lnSpc>
                <a:spcPct val="120000"/>
              </a:lnSpc>
            </a:pPr>
            <a:endParaRPr lang="ko-KR" altLang="en-US" sz="1600" spc="-10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306B98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B669579-BE15-48AE-81B8-47BA231049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85</a:t>
            </a:fld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507C1FF-7B85-41EF-9665-E7C784DE9A76}"/>
              </a:ext>
            </a:extLst>
          </p:cNvPr>
          <p:cNvSpPr/>
          <p:nvPr/>
        </p:nvSpPr>
        <p:spPr>
          <a:xfrm>
            <a:off x="3092547" y="2101790"/>
            <a:ext cx="1879504" cy="13325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3003647" y="1950057"/>
            <a:ext cx="39560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306B9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이해충돌방지규정 위반에 따른 제재 내용 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306B9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(1/2)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1377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그룹 49">
            <a:extLst>
              <a:ext uri="{FF2B5EF4-FFF2-40B4-BE49-F238E27FC236}">
                <a16:creationId xmlns:a16="http://schemas.microsoft.com/office/drawing/2014/main" id="{EC63DEE8-F2C0-425E-B438-ED2988A59DAD}"/>
              </a:ext>
            </a:extLst>
          </p:cNvPr>
          <p:cNvGrpSpPr/>
          <p:nvPr/>
        </p:nvGrpSpPr>
        <p:grpSpPr>
          <a:xfrm>
            <a:off x="-1" y="0"/>
            <a:ext cx="9906002" cy="2117259"/>
            <a:chOff x="0" y="0"/>
            <a:chExt cx="9906002" cy="2117259"/>
          </a:xfrm>
        </p:grpSpPr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65B0FFB0-81CC-46F4-97D4-CC3C55E3952F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20503055-BBD1-46DC-A952-3904B7A888DA}"/>
                </a:ext>
              </a:extLst>
            </p:cNvPr>
            <p:cNvSpPr/>
            <p:nvPr/>
          </p:nvSpPr>
          <p:spPr>
            <a:xfrm>
              <a:off x="318543" y="260648"/>
              <a:ext cx="856795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규정 위반에 따른 제재</a:t>
              </a:r>
              <a:r>
                <a:rPr lang="ko-KR" altLang="en-US" sz="20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   </a:t>
              </a:r>
              <a:r>
                <a:rPr lang="en-US" altLang="ko-KR" sz="20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l  </a:t>
              </a:r>
              <a:r>
                <a:rPr lang="en-US" altLang="ko-KR" sz="20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 </a:t>
              </a:r>
              <a:r>
                <a:rPr lang="ko-KR" altLang="en-US" sz="20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벌칙 및 과태료</a:t>
              </a:r>
              <a:endParaRPr lang="en-US" altLang="ko-KR" sz="2000" b="1" spc="-1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endParaRPr>
            </a:p>
          </p:txBody>
        </p: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BD5F6364-BC35-48B3-8E5E-86565310869B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59" name="직사각형 58">
                <a:extLst>
                  <a:ext uri="{FF2B5EF4-FFF2-40B4-BE49-F238E27FC236}">
                    <a16:creationId xmlns:a16="http://schemas.microsoft.com/office/drawing/2014/main" id="{A3442F7C-6860-4EB6-BAEE-E11C694BCE7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0" name="직사각형 59">
                <a:extLst>
                  <a:ext uri="{FF2B5EF4-FFF2-40B4-BE49-F238E27FC236}">
                    <a16:creationId xmlns:a16="http://schemas.microsoft.com/office/drawing/2014/main" id="{5DEE88AC-17C0-4E75-93B8-ECECA96962E4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54" name="그룹 53">
              <a:extLst>
                <a:ext uri="{FF2B5EF4-FFF2-40B4-BE49-F238E27FC236}">
                  <a16:creationId xmlns:a16="http://schemas.microsoft.com/office/drawing/2014/main" id="{C3797755-449B-41CB-88D5-7BA4AD781BB1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55" name="직사각형 54">
                <a:extLst>
                  <a:ext uri="{FF2B5EF4-FFF2-40B4-BE49-F238E27FC236}">
                    <a16:creationId xmlns:a16="http://schemas.microsoft.com/office/drawing/2014/main" id="{ED8FC7F1-B62A-46D0-95FE-3D67E983F296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EFAB4EF4-9F19-4C95-AE3F-A344F0DA14BA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VII. </a:t>
                </a:r>
                <a:r>
                  <a:rPr lang="ko-KR" altLang="en-US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규정위반 제재</a:t>
                </a:r>
                <a:endParaRPr lang="en-US" altLang="ko-KR" sz="12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B4C6E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5E0A28F3-8E9A-46EF-90CD-24F96D913F37}"/>
              </a:ext>
            </a:extLst>
          </p:cNvPr>
          <p:cNvSpPr/>
          <p:nvPr/>
        </p:nvSpPr>
        <p:spPr>
          <a:xfrm>
            <a:off x="607358" y="2291054"/>
            <a:ext cx="8691284" cy="409069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A86DDD9-7155-40F4-99DF-D285DCDEC93B}"/>
              </a:ext>
            </a:extLst>
          </p:cNvPr>
          <p:cNvSpPr txBox="1"/>
          <p:nvPr/>
        </p:nvSpPr>
        <p:spPr>
          <a:xfrm>
            <a:off x="607205" y="1925889"/>
            <a:ext cx="8691284" cy="3651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144000">
            <a:spAutoFit/>
          </a:bodyPr>
          <a:lstStyle/>
          <a:p>
            <a:pPr marL="416560" indent="-416560" algn="ctr" fontAlgn="base">
              <a:lnSpc>
                <a:spcPct val="120000"/>
              </a:lnSpc>
            </a:pPr>
            <a:endParaRPr lang="ko-KR" altLang="en-US" sz="1600" spc="-10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306B98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5D90C3B7-9533-41FA-AB0B-F07BF0149D9E}"/>
              </a:ext>
            </a:extLst>
          </p:cNvPr>
          <p:cNvGrpSpPr/>
          <p:nvPr/>
        </p:nvGrpSpPr>
        <p:grpSpPr>
          <a:xfrm>
            <a:off x="466981" y="1246440"/>
            <a:ext cx="8831814" cy="675302"/>
            <a:chOff x="466981" y="1246440"/>
            <a:chExt cx="8831814" cy="675302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3F6CD68C-9769-430E-95A8-B0F666CFC38C}"/>
                </a:ext>
              </a:extLst>
            </p:cNvPr>
            <p:cNvSpPr txBox="1"/>
            <p:nvPr/>
          </p:nvSpPr>
          <p:spPr>
            <a:xfrm>
              <a:off x="607511" y="1488354"/>
              <a:ext cx="8691284" cy="433388"/>
            </a:xfrm>
            <a:prstGeom prst="rect">
              <a:avLst/>
            </a:prstGeom>
            <a:solidFill>
              <a:srgbClr val="2F6894"/>
            </a:solidFill>
          </p:spPr>
          <p:txBody>
            <a:bodyPr wrap="square" lIns="144000">
              <a:spAutoFit/>
            </a:bodyPr>
            <a:lstStyle/>
            <a:p>
              <a:pPr marL="416560" indent="-416560" algn="ctr" fontAlgn="base">
                <a:lnSpc>
                  <a:spcPct val="120000"/>
                </a:lnSpc>
              </a:pP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벌칙 </a:t>
              </a: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및</a:t>
              </a: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과태료 부과</a:t>
              </a:r>
            </a:p>
          </p:txBody>
        </p: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8542EE49-C495-40BA-AE53-EFB0E6E0065B}"/>
                </a:ext>
              </a:extLst>
            </p:cNvPr>
            <p:cNvGrpSpPr/>
            <p:nvPr/>
          </p:nvGrpSpPr>
          <p:grpSpPr>
            <a:xfrm>
              <a:off x="466981" y="1246440"/>
              <a:ext cx="1023682" cy="380409"/>
              <a:chOff x="273306" y="1255965"/>
              <a:chExt cx="1023682" cy="380409"/>
            </a:xfrm>
          </p:grpSpPr>
          <p:sp>
            <p:nvSpPr>
              <p:cNvPr id="45" name="직각 삼각형 44">
                <a:extLst>
                  <a:ext uri="{FF2B5EF4-FFF2-40B4-BE49-F238E27FC236}">
                    <a16:creationId xmlns:a16="http://schemas.microsoft.com/office/drawing/2014/main" id="{9FF40C2C-B59C-488E-9608-ED7F2EB4D66B}"/>
                  </a:ext>
                </a:extLst>
              </p:cNvPr>
              <p:cNvSpPr/>
              <p:nvPr/>
            </p:nvSpPr>
            <p:spPr>
              <a:xfrm rot="10800000">
                <a:off x="273307" y="1494893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46" name="직사각형 45">
                <a:extLst>
                  <a:ext uri="{FF2B5EF4-FFF2-40B4-BE49-F238E27FC236}">
                    <a16:creationId xmlns:a16="http://schemas.microsoft.com/office/drawing/2014/main" id="{CBFEAD6B-D43D-441C-A4E9-7BBE73EF1AB0}"/>
                  </a:ext>
                </a:extLst>
              </p:cNvPr>
              <p:cNvSpPr/>
              <p:nvPr/>
            </p:nvSpPr>
            <p:spPr>
              <a:xfrm>
                <a:off x="273306" y="1255965"/>
                <a:ext cx="1023682" cy="24198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27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28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graphicFrame>
        <p:nvGraphicFramePr>
          <p:cNvPr id="47" name="표 46">
            <a:extLst>
              <a:ext uri="{FF2B5EF4-FFF2-40B4-BE49-F238E27FC236}">
                <a16:creationId xmlns:a16="http://schemas.microsoft.com/office/drawing/2014/main" id="{3EFEAA1C-9E1F-4CFD-9B0A-CF8D975F07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625190"/>
              </p:ext>
            </p:extLst>
          </p:nvPr>
        </p:nvGraphicFramePr>
        <p:xfrm>
          <a:off x="819749" y="2454253"/>
          <a:ext cx="8266502" cy="3812668"/>
        </p:xfrm>
        <a:graphic>
          <a:graphicData uri="http://schemas.openxmlformats.org/drawingml/2006/table">
            <a:tbl>
              <a:tblPr/>
              <a:tblGrid>
                <a:gridCol w="1028594">
                  <a:extLst>
                    <a:ext uri="{9D8B030D-6E8A-4147-A177-3AD203B41FA5}">
                      <a16:colId xmlns:a16="http://schemas.microsoft.com/office/drawing/2014/main" val="3530997466"/>
                    </a:ext>
                  </a:extLst>
                </a:gridCol>
                <a:gridCol w="6028832">
                  <a:extLst>
                    <a:ext uri="{9D8B030D-6E8A-4147-A177-3AD203B41FA5}">
                      <a16:colId xmlns:a16="http://schemas.microsoft.com/office/drawing/2014/main" val="3175616253"/>
                    </a:ext>
                  </a:extLst>
                </a:gridCol>
                <a:gridCol w="1209076">
                  <a:extLst>
                    <a:ext uri="{9D8B030D-6E8A-4147-A177-3AD203B41FA5}">
                      <a16:colId xmlns:a16="http://schemas.microsoft.com/office/drawing/2014/main" val="185711774"/>
                    </a:ext>
                  </a:extLst>
                </a:gridCol>
              </a:tblGrid>
              <a:tr h="320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구분</a:t>
                      </a:r>
                    </a:p>
                  </a:txBody>
                  <a:tcPr marL="108000" marR="108000" marT="36000" marB="36000" anchor="ctr">
                    <a:lnL>
                      <a:noFill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위반행위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제재내용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2644254"/>
                  </a:ext>
                </a:extLst>
              </a:tr>
              <a:tr h="358304">
                <a:tc rowSpan="9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1200" spc="-100">
                          <a:ln>
                            <a:solidFill>
                              <a:srgbClr val="41A774">
                                <a:alpha val="0"/>
                              </a:srgbClr>
                            </a:solidFill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과태료</a:t>
                      </a:r>
                    </a:p>
                  </a:txBody>
                  <a:tcPr marL="108000" marR="108000" marT="36000" marB="36000" anchor="ctr">
                    <a:lnL>
                      <a:noFill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공공기관</a:t>
                      </a:r>
                      <a:r>
                        <a:rPr lang="en-US" altLang="ko-KR" sz="1100" b="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산하기관</a:t>
                      </a:r>
                      <a:r>
                        <a:rPr lang="en-US" altLang="ko-KR" sz="1100" b="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자회사</a:t>
                      </a:r>
                      <a:r>
                        <a:rPr lang="en-US" altLang="ko-KR" sz="1100" b="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400" b="0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에 가족이 채용되도록 지시ㆍ유도 또는 묵인을 한 공직자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천만원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7078925"/>
                  </a:ext>
                </a:extLst>
              </a:tr>
              <a:tr h="6262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공공기관</a:t>
                      </a:r>
                      <a:r>
                        <a:rPr lang="en-US" altLang="ko-KR" sz="11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산하기관</a:t>
                      </a:r>
                      <a:r>
                        <a:rPr lang="en-US" altLang="ko-KR" sz="11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자회사</a:t>
                      </a:r>
                      <a:r>
                        <a:rPr lang="en-US" altLang="ko-KR" sz="11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이 제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12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조제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항 각 호의 자와 수의계약을 체결하도록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/>
                      </a:r>
                      <a:b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</a:br>
                      <a:r>
                        <a:rPr lang="ko-KR" altLang="en-US" sz="1400" b="0" kern="0" spc="-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지시ㆍ유도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또는 묵인을 한 공직자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9512478"/>
                  </a:ext>
                </a:extLst>
              </a:tr>
              <a:tr h="3583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사적이해관계자를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신고하지 아니한 공직자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천만원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8605141"/>
                  </a:ext>
                </a:extLst>
              </a:tr>
              <a:tr h="3583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부동산 보유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‧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매수를 신고하지 아니한 공직자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7235524"/>
                  </a:ext>
                </a:extLst>
              </a:tr>
              <a:tr h="3583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직무관련자와의 거래를 신고하지 아니한 공직자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7517199"/>
                  </a:ext>
                </a:extLst>
              </a:tr>
              <a:tr h="3583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직무 관련 외부활동을 한 공직자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0670174"/>
                  </a:ext>
                </a:extLst>
              </a:tr>
              <a:tr h="3583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공공기관 물품을 사적으로 사용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‧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수익하거나 제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자로 하여금 사용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‧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수익하게 한 공직자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27661"/>
                  </a:ext>
                </a:extLst>
              </a:tr>
              <a:tr h="3583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임용ㆍ임기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개시 전 민간 부문 업무활동 내역을 제출하지 아니한 고위공직자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천만원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1652131"/>
                  </a:ext>
                </a:extLst>
              </a:tr>
              <a:tr h="3583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직무관련자인 소속기관의 퇴직자와의 사적 접촉을 신고하지 아니한 공직자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4740335"/>
                  </a:ext>
                </a:extLst>
              </a:tr>
            </a:tbl>
          </a:graphicData>
        </a:graphic>
      </p:graphicFrame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B0B52B1F-ABFD-46FF-9C3C-818904DFFE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86</a:t>
            </a:fld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507C1FF-7B85-41EF-9665-E7C784DE9A76}"/>
              </a:ext>
            </a:extLst>
          </p:cNvPr>
          <p:cNvSpPr/>
          <p:nvPr/>
        </p:nvSpPr>
        <p:spPr>
          <a:xfrm>
            <a:off x="3092547" y="2101790"/>
            <a:ext cx="1879504" cy="13325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3003647" y="1950057"/>
            <a:ext cx="39560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306B9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이해충돌방지규정 위반에 따른 제재 내용 </a:t>
            </a:r>
            <a:r>
              <a:rPr lang="en-US" altLang="ko-KR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306B9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(2/2)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35502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직사각형 49">
            <a:extLst>
              <a:ext uri="{FF2B5EF4-FFF2-40B4-BE49-F238E27FC236}">
                <a16:creationId xmlns:a16="http://schemas.microsoft.com/office/drawing/2014/main" id="{E25513DE-2E53-436B-A11E-C791CAC64A27}"/>
              </a:ext>
            </a:extLst>
          </p:cNvPr>
          <p:cNvSpPr/>
          <p:nvPr/>
        </p:nvSpPr>
        <p:spPr>
          <a:xfrm>
            <a:off x="607358" y="2291054"/>
            <a:ext cx="8691284" cy="409069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82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0" name="표 39">
            <a:extLst>
              <a:ext uri="{FF2B5EF4-FFF2-40B4-BE49-F238E27FC236}">
                <a16:creationId xmlns:a16="http://schemas.microsoft.com/office/drawing/2014/main" id="{CE5FF45D-37B2-49A1-8010-13EBA74642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3251791"/>
              </p:ext>
            </p:extLst>
          </p:nvPr>
        </p:nvGraphicFramePr>
        <p:xfrm>
          <a:off x="819750" y="2454253"/>
          <a:ext cx="8266501" cy="3812673"/>
        </p:xfrm>
        <a:graphic>
          <a:graphicData uri="http://schemas.openxmlformats.org/drawingml/2006/table">
            <a:tbl>
              <a:tblPr/>
              <a:tblGrid>
                <a:gridCol w="1393526">
                  <a:extLst>
                    <a:ext uri="{9D8B030D-6E8A-4147-A177-3AD203B41FA5}">
                      <a16:colId xmlns:a16="http://schemas.microsoft.com/office/drawing/2014/main" val="4037566373"/>
                    </a:ext>
                  </a:extLst>
                </a:gridCol>
                <a:gridCol w="5013290">
                  <a:extLst>
                    <a:ext uri="{9D8B030D-6E8A-4147-A177-3AD203B41FA5}">
                      <a16:colId xmlns:a16="http://schemas.microsoft.com/office/drawing/2014/main" val="955457183"/>
                    </a:ext>
                  </a:extLst>
                </a:gridCol>
                <a:gridCol w="1859685">
                  <a:extLst>
                    <a:ext uri="{9D8B030D-6E8A-4147-A177-3AD203B41FA5}">
                      <a16:colId xmlns:a16="http://schemas.microsoft.com/office/drawing/2014/main" val="3252570772"/>
                    </a:ext>
                  </a:extLst>
                </a:gridCol>
              </a:tblGrid>
              <a:tr h="2920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구분</a:t>
                      </a:r>
                    </a:p>
                  </a:txBody>
                  <a:tcPr marL="108000" marR="108000" marT="36000" marB="36000" anchor="ctr">
                    <a:lnL>
                      <a:noFill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위반행위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kern="1200" cap="none" spc="-80" normalizeH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제재내용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5342660"/>
                  </a:ext>
                </a:extLst>
              </a:tr>
              <a:tr h="326941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1200" spc="-100">
                          <a:ln>
                            <a:solidFill>
                              <a:srgbClr val="41A774">
                                <a:alpha val="0"/>
                              </a:srgbClr>
                            </a:solidFill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징계</a:t>
                      </a:r>
                    </a:p>
                  </a:txBody>
                  <a:tcPr marL="108000" marR="108000" marT="36000" marB="36000" anchor="ctr">
                    <a:lnL>
                      <a:noFill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공직자가 이 법 또는 이 법에 따른 명령을 위반한 경우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징계처분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0838662"/>
                  </a:ext>
                </a:extLst>
              </a:tr>
              <a:tr h="571390">
                <a:tc rowSpan="5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1200" spc="-100">
                          <a:ln>
                            <a:solidFill>
                              <a:srgbClr val="41A774">
                                <a:alpha val="0"/>
                              </a:srgbClr>
                            </a:solidFill>
                          </a:ln>
                          <a:solidFill>
                            <a:srgbClr val="306B98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형벌</a:t>
                      </a:r>
                    </a:p>
                  </a:txBody>
                  <a:tcPr marL="108000" marR="108000" marT="36000" marB="36000" anchor="ctr">
                    <a:lnL>
                      <a:noFill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신고자등의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400" b="0" kern="0" spc="-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인적사항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등을 공개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‧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보도한 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년 이하 징역 또는 </a:t>
                      </a:r>
                      <a:r>
                        <a:rPr lang="en-US" altLang="ko-KR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천만원 이하 벌금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369068"/>
                  </a:ext>
                </a:extLst>
              </a:tr>
              <a:tr h="3269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신고자등에게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불이익조치</a:t>
                      </a:r>
                      <a:r>
                        <a:rPr lang="en-US" altLang="ko-KR" sz="1400" b="0" kern="0" spc="-70" baseline="300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*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를 한 자</a:t>
                      </a:r>
                      <a:endParaRPr lang="en-US" altLang="ko-KR" sz="1400" b="0" kern="0" spc="-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* 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「공익신고자 보호법」 제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조제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6</a:t>
                      </a:r>
                      <a:r>
                        <a:rPr lang="ko-KR" altLang="en-US" sz="1400" b="0" kern="0" spc="-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호가목</a:t>
                      </a:r>
                      <a:endParaRPr lang="ko-KR" altLang="en-US" sz="1400" b="0" kern="0" spc="-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년 이하 징역 또는 </a:t>
                      </a:r>
                      <a:r>
                        <a:rPr lang="en-US" altLang="ko-KR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천만원 이하 벌금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7783470"/>
                  </a:ext>
                </a:extLst>
              </a:tr>
              <a:tr h="3269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확정된 보호조치 결정을 이행하지 아니한 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577016"/>
                  </a:ext>
                </a:extLst>
              </a:tr>
              <a:tr h="3269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신고등을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방해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취소하도록 강요한 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년 이하 징역 또는 </a:t>
                      </a: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400" b="1" kern="0" spc="-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천만원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이하 벌금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9851532"/>
                  </a:ext>
                </a:extLst>
              </a:tr>
              <a:tr h="5713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신고자등에게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불이익조치</a:t>
                      </a:r>
                      <a:r>
                        <a:rPr lang="en-US" altLang="ko-KR" sz="1400" b="0" kern="0" spc="-70" baseline="300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*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를 한 자</a:t>
                      </a:r>
                      <a:endParaRPr lang="en-US" altLang="ko-KR" sz="1400" b="0" kern="0" spc="-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* 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「공익신고자 보호법」제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조제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6</a:t>
                      </a:r>
                      <a:r>
                        <a:rPr lang="ko-KR" altLang="en-US" sz="1400" b="0" kern="0" spc="-7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호나목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~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사목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1714180"/>
                  </a:ext>
                </a:extLst>
              </a:tr>
              <a:tr h="571390"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1200" spc="-100">
                          <a:ln>
                            <a:solidFill>
                              <a:srgbClr val="41A774">
                                <a:alpha val="0"/>
                              </a:srgbClr>
                            </a:solidFill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과태료</a:t>
                      </a:r>
                    </a:p>
                  </a:txBody>
                  <a:tcPr marL="108000" marR="108000" marT="36000" marB="36000" anchor="ctr">
                    <a:lnL>
                      <a:noFill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「공익신고자 보호법」제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19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조에 따른 자료제출</a:t>
                      </a:r>
                      <a:r>
                        <a:rPr lang="en-US" altLang="ko-KR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출석 또는</a:t>
                      </a:r>
                      <a:endParaRPr lang="en-US" altLang="ko-KR" sz="1400" b="0" kern="0" spc="-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진술서의 제출을 거부한 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400" b="1" kern="0" spc="-7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천만원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680048"/>
                  </a:ext>
                </a:extLst>
              </a:tr>
              <a:tr h="3269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특별보호조치결정을 이행하지 아니한 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400" b="1" kern="0" spc="-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천만원</a:t>
                      </a:r>
                    </a:p>
                  </a:txBody>
                  <a:tcPr marL="108000" marR="108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1498816"/>
                  </a:ext>
                </a:extLst>
              </a:tr>
            </a:tbl>
          </a:graphicData>
        </a:graphic>
      </p:graphicFrame>
      <p:sp>
        <p:nvSpPr>
          <p:cNvPr id="51" name="TextBox 50">
            <a:extLst>
              <a:ext uri="{FF2B5EF4-FFF2-40B4-BE49-F238E27FC236}">
                <a16:creationId xmlns:a16="http://schemas.microsoft.com/office/drawing/2014/main" id="{0225B526-CF6A-4A3D-80A0-D450A86E8F5B}"/>
              </a:ext>
            </a:extLst>
          </p:cNvPr>
          <p:cNvSpPr txBox="1"/>
          <p:nvPr/>
        </p:nvSpPr>
        <p:spPr>
          <a:xfrm>
            <a:off x="607205" y="1925889"/>
            <a:ext cx="8691284" cy="3651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144000">
            <a:spAutoFit/>
          </a:bodyPr>
          <a:lstStyle/>
          <a:p>
            <a:pPr marL="416560" indent="-416560" algn="ctr" fontAlgn="base">
              <a:lnSpc>
                <a:spcPct val="120000"/>
              </a:lnSpc>
            </a:pPr>
            <a:endParaRPr lang="ko-KR" altLang="en-US" sz="1600" spc="-100" dirty="0">
              <a:ln>
                <a:solidFill>
                  <a:srgbClr val="41A774">
                    <a:alpha val="0"/>
                  </a:srgbClr>
                </a:solidFill>
              </a:ln>
              <a:solidFill>
                <a:srgbClr val="306B98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0CE122A3-62BE-499E-88A5-251AF22E226E}"/>
              </a:ext>
            </a:extLst>
          </p:cNvPr>
          <p:cNvGrpSpPr/>
          <p:nvPr/>
        </p:nvGrpSpPr>
        <p:grpSpPr>
          <a:xfrm>
            <a:off x="-1" y="0"/>
            <a:ext cx="9906002" cy="2117259"/>
            <a:chOff x="0" y="0"/>
            <a:chExt cx="9906002" cy="2117259"/>
          </a:xfrm>
        </p:grpSpPr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9EB9CCBB-49F1-426F-A128-6A816FF4C78F}"/>
                </a:ext>
              </a:extLst>
            </p:cNvPr>
            <p:cNvSpPr/>
            <p:nvPr/>
          </p:nvSpPr>
          <p:spPr>
            <a:xfrm rot="16200000">
              <a:off x="4408723" y="-3380019"/>
              <a:ext cx="1088559" cy="990599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62"/>
            </a:p>
          </p:txBody>
        </p:sp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02EC560C-2491-460C-A588-88F8EB86BCC7}"/>
                </a:ext>
              </a:extLst>
            </p:cNvPr>
            <p:cNvSpPr/>
            <p:nvPr/>
          </p:nvSpPr>
          <p:spPr>
            <a:xfrm>
              <a:off x="318543" y="260648"/>
              <a:ext cx="856795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 latinLnBrk="0">
                <a:tabLst>
                  <a:tab pos="92075" algn="l"/>
                </a:tabLst>
                <a:defRPr/>
              </a:pPr>
              <a:r>
                <a:rPr lang="ko-KR" altLang="en-US" sz="32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규정 위반에 따른 제재</a:t>
              </a:r>
              <a:r>
                <a:rPr lang="ko-KR" altLang="en-US" sz="20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   </a:t>
              </a:r>
              <a:r>
                <a:rPr lang="en-US" altLang="ko-KR" sz="20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l  </a:t>
              </a:r>
              <a:r>
                <a:rPr lang="en-US" altLang="ko-KR" sz="20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 </a:t>
              </a:r>
              <a:r>
                <a:rPr lang="ko-KR" altLang="en-US" sz="2000" b="1" spc="-15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Times New Roman" panose="02020603050405020304" pitchFamily="18" charset="0"/>
                </a:rPr>
                <a:t>벌칙 및 과태료</a:t>
              </a:r>
              <a:endParaRPr lang="en-US" altLang="ko-KR" sz="2000" b="1" spc="-15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F559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Times New Roman" panose="02020603050405020304" pitchFamily="18" charset="0"/>
              </a:endParaRPr>
            </a:p>
          </p:txBody>
        </p: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E7A572D0-0679-4CA7-94BB-50C20DF5B17E}"/>
                </a:ext>
              </a:extLst>
            </p:cNvPr>
            <p:cNvGrpSpPr/>
            <p:nvPr/>
          </p:nvGrpSpPr>
          <p:grpSpPr>
            <a:xfrm>
              <a:off x="0" y="0"/>
              <a:ext cx="9906000" cy="36000"/>
              <a:chOff x="0" y="0"/>
              <a:chExt cx="9144000" cy="36000"/>
            </a:xfrm>
          </p:grpSpPr>
          <p:sp>
            <p:nvSpPr>
              <p:cNvPr id="48" name="직사각형 47">
                <a:extLst>
                  <a:ext uri="{FF2B5EF4-FFF2-40B4-BE49-F238E27FC236}">
                    <a16:creationId xmlns:a16="http://schemas.microsoft.com/office/drawing/2014/main" id="{98145A28-6A41-442C-9A28-F742316DE161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9" name="직사각형 48">
                <a:extLst>
                  <a:ext uri="{FF2B5EF4-FFF2-40B4-BE49-F238E27FC236}">
                    <a16:creationId xmlns:a16="http://schemas.microsoft.com/office/drawing/2014/main" id="{42302886-DDCC-40C6-93C2-2B5DBDE1E7EA}"/>
                  </a:ext>
                </a:extLst>
              </p:cNvPr>
              <p:cNvSpPr/>
              <p:nvPr/>
            </p:nvSpPr>
            <p:spPr>
              <a:xfrm>
                <a:off x="0" y="0"/>
                <a:ext cx="1427321" cy="36000"/>
              </a:xfrm>
              <a:prstGeom prst="rect">
                <a:avLst/>
              </a:prstGeom>
              <a:solidFill>
                <a:srgbClr val="338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879BE3A7-1709-4FFC-926A-48E316C93E04}"/>
                </a:ext>
              </a:extLst>
            </p:cNvPr>
            <p:cNvGrpSpPr/>
            <p:nvPr/>
          </p:nvGrpSpPr>
          <p:grpSpPr>
            <a:xfrm>
              <a:off x="8184486" y="0"/>
              <a:ext cx="1404014" cy="455771"/>
              <a:chOff x="8184486" y="0"/>
              <a:chExt cx="1404014" cy="455771"/>
            </a:xfrm>
          </p:grpSpPr>
          <p:sp>
            <p:nvSpPr>
              <p:cNvPr id="46" name="직사각형 45">
                <a:extLst>
                  <a:ext uri="{FF2B5EF4-FFF2-40B4-BE49-F238E27FC236}">
                    <a16:creationId xmlns:a16="http://schemas.microsoft.com/office/drawing/2014/main" id="{0023EB82-9A7D-48F9-9284-206684A37BDC}"/>
                  </a:ext>
                </a:extLst>
              </p:cNvPr>
              <p:cNvSpPr/>
              <p:nvPr/>
            </p:nvSpPr>
            <p:spPr>
              <a:xfrm>
                <a:off x="8282911" y="0"/>
                <a:ext cx="1207164" cy="144888"/>
              </a:xfrm>
              <a:prstGeom prst="rect">
                <a:avLst/>
              </a:prstGeom>
              <a:solidFill>
                <a:srgbClr val="B4C6E6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105B51A2-BFAF-42F3-8B93-68D7C05D4235}"/>
                  </a:ext>
                </a:extLst>
              </p:cNvPr>
              <p:cNvSpPr txBox="1"/>
              <p:nvPr/>
            </p:nvSpPr>
            <p:spPr>
              <a:xfrm>
                <a:off x="8184486" y="178772"/>
                <a:ext cx="1404014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VII. </a:t>
                </a:r>
                <a:r>
                  <a:rPr lang="ko-KR" altLang="en-US" sz="1200" b="1" spc="-7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B4C6E6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규정위반 제재</a:t>
                </a:r>
                <a:endParaRPr lang="en-US" altLang="ko-KR" sz="12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B4C6E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B34FA8EB-75A7-42AF-BF12-933C6585DC47}"/>
              </a:ext>
            </a:extLst>
          </p:cNvPr>
          <p:cNvGrpSpPr/>
          <p:nvPr/>
        </p:nvGrpSpPr>
        <p:grpSpPr>
          <a:xfrm>
            <a:off x="466981" y="1246440"/>
            <a:ext cx="8831814" cy="675302"/>
            <a:chOff x="466981" y="1246440"/>
            <a:chExt cx="8831814" cy="675302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A4DC834A-D7A8-447E-8882-677DB766A496}"/>
                </a:ext>
              </a:extLst>
            </p:cNvPr>
            <p:cNvSpPr txBox="1"/>
            <p:nvPr/>
          </p:nvSpPr>
          <p:spPr>
            <a:xfrm>
              <a:off x="607511" y="1488354"/>
              <a:ext cx="8691284" cy="433388"/>
            </a:xfrm>
            <a:prstGeom prst="rect">
              <a:avLst/>
            </a:prstGeom>
            <a:solidFill>
              <a:srgbClr val="2F6894"/>
            </a:solidFill>
          </p:spPr>
          <p:txBody>
            <a:bodyPr wrap="square" lIns="144000">
              <a:spAutoFit/>
            </a:bodyPr>
            <a:lstStyle/>
            <a:p>
              <a:pPr marL="416560" indent="-416560" algn="ctr" fontAlgn="base">
                <a:lnSpc>
                  <a:spcPct val="120000"/>
                </a:lnSpc>
              </a:pP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벌칙 </a:t>
              </a: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및</a:t>
              </a:r>
              <a:r>
                <a:rPr lang="ko-KR" altLang="en-US" sz="2000" spc="-70">
                  <a:ln>
                    <a:solidFill>
                      <a:srgbClr val="41A774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과태료 부과</a:t>
              </a:r>
            </a:p>
          </p:txBody>
        </p: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A241E0E0-8197-425C-8810-706E006F4D9B}"/>
                </a:ext>
              </a:extLst>
            </p:cNvPr>
            <p:cNvGrpSpPr/>
            <p:nvPr/>
          </p:nvGrpSpPr>
          <p:grpSpPr>
            <a:xfrm>
              <a:off x="466981" y="1246440"/>
              <a:ext cx="1023682" cy="380409"/>
              <a:chOff x="273306" y="1255965"/>
              <a:chExt cx="1023682" cy="380409"/>
            </a:xfrm>
          </p:grpSpPr>
          <p:sp>
            <p:nvSpPr>
              <p:cNvPr id="37" name="직각 삼각형 36">
                <a:extLst>
                  <a:ext uri="{FF2B5EF4-FFF2-40B4-BE49-F238E27FC236}">
                    <a16:creationId xmlns:a16="http://schemas.microsoft.com/office/drawing/2014/main" id="{FEB5DEF8-48C7-4145-9C7D-99AC2ACB88A5}"/>
                  </a:ext>
                </a:extLst>
              </p:cNvPr>
              <p:cNvSpPr/>
              <p:nvPr/>
            </p:nvSpPr>
            <p:spPr>
              <a:xfrm rot="10800000">
                <a:off x="273307" y="1494893"/>
                <a:ext cx="141480" cy="141481"/>
              </a:xfrm>
              <a:prstGeom prst="rtTriangle">
                <a:avLst/>
              </a:prstGeom>
              <a:gradFill flip="none" rotWithShape="1">
                <a:gsLst>
                  <a:gs pos="0">
                    <a:srgbClr val="767171">
                      <a:shade val="30000"/>
                      <a:satMod val="115000"/>
                    </a:srgbClr>
                  </a:gs>
                  <a:gs pos="50000">
                    <a:srgbClr val="767171">
                      <a:shade val="67500"/>
                      <a:satMod val="115000"/>
                    </a:srgbClr>
                  </a:gs>
                  <a:gs pos="100000">
                    <a:srgbClr val="767171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+mj-ea"/>
                  <a:ea typeface="+mj-ea"/>
                </a:endParaRPr>
              </a:p>
            </p:txBody>
          </p:sp>
          <p:sp>
            <p:nvSpPr>
              <p:cNvPr id="38" name="직사각형 37">
                <a:extLst>
                  <a:ext uri="{FF2B5EF4-FFF2-40B4-BE49-F238E27FC236}">
                    <a16:creationId xmlns:a16="http://schemas.microsoft.com/office/drawing/2014/main" id="{91BBA039-A4BA-4364-968D-8B4ED52AA193}"/>
                  </a:ext>
                </a:extLst>
              </p:cNvPr>
              <p:cNvSpPr/>
              <p:nvPr/>
            </p:nvSpPr>
            <p:spPr>
              <a:xfrm>
                <a:off x="273306" y="1255965"/>
                <a:ext cx="1023682" cy="24198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36000" bIns="36000" rtlCol="0" anchor="ctr">
                <a:spAutoFit/>
              </a:bodyPr>
              <a:lstStyle/>
              <a:p>
                <a:pPr algn="ctr"/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27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</a:t>
                </a:r>
                <a:r>
                  <a:rPr lang="en-US" altLang="ko-KR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28</a:t>
                </a:r>
                <a:r>
                  <a:rPr lang="ko-KR" altLang="en-US" sz="1100" b="1" spc="-7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</a:t>
                </a:r>
                <a:endParaRPr lang="ko-KR" altLang="en-US" sz="1100" dirty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5B77B26D-1DEF-40C5-B341-AE9F6CE179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87</a:t>
            </a:fld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507C1FF-7B85-41EF-9665-E7C784DE9A76}"/>
              </a:ext>
            </a:extLst>
          </p:cNvPr>
          <p:cNvSpPr/>
          <p:nvPr/>
        </p:nvSpPr>
        <p:spPr>
          <a:xfrm>
            <a:off x="3586163" y="2101790"/>
            <a:ext cx="1381122" cy="13325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3003647" y="1950057"/>
            <a:ext cx="39560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spc="-100" dirty="0">
                <a:ln>
                  <a:solidFill>
                    <a:srgbClr val="41A774">
                      <a:alpha val="0"/>
                    </a:srgbClr>
                  </a:solidFill>
                </a:ln>
                <a:solidFill>
                  <a:srgbClr val="306B98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신고자 보호 의무 위반시 제재 내용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84260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>
            <a:extLst>
              <a:ext uri="{FF2B5EF4-FFF2-40B4-BE49-F238E27FC236}">
                <a16:creationId xmlns:a16="http://schemas.microsoft.com/office/drawing/2014/main" id="{87A0C0B5-5CBC-4C8C-9C28-AE12334892E2}"/>
              </a:ext>
            </a:extLst>
          </p:cNvPr>
          <p:cNvSpPr/>
          <p:nvPr/>
        </p:nvSpPr>
        <p:spPr>
          <a:xfrm>
            <a:off x="0" y="0"/>
            <a:ext cx="9905999" cy="6858000"/>
          </a:xfrm>
          <a:prstGeom prst="rect">
            <a:avLst/>
          </a:prstGeom>
          <a:gradFill>
            <a:gsLst>
              <a:gs pos="7000">
                <a:srgbClr val="B9CAE9"/>
              </a:gs>
              <a:gs pos="0">
                <a:srgbClr val="DAE3F3">
                  <a:lumMod val="81000"/>
                </a:srgbClr>
              </a:gs>
              <a:gs pos="100000">
                <a:srgbClr val="DAE3F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2D661D3C-446A-4B73-B21A-0517E586A206}"/>
              </a:ext>
            </a:extLst>
          </p:cNvPr>
          <p:cNvSpPr/>
          <p:nvPr/>
        </p:nvSpPr>
        <p:spPr>
          <a:xfrm>
            <a:off x="1001486" y="3722452"/>
            <a:ext cx="8273143" cy="2119086"/>
          </a:xfrm>
          <a:prstGeom prst="rect">
            <a:avLst/>
          </a:prstGeom>
          <a:solidFill>
            <a:schemeClr val="tx2">
              <a:lumMod val="75000"/>
              <a:alpha val="11000"/>
            </a:scheme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6983AE68-58CC-46C9-93AC-DB8C8D64D968}"/>
              </a:ext>
            </a:extLst>
          </p:cNvPr>
          <p:cNvSpPr/>
          <p:nvPr/>
        </p:nvSpPr>
        <p:spPr>
          <a:xfrm>
            <a:off x="1001486" y="1117599"/>
            <a:ext cx="8273143" cy="2119086"/>
          </a:xfrm>
          <a:prstGeom prst="rect">
            <a:avLst/>
          </a:prstGeom>
          <a:solidFill>
            <a:schemeClr val="tx2">
              <a:lumMod val="75000"/>
              <a:alpha val="11000"/>
            </a:scheme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직사각형 67">
            <a:extLst>
              <a:ext uri="{FF2B5EF4-FFF2-40B4-BE49-F238E27FC236}">
                <a16:creationId xmlns:a16="http://schemas.microsoft.com/office/drawing/2014/main" id="{930716BC-A2CF-40F3-B535-96A82F10DE82}"/>
              </a:ext>
            </a:extLst>
          </p:cNvPr>
          <p:cNvSpPr/>
          <p:nvPr/>
        </p:nvSpPr>
        <p:spPr>
          <a:xfrm>
            <a:off x="2197506" y="589824"/>
            <a:ext cx="551098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 latinLnBrk="0">
              <a:tabLst>
                <a:tab pos="92075" algn="l"/>
              </a:tabLst>
              <a:defRPr/>
            </a:pPr>
            <a:r>
              <a:rPr kumimoji="1" lang="en-US" altLang="ko-KR" sz="3000" b="1" spc="-1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“ </a:t>
            </a:r>
            <a:r>
              <a:rPr kumimoji="1" lang="ko-KR" altLang="en-US" sz="3000" b="1" spc="-1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청렴은 공무원의 본무 </a:t>
            </a:r>
            <a:r>
              <a:rPr kumimoji="1" lang="ko-KR" altLang="en-US" sz="2000" spc="-1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7193D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本務</a:t>
            </a:r>
            <a:r>
              <a:rPr kumimoji="1" lang="ko-KR" altLang="en-US" sz="3000" b="1" spc="-1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kumimoji="1" lang="en-US" altLang="ko-KR" sz="3000" b="1" spc="-1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”</a:t>
            </a:r>
            <a:endParaRPr kumimoji="1" lang="ko-KR" altLang="en-US" sz="3000" b="1" spc="-15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AEA5B1AD-E41A-4E96-80E3-5514016849FD}"/>
              </a:ext>
            </a:extLst>
          </p:cNvPr>
          <p:cNvGrpSpPr/>
          <p:nvPr/>
        </p:nvGrpSpPr>
        <p:grpSpPr>
          <a:xfrm>
            <a:off x="794256" y="1306285"/>
            <a:ext cx="8683616" cy="2459632"/>
            <a:chOff x="794256" y="827314"/>
            <a:chExt cx="8683616" cy="2459632"/>
          </a:xfrm>
        </p:grpSpPr>
        <p:pic>
          <p:nvPicPr>
            <p:cNvPr id="29" name="Picture 2" descr="다산 정약용이 아내의 치마폭에 쓴 마음의 편지">
              <a:extLst>
                <a:ext uri="{FF2B5EF4-FFF2-40B4-BE49-F238E27FC236}">
                  <a16:creationId xmlns:a16="http://schemas.microsoft.com/office/drawing/2014/main" id="{1CBD829F-F72E-4B51-A219-12DF607B10C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7" r="1705" b="3941"/>
            <a:stretch/>
          </p:blipFill>
          <p:spPr bwMode="auto">
            <a:xfrm>
              <a:off x="794256" y="827314"/>
              <a:ext cx="3273795" cy="2458800"/>
            </a:xfrm>
            <a:prstGeom prst="roundRect">
              <a:avLst>
                <a:gd name="adj" fmla="val 4891"/>
              </a:avLst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695D0D68-E43F-4CBB-8411-4D853156ED41}"/>
                </a:ext>
              </a:extLst>
            </p:cNvPr>
            <p:cNvSpPr/>
            <p:nvPr/>
          </p:nvSpPr>
          <p:spPr>
            <a:xfrm>
              <a:off x="794256" y="827314"/>
              <a:ext cx="8683616" cy="2459632"/>
            </a:xfrm>
            <a:prstGeom prst="roundRect">
              <a:avLst>
                <a:gd name="adj" fmla="val 4012"/>
              </a:avLst>
            </a:prstGeom>
            <a:gradFill flip="none" rotWithShape="1">
              <a:gsLst>
                <a:gs pos="0">
                  <a:schemeClr val="bg1"/>
                </a:gs>
                <a:gs pos="62000">
                  <a:schemeClr val="bg1"/>
                </a:gs>
                <a:gs pos="91000">
                  <a:schemeClr val="bg1">
                    <a:shade val="100000"/>
                    <a:satMod val="115000"/>
                    <a:alpha val="0"/>
                  </a:schemeClr>
                </a:gs>
              </a:gsLst>
              <a:lin ang="102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C0C3FB0A-6189-4E5B-B41A-9429D026318C}"/>
                </a:ext>
              </a:extLst>
            </p:cNvPr>
            <p:cNvSpPr/>
            <p:nvPr/>
          </p:nvSpPr>
          <p:spPr>
            <a:xfrm>
              <a:off x="3961739" y="1373184"/>
              <a:ext cx="5045757" cy="12010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balanced" dir="t"/>
              </a:scene3d>
              <a:sp3d/>
            </a:bodyPr>
            <a:lstStyle/>
            <a:p>
              <a:pPr fontAlgn="base" latinLnBrk="0">
                <a:lnSpc>
                  <a:spcPct val="110000"/>
                </a:lnSpc>
                <a:defRPr/>
              </a:pPr>
              <a:r>
                <a:rPr lang="ko-KR" altLang="en-US" sz="2200" b="1" spc="-12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0070C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청렴</a:t>
              </a:r>
              <a:r>
                <a:rPr lang="ko-KR" altLang="en-US" sz="2200" b="1" spc="-12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A4968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은 목민관의 본래 직무로 </a:t>
              </a:r>
              <a:r>
                <a:rPr lang="en-US" altLang="ko-KR" sz="2200" b="1" spc="-12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A4968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2200" b="1" spc="-12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A4968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2200" b="1" spc="-12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A4968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모든 선의 근원이요 덕의 바탕</a:t>
              </a:r>
              <a:r>
                <a:rPr lang="ko-KR" altLang="en-US" sz="2200" spc="-12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A4968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이니 </a:t>
              </a:r>
              <a:r>
                <a:rPr lang="en-US" altLang="ko-KR" sz="2200" spc="-12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A4968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2200" spc="-12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A4968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2200" spc="-12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A4968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청렴하지 않고서는 능히 목민관이 될 수 없다</a:t>
              </a:r>
              <a:r>
                <a:rPr lang="en-US" altLang="ko-KR" sz="2200" spc="-12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A4968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</a:t>
              </a: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6F986439-5460-4781-9BBD-DE3123A2A341}"/>
                </a:ext>
              </a:extLst>
            </p:cNvPr>
            <p:cNvSpPr/>
            <p:nvPr/>
          </p:nvSpPr>
          <p:spPr>
            <a:xfrm>
              <a:off x="4092368" y="2707893"/>
              <a:ext cx="492242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 fontAlgn="base"/>
              <a:r>
                <a:rPr lang="ko-KR" altLang="en-US" sz="1400" b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정약용의 ‘목민심서’ </a:t>
              </a:r>
              <a:r>
                <a:rPr lang="ko-KR" altLang="en-US" sz="14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中</a:t>
              </a:r>
              <a:endParaRPr lang="ko-KR" altLang="en-US" sz="10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8482D872-22AA-4184-9393-22C29A4CDDAB}"/>
                </a:ext>
              </a:extLst>
            </p:cNvPr>
            <p:cNvSpPr/>
            <p:nvPr/>
          </p:nvSpPr>
          <p:spPr>
            <a:xfrm>
              <a:off x="3816596" y="1091700"/>
              <a:ext cx="43954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4800" b="1" spc="-15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E6E6E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“</a:t>
              </a:r>
              <a:endParaRPr lang="ko-KR" altLang="en-US" sz="4800">
                <a:solidFill>
                  <a:srgbClr val="E6E6E6"/>
                </a:solidFill>
              </a:endParaRPr>
            </a:p>
          </p:txBody>
        </p:sp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F69064BB-4D47-4DD4-86F5-6C38B53F0873}"/>
                </a:ext>
              </a:extLst>
            </p:cNvPr>
            <p:cNvCxnSpPr>
              <a:cxnSpLocks/>
            </p:cNvCxnSpPr>
            <p:nvPr/>
          </p:nvCxnSpPr>
          <p:spPr>
            <a:xfrm>
              <a:off x="3961739" y="2648263"/>
              <a:ext cx="4957040" cy="0"/>
            </a:xfrm>
            <a:prstGeom prst="line">
              <a:avLst/>
            </a:prstGeom>
            <a:ln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그림 27">
            <a:extLst>
              <a:ext uri="{FF2B5EF4-FFF2-40B4-BE49-F238E27FC236}">
                <a16:creationId xmlns:a16="http://schemas.microsoft.com/office/drawing/2014/main" id="{E765B805-DF95-4804-9FEB-321F0B3E269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4484" t="511" r="-2446" b="12761"/>
          <a:stretch/>
        </p:blipFill>
        <p:spPr>
          <a:xfrm>
            <a:off x="794256" y="3882469"/>
            <a:ext cx="3487457" cy="2459734"/>
          </a:xfrm>
          <a:prstGeom prst="roundRect">
            <a:avLst>
              <a:gd name="adj" fmla="val 4464"/>
            </a:avLst>
          </a:prstGeom>
        </p:spPr>
      </p:pic>
      <p:sp>
        <p:nvSpPr>
          <p:cNvPr id="57" name="사각형: 둥근 모서리 56">
            <a:extLst>
              <a:ext uri="{FF2B5EF4-FFF2-40B4-BE49-F238E27FC236}">
                <a16:creationId xmlns:a16="http://schemas.microsoft.com/office/drawing/2014/main" id="{1906EAF0-57F8-4490-9AE8-BFBA55E0666A}"/>
              </a:ext>
            </a:extLst>
          </p:cNvPr>
          <p:cNvSpPr/>
          <p:nvPr/>
        </p:nvSpPr>
        <p:spPr>
          <a:xfrm>
            <a:off x="794256" y="3882571"/>
            <a:ext cx="8683616" cy="2459632"/>
          </a:xfrm>
          <a:prstGeom prst="roundRect">
            <a:avLst>
              <a:gd name="adj" fmla="val 4012"/>
            </a:avLst>
          </a:prstGeom>
          <a:gradFill flip="none" rotWithShape="1">
            <a:gsLst>
              <a:gs pos="0">
                <a:schemeClr val="bg1"/>
              </a:gs>
              <a:gs pos="62000">
                <a:schemeClr val="bg1"/>
              </a:gs>
              <a:gs pos="80000">
                <a:schemeClr val="bg1">
                  <a:shade val="100000"/>
                  <a:satMod val="115000"/>
                  <a:alpha val="0"/>
                </a:schemeClr>
              </a:gs>
            </a:gsLst>
            <a:lin ang="96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A2A4B8CE-CCD7-4B1D-B588-BDFEA30AB26E}"/>
              </a:ext>
            </a:extLst>
          </p:cNvPr>
          <p:cNvSpPr/>
          <p:nvPr/>
        </p:nvSpPr>
        <p:spPr>
          <a:xfrm>
            <a:off x="3961739" y="4425268"/>
            <a:ext cx="5427253" cy="12010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/>
            </a:scene3d>
            <a:sp3d/>
          </a:bodyPr>
          <a:lstStyle/>
          <a:p>
            <a:pPr fontAlgn="base" latinLnBrk="0">
              <a:lnSpc>
                <a:spcPct val="110000"/>
              </a:lnSpc>
              <a:defRPr/>
            </a:pPr>
            <a:r>
              <a:rPr lang="ko-KR" altLang="en-US" sz="2200" b="1" spc="-12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A496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관직에 임하는 법에는 오직 세 가지가 있으니</a:t>
            </a:r>
            <a:r>
              <a:rPr lang="en-US" altLang="ko-KR" sz="2200" b="1" spc="-12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A496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</a:p>
          <a:p>
            <a:pPr fontAlgn="base" latinLnBrk="0">
              <a:lnSpc>
                <a:spcPct val="110000"/>
              </a:lnSpc>
              <a:defRPr/>
            </a:pPr>
            <a:r>
              <a:rPr lang="ko-KR" altLang="en-US" sz="2200" b="1" spc="-12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0070C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청렴</a:t>
            </a:r>
            <a:r>
              <a:rPr lang="ko-KR" altLang="en-US" sz="2200" b="1" spc="-12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A496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 신중과 근면이다</a:t>
            </a:r>
            <a:r>
              <a:rPr lang="en-US" altLang="ko-KR" sz="2200" b="1" spc="-12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A496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  <a:r>
              <a:rPr lang="en-US" altLang="ko-KR" sz="2200" spc="-12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A496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</a:p>
          <a:p>
            <a:pPr fontAlgn="base" latinLnBrk="0">
              <a:lnSpc>
                <a:spcPct val="110000"/>
              </a:lnSpc>
              <a:defRPr/>
            </a:pPr>
            <a:r>
              <a:rPr lang="ko-KR" altLang="en-US" sz="2200" spc="-12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A496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세 가지를 알면 몸가질 바를 알게 된다</a:t>
            </a:r>
            <a:r>
              <a:rPr lang="en-US" altLang="ko-KR" sz="2200" spc="-12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A496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DB2B6DCC-1A88-4C48-BF3B-8CB4E023A977}"/>
              </a:ext>
            </a:extLst>
          </p:cNvPr>
          <p:cNvSpPr/>
          <p:nvPr/>
        </p:nvSpPr>
        <p:spPr>
          <a:xfrm>
            <a:off x="4092368" y="5791725"/>
            <a:ext cx="49224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/>
            <a:r>
              <a:rPr lang="ko-KR" altLang="en-US" sz="1400" b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추적의 ‘명심보감’ </a:t>
            </a:r>
            <a:r>
              <a:rPr lang="ko-KR" altLang="en-US" sz="140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中</a:t>
            </a:r>
            <a:endParaRPr lang="ko-KR" altLang="en-US" sz="105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62" name="직선 연결선 61">
            <a:extLst>
              <a:ext uri="{FF2B5EF4-FFF2-40B4-BE49-F238E27FC236}">
                <a16:creationId xmlns:a16="http://schemas.microsoft.com/office/drawing/2014/main" id="{7EE7CE08-6167-4100-B072-00554323197F}"/>
              </a:ext>
            </a:extLst>
          </p:cNvPr>
          <p:cNvCxnSpPr>
            <a:cxnSpLocks/>
          </p:cNvCxnSpPr>
          <p:nvPr/>
        </p:nvCxnSpPr>
        <p:spPr>
          <a:xfrm>
            <a:off x="3961739" y="5732095"/>
            <a:ext cx="4957040" cy="0"/>
          </a:xfrm>
          <a:prstGeom prst="line">
            <a:avLst/>
          </a:prstGeom>
          <a:ln>
            <a:solidFill>
              <a:srgbClr val="DAE3F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0E482C17-B586-422A-B73A-4526E92CC855}"/>
              </a:ext>
            </a:extLst>
          </p:cNvPr>
          <p:cNvSpPr/>
          <p:nvPr/>
        </p:nvSpPr>
        <p:spPr>
          <a:xfrm>
            <a:off x="3816596" y="4175532"/>
            <a:ext cx="439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4800" b="1" spc="-15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E6E6E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“</a:t>
            </a:r>
            <a:endParaRPr lang="ko-KR" altLang="en-US" sz="4800">
              <a:solidFill>
                <a:srgbClr val="E6E6E6"/>
              </a:solidFill>
            </a:endParaRPr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66FFC112-FBD1-4336-B89B-6AB27D9451E0}"/>
              </a:ext>
            </a:extLst>
          </p:cNvPr>
          <p:cNvGrpSpPr/>
          <p:nvPr/>
        </p:nvGrpSpPr>
        <p:grpSpPr>
          <a:xfrm>
            <a:off x="-1" y="0"/>
            <a:ext cx="9906000" cy="36000"/>
            <a:chOff x="0" y="0"/>
            <a:chExt cx="9144000" cy="36000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1554A6D7-D7FB-487D-8227-59F53B461C31}"/>
                </a:ext>
              </a:extLst>
            </p:cNvPr>
            <p:cNvSpPr/>
            <p:nvPr/>
          </p:nvSpPr>
          <p:spPr>
            <a:xfrm>
              <a:off x="0" y="0"/>
              <a:ext cx="9144000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id="{30C99930-8978-4FA7-9083-A862324A5347}"/>
                </a:ext>
              </a:extLst>
            </p:cNvPr>
            <p:cNvSpPr/>
            <p:nvPr/>
          </p:nvSpPr>
          <p:spPr>
            <a:xfrm>
              <a:off x="0" y="0"/>
              <a:ext cx="1427321" cy="36000"/>
            </a:xfrm>
            <a:prstGeom prst="rect">
              <a:avLst/>
            </a:prstGeom>
            <a:solidFill>
              <a:srgbClr val="338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719F41D9-ADE8-417A-86FB-89A4A017673F}"/>
              </a:ext>
            </a:extLst>
          </p:cNvPr>
          <p:cNvGrpSpPr/>
          <p:nvPr/>
        </p:nvGrpSpPr>
        <p:grpSpPr>
          <a:xfrm>
            <a:off x="8184485" y="0"/>
            <a:ext cx="1404014" cy="455771"/>
            <a:chOff x="8184486" y="0"/>
            <a:chExt cx="1404014" cy="455771"/>
          </a:xfrm>
        </p:grpSpPr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2CC0A9A4-6DEE-483E-9768-AB8F508F28AA}"/>
                </a:ext>
              </a:extLst>
            </p:cNvPr>
            <p:cNvSpPr/>
            <p:nvPr/>
          </p:nvSpPr>
          <p:spPr>
            <a:xfrm>
              <a:off x="8282911" y="0"/>
              <a:ext cx="1207164" cy="144888"/>
            </a:xfrm>
            <a:prstGeom prst="rect">
              <a:avLst/>
            </a:prstGeom>
            <a:solidFill>
              <a:srgbClr val="7496D2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F5D6247B-2D70-4DA2-A3AA-E1CA80B9DBDD}"/>
                </a:ext>
              </a:extLst>
            </p:cNvPr>
            <p:cNvSpPr txBox="1"/>
            <p:nvPr/>
          </p:nvSpPr>
          <p:spPr>
            <a:xfrm>
              <a:off x="8184486" y="178772"/>
              <a:ext cx="1404014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12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7496D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맺음말</a:t>
              </a:r>
              <a:endParaRPr lang="en-US" altLang="ko-KR" sz="12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7496D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01A19B1-FE8E-48F6-B683-CB8EB67B1B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A893E3F-3CCC-455C-8279-1276DC696BAF}" type="slidenum">
              <a:rPr lang="ko-KR" altLang="en-US" smtClean="0"/>
              <a:pPr/>
              <a:t>88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65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5CCE77D-5150-4F4D-80EE-3FE6BF28C5A4}"/>
              </a:ext>
            </a:extLst>
          </p:cNvPr>
          <p:cNvSpPr/>
          <p:nvPr/>
        </p:nvSpPr>
        <p:spPr>
          <a:xfrm rot="10800000">
            <a:off x="0" y="24899"/>
            <a:ext cx="9906000" cy="68331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98000">
                <a:srgbClr val="B4C7E7">
                  <a:lumMod val="20000"/>
                  <a:lumOff val="80000"/>
                </a:srgbClr>
              </a:gs>
            </a:gsLst>
            <a:lin ang="16200000" scaled="1"/>
            <a:tileRect/>
          </a:gradFill>
        </p:spPr>
        <p:txBody>
          <a:bodyPr wrap="square" rtlCol="0" anchor="ctr">
            <a:noAutofit/>
          </a:bodyPr>
          <a:lstStyle/>
          <a:p>
            <a:pPr marL="448310" indent="-448310" algn="l" fontAlgn="base">
              <a:lnSpc>
                <a:spcPct val="110000"/>
              </a:lnSpc>
              <a:spcBef>
                <a:spcPts val="400"/>
              </a:spcBef>
            </a:pPr>
            <a:endParaRPr lang="ko-KR" altLang="en-US" kern="0" spc="-7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7" name="자유형: 도형 66">
            <a:extLst>
              <a:ext uri="{FF2B5EF4-FFF2-40B4-BE49-F238E27FC236}">
                <a16:creationId xmlns:a16="http://schemas.microsoft.com/office/drawing/2014/main" id="{B95EC0AF-FA93-4341-A0DB-FB5D5EF5B1CE}"/>
              </a:ext>
            </a:extLst>
          </p:cNvPr>
          <p:cNvSpPr/>
          <p:nvPr/>
        </p:nvSpPr>
        <p:spPr>
          <a:xfrm>
            <a:off x="0" y="4653917"/>
            <a:ext cx="9906000" cy="2204083"/>
          </a:xfrm>
          <a:custGeom>
            <a:avLst/>
            <a:gdLst>
              <a:gd name="connsiteX0" fmla="*/ 0 w 9906000"/>
              <a:gd name="connsiteY0" fmla="*/ 0 h 840541"/>
              <a:gd name="connsiteX1" fmla="*/ 7722 w 9906000"/>
              <a:gd name="connsiteY1" fmla="*/ 1596 h 840541"/>
              <a:gd name="connsiteX2" fmla="*/ 4953000 w 9906000"/>
              <a:gd name="connsiteY2" fmla="*/ 415978 h 840541"/>
              <a:gd name="connsiteX3" fmla="*/ 9898278 w 9906000"/>
              <a:gd name="connsiteY3" fmla="*/ 1596 h 840541"/>
              <a:gd name="connsiteX4" fmla="*/ 9906000 w 9906000"/>
              <a:gd name="connsiteY4" fmla="*/ 0 h 840541"/>
              <a:gd name="connsiteX5" fmla="*/ 9906000 w 9906000"/>
              <a:gd name="connsiteY5" fmla="*/ 840541 h 840541"/>
              <a:gd name="connsiteX6" fmla="*/ 0 w 9906000"/>
              <a:gd name="connsiteY6" fmla="*/ 840541 h 840541"/>
              <a:gd name="connsiteX7" fmla="*/ 0 w 9906000"/>
              <a:gd name="connsiteY7" fmla="*/ 0 h 840541"/>
              <a:gd name="connsiteX0" fmla="*/ 0 w 9906000"/>
              <a:gd name="connsiteY0" fmla="*/ 0 h 840541"/>
              <a:gd name="connsiteX1" fmla="*/ 7722 w 9906000"/>
              <a:gd name="connsiteY1" fmla="*/ 1596 h 840541"/>
              <a:gd name="connsiteX2" fmla="*/ 4953000 w 9906000"/>
              <a:gd name="connsiteY2" fmla="*/ 415978 h 840541"/>
              <a:gd name="connsiteX3" fmla="*/ 9898278 w 9906000"/>
              <a:gd name="connsiteY3" fmla="*/ 1596 h 840541"/>
              <a:gd name="connsiteX4" fmla="*/ 9906000 w 9906000"/>
              <a:gd name="connsiteY4" fmla="*/ 0 h 840541"/>
              <a:gd name="connsiteX5" fmla="*/ 9906000 w 9906000"/>
              <a:gd name="connsiteY5" fmla="*/ 840541 h 840541"/>
              <a:gd name="connsiteX6" fmla="*/ 0 w 9906000"/>
              <a:gd name="connsiteY6" fmla="*/ 676761 h 840541"/>
              <a:gd name="connsiteX7" fmla="*/ 0 w 9906000"/>
              <a:gd name="connsiteY7" fmla="*/ 0 h 840541"/>
              <a:gd name="connsiteX0" fmla="*/ 0 w 9906000"/>
              <a:gd name="connsiteY0" fmla="*/ 0 h 676761"/>
              <a:gd name="connsiteX1" fmla="*/ 7722 w 9906000"/>
              <a:gd name="connsiteY1" fmla="*/ 1596 h 676761"/>
              <a:gd name="connsiteX2" fmla="*/ 4953000 w 9906000"/>
              <a:gd name="connsiteY2" fmla="*/ 415978 h 676761"/>
              <a:gd name="connsiteX3" fmla="*/ 9898278 w 9906000"/>
              <a:gd name="connsiteY3" fmla="*/ 1596 h 676761"/>
              <a:gd name="connsiteX4" fmla="*/ 9906000 w 9906000"/>
              <a:gd name="connsiteY4" fmla="*/ 0 h 676761"/>
              <a:gd name="connsiteX5" fmla="*/ 9906000 w 9906000"/>
              <a:gd name="connsiteY5" fmla="*/ 670912 h 676761"/>
              <a:gd name="connsiteX6" fmla="*/ 0 w 9906000"/>
              <a:gd name="connsiteY6" fmla="*/ 676761 h 676761"/>
              <a:gd name="connsiteX7" fmla="*/ 0 w 9906000"/>
              <a:gd name="connsiteY7" fmla="*/ 0 h 676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6000" h="676761">
                <a:moveTo>
                  <a:pt x="0" y="0"/>
                </a:moveTo>
                <a:lnTo>
                  <a:pt x="7722" y="1596"/>
                </a:lnTo>
                <a:cubicBezTo>
                  <a:pt x="1313860" y="259059"/>
                  <a:pt x="3048934" y="415978"/>
                  <a:pt x="4953000" y="415978"/>
                </a:cubicBezTo>
                <a:cubicBezTo>
                  <a:pt x="6857066" y="415978"/>
                  <a:pt x="8592140" y="259059"/>
                  <a:pt x="9898278" y="1596"/>
                </a:cubicBezTo>
                <a:lnTo>
                  <a:pt x="9906000" y="0"/>
                </a:lnTo>
                <a:lnTo>
                  <a:pt x="9906000" y="670912"/>
                </a:lnTo>
                <a:lnTo>
                  <a:pt x="0" y="67676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CE53BE62-2863-433C-9EAC-E6BD0AEDB5B3}"/>
              </a:ext>
            </a:extLst>
          </p:cNvPr>
          <p:cNvGrpSpPr/>
          <p:nvPr/>
        </p:nvGrpSpPr>
        <p:grpSpPr>
          <a:xfrm>
            <a:off x="0" y="0"/>
            <a:ext cx="9906000" cy="36000"/>
            <a:chOff x="-1" y="0"/>
            <a:chExt cx="9906000" cy="36000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3817B6E1-F775-4BF9-9B4F-725E7FB668FB}"/>
                </a:ext>
              </a:extLst>
            </p:cNvPr>
            <p:cNvSpPr/>
            <p:nvPr/>
          </p:nvSpPr>
          <p:spPr>
            <a:xfrm>
              <a:off x="-1" y="0"/>
              <a:ext cx="9906000" cy="36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AD7C1636-0BDC-4F64-8F67-36FF54CDE7F8}"/>
                </a:ext>
              </a:extLst>
            </p:cNvPr>
            <p:cNvSpPr/>
            <p:nvPr/>
          </p:nvSpPr>
          <p:spPr>
            <a:xfrm>
              <a:off x="-1" y="0"/>
              <a:ext cx="1546264" cy="36000"/>
            </a:xfrm>
            <a:prstGeom prst="rect">
              <a:avLst/>
            </a:prstGeom>
            <a:solidFill>
              <a:srgbClr val="338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8" name="자유형: 도형 67">
            <a:extLst>
              <a:ext uri="{FF2B5EF4-FFF2-40B4-BE49-F238E27FC236}">
                <a16:creationId xmlns:a16="http://schemas.microsoft.com/office/drawing/2014/main" id="{66114A7F-94E1-4838-B826-B81C8FEB900B}"/>
              </a:ext>
            </a:extLst>
          </p:cNvPr>
          <p:cNvSpPr/>
          <p:nvPr/>
        </p:nvSpPr>
        <p:spPr>
          <a:xfrm>
            <a:off x="0" y="5221973"/>
            <a:ext cx="9906000" cy="1636027"/>
          </a:xfrm>
          <a:custGeom>
            <a:avLst/>
            <a:gdLst>
              <a:gd name="connsiteX0" fmla="*/ 0 w 9906000"/>
              <a:gd name="connsiteY0" fmla="*/ 0 h 840541"/>
              <a:gd name="connsiteX1" fmla="*/ 7722 w 9906000"/>
              <a:gd name="connsiteY1" fmla="*/ 1596 h 840541"/>
              <a:gd name="connsiteX2" fmla="*/ 4953000 w 9906000"/>
              <a:gd name="connsiteY2" fmla="*/ 415978 h 840541"/>
              <a:gd name="connsiteX3" fmla="*/ 9898278 w 9906000"/>
              <a:gd name="connsiteY3" fmla="*/ 1596 h 840541"/>
              <a:gd name="connsiteX4" fmla="*/ 9906000 w 9906000"/>
              <a:gd name="connsiteY4" fmla="*/ 0 h 840541"/>
              <a:gd name="connsiteX5" fmla="*/ 9906000 w 9906000"/>
              <a:gd name="connsiteY5" fmla="*/ 840541 h 840541"/>
              <a:gd name="connsiteX6" fmla="*/ 0 w 9906000"/>
              <a:gd name="connsiteY6" fmla="*/ 840541 h 840541"/>
              <a:gd name="connsiteX7" fmla="*/ 0 w 9906000"/>
              <a:gd name="connsiteY7" fmla="*/ 0 h 840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06000" h="840541">
                <a:moveTo>
                  <a:pt x="0" y="0"/>
                </a:moveTo>
                <a:lnTo>
                  <a:pt x="7722" y="1596"/>
                </a:lnTo>
                <a:cubicBezTo>
                  <a:pt x="1313860" y="259059"/>
                  <a:pt x="3048934" y="415978"/>
                  <a:pt x="4953000" y="415978"/>
                </a:cubicBezTo>
                <a:cubicBezTo>
                  <a:pt x="6857066" y="415978"/>
                  <a:pt x="8592140" y="259059"/>
                  <a:pt x="9898278" y="1596"/>
                </a:cubicBezTo>
                <a:lnTo>
                  <a:pt x="9906000" y="0"/>
                </a:lnTo>
                <a:lnTo>
                  <a:pt x="9906000" y="840541"/>
                </a:lnTo>
                <a:lnTo>
                  <a:pt x="0" y="840541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655">
                <a:srgbClr val="DAE3F3">
                  <a:lumMod val="0"/>
                  <a:lumOff val="100000"/>
                  <a:alpha val="0"/>
                </a:srgbClr>
              </a:gs>
              <a:gs pos="100000">
                <a:srgbClr val="C7D5ED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5DDEADBF-1D1B-441D-A658-03836B9616F6}"/>
              </a:ext>
            </a:extLst>
          </p:cNvPr>
          <p:cNvCxnSpPr>
            <a:cxnSpLocks/>
          </p:cNvCxnSpPr>
          <p:nvPr/>
        </p:nvCxnSpPr>
        <p:spPr>
          <a:xfrm>
            <a:off x="1623000" y="3194324"/>
            <a:ext cx="6660000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7C322E75-6B2B-48C6-89F1-5F779AB46963}"/>
              </a:ext>
            </a:extLst>
          </p:cNvPr>
          <p:cNvSpPr/>
          <p:nvPr/>
        </p:nvSpPr>
        <p:spPr>
          <a:xfrm>
            <a:off x="3340218" y="3454821"/>
            <a:ext cx="322556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ko-KR" altLang="en-US" sz="5400" kern="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B484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감사합니다</a:t>
            </a:r>
            <a:endParaRPr lang="ko-KR" altLang="en-US" sz="5400">
              <a:solidFill>
                <a:srgbClr val="4B4848"/>
              </a:solidFill>
            </a:endParaRPr>
          </a:p>
        </p:txBody>
      </p:sp>
      <p:grpSp>
        <p:nvGrpSpPr>
          <p:cNvPr id="118" name="그룹 117">
            <a:extLst>
              <a:ext uri="{FF2B5EF4-FFF2-40B4-BE49-F238E27FC236}">
                <a16:creationId xmlns:a16="http://schemas.microsoft.com/office/drawing/2014/main" id="{EC5FD1D1-CC57-444F-B09A-BB38BA62D9EA}"/>
              </a:ext>
            </a:extLst>
          </p:cNvPr>
          <p:cNvGrpSpPr/>
          <p:nvPr/>
        </p:nvGrpSpPr>
        <p:grpSpPr>
          <a:xfrm>
            <a:off x="4298935" y="5003856"/>
            <a:ext cx="1308130" cy="442860"/>
            <a:chOff x="4158138" y="3158966"/>
            <a:chExt cx="1584008" cy="536258"/>
          </a:xfrm>
        </p:grpSpPr>
        <p:sp>
          <p:nvSpPr>
            <p:cNvPr id="119" name="자유형: 도형 118">
              <a:extLst>
                <a:ext uri="{FF2B5EF4-FFF2-40B4-BE49-F238E27FC236}">
                  <a16:creationId xmlns:a16="http://schemas.microsoft.com/office/drawing/2014/main" id="{A7FB6EE0-5CB4-43A8-9ED9-870C232160AC}"/>
                </a:ext>
              </a:extLst>
            </p:cNvPr>
            <p:cNvSpPr/>
            <p:nvPr/>
          </p:nvSpPr>
          <p:spPr>
            <a:xfrm>
              <a:off x="4158138" y="3158966"/>
              <a:ext cx="533400" cy="523875"/>
            </a:xfrm>
            <a:custGeom>
              <a:avLst/>
              <a:gdLst>
                <a:gd name="connsiteX0" fmla="*/ 410051 w 533400"/>
                <a:gd name="connsiteY0" fmla="*/ 255746 h 523875"/>
                <a:gd name="connsiteX1" fmla="*/ 275749 w 533400"/>
                <a:gd name="connsiteY1" fmla="*/ 284321 h 523875"/>
                <a:gd name="connsiteX2" fmla="*/ 196691 w 533400"/>
                <a:gd name="connsiteY2" fmla="*/ 328136 h 523875"/>
                <a:gd name="connsiteX3" fmla="*/ 105251 w 533400"/>
                <a:gd name="connsiteY3" fmla="*/ 258604 h 523875"/>
                <a:gd name="connsiteX4" fmla="*/ 105251 w 533400"/>
                <a:gd name="connsiteY4" fmla="*/ 258604 h 523875"/>
                <a:gd name="connsiteX5" fmla="*/ 105251 w 533400"/>
                <a:gd name="connsiteY5" fmla="*/ 257651 h 523875"/>
                <a:gd name="connsiteX6" fmla="*/ 105251 w 533400"/>
                <a:gd name="connsiteY6" fmla="*/ 256699 h 523875"/>
                <a:gd name="connsiteX7" fmla="*/ 100489 w 533400"/>
                <a:gd name="connsiteY7" fmla="*/ 219551 h 523875"/>
                <a:gd name="connsiteX8" fmla="*/ 312896 w 533400"/>
                <a:gd name="connsiteY8" fmla="*/ 40481 h 523875"/>
                <a:gd name="connsiteX9" fmla="*/ 532924 w 533400"/>
                <a:gd name="connsiteY9" fmla="*/ 191929 h 523875"/>
                <a:gd name="connsiteX10" fmla="*/ 531971 w 533400"/>
                <a:gd name="connsiteY10" fmla="*/ 189071 h 523875"/>
                <a:gd name="connsiteX11" fmla="*/ 276701 w 533400"/>
                <a:gd name="connsiteY11" fmla="*/ 7144 h 523875"/>
                <a:gd name="connsiteX12" fmla="*/ 7144 w 533400"/>
                <a:gd name="connsiteY12" fmla="*/ 276701 h 523875"/>
                <a:gd name="connsiteX13" fmla="*/ 236696 w 533400"/>
                <a:gd name="connsiteY13" fmla="*/ 524351 h 523875"/>
                <a:gd name="connsiteX14" fmla="*/ 447199 w 533400"/>
                <a:gd name="connsiteY14" fmla="*/ 382429 h 523875"/>
                <a:gd name="connsiteX15" fmla="*/ 410051 w 533400"/>
                <a:gd name="connsiteY15" fmla="*/ 255746 h 523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33400" h="523875">
                  <a:moveTo>
                    <a:pt x="410051" y="255746"/>
                  </a:moveTo>
                  <a:cubicBezTo>
                    <a:pt x="364331" y="225266"/>
                    <a:pt x="306229" y="237649"/>
                    <a:pt x="275749" y="284321"/>
                  </a:cubicBezTo>
                  <a:cubicBezTo>
                    <a:pt x="250031" y="323374"/>
                    <a:pt x="211931" y="328136"/>
                    <a:pt x="196691" y="328136"/>
                  </a:cubicBezTo>
                  <a:cubicBezTo>
                    <a:pt x="148114" y="328136"/>
                    <a:pt x="114776" y="293846"/>
                    <a:pt x="105251" y="258604"/>
                  </a:cubicBezTo>
                  <a:lnTo>
                    <a:pt x="105251" y="258604"/>
                  </a:lnTo>
                  <a:cubicBezTo>
                    <a:pt x="105251" y="258604"/>
                    <a:pt x="105251" y="257651"/>
                    <a:pt x="105251" y="257651"/>
                  </a:cubicBezTo>
                  <a:cubicBezTo>
                    <a:pt x="105251" y="257651"/>
                    <a:pt x="105251" y="256699"/>
                    <a:pt x="105251" y="256699"/>
                  </a:cubicBezTo>
                  <a:cubicBezTo>
                    <a:pt x="101441" y="241459"/>
                    <a:pt x="100489" y="234791"/>
                    <a:pt x="100489" y="219551"/>
                  </a:cubicBezTo>
                  <a:cubicBezTo>
                    <a:pt x="100489" y="134779"/>
                    <a:pt x="187166" y="40481"/>
                    <a:pt x="312896" y="40481"/>
                  </a:cubicBezTo>
                  <a:cubicBezTo>
                    <a:pt x="441484" y="40481"/>
                    <a:pt x="514826" y="137636"/>
                    <a:pt x="532924" y="191929"/>
                  </a:cubicBezTo>
                  <a:cubicBezTo>
                    <a:pt x="532924" y="190976"/>
                    <a:pt x="531971" y="190024"/>
                    <a:pt x="531971" y="189071"/>
                  </a:cubicBezTo>
                  <a:cubicBezTo>
                    <a:pt x="495776" y="83344"/>
                    <a:pt x="394811" y="7144"/>
                    <a:pt x="276701" y="7144"/>
                  </a:cubicBezTo>
                  <a:cubicBezTo>
                    <a:pt x="127159" y="7144"/>
                    <a:pt x="7144" y="128111"/>
                    <a:pt x="7144" y="276701"/>
                  </a:cubicBezTo>
                  <a:cubicBezTo>
                    <a:pt x="7144" y="410051"/>
                    <a:pt x="103346" y="524351"/>
                    <a:pt x="236696" y="524351"/>
                  </a:cubicBezTo>
                  <a:cubicBezTo>
                    <a:pt x="343376" y="524351"/>
                    <a:pt x="414814" y="464344"/>
                    <a:pt x="447199" y="382429"/>
                  </a:cubicBezTo>
                  <a:cubicBezTo>
                    <a:pt x="463391" y="335756"/>
                    <a:pt x="450056" y="283369"/>
                    <a:pt x="410051" y="255746"/>
                  </a:cubicBezTo>
                  <a:close/>
                </a:path>
              </a:pathLst>
            </a:custGeom>
            <a:solidFill>
              <a:srgbClr val="0038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" name="자유형: 도형 119">
              <a:extLst>
                <a:ext uri="{FF2B5EF4-FFF2-40B4-BE49-F238E27FC236}">
                  <a16:creationId xmlns:a16="http://schemas.microsoft.com/office/drawing/2014/main" id="{99DC38AC-82F0-4FEE-813F-EBC2009AC071}"/>
                </a:ext>
              </a:extLst>
            </p:cNvPr>
            <p:cNvSpPr/>
            <p:nvPr/>
          </p:nvSpPr>
          <p:spPr>
            <a:xfrm>
              <a:off x="4249578" y="3190399"/>
              <a:ext cx="457200" cy="504825"/>
            </a:xfrm>
            <a:custGeom>
              <a:avLst/>
              <a:gdLst>
                <a:gd name="connsiteX0" fmla="*/ 441484 w 457200"/>
                <a:gd name="connsiteY0" fmla="*/ 164306 h 504825"/>
                <a:gd name="connsiteX1" fmla="*/ 219551 w 457200"/>
                <a:gd name="connsiteY1" fmla="*/ 7144 h 504825"/>
                <a:gd name="connsiteX2" fmla="*/ 7144 w 457200"/>
                <a:gd name="connsiteY2" fmla="*/ 186214 h 504825"/>
                <a:gd name="connsiteX3" fmla="*/ 11906 w 457200"/>
                <a:gd name="connsiteY3" fmla="*/ 223361 h 504825"/>
                <a:gd name="connsiteX4" fmla="*/ 9049 w 457200"/>
                <a:gd name="connsiteY4" fmla="*/ 204311 h 504825"/>
                <a:gd name="connsiteX5" fmla="*/ 188119 w 457200"/>
                <a:gd name="connsiteY5" fmla="*/ 54769 h 504825"/>
                <a:gd name="connsiteX6" fmla="*/ 411004 w 457200"/>
                <a:gd name="connsiteY6" fmla="*/ 277654 h 504825"/>
                <a:gd name="connsiteX7" fmla="*/ 274796 w 457200"/>
                <a:gd name="connsiteY7" fmla="*/ 497681 h 504825"/>
                <a:gd name="connsiteX8" fmla="*/ 274796 w 457200"/>
                <a:gd name="connsiteY8" fmla="*/ 497681 h 504825"/>
                <a:gd name="connsiteX9" fmla="*/ 452914 w 457200"/>
                <a:gd name="connsiteY9" fmla="*/ 243364 h 504825"/>
                <a:gd name="connsiteX10" fmla="*/ 441484 w 457200"/>
                <a:gd name="connsiteY10" fmla="*/ 164306 h 50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57200" h="504825">
                  <a:moveTo>
                    <a:pt x="441484" y="164306"/>
                  </a:moveTo>
                  <a:cubicBezTo>
                    <a:pt x="425291" y="110966"/>
                    <a:pt x="351949" y="7144"/>
                    <a:pt x="219551" y="7144"/>
                  </a:cubicBezTo>
                  <a:cubicBezTo>
                    <a:pt x="94774" y="7144"/>
                    <a:pt x="7144" y="101441"/>
                    <a:pt x="7144" y="186214"/>
                  </a:cubicBezTo>
                  <a:cubicBezTo>
                    <a:pt x="7144" y="201454"/>
                    <a:pt x="8096" y="209074"/>
                    <a:pt x="11906" y="223361"/>
                  </a:cubicBezTo>
                  <a:cubicBezTo>
                    <a:pt x="10001" y="216694"/>
                    <a:pt x="9049" y="210026"/>
                    <a:pt x="9049" y="204311"/>
                  </a:cubicBezTo>
                  <a:cubicBezTo>
                    <a:pt x="9049" y="115729"/>
                    <a:pt x="97631" y="54769"/>
                    <a:pt x="188119" y="54769"/>
                  </a:cubicBezTo>
                  <a:cubicBezTo>
                    <a:pt x="310991" y="54769"/>
                    <a:pt x="411004" y="154781"/>
                    <a:pt x="411004" y="277654"/>
                  </a:cubicBezTo>
                  <a:cubicBezTo>
                    <a:pt x="411004" y="373856"/>
                    <a:pt x="355759" y="457676"/>
                    <a:pt x="274796" y="497681"/>
                  </a:cubicBezTo>
                  <a:lnTo>
                    <a:pt x="274796" y="497681"/>
                  </a:lnTo>
                  <a:cubicBezTo>
                    <a:pt x="378619" y="460534"/>
                    <a:pt x="452914" y="360521"/>
                    <a:pt x="452914" y="243364"/>
                  </a:cubicBezTo>
                  <a:cubicBezTo>
                    <a:pt x="453866" y="216694"/>
                    <a:pt x="450056" y="191929"/>
                    <a:pt x="441484" y="164306"/>
                  </a:cubicBezTo>
                  <a:close/>
                </a:path>
              </a:pathLst>
            </a:custGeom>
            <a:solidFill>
              <a:srgbClr val="E4032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" name="자유형: 도형 120">
              <a:extLst>
                <a:ext uri="{FF2B5EF4-FFF2-40B4-BE49-F238E27FC236}">
                  <a16:creationId xmlns:a16="http://schemas.microsoft.com/office/drawing/2014/main" id="{19E80F58-8D10-4D4E-84B0-086516F796D8}"/>
                </a:ext>
              </a:extLst>
            </p:cNvPr>
            <p:cNvSpPr/>
            <p:nvPr/>
          </p:nvSpPr>
          <p:spPr>
            <a:xfrm>
              <a:off x="4843938" y="3247549"/>
              <a:ext cx="123825" cy="133350"/>
            </a:xfrm>
            <a:custGeom>
              <a:avLst/>
              <a:gdLst>
                <a:gd name="connsiteX0" fmla="*/ 55721 w 123825"/>
                <a:gd name="connsiteY0" fmla="*/ 84296 h 133350"/>
                <a:gd name="connsiteX1" fmla="*/ 55721 w 123825"/>
                <a:gd name="connsiteY1" fmla="*/ 66199 h 133350"/>
                <a:gd name="connsiteX2" fmla="*/ 7144 w 123825"/>
                <a:gd name="connsiteY2" fmla="*/ 66199 h 133350"/>
                <a:gd name="connsiteX3" fmla="*/ 7144 w 123825"/>
                <a:gd name="connsiteY3" fmla="*/ 52864 h 133350"/>
                <a:gd name="connsiteX4" fmla="*/ 118586 w 123825"/>
                <a:gd name="connsiteY4" fmla="*/ 52864 h 133350"/>
                <a:gd name="connsiteX5" fmla="*/ 118586 w 123825"/>
                <a:gd name="connsiteY5" fmla="*/ 66199 h 133350"/>
                <a:gd name="connsiteX6" fmla="*/ 70009 w 123825"/>
                <a:gd name="connsiteY6" fmla="*/ 66199 h 133350"/>
                <a:gd name="connsiteX7" fmla="*/ 70009 w 123825"/>
                <a:gd name="connsiteY7" fmla="*/ 84296 h 133350"/>
                <a:gd name="connsiteX8" fmla="*/ 109061 w 123825"/>
                <a:gd name="connsiteY8" fmla="*/ 84296 h 133350"/>
                <a:gd name="connsiteX9" fmla="*/ 109061 w 123825"/>
                <a:gd name="connsiteY9" fmla="*/ 126206 h 133350"/>
                <a:gd name="connsiteX10" fmla="*/ 93821 w 123825"/>
                <a:gd name="connsiteY10" fmla="*/ 126206 h 133350"/>
                <a:gd name="connsiteX11" fmla="*/ 93821 w 123825"/>
                <a:gd name="connsiteY11" fmla="*/ 96679 h 133350"/>
                <a:gd name="connsiteX12" fmla="*/ 13811 w 123825"/>
                <a:gd name="connsiteY12" fmla="*/ 96679 h 133350"/>
                <a:gd name="connsiteX13" fmla="*/ 13811 w 123825"/>
                <a:gd name="connsiteY13" fmla="*/ 83344 h 133350"/>
                <a:gd name="connsiteX14" fmla="*/ 55721 w 123825"/>
                <a:gd name="connsiteY14" fmla="*/ 83344 h 133350"/>
                <a:gd name="connsiteX15" fmla="*/ 110014 w 123825"/>
                <a:gd name="connsiteY15" fmla="*/ 7144 h 133350"/>
                <a:gd name="connsiteX16" fmla="*/ 110014 w 123825"/>
                <a:gd name="connsiteY16" fmla="*/ 43339 h 133350"/>
                <a:gd name="connsiteX17" fmla="*/ 94774 w 123825"/>
                <a:gd name="connsiteY17" fmla="*/ 43339 h 133350"/>
                <a:gd name="connsiteX18" fmla="*/ 94774 w 123825"/>
                <a:gd name="connsiteY18" fmla="*/ 20479 h 133350"/>
                <a:gd name="connsiteX19" fmla="*/ 16669 w 123825"/>
                <a:gd name="connsiteY19" fmla="*/ 20479 h 133350"/>
                <a:gd name="connsiteX20" fmla="*/ 16669 w 123825"/>
                <a:gd name="connsiteY20" fmla="*/ 7144 h 133350"/>
                <a:gd name="connsiteX21" fmla="*/ 110014 w 123825"/>
                <a:gd name="connsiteY21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23825" h="133350">
                  <a:moveTo>
                    <a:pt x="55721" y="84296"/>
                  </a:moveTo>
                  <a:lnTo>
                    <a:pt x="55721" y="66199"/>
                  </a:lnTo>
                  <a:lnTo>
                    <a:pt x="7144" y="66199"/>
                  </a:lnTo>
                  <a:lnTo>
                    <a:pt x="7144" y="52864"/>
                  </a:lnTo>
                  <a:lnTo>
                    <a:pt x="118586" y="52864"/>
                  </a:lnTo>
                  <a:lnTo>
                    <a:pt x="118586" y="66199"/>
                  </a:lnTo>
                  <a:lnTo>
                    <a:pt x="70009" y="66199"/>
                  </a:lnTo>
                  <a:lnTo>
                    <a:pt x="70009" y="84296"/>
                  </a:lnTo>
                  <a:lnTo>
                    <a:pt x="109061" y="84296"/>
                  </a:lnTo>
                  <a:lnTo>
                    <a:pt x="109061" y="126206"/>
                  </a:lnTo>
                  <a:lnTo>
                    <a:pt x="93821" y="126206"/>
                  </a:lnTo>
                  <a:lnTo>
                    <a:pt x="93821" y="96679"/>
                  </a:lnTo>
                  <a:lnTo>
                    <a:pt x="13811" y="96679"/>
                  </a:lnTo>
                  <a:lnTo>
                    <a:pt x="13811" y="83344"/>
                  </a:lnTo>
                  <a:lnTo>
                    <a:pt x="55721" y="83344"/>
                  </a:lnTo>
                  <a:close/>
                  <a:moveTo>
                    <a:pt x="110014" y="7144"/>
                  </a:moveTo>
                  <a:lnTo>
                    <a:pt x="110014" y="43339"/>
                  </a:lnTo>
                  <a:lnTo>
                    <a:pt x="94774" y="43339"/>
                  </a:lnTo>
                  <a:lnTo>
                    <a:pt x="94774" y="20479"/>
                  </a:lnTo>
                  <a:lnTo>
                    <a:pt x="16669" y="20479"/>
                  </a:lnTo>
                  <a:lnTo>
                    <a:pt x="16669" y="7144"/>
                  </a:lnTo>
                  <a:lnTo>
                    <a:pt x="11001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" name="자유형: 도형 121">
              <a:extLst>
                <a:ext uri="{FF2B5EF4-FFF2-40B4-BE49-F238E27FC236}">
                  <a16:creationId xmlns:a16="http://schemas.microsoft.com/office/drawing/2014/main" id="{12CEDA50-D658-449D-9408-368278473540}"/>
                </a:ext>
              </a:extLst>
            </p:cNvPr>
            <p:cNvSpPr/>
            <p:nvPr/>
          </p:nvSpPr>
          <p:spPr>
            <a:xfrm>
              <a:off x="4976336" y="3244691"/>
              <a:ext cx="114300" cy="123825"/>
            </a:xfrm>
            <a:custGeom>
              <a:avLst/>
              <a:gdLst>
                <a:gd name="connsiteX0" fmla="*/ 7144 w 114300"/>
                <a:gd name="connsiteY0" fmla="*/ 73819 h 123825"/>
                <a:gd name="connsiteX1" fmla="*/ 7144 w 114300"/>
                <a:gd name="connsiteY1" fmla="*/ 11906 h 123825"/>
                <a:gd name="connsiteX2" fmla="*/ 70009 w 114300"/>
                <a:gd name="connsiteY2" fmla="*/ 11906 h 123825"/>
                <a:gd name="connsiteX3" fmla="*/ 70009 w 114300"/>
                <a:gd name="connsiteY3" fmla="*/ 73819 h 123825"/>
                <a:gd name="connsiteX4" fmla="*/ 7144 w 114300"/>
                <a:gd name="connsiteY4" fmla="*/ 73819 h 123825"/>
                <a:gd name="connsiteX5" fmla="*/ 10954 w 114300"/>
                <a:gd name="connsiteY5" fmla="*/ 126206 h 123825"/>
                <a:gd name="connsiteX6" fmla="*/ 10954 w 114300"/>
                <a:gd name="connsiteY6" fmla="*/ 85249 h 123825"/>
                <a:gd name="connsiteX7" fmla="*/ 26194 w 114300"/>
                <a:gd name="connsiteY7" fmla="*/ 85249 h 123825"/>
                <a:gd name="connsiteX8" fmla="*/ 26194 w 114300"/>
                <a:gd name="connsiteY8" fmla="*/ 112871 h 123825"/>
                <a:gd name="connsiteX9" fmla="*/ 110966 w 114300"/>
                <a:gd name="connsiteY9" fmla="*/ 112871 h 123825"/>
                <a:gd name="connsiteX10" fmla="*/ 110966 w 114300"/>
                <a:gd name="connsiteY10" fmla="*/ 126206 h 123825"/>
                <a:gd name="connsiteX11" fmla="*/ 10954 w 114300"/>
                <a:gd name="connsiteY11" fmla="*/ 126206 h 123825"/>
                <a:gd name="connsiteX12" fmla="*/ 54769 w 114300"/>
                <a:gd name="connsiteY12" fmla="*/ 24289 h 123825"/>
                <a:gd name="connsiteX13" fmla="*/ 22384 w 114300"/>
                <a:gd name="connsiteY13" fmla="*/ 24289 h 123825"/>
                <a:gd name="connsiteX14" fmla="*/ 22384 w 114300"/>
                <a:gd name="connsiteY14" fmla="*/ 60484 h 123825"/>
                <a:gd name="connsiteX15" fmla="*/ 54769 w 114300"/>
                <a:gd name="connsiteY15" fmla="*/ 60484 h 123825"/>
                <a:gd name="connsiteX16" fmla="*/ 54769 w 114300"/>
                <a:gd name="connsiteY16" fmla="*/ 24289 h 123825"/>
                <a:gd name="connsiteX17" fmla="*/ 93821 w 114300"/>
                <a:gd name="connsiteY17" fmla="*/ 85249 h 123825"/>
                <a:gd name="connsiteX18" fmla="*/ 93821 w 114300"/>
                <a:gd name="connsiteY18" fmla="*/ 7144 h 123825"/>
                <a:gd name="connsiteX19" fmla="*/ 109061 w 114300"/>
                <a:gd name="connsiteY19" fmla="*/ 7144 h 123825"/>
                <a:gd name="connsiteX20" fmla="*/ 109061 w 114300"/>
                <a:gd name="connsiteY20" fmla="*/ 85249 h 123825"/>
                <a:gd name="connsiteX21" fmla="*/ 93821 w 114300"/>
                <a:gd name="connsiteY21" fmla="*/ 85249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4300" h="123825">
                  <a:moveTo>
                    <a:pt x="7144" y="73819"/>
                  </a:moveTo>
                  <a:lnTo>
                    <a:pt x="7144" y="11906"/>
                  </a:lnTo>
                  <a:lnTo>
                    <a:pt x="70009" y="11906"/>
                  </a:lnTo>
                  <a:lnTo>
                    <a:pt x="70009" y="73819"/>
                  </a:lnTo>
                  <a:lnTo>
                    <a:pt x="7144" y="73819"/>
                  </a:lnTo>
                  <a:close/>
                  <a:moveTo>
                    <a:pt x="10954" y="126206"/>
                  </a:moveTo>
                  <a:lnTo>
                    <a:pt x="10954" y="85249"/>
                  </a:lnTo>
                  <a:lnTo>
                    <a:pt x="26194" y="85249"/>
                  </a:lnTo>
                  <a:lnTo>
                    <a:pt x="26194" y="112871"/>
                  </a:lnTo>
                  <a:lnTo>
                    <a:pt x="110966" y="112871"/>
                  </a:lnTo>
                  <a:lnTo>
                    <a:pt x="110966" y="126206"/>
                  </a:lnTo>
                  <a:lnTo>
                    <a:pt x="10954" y="126206"/>
                  </a:lnTo>
                  <a:close/>
                  <a:moveTo>
                    <a:pt x="54769" y="24289"/>
                  </a:moveTo>
                  <a:lnTo>
                    <a:pt x="22384" y="24289"/>
                  </a:lnTo>
                  <a:lnTo>
                    <a:pt x="22384" y="60484"/>
                  </a:lnTo>
                  <a:lnTo>
                    <a:pt x="54769" y="60484"/>
                  </a:lnTo>
                  <a:lnTo>
                    <a:pt x="54769" y="24289"/>
                  </a:lnTo>
                  <a:close/>
                  <a:moveTo>
                    <a:pt x="93821" y="85249"/>
                  </a:moveTo>
                  <a:lnTo>
                    <a:pt x="93821" y="7144"/>
                  </a:lnTo>
                  <a:lnTo>
                    <a:pt x="109061" y="7144"/>
                  </a:lnTo>
                  <a:lnTo>
                    <a:pt x="109061" y="85249"/>
                  </a:lnTo>
                  <a:lnTo>
                    <a:pt x="93821" y="852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" name="자유형: 도형 122">
              <a:extLst>
                <a:ext uri="{FF2B5EF4-FFF2-40B4-BE49-F238E27FC236}">
                  <a16:creationId xmlns:a16="http://schemas.microsoft.com/office/drawing/2014/main" id="{9F15A1B3-7EA5-43D8-9ED9-0C6C1C38F448}"/>
                </a:ext>
              </a:extLst>
            </p:cNvPr>
            <p:cNvSpPr/>
            <p:nvPr/>
          </p:nvSpPr>
          <p:spPr>
            <a:xfrm>
              <a:off x="5098256" y="3245644"/>
              <a:ext cx="114300" cy="133350"/>
            </a:xfrm>
            <a:custGeom>
              <a:avLst/>
              <a:gdLst>
                <a:gd name="connsiteX0" fmla="*/ 88106 w 114300"/>
                <a:gd name="connsiteY0" fmla="*/ 74771 h 133350"/>
                <a:gd name="connsiteX1" fmla="*/ 55721 w 114300"/>
                <a:gd name="connsiteY1" fmla="*/ 74771 h 133350"/>
                <a:gd name="connsiteX2" fmla="*/ 55721 w 114300"/>
                <a:gd name="connsiteY2" fmla="*/ 95726 h 133350"/>
                <a:gd name="connsiteX3" fmla="*/ 40481 w 114300"/>
                <a:gd name="connsiteY3" fmla="*/ 95726 h 133350"/>
                <a:gd name="connsiteX4" fmla="*/ 40481 w 114300"/>
                <a:gd name="connsiteY4" fmla="*/ 74771 h 133350"/>
                <a:gd name="connsiteX5" fmla="*/ 7144 w 114300"/>
                <a:gd name="connsiteY5" fmla="*/ 74771 h 133350"/>
                <a:gd name="connsiteX6" fmla="*/ 7144 w 114300"/>
                <a:gd name="connsiteY6" fmla="*/ 61436 h 133350"/>
                <a:gd name="connsiteX7" fmla="*/ 88106 w 114300"/>
                <a:gd name="connsiteY7" fmla="*/ 61436 h 133350"/>
                <a:gd name="connsiteX8" fmla="*/ 88106 w 114300"/>
                <a:gd name="connsiteY8" fmla="*/ 74771 h 133350"/>
                <a:gd name="connsiteX9" fmla="*/ 62389 w 114300"/>
                <a:gd name="connsiteY9" fmla="*/ 52864 h 133350"/>
                <a:gd name="connsiteX10" fmla="*/ 62389 w 114300"/>
                <a:gd name="connsiteY10" fmla="*/ 22384 h 133350"/>
                <a:gd name="connsiteX11" fmla="*/ 13811 w 114300"/>
                <a:gd name="connsiteY11" fmla="*/ 22384 h 133350"/>
                <a:gd name="connsiteX12" fmla="*/ 13811 w 114300"/>
                <a:gd name="connsiteY12" fmla="*/ 9049 h 133350"/>
                <a:gd name="connsiteX13" fmla="*/ 77629 w 114300"/>
                <a:gd name="connsiteY13" fmla="*/ 9049 h 133350"/>
                <a:gd name="connsiteX14" fmla="*/ 77629 w 114300"/>
                <a:gd name="connsiteY14" fmla="*/ 52864 h 133350"/>
                <a:gd name="connsiteX15" fmla="*/ 62389 w 114300"/>
                <a:gd name="connsiteY15" fmla="*/ 52864 h 133350"/>
                <a:gd name="connsiteX16" fmla="*/ 15716 w 114300"/>
                <a:gd name="connsiteY16" fmla="*/ 126206 h 133350"/>
                <a:gd name="connsiteX17" fmla="*/ 15716 w 114300"/>
                <a:gd name="connsiteY17" fmla="*/ 86201 h 133350"/>
                <a:gd name="connsiteX18" fmla="*/ 30956 w 114300"/>
                <a:gd name="connsiteY18" fmla="*/ 86201 h 133350"/>
                <a:gd name="connsiteX19" fmla="*/ 30956 w 114300"/>
                <a:gd name="connsiteY19" fmla="*/ 112871 h 133350"/>
                <a:gd name="connsiteX20" fmla="*/ 114776 w 114300"/>
                <a:gd name="connsiteY20" fmla="*/ 112871 h 133350"/>
                <a:gd name="connsiteX21" fmla="*/ 114776 w 114300"/>
                <a:gd name="connsiteY21" fmla="*/ 126206 h 133350"/>
                <a:gd name="connsiteX22" fmla="*/ 15716 w 114300"/>
                <a:gd name="connsiteY22" fmla="*/ 126206 h 133350"/>
                <a:gd name="connsiteX23" fmla="*/ 97631 w 114300"/>
                <a:gd name="connsiteY23" fmla="*/ 7144 h 133350"/>
                <a:gd name="connsiteX24" fmla="*/ 112871 w 114300"/>
                <a:gd name="connsiteY24" fmla="*/ 7144 h 133350"/>
                <a:gd name="connsiteX25" fmla="*/ 112871 w 114300"/>
                <a:gd name="connsiteY25" fmla="*/ 97631 h 133350"/>
                <a:gd name="connsiteX26" fmla="*/ 97631 w 114300"/>
                <a:gd name="connsiteY26" fmla="*/ 97631 h 133350"/>
                <a:gd name="connsiteX27" fmla="*/ 97631 w 114300"/>
                <a:gd name="connsiteY27" fmla="*/ 49054 h 133350"/>
                <a:gd name="connsiteX28" fmla="*/ 84296 w 114300"/>
                <a:gd name="connsiteY28" fmla="*/ 49054 h 133350"/>
                <a:gd name="connsiteX29" fmla="*/ 84296 w 114300"/>
                <a:gd name="connsiteY29" fmla="*/ 35719 h 133350"/>
                <a:gd name="connsiteX30" fmla="*/ 97631 w 114300"/>
                <a:gd name="connsiteY30" fmla="*/ 35719 h 133350"/>
                <a:gd name="connsiteX31" fmla="*/ 97631 w 114300"/>
                <a:gd name="connsiteY31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14300" h="133350">
                  <a:moveTo>
                    <a:pt x="88106" y="74771"/>
                  </a:moveTo>
                  <a:lnTo>
                    <a:pt x="55721" y="74771"/>
                  </a:lnTo>
                  <a:lnTo>
                    <a:pt x="55721" y="95726"/>
                  </a:lnTo>
                  <a:lnTo>
                    <a:pt x="40481" y="95726"/>
                  </a:lnTo>
                  <a:lnTo>
                    <a:pt x="40481" y="74771"/>
                  </a:lnTo>
                  <a:lnTo>
                    <a:pt x="7144" y="74771"/>
                  </a:lnTo>
                  <a:lnTo>
                    <a:pt x="7144" y="61436"/>
                  </a:lnTo>
                  <a:lnTo>
                    <a:pt x="88106" y="61436"/>
                  </a:lnTo>
                  <a:lnTo>
                    <a:pt x="88106" y="74771"/>
                  </a:lnTo>
                  <a:close/>
                  <a:moveTo>
                    <a:pt x="62389" y="52864"/>
                  </a:moveTo>
                  <a:lnTo>
                    <a:pt x="62389" y="22384"/>
                  </a:lnTo>
                  <a:lnTo>
                    <a:pt x="13811" y="22384"/>
                  </a:lnTo>
                  <a:lnTo>
                    <a:pt x="13811" y="9049"/>
                  </a:lnTo>
                  <a:lnTo>
                    <a:pt x="77629" y="9049"/>
                  </a:lnTo>
                  <a:lnTo>
                    <a:pt x="77629" y="52864"/>
                  </a:lnTo>
                  <a:lnTo>
                    <a:pt x="62389" y="52864"/>
                  </a:lnTo>
                  <a:close/>
                  <a:moveTo>
                    <a:pt x="15716" y="126206"/>
                  </a:moveTo>
                  <a:lnTo>
                    <a:pt x="15716" y="86201"/>
                  </a:lnTo>
                  <a:lnTo>
                    <a:pt x="30956" y="86201"/>
                  </a:lnTo>
                  <a:lnTo>
                    <a:pt x="30956" y="112871"/>
                  </a:lnTo>
                  <a:lnTo>
                    <a:pt x="114776" y="112871"/>
                  </a:lnTo>
                  <a:lnTo>
                    <a:pt x="114776" y="126206"/>
                  </a:lnTo>
                  <a:lnTo>
                    <a:pt x="15716" y="126206"/>
                  </a:lnTo>
                  <a:close/>
                  <a:moveTo>
                    <a:pt x="97631" y="7144"/>
                  </a:moveTo>
                  <a:lnTo>
                    <a:pt x="112871" y="7144"/>
                  </a:lnTo>
                  <a:lnTo>
                    <a:pt x="112871" y="97631"/>
                  </a:lnTo>
                  <a:lnTo>
                    <a:pt x="97631" y="97631"/>
                  </a:lnTo>
                  <a:lnTo>
                    <a:pt x="97631" y="49054"/>
                  </a:lnTo>
                  <a:lnTo>
                    <a:pt x="84296" y="49054"/>
                  </a:lnTo>
                  <a:lnTo>
                    <a:pt x="84296" y="35719"/>
                  </a:lnTo>
                  <a:lnTo>
                    <a:pt x="97631" y="35719"/>
                  </a:lnTo>
                  <a:lnTo>
                    <a:pt x="97631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" name="자유형: 도형 123">
              <a:extLst>
                <a:ext uri="{FF2B5EF4-FFF2-40B4-BE49-F238E27FC236}">
                  <a16:creationId xmlns:a16="http://schemas.microsoft.com/office/drawing/2014/main" id="{C9033808-873A-4245-92B2-961B092BAFC2}"/>
                </a:ext>
              </a:extLst>
            </p:cNvPr>
            <p:cNvSpPr/>
            <p:nvPr/>
          </p:nvSpPr>
          <p:spPr>
            <a:xfrm>
              <a:off x="5225891" y="3245644"/>
              <a:ext cx="114300" cy="133350"/>
            </a:xfrm>
            <a:custGeom>
              <a:avLst/>
              <a:gdLst>
                <a:gd name="connsiteX0" fmla="*/ 75724 w 114300"/>
                <a:gd name="connsiteY0" fmla="*/ 39529 h 133350"/>
                <a:gd name="connsiteX1" fmla="*/ 72866 w 114300"/>
                <a:gd name="connsiteY1" fmla="*/ 51911 h 133350"/>
                <a:gd name="connsiteX2" fmla="*/ 65246 w 114300"/>
                <a:gd name="connsiteY2" fmla="*/ 62389 h 133350"/>
                <a:gd name="connsiteX3" fmla="*/ 54769 w 114300"/>
                <a:gd name="connsiteY3" fmla="*/ 69056 h 133350"/>
                <a:gd name="connsiteX4" fmla="*/ 41434 w 114300"/>
                <a:gd name="connsiteY4" fmla="*/ 71914 h 133350"/>
                <a:gd name="connsiteX5" fmla="*/ 28099 w 114300"/>
                <a:gd name="connsiteY5" fmla="*/ 69056 h 133350"/>
                <a:gd name="connsiteX6" fmla="*/ 17621 w 114300"/>
                <a:gd name="connsiteY6" fmla="*/ 62389 h 133350"/>
                <a:gd name="connsiteX7" fmla="*/ 10001 w 114300"/>
                <a:gd name="connsiteY7" fmla="*/ 51911 h 133350"/>
                <a:gd name="connsiteX8" fmla="*/ 7144 w 114300"/>
                <a:gd name="connsiteY8" fmla="*/ 39529 h 133350"/>
                <a:gd name="connsiteX9" fmla="*/ 10001 w 114300"/>
                <a:gd name="connsiteY9" fmla="*/ 27146 h 133350"/>
                <a:gd name="connsiteX10" fmla="*/ 17621 w 114300"/>
                <a:gd name="connsiteY10" fmla="*/ 16669 h 133350"/>
                <a:gd name="connsiteX11" fmla="*/ 28099 w 114300"/>
                <a:gd name="connsiteY11" fmla="*/ 10001 h 133350"/>
                <a:gd name="connsiteX12" fmla="*/ 41434 w 114300"/>
                <a:gd name="connsiteY12" fmla="*/ 7144 h 133350"/>
                <a:gd name="connsiteX13" fmla="*/ 54769 w 114300"/>
                <a:gd name="connsiteY13" fmla="*/ 10001 h 133350"/>
                <a:gd name="connsiteX14" fmla="*/ 65246 w 114300"/>
                <a:gd name="connsiteY14" fmla="*/ 16669 h 133350"/>
                <a:gd name="connsiteX15" fmla="*/ 72866 w 114300"/>
                <a:gd name="connsiteY15" fmla="*/ 27146 h 133350"/>
                <a:gd name="connsiteX16" fmla="*/ 75724 w 114300"/>
                <a:gd name="connsiteY16" fmla="*/ 39529 h 133350"/>
                <a:gd name="connsiteX17" fmla="*/ 16669 w 114300"/>
                <a:gd name="connsiteY17" fmla="*/ 82391 h 133350"/>
                <a:gd name="connsiteX18" fmla="*/ 113824 w 114300"/>
                <a:gd name="connsiteY18" fmla="*/ 82391 h 133350"/>
                <a:gd name="connsiteX19" fmla="*/ 113824 w 114300"/>
                <a:gd name="connsiteY19" fmla="*/ 127159 h 133350"/>
                <a:gd name="connsiteX20" fmla="*/ 98584 w 114300"/>
                <a:gd name="connsiteY20" fmla="*/ 127159 h 133350"/>
                <a:gd name="connsiteX21" fmla="*/ 98584 w 114300"/>
                <a:gd name="connsiteY21" fmla="*/ 95726 h 133350"/>
                <a:gd name="connsiteX22" fmla="*/ 16669 w 114300"/>
                <a:gd name="connsiteY22" fmla="*/ 95726 h 133350"/>
                <a:gd name="connsiteX23" fmla="*/ 16669 w 114300"/>
                <a:gd name="connsiteY23" fmla="*/ 82391 h 133350"/>
                <a:gd name="connsiteX24" fmla="*/ 60484 w 114300"/>
                <a:gd name="connsiteY24" fmla="*/ 39529 h 133350"/>
                <a:gd name="connsiteX25" fmla="*/ 58579 w 114300"/>
                <a:gd name="connsiteY25" fmla="*/ 31909 h 133350"/>
                <a:gd name="connsiteX26" fmla="*/ 54769 w 114300"/>
                <a:gd name="connsiteY26" fmla="*/ 26194 h 133350"/>
                <a:gd name="connsiteX27" fmla="*/ 49054 w 114300"/>
                <a:gd name="connsiteY27" fmla="*/ 22384 h 133350"/>
                <a:gd name="connsiteX28" fmla="*/ 41434 w 114300"/>
                <a:gd name="connsiteY28" fmla="*/ 20479 h 133350"/>
                <a:gd name="connsiteX29" fmla="*/ 33814 w 114300"/>
                <a:gd name="connsiteY29" fmla="*/ 22384 h 133350"/>
                <a:gd name="connsiteX30" fmla="*/ 28099 w 114300"/>
                <a:gd name="connsiteY30" fmla="*/ 26194 h 133350"/>
                <a:gd name="connsiteX31" fmla="*/ 24289 w 114300"/>
                <a:gd name="connsiteY31" fmla="*/ 31909 h 133350"/>
                <a:gd name="connsiteX32" fmla="*/ 22384 w 114300"/>
                <a:gd name="connsiteY32" fmla="*/ 39529 h 133350"/>
                <a:gd name="connsiteX33" fmla="*/ 24289 w 114300"/>
                <a:gd name="connsiteY33" fmla="*/ 47149 h 133350"/>
                <a:gd name="connsiteX34" fmla="*/ 28099 w 114300"/>
                <a:gd name="connsiteY34" fmla="*/ 52864 h 133350"/>
                <a:gd name="connsiteX35" fmla="*/ 33814 w 114300"/>
                <a:gd name="connsiteY35" fmla="*/ 56674 h 133350"/>
                <a:gd name="connsiteX36" fmla="*/ 41434 w 114300"/>
                <a:gd name="connsiteY36" fmla="*/ 58579 h 133350"/>
                <a:gd name="connsiteX37" fmla="*/ 49054 w 114300"/>
                <a:gd name="connsiteY37" fmla="*/ 56674 h 133350"/>
                <a:gd name="connsiteX38" fmla="*/ 54769 w 114300"/>
                <a:gd name="connsiteY38" fmla="*/ 52864 h 133350"/>
                <a:gd name="connsiteX39" fmla="*/ 58579 w 114300"/>
                <a:gd name="connsiteY39" fmla="*/ 47149 h 133350"/>
                <a:gd name="connsiteX40" fmla="*/ 60484 w 114300"/>
                <a:gd name="connsiteY40" fmla="*/ 39529 h 133350"/>
                <a:gd name="connsiteX41" fmla="*/ 98584 w 114300"/>
                <a:gd name="connsiteY41" fmla="*/ 7144 h 133350"/>
                <a:gd name="connsiteX42" fmla="*/ 113824 w 114300"/>
                <a:gd name="connsiteY42" fmla="*/ 7144 h 133350"/>
                <a:gd name="connsiteX43" fmla="*/ 113824 w 114300"/>
                <a:gd name="connsiteY43" fmla="*/ 75724 h 133350"/>
                <a:gd name="connsiteX44" fmla="*/ 98584 w 114300"/>
                <a:gd name="connsiteY44" fmla="*/ 75724 h 133350"/>
                <a:gd name="connsiteX45" fmla="*/ 98584 w 114300"/>
                <a:gd name="connsiteY45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14300" h="133350">
                  <a:moveTo>
                    <a:pt x="75724" y="39529"/>
                  </a:moveTo>
                  <a:cubicBezTo>
                    <a:pt x="75724" y="44291"/>
                    <a:pt x="74771" y="48101"/>
                    <a:pt x="72866" y="51911"/>
                  </a:cubicBezTo>
                  <a:cubicBezTo>
                    <a:pt x="70961" y="55721"/>
                    <a:pt x="69056" y="59531"/>
                    <a:pt x="65246" y="62389"/>
                  </a:cubicBezTo>
                  <a:cubicBezTo>
                    <a:pt x="62389" y="65246"/>
                    <a:pt x="58579" y="67151"/>
                    <a:pt x="54769" y="69056"/>
                  </a:cubicBezTo>
                  <a:cubicBezTo>
                    <a:pt x="50959" y="70961"/>
                    <a:pt x="46196" y="71914"/>
                    <a:pt x="41434" y="71914"/>
                  </a:cubicBezTo>
                  <a:cubicBezTo>
                    <a:pt x="36671" y="71914"/>
                    <a:pt x="32861" y="70961"/>
                    <a:pt x="28099" y="69056"/>
                  </a:cubicBezTo>
                  <a:cubicBezTo>
                    <a:pt x="24289" y="67151"/>
                    <a:pt x="20479" y="65246"/>
                    <a:pt x="17621" y="62389"/>
                  </a:cubicBezTo>
                  <a:cubicBezTo>
                    <a:pt x="14764" y="59531"/>
                    <a:pt x="11906" y="56674"/>
                    <a:pt x="10001" y="51911"/>
                  </a:cubicBezTo>
                  <a:cubicBezTo>
                    <a:pt x="8096" y="48101"/>
                    <a:pt x="7144" y="44291"/>
                    <a:pt x="7144" y="39529"/>
                  </a:cubicBezTo>
                  <a:cubicBezTo>
                    <a:pt x="7144" y="34766"/>
                    <a:pt x="8096" y="30956"/>
                    <a:pt x="10001" y="27146"/>
                  </a:cubicBezTo>
                  <a:cubicBezTo>
                    <a:pt x="11906" y="23336"/>
                    <a:pt x="13811" y="19526"/>
                    <a:pt x="17621" y="16669"/>
                  </a:cubicBezTo>
                  <a:cubicBezTo>
                    <a:pt x="20479" y="13811"/>
                    <a:pt x="24289" y="11906"/>
                    <a:pt x="28099" y="10001"/>
                  </a:cubicBezTo>
                  <a:cubicBezTo>
                    <a:pt x="31909" y="8096"/>
                    <a:pt x="36671" y="7144"/>
                    <a:pt x="41434" y="7144"/>
                  </a:cubicBezTo>
                  <a:cubicBezTo>
                    <a:pt x="46196" y="7144"/>
                    <a:pt x="50006" y="8096"/>
                    <a:pt x="54769" y="10001"/>
                  </a:cubicBezTo>
                  <a:cubicBezTo>
                    <a:pt x="58579" y="11906"/>
                    <a:pt x="62389" y="13811"/>
                    <a:pt x="65246" y="16669"/>
                  </a:cubicBezTo>
                  <a:cubicBezTo>
                    <a:pt x="68104" y="19526"/>
                    <a:pt x="70961" y="22384"/>
                    <a:pt x="72866" y="27146"/>
                  </a:cubicBezTo>
                  <a:cubicBezTo>
                    <a:pt x="74771" y="30956"/>
                    <a:pt x="75724" y="34766"/>
                    <a:pt x="75724" y="39529"/>
                  </a:cubicBezTo>
                  <a:close/>
                  <a:moveTo>
                    <a:pt x="16669" y="82391"/>
                  </a:moveTo>
                  <a:lnTo>
                    <a:pt x="113824" y="82391"/>
                  </a:lnTo>
                  <a:lnTo>
                    <a:pt x="113824" y="127159"/>
                  </a:lnTo>
                  <a:lnTo>
                    <a:pt x="98584" y="127159"/>
                  </a:lnTo>
                  <a:lnTo>
                    <a:pt x="98584" y="95726"/>
                  </a:lnTo>
                  <a:lnTo>
                    <a:pt x="16669" y="95726"/>
                  </a:lnTo>
                  <a:lnTo>
                    <a:pt x="16669" y="82391"/>
                  </a:lnTo>
                  <a:close/>
                  <a:moveTo>
                    <a:pt x="60484" y="39529"/>
                  </a:moveTo>
                  <a:cubicBezTo>
                    <a:pt x="60484" y="36671"/>
                    <a:pt x="59531" y="34766"/>
                    <a:pt x="58579" y="31909"/>
                  </a:cubicBezTo>
                  <a:cubicBezTo>
                    <a:pt x="57626" y="30004"/>
                    <a:pt x="55721" y="27146"/>
                    <a:pt x="54769" y="26194"/>
                  </a:cubicBezTo>
                  <a:cubicBezTo>
                    <a:pt x="52864" y="24289"/>
                    <a:pt x="50959" y="23336"/>
                    <a:pt x="49054" y="22384"/>
                  </a:cubicBezTo>
                  <a:cubicBezTo>
                    <a:pt x="47149" y="21431"/>
                    <a:pt x="44291" y="20479"/>
                    <a:pt x="41434" y="20479"/>
                  </a:cubicBezTo>
                  <a:cubicBezTo>
                    <a:pt x="38576" y="20479"/>
                    <a:pt x="36671" y="21431"/>
                    <a:pt x="33814" y="22384"/>
                  </a:cubicBezTo>
                  <a:cubicBezTo>
                    <a:pt x="31909" y="23336"/>
                    <a:pt x="30004" y="25241"/>
                    <a:pt x="28099" y="26194"/>
                  </a:cubicBezTo>
                  <a:cubicBezTo>
                    <a:pt x="26194" y="28099"/>
                    <a:pt x="25241" y="30004"/>
                    <a:pt x="24289" y="31909"/>
                  </a:cubicBezTo>
                  <a:cubicBezTo>
                    <a:pt x="23336" y="33814"/>
                    <a:pt x="22384" y="36671"/>
                    <a:pt x="22384" y="39529"/>
                  </a:cubicBezTo>
                  <a:cubicBezTo>
                    <a:pt x="22384" y="42386"/>
                    <a:pt x="23336" y="44291"/>
                    <a:pt x="24289" y="47149"/>
                  </a:cubicBezTo>
                  <a:cubicBezTo>
                    <a:pt x="25241" y="49054"/>
                    <a:pt x="27146" y="50959"/>
                    <a:pt x="28099" y="52864"/>
                  </a:cubicBezTo>
                  <a:cubicBezTo>
                    <a:pt x="30004" y="54769"/>
                    <a:pt x="31909" y="55721"/>
                    <a:pt x="33814" y="56674"/>
                  </a:cubicBezTo>
                  <a:cubicBezTo>
                    <a:pt x="35719" y="57626"/>
                    <a:pt x="38576" y="58579"/>
                    <a:pt x="41434" y="58579"/>
                  </a:cubicBezTo>
                  <a:cubicBezTo>
                    <a:pt x="44291" y="58579"/>
                    <a:pt x="46196" y="57626"/>
                    <a:pt x="49054" y="56674"/>
                  </a:cubicBezTo>
                  <a:cubicBezTo>
                    <a:pt x="50959" y="55721"/>
                    <a:pt x="53816" y="53816"/>
                    <a:pt x="54769" y="52864"/>
                  </a:cubicBezTo>
                  <a:cubicBezTo>
                    <a:pt x="56674" y="50959"/>
                    <a:pt x="57626" y="49054"/>
                    <a:pt x="58579" y="47149"/>
                  </a:cubicBezTo>
                  <a:cubicBezTo>
                    <a:pt x="60484" y="44291"/>
                    <a:pt x="60484" y="42386"/>
                    <a:pt x="60484" y="39529"/>
                  </a:cubicBezTo>
                  <a:close/>
                  <a:moveTo>
                    <a:pt x="98584" y="7144"/>
                  </a:moveTo>
                  <a:lnTo>
                    <a:pt x="113824" y="7144"/>
                  </a:lnTo>
                  <a:lnTo>
                    <a:pt x="113824" y="75724"/>
                  </a:lnTo>
                  <a:lnTo>
                    <a:pt x="98584" y="75724"/>
                  </a:lnTo>
                  <a:lnTo>
                    <a:pt x="9858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" name="자유형: 도형 124">
              <a:extLst>
                <a:ext uri="{FF2B5EF4-FFF2-40B4-BE49-F238E27FC236}">
                  <a16:creationId xmlns:a16="http://schemas.microsoft.com/office/drawing/2014/main" id="{C4254504-B410-46EA-8462-A1C63F13777C}"/>
                </a:ext>
              </a:extLst>
            </p:cNvPr>
            <p:cNvSpPr/>
            <p:nvPr/>
          </p:nvSpPr>
          <p:spPr>
            <a:xfrm>
              <a:off x="5352573" y="3245644"/>
              <a:ext cx="114300" cy="133350"/>
            </a:xfrm>
            <a:custGeom>
              <a:avLst/>
              <a:gdLst>
                <a:gd name="connsiteX0" fmla="*/ 88106 w 114300"/>
                <a:gd name="connsiteY0" fmla="*/ 90964 h 133350"/>
                <a:gd name="connsiteX1" fmla="*/ 54769 w 114300"/>
                <a:gd name="connsiteY1" fmla="*/ 90964 h 133350"/>
                <a:gd name="connsiteX2" fmla="*/ 54769 w 114300"/>
                <a:gd name="connsiteY2" fmla="*/ 123349 h 133350"/>
                <a:gd name="connsiteX3" fmla="*/ 39529 w 114300"/>
                <a:gd name="connsiteY3" fmla="*/ 123349 h 133350"/>
                <a:gd name="connsiteX4" fmla="*/ 39529 w 114300"/>
                <a:gd name="connsiteY4" fmla="*/ 90964 h 133350"/>
                <a:gd name="connsiteX5" fmla="*/ 7144 w 114300"/>
                <a:gd name="connsiteY5" fmla="*/ 90964 h 133350"/>
                <a:gd name="connsiteX6" fmla="*/ 7144 w 114300"/>
                <a:gd name="connsiteY6" fmla="*/ 77629 h 133350"/>
                <a:gd name="connsiteX7" fmla="*/ 88106 w 114300"/>
                <a:gd name="connsiteY7" fmla="*/ 77629 h 133350"/>
                <a:gd name="connsiteX8" fmla="*/ 88106 w 114300"/>
                <a:gd name="connsiteY8" fmla="*/ 90964 h 133350"/>
                <a:gd name="connsiteX9" fmla="*/ 79534 w 114300"/>
                <a:gd name="connsiteY9" fmla="*/ 39529 h 133350"/>
                <a:gd name="connsiteX10" fmla="*/ 76676 w 114300"/>
                <a:gd name="connsiteY10" fmla="*/ 50959 h 133350"/>
                <a:gd name="connsiteX11" fmla="*/ 70009 w 114300"/>
                <a:gd name="connsiteY11" fmla="*/ 60484 h 133350"/>
                <a:gd name="connsiteX12" fmla="*/ 59531 w 114300"/>
                <a:gd name="connsiteY12" fmla="*/ 67151 h 133350"/>
                <a:gd name="connsiteX13" fmla="*/ 47149 w 114300"/>
                <a:gd name="connsiteY13" fmla="*/ 70009 h 133350"/>
                <a:gd name="connsiteX14" fmla="*/ 34766 w 114300"/>
                <a:gd name="connsiteY14" fmla="*/ 67151 h 133350"/>
                <a:gd name="connsiteX15" fmla="*/ 24289 w 114300"/>
                <a:gd name="connsiteY15" fmla="*/ 60484 h 133350"/>
                <a:gd name="connsiteX16" fmla="*/ 17621 w 114300"/>
                <a:gd name="connsiteY16" fmla="*/ 50959 h 133350"/>
                <a:gd name="connsiteX17" fmla="*/ 14764 w 114300"/>
                <a:gd name="connsiteY17" fmla="*/ 39529 h 133350"/>
                <a:gd name="connsiteX18" fmla="*/ 17621 w 114300"/>
                <a:gd name="connsiteY18" fmla="*/ 28099 h 133350"/>
                <a:gd name="connsiteX19" fmla="*/ 24289 w 114300"/>
                <a:gd name="connsiteY19" fmla="*/ 18574 h 133350"/>
                <a:gd name="connsiteX20" fmla="*/ 34766 w 114300"/>
                <a:gd name="connsiteY20" fmla="*/ 11906 h 133350"/>
                <a:gd name="connsiteX21" fmla="*/ 47149 w 114300"/>
                <a:gd name="connsiteY21" fmla="*/ 9049 h 133350"/>
                <a:gd name="connsiteX22" fmla="*/ 59531 w 114300"/>
                <a:gd name="connsiteY22" fmla="*/ 11906 h 133350"/>
                <a:gd name="connsiteX23" fmla="*/ 70009 w 114300"/>
                <a:gd name="connsiteY23" fmla="*/ 18574 h 133350"/>
                <a:gd name="connsiteX24" fmla="*/ 76676 w 114300"/>
                <a:gd name="connsiteY24" fmla="*/ 28099 h 133350"/>
                <a:gd name="connsiteX25" fmla="*/ 79534 w 114300"/>
                <a:gd name="connsiteY25" fmla="*/ 39529 h 133350"/>
                <a:gd name="connsiteX26" fmla="*/ 64294 w 114300"/>
                <a:gd name="connsiteY26" fmla="*/ 39529 h 133350"/>
                <a:gd name="connsiteX27" fmla="*/ 58579 w 114300"/>
                <a:gd name="connsiteY27" fmla="*/ 27146 h 133350"/>
                <a:gd name="connsiteX28" fmla="*/ 46196 w 114300"/>
                <a:gd name="connsiteY28" fmla="*/ 22384 h 133350"/>
                <a:gd name="connsiteX29" fmla="*/ 33814 w 114300"/>
                <a:gd name="connsiteY29" fmla="*/ 27146 h 133350"/>
                <a:gd name="connsiteX30" fmla="*/ 29051 w 114300"/>
                <a:gd name="connsiteY30" fmla="*/ 39529 h 133350"/>
                <a:gd name="connsiteX31" fmla="*/ 33814 w 114300"/>
                <a:gd name="connsiteY31" fmla="*/ 51911 h 133350"/>
                <a:gd name="connsiteX32" fmla="*/ 46196 w 114300"/>
                <a:gd name="connsiteY32" fmla="*/ 57626 h 133350"/>
                <a:gd name="connsiteX33" fmla="*/ 58579 w 114300"/>
                <a:gd name="connsiteY33" fmla="*/ 51911 h 133350"/>
                <a:gd name="connsiteX34" fmla="*/ 64294 w 114300"/>
                <a:gd name="connsiteY34" fmla="*/ 39529 h 133350"/>
                <a:gd name="connsiteX35" fmla="*/ 97631 w 114300"/>
                <a:gd name="connsiteY35" fmla="*/ 7144 h 133350"/>
                <a:gd name="connsiteX36" fmla="*/ 112871 w 114300"/>
                <a:gd name="connsiteY36" fmla="*/ 7144 h 133350"/>
                <a:gd name="connsiteX37" fmla="*/ 112871 w 114300"/>
                <a:gd name="connsiteY37" fmla="*/ 128111 h 133350"/>
                <a:gd name="connsiteX38" fmla="*/ 97631 w 114300"/>
                <a:gd name="connsiteY38" fmla="*/ 128111 h 133350"/>
                <a:gd name="connsiteX39" fmla="*/ 97631 w 114300"/>
                <a:gd name="connsiteY39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14300" h="133350">
                  <a:moveTo>
                    <a:pt x="88106" y="90964"/>
                  </a:moveTo>
                  <a:lnTo>
                    <a:pt x="54769" y="90964"/>
                  </a:lnTo>
                  <a:lnTo>
                    <a:pt x="54769" y="123349"/>
                  </a:lnTo>
                  <a:lnTo>
                    <a:pt x="39529" y="123349"/>
                  </a:lnTo>
                  <a:lnTo>
                    <a:pt x="39529" y="90964"/>
                  </a:lnTo>
                  <a:lnTo>
                    <a:pt x="7144" y="90964"/>
                  </a:lnTo>
                  <a:lnTo>
                    <a:pt x="7144" y="77629"/>
                  </a:lnTo>
                  <a:lnTo>
                    <a:pt x="88106" y="77629"/>
                  </a:lnTo>
                  <a:lnTo>
                    <a:pt x="88106" y="90964"/>
                  </a:lnTo>
                  <a:close/>
                  <a:moveTo>
                    <a:pt x="79534" y="39529"/>
                  </a:moveTo>
                  <a:cubicBezTo>
                    <a:pt x="79534" y="43339"/>
                    <a:pt x="78581" y="48101"/>
                    <a:pt x="76676" y="50959"/>
                  </a:cubicBezTo>
                  <a:cubicBezTo>
                    <a:pt x="74771" y="54769"/>
                    <a:pt x="72866" y="57626"/>
                    <a:pt x="70009" y="60484"/>
                  </a:cubicBezTo>
                  <a:cubicBezTo>
                    <a:pt x="67151" y="63341"/>
                    <a:pt x="63341" y="65246"/>
                    <a:pt x="59531" y="67151"/>
                  </a:cubicBezTo>
                  <a:cubicBezTo>
                    <a:pt x="55721" y="69056"/>
                    <a:pt x="50959" y="70009"/>
                    <a:pt x="47149" y="70009"/>
                  </a:cubicBezTo>
                  <a:cubicBezTo>
                    <a:pt x="43339" y="70009"/>
                    <a:pt x="38576" y="69056"/>
                    <a:pt x="34766" y="67151"/>
                  </a:cubicBezTo>
                  <a:cubicBezTo>
                    <a:pt x="30956" y="65246"/>
                    <a:pt x="27146" y="63341"/>
                    <a:pt x="24289" y="60484"/>
                  </a:cubicBezTo>
                  <a:cubicBezTo>
                    <a:pt x="21431" y="57626"/>
                    <a:pt x="18574" y="54769"/>
                    <a:pt x="17621" y="50959"/>
                  </a:cubicBezTo>
                  <a:cubicBezTo>
                    <a:pt x="15716" y="47149"/>
                    <a:pt x="14764" y="43339"/>
                    <a:pt x="14764" y="39529"/>
                  </a:cubicBezTo>
                  <a:cubicBezTo>
                    <a:pt x="14764" y="35719"/>
                    <a:pt x="15716" y="30956"/>
                    <a:pt x="17621" y="28099"/>
                  </a:cubicBezTo>
                  <a:cubicBezTo>
                    <a:pt x="19526" y="24289"/>
                    <a:pt x="21431" y="21431"/>
                    <a:pt x="24289" y="18574"/>
                  </a:cubicBezTo>
                  <a:cubicBezTo>
                    <a:pt x="27146" y="15716"/>
                    <a:pt x="30956" y="13811"/>
                    <a:pt x="34766" y="11906"/>
                  </a:cubicBezTo>
                  <a:cubicBezTo>
                    <a:pt x="38576" y="10001"/>
                    <a:pt x="43339" y="9049"/>
                    <a:pt x="47149" y="9049"/>
                  </a:cubicBezTo>
                  <a:cubicBezTo>
                    <a:pt x="50959" y="9049"/>
                    <a:pt x="55721" y="10001"/>
                    <a:pt x="59531" y="11906"/>
                  </a:cubicBezTo>
                  <a:cubicBezTo>
                    <a:pt x="63341" y="13811"/>
                    <a:pt x="67151" y="15716"/>
                    <a:pt x="70009" y="18574"/>
                  </a:cubicBezTo>
                  <a:cubicBezTo>
                    <a:pt x="72866" y="21431"/>
                    <a:pt x="75724" y="24289"/>
                    <a:pt x="76676" y="28099"/>
                  </a:cubicBezTo>
                  <a:cubicBezTo>
                    <a:pt x="78581" y="31909"/>
                    <a:pt x="79534" y="35719"/>
                    <a:pt x="79534" y="39529"/>
                  </a:cubicBezTo>
                  <a:close/>
                  <a:moveTo>
                    <a:pt x="64294" y="39529"/>
                  </a:moveTo>
                  <a:cubicBezTo>
                    <a:pt x="64294" y="34766"/>
                    <a:pt x="62389" y="30004"/>
                    <a:pt x="58579" y="27146"/>
                  </a:cubicBezTo>
                  <a:cubicBezTo>
                    <a:pt x="54769" y="23336"/>
                    <a:pt x="50959" y="22384"/>
                    <a:pt x="46196" y="22384"/>
                  </a:cubicBezTo>
                  <a:cubicBezTo>
                    <a:pt x="41434" y="22384"/>
                    <a:pt x="36671" y="24289"/>
                    <a:pt x="33814" y="27146"/>
                  </a:cubicBezTo>
                  <a:cubicBezTo>
                    <a:pt x="30004" y="30956"/>
                    <a:pt x="29051" y="34766"/>
                    <a:pt x="29051" y="39529"/>
                  </a:cubicBezTo>
                  <a:cubicBezTo>
                    <a:pt x="29051" y="44291"/>
                    <a:pt x="30956" y="48101"/>
                    <a:pt x="33814" y="51911"/>
                  </a:cubicBezTo>
                  <a:cubicBezTo>
                    <a:pt x="37624" y="55721"/>
                    <a:pt x="41434" y="57626"/>
                    <a:pt x="46196" y="57626"/>
                  </a:cubicBezTo>
                  <a:cubicBezTo>
                    <a:pt x="50959" y="57626"/>
                    <a:pt x="55721" y="55721"/>
                    <a:pt x="58579" y="51911"/>
                  </a:cubicBezTo>
                  <a:cubicBezTo>
                    <a:pt x="62389" y="49054"/>
                    <a:pt x="64294" y="44291"/>
                    <a:pt x="64294" y="39529"/>
                  </a:cubicBezTo>
                  <a:close/>
                  <a:moveTo>
                    <a:pt x="97631" y="7144"/>
                  </a:moveTo>
                  <a:lnTo>
                    <a:pt x="112871" y="7144"/>
                  </a:lnTo>
                  <a:lnTo>
                    <a:pt x="112871" y="128111"/>
                  </a:lnTo>
                  <a:lnTo>
                    <a:pt x="97631" y="128111"/>
                  </a:lnTo>
                  <a:lnTo>
                    <a:pt x="97631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" name="자유형: 도형 125">
              <a:extLst>
                <a:ext uri="{FF2B5EF4-FFF2-40B4-BE49-F238E27FC236}">
                  <a16:creationId xmlns:a16="http://schemas.microsoft.com/office/drawing/2014/main" id="{17755810-BE1A-4ED4-A727-F049B3C999DD}"/>
                </a:ext>
              </a:extLst>
            </p:cNvPr>
            <p:cNvSpPr/>
            <p:nvPr/>
          </p:nvSpPr>
          <p:spPr>
            <a:xfrm>
              <a:off x="5479256" y="3243739"/>
              <a:ext cx="114300" cy="133350"/>
            </a:xfrm>
            <a:custGeom>
              <a:avLst/>
              <a:gdLst>
                <a:gd name="connsiteX0" fmla="*/ 88106 w 114300"/>
                <a:gd name="connsiteY0" fmla="*/ 81439 h 133350"/>
                <a:gd name="connsiteX1" fmla="*/ 55721 w 114300"/>
                <a:gd name="connsiteY1" fmla="*/ 81439 h 133350"/>
                <a:gd name="connsiteX2" fmla="*/ 55721 w 114300"/>
                <a:gd name="connsiteY2" fmla="*/ 99536 h 133350"/>
                <a:gd name="connsiteX3" fmla="*/ 40481 w 114300"/>
                <a:gd name="connsiteY3" fmla="*/ 99536 h 133350"/>
                <a:gd name="connsiteX4" fmla="*/ 40481 w 114300"/>
                <a:gd name="connsiteY4" fmla="*/ 81439 h 133350"/>
                <a:gd name="connsiteX5" fmla="*/ 7144 w 114300"/>
                <a:gd name="connsiteY5" fmla="*/ 81439 h 133350"/>
                <a:gd name="connsiteX6" fmla="*/ 7144 w 114300"/>
                <a:gd name="connsiteY6" fmla="*/ 68104 h 133350"/>
                <a:gd name="connsiteX7" fmla="*/ 88106 w 114300"/>
                <a:gd name="connsiteY7" fmla="*/ 68104 h 133350"/>
                <a:gd name="connsiteX8" fmla="*/ 88106 w 114300"/>
                <a:gd name="connsiteY8" fmla="*/ 81439 h 133350"/>
                <a:gd name="connsiteX9" fmla="*/ 15716 w 114300"/>
                <a:gd name="connsiteY9" fmla="*/ 128111 h 133350"/>
                <a:gd name="connsiteX10" fmla="*/ 15716 w 114300"/>
                <a:gd name="connsiteY10" fmla="*/ 93821 h 133350"/>
                <a:gd name="connsiteX11" fmla="*/ 30956 w 114300"/>
                <a:gd name="connsiteY11" fmla="*/ 93821 h 133350"/>
                <a:gd name="connsiteX12" fmla="*/ 30956 w 114300"/>
                <a:gd name="connsiteY12" fmla="*/ 115729 h 133350"/>
                <a:gd name="connsiteX13" fmla="*/ 114776 w 114300"/>
                <a:gd name="connsiteY13" fmla="*/ 115729 h 133350"/>
                <a:gd name="connsiteX14" fmla="*/ 114776 w 114300"/>
                <a:gd name="connsiteY14" fmla="*/ 129064 h 133350"/>
                <a:gd name="connsiteX15" fmla="*/ 15716 w 114300"/>
                <a:gd name="connsiteY15" fmla="*/ 129064 h 133350"/>
                <a:gd name="connsiteX16" fmla="*/ 77629 w 114300"/>
                <a:gd name="connsiteY16" fmla="*/ 35719 h 133350"/>
                <a:gd name="connsiteX17" fmla="*/ 74771 w 114300"/>
                <a:gd name="connsiteY17" fmla="*/ 46196 h 133350"/>
                <a:gd name="connsiteX18" fmla="*/ 68104 w 114300"/>
                <a:gd name="connsiteY18" fmla="*/ 54769 h 133350"/>
                <a:gd name="connsiteX19" fmla="*/ 58579 w 114300"/>
                <a:gd name="connsiteY19" fmla="*/ 60484 h 133350"/>
                <a:gd name="connsiteX20" fmla="*/ 47149 w 114300"/>
                <a:gd name="connsiteY20" fmla="*/ 62389 h 133350"/>
                <a:gd name="connsiteX21" fmla="*/ 35719 w 114300"/>
                <a:gd name="connsiteY21" fmla="*/ 60484 h 133350"/>
                <a:gd name="connsiteX22" fmla="*/ 26194 w 114300"/>
                <a:gd name="connsiteY22" fmla="*/ 54769 h 133350"/>
                <a:gd name="connsiteX23" fmla="*/ 19526 w 114300"/>
                <a:gd name="connsiteY23" fmla="*/ 46196 h 133350"/>
                <a:gd name="connsiteX24" fmla="*/ 16669 w 114300"/>
                <a:gd name="connsiteY24" fmla="*/ 35719 h 133350"/>
                <a:gd name="connsiteX25" fmla="*/ 19526 w 114300"/>
                <a:gd name="connsiteY25" fmla="*/ 24289 h 133350"/>
                <a:gd name="connsiteX26" fmla="*/ 26194 w 114300"/>
                <a:gd name="connsiteY26" fmla="*/ 14764 h 133350"/>
                <a:gd name="connsiteX27" fmla="*/ 35719 w 114300"/>
                <a:gd name="connsiteY27" fmla="*/ 9049 h 133350"/>
                <a:gd name="connsiteX28" fmla="*/ 47149 w 114300"/>
                <a:gd name="connsiteY28" fmla="*/ 7144 h 133350"/>
                <a:gd name="connsiteX29" fmla="*/ 58579 w 114300"/>
                <a:gd name="connsiteY29" fmla="*/ 9049 h 133350"/>
                <a:gd name="connsiteX30" fmla="*/ 68104 w 114300"/>
                <a:gd name="connsiteY30" fmla="*/ 14764 h 133350"/>
                <a:gd name="connsiteX31" fmla="*/ 74771 w 114300"/>
                <a:gd name="connsiteY31" fmla="*/ 24289 h 133350"/>
                <a:gd name="connsiteX32" fmla="*/ 77629 w 114300"/>
                <a:gd name="connsiteY32" fmla="*/ 35719 h 133350"/>
                <a:gd name="connsiteX33" fmla="*/ 62389 w 114300"/>
                <a:gd name="connsiteY33" fmla="*/ 35719 h 133350"/>
                <a:gd name="connsiteX34" fmla="*/ 57626 w 114300"/>
                <a:gd name="connsiteY34" fmla="*/ 24289 h 133350"/>
                <a:gd name="connsiteX35" fmla="*/ 46196 w 114300"/>
                <a:gd name="connsiteY35" fmla="*/ 19526 h 133350"/>
                <a:gd name="connsiteX36" fmla="*/ 34766 w 114300"/>
                <a:gd name="connsiteY36" fmla="*/ 24289 h 133350"/>
                <a:gd name="connsiteX37" fmla="*/ 30004 w 114300"/>
                <a:gd name="connsiteY37" fmla="*/ 35719 h 133350"/>
                <a:gd name="connsiteX38" fmla="*/ 34766 w 114300"/>
                <a:gd name="connsiteY38" fmla="*/ 46196 h 133350"/>
                <a:gd name="connsiteX39" fmla="*/ 46196 w 114300"/>
                <a:gd name="connsiteY39" fmla="*/ 50959 h 133350"/>
                <a:gd name="connsiteX40" fmla="*/ 57626 w 114300"/>
                <a:gd name="connsiteY40" fmla="*/ 46196 h 133350"/>
                <a:gd name="connsiteX41" fmla="*/ 62389 w 114300"/>
                <a:gd name="connsiteY41" fmla="*/ 35719 h 133350"/>
                <a:gd name="connsiteX42" fmla="*/ 97631 w 114300"/>
                <a:gd name="connsiteY42" fmla="*/ 9049 h 133350"/>
                <a:gd name="connsiteX43" fmla="*/ 112871 w 114300"/>
                <a:gd name="connsiteY43" fmla="*/ 9049 h 133350"/>
                <a:gd name="connsiteX44" fmla="*/ 112871 w 114300"/>
                <a:gd name="connsiteY44" fmla="*/ 101441 h 133350"/>
                <a:gd name="connsiteX45" fmla="*/ 97631 w 114300"/>
                <a:gd name="connsiteY45" fmla="*/ 101441 h 133350"/>
                <a:gd name="connsiteX46" fmla="*/ 97631 w 114300"/>
                <a:gd name="connsiteY46" fmla="*/ 56674 h 133350"/>
                <a:gd name="connsiteX47" fmla="*/ 80486 w 114300"/>
                <a:gd name="connsiteY47" fmla="*/ 56674 h 133350"/>
                <a:gd name="connsiteX48" fmla="*/ 80486 w 114300"/>
                <a:gd name="connsiteY48" fmla="*/ 43339 h 133350"/>
                <a:gd name="connsiteX49" fmla="*/ 97631 w 114300"/>
                <a:gd name="connsiteY49" fmla="*/ 43339 h 133350"/>
                <a:gd name="connsiteX50" fmla="*/ 97631 w 114300"/>
                <a:gd name="connsiteY50" fmla="*/ 904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14300" h="133350">
                  <a:moveTo>
                    <a:pt x="88106" y="81439"/>
                  </a:moveTo>
                  <a:lnTo>
                    <a:pt x="55721" y="81439"/>
                  </a:lnTo>
                  <a:lnTo>
                    <a:pt x="55721" y="99536"/>
                  </a:lnTo>
                  <a:lnTo>
                    <a:pt x="40481" y="99536"/>
                  </a:lnTo>
                  <a:lnTo>
                    <a:pt x="40481" y="81439"/>
                  </a:lnTo>
                  <a:lnTo>
                    <a:pt x="7144" y="81439"/>
                  </a:lnTo>
                  <a:lnTo>
                    <a:pt x="7144" y="68104"/>
                  </a:lnTo>
                  <a:lnTo>
                    <a:pt x="88106" y="68104"/>
                  </a:lnTo>
                  <a:lnTo>
                    <a:pt x="88106" y="81439"/>
                  </a:lnTo>
                  <a:close/>
                  <a:moveTo>
                    <a:pt x="15716" y="128111"/>
                  </a:moveTo>
                  <a:lnTo>
                    <a:pt x="15716" y="93821"/>
                  </a:lnTo>
                  <a:lnTo>
                    <a:pt x="30956" y="93821"/>
                  </a:lnTo>
                  <a:lnTo>
                    <a:pt x="30956" y="115729"/>
                  </a:lnTo>
                  <a:lnTo>
                    <a:pt x="114776" y="115729"/>
                  </a:lnTo>
                  <a:lnTo>
                    <a:pt x="114776" y="129064"/>
                  </a:lnTo>
                  <a:lnTo>
                    <a:pt x="15716" y="129064"/>
                  </a:lnTo>
                  <a:close/>
                  <a:moveTo>
                    <a:pt x="77629" y="35719"/>
                  </a:moveTo>
                  <a:cubicBezTo>
                    <a:pt x="77629" y="39529"/>
                    <a:pt x="76676" y="43339"/>
                    <a:pt x="74771" y="46196"/>
                  </a:cubicBezTo>
                  <a:cubicBezTo>
                    <a:pt x="72866" y="50006"/>
                    <a:pt x="70961" y="52864"/>
                    <a:pt x="68104" y="54769"/>
                  </a:cubicBezTo>
                  <a:cubicBezTo>
                    <a:pt x="65246" y="57626"/>
                    <a:pt x="62389" y="59531"/>
                    <a:pt x="58579" y="60484"/>
                  </a:cubicBezTo>
                  <a:cubicBezTo>
                    <a:pt x="54769" y="62389"/>
                    <a:pt x="50959" y="62389"/>
                    <a:pt x="47149" y="62389"/>
                  </a:cubicBezTo>
                  <a:cubicBezTo>
                    <a:pt x="43339" y="62389"/>
                    <a:pt x="39529" y="61436"/>
                    <a:pt x="35719" y="60484"/>
                  </a:cubicBezTo>
                  <a:cubicBezTo>
                    <a:pt x="31909" y="58579"/>
                    <a:pt x="29051" y="56674"/>
                    <a:pt x="26194" y="54769"/>
                  </a:cubicBezTo>
                  <a:cubicBezTo>
                    <a:pt x="23336" y="51911"/>
                    <a:pt x="21431" y="49054"/>
                    <a:pt x="19526" y="46196"/>
                  </a:cubicBezTo>
                  <a:cubicBezTo>
                    <a:pt x="17621" y="42386"/>
                    <a:pt x="16669" y="39529"/>
                    <a:pt x="16669" y="35719"/>
                  </a:cubicBezTo>
                  <a:cubicBezTo>
                    <a:pt x="16669" y="31909"/>
                    <a:pt x="17621" y="28099"/>
                    <a:pt x="19526" y="24289"/>
                  </a:cubicBezTo>
                  <a:cubicBezTo>
                    <a:pt x="21431" y="20479"/>
                    <a:pt x="23336" y="17621"/>
                    <a:pt x="26194" y="14764"/>
                  </a:cubicBezTo>
                  <a:cubicBezTo>
                    <a:pt x="29051" y="11906"/>
                    <a:pt x="31909" y="10001"/>
                    <a:pt x="35719" y="9049"/>
                  </a:cubicBezTo>
                  <a:cubicBezTo>
                    <a:pt x="39529" y="7144"/>
                    <a:pt x="43339" y="7144"/>
                    <a:pt x="47149" y="7144"/>
                  </a:cubicBezTo>
                  <a:cubicBezTo>
                    <a:pt x="50959" y="7144"/>
                    <a:pt x="54769" y="8096"/>
                    <a:pt x="58579" y="9049"/>
                  </a:cubicBezTo>
                  <a:cubicBezTo>
                    <a:pt x="62389" y="10954"/>
                    <a:pt x="65246" y="12859"/>
                    <a:pt x="68104" y="14764"/>
                  </a:cubicBezTo>
                  <a:cubicBezTo>
                    <a:pt x="70961" y="17621"/>
                    <a:pt x="72866" y="20479"/>
                    <a:pt x="74771" y="24289"/>
                  </a:cubicBezTo>
                  <a:cubicBezTo>
                    <a:pt x="76676" y="28099"/>
                    <a:pt x="77629" y="30956"/>
                    <a:pt x="77629" y="35719"/>
                  </a:cubicBezTo>
                  <a:close/>
                  <a:moveTo>
                    <a:pt x="62389" y="35719"/>
                  </a:moveTo>
                  <a:cubicBezTo>
                    <a:pt x="62389" y="30956"/>
                    <a:pt x="60484" y="28099"/>
                    <a:pt x="57626" y="24289"/>
                  </a:cubicBezTo>
                  <a:cubicBezTo>
                    <a:pt x="54769" y="21431"/>
                    <a:pt x="50959" y="19526"/>
                    <a:pt x="46196" y="19526"/>
                  </a:cubicBezTo>
                  <a:cubicBezTo>
                    <a:pt x="42386" y="19526"/>
                    <a:pt x="38576" y="21431"/>
                    <a:pt x="34766" y="24289"/>
                  </a:cubicBezTo>
                  <a:cubicBezTo>
                    <a:pt x="31909" y="27146"/>
                    <a:pt x="30004" y="30956"/>
                    <a:pt x="30004" y="35719"/>
                  </a:cubicBezTo>
                  <a:cubicBezTo>
                    <a:pt x="30004" y="39529"/>
                    <a:pt x="31909" y="43339"/>
                    <a:pt x="34766" y="46196"/>
                  </a:cubicBezTo>
                  <a:cubicBezTo>
                    <a:pt x="37624" y="49054"/>
                    <a:pt x="41434" y="50959"/>
                    <a:pt x="46196" y="50959"/>
                  </a:cubicBezTo>
                  <a:cubicBezTo>
                    <a:pt x="50006" y="50959"/>
                    <a:pt x="53816" y="49054"/>
                    <a:pt x="57626" y="46196"/>
                  </a:cubicBezTo>
                  <a:cubicBezTo>
                    <a:pt x="61436" y="43339"/>
                    <a:pt x="62389" y="39529"/>
                    <a:pt x="62389" y="35719"/>
                  </a:cubicBezTo>
                  <a:close/>
                  <a:moveTo>
                    <a:pt x="97631" y="9049"/>
                  </a:moveTo>
                  <a:lnTo>
                    <a:pt x="112871" y="9049"/>
                  </a:lnTo>
                  <a:lnTo>
                    <a:pt x="112871" y="101441"/>
                  </a:lnTo>
                  <a:lnTo>
                    <a:pt x="97631" y="101441"/>
                  </a:lnTo>
                  <a:lnTo>
                    <a:pt x="97631" y="56674"/>
                  </a:lnTo>
                  <a:lnTo>
                    <a:pt x="80486" y="56674"/>
                  </a:lnTo>
                  <a:lnTo>
                    <a:pt x="80486" y="43339"/>
                  </a:lnTo>
                  <a:lnTo>
                    <a:pt x="97631" y="43339"/>
                  </a:lnTo>
                  <a:lnTo>
                    <a:pt x="97631" y="90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7" name="자유형: 도형 126">
              <a:extLst>
                <a:ext uri="{FF2B5EF4-FFF2-40B4-BE49-F238E27FC236}">
                  <a16:creationId xmlns:a16="http://schemas.microsoft.com/office/drawing/2014/main" id="{A03B7B87-2B91-40AA-9845-D1C1E71317DF}"/>
                </a:ext>
              </a:extLst>
            </p:cNvPr>
            <p:cNvSpPr/>
            <p:nvPr/>
          </p:nvSpPr>
          <p:spPr>
            <a:xfrm>
              <a:off x="5606891" y="3243739"/>
              <a:ext cx="114300" cy="133350"/>
            </a:xfrm>
            <a:custGeom>
              <a:avLst/>
              <a:gdLst>
                <a:gd name="connsiteX0" fmla="*/ 76676 w 114300"/>
                <a:gd name="connsiteY0" fmla="*/ 63341 h 133350"/>
                <a:gd name="connsiteX1" fmla="*/ 74771 w 114300"/>
                <a:gd name="connsiteY1" fmla="*/ 73819 h 133350"/>
                <a:gd name="connsiteX2" fmla="*/ 68104 w 114300"/>
                <a:gd name="connsiteY2" fmla="*/ 82391 h 133350"/>
                <a:gd name="connsiteX3" fmla="*/ 58579 w 114300"/>
                <a:gd name="connsiteY3" fmla="*/ 88106 h 133350"/>
                <a:gd name="connsiteX4" fmla="*/ 54769 w 114300"/>
                <a:gd name="connsiteY4" fmla="*/ 89059 h 133350"/>
                <a:gd name="connsiteX5" fmla="*/ 54769 w 114300"/>
                <a:gd name="connsiteY5" fmla="*/ 104299 h 133350"/>
                <a:gd name="connsiteX6" fmla="*/ 88106 w 114300"/>
                <a:gd name="connsiteY6" fmla="*/ 104299 h 133350"/>
                <a:gd name="connsiteX7" fmla="*/ 88106 w 114300"/>
                <a:gd name="connsiteY7" fmla="*/ 117634 h 133350"/>
                <a:gd name="connsiteX8" fmla="*/ 7144 w 114300"/>
                <a:gd name="connsiteY8" fmla="*/ 117634 h 133350"/>
                <a:gd name="connsiteX9" fmla="*/ 7144 w 114300"/>
                <a:gd name="connsiteY9" fmla="*/ 104299 h 133350"/>
                <a:gd name="connsiteX10" fmla="*/ 39529 w 114300"/>
                <a:gd name="connsiteY10" fmla="*/ 104299 h 133350"/>
                <a:gd name="connsiteX11" fmla="*/ 39529 w 114300"/>
                <a:gd name="connsiteY11" fmla="*/ 90011 h 133350"/>
                <a:gd name="connsiteX12" fmla="*/ 35719 w 114300"/>
                <a:gd name="connsiteY12" fmla="*/ 89059 h 133350"/>
                <a:gd name="connsiteX13" fmla="*/ 26194 w 114300"/>
                <a:gd name="connsiteY13" fmla="*/ 83344 h 133350"/>
                <a:gd name="connsiteX14" fmla="*/ 19526 w 114300"/>
                <a:gd name="connsiteY14" fmla="*/ 74771 h 133350"/>
                <a:gd name="connsiteX15" fmla="*/ 17621 w 114300"/>
                <a:gd name="connsiteY15" fmla="*/ 64294 h 133350"/>
                <a:gd name="connsiteX16" fmla="*/ 19526 w 114300"/>
                <a:gd name="connsiteY16" fmla="*/ 53816 h 133350"/>
                <a:gd name="connsiteX17" fmla="*/ 26194 w 114300"/>
                <a:gd name="connsiteY17" fmla="*/ 45244 h 133350"/>
                <a:gd name="connsiteX18" fmla="*/ 35719 w 114300"/>
                <a:gd name="connsiteY18" fmla="*/ 39529 h 133350"/>
                <a:gd name="connsiteX19" fmla="*/ 47149 w 114300"/>
                <a:gd name="connsiteY19" fmla="*/ 37624 h 133350"/>
                <a:gd name="connsiteX20" fmla="*/ 58579 w 114300"/>
                <a:gd name="connsiteY20" fmla="*/ 39529 h 133350"/>
                <a:gd name="connsiteX21" fmla="*/ 68104 w 114300"/>
                <a:gd name="connsiteY21" fmla="*/ 45244 h 133350"/>
                <a:gd name="connsiteX22" fmla="*/ 74771 w 114300"/>
                <a:gd name="connsiteY22" fmla="*/ 53816 h 133350"/>
                <a:gd name="connsiteX23" fmla="*/ 76676 w 114300"/>
                <a:gd name="connsiteY23" fmla="*/ 63341 h 133350"/>
                <a:gd name="connsiteX24" fmla="*/ 38576 w 114300"/>
                <a:gd name="connsiteY24" fmla="*/ 20479 h 133350"/>
                <a:gd name="connsiteX25" fmla="*/ 38576 w 114300"/>
                <a:gd name="connsiteY25" fmla="*/ 7144 h 133350"/>
                <a:gd name="connsiteX26" fmla="*/ 54769 w 114300"/>
                <a:gd name="connsiteY26" fmla="*/ 7144 h 133350"/>
                <a:gd name="connsiteX27" fmla="*/ 54769 w 114300"/>
                <a:gd name="connsiteY27" fmla="*/ 20479 h 133350"/>
                <a:gd name="connsiteX28" fmla="*/ 83344 w 114300"/>
                <a:gd name="connsiteY28" fmla="*/ 20479 h 133350"/>
                <a:gd name="connsiteX29" fmla="*/ 83344 w 114300"/>
                <a:gd name="connsiteY29" fmla="*/ 33814 h 133350"/>
                <a:gd name="connsiteX30" fmla="*/ 9049 w 114300"/>
                <a:gd name="connsiteY30" fmla="*/ 33814 h 133350"/>
                <a:gd name="connsiteX31" fmla="*/ 9049 w 114300"/>
                <a:gd name="connsiteY31" fmla="*/ 20479 h 133350"/>
                <a:gd name="connsiteX32" fmla="*/ 38576 w 114300"/>
                <a:gd name="connsiteY32" fmla="*/ 20479 h 133350"/>
                <a:gd name="connsiteX33" fmla="*/ 61436 w 114300"/>
                <a:gd name="connsiteY33" fmla="*/ 63341 h 133350"/>
                <a:gd name="connsiteX34" fmla="*/ 56674 w 114300"/>
                <a:gd name="connsiteY34" fmla="*/ 52864 h 133350"/>
                <a:gd name="connsiteX35" fmla="*/ 46196 w 114300"/>
                <a:gd name="connsiteY35" fmla="*/ 48101 h 133350"/>
                <a:gd name="connsiteX36" fmla="*/ 35719 w 114300"/>
                <a:gd name="connsiteY36" fmla="*/ 52864 h 133350"/>
                <a:gd name="connsiteX37" fmla="*/ 30956 w 114300"/>
                <a:gd name="connsiteY37" fmla="*/ 63341 h 133350"/>
                <a:gd name="connsiteX38" fmla="*/ 35719 w 114300"/>
                <a:gd name="connsiteY38" fmla="*/ 73819 h 133350"/>
                <a:gd name="connsiteX39" fmla="*/ 46196 w 114300"/>
                <a:gd name="connsiteY39" fmla="*/ 78581 h 133350"/>
                <a:gd name="connsiteX40" fmla="*/ 56674 w 114300"/>
                <a:gd name="connsiteY40" fmla="*/ 73819 h 133350"/>
                <a:gd name="connsiteX41" fmla="*/ 61436 w 114300"/>
                <a:gd name="connsiteY41" fmla="*/ 63341 h 133350"/>
                <a:gd name="connsiteX42" fmla="*/ 97631 w 114300"/>
                <a:gd name="connsiteY42" fmla="*/ 9049 h 133350"/>
                <a:gd name="connsiteX43" fmla="*/ 112871 w 114300"/>
                <a:gd name="connsiteY43" fmla="*/ 9049 h 133350"/>
                <a:gd name="connsiteX44" fmla="*/ 112871 w 114300"/>
                <a:gd name="connsiteY44" fmla="*/ 130016 h 133350"/>
                <a:gd name="connsiteX45" fmla="*/ 97631 w 114300"/>
                <a:gd name="connsiteY45" fmla="*/ 130016 h 133350"/>
                <a:gd name="connsiteX46" fmla="*/ 97631 w 114300"/>
                <a:gd name="connsiteY46" fmla="*/ 9049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14300" h="133350">
                  <a:moveTo>
                    <a:pt x="76676" y="63341"/>
                  </a:moveTo>
                  <a:cubicBezTo>
                    <a:pt x="76676" y="67151"/>
                    <a:pt x="75724" y="70961"/>
                    <a:pt x="74771" y="73819"/>
                  </a:cubicBezTo>
                  <a:cubicBezTo>
                    <a:pt x="72866" y="77629"/>
                    <a:pt x="70961" y="80486"/>
                    <a:pt x="68104" y="82391"/>
                  </a:cubicBezTo>
                  <a:cubicBezTo>
                    <a:pt x="65246" y="85249"/>
                    <a:pt x="62389" y="87154"/>
                    <a:pt x="58579" y="88106"/>
                  </a:cubicBezTo>
                  <a:cubicBezTo>
                    <a:pt x="57626" y="88106"/>
                    <a:pt x="55721" y="89059"/>
                    <a:pt x="54769" y="89059"/>
                  </a:cubicBezTo>
                  <a:lnTo>
                    <a:pt x="54769" y="104299"/>
                  </a:lnTo>
                  <a:lnTo>
                    <a:pt x="88106" y="104299"/>
                  </a:lnTo>
                  <a:lnTo>
                    <a:pt x="88106" y="117634"/>
                  </a:lnTo>
                  <a:lnTo>
                    <a:pt x="7144" y="117634"/>
                  </a:lnTo>
                  <a:lnTo>
                    <a:pt x="7144" y="104299"/>
                  </a:lnTo>
                  <a:lnTo>
                    <a:pt x="39529" y="104299"/>
                  </a:lnTo>
                  <a:lnTo>
                    <a:pt x="39529" y="90011"/>
                  </a:lnTo>
                  <a:cubicBezTo>
                    <a:pt x="37624" y="90011"/>
                    <a:pt x="36671" y="89059"/>
                    <a:pt x="35719" y="89059"/>
                  </a:cubicBezTo>
                  <a:cubicBezTo>
                    <a:pt x="31909" y="87154"/>
                    <a:pt x="29051" y="85249"/>
                    <a:pt x="26194" y="83344"/>
                  </a:cubicBezTo>
                  <a:cubicBezTo>
                    <a:pt x="23336" y="80486"/>
                    <a:pt x="21431" y="77629"/>
                    <a:pt x="19526" y="74771"/>
                  </a:cubicBezTo>
                  <a:cubicBezTo>
                    <a:pt x="17621" y="70961"/>
                    <a:pt x="17621" y="68104"/>
                    <a:pt x="17621" y="64294"/>
                  </a:cubicBezTo>
                  <a:cubicBezTo>
                    <a:pt x="17621" y="60484"/>
                    <a:pt x="18574" y="56674"/>
                    <a:pt x="19526" y="53816"/>
                  </a:cubicBezTo>
                  <a:cubicBezTo>
                    <a:pt x="21431" y="50959"/>
                    <a:pt x="23336" y="47149"/>
                    <a:pt x="26194" y="45244"/>
                  </a:cubicBezTo>
                  <a:cubicBezTo>
                    <a:pt x="29051" y="42386"/>
                    <a:pt x="31909" y="40481"/>
                    <a:pt x="35719" y="39529"/>
                  </a:cubicBezTo>
                  <a:cubicBezTo>
                    <a:pt x="39529" y="38576"/>
                    <a:pt x="43339" y="37624"/>
                    <a:pt x="47149" y="37624"/>
                  </a:cubicBezTo>
                  <a:cubicBezTo>
                    <a:pt x="50959" y="37624"/>
                    <a:pt x="54769" y="38576"/>
                    <a:pt x="58579" y="39529"/>
                  </a:cubicBezTo>
                  <a:cubicBezTo>
                    <a:pt x="62389" y="40481"/>
                    <a:pt x="65246" y="42386"/>
                    <a:pt x="68104" y="45244"/>
                  </a:cubicBezTo>
                  <a:cubicBezTo>
                    <a:pt x="70961" y="48101"/>
                    <a:pt x="72866" y="50959"/>
                    <a:pt x="74771" y="53816"/>
                  </a:cubicBezTo>
                  <a:cubicBezTo>
                    <a:pt x="75724" y="55721"/>
                    <a:pt x="76676" y="59531"/>
                    <a:pt x="76676" y="63341"/>
                  </a:cubicBezTo>
                  <a:close/>
                  <a:moveTo>
                    <a:pt x="38576" y="20479"/>
                  </a:moveTo>
                  <a:lnTo>
                    <a:pt x="38576" y="7144"/>
                  </a:lnTo>
                  <a:lnTo>
                    <a:pt x="54769" y="7144"/>
                  </a:lnTo>
                  <a:lnTo>
                    <a:pt x="54769" y="20479"/>
                  </a:lnTo>
                  <a:lnTo>
                    <a:pt x="83344" y="20479"/>
                  </a:lnTo>
                  <a:lnTo>
                    <a:pt x="83344" y="33814"/>
                  </a:lnTo>
                  <a:lnTo>
                    <a:pt x="9049" y="33814"/>
                  </a:lnTo>
                  <a:lnTo>
                    <a:pt x="9049" y="20479"/>
                  </a:lnTo>
                  <a:lnTo>
                    <a:pt x="38576" y="20479"/>
                  </a:lnTo>
                  <a:close/>
                  <a:moveTo>
                    <a:pt x="61436" y="63341"/>
                  </a:moveTo>
                  <a:cubicBezTo>
                    <a:pt x="61436" y="59531"/>
                    <a:pt x="59531" y="55721"/>
                    <a:pt x="56674" y="52864"/>
                  </a:cubicBezTo>
                  <a:cubicBezTo>
                    <a:pt x="53816" y="50006"/>
                    <a:pt x="50006" y="48101"/>
                    <a:pt x="46196" y="48101"/>
                  </a:cubicBezTo>
                  <a:cubicBezTo>
                    <a:pt x="42386" y="48101"/>
                    <a:pt x="38576" y="49054"/>
                    <a:pt x="35719" y="52864"/>
                  </a:cubicBezTo>
                  <a:cubicBezTo>
                    <a:pt x="32861" y="55721"/>
                    <a:pt x="30956" y="59531"/>
                    <a:pt x="30956" y="63341"/>
                  </a:cubicBezTo>
                  <a:cubicBezTo>
                    <a:pt x="30956" y="67151"/>
                    <a:pt x="32861" y="70961"/>
                    <a:pt x="35719" y="73819"/>
                  </a:cubicBezTo>
                  <a:cubicBezTo>
                    <a:pt x="38576" y="76676"/>
                    <a:pt x="42386" y="78581"/>
                    <a:pt x="46196" y="78581"/>
                  </a:cubicBezTo>
                  <a:cubicBezTo>
                    <a:pt x="50006" y="78581"/>
                    <a:pt x="53816" y="76676"/>
                    <a:pt x="56674" y="73819"/>
                  </a:cubicBezTo>
                  <a:cubicBezTo>
                    <a:pt x="60484" y="70009"/>
                    <a:pt x="61436" y="67151"/>
                    <a:pt x="61436" y="63341"/>
                  </a:cubicBezTo>
                  <a:close/>
                  <a:moveTo>
                    <a:pt x="97631" y="9049"/>
                  </a:moveTo>
                  <a:lnTo>
                    <a:pt x="112871" y="9049"/>
                  </a:lnTo>
                  <a:lnTo>
                    <a:pt x="112871" y="130016"/>
                  </a:lnTo>
                  <a:lnTo>
                    <a:pt x="97631" y="130016"/>
                  </a:lnTo>
                  <a:lnTo>
                    <a:pt x="97631" y="904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8" name="자유형: 도형 127">
              <a:extLst>
                <a:ext uri="{FF2B5EF4-FFF2-40B4-BE49-F238E27FC236}">
                  <a16:creationId xmlns:a16="http://schemas.microsoft.com/office/drawing/2014/main" id="{D2ADC2A1-31B7-41BD-9CC2-7AFDEE15648B}"/>
                </a:ext>
              </a:extLst>
            </p:cNvPr>
            <p:cNvSpPr/>
            <p:nvPr/>
          </p:nvSpPr>
          <p:spPr>
            <a:xfrm>
              <a:off x="4842986" y="3432334"/>
              <a:ext cx="161925" cy="190500"/>
            </a:xfrm>
            <a:custGeom>
              <a:avLst/>
              <a:gdLst>
                <a:gd name="connsiteX0" fmla="*/ 8096 w 161925"/>
                <a:gd name="connsiteY0" fmla="*/ 42386 h 190500"/>
                <a:gd name="connsiteX1" fmla="*/ 8096 w 161925"/>
                <a:gd name="connsiteY1" fmla="*/ 24289 h 190500"/>
                <a:gd name="connsiteX2" fmla="*/ 49054 w 161925"/>
                <a:gd name="connsiteY2" fmla="*/ 24289 h 190500"/>
                <a:gd name="connsiteX3" fmla="*/ 49054 w 161925"/>
                <a:gd name="connsiteY3" fmla="*/ 7144 h 190500"/>
                <a:gd name="connsiteX4" fmla="*/ 71914 w 161925"/>
                <a:gd name="connsiteY4" fmla="*/ 7144 h 190500"/>
                <a:gd name="connsiteX5" fmla="*/ 71914 w 161925"/>
                <a:gd name="connsiteY5" fmla="*/ 24289 h 190500"/>
                <a:gd name="connsiteX6" fmla="*/ 110966 w 161925"/>
                <a:gd name="connsiteY6" fmla="*/ 24289 h 190500"/>
                <a:gd name="connsiteX7" fmla="*/ 110966 w 161925"/>
                <a:gd name="connsiteY7" fmla="*/ 42386 h 190500"/>
                <a:gd name="connsiteX8" fmla="*/ 68104 w 161925"/>
                <a:gd name="connsiteY8" fmla="*/ 42386 h 190500"/>
                <a:gd name="connsiteX9" fmla="*/ 111919 w 161925"/>
                <a:gd name="connsiteY9" fmla="*/ 87154 h 190500"/>
                <a:gd name="connsiteX10" fmla="*/ 97631 w 161925"/>
                <a:gd name="connsiteY10" fmla="*/ 100489 h 190500"/>
                <a:gd name="connsiteX11" fmla="*/ 59531 w 161925"/>
                <a:gd name="connsiteY11" fmla="*/ 61436 h 190500"/>
                <a:gd name="connsiteX12" fmla="*/ 22384 w 161925"/>
                <a:gd name="connsiteY12" fmla="*/ 104299 h 190500"/>
                <a:gd name="connsiteX13" fmla="*/ 7144 w 161925"/>
                <a:gd name="connsiteY13" fmla="*/ 90964 h 190500"/>
                <a:gd name="connsiteX14" fmla="*/ 50959 w 161925"/>
                <a:gd name="connsiteY14" fmla="*/ 43339 h 190500"/>
                <a:gd name="connsiteX15" fmla="*/ 8096 w 161925"/>
                <a:gd name="connsiteY15" fmla="*/ 43339 h 190500"/>
                <a:gd name="connsiteX16" fmla="*/ 148114 w 161925"/>
                <a:gd name="connsiteY16" fmla="*/ 147161 h 190500"/>
                <a:gd name="connsiteX17" fmla="*/ 144304 w 161925"/>
                <a:gd name="connsiteY17" fmla="*/ 163354 h 190500"/>
                <a:gd name="connsiteX18" fmla="*/ 134779 w 161925"/>
                <a:gd name="connsiteY18" fmla="*/ 176689 h 190500"/>
                <a:gd name="connsiteX19" fmla="*/ 120491 w 161925"/>
                <a:gd name="connsiteY19" fmla="*/ 186214 h 190500"/>
                <a:gd name="connsiteX20" fmla="*/ 102394 w 161925"/>
                <a:gd name="connsiteY20" fmla="*/ 190024 h 190500"/>
                <a:gd name="connsiteX21" fmla="*/ 84296 w 161925"/>
                <a:gd name="connsiteY21" fmla="*/ 186214 h 190500"/>
                <a:gd name="connsiteX22" fmla="*/ 70009 w 161925"/>
                <a:gd name="connsiteY22" fmla="*/ 176689 h 190500"/>
                <a:gd name="connsiteX23" fmla="*/ 60484 w 161925"/>
                <a:gd name="connsiteY23" fmla="*/ 163354 h 190500"/>
                <a:gd name="connsiteX24" fmla="*/ 56674 w 161925"/>
                <a:gd name="connsiteY24" fmla="*/ 147161 h 190500"/>
                <a:gd name="connsiteX25" fmla="*/ 60484 w 161925"/>
                <a:gd name="connsiteY25" fmla="*/ 130969 h 190500"/>
                <a:gd name="connsiteX26" fmla="*/ 70009 w 161925"/>
                <a:gd name="connsiteY26" fmla="*/ 117634 h 190500"/>
                <a:gd name="connsiteX27" fmla="*/ 84296 w 161925"/>
                <a:gd name="connsiteY27" fmla="*/ 108109 h 190500"/>
                <a:gd name="connsiteX28" fmla="*/ 102394 w 161925"/>
                <a:gd name="connsiteY28" fmla="*/ 104299 h 190500"/>
                <a:gd name="connsiteX29" fmla="*/ 120491 w 161925"/>
                <a:gd name="connsiteY29" fmla="*/ 108109 h 190500"/>
                <a:gd name="connsiteX30" fmla="*/ 134779 w 161925"/>
                <a:gd name="connsiteY30" fmla="*/ 117634 h 190500"/>
                <a:gd name="connsiteX31" fmla="*/ 144304 w 161925"/>
                <a:gd name="connsiteY31" fmla="*/ 130969 h 190500"/>
                <a:gd name="connsiteX32" fmla="*/ 148114 w 161925"/>
                <a:gd name="connsiteY32" fmla="*/ 147161 h 190500"/>
                <a:gd name="connsiteX33" fmla="*/ 126206 w 161925"/>
                <a:gd name="connsiteY33" fmla="*/ 147161 h 190500"/>
                <a:gd name="connsiteX34" fmla="*/ 118586 w 161925"/>
                <a:gd name="connsiteY34" fmla="*/ 130016 h 190500"/>
                <a:gd name="connsiteX35" fmla="*/ 101441 w 161925"/>
                <a:gd name="connsiteY35" fmla="*/ 123349 h 190500"/>
                <a:gd name="connsiteX36" fmla="*/ 84296 w 161925"/>
                <a:gd name="connsiteY36" fmla="*/ 130016 h 190500"/>
                <a:gd name="connsiteX37" fmla="*/ 77629 w 161925"/>
                <a:gd name="connsiteY37" fmla="*/ 147161 h 190500"/>
                <a:gd name="connsiteX38" fmla="*/ 84296 w 161925"/>
                <a:gd name="connsiteY38" fmla="*/ 164306 h 190500"/>
                <a:gd name="connsiteX39" fmla="*/ 101441 w 161925"/>
                <a:gd name="connsiteY39" fmla="*/ 170974 h 190500"/>
                <a:gd name="connsiteX40" fmla="*/ 118586 w 161925"/>
                <a:gd name="connsiteY40" fmla="*/ 164306 h 190500"/>
                <a:gd name="connsiteX41" fmla="*/ 126206 w 161925"/>
                <a:gd name="connsiteY41" fmla="*/ 147161 h 190500"/>
                <a:gd name="connsiteX42" fmla="*/ 141446 w 161925"/>
                <a:gd name="connsiteY42" fmla="*/ 107156 h 190500"/>
                <a:gd name="connsiteX43" fmla="*/ 141446 w 161925"/>
                <a:gd name="connsiteY43" fmla="*/ 67151 h 190500"/>
                <a:gd name="connsiteX44" fmla="*/ 110966 w 161925"/>
                <a:gd name="connsiteY44" fmla="*/ 67151 h 190500"/>
                <a:gd name="connsiteX45" fmla="*/ 110966 w 161925"/>
                <a:gd name="connsiteY45" fmla="*/ 48101 h 190500"/>
                <a:gd name="connsiteX46" fmla="*/ 141446 w 161925"/>
                <a:gd name="connsiteY46" fmla="*/ 48101 h 190500"/>
                <a:gd name="connsiteX47" fmla="*/ 141446 w 161925"/>
                <a:gd name="connsiteY47" fmla="*/ 8096 h 190500"/>
                <a:gd name="connsiteX48" fmla="*/ 163354 w 161925"/>
                <a:gd name="connsiteY48" fmla="*/ 8096 h 190500"/>
                <a:gd name="connsiteX49" fmla="*/ 163354 w 161925"/>
                <a:gd name="connsiteY49" fmla="*/ 106204 h 190500"/>
                <a:gd name="connsiteX50" fmla="*/ 141446 w 161925"/>
                <a:gd name="connsiteY50" fmla="*/ 10620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1925" h="190500">
                  <a:moveTo>
                    <a:pt x="8096" y="42386"/>
                  </a:moveTo>
                  <a:lnTo>
                    <a:pt x="8096" y="24289"/>
                  </a:lnTo>
                  <a:lnTo>
                    <a:pt x="49054" y="24289"/>
                  </a:lnTo>
                  <a:lnTo>
                    <a:pt x="49054" y="7144"/>
                  </a:lnTo>
                  <a:lnTo>
                    <a:pt x="71914" y="7144"/>
                  </a:lnTo>
                  <a:lnTo>
                    <a:pt x="71914" y="24289"/>
                  </a:lnTo>
                  <a:lnTo>
                    <a:pt x="110966" y="24289"/>
                  </a:lnTo>
                  <a:lnTo>
                    <a:pt x="110966" y="42386"/>
                  </a:lnTo>
                  <a:lnTo>
                    <a:pt x="68104" y="42386"/>
                  </a:lnTo>
                  <a:lnTo>
                    <a:pt x="111919" y="87154"/>
                  </a:lnTo>
                  <a:lnTo>
                    <a:pt x="97631" y="100489"/>
                  </a:lnTo>
                  <a:lnTo>
                    <a:pt x="59531" y="61436"/>
                  </a:lnTo>
                  <a:lnTo>
                    <a:pt x="22384" y="104299"/>
                  </a:lnTo>
                  <a:lnTo>
                    <a:pt x="7144" y="90964"/>
                  </a:lnTo>
                  <a:lnTo>
                    <a:pt x="50959" y="43339"/>
                  </a:lnTo>
                  <a:lnTo>
                    <a:pt x="8096" y="43339"/>
                  </a:lnTo>
                  <a:close/>
                  <a:moveTo>
                    <a:pt x="148114" y="147161"/>
                  </a:moveTo>
                  <a:cubicBezTo>
                    <a:pt x="148114" y="152876"/>
                    <a:pt x="147161" y="158591"/>
                    <a:pt x="144304" y="163354"/>
                  </a:cubicBezTo>
                  <a:cubicBezTo>
                    <a:pt x="141446" y="168116"/>
                    <a:pt x="138589" y="172879"/>
                    <a:pt x="134779" y="176689"/>
                  </a:cubicBezTo>
                  <a:cubicBezTo>
                    <a:pt x="130969" y="180499"/>
                    <a:pt x="126206" y="183356"/>
                    <a:pt x="120491" y="186214"/>
                  </a:cubicBezTo>
                  <a:cubicBezTo>
                    <a:pt x="114776" y="188119"/>
                    <a:pt x="109061" y="190024"/>
                    <a:pt x="102394" y="190024"/>
                  </a:cubicBezTo>
                  <a:cubicBezTo>
                    <a:pt x="96679" y="190024"/>
                    <a:pt x="90011" y="189071"/>
                    <a:pt x="84296" y="186214"/>
                  </a:cubicBezTo>
                  <a:cubicBezTo>
                    <a:pt x="78581" y="184309"/>
                    <a:pt x="73819" y="180499"/>
                    <a:pt x="70009" y="176689"/>
                  </a:cubicBezTo>
                  <a:cubicBezTo>
                    <a:pt x="66199" y="172879"/>
                    <a:pt x="62389" y="168116"/>
                    <a:pt x="60484" y="163354"/>
                  </a:cubicBezTo>
                  <a:cubicBezTo>
                    <a:pt x="57626" y="158591"/>
                    <a:pt x="56674" y="152876"/>
                    <a:pt x="56674" y="147161"/>
                  </a:cubicBezTo>
                  <a:cubicBezTo>
                    <a:pt x="56674" y="141446"/>
                    <a:pt x="57626" y="135731"/>
                    <a:pt x="60484" y="130969"/>
                  </a:cubicBezTo>
                  <a:cubicBezTo>
                    <a:pt x="63341" y="126206"/>
                    <a:pt x="66199" y="121444"/>
                    <a:pt x="70009" y="117634"/>
                  </a:cubicBezTo>
                  <a:cubicBezTo>
                    <a:pt x="73819" y="113824"/>
                    <a:pt x="78581" y="110966"/>
                    <a:pt x="84296" y="108109"/>
                  </a:cubicBezTo>
                  <a:cubicBezTo>
                    <a:pt x="90011" y="106204"/>
                    <a:pt x="95726" y="104299"/>
                    <a:pt x="102394" y="104299"/>
                  </a:cubicBezTo>
                  <a:cubicBezTo>
                    <a:pt x="109061" y="104299"/>
                    <a:pt x="114776" y="105251"/>
                    <a:pt x="120491" y="108109"/>
                  </a:cubicBezTo>
                  <a:cubicBezTo>
                    <a:pt x="126206" y="110014"/>
                    <a:pt x="130969" y="113824"/>
                    <a:pt x="134779" y="117634"/>
                  </a:cubicBezTo>
                  <a:cubicBezTo>
                    <a:pt x="138589" y="121444"/>
                    <a:pt x="142399" y="126206"/>
                    <a:pt x="144304" y="130969"/>
                  </a:cubicBezTo>
                  <a:cubicBezTo>
                    <a:pt x="147161" y="135731"/>
                    <a:pt x="148114" y="141446"/>
                    <a:pt x="148114" y="147161"/>
                  </a:cubicBezTo>
                  <a:close/>
                  <a:moveTo>
                    <a:pt x="126206" y="147161"/>
                  </a:moveTo>
                  <a:cubicBezTo>
                    <a:pt x="126206" y="140494"/>
                    <a:pt x="123349" y="134779"/>
                    <a:pt x="118586" y="130016"/>
                  </a:cubicBezTo>
                  <a:cubicBezTo>
                    <a:pt x="113824" y="125254"/>
                    <a:pt x="108109" y="123349"/>
                    <a:pt x="101441" y="123349"/>
                  </a:cubicBezTo>
                  <a:cubicBezTo>
                    <a:pt x="94774" y="123349"/>
                    <a:pt x="89059" y="125254"/>
                    <a:pt x="84296" y="130016"/>
                  </a:cubicBezTo>
                  <a:cubicBezTo>
                    <a:pt x="79534" y="134779"/>
                    <a:pt x="77629" y="140494"/>
                    <a:pt x="77629" y="147161"/>
                  </a:cubicBezTo>
                  <a:cubicBezTo>
                    <a:pt x="77629" y="153829"/>
                    <a:pt x="79534" y="159544"/>
                    <a:pt x="84296" y="164306"/>
                  </a:cubicBezTo>
                  <a:cubicBezTo>
                    <a:pt x="89059" y="169069"/>
                    <a:pt x="94774" y="170974"/>
                    <a:pt x="101441" y="170974"/>
                  </a:cubicBezTo>
                  <a:cubicBezTo>
                    <a:pt x="108109" y="170974"/>
                    <a:pt x="113824" y="169069"/>
                    <a:pt x="118586" y="164306"/>
                  </a:cubicBezTo>
                  <a:cubicBezTo>
                    <a:pt x="124301" y="159544"/>
                    <a:pt x="126206" y="153829"/>
                    <a:pt x="126206" y="147161"/>
                  </a:cubicBezTo>
                  <a:close/>
                  <a:moveTo>
                    <a:pt x="141446" y="107156"/>
                  </a:moveTo>
                  <a:lnTo>
                    <a:pt x="141446" y="67151"/>
                  </a:lnTo>
                  <a:lnTo>
                    <a:pt x="110966" y="67151"/>
                  </a:lnTo>
                  <a:lnTo>
                    <a:pt x="110966" y="48101"/>
                  </a:lnTo>
                  <a:lnTo>
                    <a:pt x="141446" y="48101"/>
                  </a:lnTo>
                  <a:lnTo>
                    <a:pt x="141446" y="8096"/>
                  </a:lnTo>
                  <a:lnTo>
                    <a:pt x="163354" y="8096"/>
                  </a:lnTo>
                  <a:lnTo>
                    <a:pt x="163354" y="106204"/>
                  </a:lnTo>
                  <a:lnTo>
                    <a:pt x="141446" y="10620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9" name="자유형: 도형 128">
              <a:extLst>
                <a:ext uri="{FF2B5EF4-FFF2-40B4-BE49-F238E27FC236}">
                  <a16:creationId xmlns:a16="http://schemas.microsoft.com/office/drawing/2014/main" id="{9AF7305C-566E-46DE-859B-419D37962F1D}"/>
                </a:ext>
              </a:extLst>
            </p:cNvPr>
            <p:cNvSpPr/>
            <p:nvPr/>
          </p:nvSpPr>
          <p:spPr>
            <a:xfrm>
              <a:off x="5034438" y="3434239"/>
              <a:ext cx="161925" cy="180975"/>
            </a:xfrm>
            <a:custGeom>
              <a:avLst/>
              <a:gdLst>
                <a:gd name="connsiteX0" fmla="*/ 102394 w 161925"/>
                <a:gd name="connsiteY0" fmla="*/ 101441 h 180975"/>
                <a:gd name="connsiteX1" fmla="*/ 7144 w 161925"/>
                <a:gd name="connsiteY1" fmla="*/ 101441 h 180975"/>
                <a:gd name="connsiteX2" fmla="*/ 7144 w 161925"/>
                <a:gd name="connsiteY2" fmla="*/ 48101 h 180975"/>
                <a:gd name="connsiteX3" fmla="*/ 78581 w 161925"/>
                <a:gd name="connsiteY3" fmla="*/ 48101 h 180975"/>
                <a:gd name="connsiteX4" fmla="*/ 78581 w 161925"/>
                <a:gd name="connsiteY4" fmla="*/ 30956 h 180975"/>
                <a:gd name="connsiteX5" fmla="*/ 7144 w 161925"/>
                <a:gd name="connsiteY5" fmla="*/ 30956 h 180975"/>
                <a:gd name="connsiteX6" fmla="*/ 7144 w 161925"/>
                <a:gd name="connsiteY6" fmla="*/ 12859 h 180975"/>
                <a:gd name="connsiteX7" fmla="*/ 99536 w 161925"/>
                <a:gd name="connsiteY7" fmla="*/ 12859 h 180975"/>
                <a:gd name="connsiteX8" fmla="*/ 99536 w 161925"/>
                <a:gd name="connsiteY8" fmla="*/ 66199 h 180975"/>
                <a:gd name="connsiteX9" fmla="*/ 28099 w 161925"/>
                <a:gd name="connsiteY9" fmla="*/ 66199 h 180975"/>
                <a:gd name="connsiteX10" fmla="*/ 28099 w 161925"/>
                <a:gd name="connsiteY10" fmla="*/ 84296 h 180975"/>
                <a:gd name="connsiteX11" fmla="*/ 101441 w 161925"/>
                <a:gd name="connsiteY11" fmla="*/ 84296 h 180975"/>
                <a:gd name="connsiteX12" fmla="*/ 101441 w 161925"/>
                <a:gd name="connsiteY12" fmla="*/ 101441 h 180975"/>
                <a:gd name="connsiteX13" fmla="*/ 17621 w 161925"/>
                <a:gd name="connsiteY13" fmla="*/ 113824 h 180975"/>
                <a:gd name="connsiteX14" fmla="*/ 155734 w 161925"/>
                <a:gd name="connsiteY14" fmla="*/ 113824 h 180975"/>
                <a:gd name="connsiteX15" fmla="*/ 155734 w 161925"/>
                <a:gd name="connsiteY15" fmla="*/ 178594 h 180975"/>
                <a:gd name="connsiteX16" fmla="*/ 17621 w 161925"/>
                <a:gd name="connsiteY16" fmla="*/ 178594 h 180975"/>
                <a:gd name="connsiteX17" fmla="*/ 17621 w 161925"/>
                <a:gd name="connsiteY17" fmla="*/ 113824 h 180975"/>
                <a:gd name="connsiteX18" fmla="*/ 133826 w 161925"/>
                <a:gd name="connsiteY18" fmla="*/ 132874 h 180975"/>
                <a:gd name="connsiteX19" fmla="*/ 39529 w 161925"/>
                <a:gd name="connsiteY19" fmla="*/ 132874 h 180975"/>
                <a:gd name="connsiteX20" fmla="*/ 39529 w 161925"/>
                <a:gd name="connsiteY20" fmla="*/ 160496 h 180975"/>
                <a:gd name="connsiteX21" fmla="*/ 133826 w 161925"/>
                <a:gd name="connsiteY21" fmla="*/ 160496 h 180975"/>
                <a:gd name="connsiteX22" fmla="*/ 133826 w 161925"/>
                <a:gd name="connsiteY22" fmla="*/ 132874 h 180975"/>
                <a:gd name="connsiteX23" fmla="*/ 133826 w 161925"/>
                <a:gd name="connsiteY23" fmla="*/ 7144 h 180975"/>
                <a:gd name="connsiteX24" fmla="*/ 155734 w 161925"/>
                <a:gd name="connsiteY24" fmla="*/ 7144 h 180975"/>
                <a:gd name="connsiteX25" fmla="*/ 155734 w 161925"/>
                <a:gd name="connsiteY25" fmla="*/ 105251 h 180975"/>
                <a:gd name="connsiteX26" fmla="*/ 133826 w 161925"/>
                <a:gd name="connsiteY26" fmla="*/ 105251 h 180975"/>
                <a:gd name="connsiteX27" fmla="*/ 133826 w 161925"/>
                <a:gd name="connsiteY27" fmla="*/ 83344 h 180975"/>
                <a:gd name="connsiteX28" fmla="*/ 109061 w 161925"/>
                <a:gd name="connsiteY28" fmla="*/ 83344 h 180975"/>
                <a:gd name="connsiteX29" fmla="*/ 109061 w 161925"/>
                <a:gd name="connsiteY29" fmla="*/ 65246 h 180975"/>
                <a:gd name="connsiteX30" fmla="*/ 133826 w 161925"/>
                <a:gd name="connsiteY30" fmla="*/ 65246 h 180975"/>
                <a:gd name="connsiteX31" fmla="*/ 133826 w 161925"/>
                <a:gd name="connsiteY31" fmla="*/ 44291 h 180975"/>
                <a:gd name="connsiteX32" fmla="*/ 109061 w 161925"/>
                <a:gd name="connsiteY32" fmla="*/ 44291 h 180975"/>
                <a:gd name="connsiteX33" fmla="*/ 109061 w 161925"/>
                <a:gd name="connsiteY33" fmla="*/ 26194 h 180975"/>
                <a:gd name="connsiteX34" fmla="*/ 133826 w 161925"/>
                <a:gd name="connsiteY34" fmla="*/ 26194 h 180975"/>
                <a:gd name="connsiteX35" fmla="*/ 133826 w 161925"/>
                <a:gd name="connsiteY35" fmla="*/ 7144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61925" h="180975">
                  <a:moveTo>
                    <a:pt x="102394" y="101441"/>
                  </a:moveTo>
                  <a:lnTo>
                    <a:pt x="7144" y="101441"/>
                  </a:lnTo>
                  <a:lnTo>
                    <a:pt x="7144" y="48101"/>
                  </a:lnTo>
                  <a:lnTo>
                    <a:pt x="78581" y="48101"/>
                  </a:lnTo>
                  <a:lnTo>
                    <a:pt x="78581" y="30956"/>
                  </a:lnTo>
                  <a:lnTo>
                    <a:pt x="7144" y="30956"/>
                  </a:lnTo>
                  <a:lnTo>
                    <a:pt x="7144" y="12859"/>
                  </a:lnTo>
                  <a:lnTo>
                    <a:pt x="99536" y="12859"/>
                  </a:lnTo>
                  <a:lnTo>
                    <a:pt x="99536" y="66199"/>
                  </a:lnTo>
                  <a:lnTo>
                    <a:pt x="28099" y="66199"/>
                  </a:lnTo>
                  <a:lnTo>
                    <a:pt x="28099" y="84296"/>
                  </a:lnTo>
                  <a:lnTo>
                    <a:pt x="101441" y="84296"/>
                  </a:lnTo>
                  <a:lnTo>
                    <a:pt x="101441" y="101441"/>
                  </a:lnTo>
                  <a:close/>
                  <a:moveTo>
                    <a:pt x="17621" y="113824"/>
                  </a:moveTo>
                  <a:lnTo>
                    <a:pt x="155734" y="113824"/>
                  </a:lnTo>
                  <a:lnTo>
                    <a:pt x="155734" y="178594"/>
                  </a:lnTo>
                  <a:lnTo>
                    <a:pt x="17621" y="178594"/>
                  </a:lnTo>
                  <a:lnTo>
                    <a:pt x="17621" y="113824"/>
                  </a:lnTo>
                  <a:close/>
                  <a:moveTo>
                    <a:pt x="133826" y="132874"/>
                  </a:moveTo>
                  <a:lnTo>
                    <a:pt x="39529" y="132874"/>
                  </a:lnTo>
                  <a:lnTo>
                    <a:pt x="39529" y="160496"/>
                  </a:lnTo>
                  <a:lnTo>
                    <a:pt x="133826" y="160496"/>
                  </a:lnTo>
                  <a:lnTo>
                    <a:pt x="133826" y="132874"/>
                  </a:lnTo>
                  <a:close/>
                  <a:moveTo>
                    <a:pt x="133826" y="7144"/>
                  </a:moveTo>
                  <a:lnTo>
                    <a:pt x="155734" y="7144"/>
                  </a:lnTo>
                  <a:lnTo>
                    <a:pt x="155734" y="105251"/>
                  </a:lnTo>
                  <a:lnTo>
                    <a:pt x="133826" y="105251"/>
                  </a:lnTo>
                  <a:lnTo>
                    <a:pt x="133826" y="83344"/>
                  </a:lnTo>
                  <a:lnTo>
                    <a:pt x="109061" y="83344"/>
                  </a:lnTo>
                  <a:lnTo>
                    <a:pt x="109061" y="65246"/>
                  </a:lnTo>
                  <a:lnTo>
                    <a:pt x="133826" y="65246"/>
                  </a:lnTo>
                  <a:lnTo>
                    <a:pt x="133826" y="44291"/>
                  </a:lnTo>
                  <a:lnTo>
                    <a:pt x="109061" y="44291"/>
                  </a:lnTo>
                  <a:lnTo>
                    <a:pt x="109061" y="26194"/>
                  </a:lnTo>
                  <a:lnTo>
                    <a:pt x="133826" y="26194"/>
                  </a:lnTo>
                  <a:lnTo>
                    <a:pt x="133826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0" name="자유형: 도형 129">
              <a:extLst>
                <a:ext uri="{FF2B5EF4-FFF2-40B4-BE49-F238E27FC236}">
                  <a16:creationId xmlns:a16="http://schemas.microsoft.com/office/drawing/2014/main" id="{A5533A3C-A080-4E9D-AD85-1C14A0D2568C}"/>
                </a:ext>
              </a:extLst>
            </p:cNvPr>
            <p:cNvSpPr/>
            <p:nvPr/>
          </p:nvSpPr>
          <p:spPr>
            <a:xfrm>
              <a:off x="5214461" y="3433286"/>
              <a:ext cx="161925" cy="180975"/>
            </a:xfrm>
            <a:custGeom>
              <a:avLst/>
              <a:gdLst>
                <a:gd name="connsiteX0" fmla="*/ 106204 w 161925"/>
                <a:gd name="connsiteY0" fmla="*/ 57626 h 180975"/>
                <a:gd name="connsiteX1" fmla="*/ 102394 w 161925"/>
                <a:gd name="connsiteY1" fmla="*/ 75724 h 180975"/>
                <a:gd name="connsiteX2" fmla="*/ 91916 w 161925"/>
                <a:gd name="connsiteY2" fmla="*/ 90964 h 180975"/>
                <a:gd name="connsiteX3" fmla="*/ 75724 w 161925"/>
                <a:gd name="connsiteY3" fmla="*/ 101441 h 180975"/>
                <a:gd name="connsiteX4" fmla="*/ 56674 w 161925"/>
                <a:gd name="connsiteY4" fmla="*/ 105251 h 180975"/>
                <a:gd name="connsiteX5" fmla="*/ 37624 w 161925"/>
                <a:gd name="connsiteY5" fmla="*/ 101441 h 180975"/>
                <a:gd name="connsiteX6" fmla="*/ 21431 w 161925"/>
                <a:gd name="connsiteY6" fmla="*/ 90964 h 180975"/>
                <a:gd name="connsiteX7" fmla="*/ 10954 w 161925"/>
                <a:gd name="connsiteY7" fmla="*/ 75724 h 180975"/>
                <a:gd name="connsiteX8" fmla="*/ 7144 w 161925"/>
                <a:gd name="connsiteY8" fmla="*/ 57626 h 180975"/>
                <a:gd name="connsiteX9" fmla="*/ 10954 w 161925"/>
                <a:gd name="connsiteY9" fmla="*/ 39529 h 180975"/>
                <a:gd name="connsiteX10" fmla="*/ 21431 w 161925"/>
                <a:gd name="connsiteY10" fmla="*/ 24289 h 180975"/>
                <a:gd name="connsiteX11" fmla="*/ 37624 w 161925"/>
                <a:gd name="connsiteY11" fmla="*/ 13811 h 180975"/>
                <a:gd name="connsiteX12" fmla="*/ 56674 w 161925"/>
                <a:gd name="connsiteY12" fmla="*/ 10001 h 180975"/>
                <a:gd name="connsiteX13" fmla="*/ 75724 w 161925"/>
                <a:gd name="connsiteY13" fmla="*/ 13811 h 180975"/>
                <a:gd name="connsiteX14" fmla="*/ 91916 w 161925"/>
                <a:gd name="connsiteY14" fmla="*/ 24289 h 180975"/>
                <a:gd name="connsiteX15" fmla="*/ 102394 w 161925"/>
                <a:gd name="connsiteY15" fmla="*/ 39529 h 180975"/>
                <a:gd name="connsiteX16" fmla="*/ 106204 w 161925"/>
                <a:gd name="connsiteY16" fmla="*/ 57626 h 180975"/>
                <a:gd name="connsiteX17" fmla="*/ 17621 w 161925"/>
                <a:gd name="connsiteY17" fmla="*/ 180499 h 180975"/>
                <a:gd name="connsiteX18" fmla="*/ 17621 w 161925"/>
                <a:gd name="connsiteY18" fmla="*/ 121444 h 180975"/>
                <a:gd name="connsiteX19" fmla="*/ 39529 w 161925"/>
                <a:gd name="connsiteY19" fmla="*/ 121444 h 180975"/>
                <a:gd name="connsiteX20" fmla="*/ 39529 w 161925"/>
                <a:gd name="connsiteY20" fmla="*/ 160496 h 180975"/>
                <a:gd name="connsiteX21" fmla="*/ 162401 w 161925"/>
                <a:gd name="connsiteY21" fmla="*/ 160496 h 180975"/>
                <a:gd name="connsiteX22" fmla="*/ 162401 w 161925"/>
                <a:gd name="connsiteY22" fmla="*/ 179546 h 180975"/>
                <a:gd name="connsiteX23" fmla="*/ 17621 w 161925"/>
                <a:gd name="connsiteY23" fmla="*/ 179546 h 180975"/>
                <a:gd name="connsiteX24" fmla="*/ 86201 w 161925"/>
                <a:gd name="connsiteY24" fmla="*/ 57626 h 180975"/>
                <a:gd name="connsiteX25" fmla="*/ 84296 w 161925"/>
                <a:gd name="connsiteY25" fmla="*/ 46196 h 180975"/>
                <a:gd name="connsiteX26" fmla="*/ 78581 w 161925"/>
                <a:gd name="connsiteY26" fmla="*/ 36671 h 180975"/>
                <a:gd name="connsiteX27" fmla="*/ 69056 w 161925"/>
                <a:gd name="connsiteY27" fmla="*/ 30956 h 180975"/>
                <a:gd name="connsiteX28" fmla="*/ 57626 w 161925"/>
                <a:gd name="connsiteY28" fmla="*/ 29051 h 180975"/>
                <a:gd name="connsiteX29" fmla="*/ 47149 w 161925"/>
                <a:gd name="connsiteY29" fmla="*/ 30956 h 180975"/>
                <a:gd name="connsiteX30" fmla="*/ 37624 w 161925"/>
                <a:gd name="connsiteY30" fmla="*/ 36671 h 180975"/>
                <a:gd name="connsiteX31" fmla="*/ 31909 w 161925"/>
                <a:gd name="connsiteY31" fmla="*/ 46196 h 180975"/>
                <a:gd name="connsiteX32" fmla="*/ 30004 w 161925"/>
                <a:gd name="connsiteY32" fmla="*/ 57626 h 180975"/>
                <a:gd name="connsiteX33" fmla="*/ 31909 w 161925"/>
                <a:gd name="connsiteY33" fmla="*/ 69056 h 180975"/>
                <a:gd name="connsiteX34" fmla="*/ 37624 w 161925"/>
                <a:gd name="connsiteY34" fmla="*/ 78581 h 180975"/>
                <a:gd name="connsiteX35" fmla="*/ 47149 w 161925"/>
                <a:gd name="connsiteY35" fmla="*/ 85249 h 180975"/>
                <a:gd name="connsiteX36" fmla="*/ 57626 w 161925"/>
                <a:gd name="connsiteY36" fmla="*/ 87154 h 180975"/>
                <a:gd name="connsiteX37" fmla="*/ 69056 w 161925"/>
                <a:gd name="connsiteY37" fmla="*/ 85249 h 180975"/>
                <a:gd name="connsiteX38" fmla="*/ 78581 w 161925"/>
                <a:gd name="connsiteY38" fmla="*/ 78581 h 180975"/>
                <a:gd name="connsiteX39" fmla="*/ 84296 w 161925"/>
                <a:gd name="connsiteY39" fmla="*/ 69056 h 180975"/>
                <a:gd name="connsiteX40" fmla="*/ 86201 w 161925"/>
                <a:gd name="connsiteY40" fmla="*/ 57626 h 180975"/>
                <a:gd name="connsiteX41" fmla="*/ 137636 w 161925"/>
                <a:gd name="connsiteY41" fmla="*/ 120491 h 180975"/>
                <a:gd name="connsiteX42" fmla="*/ 137636 w 161925"/>
                <a:gd name="connsiteY42" fmla="*/ 87154 h 180975"/>
                <a:gd name="connsiteX43" fmla="*/ 111919 w 161925"/>
                <a:gd name="connsiteY43" fmla="*/ 87154 h 180975"/>
                <a:gd name="connsiteX44" fmla="*/ 111919 w 161925"/>
                <a:gd name="connsiteY44" fmla="*/ 69056 h 180975"/>
                <a:gd name="connsiteX45" fmla="*/ 137636 w 161925"/>
                <a:gd name="connsiteY45" fmla="*/ 69056 h 180975"/>
                <a:gd name="connsiteX46" fmla="*/ 137636 w 161925"/>
                <a:gd name="connsiteY46" fmla="*/ 43339 h 180975"/>
                <a:gd name="connsiteX47" fmla="*/ 111919 w 161925"/>
                <a:gd name="connsiteY47" fmla="*/ 43339 h 180975"/>
                <a:gd name="connsiteX48" fmla="*/ 111919 w 161925"/>
                <a:gd name="connsiteY48" fmla="*/ 25241 h 180975"/>
                <a:gd name="connsiteX49" fmla="*/ 137636 w 161925"/>
                <a:gd name="connsiteY49" fmla="*/ 25241 h 180975"/>
                <a:gd name="connsiteX50" fmla="*/ 137636 w 161925"/>
                <a:gd name="connsiteY50" fmla="*/ 7144 h 180975"/>
                <a:gd name="connsiteX51" fmla="*/ 159544 w 161925"/>
                <a:gd name="connsiteY51" fmla="*/ 7144 h 180975"/>
                <a:gd name="connsiteX52" fmla="*/ 159544 w 161925"/>
                <a:gd name="connsiteY52" fmla="*/ 119539 h 180975"/>
                <a:gd name="connsiteX53" fmla="*/ 137636 w 161925"/>
                <a:gd name="connsiteY53" fmla="*/ 119539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161925" h="180975">
                  <a:moveTo>
                    <a:pt x="106204" y="57626"/>
                  </a:moveTo>
                  <a:cubicBezTo>
                    <a:pt x="106204" y="64294"/>
                    <a:pt x="105251" y="70009"/>
                    <a:pt x="102394" y="75724"/>
                  </a:cubicBezTo>
                  <a:cubicBezTo>
                    <a:pt x="99536" y="81439"/>
                    <a:pt x="96679" y="86201"/>
                    <a:pt x="91916" y="90964"/>
                  </a:cubicBezTo>
                  <a:cubicBezTo>
                    <a:pt x="87154" y="95726"/>
                    <a:pt x="82391" y="98584"/>
                    <a:pt x="75724" y="101441"/>
                  </a:cubicBezTo>
                  <a:cubicBezTo>
                    <a:pt x="70009" y="104299"/>
                    <a:pt x="63341" y="105251"/>
                    <a:pt x="56674" y="105251"/>
                  </a:cubicBezTo>
                  <a:cubicBezTo>
                    <a:pt x="50006" y="105251"/>
                    <a:pt x="43339" y="104299"/>
                    <a:pt x="37624" y="101441"/>
                  </a:cubicBezTo>
                  <a:cubicBezTo>
                    <a:pt x="31909" y="98584"/>
                    <a:pt x="26194" y="95726"/>
                    <a:pt x="21431" y="90964"/>
                  </a:cubicBezTo>
                  <a:cubicBezTo>
                    <a:pt x="16669" y="86201"/>
                    <a:pt x="12859" y="81439"/>
                    <a:pt x="10954" y="75724"/>
                  </a:cubicBezTo>
                  <a:cubicBezTo>
                    <a:pt x="8096" y="70009"/>
                    <a:pt x="7144" y="63341"/>
                    <a:pt x="7144" y="57626"/>
                  </a:cubicBezTo>
                  <a:cubicBezTo>
                    <a:pt x="7144" y="51911"/>
                    <a:pt x="8096" y="45244"/>
                    <a:pt x="10954" y="39529"/>
                  </a:cubicBezTo>
                  <a:cubicBezTo>
                    <a:pt x="13811" y="33814"/>
                    <a:pt x="16669" y="29051"/>
                    <a:pt x="21431" y="24289"/>
                  </a:cubicBezTo>
                  <a:cubicBezTo>
                    <a:pt x="26194" y="19526"/>
                    <a:pt x="30956" y="16669"/>
                    <a:pt x="37624" y="13811"/>
                  </a:cubicBezTo>
                  <a:cubicBezTo>
                    <a:pt x="43339" y="10954"/>
                    <a:pt x="50006" y="10001"/>
                    <a:pt x="56674" y="10001"/>
                  </a:cubicBezTo>
                  <a:cubicBezTo>
                    <a:pt x="63341" y="10001"/>
                    <a:pt x="70009" y="10954"/>
                    <a:pt x="75724" y="13811"/>
                  </a:cubicBezTo>
                  <a:cubicBezTo>
                    <a:pt x="81439" y="16669"/>
                    <a:pt x="87154" y="19526"/>
                    <a:pt x="91916" y="24289"/>
                  </a:cubicBezTo>
                  <a:cubicBezTo>
                    <a:pt x="96679" y="29051"/>
                    <a:pt x="99536" y="33814"/>
                    <a:pt x="102394" y="39529"/>
                  </a:cubicBezTo>
                  <a:cubicBezTo>
                    <a:pt x="105251" y="44291"/>
                    <a:pt x="106204" y="50959"/>
                    <a:pt x="106204" y="57626"/>
                  </a:cubicBezTo>
                  <a:close/>
                  <a:moveTo>
                    <a:pt x="17621" y="180499"/>
                  </a:moveTo>
                  <a:lnTo>
                    <a:pt x="17621" y="121444"/>
                  </a:lnTo>
                  <a:lnTo>
                    <a:pt x="39529" y="121444"/>
                  </a:lnTo>
                  <a:lnTo>
                    <a:pt x="39529" y="160496"/>
                  </a:lnTo>
                  <a:lnTo>
                    <a:pt x="162401" y="160496"/>
                  </a:lnTo>
                  <a:lnTo>
                    <a:pt x="162401" y="179546"/>
                  </a:lnTo>
                  <a:lnTo>
                    <a:pt x="17621" y="179546"/>
                  </a:lnTo>
                  <a:close/>
                  <a:moveTo>
                    <a:pt x="86201" y="57626"/>
                  </a:moveTo>
                  <a:cubicBezTo>
                    <a:pt x="86201" y="53816"/>
                    <a:pt x="85249" y="50006"/>
                    <a:pt x="84296" y="46196"/>
                  </a:cubicBezTo>
                  <a:cubicBezTo>
                    <a:pt x="82391" y="42386"/>
                    <a:pt x="80486" y="39529"/>
                    <a:pt x="78581" y="36671"/>
                  </a:cubicBezTo>
                  <a:cubicBezTo>
                    <a:pt x="75724" y="33814"/>
                    <a:pt x="72866" y="31909"/>
                    <a:pt x="69056" y="30956"/>
                  </a:cubicBezTo>
                  <a:cubicBezTo>
                    <a:pt x="65246" y="30004"/>
                    <a:pt x="62389" y="29051"/>
                    <a:pt x="57626" y="29051"/>
                  </a:cubicBezTo>
                  <a:cubicBezTo>
                    <a:pt x="53816" y="29051"/>
                    <a:pt x="50006" y="30004"/>
                    <a:pt x="47149" y="30956"/>
                  </a:cubicBezTo>
                  <a:cubicBezTo>
                    <a:pt x="43339" y="32861"/>
                    <a:pt x="40481" y="34766"/>
                    <a:pt x="37624" y="36671"/>
                  </a:cubicBezTo>
                  <a:cubicBezTo>
                    <a:pt x="34766" y="39529"/>
                    <a:pt x="32861" y="42386"/>
                    <a:pt x="31909" y="46196"/>
                  </a:cubicBezTo>
                  <a:cubicBezTo>
                    <a:pt x="30004" y="50006"/>
                    <a:pt x="30004" y="53816"/>
                    <a:pt x="30004" y="57626"/>
                  </a:cubicBezTo>
                  <a:cubicBezTo>
                    <a:pt x="30004" y="61436"/>
                    <a:pt x="30956" y="65246"/>
                    <a:pt x="31909" y="69056"/>
                  </a:cubicBezTo>
                  <a:cubicBezTo>
                    <a:pt x="33814" y="72866"/>
                    <a:pt x="35719" y="75724"/>
                    <a:pt x="37624" y="78581"/>
                  </a:cubicBezTo>
                  <a:cubicBezTo>
                    <a:pt x="40481" y="81439"/>
                    <a:pt x="43339" y="83344"/>
                    <a:pt x="47149" y="85249"/>
                  </a:cubicBezTo>
                  <a:cubicBezTo>
                    <a:pt x="50959" y="87154"/>
                    <a:pt x="53816" y="87154"/>
                    <a:pt x="57626" y="87154"/>
                  </a:cubicBezTo>
                  <a:cubicBezTo>
                    <a:pt x="61436" y="87154"/>
                    <a:pt x="65246" y="86201"/>
                    <a:pt x="69056" y="85249"/>
                  </a:cubicBezTo>
                  <a:cubicBezTo>
                    <a:pt x="72866" y="83344"/>
                    <a:pt x="75724" y="81439"/>
                    <a:pt x="78581" y="78581"/>
                  </a:cubicBezTo>
                  <a:cubicBezTo>
                    <a:pt x="81439" y="75724"/>
                    <a:pt x="83344" y="72866"/>
                    <a:pt x="84296" y="69056"/>
                  </a:cubicBezTo>
                  <a:cubicBezTo>
                    <a:pt x="85249" y="65246"/>
                    <a:pt x="86201" y="61436"/>
                    <a:pt x="86201" y="57626"/>
                  </a:cubicBezTo>
                  <a:close/>
                  <a:moveTo>
                    <a:pt x="137636" y="120491"/>
                  </a:moveTo>
                  <a:lnTo>
                    <a:pt x="137636" y="87154"/>
                  </a:lnTo>
                  <a:lnTo>
                    <a:pt x="111919" y="87154"/>
                  </a:lnTo>
                  <a:lnTo>
                    <a:pt x="111919" y="69056"/>
                  </a:lnTo>
                  <a:lnTo>
                    <a:pt x="137636" y="69056"/>
                  </a:lnTo>
                  <a:lnTo>
                    <a:pt x="137636" y="43339"/>
                  </a:lnTo>
                  <a:lnTo>
                    <a:pt x="111919" y="43339"/>
                  </a:lnTo>
                  <a:lnTo>
                    <a:pt x="111919" y="25241"/>
                  </a:lnTo>
                  <a:lnTo>
                    <a:pt x="137636" y="25241"/>
                  </a:lnTo>
                  <a:lnTo>
                    <a:pt x="137636" y="7144"/>
                  </a:lnTo>
                  <a:lnTo>
                    <a:pt x="159544" y="7144"/>
                  </a:lnTo>
                  <a:lnTo>
                    <a:pt x="159544" y="119539"/>
                  </a:lnTo>
                  <a:lnTo>
                    <a:pt x="137636" y="119539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1" name="자유형: 도형 130">
              <a:extLst>
                <a:ext uri="{FF2B5EF4-FFF2-40B4-BE49-F238E27FC236}">
                  <a16:creationId xmlns:a16="http://schemas.microsoft.com/office/drawing/2014/main" id="{E089B617-9285-4E6A-8C39-AE809F508253}"/>
                </a:ext>
              </a:extLst>
            </p:cNvPr>
            <p:cNvSpPr/>
            <p:nvPr/>
          </p:nvSpPr>
          <p:spPr>
            <a:xfrm>
              <a:off x="5397341" y="3433286"/>
              <a:ext cx="171450" cy="190500"/>
            </a:xfrm>
            <a:custGeom>
              <a:avLst/>
              <a:gdLst>
                <a:gd name="connsiteX0" fmla="*/ 7144 w 171450"/>
                <a:gd name="connsiteY0" fmla="*/ 136684 h 190500"/>
                <a:gd name="connsiteX1" fmla="*/ 7144 w 171450"/>
                <a:gd name="connsiteY1" fmla="*/ 117634 h 190500"/>
                <a:gd name="connsiteX2" fmla="*/ 169069 w 171450"/>
                <a:gd name="connsiteY2" fmla="*/ 117634 h 190500"/>
                <a:gd name="connsiteX3" fmla="*/ 169069 w 171450"/>
                <a:gd name="connsiteY3" fmla="*/ 136684 h 190500"/>
                <a:gd name="connsiteX4" fmla="*/ 99536 w 171450"/>
                <a:gd name="connsiteY4" fmla="*/ 136684 h 190500"/>
                <a:gd name="connsiteX5" fmla="*/ 99536 w 171450"/>
                <a:gd name="connsiteY5" fmla="*/ 183356 h 190500"/>
                <a:gd name="connsiteX6" fmla="*/ 77629 w 171450"/>
                <a:gd name="connsiteY6" fmla="*/ 183356 h 190500"/>
                <a:gd name="connsiteX7" fmla="*/ 77629 w 171450"/>
                <a:gd name="connsiteY7" fmla="*/ 136684 h 190500"/>
                <a:gd name="connsiteX8" fmla="*/ 7144 w 171450"/>
                <a:gd name="connsiteY8" fmla="*/ 136684 h 190500"/>
                <a:gd name="connsiteX9" fmla="*/ 87154 w 171450"/>
                <a:gd name="connsiteY9" fmla="*/ 7144 h 190500"/>
                <a:gd name="connsiteX10" fmla="*/ 162401 w 171450"/>
                <a:gd name="connsiteY10" fmla="*/ 85249 h 190500"/>
                <a:gd name="connsiteX11" fmla="*/ 146209 w 171450"/>
                <a:gd name="connsiteY11" fmla="*/ 99536 h 190500"/>
                <a:gd name="connsiteX12" fmla="*/ 87154 w 171450"/>
                <a:gd name="connsiteY12" fmla="*/ 38576 h 190500"/>
                <a:gd name="connsiteX13" fmla="*/ 28099 w 171450"/>
                <a:gd name="connsiteY13" fmla="*/ 99536 h 190500"/>
                <a:gd name="connsiteX14" fmla="*/ 11906 w 171450"/>
                <a:gd name="connsiteY14" fmla="*/ 85249 h 190500"/>
                <a:gd name="connsiteX15" fmla="*/ 87154 w 171450"/>
                <a:gd name="connsiteY15" fmla="*/ 714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1450" h="190500">
                  <a:moveTo>
                    <a:pt x="7144" y="136684"/>
                  </a:moveTo>
                  <a:lnTo>
                    <a:pt x="7144" y="117634"/>
                  </a:lnTo>
                  <a:lnTo>
                    <a:pt x="169069" y="117634"/>
                  </a:lnTo>
                  <a:lnTo>
                    <a:pt x="169069" y="136684"/>
                  </a:lnTo>
                  <a:lnTo>
                    <a:pt x="99536" y="136684"/>
                  </a:lnTo>
                  <a:lnTo>
                    <a:pt x="99536" y="183356"/>
                  </a:lnTo>
                  <a:lnTo>
                    <a:pt x="77629" y="183356"/>
                  </a:lnTo>
                  <a:lnTo>
                    <a:pt x="77629" y="136684"/>
                  </a:lnTo>
                  <a:lnTo>
                    <a:pt x="7144" y="136684"/>
                  </a:lnTo>
                  <a:close/>
                  <a:moveTo>
                    <a:pt x="87154" y="7144"/>
                  </a:moveTo>
                  <a:lnTo>
                    <a:pt x="162401" y="85249"/>
                  </a:lnTo>
                  <a:lnTo>
                    <a:pt x="146209" y="99536"/>
                  </a:lnTo>
                  <a:lnTo>
                    <a:pt x="87154" y="38576"/>
                  </a:lnTo>
                  <a:lnTo>
                    <a:pt x="28099" y="99536"/>
                  </a:lnTo>
                  <a:lnTo>
                    <a:pt x="11906" y="85249"/>
                  </a:lnTo>
                  <a:lnTo>
                    <a:pt x="87154" y="7144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2" name="자유형: 도형 131">
              <a:extLst>
                <a:ext uri="{FF2B5EF4-FFF2-40B4-BE49-F238E27FC236}">
                  <a16:creationId xmlns:a16="http://schemas.microsoft.com/office/drawing/2014/main" id="{42D62138-59AC-421A-8B30-D105DCD6270B}"/>
                </a:ext>
              </a:extLst>
            </p:cNvPr>
            <p:cNvSpPr/>
            <p:nvPr/>
          </p:nvSpPr>
          <p:spPr>
            <a:xfrm>
              <a:off x="5580221" y="3431381"/>
              <a:ext cx="161925" cy="180975"/>
            </a:xfrm>
            <a:custGeom>
              <a:avLst/>
              <a:gdLst>
                <a:gd name="connsiteX0" fmla="*/ 124301 w 161925"/>
                <a:gd name="connsiteY0" fmla="*/ 115729 h 180975"/>
                <a:gd name="connsiteX1" fmla="*/ 77629 w 161925"/>
                <a:gd name="connsiteY1" fmla="*/ 115729 h 180975"/>
                <a:gd name="connsiteX2" fmla="*/ 77629 w 161925"/>
                <a:gd name="connsiteY2" fmla="*/ 142399 h 180975"/>
                <a:gd name="connsiteX3" fmla="*/ 55721 w 161925"/>
                <a:gd name="connsiteY3" fmla="*/ 142399 h 180975"/>
                <a:gd name="connsiteX4" fmla="*/ 55721 w 161925"/>
                <a:gd name="connsiteY4" fmla="*/ 115729 h 180975"/>
                <a:gd name="connsiteX5" fmla="*/ 7144 w 161925"/>
                <a:gd name="connsiteY5" fmla="*/ 115729 h 180975"/>
                <a:gd name="connsiteX6" fmla="*/ 7144 w 161925"/>
                <a:gd name="connsiteY6" fmla="*/ 96679 h 180975"/>
                <a:gd name="connsiteX7" fmla="*/ 124301 w 161925"/>
                <a:gd name="connsiteY7" fmla="*/ 96679 h 180975"/>
                <a:gd name="connsiteX8" fmla="*/ 124301 w 161925"/>
                <a:gd name="connsiteY8" fmla="*/ 115729 h 180975"/>
                <a:gd name="connsiteX9" fmla="*/ 19526 w 161925"/>
                <a:gd name="connsiteY9" fmla="*/ 182404 h 180975"/>
                <a:gd name="connsiteX10" fmla="*/ 19526 w 161925"/>
                <a:gd name="connsiteY10" fmla="*/ 131921 h 180975"/>
                <a:gd name="connsiteX11" fmla="*/ 41434 w 161925"/>
                <a:gd name="connsiteY11" fmla="*/ 131921 h 180975"/>
                <a:gd name="connsiteX12" fmla="*/ 41434 w 161925"/>
                <a:gd name="connsiteY12" fmla="*/ 163354 h 180975"/>
                <a:gd name="connsiteX13" fmla="*/ 162401 w 161925"/>
                <a:gd name="connsiteY13" fmla="*/ 163354 h 180975"/>
                <a:gd name="connsiteX14" fmla="*/ 162401 w 161925"/>
                <a:gd name="connsiteY14" fmla="*/ 182404 h 180975"/>
                <a:gd name="connsiteX15" fmla="*/ 19526 w 161925"/>
                <a:gd name="connsiteY15" fmla="*/ 182404 h 180975"/>
                <a:gd name="connsiteX16" fmla="*/ 108109 w 161925"/>
                <a:gd name="connsiteY16" fmla="*/ 48101 h 180975"/>
                <a:gd name="connsiteX17" fmla="*/ 104299 w 161925"/>
                <a:gd name="connsiteY17" fmla="*/ 64294 h 180975"/>
                <a:gd name="connsiteX18" fmla="*/ 94774 w 161925"/>
                <a:gd name="connsiteY18" fmla="*/ 77629 h 180975"/>
                <a:gd name="connsiteX19" fmla="*/ 80486 w 161925"/>
                <a:gd name="connsiteY19" fmla="*/ 86201 h 180975"/>
                <a:gd name="connsiteX20" fmla="*/ 63341 w 161925"/>
                <a:gd name="connsiteY20" fmla="*/ 89059 h 180975"/>
                <a:gd name="connsiteX21" fmla="*/ 46196 w 161925"/>
                <a:gd name="connsiteY21" fmla="*/ 86201 h 180975"/>
                <a:gd name="connsiteX22" fmla="*/ 31909 w 161925"/>
                <a:gd name="connsiteY22" fmla="*/ 77629 h 180975"/>
                <a:gd name="connsiteX23" fmla="*/ 22384 w 161925"/>
                <a:gd name="connsiteY23" fmla="*/ 64294 h 180975"/>
                <a:gd name="connsiteX24" fmla="*/ 18574 w 161925"/>
                <a:gd name="connsiteY24" fmla="*/ 48101 h 180975"/>
                <a:gd name="connsiteX25" fmla="*/ 22384 w 161925"/>
                <a:gd name="connsiteY25" fmla="*/ 31909 h 180975"/>
                <a:gd name="connsiteX26" fmla="*/ 31909 w 161925"/>
                <a:gd name="connsiteY26" fmla="*/ 18574 h 180975"/>
                <a:gd name="connsiteX27" fmla="*/ 46196 w 161925"/>
                <a:gd name="connsiteY27" fmla="*/ 10001 h 180975"/>
                <a:gd name="connsiteX28" fmla="*/ 63341 w 161925"/>
                <a:gd name="connsiteY28" fmla="*/ 7144 h 180975"/>
                <a:gd name="connsiteX29" fmla="*/ 80486 w 161925"/>
                <a:gd name="connsiteY29" fmla="*/ 10001 h 180975"/>
                <a:gd name="connsiteX30" fmla="*/ 94774 w 161925"/>
                <a:gd name="connsiteY30" fmla="*/ 18574 h 180975"/>
                <a:gd name="connsiteX31" fmla="*/ 104299 w 161925"/>
                <a:gd name="connsiteY31" fmla="*/ 31909 h 180975"/>
                <a:gd name="connsiteX32" fmla="*/ 108109 w 161925"/>
                <a:gd name="connsiteY32" fmla="*/ 48101 h 180975"/>
                <a:gd name="connsiteX33" fmla="*/ 87154 w 161925"/>
                <a:gd name="connsiteY33" fmla="*/ 48101 h 180975"/>
                <a:gd name="connsiteX34" fmla="*/ 80486 w 161925"/>
                <a:gd name="connsiteY34" fmla="*/ 31909 h 180975"/>
                <a:gd name="connsiteX35" fmla="*/ 64294 w 161925"/>
                <a:gd name="connsiteY35" fmla="*/ 25241 h 180975"/>
                <a:gd name="connsiteX36" fmla="*/ 48101 w 161925"/>
                <a:gd name="connsiteY36" fmla="*/ 31909 h 180975"/>
                <a:gd name="connsiteX37" fmla="*/ 41434 w 161925"/>
                <a:gd name="connsiteY37" fmla="*/ 48101 h 180975"/>
                <a:gd name="connsiteX38" fmla="*/ 48101 w 161925"/>
                <a:gd name="connsiteY38" fmla="*/ 63341 h 180975"/>
                <a:gd name="connsiteX39" fmla="*/ 64294 w 161925"/>
                <a:gd name="connsiteY39" fmla="*/ 70009 h 180975"/>
                <a:gd name="connsiteX40" fmla="*/ 80486 w 161925"/>
                <a:gd name="connsiteY40" fmla="*/ 63341 h 180975"/>
                <a:gd name="connsiteX41" fmla="*/ 87154 w 161925"/>
                <a:gd name="connsiteY41" fmla="*/ 48101 h 180975"/>
                <a:gd name="connsiteX42" fmla="*/ 137636 w 161925"/>
                <a:gd name="connsiteY42" fmla="*/ 10001 h 180975"/>
                <a:gd name="connsiteX43" fmla="*/ 159544 w 161925"/>
                <a:gd name="connsiteY43" fmla="*/ 10001 h 180975"/>
                <a:gd name="connsiteX44" fmla="*/ 159544 w 161925"/>
                <a:gd name="connsiteY44" fmla="*/ 144304 h 180975"/>
                <a:gd name="connsiteX45" fmla="*/ 137636 w 161925"/>
                <a:gd name="connsiteY45" fmla="*/ 144304 h 180975"/>
                <a:gd name="connsiteX46" fmla="*/ 137636 w 161925"/>
                <a:gd name="connsiteY46" fmla="*/ 79534 h 180975"/>
                <a:gd name="connsiteX47" fmla="*/ 112871 w 161925"/>
                <a:gd name="connsiteY47" fmla="*/ 79534 h 180975"/>
                <a:gd name="connsiteX48" fmla="*/ 112871 w 161925"/>
                <a:gd name="connsiteY48" fmla="*/ 60484 h 180975"/>
                <a:gd name="connsiteX49" fmla="*/ 137636 w 161925"/>
                <a:gd name="connsiteY49" fmla="*/ 60484 h 180975"/>
                <a:gd name="connsiteX50" fmla="*/ 137636 w 161925"/>
                <a:gd name="connsiteY50" fmla="*/ 10001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1925" h="180975">
                  <a:moveTo>
                    <a:pt x="124301" y="115729"/>
                  </a:moveTo>
                  <a:lnTo>
                    <a:pt x="77629" y="115729"/>
                  </a:lnTo>
                  <a:lnTo>
                    <a:pt x="77629" y="142399"/>
                  </a:lnTo>
                  <a:lnTo>
                    <a:pt x="55721" y="142399"/>
                  </a:lnTo>
                  <a:lnTo>
                    <a:pt x="55721" y="115729"/>
                  </a:lnTo>
                  <a:lnTo>
                    <a:pt x="7144" y="115729"/>
                  </a:lnTo>
                  <a:lnTo>
                    <a:pt x="7144" y="96679"/>
                  </a:lnTo>
                  <a:lnTo>
                    <a:pt x="124301" y="96679"/>
                  </a:lnTo>
                  <a:lnTo>
                    <a:pt x="124301" y="115729"/>
                  </a:lnTo>
                  <a:close/>
                  <a:moveTo>
                    <a:pt x="19526" y="182404"/>
                  </a:moveTo>
                  <a:lnTo>
                    <a:pt x="19526" y="131921"/>
                  </a:lnTo>
                  <a:lnTo>
                    <a:pt x="41434" y="131921"/>
                  </a:lnTo>
                  <a:lnTo>
                    <a:pt x="41434" y="163354"/>
                  </a:lnTo>
                  <a:lnTo>
                    <a:pt x="162401" y="163354"/>
                  </a:lnTo>
                  <a:lnTo>
                    <a:pt x="162401" y="182404"/>
                  </a:lnTo>
                  <a:lnTo>
                    <a:pt x="19526" y="182404"/>
                  </a:lnTo>
                  <a:close/>
                  <a:moveTo>
                    <a:pt x="108109" y="48101"/>
                  </a:moveTo>
                  <a:cubicBezTo>
                    <a:pt x="108109" y="53816"/>
                    <a:pt x="107156" y="58579"/>
                    <a:pt x="104299" y="64294"/>
                  </a:cubicBezTo>
                  <a:cubicBezTo>
                    <a:pt x="102394" y="69056"/>
                    <a:pt x="98584" y="73819"/>
                    <a:pt x="94774" y="77629"/>
                  </a:cubicBezTo>
                  <a:cubicBezTo>
                    <a:pt x="90964" y="81439"/>
                    <a:pt x="86201" y="84296"/>
                    <a:pt x="80486" y="86201"/>
                  </a:cubicBezTo>
                  <a:cubicBezTo>
                    <a:pt x="74771" y="88106"/>
                    <a:pt x="69056" y="89059"/>
                    <a:pt x="63341" y="89059"/>
                  </a:cubicBezTo>
                  <a:cubicBezTo>
                    <a:pt x="57626" y="89059"/>
                    <a:pt x="51911" y="88106"/>
                    <a:pt x="46196" y="86201"/>
                  </a:cubicBezTo>
                  <a:cubicBezTo>
                    <a:pt x="40481" y="84296"/>
                    <a:pt x="35719" y="81439"/>
                    <a:pt x="31909" y="77629"/>
                  </a:cubicBezTo>
                  <a:cubicBezTo>
                    <a:pt x="28099" y="73819"/>
                    <a:pt x="25241" y="69056"/>
                    <a:pt x="22384" y="64294"/>
                  </a:cubicBezTo>
                  <a:cubicBezTo>
                    <a:pt x="20479" y="59531"/>
                    <a:pt x="18574" y="53816"/>
                    <a:pt x="18574" y="48101"/>
                  </a:cubicBezTo>
                  <a:cubicBezTo>
                    <a:pt x="18574" y="42386"/>
                    <a:pt x="19526" y="37624"/>
                    <a:pt x="22384" y="31909"/>
                  </a:cubicBezTo>
                  <a:cubicBezTo>
                    <a:pt x="24289" y="27146"/>
                    <a:pt x="28099" y="22384"/>
                    <a:pt x="31909" y="18574"/>
                  </a:cubicBezTo>
                  <a:cubicBezTo>
                    <a:pt x="35719" y="14764"/>
                    <a:pt x="40481" y="11906"/>
                    <a:pt x="46196" y="10001"/>
                  </a:cubicBezTo>
                  <a:cubicBezTo>
                    <a:pt x="51911" y="8096"/>
                    <a:pt x="57626" y="7144"/>
                    <a:pt x="63341" y="7144"/>
                  </a:cubicBezTo>
                  <a:cubicBezTo>
                    <a:pt x="69056" y="7144"/>
                    <a:pt x="74771" y="8096"/>
                    <a:pt x="80486" y="10001"/>
                  </a:cubicBezTo>
                  <a:cubicBezTo>
                    <a:pt x="86201" y="11906"/>
                    <a:pt x="90964" y="14764"/>
                    <a:pt x="94774" y="18574"/>
                  </a:cubicBezTo>
                  <a:cubicBezTo>
                    <a:pt x="98584" y="22384"/>
                    <a:pt x="101441" y="27146"/>
                    <a:pt x="104299" y="31909"/>
                  </a:cubicBezTo>
                  <a:cubicBezTo>
                    <a:pt x="107156" y="37624"/>
                    <a:pt x="108109" y="42386"/>
                    <a:pt x="108109" y="48101"/>
                  </a:cubicBezTo>
                  <a:close/>
                  <a:moveTo>
                    <a:pt x="87154" y="48101"/>
                  </a:moveTo>
                  <a:cubicBezTo>
                    <a:pt x="87154" y="41434"/>
                    <a:pt x="85249" y="36671"/>
                    <a:pt x="80486" y="31909"/>
                  </a:cubicBezTo>
                  <a:cubicBezTo>
                    <a:pt x="75724" y="28099"/>
                    <a:pt x="70961" y="25241"/>
                    <a:pt x="64294" y="25241"/>
                  </a:cubicBezTo>
                  <a:cubicBezTo>
                    <a:pt x="58579" y="25241"/>
                    <a:pt x="52864" y="27146"/>
                    <a:pt x="48101" y="31909"/>
                  </a:cubicBezTo>
                  <a:cubicBezTo>
                    <a:pt x="43339" y="35719"/>
                    <a:pt x="41434" y="41434"/>
                    <a:pt x="41434" y="48101"/>
                  </a:cubicBezTo>
                  <a:cubicBezTo>
                    <a:pt x="41434" y="53816"/>
                    <a:pt x="43339" y="59531"/>
                    <a:pt x="48101" y="63341"/>
                  </a:cubicBezTo>
                  <a:cubicBezTo>
                    <a:pt x="52864" y="67151"/>
                    <a:pt x="57626" y="70009"/>
                    <a:pt x="64294" y="70009"/>
                  </a:cubicBezTo>
                  <a:cubicBezTo>
                    <a:pt x="70009" y="70009"/>
                    <a:pt x="75724" y="68104"/>
                    <a:pt x="80486" y="63341"/>
                  </a:cubicBezTo>
                  <a:cubicBezTo>
                    <a:pt x="85249" y="59531"/>
                    <a:pt x="87154" y="54769"/>
                    <a:pt x="87154" y="48101"/>
                  </a:cubicBezTo>
                  <a:close/>
                  <a:moveTo>
                    <a:pt x="137636" y="10001"/>
                  </a:moveTo>
                  <a:lnTo>
                    <a:pt x="159544" y="10001"/>
                  </a:lnTo>
                  <a:lnTo>
                    <a:pt x="159544" y="144304"/>
                  </a:lnTo>
                  <a:lnTo>
                    <a:pt x="137636" y="144304"/>
                  </a:lnTo>
                  <a:lnTo>
                    <a:pt x="137636" y="79534"/>
                  </a:lnTo>
                  <a:lnTo>
                    <a:pt x="112871" y="79534"/>
                  </a:lnTo>
                  <a:lnTo>
                    <a:pt x="112871" y="60484"/>
                  </a:lnTo>
                  <a:lnTo>
                    <a:pt x="137636" y="60484"/>
                  </a:lnTo>
                  <a:lnTo>
                    <a:pt x="137636" y="10001"/>
                  </a:lnTo>
                  <a:close/>
                </a:path>
              </a:pathLst>
            </a:custGeom>
            <a:solidFill>
              <a:srgbClr val="57575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83E50D62-A0C6-4EDA-8EBB-C9BC608FE7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9850" y="2224444"/>
            <a:ext cx="4686300" cy="901066"/>
          </a:xfrm>
          <a:prstGeom prst="rect">
            <a:avLst/>
          </a:prstGeom>
        </p:spPr>
      </p:pic>
      <p:grpSp>
        <p:nvGrpSpPr>
          <p:cNvPr id="113" name="그룹 112">
            <a:extLst>
              <a:ext uri="{FF2B5EF4-FFF2-40B4-BE49-F238E27FC236}">
                <a16:creationId xmlns:a16="http://schemas.microsoft.com/office/drawing/2014/main" id="{2181F1EB-61CA-4C3E-BDF7-2D5AE972D1F3}"/>
              </a:ext>
            </a:extLst>
          </p:cNvPr>
          <p:cNvGrpSpPr/>
          <p:nvPr/>
        </p:nvGrpSpPr>
        <p:grpSpPr>
          <a:xfrm>
            <a:off x="2005972" y="6078490"/>
            <a:ext cx="5894057" cy="808385"/>
            <a:chOff x="2063016" y="4632565"/>
            <a:chExt cx="5894057" cy="808385"/>
          </a:xfrm>
        </p:grpSpPr>
        <p:grpSp>
          <p:nvGrpSpPr>
            <p:cNvPr id="114" name="그룹 113">
              <a:extLst>
                <a:ext uri="{FF2B5EF4-FFF2-40B4-BE49-F238E27FC236}">
                  <a16:creationId xmlns:a16="http://schemas.microsoft.com/office/drawing/2014/main" id="{A8A86F92-9BC8-4974-B81E-6DAA3660FE7B}"/>
                </a:ext>
              </a:extLst>
            </p:cNvPr>
            <p:cNvGrpSpPr/>
            <p:nvPr/>
          </p:nvGrpSpPr>
          <p:grpSpPr>
            <a:xfrm>
              <a:off x="7030549" y="4848225"/>
              <a:ext cx="926524" cy="569228"/>
              <a:chOff x="-2052378" y="4048155"/>
              <a:chExt cx="417952" cy="256777"/>
            </a:xfrm>
            <a:solidFill>
              <a:srgbClr val="A6BDE2"/>
            </a:solidFill>
          </p:grpSpPr>
          <p:sp>
            <p:nvSpPr>
              <p:cNvPr id="165" name="그래픽 134">
                <a:extLst>
                  <a:ext uri="{FF2B5EF4-FFF2-40B4-BE49-F238E27FC236}">
                    <a16:creationId xmlns:a16="http://schemas.microsoft.com/office/drawing/2014/main" id="{276A8217-3122-4EEB-A94D-69621679D34B}"/>
                  </a:ext>
                </a:extLst>
              </p:cNvPr>
              <p:cNvSpPr/>
              <p:nvPr/>
            </p:nvSpPr>
            <p:spPr>
              <a:xfrm>
                <a:off x="-2036444" y="4048155"/>
                <a:ext cx="152595" cy="65573"/>
              </a:xfrm>
              <a:custGeom>
                <a:avLst/>
                <a:gdLst>
                  <a:gd name="connsiteX0" fmla="*/ 45963 w 152595"/>
                  <a:gd name="connsiteY0" fmla="*/ 65573 h 65573"/>
                  <a:gd name="connsiteX1" fmla="*/ 36770 w 152595"/>
                  <a:gd name="connsiteY1" fmla="*/ 45963 h 65573"/>
                  <a:gd name="connsiteX2" fmla="*/ 53929 w 152595"/>
                  <a:gd name="connsiteY2" fmla="*/ 37383 h 65573"/>
                  <a:gd name="connsiteX3" fmla="*/ 67412 w 152595"/>
                  <a:gd name="connsiteY3" fmla="*/ 64960 h 65573"/>
                  <a:gd name="connsiteX4" fmla="*/ 83958 w 152595"/>
                  <a:gd name="connsiteY4" fmla="*/ 64960 h 65573"/>
                  <a:gd name="connsiteX5" fmla="*/ 100505 w 152595"/>
                  <a:gd name="connsiteY5" fmla="*/ 32480 h 65573"/>
                  <a:gd name="connsiteX6" fmla="*/ 117664 w 152595"/>
                  <a:gd name="connsiteY6" fmla="*/ 41060 h 65573"/>
                  <a:gd name="connsiteX7" fmla="*/ 105407 w 152595"/>
                  <a:gd name="connsiteY7" fmla="*/ 65573 h 65573"/>
                  <a:gd name="connsiteX8" fmla="*/ 131146 w 152595"/>
                  <a:gd name="connsiteY8" fmla="*/ 65573 h 65573"/>
                  <a:gd name="connsiteX9" fmla="*/ 152596 w 152595"/>
                  <a:gd name="connsiteY9" fmla="*/ 12870 h 65573"/>
                  <a:gd name="connsiteX10" fmla="*/ 138501 w 152595"/>
                  <a:gd name="connsiteY10" fmla="*/ 19611 h 65573"/>
                  <a:gd name="connsiteX11" fmla="*/ 117664 w 152595"/>
                  <a:gd name="connsiteY11" fmla="*/ 14708 h 65573"/>
                  <a:gd name="connsiteX12" fmla="*/ 106633 w 152595"/>
                  <a:gd name="connsiteY12" fmla="*/ 0 h 65573"/>
                  <a:gd name="connsiteX13" fmla="*/ 91925 w 152595"/>
                  <a:gd name="connsiteY13" fmla="*/ 14708 h 65573"/>
                  <a:gd name="connsiteX14" fmla="*/ 79056 w 152595"/>
                  <a:gd name="connsiteY14" fmla="*/ 19611 h 65573"/>
                  <a:gd name="connsiteX15" fmla="*/ 66799 w 152595"/>
                  <a:gd name="connsiteY15" fmla="*/ 12870 h 65573"/>
                  <a:gd name="connsiteX16" fmla="*/ 56994 w 152595"/>
                  <a:gd name="connsiteY16" fmla="*/ 0 h 65573"/>
                  <a:gd name="connsiteX17" fmla="*/ 39834 w 152595"/>
                  <a:gd name="connsiteY17" fmla="*/ 17159 h 65573"/>
                  <a:gd name="connsiteX18" fmla="*/ 23288 w 152595"/>
                  <a:gd name="connsiteY18" fmla="*/ 21449 h 65573"/>
                  <a:gd name="connsiteX19" fmla="*/ 0 w 152595"/>
                  <a:gd name="connsiteY19" fmla="*/ 14708 h 65573"/>
                  <a:gd name="connsiteX20" fmla="*/ 26965 w 152595"/>
                  <a:gd name="connsiteY20" fmla="*/ 64960 h 65573"/>
                  <a:gd name="connsiteX21" fmla="*/ 45963 w 152595"/>
                  <a:gd name="connsiteY21" fmla="*/ 64960 h 655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52595" h="65573">
                    <a:moveTo>
                      <a:pt x="45963" y="65573"/>
                    </a:moveTo>
                    <a:lnTo>
                      <a:pt x="36770" y="45963"/>
                    </a:lnTo>
                    <a:lnTo>
                      <a:pt x="53929" y="37383"/>
                    </a:lnTo>
                    <a:lnTo>
                      <a:pt x="67412" y="64960"/>
                    </a:lnTo>
                    <a:lnTo>
                      <a:pt x="83958" y="64960"/>
                    </a:lnTo>
                    <a:lnTo>
                      <a:pt x="100505" y="32480"/>
                    </a:lnTo>
                    <a:lnTo>
                      <a:pt x="117664" y="41060"/>
                    </a:lnTo>
                    <a:lnTo>
                      <a:pt x="105407" y="65573"/>
                    </a:lnTo>
                    <a:lnTo>
                      <a:pt x="131146" y="65573"/>
                    </a:lnTo>
                    <a:lnTo>
                      <a:pt x="152596" y="12870"/>
                    </a:lnTo>
                    <a:lnTo>
                      <a:pt x="138501" y="19611"/>
                    </a:lnTo>
                    <a:cubicBezTo>
                      <a:pt x="131146" y="23288"/>
                      <a:pt x="122567" y="21449"/>
                      <a:pt x="117664" y="14708"/>
                    </a:cubicBezTo>
                    <a:lnTo>
                      <a:pt x="106633" y="0"/>
                    </a:lnTo>
                    <a:lnTo>
                      <a:pt x="91925" y="14708"/>
                    </a:lnTo>
                    <a:cubicBezTo>
                      <a:pt x="88248" y="18385"/>
                      <a:pt x="83958" y="19611"/>
                      <a:pt x="79056" y="19611"/>
                    </a:cubicBezTo>
                    <a:cubicBezTo>
                      <a:pt x="74153" y="18998"/>
                      <a:pt x="69863" y="17159"/>
                      <a:pt x="66799" y="12870"/>
                    </a:cubicBezTo>
                    <a:lnTo>
                      <a:pt x="56994" y="0"/>
                    </a:lnTo>
                    <a:lnTo>
                      <a:pt x="39834" y="17159"/>
                    </a:lnTo>
                    <a:cubicBezTo>
                      <a:pt x="35544" y="21449"/>
                      <a:pt x="29416" y="23288"/>
                      <a:pt x="23288" y="21449"/>
                    </a:cubicBezTo>
                    <a:lnTo>
                      <a:pt x="0" y="14708"/>
                    </a:lnTo>
                    <a:lnTo>
                      <a:pt x="26965" y="64960"/>
                    </a:lnTo>
                    <a:lnTo>
                      <a:pt x="45963" y="64960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6" name="그래픽 134">
                <a:extLst>
                  <a:ext uri="{FF2B5EF4-FFF2-40B4-BE49-F238E27FC236}">
                    <a16:creationId xmlns:a16="http://schemas.microsoft.com/office/drawing/2014/main" id="{8E109AD0-1F43-4B9A-B941-0C82A9559CA3}"/>
                  </a:ext>
                </a:extLst>
              </p:cNvPr>
              <p:cNvSpPr/>
              <p:nvPr/>
            </p:nvSpPr>
            <p:spPr>
              <a:xfrm>
                <a:off x="-1898556" y="4170722"/>
                <a:ext cx="66798" cy="134210"/>
              </a:xfrm>
              <a:custGeom>
                <a:avLst/>
                <a:gdLst>
                  <a:gd name="connsiteX0" fmla="*/ 0 w 66798"/>
                  <a:gd name="connsiteY0" fmla="*/ 134211 h 134210"/>
                  <a:gd name="connsiteX1" fmla="*/ 66799 w 66798"/>
                  <a:gd name="connsiteY1" fmla="*/ 134211 h 134210"/>
                  <a:gd name="connsiteX2" fmla="*/ 66799 w 66798"/>
                  <a:gd name="connsiteY2" fmla="*/ 0 h 134210"/>
                  <a:gd name="connsiteX3" fmla="*/ 0 w 66798"/>
                  <a:gd name="connsiteY3" fmla="*/ 0 h 134210"/>
                  <a:gd name="connsiteX4" fmla="*/ 0 w 66798"/>
                  <a:gd name="connsiteY4" fmla="*/ 134211 h 134210"/>
                  <a:gd name="connsiteX5" fmla="*/ 47801 w 66798"/>
                  <a:gd name="connsiteY5" fmla="*/ 19611 h 134210"/>
                  <a:gd name="connsiteX6" fmla="*/ 57606 w 66798"/>
                  <a:gd name="connsiteY6" fmla="*/ 19611 h 134210"/>
                  <a:gd name="connsiteX7" fmla="*/ 57606 w 66798"/>
                  <a:gd name="connsiteY7" fmla="*/ 38609 h 134210"/>
                  <a:gd name="connsiteX8" fmla="*/ 47801 w 66798"/>
                  <a:gd name="connsiteY8" fmla="*/ 38609 h 134210"/>
                  <a:gd name="connsiteX9" fmla="*/ 47801 w 66798"/>
                  <a:gd name="connsiteY9" fmla="*/ 19611 h 134210"/>
                  <a:gd name="connsiteX10" fmla="*/ 47801 w 66798"/>
                  <a:gd name="connsiteY10" fmla="*/ 57606 h 134210"/>
                  <a:gd name="connsiteX11" fmla="*/ 57606 w 66798"/>
                  <a:gd name="connsiteY11" fmla="*/ 57606 h 134210"/>
                  <a:gd name="connsiteX12" fmla="*/ 57606 w 66798"/>
                  <a:gd name="connsiteY12" fmla="*/ 76604 h 134210"/>
                  <a:gd name="connsiteX13" fmla="*/ 47801 w 66798"/>
                  <a:gd name="connsiteY13" fmla="*/ 76604 h 134210"/>
                  <a:gd name="connsiteX14" fmla="*/ 47801 w 66798"/>
                  <a:gd name="connsiteY14" fmla="*/ 57606 h 134210"/>
                  <a:gd name="connsiteX15" fmla="*/ 47801 w 66798"/>
                  <a:gd name="connsiteY15" fmla="*/ 96215 h 134210"/>
                  <a:gd name="connsiteX16" fmla="*/ 57606 w 66798"/>
                  <a:gd name="connsiteY16" fmla="*/ 96215 h 134210"/>
                  <a:gd name="connsiteX17" fmla="*/ 57606 w 66798"/>
                  <a:gd name="connsiteY17" fmla="*/ 115213 h 134210"/>
                  <a:gd name="connsiteX18" fmla="*/ 47801 w 66798"/>
                  <a:gd name="connsiteY18" fmla="*/ 115213 h 134210"/>
                  <a:gd name="connsiteX19" fmla="*/ 47801 w 66798"/>
                  <a:gd name="connsiteY19" fmla="*/ 96215 h 134210"/>
                  <a:gd name="connsiteX20" fmla="*/ 18998 w 66798"/>
                  <a:gd name="connsiteY20" fmla="*/ 19611 h 134210"/>
                  <a:gd name="connsiteX21" fmla="*/ 28803 w 66798"/>
                  <a:gd name="connsiteY21" fmla="*/ 19611 h 134210"/>
                  <a:gd name="connsiteX22" fmla="*/ 28803 w 66798"/>
                  <a:gd name="connsiteY22" fmla="*/ 38609 h 134210"/>
                  <a:gd name="connsiteX23" fmla="*/ 18998 w 66798"/>
                  <a:gd name="connsiteY23" fmla="*/ 38609 h 134210"/>
                  <a:gd name="connsiteX24" fmla="*/ 18998 w 66798"/>
                  <a:gd name="connsiteY24" fmla="*/ 19611 h 134210"/>
                  <a:gd name="connsiteX25" fmla="*/ 18998 w 66798"/>
                  <a:gd name="connsiteY25" fmla="*/ 57606 h 134210"/>
                  <a:gd name="connsiteX26" fmla="*/ 28803 w 66798"/>
                  <a:gd name="connsiteY26" fmla="*/ 57606 h 134210"/>
                  <a:gd name="connsiteX27" fmla="*/ 28803 w 66798"/>
                  <a:gd name="connsiteY27" fmla="*/ 76604 h 134210"/>
                  <a:gd name="connsiteX28" fmla="*/ 18998 w 66798"/>
                  <a:gd name="connsiteY28" fmla="*/ 76604 h 134210"/>
                  <a:gd name="connsiteX29" fmla="*/ 18998 w 66798"/>
                  <a:gd name="connsiteY29" fmla="*/ 57606 h 134210"/>
                  <a:gd name="connsiteX30" fmla="*/ 18998 w 66798"/>
                  <a:gd name="connsiteY30" fmla="*/ 96215 h 134210"/>
                  <a:gd name="connsiteX31" fmla="*/ 28803 w 66798"/>
                  <a:gd name="connsiteY31" fmla="*/ 96215 h 134210"/>
                  <a:gd name="connsiteX32" fmla="*/ 28803 w 66798"/>
                  <a:gd name="connsiteY32" fmla="*/ 115213 h 134210"/>
                  <a:gd name="connsiteX33" fmla="*/ 18998 w 66798"/>
                  <a:gd name="connsiteY33" fmla="*/ 115213 h 134210"/>
                  <a:gd name="connsiteX34" fmla="*/ 18998 w 66798"/>
                  <a:gd name="connsiteY34" fmla="*/ 96215 h 134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6798" h="134210">
                    <a:moveTo>
                      <a:pt x="0" y="134211"/>
                    </a:moveTo>
                    <a:lnTo>
                      <a:pt x="66799" y="134211"/>
                    </a:lnTo>
                    <a:lnTo>
                      <a:pt x="66799" y="0"/>
                    </a:lnTo>
                    <a:lnTo>
                      <a:pt x="0" y="0"/>
                    </a:lnTo>
                    <a:lnTo>
                      <a:pt x="0" y="134211"/>
                    </a:lnTo>
                    <a:close/>
                    <a:moveTo>
                      <a:pt x="47801" y="19611"/>
                    </a:moveTo>
                    <a:lnTo>
                      <a:pt x="57606" y="19611"/>
                    </a:lnTo>
                    <a:lnTo>
                      <a:pt x="57606" y="38609"/>
                    </a:lnTo>
                    <a:lnTo>
                      <a:pt x="47801" y="38609"/>
                    </a:lnTo>
                    <a:lnTo>
                      <a:pt x="47801" y="19611"/>
                    </a:lnTo>
                    <a:close/>
                    <a:moveTo>
                      <a:pt x="47801" y="57606"/>
                    </a:moveTo>
                    <a:lnTo>
                      <a:pt x="57606" y="57606"/>
                    </a:lnTo>
                    <a:lnTo>
                      <a:pt x="57606" y="76604"/>
                    </a:lnTo>
                    <a:lnTo>
                      <a:pt x="47801" y="76604"/>
                    </a:lnTo>
                    <a:lnTo>
                      <a:pt x="47801" y="57606"/>
                    </a:lnTo>
                    <a:close/>
                    <a:moveTo>
                      <a:pt x="47801" y="96215"/>
                    </a:moveTo>
                    <a:lnTo>
                      <a:pt x="57606" y="96215"/>
                    </a:lnTo>
                    <a:lnTo>
                      <a:pt x="57606" y="115213"/>
                    </a:lnTo>
                    <a:lnTo>
                      <a:pt x="47801" y="115213"/>
                    </a:lnTo>
                    <a:lnTo>
                      <a:pt x="47801" y="96215"/>
                    </a:lnTo>
                    <a:close/>
                    <a:moveTo>
                      <a:pt x="18998" y="19611"/>
                    </a:moveTo>
                    <a:lnTo>
                      <a:pt x="28803" y="19611"/>
                    </a:lnTo>
                    <a:lnTo>
                      <a:pt x="28803" y="38609"/>
                    </a:lnTo>
                    <a:lnTo>
                      <a:pt x="18998" y="38609"/>
                    </a:lnTo>
                    <a:lnTo>
                      <a:pt x="18998" y="19611"/>
                    </a:lnTo>
                    <a:close/>
                    <a:moveTo>
                      <a:pt x="18998" y="57606"/>
                    </a:moveTo>
                    <a:lnTo>
                      <a:pt x="28803" y="57606"/>
                    </a:lnTo>
                    <a:lnTo>
                      <a:pt x="28803" y="76604"/>
                    </a:lnTo>
                    <a:lnTo>
                      <a:pt x="18998" y="76604"/>
                    </a:lnTo>
                    <a:lnTo>
                      <a:pt x="18998" y="57606"/>
                    </a:lnTo>
                    <a:close/>
                    <a:moveTo>
                      <a:pt x="18998" y="96215"/>
                    </a:moveTo>
                    <a:lnTo>
                      <a:pt x="28803" y="96215"/>
                    </a:lnTo>
                    <a:lnTo>
                      <a:pt x="28803" y="115213"/>
                    </a:lnTo>
                    <a:lnTo>
                      <a:pt x="18998" y="115213"/>
                    </a:lnTo>
                    <a:lnTo>
                      <a:pt x="18998" y="96215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7" name="그래픽 134">
                <a:extLst>
                  <a:ext uri="{FF2B5EF4-FFF2-40B4-BE49-F238E27FC236}">
                    <a16:creationId xmlns:a16="http://schemas.microsoft.com/office/drawing/2014/main" id="{97CB35CC-55B8-4BC0-82AC-35DF0C0BB539}"/>
                  </a:ext>
                </a:extLst>
              </p:cNvPr>
              <p:cNvSpPr/>
              <p:nvPr/>
            </p:nvSpPr>
            <p:spPr>
              <a:xfrm>
                <a:off x="-2052378" y="4132726"/>
                <a:ext cx="160562" cy="172206"/>
              </a:xfrm>
              <a:custGeom>
                <a:avLst/>
                <a:gdLst>
                  <a:gd name="connsiteX0" fmla="*/ 38609 w 160562"/>
                  <a:gd name="connsiteY0" fmla="*/ 172206 h 172206"/>
                  <a:gd name="connsiteX1" fmla="*/ 134211 w 160562"/>
                  <a:gd name="connsiteY1" fmla="*/ 172206 h 172206"/>
                  <a:gd name="connsiteX2" fmla="*/ 134211 w 160562"/>
                  <a:gd name="connsiteY2" fmla="*/ 28803 h 172206"/>
                  <a:gd name="connsiteX3" fmla="*/ 144016 w 160562"/>
                  <a:gd name="connsiteY3" fmla="*/ 18998 h 172206"/>
                  <a:gd name="connsiteX4" fmla="*/ 160563 w 160562"/>
                  <a:gd name="connsiteY4" fmla="*/ 18998 h 172206"/>
                  <a:gd name="connsiteX5" fmla="*/ 149532 w 160562"/>
                  <a:gd name="connsiteY5" fmla="*/ 0 h 172206"/>
                  <a:gd name="connsiteX6" fmla="*/ 41060 w 160562"/>
                  <a:gd name="connsiteY6" fmla="*/ 0 h 172206"/>
                  <a:gd name="connsiteX7" fmla="*/ 0 w 160562"/>
                  <a:gd name="connsiteY7" fmla="*/ 104795 h 172206"/>
                  <a:gd name="connsiteX8" fmla="*/ 0 w 160562"/>
                  <a:gd name="connsiteY8" fmla="*/ 134211 h 172206"/>
                  <a:gd name="connsiteX9" fmla="*/ 38609 w 160562"/>
                  <a:gd name="connsiteY9" fmla="*/ 172206 h 172206"/>
                  <a:gd name="connsiteX10" fmla="*/ 57606 w 160562"/>
                  <a:gd name="connsiteY10" fmla="*/ 105407 h 172206"/>
                  <a:gd name="connsiteX11" fmla="*/ 96215 w 160562"/>
                  <a:gd name="connsiteY11" fmla="*/ 105407 h 172206"/>
                  <a:gd name="connsiteX12" fmla="*/ 96215 w 160562"/>
                  <a:gd name="connsiteY12" fmla="*/ 95602 h 172206"/>
                  <a:gd name="connsiteX13" fmla="*/ 67412 w 160562"/>
                  <a:gd name="connsiteY13" fmla="*/ 95602 h 172206"/>
                  <a:gd name="connsiteX14" fmla="*/ 57606 w 160562"/>
                  <a:gd name="connsiteY14" fmla="*/ 85797 h 172206"/>
                  <a:gd name="connsiteX15" fmla="*/ 57606 w 160562"/>
                  <a:gd name="connsiteY15" fmla="*/ 56994 h 172206"/>
                  <a:gd name="connsiteX16" fmla="*/ 67412 w 160562"/>
                  <a:gd name="connsiteY16" fmla="*/ 47188 h 172206"/>
                  <a:gd name="connsiteX17" fmla="*/ 77217 w 160562"/>
                  <a:gd name="connsiteY17" fmla="*/ 47188 h 172206"/>
                  <a:gd name="connsiteX18" fmla="*/ 77217 w 160562"/>
                  <a:gd name="connsiteY18" fmla="*/ 37383 h 172206"/>
                  <a:gd name="connsiteX19" fmla="*/ 96215 w 160562"/>
                  <a:gd name="connsiteY19" fmla="*/ 37383 h 172206"/>
                  <a:gd name="connsiteX20" fmla="*/ 96215 w 160562"/>
                  <a:gd name="connsiteY20" fmla="*/ 47801 h 172206"/>
                  <a:gd name="connsiteX21" fmla="*/ 106020 w 160562"/>
                  <a:gd name="connsiteY21" fmla="*/ 47801 h 172206"/>
                  <a:gd name="connsiteX22" fmla="*/ 115826 w 160562"/>
                  <a:gd name="connsiteY22" fmla="*/ 57606 h 172206"/>
                  <a:gd name="connsiteX23" fmla="*/ 115826 w 160562"/>
                  <a:gd name="connsiteY23" fmla="*/ 67412 h 172206"/>
                  <a:gd name="connsiteX24" fmla="*/ 77217 w 160562"/>
                  <a:gd name="connsiteY24" fmla="*/ 67412 h 172206"/>
                  <a:gd name="connsiteX25" fmla="*/ 77217 w 160562"/>
                  <a:gd name="connsiteY25" fmla="*/ 77217 h 172206"/>
                  <a:gd name="connsiteX26" fmla="*/ 106020 w 160562"/>
                  <a:gd name="connsiteY26" fmla="*/ 77217 h 172206"/>
                  <a:gd name="connsiteX27" fmla="*/ 115826 w 160562"/>
                  <a:gd name="connsiteY27" fmla="*/ 87022 h 172206"/>
                  <a:gd name="connsiteX28" fmla="*/ 115826 w 160562"/>
                  <a:gd name="connsiteY28" fmla="*/ 115826 h 172206"/>
                  <a:gd name="connsiteX29" fmla="*/ 106020 w 160562"/>
                  <a:gd name="connsiteY29" fmla="*/ 125631 h 172206"/>
                  <a:gd name="connsiteX30" fmla="*/ 96215 w 160562"/>
                  <a:gd name="connsiteY30" fmla="*/ 125631 h 172206"/>
                  <a:gd name="connsiteX31" fmla="*/ 96215 w 160562"/>
                  <a:gd name="connsiteY31" fmla="*/ 135436 h 172206"/>
                  <a:gd name="connsiteX32" fmla="*/ 77217 w 160562"/>
                  <a:gd name="connsiteY32" fmla="*/ 135436 h 172206"/>
                  <a:gd name="connsiteX33" fmla="*/ 77217 w 160562"/>
                  <a:gd name="connsiteY33" fmla="*/ 125631 h 172206"/>
                  <a:gd name="connsiteX34" fmla="*/ 67412 w 160562"/>
                  <a:gd name="connsiteY34" fmla="*/ 125631 h 172206"/>
                  <a:gd name="connsiteX35" fmla="*/ 57606 w 160562"/>
                  <a:gd name="connsiteY35" fmla="*/ 115826 h 172206"/>
                  <a:gd name="connsiteX36" fmla="*/ 57606 w 160562"/>
                  <a:gd name="connsiteY36" fmla="*/ 105407 h 1722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60562" h="172206">
                    <a:moveTo>
                      <a:pt x="38609" y="172206"/>
                    </a:moveTo>
                    <a:lnTo>
                      <a:pt x="134211" y="172206"/>
                    </a:lnTo>
                    <a:lnTo>
                      <a:pt x="134211" y="28803"/>
                    </a:lnTo>
                    <a:cubicBezTo>
                      <a:pt x="134211" y="23288"/>
                      <a:pt x="138500" y="18998"/>
                      <a:pt x="144016" y="18998"/>
                    </a:cubicBezTo>
                    <a:lnTo>
                      <a:pt x="160563" y="18998"/>
                    </a:lnTo>
                    <a:cubicBezTo>
                      <a:pt x="154434" y="6741"/>
                      <a:pt x="151370" y="1838"/>
                      <a:pt x="149532" y="0"/>
                    </a:cubicBezTo>
                    <a:lnTo>
                      <a:pt x="41060" y="0"/>
                    </a:lnTo>
                    <a:cubicBezTo>
                      <a:pt x="31867" y="5516"/>
                      <a:pt x="0" y="53317"/>
                      <a:pt x="0" y="104795"/>
                    </a:cubicBezTo>
                    <a:lnTo>
                      <a:pt x="0" y="134211"/>
                    </a:lnTo>
                    <a:cubicBezTo>
                      <a:pt x="613" y="155047"/>
                      <a:pt x="17772" y="172206"/>
                      <a:pt x="38609" y="172206"/>
                    </a:cubicBezTo>
                    <a:close/>
                    <a:moveTo>
                      <a:pt x="57606" y="105407"/>
                    </a:moveTo>
                    <a:lnTo>
                      <a:pt x="96215" y="105407"/>
                    </a:lnTo>
                    <a:lnTo>
                      <a:pt x="96215" y="95602"/>
                    </a:lnTo>
                    <a:lnTo>
                      <a:pt x="67412" y="95602"/>
                    </a:lnTo>
                    <a:cubicBezTo>
                      <a:pt x="61896" y="95602"/>
                      <a:pt x="57606" y="91312"/>
                      <a:pt x="57606" y="85797"/>
                    </a:cubicBezTo>
                    <a:lnTo>
                      <a:pt x="57606" y="56994"/>
                    </a:lnTo>
                    <a:cubicBezTo>
                      <a:pt x="57606" y="51478"/>
                      <a:pt x="61896" y="47188"/>
                      <a:pt x="67412" y="47188"/>
                    </a:cubicBezTo>
                    <a:lnTo>
                      <a:pt x="77217" y="47188"/>
                    </a:lnTo>
                    <a:lnTo>
                      <a:pt x="77217" y="37383"/>
                    </a:lnTo>
                    <a:lnTo>
                      <a:pt x="96215" y="37383"/>
                    </a:lnTo>
                    <a:lnTo>
                      <a:pt x="96215" y="47801"/>
                    </a:lnTo>
                    <a:lnTo>
                      <a:pt x="106020" y="47801"/>
                    </a:lnTo>
                    <a:cubicBezTo>
                      <a:pt x="111536" y="47801"/>
                      <a:pt x="115826" y="52091"/>
                      <a:pt x="115826" y="57606"/>
                    </a:cubicBezTo>
                    <a:lnTo>
                      <a:pt x="115826" y="67412"/>
                    </a:lnTo>
                    <a:lnTo>
                      <a:pt x="77217" y="67412"/>
                    </a:lnTo>
                    <a:lnTo>
                      <a:pt x="77217" y="77217"/>
                    </a:lnTo>
                    <a:lnTo>
                      <a:pt x="106020" y="77217"/>
                    </a:lnTo>
                    <a:cubicBezTo>
                      <a:pt x="111536" y="77217"/>
                      <a:pt x="115826" y="81507"/>
                      <a:pt x="115826" y="87022"/>
                    </a:cubicBezTo>
                    <a:lnTo>
                      <a:pt x="115826" y="115826"/>
                    </a:lnTo>
                    <a:cubicBezTo>
                      <a:pt x="115826" y="121341"/>
                      <a:pt x="111536" y="125631"/>
                      <a:pt x="106020" y="125631"/>
                    </a:cubicBezTo>
                    <a:lnTo>
                      <a:pt x="96215" y="125631"/>
                    </a:lnTo>
                    <a:lnTo>
                      <a:pt x="96215" y="135436"/>
                    </a:lnTo>
                    <a:lnTo>
                      <a:pt x="77217" y="135436"/>
                    </a:lnTo>
                    <a:lnTo>
                      <a:pt x="77217" y="125631"/>
                    </a:lnTo>
                    <a:lnTo>
                      <a:pt x="67412" y="125631"/>
                    </a:lnTo>
                    <a:cubicBezTo>
                      <a:pt x="61896" y="125631"/>
                      <a:pt x="57606" y="121341"/>
                      <a:pt x="57606" y="115826"/>
                    </a:cubicBezTo>
                    <a:lnTo>
                      <a:pt x="57606" y="105407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8" name="그래픽 134">
                <a:extLst>
                  <a:ext uri="{FF2B5EF4-FFF2-40B4-BE49-F238E27FC236}">
                    <a16:creationId xmlns:a16="http://schemas.microsoft.com/office/drawing/2014/main" id="{0840BDE1-7E58-4339-B786-7336C77D76CD}"/>
                  </a:ext>
                </a:extLst>
              </p:cNvPr>
              <p:cNvSpPr/>
              <p:nvPr/>
            </p:nvSpPr>
            <p:spPr>
              <a:xfrm>
                <a:off x="-1697547" y="4276129"/>
                <a:ext cx="18997" cy="28803"/>
              </a:xfrm>
              <a:custGeom>
                <a:avLst/>
                <a:gdLst>
                  <a:gd name="connsiteX0" fmla="*/ 0 w 18997"/>
                  <a:gd name="connsiteY0" fmla="*/ 0 h 28803"/>
                  <a:gd name="connsiteX1" fmla="*/ 18998 w 18997"/>
                  <a:gd name="connsiteY1" fmla="*/ 0 h 28803"/>
                  <a:gd name="connsiteX2" fmla="*/ 18998 w 18997"/>
                  <a:gd name="connsiteY2" fmla="*/ 28803 h 28803"/>
                  <a:gd name="connsiteX3" fmla="*/ 0 w 18997"/>
                  <a:gd name="connsiteY3" fmla="*/ 28803 h 28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8997" h="28803">
                    <a:moveTo>
                      <a:pt x="0" y="0"/>
                    </a:moveTo>
                    <a:lnTo>
                      <a:pt x="18998" y="0"/>
                    </a:lnTo>
                    <a:lnTo>
                      <a:pt x="18998" y="28803"/>
                    </a:lnTo>
                    <a:lnTo>
                      <a:pt x="0" y="28803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9" name="그래픽 134">
                <a:extLst>
                  <a:ext uri="{FF2B5EF4-FFF2-40B4-BE49-F238E27FC236}">
                    <a16:creationId xmlns:a16="http://schemas.microsoft.com/office/drawing/2014/main" id="{A81B2636-8430-4772-B58D-8DCCA87681B3}"/>
                  </a:ext>
                </a:extLst>
              </p:cNvPr>
              <p:cNvSpPr/>
              <p:nvPr/>
            </p:nvSpPr>
            <p:spPr>
              <a:xfrm>
                <a:off x="-1812760" y="4056122"/>
                <a:ext cx="76604" cy="248810"/>
              </a:xfrm>
              <a:custGeom>
                <a:avLst/>
                <a:gdLst>
                  <a:gd name="connsiteX0" fmla="*/ 57606 w 76604"/>
                  <a:gd name="connsiteY0" fmla="*/ 191204 h 248810"/>
                  <a:gd name="connsiteX1" fmla="*/ 47801 w 76604"/>
                  <a:gd name="connsiteY1" fmla="*/ 191204 h 248810"/>
                  <a:gd name="connsiteX2" fmla="*/ 39221 w 76604"/>
                  <a:gd name="connsiteY2" fmla="*/ 185076 h 248810"/>
                  <a:gd name="connsiteX3" fmla="*/ 41060 w 76604"/>
                  <a:gd name="connsiteY3" fmla="*/ 174658 h 248810"/>
                  <a:gd name="connsiteX4" fmla="*/ 76604 w 76604"/>
                  <a:gd name="connsiteY4" fmla="*/ 139113 h 248810"/>
                  <a:gd name="connsiteX5" fmla="*/ 76604 w 76604"/>
                  <a:gd name="connsiteY5" fmla="*/ 0 h 248810"/>
                  <a:gd name="connsiteX6" fmla="*/ 0 w 76604"/>
                  <a:gd name="connsiteY6" fmla="*/ 0 h 248810"/>
                  <a:gd name="connsiteX7" fmla="*/ 0 w 76604"/>
                  <a:gd name="connsiteY7" fmla="*/ 248811 h 248810"/>
                  <a:gd name="connsiteX8" fmla="*/ 57606 w 76604"/>
                  <a:gd name="connsiteY8" fmla="*/ 248811 h 248810"/>
                  <a:gd name="connsiteX9" fmla="*/ 57606 w 76604"/>
                  <a:gd name="connsiteY9" fmla="*/ 191204 h 248810"/>
                  <a:gd name="connsiteX10" fmla="*/ 47801 w 76604"/>
                  <a:gd name="connsiteY10" fmla="*/ 18998 h 248810"/>
                  <a:gd name="connsiteX11" fmla="*/ 57606 w 76604"/>
                  <a:gd name="connsiteY11" fmla="*/ 18998 h 248810"/>
                  <a:gd name="connsiteX12" fmla="*/ 57606 w 76604"/>
                  <a:gd name="connsiteY12" fmla="*/ 37996 h 248810"/>
                  <a:gd name="connsiteX13" fmla="*/ 47801 w 76604"/>
                  <a:gd name="connsiteY13" fmla="*/ 37996 h 248810"/>
                  <a:gd name="connsiteX14" fmla="*/ 47801 w 76604"/>
                  <a:gd name="connsiteY14" fmla="*/ 18998 h 248810"/>
                  <a:gd name="connsiteX15" fmla="*/ 47801 w 76604"/>
                  <a:gd name="connsiteY15" fmla="*/ 57606 h 248810"/>
                  <a:gd name="connsiteX16" fmla="*/ 57606 w 76604"/>
                  <a:gd name="connsiteY16" fmla="*/ 57606 h 248810"/>
                  <a:gd name="connsiteX17" fmla="*/ 57606 w 76604"/>
                  <a:gd name="connsiteY17" fmla="*/ 76604 h 248810"/>
                  <a:gd name="connsiteX18" fmla="*/ 47801 w 76604"/>
                  <a:gd name="connsiteY18" fmla="*/ 76604 h 248810"/>
                  <a:gd name="connsiteX19" fmla="*/ 47801 w 76604"/>
                  <a:gd name="connsiteY19" fmla="*/ 57606 h 248810"/>
                  <a:gd name="connsiteX20" fmla="*/ 47801 w 76604"/>
                  <a:gd name="connsiteY20" fmla="*/ 95602 h 248810"/>
                  <a:gd name="connsiteX21" fmla="*/ 57606 w 76604"/>
                  <a:gd name="connsiteY21" fmla="*/ 95602 h 248810"/>
                  <a:gd name="connsiteX22" fmla="*/ 57606 w 76604"/>
                  <a:gd name="connsiteY22" fmla="*/ 114600 h 248810"/>
                  <a:gd name="connsiteX23" fmla="*/ 47801 w 76604"/>
                  <a:gd name="connsiteY23" fmla="*/ 114600 h 248810"/>
                  <a:gd name="connsiteX24" fmla="*/ 47801 w 76604"/>
                  <a:gd name="connsiteY24" fmla="*/ 95602 h 248810"/>
                  <a:gd name="connsiteX25" fmla="*/ 47801 w 76604"/>
                  <a:gd name="connsiteY25" fmla="*/ 134211 h 248810"/>
                  <a:gd name="connsiteX26" fmla="*/ 57606 w 76604"/>
                  <a:gd name="connsiteY26" fmla="*/ 134211 h 248810"/>
                  <a:gd name="connsiteX27" fmla="*/ 57606 w 76604"/>
                  <a:gd name="connsiteY27" fmla="*/ 153209 h 248810"/>
                  <a:gd name="connsiteX28" fmla="*/ 47801 w 76604"/>
                  <a:gd name="connsiteY28" fmla="*/ 153209 h 248810"/>
                  <a:gd name="connsiteX29" fmla="*/ 47801 w 76604"/>
                  <a:gd name="connsiteY29" fmla="*/ 134211 h 248810"/>
                  <a:gd name="connsiteX30" fmla="*/ 28803 w 76604"/>
                  <a:gd name="connsiteY30" fmla="*/ 153209 h 248810"/>
                  <a:gd name="connsiteX31" fmla="*/ 18998 w 76604"/>
                  <a:gd name="connsiteY31" fmla="*/ 153209 h 248810"/>
                  <a:gd name="connsiteX32" fmla="*/ 18998 w 76604"/>
                  <a:gd name="connsiteY32" fmla="*/ 134211 h 248810"/>
                  <a:gd name="connsiteX33" fmla="*/ 28803 w 76604"/>
                  <a:gd name="connsiteY33" fmla="*/ 134211 h 248810"/>
                  <a:gd name="connsiteX34" fmla="*/ 28803 w 76604"/>
                  <a:gd name="connsiteY34" fmla="*/ 153209 h 248810"/>
                  <a:gd name="connsiteX35" fmla="*/ 28803 w 76604"/>
                  <a:gd name="connsiteY35" fmla="*/ 114600 h 248810"/>
                  <a:gd name="connsiteX36" fmla="*/ 18998 w 76604"/>
                  <a:gd name="connsiteY36" fmla="*/ 114600 h 248810"/>
                  <a:gd name="connsiteX37" fmla="*/ 18998 w 76604"/>
                  <a:gd name="connsiteY37" fmla="*/ 95602 h 248810"/>
                  <a:gd name="connsiteX38" fmla="*/ 28803 w 76604"/>
                  <a:gd name="connsiteY38" fmla="*/ 95602 h 248810"/>
                  <a:gd name="connsiteX39" fmla="*/ 28803 w 76604"/>
                  <a:gd name="connsiteY39" fmla="*/ 114600 h 248810"/>
                  <a:gd name="connsiteX40" fmla="*/ 28803 w 76604"/>
                  <a:gd name="connsiteY40" fmla="*/ 76604 h 248810"/>
                  <a:gd name="connsiteX41" fmla="*/ 18998 w 76604"/>
                  <a:gd name="connsiteY41" fmla="*/ 76604 h 248810"/>
                  <a:gd name="connsiteX42" fmla="*/ 18998 w 76604"/>
                  <a:gd name="connsiteY42" fmla="*/ 57606 h 248810"/>
                  <a:gd name="connsiteX43" fmla="*/ 28803 w 76604"/>
                  <a:gd name="connsiteY43" fmla="*/ 57606 h 248810"/>
                  <a:gd name="connsiteX44" fmla="*/ 28803 w 76604"/>
                  <a:gd name="connsiteY44" fmla="*/ 76604 h 248810"/>
                  <a:gd name="connsiteX45" fmla="*/ 28803 w 76604"/>
                  <a:gd name="connsiteY45" fmla="*/ 37996 h 248810"/>
                  <a:gd name="connsiteX46" fmla="*/ 18998 w 76604"/>
                  <a:gd name="connsiteY46" fmla="*/ 37996 h 248810"/>
                  <a:gd name="connsiteX47" fmla="*/ 18998 w 76604"/>
                  <a:gd name="connsiteY47" fmla="*/ 18998 h 248810"/>
                  <a:gd name="connsiteX48" fmla="*/ 28803 w 76604"/>
                  <a:gd name="connsiteY48" fmla="*/ 18998 h 248810"/>
                  <a:gd name="connsiteX49" fmla="*/ 28803 w 76604"/>
                  <a:gd name="connsiteY49" fmla="*/ 37996 h 2488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76604" h="248810">
                    <a:moveTo>
                      <a:pt x="57606" y="191204"/>
                    </a:moveTo>
                    <a:lnTo>
                      <a:pt x="47801" y="191204"/>
                    </a:lnTo>
                    <a:cubicBezTo>
                      <a:pt x="44124" y="191204"/>
                      <a:pt x="40447" y="188753"/>
                      <a:pt x="39221" y="185076"/>
                    </a:cubicBezTo>
                    <a:cubicBezTo>
                      <a:pt x="37996" y="181399"/>
                      <a:pt x="38609" y="177109"/>
                      <a:pt x="41060" y="174658"/>
                    </a:cubicBezTo>
                    <a:lnTo>
                      <a:pt x="76604" y="139113"/>
                    </a:lnTo>
                    <a:lnTo>
                      <a:pt x="76604" y="0"/>
                    </a:lnTo>
                    <a:lnTo>
                      <a:pt x="0" y="0"/>
                    </a:lnTo>
                    <a:lnTo>
                      <a:pt x="0" y="248811"/>
                    </a:lnTo>
                    <a:lnTo>
                      <a:pt x="57606" y="248811"/>
                    </a:lnTo>
                    <a:lnTo>
                      <a:pt x="57606" y="191204"/>
                    </a:lnTo>
                    <a:close/>
                    <a:moveTo>
                      <a:pt x="47801" y="18998"/>
                    </a:moveTo>
                    <a:lnTo>
                      <a:pt x="57606" y="18998"/>
                    </a:lnTo>
                    <a:lnTo>
                      <a:pt x="57606" y="37996"/>
                    </a:lnTo>
                    <a:lnTo>
                      <a:pt x="47801" y="37996"/>
                    </a:lnTo>
                    <a:lnTo>
                      <a:pt x="47801" y="18998"/>
                    </a:lnTo>
                    <a:close/>
                    <a:moveTo>
                      <a:pt x="47801" y="57606"/>
                    </a:moveTo>
                    <a:lnTo>
                      <a:pt x="57606" y="57606"/>
                    </a:lnTo>
                    <a:lnTo>
                      <a:pt x="57606" y="76604"/>
                    </a:lnTo>
                    <a:lnTo>
                      <a:pt x="47801" y="76604"/>
                    </a:lnTo>
                    <a:lnTo>
                      <a:pt x="47801" y="57606"/>
                    </a:lnTo>
                    <a:close/>
                    <a:moveTo>
                      <a:pt x="47801" y="95602"/>
                    </a:moveTo>
                    <a:lnTo>
                      <a:pt x="57606" y="95602"/>
                    </a:lnTo>
                    <a:lnTo>
                      <a:pt x="57606" y="114600"/>
                    </a:lnTo>
                    <a:lnTo>
                      <a:pt x="47801" y="114600"/>
                    </a:lnTo>
                    <a:lnTo>
                      <a:pt x="47801" y="95602"/>
                    </a:lnTo>
                    <a:close/>
                    <a:moveTo>
                      <a:pt x="47801" y="134211"/>
                    </a:moveTo>
                    <a:lnTo>
                      <a:pt x="57606" y="134211"/>
                    </a:lnTo>
                    <a:lnTo>
                      <a:pt x="57606" y="153209"/>
                    </a:lnTo>
                    <a:lnTo>
                      <a:pt x="47801" y="153209"/>
                    </a:lnTo>
                    <a:lnTo>
                      <a:pt x="47801" y="134211"/>
                    </a:lnTo>
                    <a:close/>
                    <a:moveTo>
                      <a:pt x="28803" y="153209"/>
                    </a:moveTo>
                    <a:lnTo>
                      <a:pt x="18998" y="153209"/>
                    </a:lnTo>
                    <a:lnTo>
                      <a:pt x="18998" y="134211"/>
                    </a:lnTo>
                    <a:lnTo>
                      <a:pt x="28803" y="134211"/>
                    </a:lnTo>
                    <a:lnTo>
                      <a:pt x="28803" y="153209"/>
                    </a:lnTo>
                    <a:close/>
                    <a:moveTo>
                      <a:pt x="28803" y="114600"/>
                    </a:moveTo>
                    <a:lnTo>
                      <a:pt x="18998" y="114600"/>
                    </a:lnTo>
                    <a:lnTo>
                      <a:pt x="18998" y="95602"/>
                    </a:lnTo>
                    <a:lnTo>
                      <a:pt x="28803" y="95602"/>
                    </a:lnTo>
                    <a:lnTo>
                      <a:pt x="28803" y="114600"/>
                    </a:lnTo>
                    <a:close/>
                    <a:moveTo>
                      <a:pt x="28803" y="76604"/>
                    </a:moveTo>
                    <a:lnTo>
                      <a:pt x="18998" y="76604"/>
                    </a:lnTo>
                    <a:lnTo>
                      <a:pt x="18998" y="57606"/>
                    </a:lnTo>
                    <a:lnTo>
                      <a:pt x="28803" y="57606"/>
                    </a:lnTo>
                    <a:lnTo>
                      <a:pt x="28803" y="76604"/>
                    </a:lnTo>
                    <a:close/>
                    <a:moveTo>
                      <a:pt x="28803" y="37996"/>
                    </a:moveTo>
                    <a:lnTo>
                      <a:pt x="18998" y="37996"/>
                    </a:lnTo>
                    <a:lnTo>
                      <a:pt x="18998" y="18998"/>
                    </a:lnTo>
                    <a:lnTo>
                      <a:pt x="28803" y="18998"/>
                    </a:lnTo>
                    <a:lnTo>
                      <a:pt x="28803" y="37996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0" name="그래픽 134">
                <a:extLst>
                  <a:ext uri="{FF2B5EF4-FFF2-40B4-BE49-F238E27FC236}">
                    <a16:creationId xmlns:a16="http://schemas.microsoft.com/office/drawing/2014/main" id="{98B7522E-D44C-48C1-AD65-D95C0F816713}"/>
                  </a:ext>
                </a:extLst>
              </p:cNvPr>
              <p:cNvSpPr/>
              <p:nvPr/>
            </p:nvSpPr>
            <p:spPr>
              <a:xfrm>
                <a:off x="-1741671" y="4175012"/>
                <a:ext cx="107245" cy="53316"/>
              </a:xfrm>
              <a:custGeom>
                <a:avLst/>
                <a:gdLst>
                  <a:gd name="connsiteX0" fmla="*/ 107246 w 107245"/>
                  <a:gd name="connsiteY0" fmla="*/ 53317 h 53316"/>
                  <a:gd name="connsiteX1" fmla="*/ 53317 w 107245"/>
                  <a:gd name="connsiteY1" fmla="*/ 0 h 53316"/>
                  <a:gd name="connsiteX2" fmla="*/ 0 w 107245"/>
                  <a:gd name="connsiteY2" fmla="*/ 53317 h 53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7245" h="53316">
                    <a:moveTo>
                      <a:pt x="107246" y="53317"/>
                    </a:moveTo>
                    <a:lnTo>
                      <a:pt x="53317" y="0"/>
                    </a:lnTo>
                    <a:lnTo>
                      <a:pt x="0" y="53317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1" name="그래픽 134">
                <a:extLst>
                  <a:ext uri="{FF2B5EF4-FFF2-40B4-BE49-F238E27FC236}">
                    <a16:creationId xmlns:a16="http://schemas.microsoft.com/office/drawing/2014/main" id="{3A190BB4-3D96-4458-A40D-2FA735F02E6A}"/>
                  </a:ext>
                </a:extLst>
              </p:cNvPr>
              <p:cNvSpPr/>
              <p:nvPr/>
            </p:nvSpPr>
            <p:spPr>
              <a:xfrm>
                <a:off x="-1736155" y="4247326"/>
                <a:ext cx="96214" cy="57606"/>
              </a:xfrm>
              <a:custGeom>
                <a:avLst/>
                <a:gdLst>
                  <a:gd name="connsiteX0" fmla="*/ 96215 w 96214"/>
                  <a:gd name="connsiteY0" fmla="*/ 57606 h 57606"/>
                  <a:gd name="connsiteX1" fmla="*/ 96215 w 96214"/>
                  <a:gd name="connsiteY1" fmla="*/ 0 h 57606"/>
                  <a:gd name="connsiteX2" fmla="*/ 0 w 96214"/>
                  <a:gd name="connsiteY2" fmla="*/ 0 h 57606"/>
                  <a:gd name="connsiteX3" fmla="*/ 0 w 96214"/>
                  <a:gd name="connsiteY3" fmla="*/ 57606 h 57606"/>
                  <a:gd name="connsiteX4" fmla="*/ 18998 w 96214"/>
                  <a:gd name="connsiteY4" fmla="*/ 57606 h 57606"/>
                  <a:gd name="connsiteX5" fmla="*/ 18998 w 96214"/>
                  <a:gd name="connsiteY5" fmla="*/ 18998 h 57606"/>
                  <a:gd name="connsiteX6" fmla="*/ 28803 w 96214"/>
                  <a:gd name="connsiteY6" fmla="*/ 9193 h 57606"/>
                  <a:gd name="connsiteX7" fmla="*/ 67412 w 96214"/>
                  <a:gd name="connsiteY7" fmla="*/ 9193 h 57606"/>
                  <a:gd name="connsiteX8" fmla="*/ 77217 w 96214"/>
                  <a:gd name="connsiteY8" fmla="*/ 18998 h 57606"/>
                  <a:gd name="connsiteX9" fmla="*/ 77217 w 96214"/>
                  <a:gd name="connsiteY9" fmla="*/ 57606 h 57606"/>
                  <a:gd name="connsiteX10" fmla="*/ 96215 w 96214"/>
                  <a:gd name="connsiteY10" fmla="*/ 57606 h 57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214" h="57606">
                    <a:moveTo>
                      <a:pt x="96215" y="57606"/>
                    </a:moveTo>
                    <a:lnTo>
                      <a:pt x="96215" y="0"/>
                    </a:lnTo>
                    <a:lnTo>
                      <a:pt x="0" y="0"/>
                    </a:lnTo>
                    <a:lnTo>
                      <a:pt x="0" y="57606"/>
                    </a:lnTo>
                    <a:lnTo>
                      <a:pt x="18998" y="57606"/>
                    </a:lnTo>
                    <a:lnTo>
                      <a:pt x="18998" y="18998"/>
                    </a:lnTo>
                    <a:cubicBezTo>
                      <a:pt x="18998" y="13482"/>
                      <a:pt x="23288" y="9193"/>
                      <a:pt x="28803" y="9193"/>
                    </a:cubicBezTo>
                    <a:lnTo>
                      <a:pt x="67412" y="9193"/>
                    </a:lnTo>
                    <a:cubicBezTo>
                      <a:pt x="72927" y="9193"/>
                      <a:pt x="77217" y="13482"/>
                      <a:pt x="77217" y="18998"/>
                    </a:cubicBezTo>
                    <a:lnTo>
                      <a:pt x="77217" y="57606"/>
                    </a:lnTo>
                    <a:lnTo>
                      <a:pt x="96215" y="57606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15" name="그룹 114">
              <a:extLst>
                <a:ext uri="{FF2B5EF4-FFF2-40B4-BE49-F238E27FC236}">
                  <a16:creationId xmlns:a16="http://schemas.microsoft.com/office/drawing/2014/main" id="{D11394F6-70B1-4E73-81CB-23DA1B4DF14D}"/>
                </a:ext>
              </a:extLst>
            </p:cNvPr>
            <p:cNvGrpSpPr/>
            <p:nvPr/>
          </p:nvGrpSpPr>
          <p:grpSpPr>
            <a:xfrm>
              <a:off x="2063016" y="4865893"/>
              <a:ext cx="585528" cy="551567"/>
              <a:chOff x="-1898556" y="4056122"/>
              <a:chExt cx="264130" cy="248810"/>
            </a:xfrm>
            <a:solidFill>
              <a:srgbClr val="A6BDE2"/>
            </a:solidFill>
          </p:grpSpPr>
          <p:sp>
            <p:nvSpPr>
              <p:cNvPr id="160" name="그래픽 134">
                <a:extLst>
                  <a:ext uri="{FF2B5EF4-FFF2-40B4-BE49-F238E27FC236}">
                    <a16:creationId xmlns:a16="http://schemas.microsoft.com/office/drawing/2014/main" id="{B383CC67-086C-4EAB-A2F4-DE1E19358365}"/>
                  </a:ext>
                </a:extLst>
              </p:cNvPr>
              <p:cNvSpPr/>
              <p:nvPr/>
            </p:nvSpPr>
            <p:spPr>
              <a:xfrm>
                <a:off x="-1898556" y="4170722"/>
                <a:ext cx="66798" cy="134210"/>
              </a:xfrm>
              <a:custGeom>
                <a:avLst/>
                <a:gdLst>
                  <a:gd name="connsiteX0" fmla="*/ 0 w 66798"/>
                  <a:gd name="connsiteY0" fmla="*/ 134211 h 134210"/>
                  <a:gd name="connsiteX1" fmla="*/ 66799 w 66798"/>
                  <a:gd name="connsiteY1" fmla="*/ 134211 h 134210"/>
                  <a:gd name="connsiteX2" fmla="*/ 66799 w 66798"/>
                  <a:gd name="connsiteY2" fmla="*/ 0 h 134210"/>
                  <a:gd name="connsiteX3" fmla="*/ 0 w 66798"/>
                  <a:gd name="connsiteY3" fmla="*/ 0 h 134210"/>
                  <a:gd name="connsiteX4" fmla="*/ 0 w 66798"/>
                  <a:gd name="connsiteY4" fmla="*/ 134211 h 134210"/>
                  <a:gd name="connsiteX5" fmla="*/ 47801 w 66798"/>
                  <a:gd name="connsiteY5" fmla="*/ 19611 h 134210"/>
                  <a:gd name="connsiteX6" fmla="*/ 57606 w 66798"/>
                  <a:gd name="connsiteY6" fmla="*/ 19611 h 134210"/>
                  <a:gd name="connsiteX7" fmla="*/ 57606 w 66798"/>
                  <a:gd name="connsiteY7" fmla="*/ 38609 h 134210"/>
                  <a:gd name="connsiteX8" fmla="*/ 47801 w 66798"/>
                  <a:gd name="connsiteY8" fmla="*/ 38609 h 134210"/>
                  <a:gd name="connsiteX9" fmla="*/ 47801 w 66798"/>
                  <a:gd name="connsiteY9" fmla="*/ 19611 h 134210"/>
                  <a:gd name="connsiteX10" fmla="*/ 47801 w 66798"/>
                  <a:gd name="connsiteY10" fmla="*/ 57606 h 134210"/>
                  <a:gd name="connsiteX11" fmla="*/ 57606 w 66798"/>
                  <a:gd name="connsiteY11" fmla="*/ 57606 h 134210"/>
                  <a:gd name="connsiteX12" fmla="*/ 57606 w 66798"/>
                  <a:gd name="connsiteY12" fmla="*/ 76604 h 134210"/>
                  <a:gd name="connsiteX13" fmla="*/ 47801 w 66798"/>
                  <a:gd name="connsiteY13" fmla="*/ 76604 h 134210"/>
                  <a:gd name="connsiteX14" fmla="*/ 47801 w 66798"/>
                  <a:gd name="connsiteY14" fmla="*/ 57606 h 134210"/>
                  <a:gd name="connsiteX15" fmla="*/ 47801 w 66798"/>
                  <a:gd name="connsiteY15" fmla="*/ 96215 h 134210"/>
                  <a:gd name="connsiteX16" fmla="*/ 57606 w 66798"/>
                  <a:gd name="connsiteY16" fmla="*/ 96215 h 134210"/>
                  <a:gd name="connsiteX17" fmla="*/ 57606 w 66798"/>
                  <a:gd name="connsiteY17" fmla="*/ 115213 h 134210"/>
                  <a:gd name="connsiteX18" fmla="*/ 47801 w 66798"/>
                  <a:gd name="connsiteY18" fmla="*/ 115213 h 134210"/>
                  <a:gd name="connsiteX19" fmla="*/ 47801 w 66798"/>
                  <a:gd name="connsiteY19" fmla="*/ 96215 h 134210"/>
                  <a:gd name="connsiteX20" fmla="*/ 18998 w 66798"/>
                  <a:gd name="connsiteY20" fmla="*/ 19611 h 134210"/>
                  <a:gd name="connsiteX21" fmla="*/ 28803 w 66798"/>
                  <a:gd name="connsiteY21" fmla="*/ 19611 h 134210"/>
                  <a:gd name="connsiteX22" fmla="*/ 28803 w 66798"/>
                  <a:gd name="connsiteY22" fmla="*/ 38609 h 134210"/>
                  <a:gd name="connsiteX23" fmla="*/ 18998 w 66798"/>
                  <a:gd name="connsiteY23" fmla="*/ 38609 h 134210"/>
                  <a:gd name="connsiteX24" fmla="*/ 18998 w 66798"/>
                  <a:gd name="connsiteY24" fmla="*/ 19611 h 134210"/>
                  <a:gd name="connsiteX25" fmla="*/ 18998 w 66798"/>
                  <a:gd name="connsiteY25" fmla="*/ 57606 h 134210"/>
                  <a:gd name="connsiteX26" fmla="*/ 28803 w 66798"/>
                  <a:gd name="connsiteY26" fmla="*/ 57606 h 134210"/>
                  <a:gd name="connsiteX27" fmla="*/ 28803 w 66798"/>
                  <a:gd name="connsiteY27" fmla="*/ 76604 h 134210"/>
                  <a:gd name="connsiteX28" fmla="*/ 18998 w 66798"/>
                  <a:gd name="connsiteY28" fmla="*/ 76604 h 134210"/>
                  <a:gd name="connsiteX29" fmla="*/ 18998 w 66798"/>
                  <a:gd name="connsiteY29" fmla="*/ 57606 h 134210"/>
                  <a:gd name="connsiteX30" fmla="*/ 18998 w 66798"/>
                  <a:gd name="connsiteY30" fmla="*/ 96215 h 134210"/>
                  <a:gd name="connsiteX31" fmla="*/ 28803 w 66798"/>
                  <a:gd name="connsiteY31" fmla="*/ 96215 h 134210"/>
                  <a:gd name="connsiteX32" fmla="*/ 28803 w 66798"/>
                  <a:gd name="connsiteY32" fmla="*/ 115213 h 134210"/>
                  <a:gd name="connsiteX33" fmla="*/ 18998 w 66798"/>
                  <a:gd name="connsiteY33" fmla="*/ 115213 h 134210"/>
                  <a:gd name="connsiteX34" fmla="*/ 18998 w 66798"/>
                  <a:gd name="connsiteY34" fmla="*/ 96215 h 134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6798" h="134210">
                    <a:moveTo>
                      <a:pt x="0" y="134211"/>
                    </a:moveTo>
                    <a:lnTo>
                      <a:pt x="66799" y="134211"/>
                    </a:lnTo>
                    <a:lnTo>
                      <a:pt x="66799" y="0"/>
                    </a:lnTo>
                    <a:lnTo>
                      <a:pt x="0" y="0"/>
                    </a:lnTo>
                    <a:lnTo>
                      <a:pt x="0" y="134211"/>
                    </a:lnTo>
                    <a:close/>
                    <a:moveTo>
                      <a:pt x="47801" y="19611"/>
                    </a:moveTo>
                    <a:lnTo>
                      <a:pt x="57606" y="19611"/>
                    </a:lnTo>
                    <a:lnTo>
                      <a:pt x="57606" y="38609"/>
                    </a:lnTo>
                    <a:lnTo>
                      <a:pt x="47801" y="38609"/>
                    </a:lnTo>
                    <a:lnTo>
                      <a:pt x="47801" y="19611"/>
                    </a:lnTo>
                    <a:close/>
                    <a:moveTo>
                      <a:pt x="47801" y="57606"/>
                    </a:moveTo>
                    <a:lnTo>
                      <a:pt x="57606" y="57606"/>
                    </a:lnTo>
                    <a:lnTo>
                      <a:pt x="57606" y="76604"/>
                    </a:lnTo>
                    <a:lnTo>
                      <a:pt x="47801" y="76604"/>
                    </a:lnTo>
                    <a:lnTo>
                      <a:pt x="47801" y="57606"/>
                    </a:lnTo>
                    <a:close/>
                    <a:moveTo>
                      <a:pt x="47801" y="96215"/>
                    </a:moveTo>
                    <a:lnTo>
                      <a:pt x="57606" y="96215"/>
                    </a:lnTo>
                    <a:lnTo>
                      <a:pt x="57606" y="115213"/>
                    </a:lnTo>
                    <a:lnTo>
                      <a:pt x="47801" y="115213"/>
                    </a:lnTo>
                    <a:lnTo>
                      <a:pt x="47801" y="96215"/>
                    </a:lnTo>
                    <a:close/>
                    <a:moveTo>
                      <a:pt x="18998" y="19611"/>
                    </a:moveTo>
                    <a:lnTo>
                      <a:pt x="28803" y="19611"/>
                    </a:lnTo>
                    <a:lnTo>
                      <a:pt x="28803" y="38609"/>
                    </a:lnTo>
                    <a:lnTo>
                      <a:pt x="18998" y="38609"/>
                    </a:lnTo>
                    <a:lnTo>
                      <a:pt x="18998" y="19611"/>
                    </a:lnTo>
                    <a:close/>
                    <a:moveTo>
                      <a:pt x="18998" y="57606"/>
                    </a:moveTo>
                    <a:lnTo>
                      <a:pt x="28803" y="57606"/>
                    </a:lnTo>
                    <a:lnTo>
                      <a:pt x="28803" y="76604"/>
                    </a:lnTo>
                    <a:lnTo>
                      <a:pt x="18998" y="76604"/>
                    </a:lnTo>
                    <a:lnTo>
                      <a:pt x="18998" y="57606"/>
                    </a:lnTo>
                    <a:close/>
                    <a:moveTo>
                      <a:pt x="18998" y="96215"/>
                    </a:moveTo>
                    <a:lnTo>
                      <a:pt x="28803" y="96215"/>
                    </a:lnTo>
                    <a:lnTo>
                      <a:pt x="28803" y="115213"/>
                    </a:lnTo>
                    <a:lnTo>
                      <a:pt x="18998" y="115213"/>
                    </a:lnTo>
                    <a:lnTo>
                      <a:pt x="18998" y="96215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1" name="그래픽 134">
                <a:extLst>
                  <a:ext uri="{FF2B5EF4-FFF2-40B4-BE49-F238E27FC236}">
                    <a16:creationId xmlns:a16="http://schemas.microsoft.com/office/drawing/2014/main" id="{E2FADFBB-1A34-447B-89B5-4391088B4014}"/>
                  </a:ext>
                </a:extLst>
              </p:cNvPr>
              <p:cNvSpPr/>
              <p:nvPr/>
            </p:nvSpPr>
            <p:spPr>
              <a:xfrm>
                <a:off x="-1697547" y="4276129"/>
                <a:ext cx="18997" cy="28803"/>
              </a:xfrm>
              <a:custGeom>
                <a:avLst/>
                <a:gdLst>
                  <a:gd name="connsiteX0" fmla="*/ 0 w 18997"/>
                  <a:gd name="connsiteY0" fmla="*/ 0 h 28803"/>
                  <a:gd name="connsiteX1" fmla="*/ 18998 w 18997"/>
                  <a:gd name="connsiteY1" fmla="*/ 0 h 28803"/>
                  <a:gd name="connsiteX2" fmla="*/ 18998 w 18997"/>
                  <a:gd name="connsiteY2" fmla="*/ 28803 h 28803"/>
                  <a:gd name="connsiteX3" fmla="*/ 0 w 18997"/>
                  <a:gd name="connsiteY3" fmla="*/ 28803 h 28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8997" h="28803">
                    <a:moveTo>
                      <a:pt x="0" y="0"/>
                    </a:moveTo>
                    <a:lnTo>
                      <a:pt x="18998" y="0"/>
                    </a:lnTo>
                    <a:lnTo>
                      <a:pt x="18998" y="28803"/>
                    </a:lnTo>
                    <a:lnTo>
                      <a:pt x="0" y="28803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2" name="그래픽 134">
                <a:extLst>
                  <a:ext uri="{FF2B5EF4-FFF2-40B4-BE49-F238E27FC236}">
                    <a16:creationId xmlns:a16="http://schemas.microsoft.com/office/drawing/2014/main" id="{BB9AABA5-4DED-4994-8B7B-4025CAE7BBC9}"/>
                  </a:ext>
                </a:extLst>
              </p:cNvPr>
              <p:cNvSpPr/>
              <p:nvPr/>
            </p:nvSpPr>
            <p:spPr>
              <a:xfrm>
                <a:off x="-1812760" y="4056122"/>
                <a:ext cx="76604" cy="248810"/>
              </a:xfrm>
              <a:custGeom>
                <a:avLst/>
                <a:gdLst>
                  <a:gd name="connsiteX0" fmla="*/ 57606 w 76604"/>
                  <a:gd name="connsiteY0" fmla="*/ 191204 h 248810"/>
                  <a:gd name="connsiteX1" fmla="*/ 47801 w 76604"/>
                  <a:gd name="connsiteY1" fmla="*/ 191204 h 248810"/>
                  <a:gd name="connsiteX2" fmla="*/ 39221 w 76604"/>
                  <a:gd name="connsiteY2" fmla="*/ 185076 h 248810"/>
                  <a:gd name="connsiteX3" fmla="*/ 41060 w 76604"/>
                  <a:gd name="connsiteY3" fmla="*/ 174658 h 248810"/>
                  <a:gd name="connsiteX4" fmla="*/ 76604 w 76604"/>
                  <a:gd name="connsiteY4" fmla="*/ 139113 h 248810"/>
                  <a:gd name="connsiteX5" fmla="*/ 76604 w 76604"/>
                  <a:gd name="connsiteY5" fmla="*/ 0 h 248810"/>
                  <a:gd name="connsiteX6" fmla="*/ 0 w 76604"/>
                  <a:gd name="connsiteY6" fmla="*/ 0 h 248810"/>
                  <a:gd name="connsiteX7" fmla="*/ 0 w 76604"/>
                  <a:gd name="connsiteY7" fmla="*/ 248811 h 248810"/>
                  <a:gd name="connsiteX8" fmla="*/ 57606 w 76604"/>
                  <a:gd name="connsiteY8" fmla="*/ 248811 h 248810"/>
                  <a:gd name="connsiteX9" fmla="*/ 57606 w 76604"/>
                  <a:gd name="connsiteY9" fmla="*/ 191204 h 248810"/>
                  <a:gd name="connsiteX10" fmla="*/ 47801 w 76604"/>
                  <a:gd name="connsiteY10" fmla="*/ 18998 h 248810"/>
                  <a:gd name="connsiteX11" fmla="*/ 57606 w 76604"/>
                  <a:gd name="connsiteY11" fmla="*/ 18998 h 248810"/>
                  <a:gd name="connsiteX12" fmla="*/ 57606 w 76604"/>
                  <a:gd name="connsiteY12" fmla="*/ 37996 h 248810"/>
                  <a:gd name="connsiteX13" fmla="*/ 47801 w 76604"/>
                  <a:gd name="connsiteY13" fmla="*/ 37996 h 248810"/>
                  <a:gd name="connsiteX14" fmla="*/ 47801 w 76604"/>
                  <a:gd name="connsiteY14" fmla="*/ 18998 h 248810"/>
                  <a:gd name="connsiteX15" fmla="*/ 47801 w 76604"/>
                  <a:gd name="connsiteY15" fmla="*/ 57606 h 248810"/>
                  <a:gd name="connsiteX16" fmla="*/ 57606 w 76604"/>
                  <a:gd name="connsiteY16" fmla="*/ 57606 h 248810"/>
                  <a:gd name="connsiteX17" fmla="*/ 57606 w 76604"/>
                  <a:gd name="connsiteY17" fmla="*/ 76604 h 248810"/>
                  <a:gd name="connsiteX18" fmla="*/ 47801 w 76604"/>
                  <a:gd name="connsiteY18" fmla="*/ 76604 h 248810"/>
                  <a:gd name="connsiteX19" fmla="*/ 47801 w 76604"/>
                  <a:gd name="connsiteY19" fmla="*/ 57606 h 248810"/>
                  <a:gd name="connsiteX20" fmla="*/ 47801 w 76604"/>
                  <a:gd name="connsiteY20" fmla="*/ 95602 h 248810"/>
                  <a:gd name="connsiteX21" fmla="*/ 57606 w 76604"/>
                  <a:gd name="connsiteY21" fmla="*/ 95602 h 248810"/>
                  <a:gd name="connsiteX22" fmla="*/ 57606 w 76604"/>
                  <a:gd name="connsiteY22" fmla="*/ 114600 h 248810"/>
                  <a:gd name="connsiteX23" fmla="*/ 47801 w 76604"/>
                  <a:gd name="connsiteY23" fmla="*/ 114600 h 248810"/>
                  <a:gd name="connsiteX24" fmla="*/ 47801 w 76604"/>
                  <a:gd name="connsiteY24" fmla="*/ 95602 h 248810"/>
                  <a:gd name="connsiteX25" fmla="*/ 47801 w 76604"/>
                  <a:gd name="connsiteY25" fmla="*/ 134211 h 248810"/>
                  <a:gd name="connsiteX26" fmla="*/ 57606 w 76604"/>
                  <a:gd name="connsiteY26" fmla="*/ 134211 h 248810"/>
                  <a:gd name="connsiteX27" fmla="*/ 57606 w 76604"/>
                  <a:gd name="connsiteY27" fmla="*/ 153209 h 248810"/>
                  <a:gd name="connsiteX28" fmla="*/ 47801 w 76604"/>
                  <a:gd name="connsiteY28" fmla="*/ 153209 h 248810"/>
                  <a:gd name="connsiteX29" fmla="*/ 47801 w 76604"/>
                  <a:gd name="connsiteY29" fmla="*/ 134211 h 248810"/>
                  <a:gd name="connsiteX30" fmla="*/ 28803 w 76604"/>
                  <a:gd name="connsiteY30" fmla="*/ 153209 h 248810"/>
                  <a:gd name="connsiteX31" fmla="*/ 18998 w 76604"/>
                  <a:gd name="connsiteY31" fmla="*/ 153209 h 248810"/>
                  <a:gd name="connsiteX32" fmla="*/ 18998 w 76604"/>
                  <a:gd name="connsiteY32" fmla="*/ 134211 h 248810"/>
                  <a:gd name="connsiteX33" fmla="*/ 28803 w 76604"/>
                  <a:gd name="connsiteY33" fmla="*/ 134211 h 248810"/>
                  <a:gd name="connsiteX34" fmla="*/ 28803 w 76604"/>
                  <a:gd name="connsiteY34" fmla="*/ 153209 h 248810"/>
                  <a:gd name="connsiteX35" fmla="*/ 28803 w 76604"/>
                  <a:gd name="connsiteY35" fmla="*/ 114600 h 248810"/>
                  <a:gd name="connsiteX36" fmla="*/ 18998 w 76604"/>
                  <a:gd name="connsiteY36" fmla="*/ 114600 h 248810"/>
                  <a:gd name="connsiteX37" fmla="*/ 18998 w 76604"/>
                  <a:gd name="connsiteY37" fmla="*/ 95602 h 248810"/>
                  <a:gd name="connsiteX38" fmla="*/ 28803 w 76604"/>
                  <a:gd name="connsiteY38" fmla="*/ 95602 h 248810"/>
                  <a:gd name="connsiteX39" fmla="*/ 28803 w 76604"/>
                  <a:gd name="connsiteY39" fmla="*/ 114600 h 248810"/>
                  <a:gd name="connsiteX40" fmla="*/ 28803 w 76604"/>
                  <a:gd name="connsiteY40" fmla="*/ 76604 h 248810"/>
                  <a:gd name="connsiteX41" fmla="*/ 18998 w 76604"/>
                  <a:gd name="connsiteY41" fmla="*/ 76604 h 248810"/>
                  <a:gd name="connsiteX42" fmla="*/ 18998 w 76604"/>
                  <a:gd name="connsiteY42" fmla="*/ 57606 h 248810"/>
                  <a:gd name="connsiteX43" fmla="*/ 28803 w 76604"/>
                  <a:gd name="connsiteY43" fmla="*/ 57606 h 248810"/>
                  <a:gd name="connsiteX44" fmla="*/ 28803 w 76604"/>
                  <a:gd name="connsiteY44" fmla="*/ 76604 h 248810"/>
                  <a:gd name="connsiteX45" fmla="*/ 28803 w 76604"/>
                  <a:gd name="connsiteY45" fmla="*/ 37996 h 248810"/>
                  <a:gd name="connsiteX46" fmla="*/ 18998 w 76604"/>
                  <a:gd name="connsiteY46" fmla="*/ 37996 h 248810"/>
                  <a:gd name="connsiteX47" fmla="*/ 18998 w 76604"/>
                  <a:gd name="connsiteY47" fmla="*/ 18998 h 248810"/>
                  <a:gd name="connsiteX48" fmla="*/ 28803 w 76604"/>
                  <a:gd name="connsiteY48" fmla="*/ 18998 h 248810"/>
                  <a:gd name="connsiteX49" fmla="*/ 28803 w 76604"/>
                  <a:gd name="connsiteY49" fmla="*/ 37996 h 2488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76604" h="248810">
                    <a:moveTo>
                      <a:pt x="57606" y="191204"/>
                    </a:moveTo>
                    <a:lnTo>
                      <a:pt x="47801" y="191204"/>
                    </a:lnTo>
                    <a:cubicBezTo>
                      <a:pt x="44124" y="191204"/>
                      <a:pt x="40447" y="188753"/>
                      <a:pt x="39221" y="185076"/>
                    </a:cubicBezTo>
                    <a:cubicBezTo>
                      <a:pt x="37996" y="181399"/>
                      <a:pt x="38609" y="177109"/>
                      <a:pt x="41060" y="174658"/>
                    </a:cubicBezTo>
                    <a:lnTo>
                      <a:pt x="76604" y="139113"/>
                    </a:lnTo>
                    <a:lnTo>
                      <a:pt x="76604" y="0"/>
                    </a:lnTo>
                    <a:lnTo>
                      <a:pt x="0" y="0"/>
                    </a:lnTo>
                    <a:lnTo>
                      <a:pt x="0" y="248811"/>
                    </a:lnTo>
                    <a:lnTo>
                      <a:pt x="57606" y="248811"/>
                    </a:lnTo>
                    <a:lnTo>
                      <a:pt x="57606" y="191204"/>
                    </a:lnTo>
                    <a:close/>
                    <a:moveTo>
                      <a:pt x="47801" y="18998"/>
                    </a:moveTo>
                    <a:lnTo>
                      <a:pt x="57606" y="18998"/>
                    </a:lnTo>
                    <a:lnTo>
                      <a:pt x="57606" y="37996"/>
                    </a:lnTo>
                    <a:lnTo>
                      <a:pt x="47801" y="37996"/>
                    </a:lnTo>
                    <a:lnTo>
                      <a:pt x="47801" y="18998"/>
                    </a:lnTo>
                    <a:close/>
                    <a:moveTo>
                      <a:pt x="47801" y="57606"/>
                    </a:moveTo>
                    <a:lnTo>
                      <a:pt x="57606" y="57606"/>
                    </a:lnTo>
                    <a:lnTo>
                      <a:pt x="57606" y="76604"/>
                    </a:lnTo>
                    <a:lnTo>
                      <a:pt x="47801" y="76604"/>
                    </a:lnTo>
                    <a:lnTo>
                      <a:pt x="47801" y="57606"/>
                    </a:lnTo>
                    <a:close/>
                    <a:moveTo>
                      <a:pt x="47801" y="95602"/>
                    </a:moveTo>
                    <a:lnTo>
                      <a:pt x="57606" y="95602"/>
                    </a:lnTo>
                    <a:lnTo>
                      <a:pt x="57606" y="114600"/>
                    </a:lnTo>
                    <a:lnTo>
                      <a:pt x="47801" y="114600"/>
                    </a:lnTo>
                    <a:lnTo>
                      <a:pt x="47801" y="95602"/>
                    </a:lnTo>
                    <a:close/>
                    <a:moveTo>
                      <a:pt x="47801" y="134211"/>
                    </a:moveTo>
                    <a:lnTo>
                      <a:pt x="57606" y="134211"/>
                    </a:lnTo>
                    <a:lnTo>
                      <a:pt x="57606" y="153209"/>
                    </a:lnTo>
                    <a:lnTo>
                      <a:pt x="47801" y="153209"/>
                    </a:lnTo>
                    <a:lnTo>
                      <a:pt x="47801" y="134211"/>
                    </a:lnTo>
                    <a:close/>
                    <a:moveTo>
                      <a:pt x="28803" y="153209"/>
                    </a:moveTo>
                    <a:lnTo>
                      <a:pt x="18998" y="153209"/>
                    </a:lnTo>
                    <a:lnTo>
                      <a:pt x="18998" y="134211"/>
                    </a:lnTo>
                    <a:lnTo>
                      <a:pt x="28803" y="134211"/>
                    </a:lnTo>
                    <a:lnTo>
                      <a:pt x="28803" y="153209"/>
                    </a:lnTo>
                    <a:close/>
                    <a:moveTo>
                      <a:pt x="28803" y="114600"/>
                    </a:moveTo>
                    <a:lnTo>
                      <a:pt x="18998" y="114600"/>
                    </a:lnTo>
                    <a:lnTo>
                      <a:pt x="18998" y="95602"/>
                    </a:lnTo>
                    <a:lnTo>
                      <a:pt x="28803" y="95602"/>
                    </a:lnTo>
                    <a:lnTo>
                      <a:pt x="28803" y="114600"/>
                    </a:lnTo>
                    <a:close/>
                    <a:moveTo>
                      <a:pt x="28803" y="76604"/>
                    </a:moveTo>
                    <a:lnTo>
                      <a:pt x="18998" y="76604"/>
                    </a:lnTo>
                    <a:lnTo>
                      <a:pt x="18998" y="57606"/>
                    </a:lnTo>
                    <a:lnTo>
                      <a:pt x="28803" y="57606"/>
                    </a:lnTo>
                    <a:lnTo>
                      <a:pt x="28803" y="76604"/>
                    </a:lnTo>
                    <a:close/>
                    <a:moveTo>
                      <a:pt x="28803" y="37996"/>
                    </a:moveTo>
                    <a:lnTo>
                      <a:pt x="18998" y="37996"/>
                    </a:lnTo>
                    <a:lnTo>
                      <a:pt x="18998" y="18998"/>
                    </a:lnTo>
                    <a:lnTo>
                      <a:pt x="28803" y="18998"/>
                    </a:lnTo>
                    <a:lnTo>
                      <a:pt x="28803" y="37996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3" name="그래픽 134">
                <a:extLst>
                  <a:ext uri="{FF2B5EF4-FFF2-40B4-BE49-F238E27FC236}">
                    <a16:creationId xmlns:a16="http://schemas.microsoft.com/office/drawing/2014/main" id="{310518F2-3C30-4DBD-BFAE-7480412F56D9}"/>
                  </a:ext>
                </a:extLst>
              </p:cNvPr>
              <p:cNvSpPr/>
              <p:nvPr/>
            </p:nvSpPr>
            <p:spPr>
              <a:xfrm>
                <a:off x="-1741671" y="4175012"/>
                <a:ext cx="107245" cy="53316"/>
              </a:xfrm>
              <a:custGeom>
                <a:avLst/>
                <a:gdLst>
                  <a:gd name="connsiteX0" fmla="*/ 107246 w 107245"/>
                  <a:gd name="connsiteY0" fmla="*/ 53317 h 53316"/>
                  <a:gd name="connsiteX1" fmla="*/ 53317 w 107245"/>
                  <a:gd name="connsiteY1" fmla="*/ 0 h 53316"/>
                  <a:gd name="connsiteX2" fmla="*/ 0 w 107245"/>
                  <a:gd name="connsiteY2" fmla="*/ 53317 h 53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7245" h="53316">
                    <a:moveTo>
                      <a:pt x="107246" y="53317"/>
                    </a:moveTo>
                    <a:lnTo>
                      <a:pt x="53317" y="0"/>
                    </a:lnTo>
                    <a:lnTo>
                      <a:pt x="0" y="53317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4" name="그래픽 134">
                <a:extLst>
                  <a:ext uri="{FF2B5EF4-FFF2-40B4-BE49-F238E27FC236}">
                    <a16:creationId xmlns:a16="http://schemas.microsoft.com/office/drawing/2014/main" id="{D85C3BCF-483C-49A1-B651-703CB5AECD2E}"/>
                  </a:ext>
                </a:extLst>
              </p:cNvPr>
              <p:cNvSpPr/>
              <p:nvPr/>
            </p:nvSpPr>
            <p:spPr>
              <a:xfrm>
                <a:off x="-1736155" y="4247326"/>
                <a:ext cx="96214" cy="57606"/>
              </a:xfrm>
              <a:custGeom>
                <a:avLst/>
                <a:gdLst>
                  <a:gd name="connsiteX0" fmla="*/ 96215 w 96214"/>
                  <a:gd name="connsiteY0" fmla="*/ 57606 h 57606"/>
                  <a:gd name="connsiteX1" fmla="*/ 96215 w 96214"/>
                  <a:gd name="connsiteY1" fmla="*/ 0 h 57606"/>
                  <a:gd name="connsiteX2" fmla="*/ 0 w 96214"/>
                  <a:gd name="connsiteY2" fmla="*/ 0 h 57606"/>
                  <a:gd name="connsiteX3" fmla="*/ 0 w 96214"/>
                  <a:gd name="connsiteY3" fmla="*/ 57606 h 57606"/>
                  <a:gd name="connsiteX4" fmla="*/ 18998 w 96214"/>
                  <a:gd name="connsiteY4" fmla="*/ 57606 h 57606"/>
                  <a:gd name="connsiteX5" fmla="*/ 18998 w 96214"/>
                  <a:gd name="connsiteY5" fmla="*/ 18998 h 57606"/>
                  <a:gd name="connsiteX6" fmla="*/ 28803 w 96214"/>
                  <a:gd name="connsiteY6" fmla="*/ 9193 h 57606"/>
                  <a:gd name="connsiteX7" fmla="*/ 67412 w 96214"/>
                  <a:gd name="connsiteY7" fmla="*/ 9193 h 57606"/>
                  <a:gd name="connsiteX8" fmla="*/ 77217 w 96214"/>
                  <a:gd name="connsiteY8" fmla="*/ 18998 h 57606"/>
                  <a:gd name="connsiteX9" fmla="*/ 77217 w 96214"/>
                  <a:gd name="connsiteY9" fmla="*/ 57606 h 57606"/>
                  <a:gd name="connsiteX10" fmla="*/ 96215 w 96214"/>
                  <a:gd name="connsiteY10" fmla="*/ 57606 h 57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214" h="57606">
                    <a:moveTo>
                      <a:pt x="96215" y="57606"/>
                    </a:moveTo>
                    <a:lnTo>
                      <a:pt x="96215" y="0"/>
                    </a:lnTo>
                    <a:lnTo>
                      <a:pt x="0" y="0"/>
                    </a:lnTo>
                    <a:lnTo>
                      <a:pt x="0" y="57606"/>
                    </a:lnTo>
                    <a:lnTo>
                      <a:pt x="18998" y="57606"/>
                    </a:lnTo>
                    <a:lnTo>
                      <a:pt x="18998" y="18998"/>
                    </a:lnTo>
                    <a:cubicBezTo>
                      <a:pt x="18998" y="13482"/>
                      <a:pt x="23288" y="9193"/>
                      <a:pt x="28803" y="9193"/>
                    </a:cubicBezTo>
                    <a:lnTo>
                      <a:pt x="67412" y="9193"/>
                    </a:lnTo>
                    <a:cubicBezTo>
                      <a:pt x="72927" y="9193"/>
                      <a:pt x="77217" y="13482"/>
                      <a:pt x="77217" y="18998"/>
                    </a:cubicBezTo>
                    <a:lnTo>
                      <a:pt x="77217" y="57606"/>
                    </a:lnTo>
                    <a:lnTo>
                      <a:pt x="96215" y="57606"/>
                    </a:lnTo>
                    <a:close/>
                  </a:path>
                </a:pathLst>
              </a:custGeom>
              <a:grpFill/>
              <a:ln w="60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16" name="화살표: 왼쪽/오른쪽 115">
              <a:extLst>
                <a:ext uri="{FF2B5EF4-FFF2-40B4-BE49-F238E27FC236}">
                  <a16:creationId xmlns:a16="http://schemas.microsoft.com/office/drawing/2014/main" id="{E240C93C-7C74-4816-A613-4A222B9EA05D}"/>
                </a:ext>
              </a:extLst>
            </p:cNvPr>
            <p:cNvSpPr/>
            <p:nvPr/>
          </p:nvSpPr>
          <p:spPr>
            <a:xfrm>
              <a:off x="3295175" y="4949172"/>
              <a:ext cx="3231886" cy="402140"/>
            </a:xfrm>
            <a:prstGeom prst="leftRightArrow">
              <a:avLst/>
            </a:prstGeom>
            <a:gradFill flip="none" rotWithShape="1">
              <a:gsLst>
                <a:gs pos="4000">
                  <a:srgbClr val="E7ECF8"/>
                </a:gs>
                <a:gs pos="21000">
                  <a:schemeClr val="accent1">
                    <a:tint val="66000"/>
                    <a:satMod val="160000"/>
                  </a:schemeClr>
                </a:gs>
                <a:gs pos="100000">
                  <a:srgbClr val="D9E1F6"/>
                </a:gs>
                <a:gs pos="57000">
                  <a:srgbClr val="ABBDEE">
                    <a:lumMod val="41000"/>
                    <a:lumOff val="59000"/>
                  </a:srgbClr>
                </a:gs>
                <a:gs pos="31000">
                  <a:srgbClr val="DCE3F7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17" name="그룹 116">
              <a:extLst>
                <a:ext uri="{FF2B5EF4-FFF2-40B4-BE49-F238E27FC236}">
                  <a16:creationId xmlns:a16="http://schemas.microsoft.com/office/drawing/2014/main" id="{5B4284CE-A145-46DE-B87A-191DA429FD42}"/>
                </a:ext>
              </a:extLst>
            </p:cNvPr>
            <p:cNvGrpSpPr/>
            <p:nvPr/>
          </p:nvGrpSpPr>
          <p:grpSpPr>
            <a:xfrm>
              <a:off x="4547503" y="4737101"/>
              <a:ext cx="810996" cy="680468"/>
              <a:chOff x="-2097246" y="1633817"/>
              <a:chExt cx="3018646" cy="2532804"/>
            </a:xfrm>
            <a:solidFill>
              <a:srgbClr val="F0F4FA"/>
            </a:solidFill>
            <a:effectLst>
              <a:outerShdw blurRad="63500" algn="ctr" rotWithShape="0">
                <a:schemeClr val="accent1">
                  <a:lumMod val="75000"/>
                  <a:alpha val="40000"/>
                </a:schemeClr>
              </a:outerShdw>
            </a:effectLst>
          </p:grpSpPr>
          <p:sp>
            <p:nvSpPr>
              <p:cNvPr id="153" name="자유형: 도형 152">
                <a:extLst>
                  <a:ext uri="{FF2B5EF4-FFF2-40B4-BE49-F238E27FC236}">
                    <a16:creationId xmlns:a16="http://schemas.microsoft.com/office/drawing/2014/main" id="{17930C28-015D-4482-BB6B-27D0045CB7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33426" y="2117676"/>
                <a:ext cx="790656" cy="768601"/>
              </a:xfrm>
              <a:custGeom>
                <a:avLst/>
                <a:gdLst>
                  <a:gd name="connsiteX0" fmla="*/ 364540 w 790656"/>
                  <a:gd name="connsiteY0" fmla="*/ 0 h 768601"/>
                  <a:gd name="connsiteX1" fmla="*/ 392417 w 790656"/>
                  <a:gd name="connsiteY1" fmla="*/ 0 h 768601"/>
                  <a:gd name="connsiteX2" fmla="*/ 460117 w 790656"/>
                  <a:gd name="connsiteY2" fmla="*/ 19912 h 768601"/>
                  <a:gd name="connsiteX3" fmla="*/ 509897 w 790656"/>
                  <a:gd name="connsiteY3" fmla="*/ 39824 h 768601"/>
                  <a:gd name="connsiteX4" fmla="*/ 557686 w 790656"/>
                  <a:gd name="connsiteY4" fmla="*/ 69692 h 768601"/>
                  <a:gd name="connsiteX5" fmla="*/ 597510 w 790656"/>
                  <a:gd name="connsiteY5" fmla="*/ 107525 h 768601"/>
                  <a:gd name="connsiteX6" fmla="*/ 635343 w 790656"/>
                  <a:gd name="connsiteY6" fmla="*/ 147349 h 768601"/>
                  <a:gd name="connsiteX7" fmla="*/ 655255 w 790656"/>
                  <a:gd name="connsiteY7" fmla="*/ 185181 h 768601"/>
                  <a:gd name="connsiteX8" fmla="*/ 693087 w 790656"/>
                  <a:gd name="connsiteY8" fmla="*/ 252882 h 768601"/>
                  <a:gd name="connsiteX9" fmla="*/ 790656 w 790656"/>
                  <a:gd name="connsiteY9" fmla="*/ 613288 h 768601"/>
                  <a:gd name="connsiteX10" fmla="*/ 790656 w 790656"/>
                  <a:gd name="connsiteY10" fmla="*/ 621253 h 768601"/>
                  <a:gd name="connsiteX11" fmla="*/ 790656 w 790656"/>
                  <a:gd name="connsiteY11" fmla="*/ 641165 h 768601"/>
                  <a:gd name="connsiteX12" fmla="*/ 780700 w 790656"/>
                  <a:gd name="connsiteY12" fmla="*/ 690945 h 768601"/>
                  <a:gd name="connsiteX13" fmla="*/ 762779 w 790656"/>
                  <a:gd name="connsiteY13" fmla="*/ 728777 h 768601"/>
                  <a:gd name="connsiteX14" fmla="*/ 722955 w 790656"/>
                  <a:gd name="connsiteY14" fmla="*/ 758645 h 768601"/>
                  <a:gd name="connsiteX15" fmla="*/ 665211 w 790656"/>
                  <a:gd name="connsiteY15" fmla="*/ 768601 h 768601"/>
                  <a:gd name="connsiteX16" fmla="*/ 159446 w 790656"/>
                  <a:gd name="connsiteY16" fmla="*/ 768601 h 768601"/>
                  <a:gd name="connsiteX17" fmla="*/ 131570 w 790656"/>
                  <a:gd name="connsiteY17" fmla="*/ 768601 h 768601"/>
                  <a:gd name="connsiteX18" fmla="*/ 101702 w 790656"/>
                  <a:gd name="connsiteY18" fmla="*/ 768601 h 768601"/>
                  <a:gd name="connsiteX19" fmla="*/ 81790 w 790656"/>
                  <a:gd name="connsiteY19" fmla="*/ 748689 h 768601"/>
                  <a:gd name="connsiteX20" fmla="*/ 63869 w 790656"/>
                  <a:gd name="connsiteY20" fmla="*/ 738733 h 768601"/>
                  <a:gd name="connsiteX21" fmla="*/ 43957 w 790656"/>
                  <a:gd name="connsiteY21" fmla="*/ 708865 h 768601"/>
                  <a:gd name="connsiteX22" fmla="*/ 34001 w 790656"/>
                  <a:gd name="connsiteY22" fmla="*/ 690945 h 768601"/>
                  <a:gd name="connsiteX23" fmla="*/ 34001 w 790656"/>
                  <a:gd name="connsiteY23" fmla="*/ 671033 h 768601"/>
                  <a:gd name="connsiteX24" fmla="*/ 43957 w 790656"/>
                  <a:gd name="connsiteY24" fmla="*/ 631209 h 768601"/>
                  <a:gd name="connsiteX25" fmla="*/ 63869 w 790656"/>
                  <a:gd name="connsiteY25" fmla="*/ 603332 h 768601"/>
                  <a:gd name="connsiteX26" fmla="*/ 81790 w 790656"/>
                  <a:gd name="connsiteY26" fmla="*/ 583420 h 768601"/>
                  <a:gd name="connsiteX27" fmla="*/ 101702 w 790656"/>
                  <a:gd name="connsiteY27" fmla="*/ 573464 h 768601"/>
                  <a:gd name="connsiteX28" fmla="*/ 131570 w 790656"/>
                  <a:gd name="connsiteY28" fmla="*/ 573464 h 768601"/>
                  <a:gd name="connsiteX29" fmla="*/ 209226 w 790656"/>
                  <a:gd name="connsiteY29" fmla="*/ 573464 h 768601"/>
                  <a:gd name="connsiteX30" fmla="*/ 247059 w 790656"/>
                  <a:gd name="connsiteY30" fmla="*/ 573464 h 768601"/>
                  <a:gd name="connsiteX31" fmla="*/ 452152 w 790656"/>
                  <a:gd name="connsiteY31" fmla="*/ 573464 h 768601"/>
                  <a:gd name="connsiteX32" fmla="*/ 529809 w 790656"/>
                  <a:gd name="connsiteY32" fmla="*/ 573464 h 768601"/>
                  <a:gd name="connsiteX33" fmla="*/ 499941 w 790656"/>
                  <a:gd name="connsiteY33" fmla="*/ 457975 h 768601"/>
                  <a:gd name="connsiteX34" fmla="*/ 480029 w 790656"/>
                  <a:gd name="connsiteY34" fmla="*/ 438063 h 768601"/>
                  <a:gd name="connsiteX35" fmla="*/ 452152 w 790656"/>
                  <a:gd name="connsiteY35" fmla="*/ 428107 h 768601"/>
                  <a:gd name="connsiteX36" fmla="*/ 432240 w 790656"/>
                  <a:gd name="connsiteY36" fmla="*/ 448019 h 768601"/>
                  <a:gd name="connsiteX37" fmla="*/ 432240 w 790656"/>
                  <a:gd name="connsiteY37" fmla="*/ 475896 h 768601"/>
                  <a:gd name="connsiteX38" fmla="*/ 442196 w 790656"/>
                  <a:gd name="connsiteY38" fmla="*/ 515719 h 768601"/>
                  <a:gd name="connsiteX39" fmla="*/ 237103 w 790656"/>
                  <a:gd name="connsiteY39" fmla="*/ 515719 h 768601"/>
                  <a:gd name="connsiteX40" fmla="*/ 235234 w 790656"/>
                  <a:gd name="connsiteY40" fmla="*/ 504350 h 768601"/>
                  <a:gd name="connsiteX41" fmla="*/ 76200 w 790656"/>
                  <a:gd name="connsiteY41" fmla="*/ 501699 h 768601"/>
                  <a:gd name="connsiteX42" fmla="*/ 0 w 790656"/>
                  <a:gd name="connsiteY42" fmla="*/ 584249 h 768601"/>
                  <a:gd name="connsiteX43" fmla="*/ 41275 w 790656"/>
                  <a:gd name="connsiteY43" fmla="*/ 247699 h 768601"/>
                  <a:gd name="connsiteX44" fmla="*/ 107950 w 790656"/>
                  <a:gd name="connsiteY44" fmla="*/ 136574 h 768601"/>
                  <a:gd name="connsiteX45" fmla="*/ 250936 w 790656"/>
                  <a:gd name="connsiteY45" fmla="*/ 115278 h 768601"/>
                  <a:gd name="connsiteX46" fmla="*/ 247059 w 790656"/>
                  <a:gd name="connsiteY46" fmla="*/ 107525 h 768601"/>
                  <a:gd name="connsiteX47" fmla="*/ 304804 w 790656"/>
                  <a:gd name="connsiteY47" fmla="*/ 59736 h 768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790656" h="768601">
                    <a:moveTo>
                      <a:pt x="364540" y="0"/>
                    </a:moveTo>
                    <a:lnTo>
                      <a:pt x="392417" y="0"/>
                    </a:lnTo>
                    <a:lnTo>
                      <a:pt x="460117" y="19912"/>
                    </a:lnTo>
                    <a:lnTo>
                      <a:pt x="509897" y="39824"/>
                    </a:lnTo>
                    <a:lnTo>
                      <a:pt x="557686" y="69692"/>
                    </a:lnTo>
                    <a:lnTo>
                      <a:pt x="597510" y="107525"/>
                    </a:lnTo>
                    <a:lnTo>
                      <a:pt x="635343" y="147349"/>
                    </a:lnTo>
                    <a:lnTo>
                      <a:pt x="655255" y="185181"/>
                    </a:lnTo>
                    <a:lnTo>
                      <a:pt x="693087" y="252882"/>
                    </a:lnTo>
                    <a:lnTo>
                      <a:pt x="790656" y="613288"/>
                    </a:lnTo>
                    <a:lnTo>
                      <a:pt x="790656" y="621253"/>
                    </a:lnTo>
                    <a:lnTo>
                      <a:pt x="790656" y="641165"/>
                    </a:lnTo>
                    <a:lnTo>
                      <a:pt x="780700" y="690945"/>
                    </a:lnTo>
                    <a:lnTo>
                      <a:pt x="762779" y="728777"/>
                    </a:lnTo>
                    <a:lnTo>
                      <a:pt x="722955" y="758645"/>
                    </a:lnTo>
                    <a:lnTo>
                      <a:pt x="665211" y="768601"/>
                    </a:lnTo>
                    <a:lnTo>
                      <a:pt x="159446" y="768601"/>
                    </a:lnTo>
                    <a:lnTo>
                      <a:pt x="131570" y="768601"/>
                    </a:lnTo>
                    <a:lnTo>
                      <a:pt x="101702" y="768601"/>
                    </a:lnTo>
                    <a:lnTo>
                      <a:pt x="81790" y="748689"/>
                    </a:lnTo>
                    <a:lnTo>
                      <a:pt x="63869" y="738733"/>
                    </a:lnTo>
                    <a:lnTo>
                      <a:pt x="43957" y="708865"/>
                    </a:lnTo>
                    <a:lnTo>
                      <a:pt x="34001" y="690945"/>
                    </a:lnTo>
                    <a:lnTo>
                      <a:pt x="34001" y="671033"/>
                    </a:lnTo>
                    <a:lnTo>
                      <a:pt x="43957" y="631209"/>
                    </a:lnTo>
                    <a:lnTo>
                      <a:pt x="63869" y="603332"/>
                    </a:lnTo>
                    <a:lnTo>
                      <a:pt x="81790" y="583420"/>
                    </a:lnTo>
                    <a:lnTo>
                      <a:pt x="101702" y="573464"/>
                    </a:lnTo>
                    <a:lnTo>
                      <a:pt x="131570" y="573464"/>
                    </a:lnTo>
                    <a:lnTo>
                      <a:pt x="209226" y="573464"/>
                    </a:lnTo>
                    <a:lnTo>
                      <a:pt x="247059" y="573464"/>
                    </a:lnTo>
                    <a:lnTo>
                      <a:pt x="452152" y="573464"/>
                    </a:lnTo>
                    <a:lnTo>
                      <a:pt x="529809" y="573464"/>
                    </a:lnTo>
                    <a:lnTo>
                      <a:pt x="499941" y="457975"/>
                    </a:lnTo>
                    <a:lnTo>
                      <a:pt x="480029" y="438063"/>
                    </a:lnTo>
                    <a:lnTo>
                      <a:pt x="452152" y="428107"/>
                    </a:lnTo>
                    <a:lnTo>
                      <a:pt x="432240" y="448019"/>
                    </a:lnTo>
                    <a:lnTo>
                      <a:pt x="432240" y="475896"/>
                    </a:lnTo>
                    <a:lnTo>
                      <a:pt x="442196" y="515719"/>
                    </a:lnTo>
                    <a:lnTo>
                      <a:pt x="237103" y="515719"/>
                    </a:lnTo>
                    <a:lnTo>
                      <a:pt x="235234" y="504350"/>
                    </a:lnTo>
                    <a:lnTo>
                      <a:pt x="76200" y="501699"/>
                    </a:lnTo>
                    <a:lnTo>
                      <a:pt x="0" y="584249"/>
                    </a:lnTo>
                    <a:lnTo>
                      <a:pt x="41275" y="247699"/>
                    </a:lnTo>
                    <a:lnTo>
                      <a:pt x="107950" y="136574"/>
                    </a:lnTo>
                    <a:lnTo>
                      <a:pt x="250936" y="115278"/>
                    </a:lnTo>
                    <a:lnTo>
                      <a:pt x="247059" y="107525"/>
                    </a:lnTo>
                    <a:lnTo>
                      <a:pt x="304804" y="597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154" name="그룹 153">
                <a:extLst>
                  <a:ext uri="{FF2B5EF4-FFF2-40B4-BE49-F238E27FC236}">
                    <a16:creationId xmlns:a16="http://schemas.microsoft.com/office/drawing/2014/main" id="{A086ABDD-01A6-4258-BDB2-04325B5DC611}"/>
                  </a:ext>
                </a:extLst>
              </p:cNvPr>
              <p:cNvGrpSpPr/>
              <p:nvPr/>
            </p:nvGrpSpPr>
            <p:grpSpPr>
              <a:xfrm>
                <a:off x="-2097246" y="1633817"/>
                <a:ext cx="3018646" cy="2532804"/>
                <a:chOff x="-2097246" y="1633817"/>
                <a:chExt cx="3018646" cy="2532804"/>
              </a:xfrm>
              <a:grpFill/>
            </p:grpSpPr>
            <p:sp>
              <p:nvSpPr>
                <p:cNvPr id="155" name="Freeform 15">
                  <a:extLst>
                    <a:ext uri="{FF2B5EF4-FFF2-40B4-BE49-F238E27FC236}">
                      <a16:creationId xmlns:a16="http://schemas.microsoft.com/office/drawing/2014/main" id="{FEF4F8CC-D5F0-4533-A88B-4F98222BB5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2097246" y="2934070"/>
                  <a:ext cx="3018646" cy="1232551"/>
                </a:xfrm>
                <a:custGeom>
                  <a:avLst/>
                  <a:gdLst>
                    <a:gd name="T0" fmla="*/ 1433 w 1516"/>
                    <a:gd name="T1" fmla="*/ 0 h 619"/>
                    <a:gd name="T2" fmla="*/ 83 w 1516"/>
                    <a:gd name="T3" fmla="*/ 0 h 619"/>
                    <a:gd name="T4" fmla="*/ 0 w 1516"/>
                    <a:gd name="T5" fmla="*/ 0 h 619"/>
                    <a:gd name="T6" fmla="*/ 0 w 1516"/>
                    <a:gd name="T7" fmla="*/ 102 h 619"/>
                    <a:gd name="T8" fmla="*/ 83 w 1516"/>
                    <a:gd name="T9" fmla="*/ 102 h 619"/>
                    <a:gd name="T10" fmla="*/ 83 w 1516"/>
                    <a:gd name="T11" fmla="*/ 619 h 619"/>
                    <a:gd name="T12" fmla="*/ 1433 w 1516"/>
                    <a:gd name="T13" fmla="*/ 619 h 619"/>
                    <a:gd name="T14" fmla="*/ 1433 w 1516"/>
                    <a:gd name="T15" fmla="*/ 102 h 619"/>
                    <a:gd name="T16" fmla="*/ 1516 w 1516"/>
                    <a:gd name="T17" fmla="*/ 102 h 619"/>
                    <a:gd name="T18" fmla="*/ 1516 w 1516"/>
                    <a:gd name="T19" fmla="*/ 0 h 619"/>
                    <a:gd name="T20" fmla="*/ 1433 w 1516"/>
                    <a:gd name="T21" fmla="*/ 0 h 619"/>
                    <a:gd name="T22" fmla="*/ 1433 w 1516"/>
                    <a:gd name="T23" fmla="*/ 0 h 6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16" h="619">
                      <a:moveTo>
                        <a:pt x="1433" y="0"/>
                      </a:moveTo>
                      <a:lnTo>
                        <a:pt x="83" y="0"/>
                      </a:lnTo>
                      <a:lnTo>
                        <a:pt x="0" y="0"/>
                      </a:lnTo>
                      <a:lnTo>
                        <a:pt x="0" y="102"/>
                      </a:lnTo>
                      <a:lnTo>
                        <a:pt x="83" y="102"/>
                      </a:lnTo>
                      <a:lnTo>
                        <a:pt x="83" y="619"/>
                      </a:lnTo>
                      <a:lnTo>
                        <a:pt x="1433" y="619"/>
                      </a:lnTo>
                      <a:lnTo>
                        <a:pt x="1433" y="102"/>
                      </a:lnTo>
                      <a:lnTo>
                        <a:pt x="1516" y="102"/>
                      </a:lnTo>
                      <a:lnTo>
                        <a:pt x="1516" y="0"/>
                      </a:lnTo>
                      <a:lnTo>
                        <a:pt x="1433" y="0"/>
                      </a:lnTo>
                      <a:lnTo>
                        <a:pt x="143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56" name="Freeform 6">
                  <a:extLst>
                    <a:ext uri="{FF2B5EF4-FFF2-40B4-BE49-F238E27FC236}">
                      <a16:creationId xmlns:a16="http://schemas.microsoft.com/office/drawing/2014/main" id="{F10B0BD8-85F9-4471-B348-5C1F27FFFF9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80188" y="2332731"/>
                  <a:ext cx="310625" cy="553555"/>
                </a:xfrm>
                <a:custGeom>
                  <a:avLst/>
                  <a:gdLst>
                    <a:gd name="T0" fmla="*/ 131 w 156"/>
                    <a:gd name="T1" fmla="*/ 180 h 278"/>
                    <a:gd name="T2" fmla="*/ 156 w 156"/>
                    <a:gd name="T3" fmla="*/ 5 h 278"/>
                    <a:gd name="T4" fmla="*/ 156 w 156"/>
                    <a:gd name="T5" fmla="*/ 5 h 278"/>
                    <a:gd name="T6" fmla="*/ 151 w 156"/>
                    <a:gd name="T7" fmla="*/ 0 h 278"/>
                    <a:gd name="T8" fmla="*/ 0 w 156"/>
                    <a:gd name="T9" fmla="*/ 278 h 278"/>
                    <a:gd name="T10" fmla="*/ 131 w 156"/>
                    <a:gd name="T11" fmla="*/ 278 h 278"/>
                    <a:gd name="T12" fmla="*/ 131 w 156"/>
                    <a:gd name="T13" fmla="*/ 278 h 278"/>
                    <a:gd name="T14" fmla="*/ 121 w 156"/>
                    <a:gd name="T15" fmla="*/ 258 h 278"/>
                    <a:gd name="T16" fmla="*/ 112 w 156"/>
                    <a:gd name="T17" fmla="*/ 229 h 278"/>
                    <a:gd name="T18" fmla="*/ 112 w 156"/>
                    <a:gd name="T19" fmla="*/ 229 h 278"/>
                    <a:gd name="T20" fmla="*/ 117 w 156"/>
                    <a:gd name="T21" fmla="*/ 204 h 278"/>
                    <a:gd name="T22" fmla="*/ 131 w 156"/>
                    <a:gd name="T23" fmla="*/ 180 h 278"/>
                    <a:gd name="T24" fmla="*/ 131 w 156"/>
                    <a:gd name="T25" fmla="*/ 18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6" h="278">
                      <a:moveTo>
                        <a:pt x="131" y="180"/>
                      </a:moveTo>
                      <a:lnTo>
                        <a:pt x="156" y="5"/>
                      </a:lnTo>
                      <a:lnTo>
                        <a:pt x="156" y="5"/>
                      </a:lnTo>
                      <a:lnTo>
                        <a:pt x="151" y="0"/>
                      </a:lnTo>
                      <a:lnTo>
                        <a:pt x="0" y="278"/>
                      </a:lnTo>
                      <a:lnTo>
                        <a:pt x="131" y="278"/>
                      </a:lnTo>
                      <a:lnTo>
                        <a:pt x="131" y="278"/>
                      </a:lnTo>
                      <a:lnTo>
                        <a:pt x="121" y="258"/>
                      </a:lnTo>
                      <a:lnTo>
                        <a:pt x="112" y="229"/>
                      </a:lnTo>
                      <a:lnTo>
                        <a:pt x="112" y="229"/>
                      </a:lnTo>
                      <a:lnTo>
                        <a:pt x="117" y="204"/>
                      </a:lnTo>
                      <a:lnTo>
                        <a:pt x="131" y="180"/>
                      </a:lnTo>
                      <a:lnTo>
                        <a:pt x="131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57" name="Freeform 8">
                  <a:extLst>
                    <a:ext uri="{FF2B5EF4-FFF2-40B4-BE49-F238E27FC236}">
                      <a16:creationId xmlns:a16="http://schemas.microsoft.com/office/drawing/2014/main" id="{4F13A8C0-3974-4627-9B67-470B630372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942352" y="1633817"/>
                  <a:ext cx="583418" cy="571473"/>
                </a:xfrm>
                <a:custGeom>
                  <a:avLst/>
                  <a:gdLst>
                    <a:gd name="T0" fmla="*/ 29 w 293"/>
                    <a:gd name="T1" fmla="*/ 224 h 287"/>
                    <a:gd name="T2" fmla="*/ 29 w 293"/>
                    <a:gd name="T3" fmla="*/ 224 h 287"/>
                    <a:gd name="T4" fmla="*/ 39 w 293"/>
                    <a:gd name="T5" fmla="*/ 219 h 287"/>
                    <a:gd name="T6" fmla="*/ 39 w 293"/>
                    <a:gd name="T7" fmla="*/ 219 h 287"/>
                    <a:gd name="T8" fmla="*/ 44 w 293"/>
                    <a:gd name="T9" fmla="*/ 214 h 287"/>
                    <a:gd name="T10" fmla="*/ 54 w 293"/>
                    <a:gd name="T11" fmla="*/ 214 h 287"/>
                    <a:gd name="T12" fmla="*/ 59 w 293"/>
                    <a:gd name="T13" fmla="*/ 209 h 287"/>
                    <a:gd name="T14" fmla="*/ 68 w 293"/>
                    <a:gd name="T15" fmla="*/ 209 h 287"/>
                    <a:gd name="T16" fmla="*/ 68 w 293"/>
                    <a:gd name="T17" fmla="*/ 209 h 287"/>
                    <a:gd name="T18" fmla="*/ 68 w 293"/>
                    <a:gd name="T19" fmla="*/ 209 h 287"/>
                    <a:gd name="T20" fmla="*/ 73 w 293"/>
                    <a:gd name="T21" fmla="*/ 209 h 287"/>
                    <a:gd name="T22" fmla="*/ 83 w 293"/>
                    <a:gd name="T23" fmla="*/ 209 h 287"/>
                    <a:gd name="T24" fmla="*/ 88 w 293"/>
                    <a:gd name="T25" fmla="*/ 209 h 287"/>
                    <a:gd name="T26" fmla="*/ 98 w 293"/>
                    <a:gd name="T27" fmla="*/ 214 h 287"/>
                    <a:gd name="T28" fmla="*/ 98 w 293"/>
                    <a:gd name="T29" fmla="*/ 214 h 287"/>
                    <a:gd name="T30" fmla="*/ 98 w 293"/>
                    <a:gd name="T31" fmla="*/ 214 h 287"/>
                    <a:gd name="T32" fmla="*/ 98 w 293"/>
                    <a:gd name="T33" fmla="*/ 214 h 287"/>
                    <a:gd name="T34" fmla="*/ 112 w 293"/>
                    <a:gd name="T35" fmla="*/ 219 h 287"/>
                    <a:gd name="T36" fmla="*/ 137 w 293"/>
                    <a:gd name="T37" fmla="*/ 243 h 287"/>
                    <a:gd name="T38" fmla="*/ 141 w 293"/>
                    <a:gd name="T39" fmla="*/ 243 h 287"/>
                    <a:gd name="T40" fmla="*/ 146 w 293"/>
                    <a:gd name="T41" fmla="*/ 258 h 287"/>
                    <a:gd name="T42" fmla="*/ 151 w 293"/>
                    <a:gd name="T43" fmla="*/ 273 h 287"/>
                    <a:gd name="T44" fmla="*/ 156 w 293"/>
                    <a:gd name="T45" fmla="*/ 287 h 287"/>
                    <a:gd name="T46" fmla="*/ 200 w 293"/>
                    <a:gd name="T47" fmla="*/ 278 h 287"/>
                    <a:gd name="T48" fmla="*/ 229 w 293"/>
                    <a:gd name="T49" fmla="*/ 263 h 287"/>
                    <a:gd name="T50" fmla="*/ 249 w 293"/>
                    <a:gd name="T51" fmla="*/ 243 h 287"/>
                    <a:gd name="T52" fmla="*/ 254 w 293"/>
                    <a:gd name="T53" fmla="*/ 243 h 287"/>
                    <a:gd name="T54" fmla="*/ 283 w 293"/>
                    <a:gd name="T55" fmla="*/ 200 h 287"/>
                    <a:gd name="T56" fmla="*/ 293 w 293"/>
                    <a:gd name="T57" fmla="*/ 141 h 287"/>
                    <a:gd name="T58" fmla="*/ 293 w 293"/>
                    <a:gd name="T59" fmla="*/ 126 h 287"/>
                    <a:gd name="T60" fmla="*/ 283 w 293"/>
                    <a:gd name="T61" fmla="*/ 102 h 287"/>
                    <a:gd name="T62" fmla="*/ 263 w 293"/>
                    <a:gd name="T63" fmla="*/ 58 h 287"/>
                    <a:gd name="T64" fmla="*/ 229 w 293"/>
                    <a:gd name="T65" fmla="*/ 24 h 287"/>
                    <a:gd name="T66" fmla="*/ 185 w 293"/>
                    <a:gd name="T67" fmla="*/ 5 h 287"/>
                    <a:gd name="T68" fmla="*/ 161 w 293"/>
                    <a:gd name="T69" fmla="*/ 0 h 287"/>
                    <a:gd name="T70" fmla="*/ 156 w 293"/>
                    <a:gd name="T71" fmla="*/ 0 h 287"/>
                    <a:gd name="T72" fmla="*/ 146 w 293"/>
                    <a:gd name="T73" fmla="*/ 0 h 287"/>
                    <a:gd name="T74" fmla="*/ 146 w 293"/>
                    <a:gd name="T75" fmla="*/ 0 h 287"/>
                    <a:gd name="T76" fmla="*/ 88 w 293"/>
                    <a:gd name="T77" fmla="*/ 9 h 287"/>
                    <a:gd name="T78" fmla="*/ 44 w 293"/>
                    <a:gd name="T79" fmla="*/ 39 h 287"/>
                    <a:gd name="T80" fmla="*/ 15 w 293"/>
                    <a:gd name="T81" fmla="*/ 87 h 287"/>
                    <a:gd name="T82" fmla="*/ 0 w 293"/>
                    <a:gd name="T83" fmla="*/ 141 h 287"/>
                    <a:gd name="T84" fmla="*/ 5 w 293"/>
                    <a:gd name="T85" fmla="*/ 165 h 287"/>
                    <a:gd name="T86" fmla="*/ 15 w 293"/>
                    <a:gd name="T87" fmla="*/ 209 h 287"/>
                    <a:gd name="T88" fmla="*/ 29 w 293"/>
                    <a:gd name="T89" fmla="*/ 224 h 287"/>
                    <a:gd name="T90" fmla="*/ 29 w 293"/>
                    <a:gd name="T91" fmla="*/ 224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93" h="287">
                      <a:moveTo>
                        <a:pt x="29" y="224"/>
                      </a:move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39" y="219"/>
                      </a:lnTo>
                      <a:lnTo>
                        <a:pt x="44" y="214"/>
                      </a:lnTo>
                      <a:lnTo>
                        <a:pt x="44" y="214"/>
                      </a:lnTo>
                      <a:lnTo>
                        <a:pt x="54" y="214"/>
                      </a:lnTo>
                      <a:lnTo>
                        <a:pt x="54" y="214"/>
                      </a:lnTo>
                      <a:lnTo>
                        <a:pt x="59" y="209"/>
                      </a:lnTo>
                      <a:lnTo>
                        <a:pt x="59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68" y="209"/>
                      </a:lnTo>
                      <a:lnTo>
                        <a:pt x="73" y="209"/>
                      </a:lnTo>
                      <a:lnTo>
                        <a:pt x="73" y="209"/>
                      </a:lnTo>
                      <a:lnTo>
                        <a:pt x="83" y="209"/>
                      </a:lnTo>
                      <a:lnTo>
                        <a:pt x="83" y="209"/>
                      </a:lnTo>
                      <a:lnTo>
                        <a:pt x="88" y="209"/>
                      </a:lnTo>
                      <a:lnTo>
                        <a:pt x="88" y="209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98" y="214"/>
                      </a:lnTo>
                      <a:lnTo>
                        <a:pt x="112" y="219"/>
                      </a:lnTo>
                      <a:lnTo>
                        <a:pt x="112" y="219"/>
                      </a:lnTo>
                      <a:lnTo>
                        <a:pt x="127" y="229"/>
                      </a:lnTo>
                      <a:lnTo>
                        <a:pt x="137" y="243"/>
                      </a:lnTo>
                      <a:lnTo>
                        <a:pt x="137" y="243"/>
                      </a:lnTo>
                      <a:lnTo>
                        <a:pt x="141" y="243"/>
                      </a:lnTo>
                      <a:lnTo>
                        <a:pt x="141" y="243"/>
                      </a:lnTo>
                      <a:lnTo>
                        <a:pt x="146" y="258"/>
                      </a:lnTo>
                      <a:lnTo>
                        <a:pt x="151" y="273"/>
                      </a:lnTo>
                      <a:lnTo>
                        <a:pt x="151" y="273"/>
                      </a:lnTo>
                      <a:lnTo>
                        <a:pt x="156" y="287"/>
                      </a:lnTo>
                      <a:lnTo>
                        <a:pt x="156" y="287"/>
                      </a:lnTo>
                      <a:lnTo>
                        <a:pt x="180" y="282"/>
                      </a:lnTo>
                      <a:lnTo>
                        <a:pt x="200" y="278"/>
                      </a:lnTo>
                      <a:lnTo>
                        <a:pt x="200" y="278"/>
                      </a:lnTo>
                      <a:lnTo>
                        <a:pt x="229" y="263"/>
                      </a:lnTo>
                      <a:lnTo>
                        <a:pt x="249" y="243"/>
                      </a:lnTo>
                      <a:lnTo>
                        <a:pt x="249" y="243"/>
                      </a:lnTo>
                      <a:lnTo>
                        <a:pt x="254" y="243"/>
                      </a:lnTo>
                      <a:lnTo>
                        <a:pt x="254" y="243"/>
                      </a:lnTo>
                      <a:lnTo>
                        <a:pt x="268" y="219"/>
                      </a:lnTo>
                      <a:lnTo>
                        <a:pt x="283" y="200"/>
                      </a:lnTo>
                      <a:lnTo>
                        <a:pt x="288" y="170"/>
                      </a:lnTo>
                      <a:lnTo>
                        <a:pt x="293" y="141"/>
                      </a:lnTo>
                      <a:lnTo>
                        <a:pt x="293" y="141"/>
                      </a:lnTo>
                      <a:lnTo>
                        <a:pt x="293" y="126"/>
                      </a:lnTo>
                      <a:lnTo>
                        <a:pt x="293" y="126"/>
                      </a:lnTo>
                      <a:lnTo>
                        <a:pt x="283" y="102"/>
                      </a:lnTo>
                      <a:lnTo>
                        <a:pt x="278" y="78"/>
                      </a:lnTo>
                      <a:lnTo>
                        <a:pt x="263" y="58"/>
                      </a:lnTo>
                      <a:lnTo>
                        <a:pt x="249" y="39"/>
                      </a:lnTo>
                      <a:lnTo>
                        <a:pt x="229" y="24"/>
                      </a:lnTo>
                      <a:lnTo>
                        <a:pt x="210" y="14"/>
                      </a:lnTo>
                      <a:lnTo>
                        <a:pt x="185" y="5"/>
                      </a:lnTo>
                      <a:lnTo>
                        <a:pt x="161" y="0"/>
                      </a:lnTo>
                      <a:lnTo>
                        <a:pt x="161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46" y="0"/>
                      </a:lnTo>
                      <a:lnTo>
                        <a:pt x="117" y="0"/>
                      </a:lnTo>
                      <a:lnTo>
                        <a:pt x="88" y="9"/>
                      </a:lnTo>
                      <a:lnTo>
                        <a:pt x="63" y="24"/>
                      </a:lnTo>
                      <a:lnTo>
                        <a:pt x="44" y="39"/>
                      </a:lnTo>
                      <a:lnTo>
                        <a:pt x="24" y="63"/>
                      </a:lnTo>
                      <a:lnTo>
                        <a:pt x="15" y="87"/>
                      </a:lnTo>
                      <a:lnTo>
                        <a:pt x="5" y="112"/>
                      </a:lnTo>
                      <a:lnTo>
                        <a:pt x="0" y="141"/>
                      </a:lnTo>
                      <a:lnTo>
                        <a:pt x="0" y="141"/>
                      </a:lnTo>
                      <a:lnTo>
                        <a:pt x="5" y="165"/>
                      </a:lnTo>
                      <a:lnTo>
                        <a:pt x="10" y="185"/>
                      </a:lnTo>
                      <a:lnTo>
                        <a:pt x="15" y="209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lnTo>
                        <a:pt x="29" y="2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58" name="Freeform 10">
                  <a:extLst>
                    <a:ext uri="{FF2B5EF4-FFF2-40B4-BE49-F238E27FC236}">
                      <a16:creationId xmlns:a16="http://schemas.microsoft.com/office/drawing/2014/main" id="{0BC68058-D0C9-4458-9A16-F6C5F001ED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33051" y="2127633"/>
                  <a:ext cx="310625" cy="563507"/>
                </a:xfrm>
                <a:custGeom>
                  <a:avLst/>
                  <a:gdLst>
                    <a:gd name="T0" fmla="*/ 34 w 156"/>
                    <a:gd name="T1" fmla="*/ 122 h 283"/>
                    <a:gd name="T2" fmla="*/ 0 w 156"/>
                    <a:gd name="T3" fmla="*/ 283 h 283"/>
                    <a:gd name="T4" fmla="*/ 156 w 156"/>
                    <a:gd name="T5" fmla="*/ 0 h 283"/>
                    <a:gd name="T6" fmla="*/ 156 w 156"/>
                    <a:gd name="T7" fmla="*/ 0 h 283"/>
                    <a:gd name="T8" fmla="*/ 127 w 156"/>
                    <a:gd name="T9" fmla="*/ 10 h 283"/>
                    <a:gd name="T10" fmla="*/ 107 w 156"/>
                    <a:gd name="T11" fmla="*/ 25 h 283"/>
                    <a:gd name="T12" fmla="*/ 88 w 156"/>
                    <a:gd name="T13" fmla="*/ 39 h 283"/>
                    <a:gd name="T14" fmla="*/ 68 w 156"/>
                    <a:gd name="T15" fmla="*/ 54 h 283"/>
                    <a:gd name="T16" fmla="*/ 44 w 156"/>
                    <a:gd name="T17" fmla="*/ 88 h 283"/>
                    <a:gd name="T18" fmla="*/ 34 w 156"/>
                    <a:gd name="T19" fmla="*/ 122 h 283"/>
                    <a:gd name="T20" fmla="*/ 34 w 156"/>
                    <a:gd name="T21" fmla="*/ 122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6" h="283">
                      <a:moveTo>
                        <a:pt x="34" y="122"/>
                      </a:moveTo>
                      <a:lnTo>
                        <a:pt x="0" y="283"/>
                      </a:lnTo>
                      <a:lnTo>
                        <a:pt x="156" y="0"/>
                      </a:lnTo>
                      <a:lnTo>
                        <a:pt x="156" y="0"/>
                      </a:lnTo>
                      <a:lnTo>
                        <a:pt x="127" y="10"/>
                      </a:lnTo>
                      <a:lnTo>
                        <a:pt x="107" y="25"/>
                      </a:lnTo>
                      <a:lnTo>
                        <a:pt x="88" y="39"/>
                      </a:lnTo>
                      <a:lnTo>
                        <a:pt x="68" y="54"/>
                      </a:lnTo>
                      <a:lnTo>
                        <a:pt x="44" y="88"/>
                      </a:lnTo>
                      <a:lnTo>
                        <a:pt x="34" y="122"/>
                      </a:lnTo>
                      <a:lnTo>
                        <a:pt x="34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59" name="Freeform 11">
                  <a:extLst>
                    <a:ext uri="{FF2B5EF4-FFF2-40B4-BE49-F238E27FC236}">
                      <a16:creationId xmlns:a16="http://schemas.microsoft.com/office/drawing/2014/main" id="{6FB4BC1A-65B2-4D8F-81CB-58BA3EF8B5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05150" y="2109710"/>
                  <a:ext cx="515717" cy="776567"/>
                </a:xfrm>
                <a:custGeom>
                  <a:avLst/>
                  <a:gdLst>
                    <a:gd name="T0" fmla="*/ 254 w 259"/>
                    <a:gd name="T1" fmla="*/ 73 h 390"/>
                    <a:gd name="T2" fmla="*/ 254 w 259"/>
                    <a:gd name="T3" fmla="*/ 68 h 390"/>
                    <a:gd name="T4" fmla="*/ 259 w 259"/>
                    <a:gd name="T5" fmla="*/ 48 h 390"/>
                    <a:gd name="T6" fmla="*/ 259 w 259"/>
                    <a:gd name="T7" fmla="*/ 48 h 390"/>
                    <a:gd name="T8" fmla="*/ 259 w 259"/>
                    <a:gd name="T9" fmla="*/ 43 h 390"/>
                    <a:gd name="T10" fmla="*/ 249 w 259"/>
                    <a:gd name="T11" fmla="*/ 24 h 390"/>
                    <a:gd name="T12" fmla="*/ 234 w 259"/>
                    <a:gd name="T13" fmla="*/ 4 h 390"/>
                    <a:gd name="T14" fmla="*/ 230 w 259"/>
                    <a:gd name="T15" fmla="*/ 4 h 390"/>
                    <a:gd name="T16" fmla="*/ 230 w 259"/>
                    <a:gd name="T17" fmla="*/ 4 h 390"/>
                    <a:gd name="T18" fmla="*/ 225 w 259"/>
                    <a:gd name="T19" fmla="*/ 0 h 390"/>
                    <a:gd name="T20" fmla="*/ 220 w 259"/>
                    <a:gd name="T21" fmla="*/ 0 h 390"/>
                    <a:gd name="T22" fmla="*/ 215 w 259"/>
                    <a:gd name="T23" fmla="*/ 0 h 390"/>
                    <a:gd name="T24" fmla="*/ 210 w 259"/>
                    <a:gd name="T25" fmla="*/ 0 h 390"/>
                    <a:gd name="T26" fmla="*/ 205 w 259"/>
                    <a:gd name="T27" fmla="*/ 0 h 390"/>
                    <a:gd name="T28" fmla="*/ 205 w 259"/>
                    <a:gd name="T29" fmla="*/ 0 h 390"/>
                    <a:gd name="T30" fmla="*/ 205 w 259"/>
                    <a:gd name="T31" fmla="*/ 0 h 390"/>
                    <a:gd name="T32" fmla="*/ 200 w 259"/>
                    <a:gd name="T33" fmla="*/ 0 h 390"/>
                    <a:gd name="T34" fmla="*/ 195 w 259"/>
                    <a:gd name="T35" fmla="*/ 0 h 390"/>
                    <a:gd name="T36" fmla="*/ 191 w 259"/>
                    <a:gd name="T37" fmla="*/ 0 h 390"/>
                    <a:gd name="T38" fmla="*/ 186 w 259"/>
                    <a:gd name="T39" fmla="*/ 0 h 390"/>
                    <a:gd name="T40" fmla="*/ 186 w 259"/>
                    <a:gd name="T41" fmla="*/ 0 h 390"/>
                    <a:gd name="T42" fmla="*/ 186 w 259"/>
                    <a:gd name="T43" fmla="*/ 4 h 390"/>
                    <a:gd name="T44" fmla="*/ 181 w 259"/>
                    <a:gd name="T45" fmla="*/ 4 h 390"/>
                    <a:gd name="T46" fmla="*/ 176 w 259"/>
                    <a:gd name="T47" fmla="*/ 9 h 390"/>
                    <a:gd name="T48" fmla="*/ 171 w 259"/>
                    <a:gd name="T49" fmla="*/ 14 h 390"/>
                    <a:gd name="T50" fmla="*/ 171 w 259"/>
                    <a:gd name="T51" fmla="*/ 14 h 390"/>
                    <a:gd name="T52" fmla="*/ 5 w 259"/>
                    <a:gd name="T53" fmla="*/ 316 h 390"/>
                    <a:gd name="T54" fmla="*/ 0 w 259"/>
                    <a:gd name="T55" fmla="*/ 336 h 390"/>
                    <a:gd name="T56" fmla="*/ 10 w 259"/>
                    <a:gd name="T57" fmla="*/ 370 h 390"/>
                    <a:gd name="T58" fmla="*/ 25 w 259"/>
                    <a:gd name="T59" fmla="*/ 385 h 390"/>
                    <a:gd name="T60" fmla="*/ 30 w 259"/>
                    <a:gd name="T61" fmla="*/ 385 h 390"/>
                    <a:gd name="T62" fmla="*/ 35 w 259"/>
                    <a:gd name="T63" fmla="*/ 390 h 390"/>
                    <a:gd name="T64" fmla="*/ 39 w 259"/>
                    <a:gd name="T65" fmla="*/ 390 h 390"/>
                    <a:gd name="T66" fmla="*/ 44 w 259"/>
                    <a:gd name="T67" fmla="*/ 390 h 390"/>
                    <a:gd name="T68" fmla="*/ 49 w 259"/>
                    <a:gd name="T69" fmla="*/ 390 h 390"/>
                    <a:gd name="T70" fmla="*/ 54 w 259"/>
                    <a:gd name="T71" fmla="*/ 390 h 390"/>
                    <a:gd name="T72" fmla="*/ 54 w 259"/>
                    <a:gd name="T73" fmla="*/ 390 h 390"/>
                    <a:gd name="T74" fmla="*/ 54 w 259"/>
                    <a:gd name="T75" fmla="*/ 390 h 390"/>
                    <a:gd name="T76" fmla="*/ 59 w 259"/>
                    <a:gd name="T77" fmla="*/ 390 h 390"/>
                    <a:gd name="T78" fmla="*/ 64 w 259"/>
                    <a:gd name="T79" fmla="*/ 390 h 390"/>
                    <a:gd name="T80" fmla="*/ 64 w 259"/>
                    <a:gd name="T81" fmla="*/ 390 h 390"/>
                    <a:gd name="T82" fmla="*/ 74 w 259"/>
                    <a:gd name="T83" fmla="*/ 385 h 390"/>
                    <a:gd name="T84" fmla="*/ 74 w 259"/>
                    <a:gd name="T85" fmla="*/ 385 h 390"/>
                    <a:gd name="T86" fmla="*/ 78 w 259"/>
                    <a:gd name="T87" fmla="*/ 385 h 390"/>
                    <a:gd name="T88" fmla="*/ 83 w 259"/>
                    <a:gd name="T89" fmla="*/ 380 h 390"/>
                    <a:gd name="T90" fmla="*/ 83 w 259"/>
                    <a:gd name="T91" fmla="*/ 380 h 390"/>
                    <a:gd name="T92" fmla="*/ 88 w 259"/>
                    <a:gd name="T93" fmla="*/ 375 h 390"/>
                    <a:gd name="T94" fmla="*/ 88 w 259"/>
                    <a:gd name="T95" fmla="*/ 375 h 390"/>
                    <a:gd name="T96" fmla="*/ 244 w 259"/>
                    <a:gd name="T97" fmla="*/ 87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59" h="390">
                      <a:moveTo>
                        <a:pt x="249" y="78"/>
                      </a:moveTo>
                      <a:lnTo>
                        <a:pt x="254" y="73"/>
                      </a:lnTo>
                      <a:lnTo>
                        <a:pt x="254" y="68"/>
                      </a:lnTo>
                      <a:lnTo>
                        <a:pt x="254" y="6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8"/>
                      </a:lnTo>
                      <a:lnTo>
                        <a:pt x="259" y="43"/>
                      </a:lnTo>
                      <a:lnTo>
                        <a:pt x="259" y="43"/>
                      </a:lnTo>
                      <a:lnTo>
                        <a:pt x="249" y="24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30" y="4"/>
                      </a:lnTo>
                      <a:lnTo>
                        <a:pt x="225" y="0"/>
                      </a:lnTo>
                      <a:lnTo>
                        <a:pt x="225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5" y="0"/>
                      </a:lnTo>
                      <a:lnTo>
                        <a:pt x="215" y="0"/>
                      </a:lnTo>
                      <a:lnTo>
                        <a:pt x="210" y="0"/>
                      </a:lnTo>
                      <a:lnTo>
                        <a:pt x="210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195" y="0"/>
                      </a:lnTo>
                      <a:lnTo>
                        <a:pt x="195" y="0"/>
                      </a:lnTo>
                      <a:lnTo>
                        <a:pt x="191" y="0"/>
                      </a:lnTo>
                      <a:lnTo>
                        <a:pt x="191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0"/>
                      </a:lnTo>
                      <a:lnTo>
                        <a:pt x="186" y="4"/>
                      </a:lnTo>
                      <a:lnTo>
                        <a:pt x="186" y="4"/>
                      </a:lnTo>
                      <a:lnTo>
                        <a:pt x="181" y="4"/>
                      </a:lnTo>
                      <a:lnTo>
                        <a:pt x="181" y="4"/>
                      </a:lnTo>
                      <a:lnTo>
                        <a:pt x="176" y="9"/>
                      </a:lnTo>
                      <a:lnTo>
                        <a:pt x="176" y="9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71" y="14"/>
                      </a:lnTo>
                      <a:lnTo>
                        <a:pt x="166" y="14"/>
                      </a:lnTo>
                      <a:lnTo>
                        <a:pt x="5" y="316"/>
                      </a:lnTo>
                      <a:lnTo>
                        <a:pt x="5" y="316"/>
                      </a:lnTo>
                      <a:lnTo>
                        <a:pt x="0" y="336"/>
                      </a:lnTo>
                      <a:lnTo>
                        <a:pt x="0" y="355"/>
                      </a:lnTo>
                      <a:lnTo>
                        <a:pt x="10" y="370"/>
                      </a:lnTo>
                      <a:lnTo>
                        <a:pt x="25" y="385"/>
                      </a:lnTo>
                      <a:lnTo>
                        <a:pt x="25" y="385"/>
                      </a:lnTo>
                      <a:lnTo>
                        <a:pt x="30" y="385"/>
                      </a:lnTo>
                      <a:lnTo>
                        <a:pt x="30" y="385"/>
                      </a:lnTo>
                      <a:lnTo>
                        <a:pt x="35" y="390"/>
                      </a:lnTo>
                      <a:lnTo>
                        <a:pt x="35" y="390"/>
                      </a:lnTo>
                      <a:lnTo>
                        <a:pt x="39" y="390"/>
                      </a:lnTo>
                      <a:lnTo>
                        <a:pt x="39" y="390"/>
                      </a:lnTo>
                      <a:lnTo>
                        <a:pt x="44" y="390"/>
                      </a:lnTo>
                      <a:lnTo>
                        <a:pt x="44" y="390"/>
                      </a:lnTo>
                      <a:lnTo>
                        <a:pt x="49" y="390"/>
                      </a:lnTo>
                      <a:lnTo>
                        <a:pt x="49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9" y="390"/>
                      </a:lnTo>
                      <a:lnTo>
                        <a:pt x="59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64" y="390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4" y="385"/>
                      </a:lnTo>
                      <a:lnTo>
                        <a:pt x="78" y="385"/>
                      </a:lnTo>
                      <a:lnTo>
                        <a:pt x="78" y="385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3" y="380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88" y="375"/>
                      </a:lnTo>
                      <a:lnTo>
                        <a:pt x="93" y="370"/>
                      </a:lnTo>
                      <a:lnTo>
                        <a:pt x="244" y="87"/>
                      </a:lnTo>
                      <a:lnTo>
                        <a:pt x="249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133" name="그룹 132">
              <a:extLst>
                <a:ext uri="{FF2B5EF4-FFF2-40B4-BE49-F238E27FC236}">
                  <a16:creationId xmlns:a16="http://schemas.microsoft.com/office/drawing/2014/main" id="{5C0397CD-0004-4D2C-9344-E102A2B3BAD8}"/>
                </a:ext>
              </a:extLst>
            </p:cNvPr>
            <p:cNvGrpSpPr/>
            <p:nvPr/>
          </p:nvGrpSpPr>
          <p:grpSpPr>
            <a:xfrm>
              <a:off x="2596270" y="4806949"/>
              <a:ext cx="285928" cy="612000"/>
              <a:chOff x="180675" y="2573264"/>
              <a:chExt cx="582222" cy="1176183"/>
            </a:xfrm>
            <a:solidFill>
              <a:srgbClr val="F0F4FA"/>
            </a:solidFill>
          </p:grpSpPr>
          <p:sp>
            <p:nvSpPr>
              <p:cNvPr id="150" name="자유형: 도형 149">
                <a:extLst>
                  <a:ext uri="{FF2B5EF4-FFF2-40B4-BE49-F238E27FC236}">
                    <a16:creationId xmlns:a16="http://schemas.microsoft.com/office/drawing/2014/main" id="{A64424D1-C7C6-48AE-8EFE-8C1A7885AEBC}"/>
                  </a:ext>
                </a:extLst>
              </p:cNvPr>
              <p:cNvSpPr/>
              <p:nvPr/>
            </p:nvSpPr>
            <p:spPr>
              <a:xfrm>
                <a:off x="417321" y="2716003"/>
                <a:ext cx="215986" cy="122079"/>
              </a:xfrm>
              <a:custGeom>
                <a:avLst/>
                <a:gdLst>
                  <a:gd name="connsiteX0" fmla="*/ 9049 w 438150"/>
                  <a:gd name="connsiteY0" fmla="*/ 7144 h 247650"/>
                  <a:gd name="connsiteX1" fmla="*/ 7144 w 438150"/>
                  <a:gd name="connsiteY1" fmla="*/ 32861 h 247650"/>
                  <a:gd name="connsiteX2" fmla="*/ 221456 w 438150"/>
                  <a:gd name="connsiteY2" fmla="*/ 247174 h 247650"/>
                  <a:gd name="connsiteX3" fmla="*/ 435769 w 438150"/>
                  <a:gd name="connsiteY3" fmla="*/ 32861 h 247650"/>
                  <a:gd name="connsiteX4" fmla="*/ 433864 w 438150"/>
                  <a:gd name="connsiteY4" fmla="*/ 7144 h 247650"/>
                  <a:gd name="connsiteX5" fmla="*/ 9049 w 438150"/>
                  <a:gd name="connsiteY5" fmla="*/ 7144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38150" h="247650">
                    <a:moveTo>
                      <a:pt x="9049" y="7144"/>
                    </a:moveTo>
                    <a:cubicBezTo>
                      <a:pt x="8096" y="15716"/>
                      <a:pt x="7144" y="24289"/>
                      <a:pt x="7144" y="32861"/>
                    </a:cubicBezTo>
                    <a:cubicBezTo>
                      <a:pt x="7144" y="150971"/>
                      <a:pt x="103346" y="247174"/>
                      <a:pt x="221456" y="247174"/>
                    </a:cubicBezTo>
                    <a:cubicBezTo>
                      <a:pt x="339566" y="247174"/>
                      <a:pt x="435769" y="150971"/>
                      <a:pt x="435769" y="32861"/>
                    </a:cubicBezTo>
                    <a:cubicBezTo>
                      <a:pt x="435769" y="24289"/>
                      <a:pt x="434816" y="15716"/>
                      <a:pt x="433864" y="7144"/>
                    </a:cubicBezTo>
                    <a:lnTo>
                      <a:pt x="9049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" name="자유형: 도형 150">
                <a:extLst>
                  <a:ext uri="{FF2B5EF4-FFF2-40B4-BE49-F238E27FC236}">
                    <a16:creationId xmlns:a16="http://schemas.microsoft.com/office/drawing/2014/main" id="{0B9E32CC-6987-4AF7-ACBF-D0F1026838B4}"/>
                  </a:ext>
                </a:extLst>
              </p:cNvPr>
              <p:cNvSpPr/>
              <p:nvPr/>
            </p:nvSpPr>
            <p:spPr>
              <a:xfrm>
                <a:off x="398540" y="2573264"/>
                <a:ext cx="253548" cy="136166"/>
              </a:xfrm>
              <a:custGeom>
                <a:avLst/>
                <a:gdLst>
                  <a:gd name="connsiteX0" fmla="*/ 35719 w 514350"/>
                  <a:gd name="connsiteY0" fmla="*/ 220504 h 276225"/>
                  <a:gd name="connsiteX1" fmla="*/ 7144 w 514350"/>
                  <a:gd name="connsiteY1" fmla="*/ 249079 h 276225"/>
                  <a:gd name="connsiteX2" fmla="*/ 35719 w 514350"/>
                  <a:gd name="connsiteY2" fmla="*/ 277654 h 276225"/>
                  <a:gd name="connsiteX3" fmla="*/ 39529 w 514350"/>
                  <a:gd name="connsiteY3" fmla="*/ 277654 h 276225"/>
                  <a:gd name="connsiteX4" fmla="*/ 480536 w 514350"/>
                  <a:gd name="connsiteY4" fmla="*/ 277654 h 276225"/>
                  <a:gd name="connsiteX5" fmla="*/ 484346 w 514350"/>
                  <a:gd name="connsiteY5" fmla="*/ 277654 h 276225"/>
                  <a:gd name="connsiteX6" fmla="*/ 512921 w 514350"/>
                  <a:gd name="connsiteY6" fmla="*/ 249079 h 276225"/>
                  <a:gd name="connsiteX7" fmla="*/ 484346 w 514350"/>
                  <a:gd name="connsiteY7" fmla="*/ 220504 h 276225"/>
                  <a:gd name="connsiteX8" fmla="*/ 480536 w 514350"/>
                  <a:gd name="connsiteY8" fmla="*/ 220504 h 276225"/>
                  <a:gd name="connsiteX9" fmla="*/ 479584 w 514350"/>
                  <a:gd name="connsiteY9" fmla="*/ 201454 h 276225"/>
                  <a:gd name="connsiteX10" fmla="*/ 384334 w 514350"/>
                  <a:gd name="connsiteY10" fmla="*/ 44291 h 276225"/>
                  <a:gd name="connsiteX11" fmla="*/ 384334 w 514350"/>
                  <a:gd name="connsiteY11" fmla="*/ 61436 h 276225"/>
                  <a:gd name="connsiteX12" fmla="*/ 361474 w 514350"/>
                  <a:gd name="connsiteY12" fmla="*/ 84296 h 276225"/>
                  <a:gd name="connsiteX13" fmla="*/ 338614 w 514350"/>
                  <a:gd name="connsiteY13" fmla="*/ 61436 h 276225"/>
                  <a:gd name="connsiteX14" fmla="*/ 338614 w 514350"/>
                  <a:gd name="connsiteY14" fmla="*/ 20479 h 276225"/>
                  <a:gd name="connsiteX15" fmla="*/ 282416 w 514350"/>
                  <a:gd name="connsiteY15" fmla="*/ 7144 h 276225"/>
                  <a:gd name="connsiteX16" fmla="*/ 282416 w 514350"/>
                  <a:gd name="connsiteY16" fmla="*/ 61436 h 276225"/>
                  <a:gd name="connsiteX17" fmla="*/ 259556 w 514350"/>
                  <a:gd name="connsiteY17" fmla="*/ 84296 h 276225"/>
                  <a:gd name="connsiteX18" fmla="*/ 236696 w 514350"/>
                  <a:gd name="connsiteY18" fmla="*/ 61436 h 276225"/>
                  <a:gd name="connsiteX19" fmla="*/ 236696 w 514350"/>
                  <a:gd name="connsiteY19" fmla="*/ 7144 h 276225"/>
                  <a:gd name="connsiteX20" fmla="*/ 180499 w 514350"/>
                  <a:gd name="connsiteY20" fmla="*/ 20479 h 276225"/>
                  <a:gd name="connsiteX21" fmla="*/ 180499 w 514350"/>
                  <a:gd name="connsiteY21" fmla="*/ 61436 h 276225"/>
                  <a:gd name="connsiteX22" fmla="*/ 157639 w 514350"/>
                  <a:gd name="connsiteY22" fmla="*/ 84296 h 276225"/>
                  <a:gd name="connsiteX23" fmla="*/ 134779 w 514350"/>
                  <a:gd name="connsiteY23" fmla="*/ 61436 h 276225"/>
                  <a:gd name="connsiteX24" fmla="*/ 134779 w 514350"/>
                  <a:gd name="connsiteY24" fmla="*/ 44291 h 276225"/>
                  <a:gd name="connsiteX25" fmla="*/ 40481 w 514350"/>
                  <a:gd name="connsiteY25" fmla="*/ 201454 h 276225"/>
                  <a:gd name="connsiteX26" fmla="*/ 39529 w 514350"/>
                  <a:gd name="connsiteY26" fmla="*/ 220504 h 276225"/>
                  <a:gd name="connsiteX27" fmla="*/ 35719 w 514350"/>
                  <a:gd name="connsiteY27" fmla="*/ 220504 h 276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514350" h="276225">
                    <a:moveTo>
                      <a:pt x="35719" y="220504"/>
                    </a:moveTo>
                    <a:cubicBezTo>
                      <a:pt x="19526" y="220504"/>
                      <a:pt x="7144" y="233839"/>
                      <a:pt x="7144" y="249079"/>
                    </a:cubicBezTo>
                    <a:cubicBezTo>
                      <a:pt x="7144" y="265271"/>
                      <a:pt x="19526" y="277654"/>
                      <a:pt x="35719" y="277654"/>
                    </a:cubicBezTo>
                    <a:lnTo>
                      <a:pt x="39529" y="277654"/>
                    </a:lnTo>
                    <a:lnTo>
                      <a:pt x="480536" y="277654"/>
                    </a:lnTo>
                    <a:lnTo>
                      <a:pt x="484346" y="277654"/>
                    </a:lnTo>
                    <a:cubicBezTo>
                      <a:pt x="500539" y="277654"/>
                      <a:pt x="512921" y="264319"/>
                      <a:pt x="512921" y="249079"/>
                    </a:cubicBezTo>
                    <a:cubicBezTo>
                      <a:pt x="512921" y="232886"/>
                      <a:pt x="500539" y="220504"/>
                      <a:pt x="484346" y="220504"/>
                    </a:cubicBezTo>
                    <a:lnTo>
                      <a:pt x="480536" y="220504"/>
                    </a:lnTo>
                    <a:cubicBezTo>
                      <a:pt x="480536" y="213836"/>
                      <a:pt x="479584" y="208121"/>
                      <a:pt x="479584" y="201454"/>
                    </a:cubicBezTo>
                    <a:cubicBezTo>
                      <a:pt x="471964" y="136684"/>
                      <a:pt x="435769" y="79534"/>
                      <a:pt x="384334" y="44291"/>
                    </a:cubicBezTo>
                    <a:lnTo>
                      <a:pt x="384334" y="61436"/>
                    </a:lnTo>
                    <a:cubicBezTo>
                      <a:pt x="384334" y="73819"/>
                      <a:pt x="373856" y="84296"/>
                      <a:pt x="361474" y="84296"/>
                    </a:cubicBezTo>
                    <a:cubicBezTo>
                      <a:pt x="349091" y="84296"/>
                      <a:pt x="338614" y="73819"/>
                      <a:pt x="338614" y="61436"/>
                    </a:cubicBezTo>
                    <a:lnTo>
                      <a:pt x="338614" y="20479"/>
                    </a:lnTo>
                    <a:cubicBezTo>
                      <a:pt x="320516" y="13811"/>
                      <a:pt x="302419" y="9049"/>
                      <a:pt x="282416" y="7144"/>
                    </a:cubicBezTo>
                    <a:lnTo>
                      <a:pt x="282416" y="61436"/>
                    </a:lnTo>
                    <a:cubicBezTo>
                      <a:pt x="282416" y="73819"/>
                      <a:pt x="271939" y="84296"/>
                      <a:pt x="259556" y="84296"/>
                    </a:cubicBezTo>
                    <a:cubicBezTo>
                      <a:pt x="247174" y="84296"/>
                      <a:pt x="236696" y="73819"/>
                      <a:pt x="236696" y="61436"/>
                    </a:cubicBezTo>
                    <a:lnTo>
                      <a:pt x="236696" y="7144"/>
                    </a:lnTo>
                    <a:cubicBezTo>
                      <a:pt x="216694" y="9049"/>
                      <a:pt x="198596" y="13811"/>
                      <a:pt x="180499" y="20479"/>
                    </a:cubicBezTo>
                    <a:lnTo>
                      <a:pt x="180499" y="61436"/>
                    </a:lnTo>
                    <a:cubicBezTo>
                      <a:pt x="180499" y="73819"/>
                      <a:pt x="170021" y="84296"/>
                      <a:pt x="157639" y="84296"/>
                    </a:cubicBezTo>
                    <a:cubicBezTo>
                      <a:pt x="145256" y="84296"/>
                      <a:pt x="134779" y="73819"/>
                      <a:pt x="134779" y="61436"/>
                    </a:cubicBezTo>
                    <a:lnTo>
                      <a:pt x="134779" y="44291"/>
                    </a:lnTo>
                    <a:cubicBezTo>
                      <a:pt x="83344" y="79534"/>
                      <a:pt x="47149" y="135731"/>
                      <a:pt x="40481" y="201454"/>
                    </a:cubicBezTo>
                    <a:cubicBezTo>
                      <a:pt x="39529" y="208121"/>
                      <a:pt x="39529" y="213836"/>
                      <a:pt x="39529" y="220504"/>
                    </a:cubicBezTo>
                    <a:lnTo>
                      <a:pt x="35719" y="22050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" name="자유형: 도형 151">
                <a:extLst>
                  <a:ext uri="{FF2B5EF4-FFF2-40B4-BE49-F238E27FC236}">
                    <a16:creationId xmlns:a16="http://schemas.microsoft.com/office/drawing/2014/main" id="{A9F8CD08-CDD1-4C40-B675-DFF4A6A23EB0}"/>
                  </a:ext>
                </a:extLst>
              </p:cNvPr>
              <p:cNvSpPr/>
              <p:nvPr/>
            </p:nvSpPr>
            <p:spPr>
              <a:xfrm>
                <a:off x="180675" y="2866723"/>
                <a:ext cx="582222" cy="882724"/>
              </a:xfrm>
              <a:custGeom>
                <a:avLst/>
                <a:gdLst>
                  <a:gd name="connsiteX0" fmla="*/ 330041 w 1181100"/>
                  <a:gd name="connsiteY0" fmla="*/ 1097756 h 1790700"/>
                  <a:gd name="connsiteX1" fmla="*/ 447199 w 1181100"/>
                  <a:gd name="connsiteY1" fmla="*/ 980599 h 1790700"/>
                  <a:gd name="connsiteX2" fmla="*/ 447199 w 1181100"/>
                  <a:gd name="connsiteY2" fmla="*/ 1666399 h 1790700"/>
                  <a:gd name="connsiteX3" fmla="*/ 565309 w 1181100"/>
                  <a:gd name="connsiteY3" fmla="*/ 1784509 h 1790700"/>
                  <a:gd name="connsiteX4" fmla="*/ 683419 w 1181100"/>
                  <a:gd name="connsiteY4" fmla="*/ 1666399 h 1790700"/>
                  <a:gd name="connsiteX5" fmla="*/ 683419 w 1181100"/>
                  <a:gd name="connsiteY5" fmla="*/ 806291 h 1790700"/>
                  <a:gd name="connsiteX6" fmla="*/ 727234 w 1181100"/>
                  <a:gd name="connsiteY6" fmla="*/ 806291 h 1790700"/>
                  <a:gd name="connsiteX7" fmla="*/ 727234 w 1181100"/>
                  <a:gd name="connsiteY7" fmla="*/ 1666399 h 1790700"/>
                  <a:gd name="connsiteX8" fmla="*/ 845344 w 1181100"/>
                  <a:gd name="connsiteY8" fmla="*/ 1784509 h 1790700"/>
                  <a:gd name="connsiteX9" fmla="*/ 963454 w 1181100"/>
                  <a:gd name="connsiteY9" fmla="*/ 1666399 h 1790700"/>
                  <a:gd name="connsiteX10" fmla="*/ 963454 w 1181100"/>
                  <a:gd name="connsiteY10" fmla="*/ 237649 h 1790700"/>
                  <a:gd name="connsiteX11" fmla="*/ 980599 w 1181100"/>
                  <a:gd name="connsiteY11" fmla="*/ 277654 h 1790700"/>
                  <a:gd name="connsiteX12" fmla="*/ 1030129 w 1181100"/>
                  <a:gd name="connsiteY12" fmla="*/ 664369 h 1790700"/>
                  <a:gd name="connsiteX13" fmla="*/ 1024414 w 1181100"/>
                  <a:gd name="connsiteY13" fmla="*/ 837724 h 1790700"/>
                  <a:gd name="connsiteX14" fmla="*/ 1095851 w 1181100"/>
                  <a:gd name="connsiteY14" fmla="*/ 918686 h 1790700"/>
                  <a:gd name="connsiteX15" fmla="*/ 1100614 w 1181100"/>
                  <a:gd name="connsiteY15" fmla="*/ 918686 h 1790700"/>
                  <a:gd name="connsiteX16" fmla="*/ 1176814 w 1181100"/>
                  <a:gd name="connsiteY16" fmla="*/ 847249 h 1790700"/>
                  <a:gd name="connsiteX17" fmla="*/ 1182529 w 1181100"/>
                  <a:gd name="connsiteY17" fmla="*/ 664369 h 1790700"/>
                  <a:gd name="connsiteX18" fmla="*/ 1073944 w 1181100"/>
                  <a:gd name="connsiteY18" fmla="*/ 122396 h 1790700"/>
                  <a:gd name="connsiteX19" fmla="*/ 972026 w 1181100"/>
                  <a:gd name="connsiteY19" fmla="*/ 27146 h 1790700"/>
                  <a:gd name="connsiteX20" fmla="*/ 893921 w 1181100"/>
                  <a:gd name="connsiteY20" fmla="*/ 7144 h 1790700"/>
                  <a:gd name="connsiteX21" fmla="*/ 890111 w 1181100"/>
                  <a:gd name="connsiteY21" fmla="*/ 7144 h 1790700"/>
                  <a:gd name="connsiteX22" fmla="*/ 849154 w 1181100"/>
                  <a:gd name="connsiteY22" fmla="*/ 7144 h 1790700"/>
                  <a:gd name="connsiteX23" fmla="*/ 824389 w 1181100"/>
                  <a:gd name="connsiteY23" fmla="*/ 198596 h 1790700"/>
                  <a:gd name="connsiteX24" fmla="*/ 730091 w 1181100"/>
                  <a:gd name="connsiteY24" fmla="*/ 88106 h 1790700"/>
                  <a:gd name="connsiteX25" fmla="*/ 801529 w 1181100"/>
                  <a:gd name="connsiteY25" fmla="*/ 9049 h 1790700"/>
                  <a:gd name="connsiteX26" fmla="*/ 776764 w 1181100"/>
                  <a:gd name="connsiteY26" fmla="*/ 9049 h 1790700"/>
                  <a:gd name="connsiteX27" fmla="*/ 601504 w 1181100"/>
                  <a:gd name="connsiteY27" fmla="*/ 9049 h 1790700"/>
                  <a:gd name="connsiteX28" fmla="*/ 672941 w 1181100"/>
                  <a:gd name="connsiteY28" fmla="*/ 88106 h 1790700"/>
                  <a:gd name="connsiteX29" fmla="*/ 579596 w 1181100"/>
                  <a:gd name="connsiteY29" fmla="*/ 200501 h 1790700"/>
                  <a:gd name="connsiteX30" fmla="*/ 554831 w 1181100"/>
                  <a:gd name="connsiteY30" fmla="*/ 9049 h 1790700"/>
                  <a:gd name="connsiteX31" fmla="*/ 521494 w 1181100"/>
                  <a:gd name="connsiteY31" fmla="*/ 9049 h 1790700"/>
                  <a:gd name="connsiteX32" fmla="*/ 518636 w 1181100"/>
                  <a:gd name="connsiteY32" fmla="*/ 9049 h 1790700"/>
                  <a:gd name="connsiteX33" fmla="*/ 440531 w 1181100"/>
                  <a:gd name="connsiteY33" fmla="*/ 29051 h 1790700"/>
                  <a:gd name="connsiteX34" fmla="*/ 295751 w 1181100"/>
                  <a:gd name="connsiteY34" fmla="*/ 208121 h 1790700"/>
                  <a:gd name="connsiteX35" fmla="*/ 231934 w 1181100"/>
                  <a:gd name="connsiteY35" fmla="*/ 571976 h 1790700"/>
                  <a:gd name="connsiteX36" fmla="*/ 7144 w 1181100"/>
                  <a:gd name="connsiteY36" fmla="*/ 794861 h 1790700"/>
                  <a:gd name="connsiteX37" fmla="*/ 319564 w 1181100"/>
                  <a:gd name="connsiteY37" fmla="*/ 1107281 h 1790700"/>
                  <a:gd name="connsiteX38" fmla="*/ 330041 w 1181100"/>
                  <a:gd name="connsiteY38" fmla="*/ 1097756 h 1790700"/>
                  <a:gd name="connsiteX39" fmla="*/ 234791 w 1181100"/>
                  <a:gd name="connsiteY39" fmla="*/ 848201 h 1790700"/>
                  <a:gd name="connsiteX40" fmla="*/ 310991 w 1181100"/>
                  <a:gd name="connsiteY40" fmla="*/ 919639 h 1790700"/>
                  <a:gd name="connsiteX41" fmla="*/ 315754 w 1181100"/>
                  <a:gd name="connsiteY41" fmla="*/ 919639 h 1790700"/>
                  <a:gd name="connsiteX42" fmla="*/ 387191 w 1181100"/>
                  <a:gd name="connsiteY42" fmla="*/ 838676 h 1790700"/>
                  <a:gd name="connsiteX43" fmla="*/ 381476 w 1181100"/>
                  <a:gd name="connsiteY43" fmla="*/ 665321 h 1790700"/>
                  <a:gd name="connsiteX44" fmla="*/ 391001 w 1181100"/>
                  <a:gd name="connsiteY44" fmla="*/ 466249 h 1790700"/>
                  <a:gd name="connsiteX45" fmla="*/ 655796 w 1181100"/>
                  <a:gd name="connsiteY45" fmla="*/ 731044 h 1790700"/>
                  <a:gd name="connsiteX46" fmla="*/ 319564 w 1181100"/>
                  <a:gd name="connsiteY46" fmla="*/ 1067276 h 1790700"/>
                  <a:gd name="connsiteX47" fmla="*/ 47149 w 1181100"/>
                  <a:gd name="connsiteY47" fmla="*/ 794861 h 1790700"/>
                  <a:gd name="connsiteX48" fmla="*/ 229076 w 1181100"/>
                  <a:gd name="connsiteY48" fmla="*/ 612934 h 1790700"/>
                  <a:gd name="connsiteX49" fmla="*/ 228124 w 1181100"/>
                  <a:gd name="connsiteY49" fmla="*/ 665321 h 1790700"/>
                  <a:gd name="connsiteX50" fmla="*/ 234791 w 1181100"/>
                  <a:gd name="connsiteY50" fmla="*/ 848201 h 1790700"/>
                  <a:gd name="connsiteX51" fmla="*/ 447199 w 1181100"/>
                  <a:gd name="connsiteY51" fmla="*/ 237649 h 1790700"/>
                  <a:gd name="connsiteX52" fmla="*/ 447199 w 1181100"/>
                  <a:gd name="connsiteY52" fmla="*/ 482441 h 1790700"/>
                  <a:gd name="connsiteX53" fmla="*/ 394811 w 1181100"/>
                  <a:gd name="connsiteY53" fmla="*/ 430054 h 1790700"/>
                  <a:gd name="connsiteX54" fmla="*/ 447199 w 1181100"/>
                  <a:gd name="connsiteY54" fmla="*/ 237649 h 1790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1181100" h="1790700">
                    <a:moveTo>
                      <a:pt x="330041" y="1097756"/>
                    </a:moveTo>
                    <a:lnTo>
                      <a:pt x="447199" y="980599"/>
                    </a:lnTo>
                    <a:lnTo>
                      <a:pt x="447199" y="1666399"/>
                    </a:lnTo>
                    <a:cubicBezTo>
                      <a:pt x="447199" y="1731169"/>
                      <a:pt x="499586" y="1784509"/>
                      <a:pt x="565309" y="1784509"/>
                    </a:cubicBezTo>
                    <a:cubicBezTo>
                      <a:pt x="630079" y="1784509"/>
                      <a:pt x="683419" y="1732121"/>
                      <a:pt x="683419" y="1666399"/>
                    </a:cubicBezTo>
                    <a:lnTo>
                      <a:pt x="683419" y="806291"/>
                    </a:lnTo>
                    <a:lnTo>
                      <a:pt x="727234" y="806291"/>
                    </a:lnTo>
                    <a:lnTo>
                      <a:pt x="727234" y="1666399"/>
                    </a:lnTo>
                    <a:cubicBezTo>
                      <a:pt x="727234" y="1731169"/>
                      <a:pt x="779621" y="1784509"/>
                      <a:pt x="845344" y="1784509"/>
                    </a:cubicBezTo>
                    <a:cubicBezTo>
                      <a:pt x="910114" y="1784509"/>
                      <a:pt x="963454" y="1732121"/>
                      <a:pt x="963454" y="1666399"/>
                    </a:cubicBezTo>
                    <a:lnTo>
                      <a:pt x="963454" y="237649"/>
                    </a:lnTo>
                    <a:cubicBezTo>
                      <a:pt x="969169" y="249079"/>
                      <a:pt x="974884" y="262414"/>
                      <a:pt x="980599" y="277654"/>
                    </a:cubicBezTo>
                    <a:cubicBezTo>
                      <a:pt x="1007269" y="351949"/>
                      <a:pt x="1030129" y="473869"/>
                      <a:pt x="1030129" y="664369"/>
                    </a:cubicBezTo>
                    <a:cubicBezTo>
                      <a:pt x="1030129" y="716756"/>
                      <a:pt x="1028224" y="774859"/>
                      <a:pt x="1024414" y="837724"/>
                    </a:cubicBezTo>
                    <a:cubicBezTo>
                      <a:pt x="1021556" y="879634"/>
                      <a:pt x="1053941" y="915829"/>
                      <a:pt x="1095851" y="918686"/>
                    </a:cubicBezTo>
                    <a:cubicBezTo>
                      <a:pt x="1097756" y="918686"/>
                      <a:pt x="1098709" y="918686"/>
                      <a:pt x="1100614" y="918686"/>
                    </a:cubicBezTo>
                    <a:cubicBezTo>
                      <a:pt x="1140619" y="918686"/>
                      <a:pt x="1173956" y="887254"/>
                      <a:pt x="1176814" y="847249"/>
                    </a:cubicBezTo>
                    <a:cubicBezTo>
                      <a:pt x="1180624" y="781526"/>
                      <a:pt x="1182529" y="720566"/>
                      <a:pt x="1182529" y="664369"/>
                    </a:cubicBezTo>
                    <a:cubicBezTo>
                      <a:pt x="1182529" y="376714"/>
                      <a:pt x="1135856" y="217646"/>
                      <a:pt x="1073944" y="122396"/>
                    </a:cubicBezTo>
                    <a:cubicBezTo>
                      <a:pt x="1042511" y="74771"/>
                      <a:pt x="1006316" y="44291"/>
                      <a:pt x="972026" y="27146"/>
                    </a:cubicBezTo>
                    <a:cubicBezTo>
                      <a:pt x="939641" y="10954"/>
                      <a:pt x="911066" y="7144"/>
                      <a:pt x="893921" y="7144"/>
                    </a:cubicBezTo>
                    <a:cubicBezTo>
                      <a:pt x="892969" y="7144"/>
                      <a:pt x="892016" y="7144"/>
                      <a:pt x="890111" y="7144"/>
                    </a:cubicBezTo>
                    <a:lnTo>
                      <a:pt x="849154" y="7144"/>
                    </a:lnTo>
                    <a:lnTo>
                      <a:pt x="824389" y="198596"/>
                    </a:lnTo>
                    <a:lnTo>
                      <a:pt x="730091" y="88106"/>
                    </a:lnTo>
                    <a:lnTo>
                      <a:pt x="801529" y="9049"/>
                    </a:lnTo>
                    <a:lnTo>
                      <a:pt x="776764" y="9049"/>
                    </a:lnTo>
                    <a:lnTo>
                      <a:pt x="601504" y="9049"/>
                    </a:lnTo>
                    <a:lnTo>
                      <a:pt x="672941" y="88106"/>
                    </a:lnTo>
                    <a:lnTo>
                      <a:pt x="579596" y="200501"/>
                    </a:lnTo>
                    <a:lnTo>
                      <a:pt x="554831" y="9049"/>
                    </a:lnTo>
                    <a:lnTo>
                      <a:pt x="521494" y="9049"/>
                    </a:lnTo>
                    <a:cubicBezTo>
                      <a:pt x="520541" y="9049"/>
                      <a:pt x="519589" y="9049"/>
                      <a:pt x="518636" y="9049"/>
                    </a:cubicBezTo>
                    <a:cubicBezTo>
                      <a:pt x="501491" y="9049"/>
                      <a:pt x="472916" y="12859"/>
                      <a:pt x="440531" y="29051"/>
                    </a:cubicBezTo>
                    <a:cubicBezTo>
                      <a:pt x="389096" y="54769"/>
                      <a:pt x="333851" y="110014"/>
                      <a:pt x="295751" y="208121"/>
                    </a:cubicBezTo>
                    <a:cubicBezTo>
                      <a:pt x="262414" y="291941"/>
                      <a:pt x="238601" y="407194"/>
                      <a:pt x="231934" y="571976"/>
                    </a:cubicBezTo>
                    <a:lnTo>
                      <a:pt x="7144" y="794861"/>
                    </a:lnTo>
                    <a:lnTo>
                      <a:pt x="319564" y="1107281"/>
                    </a:lnTo>
                    <a:lnTo>
                      <a:pt x="330041" y="1097756"/>
                    </a:lnTo>
                    <a:close/>
                    <a:moveTo>
                      <a:pt x="234791" y="848201"/>
                    </a:moveTo>
                    <a:cubicBezTo>
                      <a:pt x="237649" y="889159"/>
                      <a:pt x="270986" y="919639"/>
                      <a:pt x="310991" y="919639"/>
                    </a:cubicBezTo>
                    <a:cubicBezTo>
                      <a:pt x="312896" y="919639"/>
                      <a:pt x="313849" y="919639"/>
                      <a:pt x="315754" y="919639"/>
                    </a:cubicBezTo>
                    <a:cubicBezTo>
                      <a:pt x="357664" y="916781"/>
                      <a:pt x="390049" y="881539"/>
                      <a:pt x="387191" y="838676"/>
                    </a:cubicBezTo>
                    <a:cubicBezTo>
                      <a:pt x="383381" y="774859"/>
                      <a:pt x="381476" y="717709"/>
                      <a:pt x="381476" y="665321"/>
                    </a:cubicBezTo>
                    <a:cubicBezTo>
                      <a:pt x="381476" y="588169"/>
                      <a:pt x="385286" y="522446"/>
                      <a:pt x="391001" y="466249"/>
                    </a:cubicBezTo>
                    <a:lnTo>
                      <a:pt x="655796" y="731044"/>
                    </a:lnTo>
                    <a:lnTo>
                      <a:pt x="319564" y="1067276"/>
                    </a:lnTo>
                    <a:lnTo>
                      <a:pt x="47149" y="794861"/>
                    </a:lnTo>
                    <a:lnTo>
                      <a:pt x="229076" y="612934"/>
                    </a:lnTo>
                    <a:cubicBezTo>
                      <a:pt x="229076" y="630079"/>
                      <a:pt x="228124" y="647224"/>
                      <a:pt x="228124" y="665321"/>
                    </a:cubicBezTo>
                    <a:cubicBezTo>
                      <a:pt x="229076" y="721519"/>
                      <a:pt x="230029" y="782479"/>
                      <a:pt x="234791" y="848201"/>
                    </a:cubicBezTo>
                    <a:close/>
                    <a:moveTo>
                      <a:pt x="447199" y="237649"/>
                    </a:moveTo>
                    <a:lnTo>
                      <a:pt x="447199" y="482441"/>
                    </a:lnTo>
                    <a:lnTo>
                      <a:pt x="394811" y="430054"/>
                    </a:lnTo>
                    <a:cubicBezTo>
                      <a:pt x="408146" y="339566"/>
                      <a:pt x="428149" y="277654"/>
                      <a:pt x="447199" y="2376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34" name="그룹 133">
              <a:extLst>
                <a:ext uri="{FF2B5EF4-FFF2-40B4-BE49-F238E27FC236}">
                  <a16:creationId xmlns:a16="http://schemas.microsoft.com/office/drawing/2014/main" id="{052DBA44-F190-4226-A827-5B678ABD8CD8}"/>
                </a:ext>
              </a:extLst>
            </p:cNvPr>
            <p:cNvGrpSpPr/>
            <p:nvPr/>
          </p:nvGrpSpPr>
          <p:grpSpPr>
            <a:xfrm>
              <a:off x="5311923" y="4632565"/>
              <a:ext cx="748654" cy="808385"/>
              <a:chOff x="6015465" y="5948368"/>
              <a:chExt cx="666800" cy="720000"/>
            </a:xfrm>
            <a:solidFill>
              <a:srgbClr val="F0F4FA"/>
            </a:solidFill>
            <a:effectLst>
              <a:outerShdw blurRad="50800" dist="38100" dir="16200000" rotWithShape="0">
                <a:srgbClr val="7A9CD4">
                  <a:alpha val="40000"/>
                </a:srgbClr>
              </a:outerShdw>
            </a:effectLst>
          </p:grpSpPr>
          <p:sp>
            <p:nvSpPr>
              <p:cNvPr id="147" name="자유형: 도형 146">
                <a:extLst>
                  <a:ext uri="{FF2B5EF4-FFF2-40B4-BE49-F238E27FC236}">
                    <a16:creationId xmlns:a16="http://schemas.microsoft.com/office/drawing/2014/main" id="{FDD3D054-7A87-40A3-B430-A9B23F7E6229}"/>
                  </a:ext>
                </a:extLst>
              </p:cNvPr>
              <p:cNvSpPr/>
              <p:nvPr/>
            </p:nvSpPr>
            <p:spPr>
              <a:xfrm>
                <a:off x="6491447" y="6100172"/>
                <a:ext cx="70936" cy="49655"/>
              </a:xfrm>
              <a:custGeom>
                <a:avLst/>
                <a:gdLst>
                  <a:gd name="connsiteX0" fmla="*/ 51345 w 53207"/>
                  <a:gd name="connsiteY0" fmla="*/ 3991 h 37244"/>
                  <a:gd name="connsiteX1" fmla="*/ 3991 w 53207"/>
                  <a:gd name="connsiteY1" fmla="*/ 3991 h 37244"/>
                  <a:gd name="connsiteX2" fmla="*/ 27402 w 53207"/>
                  <a:gd name="connsiteY2" fmla="*/ 37511 h 37244"/>
                  <a:gd name="connsiteX3" fmla="*/ 51345 w 53207"/>
                  <a:gd name="connsiteY3" fmla="*/ 3991 h 372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3207" h="37244">
                    <a:moveTo>
                      <a:pt x="51345" y="3991"/>
                    </a:moveTo>
                    <a:lnTo>
                      <a:pt x="3991" y="3991"/>
                    </a:lnTo>
                    <a:cubicBezTo>
                      <a:pt x="8247" y="11972"/>
                      <a:pt x="17292" y="26870"/>
                      <a:pt x="27402" y="37511"/>
                    </a:cubicBezTo>
                    <a:cubicBezTo>
                      <a:pt x="37511" y="26870"/>
                      <a:pt x="46556" y="11972"/>
                      <a:pt x="51345" y="399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" name="자유형: 도형 147">
                <a:extLst>
                  <a:ext uri="{FF2B5EF4-FFF2-40B4-BE49-F238E27FC236}">
                    <a16:creationId xmlns:a16="http://schemas.microsoft.com/office/drawing/2014/main" id="{AEF6C5FD-B06B-47D3-B105-E2A4C31B308D}"/>
                  </a:ext>
                </a:extLst>
              </p:cNvPr>
              <p:cNvSpPr/>
              <p:nvPr/>
            </p:nvSpPr>
            <p:spPr>
              <a:xfrm>
                <a:off x="6015465" y="6022851"/>
                <a:ext cx="666800" cy="645517"/>
              </a:xfrm>
              <a:custGeom>
                <a:avLst/>
                <a:gdLst>
                  <a:gd name="connsiteX0" fmla="*/ 378569 w 500147"/>
                  <a:gd name="connsiteY0" fmla="*/ 250339 h 484184"/>
                  <a:gd name="connsiteX1" fmla="*/ 391339 w 500147"/>
                  <a:gd name="connsiteY1" fmla="*/ 250339 h 484184"/>
                  <a:gd name="connsiteX2" fmla="*/ 406769 w 500147"/>
                  <a:gd name="connsiteY2" fmla="*/ 454655 h 484184"/>
                  <a:gd name="connsiteX3" fmla="*/ 436565 w 500147"/>
                  <a:gd name="connsiteY3" fmla="*/ 480194 h 484184"/>
                  <a:gd name="connsiteX4" fmla="*/ 462105 w 500147"/>
                  <a:gd name="connsiteY4" fmla="*/ 450398 h 484184"/>
                  <a:gd name="connsiteX5" fmla="*/ 445610 w 500147"/>
                  <a:gd name="connsiteY5" fmla="*/ 233845 h 484184"/>
                  <a:gd name="connsiteX6" fmla="*/ 445610 w 500147"/>
                  <a:gd name="connsiteY6" fmla="*/ 232781 h 484184"/>
                  <a:gd name="connsiteX7" fmla="*/ 445610 w 500147"/>
                  <a:gd name="connsiteY7" fmla="*/ 115725 h 484184"/>
                  <a:gd name="connsiteX8" fmla="*/ 459976 w 500147"/>
                  <a:gd name="connsiteY8" fmla="*/ 257788 h 484184"/>
                  <a:gd name="connsiteX9" fmla="*/ 477003 w 500147"/>
                  <a:gd name="connsiteY9" fmla="*/ 276943 h 484184"/>
                  <a:gd name="connsiteX10" fmla="*/ 478067 w 500147"/>
                  <a:gd name="connsiteY10" fmla="*/ 276943 h 484184"/>
                  <a:gd name="connsiteX11" fmla="*/ 496157 w 500147"/>
                  <a:gd name="connsiteY11" fmla="*/ 259917 h 484184"/>
                  <a:gd name="connsiteX12" fmla="*/ 461040 w 500147"/>
                  <a:gd name="connsiteY12" fmla="*/ 75820 h 484184"/>
                  <a:gd name="connsiteX13" fmla="*/ 429648 w 500147"/>
                  <a:gd name="connsiteY13" fmla="*/ 61986 h 484184"/>
                  <a:gd name="connsiteX14" fmla="*/ 428584 w 500147"/>
                  <a:gd name="connsiteY14" fmla="*/ 61986 h 484184"/>
                  <a:gd name="connsiteX15" fmla="*/ 413686 w 500147"/>
                  <a:gd name="connsiteY15" fmla="*/ 61986 h 484184"/>
                  <a:gd name="connsiteX16" fmla="*/ 387082 w 500147"/>
                  <a:gd name="connsiteY16" fmla="*/ 99763 h 484184"/>
                  <a:gd name="connsiteX17" fmla="*/ 387082 w 500147"/>
                  <a:gd name="connsiteY17" fmla="*/ 125835 h 484184"/>
                  <a:gd name="connsiteX18" fmla="*/ 382294 w 500147"/>
                  <a:gd name="connsiteY18" fmla="*/ 125835 h 484184"/>
                  <a:gd name="connsiteX19" fmla="*/ 382294 w 500147"/>
                  <a:gd name="connsiteY19" fmla="*/ 99763 h 484184"/>
                  <a:gd name="connsiteX20" fmla="*/ 355690 w 500147"/>
                  <a:gd name="connsiteY20" fmla="*/ 61986 h 484184"/>
                  <a:gd name="connsiteX21" fmla="*/ 343985 w 500147"/>
                  <a:gd name="connsiteY21" fmla="*/ 61986 h 484184"/>
                  <a:gd name="connsiteX22" fmla="*/ 178510 w 500147"/>
                  <a:gd name="connsiteY22" fmla="*/ 26870 h 484184"/>
                  <a:gd name="connsiteX23" fmla="*/ 162016 w 500147"/>
                  <a:gd name="connsiteY23" fmla="*/ 32190 h 484184"/>
                  <a:gd name="connsiteX24" fmla="*/ 26870 w 500147"/>
                  <a:gd name="connsiteY24" fmla="*/ 3991 h 484184"/>
                  <a:gd name="connsiteX25" fmla="*/ 3991 w 500147"/>
                  <a:gd name="connsiteY25" fmla="*/ 114661 h 484184"/>
                  <a:gd name="connsiteX26" fmla="*/ 114662 w 500147"/>
                  <a:gd name="connsiteY26" fmla="*/ 137540 h 484184"/>
                  <a:gd name="connsiteX27" fmla="*/ 134348 w 500147"/>
                  <a:gd name="connsiteY27" fmla="*/ 43364 h 484184"/>
                  <a:gd name="connsiteX28" fmla="*/ 156695 w 500147"/>
                  <a:gd name="connsiteY28" fmla="*/ 48152 h 484184"/>
                  <a:gd name="connsiteX29" fmla="*/ 170529 w 500147"/>
                  <a:gd name="connsiteY29" fmla="*/ 61986 h 484184"/>
                  <a:gd name="connsiteX30" fmla="*/ 324298 w 500147"/>
                  <a:gd name="connsiteY30" fmla="*/ 94975 h 484184"/>
                  <a:gd name="connsiteX31" fmla="*/ 324298 w 500147"/>
                  <a:gd name="connsiteY31" fmla="*/ 233313 h 484184"/>
                  <a:gd name="connsiteX32" fmla="*/ 324298 w 500147"/>
                  <a:gd name="connsiteY32" fmla="*/ 234377 h 484184"/>
                  <a:gd name="connsiteX33" fmla="*/ 307272 w 500147"/>
                  <a:gd name="connsiteY33" fmla="*/ 450398 h 484184"/>
                  <a:gd name="connsiteX34" fmla="*/ 332811 w 500147"/>
                  <a:gd name="connsiteY34" fmla="*/ 480194 h 484184"/>
                  <a:gd name="connsiteX35" fmla="*/ 362607 w 500147"/>
                  <a:gd name="connsiteY35" fmla="*/ 454655 h 484184"/>
                  <a:gd name="connsiteX36" fmla="*/ 378569 w 500147"/>
                  <a:gd name="connsiteY36" fmla="*/ 250339 h 484184"/>
                  <a:gd name="connsiteX37" fmla="*/ 57730 w 500147"/>
                  <a:gd name="connsiteY37" fmla="*/ 118918 h 484184"/>
                  <a:gd name="connsiteX38" fmla="*/ 11972 w 500147"/>
                  <a:gd name="connsiteY38" fmla="*/ 109341 h 484184"/>
                  <a:gd name="connsiteX39" fmla="*/ 21549 w 500147"/>
                  <a:gd name="connsiteY39" fmla="*/ 63582 h 484184"/>
                  <a:gd name="connsiteX40" fmla="*/ 67307 w 500147"/>
                  <a:gd name="connsiteY40" fmla="*/ 73160 h 484184"/>
                  <a:gd name="connsiteX41" fmla="*/ 57730 w 500147"/>
                  <a:gd name="connsiteY41" fmla="*/ 118918 h 484184"/>
                  <a:gd name="connsiteX42" fmla="*/ 120514 w 500147"/>
                  <a:gd name="connsiteY42" fmla="*/ 77416 h 484184"/>
                  <a:gd name="connsiteX43" fmla="*/ 74756 w 500147"/>
                  <a:gd name="connsiteY43" fmla="*/ 67839 h 484184"/>
                  <a:gd name="connsiteX44" fmla="*/ 84333 w 500147"/>
                  <a:gd name="connsiteY44" fmla="*/ 22081 h 484184"/>
                  <a:gd name="connsiteX45" fmla="*/ 130092 w 500147"/>
                  <a:gd name="connsiteY45" fmla="*/ 31658 h 484184"/>
                  <a:gd name="connsiteX46" fmla="*/ 120514 w 500147"/>
                  <a:gd name="connsiteY46" fmla="*/ 77416 h 484184"/>
                  <a:gd name="connsiteX47" fmla="*/ 377505 w 500147"/>
                  <a:gd name="connsiteY47" fmla="*/ 129559 h 484184"/>
                  <a:gd name="connsiteX48" fmla="*/ 386018 w 500147"/>
                  <a:gd name="connsiteY48" fmla="*/ 129559 h 484184"/>
                  <a:gd name="connsiteX49" fmla="*/ 386018 w 500147"/>
                  <a:gd name="connsiteY49" fmla="*/ 143925 h 484184"/>
                  <a:gd name="connsiteX50" fmla="*/ 387082 w 500147"/>
                  <a:gd name="connsiteY50" fmla="*/ 143925 h 484184"/>
                  <a:gd name="connsiteX51" fmla="*/ 396660 w 500147"/>
                  <a:gd name="connsiteY51" fmla="*/ 153502 h 484184"/>
                  <a:gd name="connsiteX52" fmla="*/ 387082 w 500147"/>
                  <a:gd name="connsiteY52" fmla="*/ 163080 h 484184"/>
                  <a:gd name="connsiteX53" fmla="*/ 377505 w 500147"/>
                  <a:gd name="connsiteY53" fmla="*/ 153502 h 484184"/>
                  <a:gd name="connsiteX54" fmla="*/ 377505 w 500147"/>
                  <a:gd name="connsiteY54" fmla="*/ 129559 h 484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500147" h="484184">
                    <a:moveTo>
                      <a:pt x="378569" y="250339"/>
                    </a:moveTo>
                    <a:lnTo>
                      <a:pt x="391339" y="250339"/>
                    </a:lnTo>
                    <a:lnTo>
                      <a:pt x="406769" y="454655"/>
                    </a:lnTo>
                    <a:cubicBezTo>
                      <a:pt x="407833" y="470085"/>
                      <a:pt x="421135" y="481258"/>
                      <a:pt x="436565" y="480194"/>
                    </a:cubicBezTo>
                    <a:cubicBezTo>
                      <a:pt x="451995" y="479130"/>
                      <a:pt x="463169" y="465828"/>
                      <a:pt x="462105" y="450398"/>
                    </a:cubicBezTo>
                    <a:lnTo>
                      <a:pt x="445610" y="233845"/>
                    </a:lnTo>
                    <a:cubicBezTo>
                      <a:pt x="445610" y="233313"/>
                      <a:pt x="445610" y="233313"/>
                      <a:pt x="445610" y="232781"/>
                    </a:cubicBezTo>
                    <a:lnTo>
                      <a:pt x="445610" y="115725"/>
                    </a:lnTo>
                    <a:cubicBezTo>
                      <a:pt x="455720" y="136476"/>
                      <a:pt x="464765" y="178510"/>
                      <a:pt x="459976" y="257788"/>
                    </a:cubicBezTo>
                    <a:cubicBezTo>
                      <a:pt x="459444" y="267898"/>
                      <a:pt x="466893" y="276411"/>
                      <a:pt x="477003" y="276943"/>
                    </a:cubicBezTo>
                    <a:cubicBezTo>
                      <a:pt x="477535" y="276943"/>
                      <a:pt x="477535" y="276943"/>
                      <a:pt x="478067" y="276943"/>
                    </a:cubicBezTo>
                    <a:cubicBezTo>
                      <a:pt x="487644" y="276943"/>
                      <a:pt x="495625" y="269494"/>
                      <a:pt x="496157" y="259917"/>
                    </a:cubicBezTo>
                    <a:cubicBezTo>
                      <a:pt x="501478" y="165208"/>
                      <a:pt x="489772" y="102956"/>
                      <a:pt x="461040" y="75820"/>
                    </a:cubicBezTo>
                    <a:cubicBezTo>
                      <a:pt x="448271" y="64115"/>
                      <a:pt x="436033" y="61986"/>
                      <a:pt x="429648" y="61986"/>
                    </a:cubicBezTo>
                    <a:cubicBezTo>
                      <a:pt x="429116" y="61986"/>
                      <a:pt x="429116" y="61986"/>
                      <a:pt x="428584" y="61986"/>
                    </a:cubicBezTo>
                    <a:lnTo>
                      <a:pt x="413686" y="61986"/>
                    </a:lnTo>
                    <a:cubicBezTo>
                      <a:pt x="409429" y="69435"/>
                      <a:pt x="399320" y="87526"/>
                      <a:pt x="387082" y="99763"/>
                    </a:cubicBezTo>
                    <a:lnTo>
                      <a:pt x="387082" y="125835"/>
                    </a:lnTo>
                    <a:lnTo>
                      <a:pt x="382294" y="125835"/>
                    </a:lnTo>
                    <a:lnTo>
                      <a:pt x="382294" y="99763"/>
                    </a:lnTo>
                    <a:cubicBezTo>
                      <a:pt x="370056" y="87526"/>
                      <a:pt x="359415" y="69435"/>
                      <a:pt x="355690" y="61986"/>
                    </a:cubicBezTo>
                    <a:lnTo>
                      <a:pt x="343985" y="61986"/>
                    </a:lnTo>
                    <a:lnTo>
                      <a:pt x="178510" y="26870"/>
                    </a:lnTo>
                    <a:cubicBezTo>
                      <a:pt x="172125" y="25273"/>
                      <a:pt x="166273" y="27402"/>
                      <a:pt x="162016" y="32190"/>
                    </a:cubicBezTo>
                    <a:lnTo>
                      <a:pt x="26870" y="3991"/>
                    </a:lnTo>
                    <a:lnTo>
                      <a:pt x="3991" y="114661"/>
                    </a:lnTo>
                    <a:lnTo>
                      <a:pt x="114662" y="137540"/>
                    </a:lnTo>
                    <a:lnTo>
                      <a:pt x="134348" y="43364"/>
                    </a:lnTo>
                    <a:lnTo>
                      <a:pt x="156695" y="48152"/>
                    </a:lnTo>
                    <a:cubicBezTo>
                      <a:pt x="158291" y="54537"/>
                      <a:pt x="163612" y="60390"/>
                      <a:pt x="170529" y="61986"/>
                    </a:cubicBezTo>
                    <a:lnTo>
                      <a:pt x="324298" y="94975"/>
                    </a:lnTo>
                    <a:lnTo>
                      <a:pt x="324298" y="233313"/>
                    </a:lnTo>
                    <a:cubicBezTo>
                      <a:pt x="324298" y="233845"/>
                      <a:pt x="324298" y="233845"/>
                      <a:pt x="324298" y="234377"/>
                    </a:cubicBezTo>
                    <a:lnTo>
                      <a:pt x="307272" y="450398"/>
                    </a:lnTo>
                    <a:cubicBezTo>
                      <a:pt x="306207" y="465828"/>
                      <a:pt x="317381" y="479130"/>
                      <a:pt x="332811" y="480194"/>
                    </a:cubicBezTo>
                    <a:cubicBezTo>
                      <a:pt x="348241" y="481258"/>
                      <a:pt x="361543" y="470085"/>
                      <a:pt x="362607" y="454655"/>
                    </a:cubicBezTo>
                    <a:lnTo>
                      <a:pt x="378569" y="250339"/>
                    </a:lnTo>
                    <a:close/>
                    <a:moveTo>
                      <a:pt x="57730" y="118918"/>
                    </a:moveTo>
                    <a:lnTo>
                      <a:pt x="11972" y="109341"/>
                    </a:lnTo>
                    <a:lnTo>
                      <a:pt x="21549" y="63582"/>
                    </a:lnTo>
                    <a:lnTo>
                      <a:pt x="67307" y="73160"/>
                    </a:lnTo>
                    <a:lnTo>
                      <a:pt x="57730" y="118918"/>
                    </a:lnTo>
                    <a:close/>
                    <a:moveTo>
                      <a:pt x="120514" y="77416"/>
                    </a:moveTo>
                    <a:lnTo>
                      <a:pt x="74756" y="67839"/>
                    </a:lnTo>
                    <a:lnTo>
                      <a:pt x="84333" y="22081"/>
                    </a:lnTo>
                    <a:lnTo>
                      <a:pt x="130092" y="31658"/>
                    </a:lnTo>
                    <a:lnTo>
                      <a:pt x="120514" y="77416"/>
                    </a:lnTo>
                    <a:close/>
                    <a:moveTo>
                      <a:pt x="377505" y="129559"/>
                    </a:moveTo>
                    <a:lnTo>
                      <a:pt x="386018" y="129559"/>
                    </a:lnTo>
                    <a:lnTo>
                      <a:pt x="386018" y="143925"/>
                    </a:lnTo>
                    <a:cubicBezTo>
                      <a:pt x="386550" y="143925"/>
                      <a:pt x="386550" y="143925"/>
                      <a:pt x="387082" y="143925"/>
                    </a:cubicBezTo>
                    <a:cubicBezTo>
                      <a:pt x="392403" y="143925"/>
                      <a:pt x="396660" y="148182"/>
                      <a:pt x="396660" y="153502"/>
                    </a:cubicBezTo>
                    <a:cubicBezTo>
                      <a:pt x="396660" y="158823"/>
                      <a:pt x="392403" y="163080"/>
                      <a:pt x="387082" y="163080"/>
                    </a:cubicBezTo>
                    <a:cubicBezTo>
                      <a:pt x="381762" y="163080"/>
                      <a:pt x="377505" y="158823"/>
                      <a:pt x="377505" y="153502"/>
                    </a:cubicBezTo>
                    <a:lnTo>
                      <a:pt x="377505" y="12955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9" name="자유형: 도형 148">
                <a:extLst>
                  <a:ext uri="{FF2B5EF4-FFF2-40B4-BE49-F238E27FC236}">
                    <a16:creationId xmlns:a16="http://schemas.microsoft.com/office/drawing/2014/main" id="{972E68AD-EEC5-47A2-BC5C-4EA28F2F098D}"/>
                  </a:ext>
                </a:extLst>
              </p:cNvPr>
              <p:cNvSpPr/>
              <p:nvPr/>
            </p:nvSpPr>
            <p:spPr>
              <a:xfrm>
                <a:off x="6455269" y="5948368"/>
                <a:ext cx="141872" cy="141871"/>
              </a:xfrm>
              <a:custGeom>
                <a:avLst/>
                <a:gdLst>
                  <a:gd name="connsiteX0" fmla="*/ 105084 w 106414"/>
                  <a:gd name="connsiteY0" fmla="*/ 54537 h 106414"/>
                  <a:gd name="connsiteX1" fmla="*/ 54537 w 106414"/>
                  <a:gd name="connsiteY1" fmla="*/ 105084 h 106414"/>
                  <a:gd name="connsiteX2" fmla="*/ 3991 w 106414"/>
                  <a:gd name="connsiteY2" fmla="*/ 54537 h 106414"/>
                  <a:gd name="connsiteX3" fmla="*/ 54537 w 106414"/>
                  <a:gd name="connsiteY3" fmla="*/ 3991 h 106414"/>
                  <a:gd name="connsiteX4" fmla="*/ 105084 w 106414"/>
                  <a:gd name="connsiteY4" fmla="*/ 54537 h 1064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6414" h="106414">
                    <a:moveTo>
                      <a:pt x="105084" y="54537"/>
                    </a:moveTo>
                    <a:cubicBezTo>
                      <a:pt x="105084" y="82453"/>
                      <a:pt x="82454" y="105084"/>
                      <a:pt x="54537" y="105084"/>
                    </a:cubicBezTo>
                    <a:cubicBezTo>
                      <a:pt x="26621" y="105084"/>
                      <a:pt x="3991" y="82453"/>
                      <a:pt x="3991" y="54537"/>
                    </a:cubicBezTo>
                    <a:cubicBezTo>
                      <a:pt x="3991" y="26621"/>
                      <a:pt x="26621" y="3991"/>
                      <a:pt x="54537" y="3991"/>
                    </a:cubicBezTo>
                    <a:cubicBezTo>
                      <a:pt x="82454" y="3991"/>
                      <a:pt x="105084" y="26621"/>
                      <a:pt x="105084" y="54537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35" name="자유형: 도형 134">
              <a:extLst>
                <a:ext uri="{FF2B5EF4-FFF2-40B4-BE49-F238E27FC236}">
                  <a16:creationId xmlns:a16="http://schemas.microsoft.com/office/drawing/2014/main" id="{238D76A0-3747-4EE3-B0E7-6A581EF1F107}"/>
                </a:ext>
              </a:extLst>
            </p:cNvPr>
            <p:cNvSpPr/>
            <p:nvPr/>
          </p:nvSpPr>
          <p:spPr>
            <a:xfrm>
              <a:off x="2688176" y="4799757"/>
              <a:ext cx="155354" cy="83431"/>
            </a:xfrm>
            <a:custGeom>
              <a:avLst/>
              <a:gdLst>
                <a:gd name="connsiteX0" fmla="*/ 35719 w 514350"/>
                <a:gd name="connsiteY0" fmla="*/ 220504 h 276225"/>
                <a:gd name="connsiteX1" fmla="*/ 7144 w 514350"/>
                <a:gd name="connsiteY1" fmla="*/ 249079 h 276225"/>
                <a:gd name="connsiteX2" fmla="*/ 35719 w 514350"/>
                <a:gd name="connsiteY2" fmla="*/ 277654 h 276225"/>
                <a:gd name="connsiteX3" fmla="*/ 39529 w 514350"/>
                <a:gd name="connsiteY3" fmla="*/ 277654 h 276225"/>
                <a:gd name="connsiteX4" fmla="*/ 480536 w 514350"/>
                <a:gd name="connsiteY4" fmla="*/ 277654 h 276225"/>
                <a:gd name="connsiteX5" fmla="*/ 484346 w 514350"/>
                <a:gd name="connsiteY5" fmla="*/ 277654 h 276225"/>
                <a:gd name="connsiteX6" fmla="*/ 512921 w 514350"/>
                <a:gd name="connsiteY6" fmla="*/ 249079 h 276225"/>
                <a:gd name="connsiteX7" fmla="*/ 484346 w 514350"/>
                <a:gd name="connsiteY7" fmla="*/ 220504 h 276225"/>
                <a:gd name="connsiteX8" fmla="*/ 480536 w 514350"/>
                <a:gd name="connsiteY8" fmla="*/ 220504 h 276225"/>
                <a:gd name="connsiteX9" fmla="*/ 479584 w 514350"/>
                <a:gd name="connsiteY9" fmla="*/ 201454 h 276225"/>
                <a:gd name="connsiteX10" fmla="*/ 384334 w 514350"/>
                <a:gd name="connsiteY10" fmla="*/ 44291 h 276225"/>
                <a:gd name="connsiteX11" fmla="*/ 384334 w 514350"/>
                <a:gd name="connsiteY11" fmla="*/ 61436 h 276225"/>
                <a:gd name="connsiteX12" fmla="*/ 361474 w 514350"/>
                <a:gd name="connsiteY12" fmla="*/ 84296 h 276225"/>
                <a:gd name="connsiteX13" fmla="*/ 338614 w 514350"/>
                <a:gd name="connsiteY13" fmla="*/ 61436 h 276225"/>
                <a:gd name="connsiteX14" fmla="*/ 338614 w 514350"/>
                <a:gd name="connsiteY14" fmla="*/ 20479 h 276225"/>
                <a:gd name="connsiteX15" fmla="*/ 282416 w 514350"/>
                <a:gd name="connsiteY15" fmla="*/ 7144 h 276225"/>
                <a:gd name="connsiteX16" fmla="*/ 282416 w 514350"/>
                <a:gd name="connsiteY16" fmla="*/ 61436 h 276225"/>
                <a:gd name="connsiteX17" fmla="*/ 259556 w 514350"/>
                <a:gd name="connsiteY17" fmla="*/ 84296 h 276225"/>
                <a:gd name="connsiteX18" fmla="*/ 236696 w 514350"/>
                <a:gd name="connsiteY18" fmla="*/ 61436 h 276225"/>
                <a:gd name="connsiteX19" fmla="*/ 236696 w 514350"/>
                <a:gd name="connsiteY19" fmla="*/ 7144 h 276225"/>
                <a:gd name="connsiteX20" fmla="*/ 180499 w 514350"/>
                <a:gd name="connsiteY20" fmla="*/ 20479 h 276225"/>
                <a:gd name="connsiteX21" fmla="*/ 180499 w 514350"/>
                <a:gd name="connsiteY21" fmla="*/ 61436 h 276225"/>
                <a:gd name="connsiteX22" fmla="*/ 157639 w 514350"/>
                <a:gd name="connsiteY22" fmla="*/ 84296 h 276225"/>
                <a:gd name="connsiteX23" fmla="*/ 134779 w 514350"/>
                <a:gd name="connsiteY23" fmla="*/ 61436 h 276225"/>
                <a:gd name="connsiteX24" fmla="*/ 134779 w 514350"/>
                <a:gd name="connsiteY24" fmla="*/ 44291 h 276225"/>
                <a:gd name="connsiteX25" fmla="*/ 40481 w 514350"/>
                <a:gd name="connsiteY25" fmla="*/ 201454 h 276225"/>
                <a:gd name="connsiteX26" fmla="*/ 39529 w 514350"/>
                <a:gd name="connsiteY26" fmla="*/ 220504 h 276225"/>
                <a:gd name="connsiteX27" fmla="*/ 35719 w 514350"/>
                <a:gd name="connsiteY27" fmla="*/ 220504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14350" h="276225">
                  <a:moveTo>
                    <a:pt x="35719" y="220504"/>
                  </a:moveTo>
                  <a:cubicBezTo>
                    <a:pt x="19526" y="220504"/>
                    <a:pt x="7144" y="233839"/>
                    <a:pt x="7144" y="249079"/>
                  </a:cubicBezTo>
                  <a:cubicBezTo>
                    <a:pt x="7144" y="265271"/>
                    <a:pt x="19526" y="277654"/>
                    <a:pt x="35719" y="277654"/>
                  </a:cubicBezTo>
                  <a:lnTo>
                    <a:pt x="39529" y="277654"/>
                  </a:lnTo>
                  <a:lnTo>
                    <a:pt x="480536" y="277654"/>
                  </a:lnTo>
                  <a:lnTo>
                    <a:pt x="484346" y="277654"/>
                  </a:lnTo>
                  <a:cubicBezTo>
                    <a:pt x="500539" y="277654"/>
                    <a:pt x="512921" y="264319"/>
                    <a:pt x="512921" y="249079"/>
                  </a:cubicBezTo>
                  <a:cubicBezTo>
                    <a:pt x="512921" y="232886"/>
                    <a:pt x="500539" y="220504"/>
                    <a:pt x="484346" y="220504"/>
                  </a:cubicBezTo>
                  <a:lnTo>
                    <a:pt x="480536" y="220504"/>
                  </a:lnTo>
                  <a:cubicBezTo>
                    <a:pt x="480536" y="213836"/>
                    <a:pt x="479584" y="208121"/>
                    <a:pt x="479584" y="201454"/>
                  </a:cubicBezTo>
                  <a:cubicBezTo>
                    <a:pt x="471964" y="136684"/>
                    <a:pt x="435769" y="79534"/>
                    <a:pt x="384334" y="44291"/>
                  </a:cubicBezTo>
                  <a:lnTo>
                    <a:pt x="384334" y="61436"/>
                  </a:lnTo>
                  <a:cubicBezTo>
                    <a:pt x="384334" y="73819"/>
                    <a:pt x="373856" y="84296"/>
                    <a:pt x="361474" y="84296"/>
                  </a:cubicBezTo>
                  <a:cubicBezTo>
                    <a:pt x="349091" y="84296"/>
                    <a:pt x="338614" y="73819"/>
                    <a:pt x="338614" y="61436"/>
                  </a:cubicBezTo>
                  <a:lnTo>
                    <a:pt x="338614" y="20479"/>
                  </a:lnTo>
                  <a:cubicBezTo>
                    <a:pt x="320516" y="13811"/>
                    <a:pt x="302419" y="9049"/>
                    <a:pt x="282416" y="7144"/>
                  </a:cubicBezTo>
                  <a:lnTo>
                    <a:pt x="282416" y="61436"/>
                  </a:lnTo>
                  <a:cubicBezTo>
                    <a:pt x="282416" y="73819"/>
                    <a:pt x="271939" y="84296"/>
                    <a:pt x="259556" y="84296"/>
                  </a:cubicBezTo>
                  <a:cubicBezTo>
                    <a:pt x="247174" y="84296"/>
                    <a:pt x="236696" y="73819"/>
                    <a:pt x="236696" y="61436"/>
                  </a:cubicBezTo>
                  <a:lnTo>
                    <a:pt x="236696" y="7144"/>
                  </a:lnTo>
                  <a:cubicBezTo>
                    <a:pt x="216694" y="9049"/>
                    <a:pt x="198596" y="13811"/>
                    <a:pt x="180499" y="20479"/>
                  </a:cubicBezTo>
                  <a:lnTo>
                    <a:pt x="180499" y="61436"/>
                  </a:lnTo>
                  <a:cubicBezTo>
                    <a:pt x="180499" y="73819"/>
                    <a:pt x="170021" y="84296"/>
                    <a:pt x="157639" y="84296"/>
                  </a:cubicBezTo>
                  <a:cubicBezTo>
                    <a:pt x="145256" y="84296"/>
                    <a:pt x="134779" y="73819"/>
                    <a:pt x="134779" y="61436"/>
                  </a:cubicBezTo>
                  <a:lnTo>
                    <a:pt x="134779" y="44291"/>
                  </a:lnTo>
                  <a:cubicBezTo>
                    <a:pt x="83344" y="79534"/>
                    <a:pt x="47149" y="135731"/>
                    <a:pt x="40481" y="201454"/>
                  </a:cubicBezTo>
                  <a:cubicBezTo>
                    <a:pt x="39529" y="208121"/>
                    <a:pt x="39529" y="213836"/>
                    <a:pt x="39529" y="220504"/>
                  </a:cubicBezTo>
                  <a:lnTo>
                    <a:pt x="35719" y="220504"/>
                  </a:lnTo>
                  <a:close/>
                </a:path>
              </a:pathLst>
            </a:custGeom>
            <a:solidFill>
              <a:srgbClr val="F0F4FA"/>
            </a:solidFill>
            <a:ln w="12700" cap="flat">
              <a:solidFill>
                <a:srgbClr val="CDDAE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36" name="그룹 135">
              <a:extLst>
                <a:ext uri="{FF2B5EF4-FFF2-40B4-BE49-F238E27FC236}">
                  <a16:creationId xmlns:a16="http://schemas.microsoft.com/office/drawing/2014/main" id="{E67F019E-B30C-4B8E-B0FE-AE50874B1CAE}"/>
                </a:ext>
              </a:extLst>
            </p:cNvPr>
            <p:cNvGrpSpPr/>
            <p:nvPr/>
          </p:nvGrpSpPr>
          <p:grpSpPr>
            <a:xfrm>
              <a:off x="2962906" y="4822499"/>
              <a:ext cx="251782" cy="593487"/>
              <a:chOff x="2946237" y="4732630"/>
              <a:chExt cx="295970" cy="697645"/>
            </a:xfrm>
            <a:solidFill>
              <a:srgbClr val="F0F4FA"/>
            </a:solidFill>
          </p:grpSpPr>
          <p:sp>
            <p:nvSpPr>
              <p:cNvPr id="145" name="그래픽 4">
                <a:extLst>
                  <a:ext uri="{FF2B5EF4-FFF2-40B4-BE49-F238E27FC236}">
                    <a16:creationId xmlns:a16="http://schemas.microsoft.com/office/drawing/2014/main" id="{8928645D-552C-43CE-A6A2-475F25F23F9A}"/>
                  </a:ext>
                </a:extLst>
              </p:cNvPr>
              <p:cNvSpPr/>
              <p:nvPr/>
            </p:nvSpPr>
            <p:spPr>
              <a:xfrm>
                <a:off x="2946237" y="4882537"/>
                <a:ext cx="295970" cy="547738"/>
              </a:xfrm>
              <a:custGeom>
                <a:avLst/>
                <a:gdLst>
                  <a:gd name="connsiteX0" fmla="*/ 48047 w 295970"/>
                  <a:gd name="connsiteY0" fmla="*/ 255611 h 547738"/>
                  <a:gd name="connsiteX1" fmla="*/ 46125 w 295970"/>
                  <a:gd name="connsiteY1" fmla="*/ 201798 h 547738"/>
                  <a:gd name="connsiteX2" fmla="*/ 67266 w 295970"/>
                  <a:gd name="connsiteY2" fmla="*/ 69188 h 547738"/>
                  <a:gd name="connsiteX3" fmla="*/ 67266 w 295970"/>
                  <a:gd name="connsiteY3" fmla="*/ 511222 h 547738"/>
                  <a:gd name="connsiteX4" fmla="*/ 103782 w 295970"/>
                  <a:gd name="connsiteY4" fmla="*/ 547738 h 547738"/>
                  <a:gd name="connsiteX5" fmla="*/ 140298 w 295970"/>
                  <a:gd name="connsiteY5" fmla="*/ 511222 h 547738"/>
                  <a:gd name="connsiteX6" fmla="*/ 140298 w 295970"/>
                  <a:gd name="connsiteY6" fmla="*/ 246002 h 547738"/>
                  <a:gd name="connsiteX7" fmla="*/ 153751 w 295970"/>
                  <a:gd name="connsiteY7" fmla="*/ 246002 h 547738"/>
                  <a:gd name="connsiteX8" fmla="*/ 153751 w 295970"/>
                  <a:gd name="connsiteY8" fmla="*/ 511222 h 547738"/>
                  <a:gd name="connsiteX9" fmla="*/ 190267 w 295970"/>
                  <a:gd name="connsiteY9" fmla="*/ 547738 h 547738"/>
                  <a:gd name="connsiteX10" fmla="*/ 226783 w 295970"/>
                  <a:gd name="connsiteY10" fmla="*/ 511222 h 547738"/>
                  <a:gd name="connsiteX11" fmla="*/ 226783 w 295970"/>
                  <a:gd name="connsiteY11" fmla="*/ 71110 h 547738"/>
                  <a:gd name="connsiteX12" fmla="*/ 232548 w 295970"/>
                  <a:gd name="connsiteY12" fmla="*/ 82641 h 547738"/>
                  <a:gd name="connsiteX13" fmla="*/ 247923 w 295970"/>
                  <a:gd name="connsiteY13" fmla="*/ 201798 h 547738"/>
                  <a:gd name="connsiteX14" fmla="*/ 246002 w 295970"/>
                  <a:gd name="connsiteY14" fmla="*/ 255611 h 547738"/>
                  <a:gd name="connsiteX15" fmla="*/ 269064 w 295970"/>
                  <a:gd name="connsiteY15" fmla="*/ 280596 h 547738"/>
                  <a:gd name="connsiteX16" fmla="*/ 270986 w 295970"/>
                  <a:gd name="connsiteY16" fmla="*/ 280596 h 547738"/>
                  <a:gd name="connsiteX17" fmla="*/ 294049 w 295970"/>
                  <a:gd name="connsiteY17" fmla="*/ 257533 h 547738"/>
                  <a:gd name="connsiteX18" fmla="*/ 295971 w 295970"/>
                  <a:gd name="connsiteY18" fmla="*/ 201798 h 547738"/>
                  <a:gd name="connsiteX19" fmla="*/ 263298 w 295970"/>
                  <a:gd name="connsiteY19" fmla="*/ 34594 h 547738"/>
                  <a:gd name="connsiteX20" fmla="*/ 232548 w 295970"/>
                  <a:gd name="connsiteY20" fmla="*/ 5766 h 547738"/>
                  <a:gd name="connsiteX21" fmla="*/ 207564 w 295970"/>
                  <a:gd name="connsiteY21" fmla="*/ 0 h 547738"/>
                  <a:gd name="connsiteX22" fmla="*/ 205642 w 295970"/>
                  <a:gd name="connsiteY22" fmla="*/ 0 h 547738"/>
                  <a:gd name="connsiteX23" fmla="*/ 90329 w 295970"/>
                  <a:gd name="connsiteY23" fmla="*/ 0 h 547738"/>
                  <a:gd name="connsiteX24" fmla="*/ 88407 w 295970"/>
                  <a:gd name="connsiteY24" fmla="*/ 0 h 547738"/>
                  <a:gd name="connsiteX25" fmla="*/ 63422 w 295970"/>
                  <a:gd name="connsiteY25" fmla="*/ 5766 h 547738"/>
                  <a:gd name="connsiteX26" fmla="*/ 21141 w 295970"/>
                  <a:gd name="connsiteY26" fmla="*/ 61500 h 547738"/>
                  <a:gd name="connsiteX27" fmla="*/ 0 w 295970"/>
                  <a:gd name="connsiteY27" fmla="*/ 201798 h 547738"/>
                  <a:gd name="connsiteX28" fmla="*/ 1922 w 295970"/>
                  <a:gd name="connsiteY28" fmla="*/ 257533 h 547738"/>
                  <a:gd name="connsiteX29" fmla="*/ 24985 w 295970"/>
                  <a:gd name="connsiteY29" fmla="*/ 280596 h 547738"/>
                  <a:gd name="connsiteX30" fmla="*/ 26906 w 295970"/>
                  <a:gd name="connsiteY30" fmla="*/ 280596 h 547738"/>
                  <a:gd name="connsiteX31" fmla="*/ 48047 w 295970"/>
                  <a:gd name="connsiteY31" fmla="*/ 255611 h 547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95970" h="547738">
                    <a:moveTo>
                      <a:pt x="48047" y="255611"/>
                    </a:moveTo>
                    <a:cubicBezTo>
                      <a:pt x="46125" y="236392"/>
                      <a:pt x="46125" y="219095"/>
                      <a:pt x="46125" y="201798"/>
                    </a:cubicBezTo>
                    <a:cubicBezTo>
                      <a:pt x="46125" y="130688"/>
                      <a:pt x="55735" y="90329"/>
                      <a:pt x="67266" y="69188"/>
                    </a:cubicBezTo>
                    <a:lnTo>
                      <a:pt x="67266" y="511222"/>
                    </a:lnTo>
                    <a:cubicBezTo>
                      <a:pt x="67266" y="530441"/>
                      <a:pt x="82641" y="547738"/>
                      <a:pt x="103782" y="547738"/>
                    </a:cubicBezTo>
                    <a:cubicBezTo>
                      <a:pt x="123001" y="547738"/>
                      <a:pt x="140298" y="532363"/>
                      <a:pt x="140298" y="511222"/>
                    </a:cubicBezTo>
                    <a:lnTo>
                      <a:pt x="140298" y="246002"/>
                    </a:lnTo>
                    <a:lnTo>
                      <a:pt x="153751" y="246002"/>
                    </a:lnTo>
                    <a:lnTo>
                      <a:pt x="153751" y="511222"/>
                    </a:lnTo>
                    <a:cubicBezTo>
                      <a:pt x="153751" y="530441"/>
                      <a:pt x="169126" y="547738"/>
                      <a:pt x="190267" y="547738"/>
                    </a:cubicBezTo>
                    <a:cubicBezTo>
                      <a:pt x="211408" y="547738"/>
                      <a:pt x="226783" y="532363"/>
                      <a:pt x="226783" y="511222"/>
                    </a:cubicBezTo>
                    <a:lnTo>
                      <a:pt x="226783" y="71110"/>
                    </a:lnTo>
                    <a:cubicBezTo>
                      <a:pt x="228705" y="74954"/>
                      <a:pt x="230626" y="78797"/>
                      <a:pt x="232548" y="82641"/>
                    </a:cubicBezTo>
                    <a:cubicBezTo>
                      <a:pt x="240236" y="105704"/>
                      <a:pt x="247923" y="144142"/>
                      <a:pt x="247923" y="201798"/>
                    </a:cubicBezTo>
                    <a:cubicBezTo>
                      <a:pt x="247923" y="217173"/>
                      <a:pt x="247923" y="236392"/>
                      <a:pt x="246002" y="255611"/>
                    </a:cubicBezTo>
                    <a:cubicBezTo>
                      <a:pt x="246002" y="269064"/>
                      <a:pt x="255611" y="280596"/>
                      <a:pt x="269064" y="280596"/>
                    </a:cubicBezTo>
                    <a:cubicBezTo>
                      <a:pt x="269064" y="280596"/>
                      <a:pt x="269064" y="280596"/>
                      <a:pt x="270986" y="280596"/>
                    </a:cubicBezTo>
                    <a:cubicBezTo>
                      <a:pt x="282517" y="280596"/>
                      <a:pt x="294049" y="270986"/>
                      <a:pt x="294049" y="257533"/>
                    </a:cubicBezTo>
                    <a:cubicBezTo>
                      <a:pt x="295971" y="236392"/>
                      <a:pt x="295971" y="219095"/>
                      <a:pt x="295971" y="201798"/>
                    </a:cubicBezTo>
                    <a:cubicBezTo>
                      <a:pt x="295971" y="113391"/>
                      <a:pt x="282517" y="63422"/>
                      <a:pt x="263298" y="34594"/>
                    </a:cubicBezTo>
                    <a:cubicBezTo>
                      <a:pt x="253689" y="19219"/>
                      <a:pt x="242158" y="9609"/>
                      <a:pt x="232548" y="5766"/>
                    </a:cubicBezTo>
                    <a:cubicBezTo>
                      <a:pt x="222939" y="0"/>
                      <a:pt x="213329" y="0"/>
                      <a:pt x="207564" y="0"/>
                    </a:cubicBezTo>
                    <a:cubicBezTo>
                      <a:pt x="207564" y="0"/>
                      <a:pt x="207564" y="0"/>
                      <a:pt x="205642" y="0"/>
                    </a:cubicBezTo>
                    <a:lnTo>
                      <a:pt x="90329" y="0"/>
                    </a:lnTo>
                    <a:cubicBezTo>
                      <a:pt x="90329" y="0"/>
                      <a:pt x="90329" y="0"/>
                      <a:pt x="88407" y="0"/>
                    </a:cubicBezTo>
                    <a:cubicBezTo>
                      <a:pt x="82641" y="0"/>
                      <a:pt x="74954" y="1922"/>
                      <a:pt x="63422" y="5766"/>
                    </a:cubicBezTo>
                    <a:cubicBezTo>
                      <a:pt x="49969" y="13453"/>
                      <a:pt x="32672" y="30750"/>
                      <a:pt x="21141" y="61500"/>
                    </a:cubicBezTo>
                    <a:cubicBezTo>
                      <a:pt x="7688" y="92251"/>
                      <a:pt x="0" y="136454"/>
                      <a:pt x="0" y="201798"/>
                    </a:cubicBezTo>
                    <a:cubicBezTo>
                      <a:pt x="0" y="219095"/>
                      <a:pt x="0" y="238314"/>
                      <a:pt x="1922" y="257533"/>
                    </a:cubicBezTo>
                    <a:cubicBezTo>
                      <a:pt x="1922" y="270986"/>
                      <a:pt x="13453" y="280596"/>
                      <a:pt x="24985" y="280596"/>
                    </a:cubicBezTo>
                    <a:cubicBezTo>
                      <a:pt x="24985" y="280596"/>
                      <a:pt x="24985" y="280596"/>
                      <a:pt x="26906" y="280596"/>
                    </a:cubicBezTo>
                    <a:cubicBezTo>
                      <a:pt x="40360" y="280596"/>
                      <a:pt x="49969" y="269064"/>
                      <a:pt x="48047" y="2556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6" name="그래픽 4">
                <a:extLst>
                  <a:ext uri="{FF2B5EF4-FFF2-40B4-BE49-F238E27FC236}">
                    <a16:creationId xmlns:a16="http://schemas.microsoft.com/office/drawing/2014/main" id="{5988F06D-C9E0-4B98-BF94-AC03C3051DC1}"/>
                  </a:ext>
                </a:extLst>
              </p:cNvPr>
              <p:cNvSpPr/>
              <p:nvPr/>
            </p:nvSpPr>
            <p:spPr>
              <a:xfrm>
                <a:off x="3028878" y="4732630"/>
                <a:ext cx="130688" cy="130688"/>
              </a:xfrm>
              <a:custGeom>
                <a:avLst/>
                <a:gdLst>
                  <a:gd name="connsiteX0" fmla="*/ 130688 w 130688"/>
                  <a:gd name="connsiteY0" fmla="*/ 65344 h 130688"/>
                  <a:gd name="connsiteX1" fmla="*/ 65344 w 130688"/>
                  <a:gd name="connsiteY1" fmla="*/ 130688 h 130688"/>
                  <a:gd name="connsiteX2" fmla="*/ 0 w 130688"/>
                  <a:gd name="connsiteY2" fmla="*/ 65344 h 130688"/>
                  <a:gd name="connsiteX3" fmla="*/ 65344 w 130688"/>
                  <a:gd name="connsiteY3" fmla="*/ 0 h 130688"/>
                  <a:gd name="connsiteX4" fmla="*/ 130688 w 130688"/>
                  <a:gd name="connsiteY4" fmla="*/ 65344 h 130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0688" h="130688">
                    <a:moveTo>
                      <a:pt x="130688" y="65344"/>
                    </a:moveTo>
                    <a:cubicBezTo>
                      <a:pt x="130688" y="101433"/>
                      <a:pt x="101433" y="130688"/>
                      <a:pt x="65344" y="130688"/>
                    </a:cubicBezTo>
                    <a:cubicBezTo>
                      <a:pt x="29256" y="130688"/>
                      <a:pt x="0" y="101433"/>
                      <a:pt x="0" y="65344"/>
                    </a:cubicBezTo>
                    <a:cubicBezTo>
                      <a:pt x="0" y="29256"/>
                      <a:pt x="29256" y="0"/>
                      <a:pt x="65344" y="0"/>
                    </a:cubicBezTo>
                    <a:cubicBezTo>
                      <a:pt x="101433" y="0"/>
                      <a:pt x="130688" y="29256"/>
                      <a:pt x="130688" y="653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37" name="그룹 136">
              <a:extLst>
                <a:ext uri="{FF2B5EF4-FFF2-40B4-BE49-F238E27FC236}">
                  <a16:creationId xmlns:a16="http://schemas.microsoft.com/office/drawing/2014/main" id="{41ABD70D-3993-4A8E-8BE2-6C2B62A5A277}"/>
                </a:ext>
              </a:extLst>
            </p:cNvPr>
            <p:cNvGrpSpPr/>
            <p:nvPr/>
          </p:nvGrpSpPr>
          <p:grpSpPr>
            <a:xfrm>
              <a:off x="6514688" y="4772022"/>
              <a:ext cx="647532" cy="646927"/>
              <a:chOff x="6514688" y="4772022"/>
              <a:chExt cx="647532" cy="646927"/>
            </a:xfrm>
          </p:grpSpPr>
          <p:sp>
            <p:nvSpPr>
              <p:cNvPr id="138" name="자유형: 도형 137">
                <a:extLst>
                  <a:ext uri="{FF2B5EF4-FFF2-40B4-BE49-F238E27FC236}">
                    <a16:creationId xmlns:a16="http://schemas.microsoft.com/office/drawing/2014/main" id="{D191C78B-6A07-4FF8-97C3-5B4E46765C6B}"/>
                  </a:ext>
                </a:extLst>
              </p:cNvPr>
              <p:cNvSpPr/>
              <p:nvPr/>
            </p:nvSpPr>
            <p:spPr>
              <a:xfrm>
                <a:off x="6692132" y="4935818"/>
                <a:ext cx="261897" cy="482442"/>
              </a:xfrm>
              <a:custGeom>
                <a:avLst/>
                <a:gdLst>
                  <a:gd name="connsiteX0" fmla="*/ 258815 w 311563"/>
                  <a:gd name="connsiteY0" fmla="*/ 25007 h 573932"/>
                  <a:gd name="connsiteX1" fmla="*/ 217000 w 311563"/>
                  <a:gd name="connsiteY1" fmla="*/ 6149 h 573932"/>
                  <a:gd name="connsiteX2" fmla="*/ 215361 w 311563"/>
                  <a:gd name="connsiteY2" fmla="*/ 6149 h 573932"/>
                  <a:gd name="connsiteX3" fmla="*/ 98934 w 311563"/>
                  <a:gd name="connsiteY3" fmla="*/ 6149 h 573932"/>
                  <a:gd name="connsiteX4" fmla="*/ 97294 w 311563"/>
                  <a:gd name="connsiteY4" fmla="*/ 6149 h 573932"/>
                  <a:gd name="connsiteX5" fmla="*/ 55479 w 311563"/>
                  <a:gd name="connsiteY5" fmla="*/ 25007 h 573932"/>
                  <a:gd name="connsiteX6" fmla="*/ 7925 w 311563"/>
                  <a:gd name="connsiteY6" fmla="*/ 272618 h 573932"/>
                  <a:gd name="connsiteX7" fmla="*/ 31702 w 311563"/>
                  <a:gd name="connsiteY7" fmla="*/ 295575 h 573932"/>
                  <a:gd name="connsiteX8" fmla="*/ 33342 w 311563"/>
                  <a:gd name="connsiteY8" fmla="*/ 295575 h 573932"/>
                  <a:gd name="connsiteX9" fmla="*/ 56299 w 311563"/>
                  <a:gd name="connsiteY9" fmla="*/ 270158 h 573932"/>
                  <a:gd name="connsiteX10" fmla="*/ 75977 w 311563"/>
                  <a:gd name="connsiteY10" fmla="*/ 79121 h 573932"/>
                  <a:gd name="connsiteX11" fmla="*/ 75977 w 311563"/>
                  <a:gd name="connsiteY11" fmla="*/ 179149 h 573932"/>
                  <a:gd name="connsiteX12" fmla="*/ 75977 w 311563"/>
                  <a:gd name="connsiteY12" fmla="*/ 236542 h 573932"/>
                  <a:gd name="connsiteX13" fmla="*/ 75977 w 311563"/>
                  <a:gd name="connsiteY13" fmla="*/ 533348 h 573932"/>
                  <a:gd name="connsiteX14" fmla="*/ 113692 w 311563"/>
                  <a:gd name="connsiteY14" fmla="*/ 571063 h 573932"/>
                  <a:gd name="connsiteX15" fmla="*/ 151408 w 311563"/>
                  <a:gd name="connsiteY15" fmla="*/ 533348 h 573932"/>
                  <a:gd name="connsiteX16" fmla="*/ 151408 w 311563"/>
                  <a:gd name="connsiteY16" fmla="*/ 259500 h 573932"/>
                  <a:gd name="connsiteX17" fmla="*/ 165346 w 311563"/>
                  <a:gd name="connsiteY17" fmla="*/ 259500 h 573932"/>
                  <a:gd name="connsiteX18" fmla="*/ 165346 w 311563"/>
                  <a:gd name="connsiteY18" fmla="*/ 532528 h 573932"/>
                  <a:gd name="connsiteX19" fmla="*/ 203062 w 311563"/>
                  <a:gd name="connsiteY19" fmla="*/ 570243 h 573932"/>
                  <a:gd name="connsiteX20" fmla="*/ 240778 w 311563"/>
                  <a:gd name="connsiteY20" fmla="*/ 532528 h 573932"/>
                  <a:gd name="connsiteX21" fmla="*/ 240778 w 311563"/>
                  <a:gd name="connsiteY21" fmla="*/ 236542 h 573932"/>
                  <a:gd name="connsiteX22" fmla="*/ 240778 w 311563"/>
                  <a:gd name="connsiteY22" fmla="*/ 179149 h 573932"/>
                  <a:gd name="connsiteX23" fmla="*/ 240778 w 311563"/>
                  <a:gd name="connsiteY23" fmla="*/ 79121 h 573932"/>
                  <a:gd name="connsiteX24" fmla="*/ 260455 w 311563"/>
                  <a:gd name="connsiteY24" fmla="*/ 270158 h 573932"/>
                  <a:gd name="connsiteX25" fmla="*/ 283413 w 311563"/>
                  <a:gd name="connsiteY25" fmla="*/ 295575 h 573932"/>
                  <a:gd name="connsiteX26" fmla="*/ 285052 w 311563"/>
                  <a:gd name="connsiteY26" fmla="*/ 295575 h 573932"/>
                  <a:gd name="connsiteX27" fmla="*/ 308830 w 311563"/>
                  <a:gd name="connsiteY27" fmla="*/ 272618 h 573932"/>
                  <a:gd name="connsiteX28" fmla="*/ 258815 w 311563"/>
                  <a:gd name="connsiteY28" fmla="*/ 25007 h 573932"/>
                  <a:gd name="connsiteX29" fmla="*/ 219460 w 311563"/>
                  <a:gd name="connsiteY29" fmla="*/ 91419 h 573932"/>
                  <a:gd name="connsiteX30" fmla="*/ 170266 w 311563"/>
                  <a:gd name="connsiteY30" fmla="*/ 91419 h 573932"/>
                  <a:gd name="connsiteX31" fmla="*/ 170266 w 311563"/>
                  <a:gd name="connsiteY31" fmla="*/ 79121 h 573932"/>
                  <a:gd name="connsiteX32" fmla="*/ 219460 w 311563"/>
                  <a:gd name="connsiteY32" fmla="*/ 79121 h 573932"/>
                  <a:gd name="connsiteX33" fmla="*/ 219460 w 311563"/>
                  <a:gd name="connsiteY33" fmla="*/ 91419 h 573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11563" h="573932">
                    <a:moveTo>
                      <a:pt x="258815" y="25007"/>
                    </a:moveTo>
                    <a:cubicBezTo>
                      <a:pt x="241597" y="9429"/>
                      <a:pt x="225199" y="6149"/>
                      <a:pt x="217000" y="6149"/>
                    </a:cubicBezTo>
                    <a:cubicBezTo>
                      <a:pt x="216180" y="6149"/>
                      <a:pt x="216180" y="6149"/>
                      <a:pt x="215361" y="6149"/>
                    </a:cubicBezTo>
                    <a:lnTo>
                      <a:pt x="98934" y="6149"/>
                    </a:lnTo>
                    <a:cubicBezTo>
                      <a:pt x="98114" y="6149"/>
                      <a:pt x="98114" y="6149"/>
                      <a:pt x="97294" y="6149"/>
                    </a:cubicBezTo>
                    <a:cubicBezTo>
                      <a:pt x="89095" y="6149"/>
                      <a:pt x="71877" y="9429"/>
                      <a:pt x="55479" y="25007"/>
                    </a:cubicBezTo>
                    <a:cubicBezTo>
                      <a:pt x="16124" y="61903"/>
                      <a:pt x="546" y="144713"/>
                      <a:pt x="7925" y="272618"/>
                    </a:cubicBezTo>
                    <a:cubicBezTo>
                      <a:pt x="8745" y="285737"/>
                      <a:pt x="19403" y="295575"/>
                      <a:pt x="31702" y="295575"/>
                    </a:cubicBezTo>
                    <a:cubicBezTo>
                      <a:pt x="32522" y="295575"/>
                      <a:pt x="32522" y="295575"/>
                      <a:pt x="33342" y="295575"/>
                    </a:cubicBezTo>
                    <a:cubicBezTo>
                      <a:pt x="46460" y="294756"/>
                      <a:pt x="57119" y="283277"/>
                      <a:pt x="56299" y="270158"/>
                    </a:cubicBezTo>
                    <a:cubicBezTo>
                      <a:pt x="49740" y="163571"/>
                      <a:pt x="62038" y="106997"/>
                      <a:pt x="75977" y="79121"/>
                    </a:cubicBezTo>
                    <a:lnTo>
                      <a:pt x="75977" y="179149"/>
                    </a:lnTo>
                    <a:lnTo>
                      <a:pt x="75977" y="236542"/>
                    </a:lnTo>
                    <a:lnTo>
                      <a:pt x="75977" y="533348"/>
                    </a:lnTo>
                    <a:cubicBezTo>
                      <a:pt x="75977" y="553845"/>
                      <a:pt x="92375" y="571063"/>
                      <a:pt x="113692" y="571063"/>
                    </a:cubicBezTo>
                    <a:cubicBezTo>
                      <a:pt x="134190" y="571063"/>
                      <a:pt x="151408" y="554665"/>
                      <a:pt x="151408" y="533348"/>
                    </a:cubicBezTo>
                    <a:lnTo>
                      <a:pt x="151408" y="259500"/>
                    </a:lnTo>
                    <a:lnTo>
                      <a:pt x="165346" y="259500"/>
                    </a:lnTo>
                    <a:lnTo>
                      <a:pt x="165346" y="532528"/>
                    </a:lnTo>
                    <a:cubicBezTo>
                      <a:pt x="165346" y="553025"/>
                      <a:pt x="181744" y="570243"/>
                      <a:pt x="203062" y="570243"/>
                    </a:cubicBezTo>
                    <a:cubicBezTo>
                      <a:pt x="223560" y="570243"/>
                      <a:pt x="240778" y="553845"/>
                      <a:pt x="240778" y="532528"/>
                    </a:cubicBezTo>
                    <a:lnTo>
                      <a:pt x="240778" y="236542"/>
                    </a:lnTo>
                    <a:lnTo>
                      <a:pt x="240778" y="179149"/>
                    </a:lnTo>
                    <a:lnTo>
                      <a:pt x="240778" y="79121"/>
                    </a:lnTo>
                    <a:cubicBezTo>
                      <a:pt x="253896" y="106997"/>
                      <a:pt x="266195" y="163571"/>
                      <a:pt x="260455" y="270158"/>
                    </a:cubicBezTo>
                    <a:cubicBezTo>
                      <a:pt x="259635" y="283277"/>
                      <a:pt x="269474" y="294756"/>
                      <a:pt x="283413" y="295575"/>
                    </a:cubicBezTo>
                    <a:cubicBezTo>
                      <a:pt x="284232" y="295575"/>
                      <a:pt x="284232" y="295575"/>
                      <a:pt x="285052" y="295575"/>
                    </a:cubicBezTo>
                    <a:cubicBezTo>
                      <a:pt x="298171" y="295575"/>
                      <a:pt x="308830" y="285737"/>
                      <a:pt x="308830" y="272618"/>
                    </a:cubicBezTo>
                    <a:cubicBezTo>
                      <a:pt x="313749" y="144713"/>
                      <a:pt x="298171" y="61903"/>
                      <a:pt x="258815" y="25007"/>
                    </a:cubicBezTo>
                    <a:close/>
                    <a:moveTo>
                      <a:pt x="219460" y="91419"/>
                    </a:moveTo>
                    <a:lnTo>
                      <a:pt x="170266" y="91419"/>
                    </a:lnTo>
                    <a:lnTo>
                      <a:pt x="170266" y="79121"/>
                    </a:lnTo>
                    <a:lnTo>
                      <a:pt x="219460" y="79121"/>
                    </a:lnTo>
                    <a:lnTo>
                      <a:pt x="219460" y="91419"/>
                    </a:lnTo>
                    <a:close/>
                  </a:path>
                </a:pathLst>
              </a:custGeom>
              <a:solidFill>
                <a:srgbClr val="F0F4F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9" name="자유형: 도형 138">
                <a:extLst>
                  <a:ext uri="{FF2B5EF4-FFF2-40B4-BE49-F238E27FC236}">
                    <a16:creationId xmlns:a16="http://schemas.microsoft.com/office/drawing/2014/main" id="{DB574C7B-CC08-4FE2-B739-A5A9AC39BCA1}"/>
                  </a:ext>
                </a:extLst>
              </p:cNvPr>
              <p:cNvSpPr/>
              <p:nvPr/>
            </p:nvSpPr>
            <p:spPr>
              <a:xfrm>
                <a:off x="6761855" y="4806937"/>
                <a:ext cx="124057" cy="124056"/>
              </a:xfrm>
              <a:custGeom>
                <a:avLst/>
                <a:gdLst>
                  <a:gd name="connsiteX0" fmla="*/ 74201 w 147582"/>
                  <a:gd name="connsiteY0" fmla="*/ 142253 h 147582"/>
                  <a:gd name="connsiteX1" fmla="*/ 142253 w 147582"/>
                  <a:gd name="connsiteY1" fmla="*/ 74201 h 147582"/>
                  <a:gd name="connsiteX2" fmla="*/ 74201 w 147582"/>
                  <a:gd name="connsiteY2" fmla="*/ 6149 h 147582"/>
                  <a:gd name="connsiteX3" fmla="*/ 6149 w 147582"/>
                  <a:gd name="connsiteY3" fmla="*/ 74201 h 147582"/>
                  <a:gd name="connsiteX4" fmla="*/ 74201 w 147582"/>
                  <a:gd name="connsiteY4" fmla="*/ 142253 h 147582"/>
                  <a:gd name="connsiteX5" fmla="*/ 116836 w 147582"/>
                  <a:gd name="connsiteY5" fmla="*/ 100438 h 147582"/>
                  <a:gd name="connsiteX6" fmla="*/ 74201 w 147582"/>
                  <a:gd name="connsiteY6" fmla="*/ 124215 h 147582"/>
                  <a:gd name="connsiteX7" fmla="*/ 31566 w 147582"/>
                  <a:gd name="connsiteY7" fmla="*/ 100438 h 147582"/>
                  <a:gd name="connsiteX8" fmla="*/ 116836 w 147582"/>
                  <a:gd name="connsiteY8" fmla="*/ 100438 h 147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582" h="147582">
                    <a:moveTo>
                      <a:pt x="74201" y="142253"/>
                    </a:moveTo>
                    <a:cubicBezTo>
                      <a:pt x="111917" y="142253"/>
                      <a:pt x="142253" y="111917"/>
                      <a:pt x="142253" y="74201"/>
                    </a:cubicBezTo>
                    <a:cubicBezTo>
                      <a:pt x="142253" y="36486"/>
                      <a:pt x="111917" y="6149"/>
                      <a:pt x="74201" y="6149"/>
                    </a:cubicBezTo>
                    <a:cubicBezTo>
                      <a:pt x="36486" y="6149"/>
                      <a:pt x="6149" y="36486"/>
                      <a:pt x="6149" y="74201"/>
                    </a:cubicBezTo>
                    <a:cubicBezTo>
                      <a:pt x="6149" y="111917"/>
                      <a:pt x="36486" y="142253"/>
                      <a:pt x="74201" y="142253"/>
                    </a:cubicBezTo>
                    <a:close/>
                    <a:moveTo>
                      <a:pt x="116836" y="100438"/>
                    </a:moveTo>
                    <a:cubicBezTo>
                      <a:pt x="107817" y="114377"/>
                      <a:pt x="92239" y="124215"/>
                      <a:pt x="74201" y="124215"/>
                    </a:cubicBezTo>
                    <a:cubicBezTo>
                      <a:pt x="56163" y="124215"/>
                      <a:pt x="40585" y="114377"/>
                      <a:pt x="31566" y="100438"/>
                    </a:cubicBezTo>
                    <a:lnTo>
                      <a:pt x="116836" y="100438"/>
                    </a:lnTo>
                    <a:close/>
                  </a:path>
                </a:pathLst>
              </a:custGeom>
              <a:solidFill>
                <a:srgbClr val="F0F4F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0" name="그래픽 36">
                <a:extLst>
                  <a:ext uri="{FF2B5EF4-FFF2-40B4-BE49-F238E27FC236}">
                    <a16:creationId xmlns:a16="http://schemas.microsoft.com/office/drawing/2014/main" id="{CE0EB097-0434-4E51-B50B-62E62C651030}"/>
                  </a:ext>
                </a:extLst>
              </p:cNvPr>
              <p:cNvSpPr/>
              <p:nvPr/>
            </p:nvSpPr>
            <p:spPr>
              <a:xfrm>
                <a:off x="6514688" y="5177483"/>
                <a:ext cx="229512" cy="241466"/>
              </a:xfrm>
              <a:custGeom>
                <a:avLst/>
                <a:gdLst>
                  <a:gd name="connsiteX0" fmla="*/ 335991 w 914400"/>
                  <a:gd name="connsiteY0" fmla="*/ 206161 h 962025"/>
                  <a:gd name="connsiteX1" fmla="*/ 586927 w 914400"/>
                  <a:gd name="connsiteY1" fmla="*/ 206161 h 962025"/>
                  <a:gd name="connsiteX2" fmla="*/ 609863 w 914400"/>
                  <a:gd name="connsiteY2" fmla="*/ 173433 h 962025"/>
                  <a:gd name="connsiteX3" fmla="*/ 667099 w 914400"/>
                  <a:gd name="connsiteY3" fmla="*/ 89327 h 962025"/>
                  <a:gd name="connsiteX4" fmla="*/ 685206 w 914400"/>
                  <a:gd name="connsiteY4" fmla="*/ 35902 h 962025"/>
                  <a:gd name="connsiteX5" fmla="*/ 657060 w 914400"/>
                  <a:gd name="connsiteY5" fmla="*/ 17147 h 962025"/>
                  <a:gd name="connsiteX6" fmla="*/ 584641 w 914400"/>
                  <a:gd name="connsiteY6" fmla="*/ 7889 h 962025"/>
                  <a:gd name="connsiteX7" fmla="*/ 537873 w 914400"/>
                  <a:gd name="connsiteY7" fmla="*/ 24319 h 962025"/>
                  <a:gd name="connsiteX8" fmla="*/ 467655 w 914400"/>
                  <a:gd name="connsiteY8" fmla="*/ 37016 h 962025"/>
                  <a:gd name="connsiteX9" fmla="*/ 403694 w 914400"/>
                  <a:gd name="connsiteY9" fmla="*/ 26148 h 962025"/>
                  <a:gd name="connsiteX10" fmla="*/ 354612 w 914400"/>
                  <a:gd name="connsiteY10" fmla="*/ 8679 h 962025"/>
                  <a:gd name="connsiteX11" fmla="*/ 274897 w 914400"/>
                  <a:gd name="connsiteY11" fmla="*/ 15490 h 962025"/>
                  <a:gd name="connsiteX12" fmla="*/ 313055 w 914400"/>
                  <a:gd name="connsiteY12" fmla="*/ 173433 h 962025"/>
                  <a:gd name="connsiteX13" fmla="*/ 335991 w 914400"/>
                  <a:gd name="connsiteY13" fmla="*/ 206161 h 962025"/>
                  <a:gd name="connsiteX14" fmla="*/ 888841 w 914400"/>
                  <a:gd name="connsiteY14" fmla="*/ 665085 h 962025"/>
                  <a:gd name="connsiteX15" fmla="*/ 586003 w 914400"/>
                  <a:gd name="connsiteY15" fmla="*/ 277237 h 962025"/>
                  <a:gd name="connsiteX16" fmla="*/ 332829 w 914400"/>
                  <a:gd name="connsiteY16" fmla="*/ 277237 h 962025"/>
                  <a:gd name="connsiteX17" fmla="*/ 30057 w 914400"/>
                  <a:gd name="connsiteY17" fmla="*/ 665085 h 962025"/>
                  <a:gd name="connsiteX18" fmla="*/ 190315 w 914400"/>
                  <a:gd name="connsiteY18" fmla="*/ 959636 h 962025"/>
                  <a:gd name="connsiteX19" fmla="*/ 728583 w 914400"/>
                  <a:gd name="connsiteY19" fmla="*/ 959636 h 962025"/>
                  <a:gd name="connsiteX20" fmla="*/ 888841 w 914400"/>
                  <a:gd name="connsiteY20" fmla="*/ 665085 h 962025"/>
                  <a:gd name="connsiteX21" fmla="*/ 482971 w 914400"/>
                  <a:gd name="connsiteY21" fmla="*/ 799654 h 962025"/>
                  <a:gd name="connsiteX22" fmla="*/ 482971 w 914400"/>
                  <a:gd name="connsiteY22" fmla="*/ 859814 h 962025"/>
                  <a:gd name="connsiteX23" fmla="*/ 435070 w 914400"/>
                  <a:gd name="connsiteY23" fmla="*/ 859814 h 962025"/>
                  <a:gd name="connsiteX24" fmla="*/ 435070 w 914400"/>
                  <a:gd name="connsiteY24" fmla="*/ 803159 h 962025"/>
                  <a:gd name="connsiteX25" fmla="*/ 340439 w 914400"/>
                  <a:gd name="connsiteY25" fmla="*/ 777461 h 962025"/>
                  <a:gd name="connsiteX26" fmla="*/ 356222 w 914400"/>
                  <a:gd name="connsiteY26" fmla="*/ 722549 h 962025"/>
                  <a:gd name="connsiteX27" fmla="*/ 447348 w 914400"/>
                  <a:gd name="connsiteY27" fmla="*/ 748248 h 962025"/>
                  <a:gd name="connsiteX28" fmla="*/ 509260 w 914400"/>
                  <a:gd name="connsiteY28" fmla="*/ 702109 h 962025"/>
                  <a:gd name="connsiteX29" fmla="*/ 445585 w 914400"/>
                  <a:gd name="connsiteY29" fmla="*/ 643111 h 962025"/>
                  <a:gd name="connsiteX30" fmla="*/ 344525 w 914400"/>
                  <a:gd name="connsiteY30" fmla="*/ 538545 h 962025"/>
                  <a:gd name="connsiteX31" fmla="*/ 438566 w 914400"/>
                  <a:gd name="connsiteY31" fmla="*/ 439247 h 962025"/>
                  <a:gd name="connsiteX32" fmla="*/ 438566 w 914400"/>
                  <a:gd name="connsiteY32" fmla="*/ 382002 h 962025"/>
                  <a:gd name="connsiteX33" fmla="*/ 486467 w 914400"/>
                  <a:gd name="connsiteY33" fmla="*/ 382002 h 962025"/>
                  <a:gd name="connsiteX34" fmla="*/ 486467 w 914400"/>
                  <a:gd name="connsiteY34" fmla="*/ 436323 h 962025"/>
                  <a:gd name="connsiteX35" fmla="*/ 567077 w 914400"/>
                  <a:gd name="connsiteY35" fmla="*/ 455602 h 962025"/>
                  <a:gd name="connsiteX36" fmla="*/ 551313 w 914400"/>
                  <a:gd name="connsiteY36" fmla="*/ 509332 h 962025"/>
                  <a:gd name="connsiteX37" fmla="*/ 471865 w 914400"/>
                  <a:gd name="connsiteY37" fmla="*/ 489473 h 962025"/>
                  <a:gd name="connsiteX38" fmla="*/ 416382 w 914400"/>
                  <a:gd name="connsiteY38" fmla="*/ 530373 h 962025"/>
                  <a:gd name="connsiteX39" fmla="*/ 487048 w 914400"/>
                  <a:gd name="connsiteY39" fmla="*/ 587609 h 962025"/>
                  <a:gd name="connsiteX40" fmla="*/ 581688 w 914400"/>
                  <a:gd name="connsiteY40" fmla="*/ 695670 h 962025"/>
                  <a:gd name="connsiteX41" fmla="*/ 482971 w 914400"/>
                  <a:gd name="connsiteY41" fmla="*/ 799654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14400" h="962025">
                    <a:moveTo>
                      <a:pt x="335991" y="206161"/>
                    </a:moveTo>
                    <a:lnTo>
                      <a:pt x="586927" y="206161"/>
                    </a:lnTo>
                    <a:lnTo>
                      <a:pt x="609863" y="173433"/>
                    </a:lnTo>
                    <a:cubicBezTo>
                      <a:pt x="628599" y="145191"/>
                      <a:pt x="649240" y="118140"/>
                      <a:pt x="667099" y="89327"/>
                    </a:cubicBezTo>
                    <a:cubicBezTo>
                      <a:pt x="675576" y="75640"/>
                      <a:pt x="691464" y="53237"/>
                      <a:pt x="685206" y="35902"/>
                    </a:cubicBezTo>
                    <a:cubicBezTo>
                      <a:pt x="680739" y="23519"/>
                      <a:pt x="669309" y="19300"/>
                      <a:pt x="657060" y="17147"/>
                    </a:cubicBezTo>
                    <a:cubicBezTo>
                      <a:pt x="648201" y="15594"/>
                      <a:pt x="602919" y="4155"/>
                      <a:pt x="584641" y="7889"/>
                    </a:cubicBezTo>
                    <a:cubicBezTo>
                      <a:pt x="568420" y="11213"/>
                      <a:pt x="553437" y="18909"/>
                      <a:pt x="537873" y="24319"/>
                    </a:cubicBezTo>
                    <a:cubicBezTo>
                      <a:pt x="515956" y="31939"/>
                      <a:pt x="491696" y="38330"/>
                      <a:pt x="467655" y="37016"/>
                    </a:cubicBezTo>
                    <a:cubicBezTo>
                      <a:pt x="446881" y="35883"/>
                      <a:pt x="423278" y="33225"/>
                      <a:pt x="403694" y="26148"/>
                    </a:cubicBezTo>
                    <a:cubicBezTo>
                      <a:pt x="387464" y="20271"/>
                      <a:pt x="371786" y="11622"/>
                      <a:pt x="354612" y="8679"/>
                    </a:cubicBezTo>
                    <a:cubicBezTo>
                      <a:pt x="339782" y="6136"/>
                      <a:pt x="285765" y="13623"/>
                      <a:pt x="274897" y="15490"/>
                    </a:cubicBezTo>
                    <a:cubicBezTo>
                      <a:pt x="198402" y="28653"/>
                      <a:pt x="254019" y="86860"/>
                      <a:pt x="313055" y="173433"/>
                    </a:cubicBezTo>
                    <a:lnTo>
                      <a:pt x="335991" y="206161"/>
                    </a:lnTo>
                    <a:close/>
                    <a:moveTo>
                      <a:pt x="888841" y="665085"/>
                    </a:moveTo>
                    <a:cubicBezTo>
                      <a:pt x="824509" y="516857"/>
                      <a:pt x="708028" y="355218"/>
                      <a:pt x="586003" y="277237"/>
                    </a:cubicBezTo>
                    <a:lnTo>
                      <a:pt x="332829" y="277237"/>
                    </a:lnTo>
                    <a:cubicBezTo>
                      <a:pt x="210832" y="355237"/>
                      <a:pt x="94370" y="516886"/>
                      <a:pt x="30057" y="665085"/>
                    </a:cubicBezTo>
                    <a:cubicBezTo>
                      <a:pt x="-34427" y="813656"/>
                      <a:pt x="42926" y="959636"/>
                      <a:pt x="190315" y="959636"/>
                    </a:cubicBezTo>
                    <a:lnTo>
                      <a:pt x="728583" y="959636"/>
                    </a:lnTo>
                    <a:cubicBezTo>
                      <a:pt x="875973" y="959636"/>
                      <a:pt x="953325" y="813656"/>
                      <a:pt x="888841" y="665085"/>
                    </a:cubicBezTo>
                    <a:close/>
                    <a:moveTo>
                      <a:pt x="482971" y="799654"/>
                    </a:moveTo>
                    <a:lnTo>
                      <a:pt x="482971" y="859814"/>
                    </a:lnTo>
                    <a:lnTo>
                      <a:pt x="435070" y="859814"/>
                    </a:lnTo>
                    <a:lnTo>
                      <a:pt x="435070" y="803159"/>
                    </a:lnTo>
                    <a:cubicBezTo>
                      <a:pt x="398275" y="801997"/>
                      <a:pt x="361480" y="791482"/>
                      <a:pt x="340439" y="777461"/>
                    </a:cubicBezTo>
                    <a:lnTo>
                      <a:pt x="356222" y="722549"/>
                    </a:lnTo>
                    <a:cubicBezTo>
                      <a:pt x="379006" y="735989"/>
                      <a:pt x="411715" y="748248"/>
                      <a:pt x="447348" y="748248"/>
                    </a:cubicBezTo>
                    <a:cubicBezTo>
                      <a:pt x="484143" y="748248"/>
                      <a:pt x="509260" y="730141"/>
                      <a:pt x="509260" y="702109"/>
                    </a:cubicBezTo>
                    <a:cubicBezTo>
                      <a:pt x="509260" y="675820"/>
                      <a:pt x="488810" y="658875"/>
                      <a:pt x="445585" y="643111"/>
                    </a:cubicBezTo>
                    <a:cubicBezTo>
                      <a:pt x="384244" y="620908"/>
                      <a:pt x="344525" y="592876"/>
                      <a:pt x="344525" y="538545"/>
                    </a:cubicBezTo>
                    <a:cubicBezTo>
                      <a:pt x="344525" y="488311"/>
                      <a:pt x="379568" y="449763"/>
                      <a:pt x="438566" y="439247"/>
                    </a:cubicBezTo>
                    <a:lnTo>
                      <a:pt x="438566" y="382002"/>
                    </a:lnTo>
                    <a:lnTo>
                      <a:pt x="486467" y="382002"/>
                    </a:lnTo>
                    <a:lnTo>
                      <a:pt x="486467" y="436323"/>
                    </a:lnTo>
                    <a:cubicBezTo>
                      <a:pt x="523262" y="437495"/>
                      <a:pt x="548379" y="446248"/>
                      <a:pt x="567077" y="455602"/>
                    </a:cubicBezTo>
                    <a:lnTo>
                      <a:pt x="551313" y="509332"/>
                    </a:lnTo>
                    <a:cubicBezTo>
                      <a:pt x="537283" y="502903"/>
                      <a:pt x="511584" y="489473"/>
                      <a:pt x="471865" y="489473"/>
                    </a:cubicBezTo>
                    <a:cubicBezTo>
                      <a:pt x="430984" y="489473"/>
                      <a:pt x="416382" y="510504"/>
                      <a:pt x="416382" y="530373"/>
                    </a:cubicBezTo>
                    <a:cubicBezTo>
                      <a:pt x="416382" y="554319"/>
                      <a:pt x="437413" y="567740"/>
                      <a:pt x="487048" y="587609"/>
                    </a:cubicBezTo>
                    <a:cubicBezTo>
                      <a:pt x="552475" y="612145"/>
                      <a:pt x="581688" y="643692"/>
                      <a:pt x="581688" y="695670"/>
                    </a:cubicBezTo>
                    <a:cubicBezTo>
                      <a:pt x="581688" y="745343"/>
                      <a:pt x="547227" y="789148"/>
                      <a:pt x="482971" y="799654"/>
                    </a:cubicBezTo>
                    <a:close/>
                  </a:path>
                </a:pathLst>
              </a:custGeom>
              <a:solidFill>
                <a:srgbClr val="F0F4FA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1" name="자유형: 도형 140">
                <a:extLst>
                  <a:ext uri="{FF2B5EF4-FFF2-40B4-BE49-F238E27FC236}">
                    <a16:creationId xmlns:a16="http://schemas.microsoft.com/office/drawing/2014/main" id="{62FACBDE-BC22-443E-BBC3-E6B3291775B0}"/>
                  </a:ext>
                </a:extLst>
              </p:cNvPr>
              <p:cNvSpPr/>
              <p:nvPr/>
            </p:nvSpPr>
            <p:spPr>
              <a:xfrm>
                <a:off x="6744329" y="4772022"/>
                <a:ext cx="155354" cy="83431"/>
              </a:xfrm>
              <a:custGeom>
                <a:avLst/>
                <a:gdLst>
                  <a:gd name="connsiteX0" fmla="*/ 35719 w 514350"/>
                  <a:gd name="connsiteY0" fmla="*/ 220504 h 276225"/>
                  <a:gd name="connsiteX1" fmla="*/ 7144 w 514350"/>
                  <a:gd name="connsiteY1" fmla="*/ 249079 h 276225"/>
                  <a:gd name="connsiteX2" fmla="*/ 35719 w 514350"/>
                  <a:gd name="connsiteY2" fmla="*/ 277654 h 276225"/>
                  <a:gd name="connsiteX3" fmla="*/ 39529 w 514350"/>
                  <a:gd name="connsiteY3" fmla="*/ 277654 h 276225"/>
                  <a:gd name="connsiteX4" fmla="*/ 480536 w 514350"/>
                  <a:gd name="connsiteY4" fmla="*/ 277654 h 276225"/>
                  <a:gd name="connsiteX5" fmla="*/ 484346 w 514350"/>
                  <a:gd name="connsiteY5" fmla="*/ 277654 h 276225"/>
                  <a:gd name="connsiteX6" fmla="*/ 512921 w 514350"/>
                  <a:gd name="connsiteY6" fmla="*/ 249079 h 276225"/>
                  <a:gd name="connsiteX7" fmla="*/ 484346 w 514350"/>
                  <a:gd name="connsiteY7" fmla="*/ 220504 h 276225"/>
                  <a:gd name="connsiteX8" fmla="*/ 480536 w 514350"/>
                  <a:gd name="connsiteY8" fmla="*/ 220504 h 276225"/>
                  <a:gd name="connsiteX9" fmla="*/ 479584 w 514350"/>
                  <a:gd name="connsiteY9" fmla="*/ 201454 h 276225"/>
                  <a:gd name="connsiteX10" fmla="*/ 384334 w 514350"/>
                  <a:gd name="connsiteY10" fmla="*/ 44291 h 276225"/>
                  <a:gd name="connsiteX11" fmla="*/ 384334 w 514350"/>
                  <a:gd name="connsiteY11" fmla="*/ 61436 h 276225"/>
                  <a:gd name="connsiteX12" fmla="*/ 361474 w 514350"/>
                  <a:gd name="connsiteY12" fmla="*/ 84296 h 276225"/>
                  <a:gd name="connsiteX13" fmla="*/ 338614 w 514350"/>
                  <a:gd name="connsiteY13" fmla="*/ 61436 h 276225"/>
                  <a:gd name="connsiteX14" fmla="*/ 338614 w 514350"/>
                  <a:gd name="connsiteY14" fmla="*/ 20479 h 276225"/>
                  <a:gd name="connsiteX15" fmla="*/ 282416 w 514350"/>
                  <a:gd name="connsiteY15" fmla="*/ 7144 h 276225"/>
                  <a:gd name="connsiteX16" fmla="*/ 282416 w 514350"/>
                  <a:gd name="connsiteY16" fmla="*/ 61436 h 276225"/>
                  <a:gd name="connsiteX17" fmla="*/ 259556 w 514350"/>
                  <a:gd name="connsiteY17" fmla="*/ 84296 h 276225"/>
                  <a:gd name="connsiteX18" fmla="*/ 236696 w 514350"/>
                  <a:gd name="connsiteY18" fmla="*/ 61436 h 276225"/>
                  <a:gd name="connsiteX19" fmla="*/ 236696 w 514350"/>
                  <a:gd name="connsiteY19" fmla="*/ 7144 h 276225"/>
                  <a:gd name="connsiteX20" fmla="*/ 180499 w 514350"/>
                  <a:gd name="connsiteY20" fmla="*/ 20479 h 276225"/>
                  <a:gd name="connsiteX21" fmla="*/ 180499 w 514350"/>
                  <a:gd name="connsiteY21" fmla="*/ 61436 h 276225"/>
                  <a:gd name="connsiteX22" fmla="*/ 157639 w 514350"/>
                  <a:gd name="connsiteY22" fmla="*/ 84296 h 276225"/>
                  <a:gd name="connsiteX23" fmla="*/ 134779 w 514350"/>
                  <a:gd name="connsiteY23" fmla="*/ 61436 h 276225"/>
                  <a:gd name="connsiteX24" fmla="*/ 134779 w 514350"/>
                  <a:gd name="connsiteY24" fmla="*/ 44291 h 276225"/>
                  <a:gd name="connsiteX25" fmla="*/ 40481 w 514350"/>
                  <a:gd name="connsiteY25" fmla="*/ 201454 h 276225"/>
                  <a:gd name="connsiteX26" fmla="*/ 39529 w 514350"/>
                  <a:gd name="connsiteY26" fmla="*/ 220504 h 276225"/>
                  <a:gd name="connsiteX27" fmla="*/ 35719 w 514350"/>
                  <a:gd name="connsiteY27" fmla="*/ 220504 h 276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514350" h="276225">
                    <a:moveTo>
                      <a:pt x="35719" y="220504"/>
                    </a:moveTo>
                    <a:cubicBezTo>
                      <a:pt x="19526" y="220504"/>
                      <a:pt x="7144" y="233839"/>
                      <a:pt x="7144" y="249079"/>
                    </a:cubicBezTo>
                    <a:cubicBezTo>
                      <a:pt x="7144" y="265271"/>
                      <a:pt x="19526" y="277654"/>
                      <a:pt x="35719" y="277654"/>
                    </a:cubicBezTo>
                    <a:lnTo>
                      <a:pt x="39529" y="277654"/>
                    </a:lnTo>
                    <a:lnTo>
                      <a:pt x="480536" y="277654"/>
                    </a:lnTo>
                    <a:lnTo>
                      <a:pt x="484346" y="277654"/>
                    </a:lnTo>
                    <a:cubicBezTo>
                      <a:pt x="500539" y="277654"/>
                      <a:pt x="512921" y="264319"/>
                      <a:pt x="512921" y="249079"/>
                    </a:cubicBezTo>
                    <a:cubicBezTo>
                      <a:pt x="512921" y="232886"/>
                      <a:pt x="500539" y="220504"/>
                      <a:pt x="484346" y="220504"/>
                    </a:cubicBezTo>
                    <a:lnTo>
                      <a:pt x="480536" y="220504"/>
                    </a:lnTo>
                    <a:cubicBezTo>
                      <a:pt x="480536" y="213836"/>
                      <a:pt x="479584" y="208121"/>
                      <a:pt x="479584" y="201454"/>
                    </a:cubicBezTo>
                    <a:cubicBezTo>
                      <a:pt x="471964" y="136684"/>
                      <a:pt x="435769" y="79534"/>
                      <a:pt x="384334" y="44291"/>
                    </a:cubicBezTo>
                    <a:lnTo>
                      <a:pt x="384334" y="61436"/>
                    </a:lnTo>
                    <a:cubicBezTo>
                      <a:pt x="384334" y="73819"/>
                      <a:pt x="373856" y="84296"/>
                      <a:pt x="361474" y="84296"/>
                    </a:cubicBezTo>
                    <a:cubicBezTo>
                      <a:pt x="349091" y="84296"/>
                      <a:pt x="338614" y="73819"/>
                      <a:pt x="338614" y="61436"/>
                    </a:cubicBezTo>
                    <a:lnTo>
                      <a:pt x="338614" y="20479"/>
                    </a:lnTo>
                    <a:cubicBezTo>
                      <a:pt x="320516" y="13811"/>
                      <a:pt x="302419" y="9049"/>
                      <a:pt x="282416" y="7144"/>
                    </a:cubicBezTo>
                    <a:lnTo>
                      <a:pt x="282416" y="61436"/>
                    </a:lnTo>
                    <a:cubicBezTo>
                      <a:pt x="282416" y="73819"/>
                      <a:pt x="271939" y="84296"/>
                      <a:pt x="259556" y="84296"/>
                    </a:cubicBezTo>
                    <a:cubicBezTo>
                      <a:pt x="247174" y="84296"/>
                      <a:pt x="236696" y="73819"/>
                      <a:pt x="236696" y="61436"/>
                    </a:cubicBezTo>
                    <a:lnTo>
                      <a:pt x="236696" y="7144"/>
                    </a:lnTo>
                    <a:cubicBezTo>
                      <a:pt x="216694" y="9049"/>
                      <a:pt x="198596" y="13811"/>
                      <a:pt x="180499" y="20479"/>
                    </a:cubicBezTo>
                    <a:lnTo>
                      <a:pt x="180499" y="61436"/>
                    </a:lnTo>
                    <a:cubicBezTo>
                      <a:pt x="180499" y="73819"/>
                      <a:pt x="170021" y="84296"/>
                      <a:pt x="157639" y="84296"/>
                    </a:cubicBezTo>
                    <a:cubicBezTo>
                      <a:pt x="145256" y="84296"/>
                      <a:pt x="134779" y="73819"/>
                      <a:pt x="134779" y="61436"/>
                    </a:cubicBezTo>
                    <a:lnTo>
                      <a:pt x="134779" y="44291"/>
                    </a:lnTo>
                    <a:cubicBezTo>
                      <a:pt x="83344" y="79534"/>
                      <a:pt x="47149" y="135731"/>
                      <a:pt x="40481" y="201454"/>
                    </a:cubicBezTo>
                    <a:cubicBezTo>
                      <a:pt x="39529" y="208121"/>
                      <a:pt x="39529" y="213836"/>
                      <a:pt x="39529" y="220504"/>
                    </a:cubicBezTo>
                    <a:lnTo>
                      <a:pt x="35719" y="220504"/>
                    </a:lnTo>
                    <a:close/>
                  </a:path>
                </a:pathLst>
              </a:custGeom>
              <a:solidFill>
                <a:srgbClr val="F0F4FA"/>
              </a:solidFill>
              <a:ln w="12700" cap="flat">
                <a:solidFill>
                  <a:srgbClr val="CDDAF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42" name="그룹 141">
                <a:extLst>
                  <a:ext uri="{FF2B5EF4-FFF2-40B4-BE49-F238E27FC236}">
                    <a16:creationId xmlns:a16="http://schemas.microsoft.com/office/drawing/2014/main" id="{859960B9-AD94-4585-92AC-34DE0B56CFC0}"/>
                  </a:ext>
                </a:extLst>
              </p:cNvPr>
              <p:cNvGrpSpPr/>
              <p:nvPr/>
            </p:nvGrpSpPr>
            <p:grpSpPr>
              <a:xfrm>
                <a:off x="6910438" y="4822499"/>
                <a:ext cx="251782" cy="593487"/>
                <a:chOff x="2946237" y="4732630"/>
                <a:chExt cx="295970" cy="697645"/>
              </a:xfrm>
              <a:solidFill>
                <a:srgbClr val="F0F4FA"/>
              </a:solidFill>
            </p:grpSpPr>
            <p:sp>
              <p:nvSpPr>
                <p:cNvPr id="143" name="그래픽 4">
                  <a:extLst>
                    <a:ext uri="{FF2B5EF4-FFF2-40B4-BE49-F238E27FC236}">
                      <a16:creationId xmlns:a16="http://schemas.microsoft.com/office/drawing/2014/main" id="{92BA7B8D-55FC-4B2E-BCAE-05A739486568}"/>
                    </a:ext>
                  </a:extLst>
                </p:cNvPr>
                <p:cNvSpPr/>
                <p:nvPr/>
              </p:nvSpPr>
              <p:spPr>
                <a:xfrm>
                  <a:off x="2946237" y="4882537"/>
                  <a:ext cx="295970" cy="547738"/>
                </a:xfrm>
                <a:custGeom>
                  <a:avLst/>
                  <a:gdLst>
                    <a:gd name="connsiteX0" fmla="*/ 48047 w 295970"/>
                    <a:gd name="connsiteY0" fmla="*/ 255611 h 547738"/>
                    <a:gd name="connsiteX1" fmla="*/ 46125 w 295970"/>
                    <a:gd name="connsiteY1" fmla="*/ 201798 h 547738"/>
                    <a:gd name="connsiteX2" fmla="*/ 67266 w 295970"/>
                    <a:gd name="connsiteY2" fmla="*/ 69188 h 547738"/>
                    <a:gd name="connsiteX3" fmla="*/ 67266 w 295970"/>
                    <a:gd name="connsiteY3" fmla="*/ 511222 h 547738"/>
                    <a:gd name="connsiteX4" fmla="*/ 103782 w 295970"/>
                    <a:gd name="connsiteY4" fmla="*/ 547738 h 547738"/>
                    <a:gd name="connsiteX5" fmla="*/ 140298 w 295970"/>
                    <a:gd name="connsiteY5" fmla="*/ 511222 h 547738"/>
                    <a:gd name="connsiteX6" fmla="*/ 140298 w 295970"/>
                    <a:gd name="connsiteY6" fmla="*/ 246002 h 547738"/>
                    <a:gd name="connsiteX7" fmla="*/ 153751 w 295970"/>
                    <a:gd name="connsiteY7" fmla="*/ 246002 h 547738"/>
                    <a:gd name="connsiteX8" fmla="*/ 153751 w 295970"/>
                    <a:gd name="connsiteY8" fmla="*/ 511222 h 547738"/>
                    <a:gd name="connsiteX9" fmla="*/ 190267 w 295970"/>
                    <a:gd name="connsiteY9" fmla="*/ 547738 h 547738"/>
                    <a:gd name="connsiteX10" fmla="*/ 226783 w 295970"/>
                    <a:gd name="connsiteY10" fmla="*/ 511222 h 547738"/>
                    <a:gd name="connsiteX11" fmla="*/ 226783 w 295970"/>
                    <a:gd name="connsiteY11" fmla="*/ 71110 h 547738"/>
                    <a:gd name="connsiteX12" fmla="*/ 232548 w 295970"/>
                    <a:gd name="connsiteY12" fmla="*/ 82641 h 547738"/>
                    <a:gd name="connsiteX13" fmla="*/ 247923 w 295970"/>
                    <a:gd name="connsiteY13" fmla="*/ 201798 h 547738"/>
                    <a:gd name="connsiteX14" fmla="*/ 246002 w 295970"/>
                    <a:gd name="connsiteY14" fmla="*/ 255611 h 547738"/>
                    <a:gd name="connsiteX15" fmla="*/ 269064 w 295970"/>
                    <a:gd name="connsiteY15" fmla="*/ 280596 h 547738"/>
                    <a:gd name="connsiteX16" fmla="*/ 270986 w 295970"/>
                    <a:gd name="connsiteY16" fmla="*/ 280596 h 547738"/>
                    <a:gd name="connsiteX17" fmla="*/ 294049 w 295970"/>
                    <a:gd name="connsiteY17" fmla="*/ 257533 h 547738"/>
                    <a:gd name="connsiteX18" fmla="*/ 295971 w 295970"/>
                    <a:gd name="connsiteY18" fmla="*/ 201798 h 547738"/>
                    <a:gd name="connsiteX19" fmla="*/ 263298 w 295970"/>
                    <a:gd name="connsiteY19" fmla="*/ 34594 h 547738"/>
                    <a:gd name="connsiteX20" fmla="*/ 232548 w 295970"/>
                    <a:gd name="connsiteY20" fmla="*/ 5766 h 547738"/>
                    <a:gd name="connsiteX21" fmla="*/ 207564 w 295970"/>
                    <a:gd name="connsiteY21" fmla="*/ 0 h 547738"/>
                    <a:gd name="connsiteX22" fmla="*/ 205642 w 295970"/>
                    <a:gd name="connsiteY22" fmla="*/ 0 h 547738"/>
                    <a:gd name="connsiteX23" fmla="*/ 90329 w 295970"/>
                    <a:gd name="connsiteY23" fmla="*/ 0 h 547738"/>
                    <a:gd name="connsiteX24" fmla="*/ 88407 w 295970"/>
                    <a:gd name="connsiteY24" fmla="*/ 0 h 547738"/>
                    <a:gd name="connsiteX25" fmla="*/ 63422 w 295970"/>
                    <a:gd name="connsiteY25" fmla="*/ 5766 h 547738"/>
                    <a:gd name="connsiteX26" fmla="*/ 21141 w 295970"/>
                    <a:gd name="connsiteY26" fmla="*/ 61500 h 547738"/>
                    <a:gd name="connsiteX27" fmla="*/ 0 w 295970"/>
                    <a:gd name="connsiteY27" fmla="*/ 201798 h 547738"/>
                    <a:gd name="connsiteX28" fmla="*/ 1922 w 295970"/>
                    <a:gd name="connsiteY28" fmla="*/ 257533 h 547738"/>
                    <a:gd name="connsiteX29" fmla="*/ 24985 w 295970"/>
                    <a:gd name="connsiteY29" fmla="*/ 280596 h 547738"/>
                    <a:gd name="connsiteX30" fmla="*/ 26906 w 295970"/>
                    <a:gd name="connsiteY30" fmla="*/ 280596 h 547738"/>
                    <a:gd name="connsiteX31" fmla="*/ 48047 w 295970"/>
                    <a:gd name="connsiteY31" fmla="*/ 255611 h 547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295970" h="547738">
                      <a:moveTo>
                        <a:pt x="48047" y="255611"/>
                      </a:moveTo>
                      <a:cubicBezTo>
                        <a:pt x="46125" y="236392"/>
                        <a:pt x="46125" y="219095"/>
                        <a:pt x="46125" y="201798"/>
                      </a:cubicBezTo>
                      <a:cubicBezTo>
                        <a:pt x="46125" y="130688"/>
                        <a:pt x="55735" y="90329"/>
                        <a:pt x="67266" y="69188"/>
                      </a:cubicBezTo>
                      <a:lnTo>
                        <a:pt x="67266" y="511222"/>
                      </a:lnTo>
                      <a:cubicBezTo>
                        <a:pt x="67266" y="530441"/>
                        <a:pt x="82641" y="547738"/>
                        <a:pt x="103782" y="547738"/>
                      </a:cubicBezTo>
                      <a:cubicBezTo>
                        <a:pt x="123001" y="547738"/>
                        <a:pt x="140298" y="532363"/>
                        <a:pt x="140298" y="511222"/>
                      </a:cubicBezTo>
                      <a:lnTo>
                        <a:pt x="140298" y="246002"/>
                      </a:lnTo>
                      <a:lnTo>
                        <a:pt x="153751" y="246002"/>
                      </a:lnTo>
                      <a:lnTo>
                        <a:pt x="153751" y="511222"/>
                      </a:lnTo>
                      <a:cubicBezTo>
                        <a:pt x="153751" y="530441"/>
                        <a:pt x="169126" y="547738"/>
                        <a:pt x="190267" y="547738"/>
                      </a:cubicBezTo>
                      <a:cubicBezTo>
                        <a:pt x="211408" y="547738"/>
                        <a:pt x="226783" y="532363"/>
                        <a:pt x="226783" y="511222"/>
                      </a:cubicBezTo>
                      <a:lnTo>
                        <a:pt x="226783" y="71110"/>
                      </a:lnTo>
                      <a:cubicBezTo>
                        <a:pt x="228705" y="74954"/>
                        <a:pt x="230626" y="78797"/>
                        <a:pt x="232548" y="82641"/>
                      </a:cubicBezTo>
                      <a:cubicBezTo>
                        <a:pt x="240236" y="105704"/>
                        <a:pt x="247923" y="144142"/>
                        <a:pt x="247923" y="201798"/>
                      </a:cubicBezTo>
                      <a:cubicBezTo>
                        <a:pt x="247923" y="217173"/>
                        <a:pt x="247923" y="236392"/>
                        <a:pt x="246002" y="255611"/>
                      </a:cubicBezTo>
                      <a:cubicBezTo>
                        <a:pt x="246002" y="269064"/>
                        <a:pt x="255611" y="280596"/>
                        <a:pt x="269064" y="280596"/>
                      </a:cubicBezTo>
                      <a:cubicBezTo>
                        <a:pt x="269064" y="280596"/>
                        <a:pt x="269064" y="280596"/>
                        <a:pt x="270986" y="280596"/>
                      </a:cubicBezTo>
                      <a:cubicBezTo>
                        <a:pt x="282517" y="280596"/>
                        <a:pt x="294049" y="270986"/>
                        <a:pt x="294049" y="257533"/>
                      </a:cubicBezTo>
                      <a:cubicBezTo>
                        <a:pt x="295971" y="236392"/>
                        <a:pt x="295971" y="219095"/>
                        <a:pt x="295971" y="201798"/>
                      </a:cubicBezTo>
                      <a:cubicBezTo>
                        <a:pt x="295971" y="113391"/>
                        <a:pt x="282517" y="63422"/>
                        <a:pt x="263298" y="34594"/>
                      </a:cubicBezTo>
                      <a:cubicBezTo>
                        <a:pt x="253689" y="19219"/>
                        <a:pt x="242158" y="9609"/>
                        <a:pt x="232548" y="5766"/>
                      </a:cubicBezTo>
                      <a:cubicBezTo>
                        <a:pt x="222939" y="0"/>
                        <a:pt x="213329" y="0"/>
                        <a:pt x="207564" y="0"/>
                      </a:cubicBezTo>
                      <a:cubicBezTo>
                        <a:pt x="207564" y="0"/>
                        <a:pt x="207564" y="0"/>
                        <a:pt x="205642" y="0"/>
                      </a:cubicBezTo>
                      <a:lnTo>
                        <a:pt x="90329" y="0"/>
                      </a:lnTo>
                      <a:cubicBezTo>
                        <a:pt x="90329" y="0"/>
                        <a:pt x="90329" y="0"/>
                        <a:pt x="88407" y="0"/>
                      </a:cubicBezTo>
                      <a:cubicBezTo>
                        <a:pt x="82641" y="0"/>
                        <a:pt x="74954" y="1922"/>
                        <a:pt x="63422" y="5766"/>
                      </a:cubicBezTo>
                      <a:cubicBezTo>
                        <a:pt x="49969" y="13453"/>
                        <a:pt x="32672" y="30750"/>
                        <a:pt x="21141" y="61500"/>
                      </a:cubicBezTo>
                      <a:cubicBezTo>
                        <a:pt x="7688" y="92251"/>
                        <a:pt x="0" y="136454"/>
                        <a:pt x="0" y="201798"/>
                      </a:cubicBezTo>
                      <a:cubicBezTo>
                        <a:pt x="0" y="219095"/>
                        <a:pt x="0" y="238314"/>
                        <a:pt x="1922" y="257533"/>
                      </a:cubicBezTo>
                      <a:cubicBezTo>
                        <a:pt x="1922" y="270986"/>
                        <a:pt x="13453" y="280596"/>
                        <a:pt x="24985" y="280596"/>
                      </a:cubicBezTo>
                      <a:cubicBezTo>
                        <a:pt x="24985" y="280596"/>
                        <a:pt x="24985" y="280596"/>
                        <a:pt x="26906" y="280596"/>
                      </a:cubicBezTo>
                      <a:cubicBezTo>
                        <a:pt x="40360" y="280596"/>
                        <a:pt x="49969" y="269064"/>
                        <a:pt x="48047" y="25561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44" name="그래픽 4">
                  <a:extLst>
                    <a:ext uri="{FF2B5EF4-FFF2-40B4-BE49-F238E27FC236}">
                      <a16:creationId xmlns:a16="http://schemas.microsoft.com/office/drawing/2014/main" id="{0E8B62A8-1299-4940-8A62-227E88CD6253}"/>
                    </a:ext>
                  </a:extLst>
                </p:cNvPr>
                <p:cNvSpPr/>
                <p:nvPr/>
              </p:nvSpPr>
              <p:spPr>
                <a:xfrm>
                  <a:off x="3028878" y="4732630"/>
                  <a:ext cx="130688" cy="130688"/>
                </a:xfrm>
                <a:custGeom>
                  <a:avLst/>
                  <a:gdLst>
                    <a:gd name="connsiteX0" fmla="*/ 130688 w 130688"/>
                    <a:gd name="connsiteY0" fmla="*/ 65344 h 130688"/>
                    <a:gd name="connsiteX1" fmla="*/ 65344 w 130688"/>
                    <a:gd name="connsiteY1" fmla="*/ 130688 h 130688"/>
                    <a:gd name="connsiteX2" fmla="*/ 0 w 130688"/>
                    <a:gd name="connsiteY2" fmla="*/ 65344 h 130688"/>
                    <a:gd name="connsiteX3" fmla="*/ 65344 w 130688"/>
                    <a:gd name="connsiteY3" fmla="*/ 0 h 130688"/>
                    <a:gd name="connsiteX4" fmla="*/ 130688 w 130688"/>
                    <a:gd name="connsiteY4" fmla="*/ 65344 h 1306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0688" h="130688">
                      <a:moveTo>
                        <a:pt x="130688" y="65344"/>
                      </a:moveTo>
                      <a:cubicBezTo>
                        <a:pt x="130688" y="101433"/>
                        <a:pt x="101433" y="130688"/>
                        <a:pt x="65344" y="130688"/>
                      </a:cubicBezTo>
                      <a:cubicBezTo>
                        <a:pt x="29256" y="130688"/>
                        <a:pt x="0" y="101433"/>
                        <a:pt x="0" y="65344"/>
                      </a:cubicBezTo>
                      <a:cubicBezTo>
                        <a:pt x="0" y="29256"/>
                        <a:pt x="29256" y="0"/>
                        <a:pt x="65344" y="0"/>
                      </a:cubicBezTo>
                      <a:cubicBezTo>
                        <a:pt x="101433" y="0"/>
                        <a:pt x="130688" y="29256"/>
                        <a:pt x="130688" y="65344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39401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79DC271DB72AD34AA56181FFDF2BA316" ma:contentTypeVersion="8" ma:contentTypeDescription="새 문서를 만듭니다." ma:contentTypeScope="" ma:versionID="87e3bc985466bb9f0ec26ea1ee29975a">
  <xsd:schema xmlns:xsd="http://www.w3.org/2001/XMLSchema" xmlns:xs="http://www.w3.org/2001/XMLSchema" xmlns:p="http://schemas.microsoft.com/office/2006/metadata/properties" xmlns:ns3="cb1b9911-8915-4548-b67b-b4ab4c2b7454" targetNamespace="http://schemas.microsoft.com/office/2006/metadata/properties" ma:root="true" ma:fieldsID="36e6bf8bcbe784adf000b69775fe1a32" ns3:_="">
    <xsd:import namespace="cb1b9911-8915-4548-b67b-b4ab4c2b745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1b9911-8915-4548-b67b-b4ab4c2b74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AFA91E2-40A3-437E-9620-B972671D7B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b1b9911-8915-4548-b67b-b4ab4c2b74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13B27BD-0727-4CA6-9EEB-08A8A6FACE4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D3909FA-5147-42C4-A9E0-A1D8303DED9E}">
  <ds:schemaRefs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cb1b9911-8915-4548-b67b-b4ab4c2b7454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4545</TotalTime>
  <Words>10110</Words>
  <Application>Microsoft Office PowerPoint</Application>
  <PresentationFormat>A4 용지(210x297mm)</PresentationFormat>
  <Paragraphs>1831</Paragraphs>
  <Slides>90</Slides>
  <Notes>86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90</vt:i4>
      </vt:variant>
    </vt:vector>
  </HeadingPairs>
  <TitlesOfParts>
    <vt:vector size="104" baseType="lpstr">
      <vt:lpstr>KoPubWorld돋움체_Pro Bold</vt:lpstr>
      <vt:lpstr>나눔고딕</vt:lpstr>
      <vt:lpstr>나눔바른고딕</vt:lpstr>
      <vt:lpstr>맑은 고딕</vt:lpstr>
      <vt:lpstr>에스코어 드림 2 ExtraLight</vt:lpstr>
      <vt:lpstr>에스코어 드림 4 Regular</vt:lpstr>
      <vt:lpstr>에스코어 드림 6 Bold</vt:lpstr>
      <vt:lpstr>Arial</vt:lpstr>
      <vt:lpstr>Calibri</vt:lpstr>
      <vt:lpstr>Century Gothic</vt:lpstr>
      <vt:lpstr>Times New Roman</vt:lpstr>
      <vt:lpstr>Verdana</vt:lpstr>
      <vt:lpstr>Wingdings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피티위즈</dc:creator>
  <cp:lastModifiedBy>user</cp:lastModifiedBy>
  <cp:revision>313</cp:revision>
  <cp:lastPrinted>2021-07-22T05:33:57Z</cp:lastPrinted>
  <dcterms:created xsi:type="dcterms:W3CDTF">2015-10-08T01:19:32Z</dcterms:created>
  <dcterms:modified xsi:type="dcterms:W3CDTF">2021-08-17T04:32:46Z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0x01010079DC271DB72AD34AA56181FFDF2BA316</vt:lpwstr>
  </property>
</Properties>
</file>